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b" ContentType="application/vnd.ms-excel.sheet.binary.macroEnabled.12"/>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1.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notesSlides/notesSlide5.xml" ContentType="application/vnd.openxmlformats-officedocument.presentationml.notesSlide+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notesSlides/notesSlide6.xml" ContentType="application/vnd.openxmlformats-officedocument.presentationml.notesSlide+xml"/>
  <Override PartName="/ppt/charts/chart3.xml" ContentType="application/vnd.openxmlformats-officedocument.drawingml.chart+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notesSlides/notesSlide7.xml" ContentType="application/vnd.openxmlformats-officedocument.presentationml.notesSlide+xml"/>
  <Override PartName="/ppt/charts/chart4.xml" ContentType="application/vnd.openxmlformats-officedocument.drawingml.chart+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notesSlides/notesSlide8.xml" ContentType="application/vnd.openxmlformats-officedocument.presentationml.notesSlide+xml"/>
  <Override PartName="/ppt/charts/chart5.xml" ContentType="application/vnd.openxmlformats-officedocument.drawingml.chart+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charts/chart6.xml" ContentType="application/vnd.openxmlformats-officedocument.drawingml.chart+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charts/chart7.xml" ContentType="application/vnd.openxmlformats-officedocument.drawingml.chart+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charts/chart8.xml" ContentType="application/vnd.openxmlformats-officedocument.drawingml.chart+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charts/chart9.xml" ContentType="application/vnd.openxmlformats-officedocument.drawingml.chart+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charts/chart10.xml" ContentType="application/vnd.openxmlformats-officedocument.drawingml.chart+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charts/chart11.xml" ContentType="application/vnd.openxmlformats-officedocument.drawingml.chart+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charts/chart12.xml" ContentType="application/vnd.openxmlformats-officedocument.drawingml.chart+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notesSlides/notesSlide9.xml" ContentType="application/vnd.openxmlformats-officedocument.presentationml.notesSlide+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charts/chart13.xml" ContentType="application/vnd.openxmlformats-officedocument.drawingml.chart+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charts/chart14.xml" ContentType="application/vnd.openxmlformats-officedocument.drawingml.chart+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charts/chart15.xml" ContentType="application/vnd.openxmlformats-officedocument.drawingml.chart+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charts/chart16.xml" ContentType="application/vnd.openxmlformats-officedocument.drawingml.chart+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charts/chart17.xml" ContentType="application/vnd.openxmlformats-officedocument.drawingml.chart+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charts/chart18.xml" ContentType="application/vnd.openxmlformats-officedocument.drawingml.chart+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notesSlides/notesSlide10.xml" ContentType="application/vnd.openxmlformats-officedocument.presentationml.notesSlide+xml"/>
  <Override PartName="/ppt/tags/tag1649.xml" ContentType="application/vnd.openxmlformats-officedocument.presentationml.tags+xml"/>
  <Override PartName="/ppt/notesSlides/notesSlide11.xml" ContentType="application/vnd.openxmlformats-officedocument.presentationml.notesSlide+xml"/>
  <Override PartName="/ppt/theme/themeOverride1.xml" ContentType="application/vnd.openxmlformats-officedocument.themeOverride+xml"/>
  <Override PartName="/ppt/tags/tag1650.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 id="2147483864" r:id="rId5"/>
  </p:sldMasterIdLst>
  <p:notesMasterIdLst>
    <p:notesMasterId r:id="rId76"/>
  </p:notesMasterIdLst>
  <p:handoutMasterIdLst>
    <p:handoutMasterId r:id="rId77"/>
  </p:handoutMasterIdLst>
  <p:sldIdLst>
    <p:sldId id="282" r:id="rId6"/>
    <p:sldId id="273" r:id="rId7"/>
    <p:sldId id="263" r:id="rId8"/>
    <p:sldId id="287" r:id="rId9"/>
    <p:sldId id="699" r:id="rId10"/>
    <p:sldId id="269" r:id="rId11"/>
    <p:sldId id="264" r:id="rId12"/>
    <p:sldId id="278" r:id="rId13"/>
    <p:sldId id="320" r:id="rId14"/>
    <p:sldId id="324" r:id="rId15"/>
    <p:sldId id="265" r:id="rId16"/>
    <p:sldId id="272" r:id="rId17"/>
    <p:sldId id="258" r:id="rId18"/>
    <p:sldId id="274" r:id="rId19"/>
    <p:sldId id="276" r:id="rId20"/>
    <p:sldId id="295" r:id="rId21"/>
    <p:sldId id="296" r:id="rId22"/>
    <p:sldId id="299" r:id="rId23"/>
    <p:sldId id="305" r:id="rId24"/>
    <p:sldId id="306" r:id="rId25"/>
    <p:sldId id="307" r:id="rId26"/>
    <p:sldId id="308" r:id="rId27"/>
    <p:sldId id="309" r:id="rId28"/>
    <p:sldId id="310" r:id="rId29"/>
    <p:sldId id="311" r:id="rId30"/>
    <p:sldId id="271" r:id="rId31"/>
    <p:sldId id="301" r:id="rId32"/>
    <p:sldId id="281" r:id="rId33"/>
    <p:sldId id="284" r:id="rId34"/>
    <p:sldId id="285" r:id="rId35"/>
    <p:sldId id="257" r:id="rId36"/>
    <p:sldId id="268" r:id="rId37"/>
    <p:sldId id="2147483645" r:id="rId38"/>
    <p:sldId id="2147483646" r:id="rId39"/>
    <p:sldId id="2147483647" r:id="rId40"/>
    <p:sldId id="256" r:id="rId41"/>
    <p:sldId id="283" r:id="rId42"/>
    <p:sldId id="286" r:id="rId43"/>
    <p:sldId id="288" r:id="rId44"/>
    <p:sldId id="289" r:id="rId45"/>
    <p:sldId id="290" r:id="rId46"/>
    <p:sldId id="297" r:id="rId47"/>
    <p:sldId id="304" r:id="rId48"/>
    <p:sldId id="266" r:id="rId49"/>
    <p:sldId id="267" r:id="rId50"/>
    <p:sldId id="2147483644" r:id="rId51"/>
    <p:sldId id="259" r:id="rId52"/>
    <p:sldId id="261" r:id="rId53"/>
    <p:sldId id="262" r:id="rId54"/>
    <p:sldId id="317" r:id="rId55"/>
    <p:sldId id="270" r:id="rId56"/>
    <p:sldId id="279" r:id="rId57"/>
    <p:sldId id="275" r:id="rId58"/>
    <p:sldId id="318" r:id="rId59"/>
    <p:sldId id="312" r:id="rId60"/>
    <p:sldId id="313" r:id="rId61"/>
    <p:sldId id="314" r:id="rId62"/>
    <p:sldId id="315" r:id="rId63"/>
    <p:sldId id="316" r:id="rId64"/>
    <p:sldId id="280" r:id="rId65"/>
    <p:sldId id="319" r:id="rId66"/>
    <p:sldId id="323" r:id="rId67"/>
    <p:sldId id="321" r:id="rId68"/>
    <p:sldId id="322" r:id="rId69"/>
    <p:sldId id="277" r:id="rId70"/>
    <p:sldId id="292" r:id="rId71"/>
    <p:sldId id="260" r:id="rId72"/>
    <p:sldId id="291" r:id="rId73"/>
    <p:sldId id="294" r:id="rId74"/>
    <p:sldId id="293" r:id="rId75"/>
  </p:sldIdLst>
  <p:sldSz cx="12192000" cy="6858000"/>
  <p:notesSz cx="7102475" cy="9388475"/>
  <p:embeddedFontLst>
    <p:embeddedFont>
      <p:font typeface="Aptos Black" panose="020B0004020202020204" pitchFamily="34" charset="0"/>
      <p:bold r:id="rId78"/>
      <p:boldItalic r:id="rId79"/>
    </p:embeddedFont>
    <p:embeddedFont>
      <p:font typeface="Georgia" panose="02040502050405020303" pitchFamily="18" charset="0"/>
      <p:regular r:id="rId80"/>
      <p:bold r:id="rId81"/>
      <p:italic r:id="rId82"/>
      <p:boldItalic r:id="rId83"/>
    </p:embeddedFont>
    <p:embeddedFont>
      <p:font typeface="Segoe UI" panose="020B0502040204020203" pitchFamily="34" charset="0"/>
      <p:regular r:id="rId84"/>
      <p:bold r:id="rId85"/>
      <p:italic r:id="rId86"/>
      <p:boldItalic r:id="rId87"/>
    </p:embeddedFont>
  </p:embeddedFontLst>
  <p:custDataLst>
    <p:tags r:id="rId8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210E16-8D79-8505-F57C-62CAD3E6CDAD}" name="Rowe, Evan" initials="ER" userId="S::Evan.Rowe@ercot.com::d81abe1c-6950-4df8-9373-68ccbd619277" providerId="AD"/>
  <p188:author id="{D7AC4622-5E86-8C0E-DEE8-35019DB8165D}" name="Bigbee, Nathan" initials="BN" userId="S::nathan.bigbee@ercot.com::e4190ea0-f4d7-405c-8c52-d27e363241f0" providerId="AD"/>
  <p188:author id="{DBE91927-F6DB-6E1E-EA6F-582FF8FB4C6C}" name="Switzer, Christina" initials="CS" userId="S::Christina.Switzer@ercot.com::718fdc06-d185-42eb-a781-85958c100b82" providerId="AD"/>
  <p188:author id="{261C4439-2D8A-0656-1F63-EE5EC99FD27A}" name="Huang, Fred" initials="" userId="S::Shun-Hsien.Huang@ercot.com::604a4aa9-2658-4d75-8cf1-9e07b94baee6" providerId="AD"/>
  <p188:author id="{1DC88E50-52D5-C315-B518-599503BB2D2B}" name="Switzer, Christina" initials="SC" userId="S::christina.switzer@ercot.com::718fdc06-d185-42eb-a781-85958c100b82" providerId="AD"/>
  <p188:author id="{43AC947A-768F-141B-B1A1-8E2AE920FF2F}" name="Billo, Jeffrey" initials="JB" userId="S::Jeff.Billo@ercot.com::c105959f-1c3a-49d3-b6c5-5ffb20d67f2e" providerId="AD"/>
  <p188:author id="{EBB8668B-874D-1E6C-A8D8-7E983EE5AEA0}" name="Huang, Fred" initials="HF" userId="S::shun-hsien.huang@ercot.com::604a4aa9-2658-4d75-8cf1-9e07b94baee6" providerId="AD"/>
  <p188:author id="{681943A9-36B9-8CCE-5BB5-53154F9E201A}" name="Springer, Agee" initials="AS" userId="S::Agee.Springer@ercot.com::c70aae34-03cc-4ca4-9dc9-ab0f1f0f7e1f" providerId="AD"/>
  <p188:author id="{6AED60BC-6DC8-9208-15EC-10DB2B0CE731}" name="Mereness, Matt" initials="MM" userId="S::matt.mereness@ercot.com::6db1126a-164e-4475-8d86-5dde160acd3b" providerId="AD"/>
  <p188:author id="{80D18AC6-E546-52CB-6160-FA5F628B9FF0}" name="Nicholle Romero" initials="NR" userId="S::Nicholle_Romero@mckinsey.com::4ee983f0-df26-4581-bd1c-3984941e99c5" providerId="AD"/>
  <p188:author id="{2D32DBC7-58D5-BCB9-E75D-2CA4A04571AD}" name="Kang, Sun Wook" initials="SWK" userId="Kang, Sun Wook" providerId="None"/>
  <p188:author id="{B23A98CE-C3AC-ADFF-85B2-5D055AEDD4B0}" name="Rowe, Evan" initials="RE" userId="S::evan.rowe@ercot.com::d81abe1c-6950-4df8-9373-68ccbd619277" providerId="AD"/>
  <p188:author id="{179AB2E8-70E7-1118-DF7E-04D0F5F4ED90}" name="Marco Casiraghi" initials="MC" userId="S::marco_casiraghi_mckinsey.com#ext#@ercot.onmicrosoft.com::47a73416-6da1-4b96-9a55-b0aeca28699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FE9"/>
    <a:srgbClr val="26D07C"/>
    <a:srgbClr val="00AEC7"/>
    <a:srgbClr val="FF8200"/>
    <a:srgbClr val="685BC7"/>
    <a:srgbClr val="7C858C"/>
    <a:srgbClr val="BFBFBF"/>
    <a:srgbClr val="890C58"/>
    <a:srgbClr val="CCEFF4"/>
    <a:srgbClr val="CCD7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138"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7.fntdata"/><Relationship Id="rId89" Type="http://schemas.openxmlformats.org/officeDocument/2006/relationships/commentAuthors" Target="commentAuthor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font" Target="fonts/font2.fntdata"/><Relationship Id="rId5" Type="http://schemas.openxmlformats.org/officeDocument/2006/relationships/slideMaster" Target="slideMasters/slideMaster2.xml"/><Relationship Id="rId90"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font" Target="fonts/font3.fntdata"/><Relationship Id="rId85" Type="http://schemas.openxmlformats.org/officeDocument/2006/relationships/font" Target="fonts/font8.fntdata"/><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font" Target="fonts/font6.fntdata"/><Relationship Id="rId88" Type="http://schemas.openxmlformats.org/officeDocument/2006/relationships/tags" Target="tags/tag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9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font" Target="fonts/font10.fntdata"/><Relationship Id="rId61" Type="http://schemas.openxmlformats.org/officeDocument/2006/relationships/slide" Target="slides/slide56.xml"/><Relationship Id="rId82" Type="http://schemas.openxmlformats.org/officeDocument/2006/relationships/font" Target="fonts/font5.fntdata"/><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581632653061226E-2"/>
          <c:y val="2.8745163073521283E-2"/>
          <c:w val="0.96683673469387754"/>
          <c:h val="0.94250967385295747"/>
        </c:manualLayout>
      </c:layout>
      <c:barChart>
        <c:barDir val="col"/>
        <c:grouping val="stacked"/>
        <c:varyColors val="0"/>
        <c:ser>
          <c:idx val="0"/>
          <c:order val="0"/>
          <c:spPr>
            <a:solidFill>
              <a:srgbClr val="7F7F7F"/>
            </a:solidFill>
            <a:ln>
              <a:noFill/>
            </a:ln>
          </c:spPr>
          <c:invertIfNegative val="0"/>
          <c:dPt>
            <c:idx val="0"/>
            <c:invertIfNegative val="0"/>
            <c:bubble3D val="0"/>
            <c:spPr>
              <a:solidFill>
                <a:schemeClr val="accent6"/>
              </a:solidFill>
              <a:ln>
                <a:noFill/>
              </a:ln>
            </c:spPr>
            <c:extLst>
              <c:ext xmlns:c16="http://schemas.microsoft.com/office/drawing/2014/chart" uri="{C3380CC4-5D6E-409C-BE32-E72D297353CC}">
                <c16:uniqueId val="{00000000-7A4F-4DB9-B7D9-4F7DFA146C58}"/>
              </c:ext>
            </c:extLst>
          </c:dPt>
          <c:val>
            <c:numRef>
              <c:f>Sheet1!$A$1:$B$1</c:f>
              <c:numCache>
                <c:formatCode>General</c:formatCode>
                <c:ptCount val="2"/>
                <c:pt idx="0">
                  <c:v>68</c:v>
                </c:pt>
                <c:pt idx="1">
                  <c:v>32</c:v>
                </c:pt>
              </c:numCache>
            </c:numRef>
          </c:val>
          <c:extLst>
            <c:ext xmlns:c16="http://schemas.microsoft.com/office/drawing/2014/chart" uri="{C3380CC4-5D6E-409C-BE32-E72D297353CC}">
              <c16:uniqueId val="{00000001-7A4F-4DB9-B7D9-4F7DFA146C58}"/>
            </c:ext>
          </c:extLst>
        </c:ser>
        <c:dLbls>
          <c:showLegendKey val="0"/>
          <c:showVal val="0"/>
          <c:showCatName val="0"/>
          <c:showSerName val="0"/>
          <c:showPercent val="0"/>
          <c:showBubbleSize val="0"/>
        </c:dLbls>
        <c:gapWidth val="40"/>
        <c:overlap val="100"/>
        <c:axId val="1784487360"/>
        <c:axId val="1"/>
      </c:barChart>
      <c:catAx>
        <c:axId val="178448736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8"/>
          <c:min val="0"/>
        </c:scaling>
        <c:delete val="1"/>
        <c:axPos val="l"/>
        <c:numFmt formatCode="General" sourceLinked="1"/>
        <c:majorTickMark val="out"/>
        <c:minorTickMark val="none"/>
        <c:tickLblPos val="nextTo"/>
        <c:crossAx val="1784487360"/>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chemeClr val="accent2"/>
            </a:solidFill>
            <a:ln w="9525" cmpd="sng" algn="ctr">
              <a:solidFill>
                <a:schemeClr val="bg1"/>
              </a:solidFill>
              <a:prstDash val="solid"/>
            </a:ln>
          </c:spPr>
          <c:invertIfNegative val="0"/>
          <c:val>
            <c:numRef>
              <c:f>Sheet1!$A$1:$B$1</c:f>
              <c:numCache>
                <c:formatCode>General</c:formatCode>
                <c:ptCount val="2"/>
                <c:pt idx="0">
                  <c:v>13.432835820895523</c:v>
                </c:pt>
                <c:pt idx="1">
                  <c:v>1.4925373134328357</c:v>
                </c:pt>
              </c:numCache>
            </c:numRef>
          </c:val>
          <c:extLst>
            <c:ext xmlns:c16="http://schemas.microsoft.com/office/drawing/2014/chart" uri="{C3380CC4-5D6E-409C-BE32-E72D297353CC}">
              <c16:uniqueId val="{00000000-FF4E-4C77-B6FA-FAC2F0BA6394}"/>
            </c:ext>
          </c:extLst>
        </c:ser>
        <c:ser>
          <c:idx val="1"/>
          <c:order val="1"/>
          <c:spPr>
            <a:solidFill>
              <a:srgbClr val="061F79"/>
            </a:solidFill>
            <a:ln w="9525" cmpd="sng" algn="ctr">
              <a:solidFill>
                <a:schemeClr val="bg1"/>
              </a:solidFill>
              <a:prstDash val="solid"/>
            </a:ln>
          </c:spPr>
          <c:invertIfNegative val="0"/>
          <c:val>
            <c:numRef>
              <c:f>Sheet1!$A$2:$B$2</c:f>
              <c:numCache>
                <c:formatCode>General</c:formatCode>
                <c:ptCount val="2"/>
                <c:pt idx="0">
                  <c:v>4.4776119402985053</c:v>
                </c:pt>
                <c:pt idx="1">
                  <c:v>0</c:v>
                </c:pt>
              </c:numCache>
            </c:numRef>
          </c:val>
          <c:extLst>
            <c:ext xmlns:c16="http://schemas.microsoft.com/office/drawing/2014/chart" uri="{C3380CC4-5D6E-409C-BE32-E72D297353CC}">
              <c16:uniqueId val="{00000001-FF4E-4C77-B6FA-FAC2F0BA6394}"/>
            </c:ext>
          </c:extLst>
        </c:ser>
        <c:ser>
          <c:idx val="2"/>
          <c:order val="2"/>
          <c:spPr>
            <a:solidFill>
              <a:srgbClr val="5DA7E2"/>
            </a:solidFill>
            <a:ln w="9525" cmpd="sng" algn="ctr">
              <a:solidFill>
                <a:schemeClr val="bg1"/>
              </a:solidFill>
              <a:prstDash val="solid"/>
            </a:ln>
          </c:spPr>
          <c:invertIfNegative val="0"/>
          <c:val>
            <c:numRef>
              <c:f>Sheet1!$A$3:$B$3</c:f>
              <c:numCache>
                <c:formatCode>General</c:formatCode>
                <c:ptCount val="2"/>
                <c:pt idx="0">
                  <c:v>58.208955223880601</c:v>
                </c:pt>
                <c:pt idx="1">
                  <c:v>2.9850746268656714</c:v>
                </c:pt>
              </c:numCache>
            </c:numRef>
          </c:val>
          <c:extLst>
            <c:ext xmlns:c16="http://schemas.microsoft.com/office/drawing/2014/chart" uri="{C3380CC4-5D6E-409C-BE32-E72D297353CC}">
              <c16:uniqueId val="{00000002-FF4E-4C77-B6FA-FAC2F0BA6394}"/>
            </c:ext>
          </c:extLst>
        </c:ser>
        <c:ser>
          <c:idx val="3"/>
          <c:order val="3"/>
          <c:spPr>
            <a:solidFill>
              <a:schemeClr val="accent6"/>
            </a:solidFill>
            <a:ln w="9525" cmpd="sng" algn="ctr">
              <a:solidFill>
                <a:schemeClr val="bg1"/>
              </a:solidFill>
              <a:prstDash val="solid"/>
            </a:ln>
          </c:spPr>
          <c:invertIfNegative val="0"/>
          <c:val>
            <c:numRef>
              <c:f>Sheet1!$A$4:$B$4</c:f>
              <c:numCache>
                <c:formatCode>General</c:formatCode>
                <c:ptCount val="2"/>
                <c:pt idx="0">
                  <c:v>13.432835820895519</c:v>
                </c:pt>
                <c:pt idx="1">
                  <c:v>5.9701492537313428</c:v>
                </c:pt>
              </c:numCache>
            </c:numRef>
          </c:val>
          <c:extLst>
            <c:ext xmlns:c16="http://schemas.microsoft.com/office/drawing/2014/chart" uri="{C3380CC4-5D6E-409C-BE32-E72D297353CC}">
              <c16:uniqueId val="{00000003-FF4E-4C77-B6FA-FAC2F0BA6394}"/>
            </c:ext>
          </c:extLst>
        </c:ser>
        <c:dLbls>
          <c:showLegendKey val="0"/>
          <c:showVal val="0"/>
          <c:showCatName val="0"/>
          <c:showSerName val="0"/>
          <c:showPercent val="0"/>
          <c:showBubbleSize val="0"/>
        </c:dLbls>
        <c:gapWidth val="40"/>
        <c:overlap val="100"/>
        <c:axId val="1147083583"/>
        <c:axId val="1"/>
      </c:barChart>
      <c:catAx>
        <c:axId val="114708358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89.552238805970148"/>
          <c:min val="0"/>
        </c:scaling>
        <c:delete val="1"/>
        <c:axPos val="l"/>
        <c:numFmt formatCode="General" sourceLinked="1"/>
        <c:majorTickMark val="out"/>
        <c:minorTickMark val="none"/>
        <c:tickLblPos val="nextTo"/>
        <c:crossAx val="1147083583"/>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3.0005770340450086E-2"/>
          <c:w val="0.97685803293279927"/>
          <c:h val="0.9399884593190998"/>
        </c:manualLayout>
      </c:layout>
      <c:barChart>
        <c:barDir val="col"/>
        <c:grouping val="stacked"/>
        <c:varyColors val="0"/>
        <c:ser>
          <c:idx val="0"/>
          <c:order val="0"/>
          <c:spPr>
            <a:solidFill>
              <a:schemeClr val="accent2"/>
            </a:solidFill>
            <a:ln w="9525" cmpd="sng" algn="ctr">
              <a:solidFill>
                <a:schemeClr val="bg1"/>
              </a:solidFill>
              <a:prstDash val="solid"/>
            </a:ln>
          </c:spPr>
          <c:invertIfNegative val="0"/>
          <c:dPt>
            <c:idx val="2"/>
            <c:invertIfNegative val="0"/>
            <c:bubble3D val="0"/>
            <c:spPr>
              <a:solidFill>
                <a:srgbClr val="5DA7E2"/>
              </a:solidFill>
              <a:ln w="9525" cmpd="sng" algn="ctr">
                <a:solidFill>
                  <a:schemeClr val="bg1"/>
                </a:solidFill>
                <a:prstDash val="solid"/>
              </a:ln>
            </c:spPr>
            <c:extLst>
              <c:ext xmlns:c16="http://schemas.microsoft.com/office/drawing/2014/chart" uri="{C3380CC4-5D6E-409C-BE32-E72D297353CC}">
                <c16:uniqueId val="{00000000-2A15-454E-8951-3857972A08D4}"/>
              </c:ext>
            </c:extLst>
          </c:dPt>
          <c:val>
            <c:numRef>
              <c:f>Sheet1!$A$1:$E$1</c:f>
              <c:numCache>
                <c:formatCode>General</c:formatCode>
                <c:ptCount val="5"/>
                <c:pt idx="0">
                  <c:v>1.4705882352941175</c:v>
                </c:pt>
                <c:pt idx="1">
                  <c:v>5.8823529411764701</c:v>
                </c:pt>
                <c:pt idx="2">
                  <c:v>17.647058823529413</c:v>
                </c:pt>
                <c:pt idx="3">
                  <c:v>4.4117647058823533</c:v>
                </c:pt>
                <c:pt idx="4">
                  <c:v>2.9411764705882351</c:v>
                </c:pt>
              </c:numCache>
            </c:numRef>
          </c:val>
          <c:extLst>
            <c:ext xmlns:c16="http://schemas.microsoft.com/office/drawing/2014/chart" uri="{C3380CC4-5D6E-409C-BE32-E72D297353CC}">
              <c16:uniqueId val="{00000001-2A15-454E-8951-3857972A08D4}"/>
            </c:ext>
          </c:extLst>
        </c:ser>
        <c:ser>
          <c:idx val="1"/>
          <c:order val="1"/>
          <c:spPr>
            <a:solidFill>
              <a:srgbClr val="061F79"/>
            </a:solidFill>
            <a:ln w="9525" cmpd="sng" algn="ctr">
              <a:solidFill>
                <a:schemeClr val="bg1"/>
              </a:solidFill>
              <a:prstDash val="solid"/>
            </a:ln>
          </c:spPr>
          <c:invertIfNegative val="0"/>
          <c:dPt>
            <c:idx val="2"/>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2-2A15-454E-8951-3857972A08D4}"/>
              </c:ext>
            </c:extLst>
          </c:dPt>
          <c:val>
            <c:numRef>
              <c:f>Sheet1!$A$2:$E$2</c:f>
              <c:numCache>
                <c:formatCode>General</c:formatCode>
                <c:ptCount val="5"/>
                <c:pt idx="0">
                  <c:v>4.4117647058823533</c:v>
                </c:pt>
                <c:pt idx="1">
                  <c:v>1.4705882352941178</c:v>
                </c:pt>
                <c:pt idx="2">
                  <c:v>4.411764705882355</c:v>
                </c:pt>
                <c:pt idx="3">
                  <c:v>0</c:v>
                </c:pt>
                <c:pt idx="4">
                  <c:v>1.4705882352941173</c:v>
                </c:pt>
              </c:numCache>
            </c:numRef>
          </c:val>
          <c:extLst>
            <c:ext xmlns:c16="http://schemas.microsoft.com/office/drawing/2014/chart" uri="{C3380CC4-5D6E-409C-BE32-E72D297353CC}">
              <c16:uniqueId val="{00000003-2A15-454E-8951-3857972A08D4}"/>
            </c:ext>
          </c:extLst>
        </c:ser>
        <c:ser>
          <c:idx val="2"/>
          <c:order val="2"/>
          <c:spPr>
            <a:solidFill>
              <a:srgbClr val="5DA7E2"/>
            </a:solidFill>
            <a:ln w="9525" cmpd="sng" algn="ctr">
              <a:solidFill>
                <a:schemeClr val="bg1"/>
              </a:solidFill>
              <a:prstDash val="solid"/>
            </a:ln>
          </c:spPr>
          <c:invertIfNegative val="0"/>
          <c:dPt>
            <c:idx val="2"/>
            <c:invertIfNegative val="0"/>
            <c:bubble3D val="0"/>
            <c:spPr>
              <a:solidFill>
                <a:srgbClr val="061F79"/>
              </a:solidFill>
              <a:ln w="9525" cmpd="sng" algn="ctr">
                <a:solidFill>
                  <a:schemeClr val="bg1"/>
                </a:solidFill>
                <a:prstDash val="solid"/>
              </a:ln>
            </c:spPr>
            <c:extLst>
              <c:ext xmlns:c16="http://schemas.microsoft.com/office/drawing/2014/chart" uri="{C3380CC4-5D6E-409C-BE32-E72D297353CC}">
                <c16:uniqueId val="{00000004-2A15-454E-8951-3857972A08D4}"/>
              </c:ext>
            </c:extLst>
          </c:dPt>
          <c:val>
            <c:numRef>
              <c:f>Sheet1!$A$3:$E$3</c:f>
              <c:numCache>
                <c:formatCode>General</c:formatCode>
                <c:ptCount val="5"/>
                <c:pt idx="0">
                  <c:v>16.176470588235293</c:v>
                </c:pt>
                <c:pt idx="1">
                  <c:v>7.3529411764705896</c:v>
                </c:pt>
                <c:pt idx="2">
                  <c:v>0</c:v>
                </c:pt>
                <c:pt idx="3">
                  <c:v>4.4117647058823533</c:v>
                </c:pt>
                <c:pt idx="4">
                  <c:v>11.764705882352942</c:v>
                </c:pt>
              </c:numCache>
            </c:numRef>
          </c:val>
          <c:extLst>
            <c:ext xmlns:c16="http://schemas.microsoft.com/office/drawing/2014/chart" uri="{C3380CC4-5D6E-409C-BE32-E72D297353CC}">
              <c16:uniqueId val="{00000005-2A15-454E-8951-3857972A08D4}"/>
            </c:ext>
          </c:extLst>
        </c:ser>
        <c:ser>
          <c:idx val="3"/>
          <c:order val="3"/>
          <c:spPr>
            <a:solidFill>
              <a:schemeClr val="accent6"/>
            </a:solidFill>
            <a:ln w="9525" cmpd="sng" algn="ctr">
              <a:solidFill>
                <a:schemeClr val="bg1"/>
              </a:solidFill>
              <a:prstDash val="solid"/>
            </a:ln>
          </c:spPr>
          <c:invertIfNegative val="0"/>
          <c:dPt>
            <c:idx val="2"/>
            <c:invertIfNegative val="0"/>
            <c:bubble3D val="0"/>
            <c:spPr>
              <a:solidFill>
                <a:schemeClr val="accent2"/>
              </a:solidFill>
              <a:ln w="9525" cmpd="sng" algn="ctr">
                <a:solidFill>
                  <a:schemeClr val="bg1"/>
                </a:solidFill>
                <a:prstDash val="solid"/>
              </a:ln>
            </c:spPr>
            <c:extLst>
              <c:ext xmlns:c16="http://schemas.microsoft.com/office/drawing/2014/chart" uri="{C3380CC4-5D6E-409C-BE32-E72D297353CC}">
                <c16:uniqueId val="{00000006-2A15-454E-8951-3857972A08D4}"/>
              </c:ext>
            </c:extLst>
          </c:dPt>
          <c:val>
            <c:numRef>
              <c:f>Sheet1!$A$4:$E$4</c:f>
              <c:numCache>
                <c:formatCode>General</c:formatCode>
                <c:ptCount val="5"/>
                <c:pt idx="0">
                  <c:v>7.3529411764705905</c:v>
                </c:pt>
                <c:pt idx="1">
                  <c:v>4.4117647058823515</c:v>
                </c:pt>
                <c:pt idx="2">
                  <c:v>0</c:v>
                </c:pt>
                <c:pt idx="3">
                  <c:v>0</c:v>
                </c:pt>
                <c:pt idx="4">
                  <c:v>4.4117647058823515</c:v>
                </c:pt>
              </c:numCache>
            </c:numRef>
          </c:val>
          <c:extLst>
            <c:ext xmlns:c16="http://schemas.microsoft.com/office/drawing/2014/chart" uri="{C3380CC4-5D6E-409C-BE32-E72D297353CC}">
              <c16:uniqueId val="{00000007-2A15-454E-8951-3857972A08D4}"/>
            </c:ext>
          </c:extLst>
        </c:ser>
        <c:dLbls>
          <c:showLegendKey val="0"/>
          <c:showVal val="0"/>
          <c:showCatName val="0"/>
          <c:showSerName val="0"/>
          <c:showPercent val="0"/>
          <c:showBubbleSize val="0"/>
        </c:dLbls>
        <c:gapWidth val="40"/>
        <c:overlap val="100"/>
        <c:axId val="187523407"/>
        <c:axId val="1"/>
      </c:barChart>
      <c:catAx>
        <c:axId val="18752340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9.411764705882355"/>
          <c:min val="0"/>
        </c:scaling>
        <c:delete val="1"/>
        <c:axPos val="l"/>
        <c:numFmt formatCode="General" sourceLinked="1"/>
        <c:majorTickMark val="out"/>
        <c:minorTickMark val="none"/>
        <c:tickLblPos val="nextTo"/>
        <c:crossAx val="187523407"/>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chemeClr val="accent2"/>
            </a:solidFill>
            <a:ln w="9525" cmpd="sng" algn="ctr">
              <a:solidFill>
                <a:schemeClr val="bg1"/>
              </a:solidFill>
              <a:prstDash val="solid"/>
            </a:ln>
          </c:spPr>
          <c:invertIfNegative val="0"/>
          <c:val>
            <c:numRef>
              <c:f>Sheet1!$A$1:$L$1</c:f>
              <c:numCache>
                <c:formatCode>General</c:formatCode>
                <c:ptCount val="12"/>
                <c:pt idx="0">
                  <c:v>1.4925373134328357</c:v>
                </c:pt>
                <c:pt idx="1">
                  <c:v>8.9552238805970141</c:v>
                </c:pt>
                <c:pt idx="2">
                  <c:v>5.9701492537313428</c:v>
                </c:pt>
                <c:pt idx="3">
                  <c:v>1.4925373134328357</c:v>
                </c:pt>
                <c:pt idx="4">
                  <c:v>1.4925373134328357</c:v>
                </c:pt>
                <c:pt idx="5">
                  <c:v>1.4925373134328357</c:v>
                </c:pt>
                <c:pt idx="6">
                  <c:v>1.4925373134328357</c:v>
                </c:pt>
                <c:pt idx="7">
                  <c:v>2.9850746268656714</c:v>
                </c:pt>
                <c:pt idx="8">
                  <c:v>2.9850746268656714</c:v>
                </c:pt>
                <c:pt idx="9">
                  <c:v>4.4776119402985071</c:v>
                </c:pt>
                <c:pt idx="10">
                  <c:v>5.9701492537313428</c:v>
                </c:pt>
                <c:pt idx="11">
                  <c:v>5.9701492537313428</c:v>
                </c:pt>
              </c:numCache>
            </c:numRef>
          </c:val>
          <c:extLst>
            <c:ext xmlns:c16="http://schemas.microsoft.com/office/drawing/2014/chart" uri="{C3380CC4-5D6E-409C-BE32-E72D297353CC}">
              <c16:uniqueId val="{00000000-8BA1-4D86-A07A-4A51EEEF1EFA}"/>
            </c:ext>
          </c:extLst>
        </c:ser>
        <c:ser>
          <c:idx val="1"/>
          <c:order val="1"/>
          <c:spPr>
            <a:solidFill>
              <a:srgbClr val="061F79"/>
            </a:solidFill>
            <a:ln w="9525" cmpd="sng" algn="ctr">
              <a:solidFill>
                <a:schemeClr val="bg1"/>
              </a:solidFill>
              <a:prstDash val="solid"/>
            </a:ln>
          </c:spPr>
          <c:invertIfNegative val="0"/>
          <c:val>
            <c:numRef>
              <c:f>Sheet1!$A$2:$L$2</c:f>
              <c:numCache>
                <c:formatCode>General</c:formatCode>
                <c:ptCount val="12"/>
                <c:pt idx="0">
                  <c:v>0</c:v>
                </c:pt>
                <c:pt idx="1">
                  <c:v>2.9850746268656714</c:v>
                </c:pt>
                <c:pt idx="2">
                  <c:v>1.4925373134328357</c:v>
                </c:pt>
                <c:pt idx="3">
                  <c:v>1.4925373134328357</c:v>
                </c:pt>
                <c:pt idx="4">
                  <c:v>1.4925373134328357</c:v>
                </c:pt>
                <c:pt idx="5">
                  <c:v>0</c:v>
                </c:pt>
                <c:pt idx="6">
                  <c:v>0</c:v>
                </c:pt>
                <c:pt idx="7">
                  <c:v>1.4925373134328357</c:v>
                </c:pt>
                <c:pt idx="8">
                  <c:v>1.4925373134328357</c:v>
                </c:pt>
                <c:pt idx="9">
                  <c:v>1.4925373134328357</c:v>
                </c:pt>
                <c:pt idx="10">
                  <c:v>2.9850746268656714</c:v>
                </c:pt>
                <c:pt idx="11">
                  <c:v>2.9850746268656714</c:v>
                </c:pt>
              </c:numCache>
            </c:numRef>
          </c:val>
          <c:extLst>
            <c:ext xmlns:c16="http://schemas.microsoft.com/office/drawing/2014/chart" uri="{C3380CC4-5D6E-409C-BE32-E72D297353CC}">
              <c16:uniqueId val="{00000001-8BA1-4D86-A07A-4A51EEEF1EFA}"/>
            </c:ext>
          </c:extLst>
        </c:ser>
        <c:ser>
          <c:idx val="2"/>
          <c:order val="2"/>
          <c:spPr>
            <a:solidFill>
              <a:srgbClr val="5DA7E2"/>
            </a:solidFill>
            <a:ln w="9525" cmpd="sng" algn="ctr">
              <a:solidFill>
                <a:schemeClr val="bg1"/>
              </a:solidFill>
              <a:prstDash val="solid"/>
            </a:ln>
          </c:spPr>
          <c:invertIfNegative val="0"/>
          <c:val>
            <c:numRef>
              <c:f>Sheet1!$A$3:$L$3</c:f>
              <c:numCache>
                <c:formatCode>General</c:formatCode>
                <c:ptCount val="12"/>
                <c:pt idx="0">
                  <c:v>8.9552238805970141</c:v>
                </c:pt>
                <c:pt idx="1">
                  <c:v>52.238805970149244</c:v>
                </c:pt>
                <c:pt idx="2">
                  <c:v>22.388059701492537</c:v>
                </c:pt>
                <c:pt idx="3">
                  <c:v>14.925373134328357</c:v>
                </c:pt>
                <c:pt idx="4">
                  <c:v>14.925373134328357</c:v>
                </c:pt>
                <c:pt idx="5">
                  <c:v>8.9552238805970141</c:v>
                </c:pt>
                <c:pt idx="6">
                  <c:v>16.417910447761194</c:v>
                </c:pt>
                <c:pt idx="7">
                  <c:v>29.850746268656714</c:v>
                </c:pt>
                <c:pt idx="8">
                  <c:v>28.35820895522388</c:v>
                </c:pt>
                <c:pt idx="9">
                  <c:v>22.388059701492537</c:v>
                </c:pt>
                <c:pt idx="10">
                  <c:v>28.358208955223876</c:v>
                </c:pt>
                <c:pt idx="11">
                  <c:v>16.417910447761194</c:v>
                </c:pt>
              </c:numCache>
            </c:numRef>
          </c:val>
          <c:extLst>
            <c:ext xmlns:c16="http://schemas.microsoft.com/office/drawing/2014/chart" uri="{C3380CC4-5D6E-409C-BE32-E72D297353CC}">
              <c16:uniqueId val="{00000002-8BA1-4D86-A07A-4A51EEEF1EFA}"/>
            </c:ext>
          </c:extLst>
        </c:ser>
        <c:ser>
          <c:idx val="3"/>
          <c:order val="3"/>
          <c:spPr>
            <a:solidFill>
              <a:schemeClr val="accent6"/>
            </a:solidFill>
            <a:ln w="9525" cmpd="sng" algn="ctr">
              <a:solidFill>
                <a:schemeClr val="bg1"/>
              </a:solidFill>
              <a:prstDash val="solid"/>
            </a:ln>
          </c:spPr>
          <c:invertIfNegative val="0"/>
          <c:val>
            <c:numRef>
              <c:f>Sheet1!$A$4:$L$4</c:f>
              <c:numCache>
                <c:formatCode>General</c:formatCode>
                <c:ptCount val="12"/>
                <c:pt idx="0">
                  <c:v>2.9850746268656714</c:v>
                </c:pt>
                <c:pt idx="1">
                  <c:v>14.925373134328353</c:v>
                </c:pt>
                <c:pt idx="2">
                  <c:v>4.4776119402985088</c:v>
                </c:pt>
                <c:pt idx="3">
                  <c:v>2.9850746268656714</c:v>
                </c:pt>
                <c:pt idx="4">
                  <c:v>4.4776119402985088</c:v>
                </c:pt>
                <c:pt idx="5">
                  <c:v>2.9850746268656714</c:v>
                </c:pt>
                <c:pt idx="6">
                  <c:v>2.9850746268656714</c:v>
                </c:pt>
                <c:pt idx="7">
                  <c:v>10.447761194029852</c:v>
                </c:pt>
                <c:pt idx="8">
                  <c:v>2.9850746268656678</c:v>
                </c:pt>
                <c:pt idx="9">
                  <c:v>4.4776119402985088</c:v>
                </c:pt>
                <c:pt idx="10">
                  <c:v>10.447761194029852</c:v>
                </c:pt>
                <c:pt idx="11">
                  <c:v>10.447761194029848</c:v>
                </c:pt>
              </c:numCache>
            </c:numRef>
          </c:val>
          <c:extLst>
            <c:ext xmlns:c16="http://schemas.microsoft.com/office/drawing/2014/chart" uri="{C3380CC4-5D6E-409C-BE32-E72D297353CC}">
              <c16:uniqueId val="{00000003-8BA1-4D86-A07A-4A51EEEF1EFA}"/>
            </c:ext>
          </c:extLst>
        </c:ser>
        <c:dLbls>
          <c:showLegendKey val="0"/>
          <c:showVal val="0"/>
          <c:showCatName val="0"/>
          <c:showSerName val="0"/>
          <c:showPercent val="0"/>
          <c:showBubbleSize val="0"/>
        </c:dLbls>
        <c:gapWidth val="40"/>
        <c:overlap val="100"/>
        <c:axId val="738723839"/>
        <c:axId val="1"/>
      </c:barChart>
      <c:catAx>
        <c:axId val="73872383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9.104477611940283"/>
          <c:min val="0"/>
        </c:scaling>
        <c:delete val="1"/>
        <c:axPos val="l"/>
        <c:numFmt formatCode="General" sourceLinked="1"/>
        <c:majorTickMark val="out"/>
        <c:minorTickMark val="none"/>
        <c:tickLblPos val="nextTo"/>
        <c:crossAx val="738723839"/>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chemeClr val="accent2"/>
            </a:solidFill>
            <a:ln w="9525" cmpd="sng" algn="ctr">
              <a:solidFill>
                <a:schemeClr val="bg1"/>
              </a:solidFill>
              <a:prstDash val="solid"/>
            </a:ln>
          </c:spPr>
          <c:invertIfNegative val="0"/>
          <c:val>
            <c:numRef>
              <c:f>Sheet1!$A$1:$H$1</c:f>
              <c:numCache>
                <c:formatCode>General</c:formatCode>
                <c:ptCount val="8"/>
                <c:pt idx="0">
                  <c:v>16.129032258064516</c:v>
                </c:pt>
                <c:pt idx="1">
                  <c:v>6.4516129032258061</c:v>
                </c:pt>
                <c:pt idx="2">
                  <c:v>8.064516129032258</c:v>
                </c:pt>
                <c:pt idx="3">
                  <c:v>6.4516129032258061</c:v>
                </c:pt>
                <c:pt idx="4">
                  <c:v>12.903225806451612</c:v>
                </c:pt>
                <c:pt idx="5">
                  <c:v>8.064516129032258</c:v>
                </c:pt>
                <c:pt idx="6">
                  <c:v>4.838709677419355</c:v>
                </c:pt>
                <c:pt idx="7">
                  <c:v>9.67741935483871</c:v>
                </c:pt>
              </c:numCache>
            </c:numRef>
          </c:val>
          <c:extLst>
            <c:ext xmlns:c16="http://schemas.microsoft.com/office/drawing/2014/chart" uri="{C3380CC4-5D6E-409C-BE32-E72D297353CC}">
              <c16:uniqueId val="{00000000-6177-4BE1-BBE5-54155E7B5A85}"/>
            </c:ext>
          </c:extLst>
        </c:ser>
        <c:ser>
          <c:idx val="1"/>
          <c:order val="1"/>
          <c:spPr>
            <a:solidFill>
              <a:srgbClr val="061F79"/>
            </a:solidFill>
            <a:ln w="9525" cmpd="sng" algn="ctr">
              <a:solidFill>
                <a:schemeClr val="bg1"/>
              </a:solidFill>
              <a:prstDash val="solid"/>
            </a:ln>
          </c:spPr>
          <c:invertIfNegative val="0"/>
          <c:val>
            <c:numRef>
              <c:f>Sheet1!$A$2:$H$2</c:f>
              <c:numCache>
                <c:formatCode>General</c:formatCode>
                <c:ptCount val="8"/>
                <c:pt idx="0">
                  <c:v>1.612903225806452</c:v>
                </c:pt>
                <c:pt idx="1">
                  <c:v>0</c:v>
                </c:pt>
                <c:pt idx="2">
                  <c:v>1.612903225806452</c:v>
                </c:pt>
                <c:pt idx="3">
                  <c:v>0</c:v>
                </c:pt>
                <c:pt idx="4">
                  <c:v>0</c:v>
                </c:pt>
                <c:pt idx="5">
                  <c:v>1.612903225806452</c:v>
                </c:pt>
                <c:pt idx="6">
                  <c:v>1.6129032258064511</c:v>
                </c:pt>
                <c:pt idx="7">
                  <c:v>6.4516129032258061</c:v>
                </c:pt>
              </c:numCache>
            </c:numRef>
          </c:val>
          <c:extLst>
            <c:ext xmlns:c16="http://schemas.microsoft.com/office/drawing/2014/chart" uri="{C3380CC4-5D6E-409C-BE32-E72D297353CC}">
              <c16:uniqueId val="{00000001-6177-4BE1-BBE5-54155E7B5A85}"/>
            </c:ext>
          </c:extLst>
        </c:ser>
        <c:ser>
          <c:idx val="2"/>
          <c:order val="2"/>
          <c:spPr>
            <a:solidFill>
              <a:srgbClr val="5DA7E2"/>
            </a:solidFill>
            <a:ln w="9525" cmpd="sng" algn="ctr">
              <a:solidFill>
                <a:schemeClr val="bg1"/>
              </a:solidFill>
              <a:prstDash val="solid"/>
            </a:ln>
          </c:spPr>
          <c:invertIfNegative val="0"/>
          <c:val>
            <c:numRef>
              <c:f>Sheet1!$A$3:$H$3</c:f>
              <c:numCache>
                <c:formatCode>General</c:formatCode>
                <c:ptCount val="8"/>
                <c:pt idx="0">
                  <c:v>38.70967741935484</c:v>
                </c:pt>
                <c:pt idx="1">
                  <c:v>14.516129032258066</c:v>
                </c:pt>
                <c:pt idx="2">
                  <c:v>20.967741935483872</c:v>
                </c:pt>
                <c:pt idx="3">
                  <c:v>16.129032258064512</c:v>
                </c:pt>
                <c:pt idx="4">
                  <c:v>29.032258064516132</c:v>
                </c:pt>
                <c:pt idx="5">
                  <c:v>16.129032258064512</c:v>
                </c:pt>
                <c:pt idx="6">
                  <c:v>8.064516129032258</c:v>
                </c:pt>
                <c:pt idx="7">
                  <c:v>20.967741935483868</c:v>
                </c:pt>
              </c:numCache>
            </c:numRef>
          </c:val>
          <c:extLst>
            <c:ext xmlns:c16="http://schemas.microsoft.com/office/drawing/2014/chart" uri="{C3380CC4-5D6E-409C-BE32-E72D297353CC}">
              <c16:uniqueId val="{00000002-6177-4BE1-BBE5-54155E7B5A85}"/>
            </c:ext>
          </c:extLst>
        </c:ser>
        <c:ser>
          <c:idx val="3"/>
          <c:order val="3"/>
          <c:spPr>
            <a:solidFill>
              <a:schemeClr val="accent6"/>
            </a:solidFill>
            <a:ln w="9525" cmpd="sng" algn="ctr">
              <a:solidFill>
                <a:schemeClr val="bg1"/>
              </a:solidFill>
              <a:prstDash val="solid"/>
            </a:ln>
          </c:spPr>
          <c:invertIfNegative val="0"/>
          <c:val>
            <c:numRef>
              <c:f>Sheet1!$A$4:$H$4</c:f>
              <c:numCache>
                <c:formatCode>General</c:formatCode>
                <c:ptCount val="8"/>
                <c:pt idx="0">
                  <c:v>14.516129032258064</c:v>
                </c:pt>
                <c:pt idx="1">
                  <c:v>1.612903225806452</c:v>
                </c:pt>
                <c:pt idx="2">
                  <c:v>3.2258064516129039</c:v>
                </c:pt>
                <c:pt idx="3">
                  <c:v>1.612903225806452</c:v>
                </c:pt>
                <c:pt idx="4">
                  <c:v>9.6774193548387117</c:v>
                </c:pt>
                <c:pt idx="5">
                  <c:v>6.4516129032258078</c:v>
                </c:pt>
                <c:pt idx="6">
                  <c:v>0</c:v>
                </c:pt>
                <c:pt idx="7">
                  <c:v>3.2258064516129039</c:v>
                </c:pt>
              </c:numCache>
            </c:numRef>
          </c:val>
          <c:extLst>
            <c:ext xmlns:c16="http://schemas.microsoft.com/office/drawing/2014/chart" uri="{C3380CC4-5D6E-409C-BE32-E72D297353CC}">
              <c16:uniqueId val="{00000003-6177-4BE1-BBE5-54155E7B5A85}"/>
            </c:ext>
          </c:extLst>
        </c:ser>
        <c:dLbls>
          <c:showLegendKey val="0"/>
          <c:showVal val="0"/>
          <c:showCatName val="0"/>
          <c:showSerName val="0"/>
          <c:showPercent val="0"/>
          <c:showBubbleSize val="0"/>
        </c:dLbls>
        <c:gapWidth val="40"/>
        <c:overlap val="100"/>
        <c:axId val="727004783"/>
        <c:axId val="1"/>
      </c:barChart>
      <c:catAx>
        <c:axId val="72700478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0.967741935483872"/>
          <c:min val="0"/>
        </c:scaling>
        <c:delete val="1"/>
        <c:axPos val="l"/>
        <c:numFmt formatCode="General" sourceLinked="1"/>
        <c:majorTickMark val="out"/>
        <c:minorTickMark val="none"/>
        <c:tickLblPos val="nextTo"/>
        <c:crossAx val="727004783"/>
        <c:crosses val="min"/>
        <c:crossBetween val="between"/>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chemeClr val="accent2"/>
            </a:solidFill>
            <a:ln w="9525" cmpd="sng" algn="ctr">
              <a:solidFill>
                <a:schemeClr val="bg1"/>
              </a:solidFill>
              <a:prstDash val="solid"/>
            </a:ln>
          </c:spPr>
          <c:invertIfNegative val="0"/>
          <c:val>
            <c:numRef>
              <c:f>Sheet1!$A$1:$B$1</c:f>
              <c:numCache>
                <c:formatCode>General</c:formatCode>
                <c:ptCount val="2"/>
                <c:pt idx="0">
                  <c:v>11.864406779661017</c:v>
                </c:pt>
                <c:pt idx="1">
                  <c:v>6.7796610169491522</c:v>
                </c:pt>
              </c:numCache>
            </c:numRef>
          </c:val>
          <c:extLst>
            <c:ext xmlns:c16="http://schemas.microsoft.com/office/drawing/2014/chart" uri="{C3380CC4-5D6E-409C-BE32-E72D297353CC}">
              <c16:uniqueId val="{00000000-B309-44C2-A0C2-663DD3CC7545}"/>
            </c:ext>
          </c:extLst>
        </c:ser>
        <c:ser>
          <c:idx val="1"/>
          <c:order val="1"/>
          <c:spPr>
            <a:solidFill>
              <a:srgbClr val="061F79"/>
            </a:solidFill>
            <a:ln w="9525" cmpd="sng" algn="ctr">
              <a:solidFill>
                <a:schemeClr val="bg1"/>
              </a:solidFill>
              <a:prstDash val="solid"/>
            </a:ln>
          </c:spPr>
          <c:invertIfNegative val="0"/>
          <c:val>
            <c:numRef>
              <c:f>Sheet1!$A$2:$B$2</c:f>
              <c:numCache>
                <c:formatCode>General</c:formatCode>
                <c:ptCount val="2"/>
                <c:pt idx="0">
                  <c:v>3.3898305084745761</c:v>
                </c:pt>
                <c:pt idx="1">
                  <c:v>3.3898305084745761</c:v>
                </c:pt>
              </c:numCache>
            </c:numRef>
          </c:val>
          <c:extLst>
            <c:ext xmlns:c16="http://schemas.microsoft.com/office/drawing/2014/chart" uri="{C3380CC4-5D6E-409C-BE32-E72D297353CC}">
              <c16:uniqueId val="{00000001-B309-44C2-A0C2-663DD3CC7545}"/>
            </c:ext>
          </c:extLst>
        </c:ser>
        <c:ser>
          <c:idx val="2"/>
          <c:order val="2"/>
          <c:spPr>
            <a:solidFill>
              <a:srgbClr val="5DA7E2"/>
            </a:solidFill>
            <a:ln w="9525" cmpd="sng" algn="ctr">
              <a:solidFill>
                <a:schemeClr val="bg1"/>
              </a:solidFill>
              <a:prstDash val="solid"/>
            </a:ln>
          </c:spPr>
          <c:invertIfNegative val="0"/>
          <c:val>
            <c:numRef>
              <c:f>Sheet1!$A$3:$B$3</c:f>
              <c:numCache>
                <c:formatCode>General</c:formatCode>
                <c:ptCount val="2"/>
                <c:pt idx="0">
                  <c:v>47.457627118644069</c:v>
                </c:pt>
                <c:pt idx="1">
                  <c:v>5.0847457627118651</c:v>
                </c:pt>
              </c:numCache>
            </c:numRef>
          </c:val>
          <c:extLst>
            <c:ext xmlns:c16="http://schemas.microsoft.com/office/drawing/2014/chart" uri="{C3380CC4-5D6E-409C-BE32-E72D297353CC}">
              <c16:uniqueId val="{00000002-B309-44C2-A0C2-663DD3CC7545}"/>
            </c:ext>
          </c:extLst>
        </c:ser>
        <c:ser>
          <c:idx val="3"/>
          <c:order val="3"/>
          <c:spPr>
            <a:solidFill>
              <a:schemeClr val="accent6"/>
            </a:solidFill>
            <a:ln w="9525" cmpd="sng" algn="ctr">
              <a:solidFill>
                <a:schemeClr val="bg1"/>
              </a:solidFill>
              <a:prstDash val="solid"/>
            </a:ln>
          </c:spPr>
          <c:invertIfNegative val="0"/>
          <c:val>
            <c:numRef>
              <c:f>Sheet1!$A$4:$B$4</c:f>
              <c:numCache>
                <c:formatCode>General</c:formatCode>
                <c:ptCount val="2"/>
                <c:pt idx="0">
                  <c:v>16.949152542372879</c:v>
                </c:pt>
                <c:pt idx="1">
                  <c:v>5.0847457627118668</c:v>
                </c:pt>
              </c:numCache>
            </c:numRef>
          </c:val>
          <c:extLst>
            <c:ext xmlns:c16="http://schemas.microsoft.com/office/drawing/2014/chart" uri="{C3380CC4-5D6E-409C-BE32-E72D297353CC}">
              <c16:uniqueId val="{00000003-B309-44C2-A0C2-663DD3CC7545}"/>
            </c:ext>
          </c:extLst>
        </c:ser>
        <c:dLbls>
          <c:showLegendKey val="0"/>
          <c:showVal val="0"/>
          <c:showCatName val="0"/>
          <c:showSerName val="0"/>
          <c:showPercent val="0"/>
          <c:showBubbleSize val="0"/>
        </c:dLbls>
        <c:gapWidth val="40"/>
        <c:overlap val="100"/>
        <c:axId val="1998068415"/>
        <c:axId val="1"/>
      </c:barChart>
      <c:catAx>
        <c:axId val="199806841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9.66101694915254"/>
          <c:min val="0"/>
        </c:scaling>
        <c:delete val="1"/>
        <c:axPos val="l"/>
        <c:numFmt formatCode="General" sourceLinked="1"/>
        <c:majorTickMark val="out"/>
        <c:minorTickMark val="none"/>
        <c:tickLblPos val="nextTo"/>
        <c:crossAx val="1998068415"/>
        <c:crosses val="min"/>
        <c:crossBetween val="between"/>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chemeClr val="accent2"/>
            </a:solidFill>
            <a:ln w="9525" cmpd="sng" algn="ctr">
              <a:solidFill>
                <a:schemeClr val="bg1"/>
              </a:solidFill>
              <a:prstDash val="solid"/>
            </a:ln>
          </c:spPr>
          <c:invertIfNegative val="0"/>
          <c:val>
            <c:numRef>
              <c:f>Sheet1!$A$1:$B$1</c:f>
              <c:numCache>
                <c:formatCode>General</c:formatCode>
                <c:ptCount val="2"/>
                <c:pt idx="0">
                  <c:v>15.789473684210526</c:v>
                </c:pt>
                <c:pt idx="1">
                  <c:v>3.5087719298245612</c:v>
                </c:pt>
              </c:numCache>
            </c:numRef>
          </c:val>
          <c:extLst>
            <c:ext xmlns:c16="http://schemas.microsoft.com/office/drawing/2014/chart" uri="{C3380CC4-5D6E-409C-BE32-E72D297353CC}">
              <c16:uniqueId val="{00000000-325E-4405-A5DE-B29440A18B1B}"/>
            </c:ext>
          </c:extLst>
        </c:ser>
        <c:ser>
          <c:idx val="1"/>
          <c:order val="1"/>
          <c:spPr>
            <a:solidFill>
              <a:srgbClr val="061F79"/>
            </a:solidFill>
            <a:ln w="9525" cmpd="sng" algn="ctr">
              <a:solidFill>
                <a:schemeClr val="bg1"/>
              </a:solidFill>
              <a:prstDash val="solid"/>
            </a:ln>
          </c:spPr>
          <c:invertIfNegative val="0"/>
          <c:val>
            <c:numRef>
              <c:f>Sheet1!$A$2:$B$2</c:f>
              <c:numCache>
                <c:formatCode>General</c:formatCode>
                <c:ptCount val="2"/>
                <c:pt idx="0">
                  <c:v>5.2631578947368407</c:v>
                </c:pt>
                <c:pt idx="1">
                  <c:v>1.7543859649122804</c:v>
                </c:pt>
              </c:numCache>
            </c:numRef>
          </c:val>
          <c:extLst>
            <c:ext xmlns:c16="http://schemas.microsoft.com/office/drawing/2014/chart" uri="{C3380CC4-5D6E-409C-BE32-E72D297353CC}">
              <c16:uniqueId val="{00000001-325E-4405-A5DE-B29440A18B1B}"/>
            </c:ext>
          </c:extLst>
        </c:ser>
        <c:ser>
          <c:idx val="2"/>
          <c:order val="2"/>
          <c:spPr>
            <a:solidFill>
              <a:srgbClr val="5DA7E2"/>
            </a:solidFill>
            <a:ln w="9525" cmpd="sng" algn="ctr">
              <a:solidFill>
                <a:schemeClr val="bg1"/>
              </a:solidFill>
              <a:prstDash val="solid"/>
            </a:ln>
          </c:spPr>
          <c:invertIfNegative val="0"/>
          <c:val>
            <c:numRef>
              <c:f>Sheet1!$A$3:$B$3</c:f>
              <c:numCache>
                <c:formatCode>General</c:formatCode>
                <c:ptCount val="2"/>
                <c:pt idx="0">
                  <c:v>47.368421052631575</c:v>
                </c:pt>
                <c:pt idx="1">
                  <c:v>14.035087719298243</c:v>
                </c:pt>
              </c:numCache>
            </c:numRef>
          </c:val>
          <c:extLst>
            <c:ext xmlns:c16="http://schemas.microsoft.com/office/drawing/2014/chart" uri="{C3380CC4-5D6E-409C-BE32-E72D297353CC}">
              <c16:uniqueId val="{00000002-325E-4405-A5DE-B29440A18B1B}"/>
            </c:ext>
          </c:extLst>
        </c:ser>
        <c:ser>
          <c:idx val="3"/>
          <c:order val="3"/>
          <c:spPr>
            <a:solidFill>
              <a:schemeClr val="accent6"/>
            </a:solidFill>
            <a:ln w="9525" cmpd="sng" algn="ctr">
              <a:solidFill>
                <a:schemeClr val="bg1"/>
              </a:solidFill>
              <a:prstDash val="solid"/>
            </a:ln>
          </c:spPr>
          <c:invertIfNegative val="0"/>
          <c:val>
            <c:numRef>
              <c:f>Sheet1!$A$4:$B$4</c:f>
              <c:numCache>
                <c:formatCode>General</c:formatCode>
                <c:ptCount val="2"/>
                <c:pt idx="0">
                  <c:v>10.526315789473685</c:v>
                </c:pt>
                <c:pt idx="1">
                  <c:v>1.7543859649122808</c:v>
                </c:pt>
              </c:numCache>
            </c:numRef>
          </c:val>
          <c:extLst>
            <c:ext xmlns:c16="http://schemas.microsoft.com/office/drawing/2014/chart" uri="{C3380CC4-5D6E-409C-BE32-E72D297353CC}">
              <c16:uniqueId val="{00000003-325E-4405-A5DE-B29440A18B1B}"/>
            </c:ext>
          </c:extLst>
        </c:ser>
        <c:dLbls>
          <c:showLegendKey val="0"/>
          <c:showVal val="0"/>
          <c:showCatName val="0"/>
          <c:showSerName val="0"/>
          <c:showPercent val="0"/>
          <c:showBubbleSize val="0"/>
        </c:dLbls>
        <c:gapWidth val="40"/>
        <c:overlap val="100"/>
        <c:axId val="273342415"/>
        <c:axId val="1"/>
      </c:barChart>
      <c:catAx>
        <c:axId val="27334241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8.94736842105263"/>
          <c:min val="0"/>
        </c:scaling>
        <c:delete val="1"/>
        <c:axPos val="l"/>
        <c:numFmt formatCode="General" sourceLinked="1"/>
        <c:majorTickMark val="out"/>
        <c:minorTickMark val="none"/>
        <c:tickLblPos val="nextTo"/>
        <c:crossAx val="273342415"/>
        <c:crosses val="min"/>
        <c:crossBetween val="between"/>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chemeClr val="accent2"/>
            </a:solidFill>
            <a:ln w="9525" cmpd="sng" algn="ctr">
              <a:solidFill>
                <a:schemeClr val="bg1"/>
              </a:solidFill>
              <a:prstDash val="solid"/>
            </a:ln>
          </c:spPr>
          <c:invertIfNegative val="0"/>
          <c:val>
            <c:numRef>
              <c:f>Sheet1!$A$1:$B$1</c:f>
              <c:numCache>
                <c:formatCode>General</c:formatCode>
                <c:ptCount val="2"/>
                <c:pt idx="0">
                  <c:v>14.035087719298245</c:v>
                </c:pt>
                <c:pt idx="1">
                  <c:v>5.2631578947368416</c:v>
                </c:pt>
              </c:numCache>
            </c:numRef>
          </c:val>
          <c:extLst>
            <c:ext xmlns:c16="http://schemas.microsoft.com/office/drawing/2014/chart" uri="{C3380CC4-5D6E-409C-BE32-E72D297353CC}">
              <c16:uniqueId val="{00000000-5430-4EBB-B9CC-E33E29B68581}"/>
            </c:ext>
          </c:extLst>
        </c:ser>
        <c:ser>
          <c:idx val="1"/>
          <c:order val="1"/>
          <c:spPr>
            <a:solidFill>
              <a:srgbClr val="061F79"/>
            </a:solidFill>
            <a:ln w="9525" cmpd="sng" algn="ctr">
              <a:solidFill>
                <a:schemeClr val="bg1"/>
              </a:solidFill>
              <a:prstDash val="solid"/>
            </a:ln>
          </c:spPr>
          <c:invertIfNegative val="0"/>
          <c:val>
            <c:numRef>
              <c:f>Sheet1!$A$2:$B$2</c:f>
              <c:numCache>
                <c:formatCode>General</c:formatCode>
                <c:ptCount val="2"/>
                <c:pt idx="0">
                  <c:v>3.5087719298245599</c:v>
                </c:pt>
                <c:pt idx="1">
                  <c:v>1.7543859649122808</c:v>
                </c:pt>
              </c:numCache>
            </c:numRef>
          </c:val>
          <c:extLst>
            <c:ext xmlns:c16="http://schemas.microsoft.com/office/drawing/2014/chart" uri="{C3380CC4-5D6E-409C-BE32-E72D297353CC}">
              <c16:uniqueId val="{00000001-5430-4EBB-B9CC-E33E29B68581}"/>
            </c:ext>
          </c:extLst>
        </c:ser>
        <c:ser>
          <c:idx val="2"/>
          <c:order val="2"/>
          <c:spPr>
            <a:solidFill>
              <a:srgbClr val="5DA7E2"/>
            </a:solidFill>
            <a:ln w="9525" cmpd="sng" algn="ctr">
              <a:solidFill>
                <a:schemeClr val="bg1"/>
              </a:solidFill>
              <a:prstDash val="solid"/>
            </a:ln>
          </c:spPr>
          <c:invertIfNegative val="0"/>
          <c:val>
            <c:numRef>
              <c:f>Sheet1!$A$3:$B$3</c:f>
              <c:numCache>
                <c:formatCode>General</c:formatCode>
                <c:ptCount val="2"/>
                <c:pt idx="0">
                  <c:v>45.614035087719287</c:v>
                </c:pt>
                <c:pt idx="1">
                  <c:v>12.280701754385962</c:v>
                </c:pt>
              </c:numCache>
            </c:numRef>
          </c:val>
          <c:extLst>
            <c:ext xmlns:c16="http://schemas.microsoft.com/office/drawing/2014/chart" uri="{C3380CC4-5D6E-409C-BE32-E72D297353CC}">
              <c16:uniqueId val="{00000002-5430-4EBB-B9CC-E33E29B68581}"/>
            </c:ext>
          </c:extLst>
        </c:ser>
        <c:ser>
          <c:idx val="3"/>
          <c:order val="3"/>
          <c:spPr>
            <a:solidFill>
              <a:schemeClr val="accent6"/>
            </a:solidFill>
            <a:ln w="9525" cmpd="sng" algn="ctr">
              <a:solidFill>
                <a:schemeClr val="bg1"/>
              </a:solidFill>
              <a:prstDash val="solid"/>
            </a:ln>
          </c:spPr>
          <c:invertIfNegative val="0"/>
          <c:val>
            <c:numRef>
              <c:f>Sheet1!$A$4:$B$4</c:f>
              <c:numCache>
                <c:formatCode>General</c:formatCode>
                <c:ptCount val="2"/>
                <c:pt idx="0">
                  <c:v>10.526315789473685</c:v>
                </c:pt>
                <c:pt idx="1">
                  <c:v>7.0175438596491233</c:v>
                </c:pt>
              </c:numCache>
            </c:numRef>
          </c:val>
          <c:extLst>
            <c:ext xmlns:c16="http://schemas.microsoft.com/office/drawing/2014/chart" uri="{C3380CC4-5D6E-409C-BE32-E72D297353CC}">
              <c16:uniqueId val="{00000003-5430-4EBB-B9CC-E33E29B68581}"/>
            </c:ext>
          </c:extLst>
        </c:ser>
        <c:dLbls>
          <c:showLegendKey val="0"/>
          <c:showVal val="0"/>
          <c:showCatName val="0"/>
          <c:showSerName val="0"/>
          <c:showPercent val="0"/>
          <c:showBubbleSize val="0"/>
        </c:dLbls>
        <c:gapWidth val="40"/>
        <c:overlap val="100"/>
        <c:axId val="224873295"/>
        <c:axId val="1"/>
      </c:barChart>
      <c:catAx>
        <c:axId val="22487329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3.68421052631578"/>
          <c:min val="0"/>
        </c:scaling>
        <c:delete val="1"/>
        <c:axPos val="l"/>
        <c:numFmt formatCode="General" sourceLinked="1"/>
        <c:majorTickMark val="out"/>
        <c:minorTickMark val="none"/>
        <c:tickLblPos val="nextTo"/>
        <c:crossAx val="224873295"/>
        <c:crosses val="min"/>
        <c:crossBetween val="between"/>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chemeClr val="accent2"/>
            </a:solidFill>
            <a:ln w="9525" cmpd="sng" algn="ctr">
              <a:solidFill>
                <a:schemeClr val="bg1"/>
              </a:solidFill>
              <a:prstDash val="solid"/>
            </a:ln>
          </c:spPr>
          <c:invertIfNegative val="0"/>
          <c:val>
            <c:numRef>
              <c:f>Sheet1!$A$1:$B$1</c:f>
              <c:numCache>
                <c:formatCode>General</c:formatCode>
                <c:ptCount val="2"/>
                <c:pt idx="0">
                  <c:v>15</c:v>
                </c:pt>
                <c:pt idx="1">
                  <c:v>3.3333333333333335</c:v>
                </c:pt>
              </c:numCache>
            </c:numRef>
          </c:val>
          <c:extLst>
            <c:ext xmlns:c16="http://schemas.microsoft.com/office/drawing/2014/chart" uri="{C3380CC4-5D6E-409C-BE32-E72D297353CC}">
              <c16:uniqueId val="{00000000-EDAF-482A-B90C-F7EFD4B2DDE3}"/>
            </c:ext>
          </c:extLst>
        </c:ser>
        <c:ser>
          <c:idx val="1"/>
          <c:order val="1"/>
          <c:spPr>
            <a:solidFill>
              <a:srgbClr val="061F79"/>
            </a:solidFill>
            <a:ln w="9525" cmpd="sng" algn="ctr">
              <a:solidFill>
                <a:schemeClr val="bg1"/>
              </a:solidFill>
              <a:prstDash val="solid"/>
            </a:ln>
          </c:spPr>
          <c:invertIfNegative val="0"/>
          <c:val>
            <c:numRef>
              <c:f>Sheet1!$A$2:$B$2</c:f>
              <c:numCache>
                <c:formatCode>General</c:formatCode>
                <c:ptCount val="2"/>
                <c:pt idx="0">
                  <c:v>5</c:v>
                </c:pt>
                <c:pt idx="1">
                  <c:v>1.6666666666666665</c:v>
                </c:pt>
              </c:numCache>
            </c:numRef>
          </c:val>
          <c:extLst>
            <c:ext xmlns:c16="http://schemas.microsoft.com/office/drawing/2014/chart" uri="{C3380CC4-5D6E-409C-BE32-E72D297353CC}">
              <c16:uniqueId val="{00000001-EDAF-482A-B90C-F7EFD4B2DDE3}"/>
            </c:ext>
          </c:extLst>
        </c:ser>
        <c:ser>
          <c:idx val="2"/>
          <c:order val="2"/>
          <c:spPr>
            <a:solidFill>
              <a:srgbClr val="5DA7E2"/>
            </a:solidFill>
            <a:ln w="9525" cmpd="sng" algn="ctr">
              <a:solidFill>
                <a:schemeClr val="bg1"/>
              </a:solidFill>
              <a:prstDash val="solid"/>
            </a:ln>
          </c:spPr>
          <c:invertIfNegative val="0"/>
          <c:val>
            <c:numRef>
              <c:f>Sheet1!$A$3:$B$3</c:f>
              <c:numCache>
                <c:formatCode>General</c:formatCode>
                <c:ptCount val="2"/>
                <c:pt idx="0">
                  <c:v>50</c:v>
                </c:pt>
                <c:pt idx="1">
                  <c:v>6.6666666666666679</c:v>
                </c:pt>
              </c:numCache>
            </c:numRef>
          </c:val>
          <c:extLst>
            <c:ext xmlns:c16="http://schemas.microsoft.com/office/drawing/2014/chart" uri="{C3380CC4-5D6E-409C-BE32-E72D297353CC}">
              <c16:uniqueId val="{00000002-EDAF-482A-B90C-F7EFD4B2DDE3}"/>
            </c:ext>
          </c:extLst>
        </c:ser>
        <c:ser>
          <c:idx val="3"/>
          <c:order val="3"/>
          <c:spPr>
            <a:solidFill>
              <a:schemeClr val="accent6"/>
            </a:solidFill>
            <a:ln w="9525" cmpd="sng" algn="ctr">
              <a:solidFill>
                <a:schemeClr val="bg1"/>
              </a:solidFill>
              <a:prstDash val="solid"/>
            </a:ln>
          </c:spPr>
          <c:invertIfNegative val="0"/>
          <c:val>
            <c:numRef>
              <c:f>Sheet1!$A$4:$B$4</c:f>
              <c:numCache>
                <c:formatCode>General</c:formatCode>
                <c:ptCount val="2"/>
                <c:pt idx="0">
                  <c:v>11.666666666666671</c:v>
                </c:pt>
                <c:pt idx="1">
                  <c:v>6.6666666666666679</c:v>
                </c:pt>
              </c:numCache>
            </c:numRef>
          </c:val>
          <c:extLst>
            <c:ext xmlns:c16="http://schemas.microsoft.com/office/drawing/2014/chart" uri="{C3380CC4-5D6E-409C-BE32-E72D297353CC}">
              <c16:uniqueId val="{00000003-EDAF-482A-B90C-F7EFD4B2DDE3}"/>
            </c:ext>
          </c:extLst>
        </c:ser>
        <c:dLbls>
          <c:showLegendKey val="0"/>
          <c:showVal val="0"/>
          <c:showCatName val="0"/>
          <c:showSerName val="0"/>
          <c:showPercent val="0"/>
          <c:showBubbleSize val="0"/>
        </c:dLbls>
        <c:gapWidth val="40"/>
        <c:overlap val="100"/>
        <c:axId val="389884095"/>
        <c:axId val="1"/>
      </c:barChart>
      <c:catAx>
        <c:axId val="38988409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81.666666666666671"/>
          <c:min val="0"/>
        </c:scaling>
        <c:delete val="1"/>
        <c:axPos val="l"/>
        <c:numFmt formatCode="General" sourceLinked="1"/>
        <c:majorTickMark val="out"/>
        <c:minorTickMark val="none"/>
        <c:tickLblPos val="nextTo"/>
        <c:crossAx val="389884095"/>
        <c:crosses val="min"/>
        <c:crossBetween val="between"/>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54982817869416E-2"/>
          <c:y val="0.13570487483530963"/>
          <c:w val="0.91890034364261164"/>
          <c:h val="0.77075098814229248"/>
        </c:manualLayout>
      </c:layout>
      <c:barChart>
        <c:barDir val="col"/>
        <c:grouping val="stacked"/>
        <c:varyColors val="0"/>
        <c:ser>
          <c:idx val="0"/>
          <c:order val="0"/>
          <c:spPr>
            <a:solidFill>
              <a:schemeClr val="accent4"/>
            </a:solidFill>
            <a:ln w="9525" cmpd="sng" algn="ctr">
              <a:solidFill>
                <a:schemeClr val="bg1"/>
              </a:solidFill>
              <a:prstDash val="solid"/>
            </a:ln>
          </c:spPr>
          <c:invertIfNegative val="0"/>
          <c:dLbls>
            <c:dLbl>
              <c:idx val="0"/>
              <c:layout>
                <c:manualLayout>
                  <c:x val="0"/>
                  <c:y val="-6.5876152832674575E-4"/>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F75-4308-BE71-449470F8C015}"/>
                </c:ext>
              </c:extLst>
            </c:dLbl>
            <c:dLbl>
              <c:idx val="1"/>
              <c:layout>
                <c:manualLayout>
                  <c:x val="0"/>
                  <c:y val="-6.5876152832674575E-4"/>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F75-4308-BE71-449470F8C015}"/>
                </c:ext>
              </c:extLst>
            </c:dLbl>
            <c:dLbl>
              <c:idx val="2"/>
              <c:layout>
                <c:manualLayout>
                  <c:x val="0"/>
                  <c:y val="-6.5876152832674575E-4"/>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F75-4308-BE71-449470F8C015}"/>
                </c:ext>
              </c:extLst>
            </c:dLbl>
            <c:dLbl>
              <c:idx val="3"/>
              <c:layout>
                <c:manualLayout>
                  <c:x val="0"/>
                  <c:y val="-6.5876152832674575E-4"/>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F75-4308-BE71-449470F8C015}"/>
                </c:ext>
              </c:extLst>
            </c:dLbl>
            <c:dLbl>
              <c:idx val="4"/>
              <c:layout>
                <c:manualLayout>
                  <c:x val="0"/>
                  <c:y val="-0.42753623188405798"/>
                </c:manualLayout>
              </c:layout>
              <c:numFmt formatCode="#,##0;&quot;-&quot;#,##0;0" sourceLinked="0"/>
              <c:spPr>
                <a:noFill/>
                <a:ln>
                  <a:noFill/>
                </a:ln>
              </c:spPr>
              <c:txPr>
                <a:bodyPr wrap="none"/>
                <a:lstStyle/>
                <a:p>
                  <a:pPr>
                    <a:defRPr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F75-4308-BE71-449470F8C01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100</c:v>
                </c:pt>
                <c:pt idx="1">
                  <c:v>100</c:v>
                </c:pt>
                <c:pt idx="2">
                  <c:v>100</c:v>
                </c:pt>
                <c:pt idx="3">
                  <c:v>100</c:v>
                </c:pt>
                <c:pt idx="4">
                  <c:v>1000</c:v>
                </c:pt>
              </c:numCache>
            </c:numRef>
          </c:val>
          <c:extLst>
            <c:ext xmlns:c16="http://schemas.microsoft.com/office/drawing/2014/chart" uri="{C3380CC4-5D6E-409C-BE32-E72D297353CC}">
              <c16:uniqueId val="{00000005-CF75-4308-BE71-449470F8C015}"/>
            </c:ext>
          </c:extLst>
        </c:ser>
        <c:ser>
          <c:idx val="1"/>
          <c:order val="1"/>
          <c:spPr>
            <a:solidFill>
              <a:schemeClr val="accent1"/>
            </a:solidFill>
            <a:ln w="9525" cmpd="sng" algn="ctr">
              <a:solidFill>
                <a:schemeClr val="bg1"/>
              </a:solidFill>
              <a:prstDash val="solid"/>
            </a:ln>
          </c:spPr>
          <c:invertIfNegative val="0"/>
          <c:dLbls>
            <c:dLbl>
              <c:idx val="1"/>
              <c:layout>
                <c:manualLayout>
                  <c:x val="0"/>
                  <c:y val="0"/>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F75-4308-BE71-449470F8C015}"/>
                </c:ext>
              </c:extLst>
            </c:dLbl>
            <c:dLbl>
              <c:idx val="2"/>
              <c:layout>
                <c:manualLayout>
                  <c:x val="0"/>
                  <c:y val="0"/>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F75-4308-BE71-449470F8C015}"/>
                </c:ext>
              </c:extLst>
            </c:dLbl>
            <c:dLbl>
              <c:idx val="3"/>
              <c:layout>
                <c:manualLayout>
                  <c:x val="0"/>
                  <c:y val="0"/>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F75-4308-BE71-449470F8C01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50</c:v>
                </c:pt>
                <c:pt idx="1">
                  <c:v>200</c:v>
                </c:pt>
                <c:pt idx="2">
                  <c:v>400</c:v>
                </c:pt>
                <c:pt idx="3">
                  <c:v>600</c:v>
                </c:pt>
              </c:numCache>
            </c:numRef>
          </c:val>
          <c:extLst>
            <c:ext xmlns:c16="http://schemas.microsoft.com/office/drawing/2014/chart" uri="{C3380CC4-5D6E-409C-BE32-E72D297353CC}">
              <c16:uniqueId val="{00000009-CF75-4308-BE71-449470F8C015}"/>
            </c:ext>
          </c:extLst>
        </c:ser>
        <c:dLbls>
          <c:showLegendKey val="0"/>
          <c:showVal val="0"/>
          <c:showCatName val="0"/>
          <c:showSerName val="0"/>
          <c:showPercent val="0"/>
          <c:showBubbleSize val="0"/>
        </c:dLbls>
        <c:gapWidth val="40"/>
        <c:overlap val="100"/>
        <c:axId val="379410655"/>
        <c:axId val="1"/>
      </c:barChart>
      <c:catAx>
        <c:axId val="37941065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General" sourceLinked="1"/>
        <c:majorTickMark val="out"/>
        <c:minorTickMark val="none"/>
        <c:tickLblPos val="nextTo"/>
        <c:crossAx val="379410655"/>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285229202037352E-2"/>
          <c:y val="2.2897402025539412E-2"/>
          <c:w val="0.8234295415959253"/>
          <c:h val="0.95420519594892117"/>
        </c:manualLayout>
      </c:layout>
      <c:barChart>
        <c:barDir val="bar"/>
        <c:grouping val="stacked"/>
        <c:varyColors val="0"/>
        <c:ser>
          <c:idx val="0"/>
          <c:order val="0"/>
          <c:spPr>
            <a:solidFill>
              <a:schemeClr val="accent6"/>
            </a:solidFill>
            <a:ln w="9525" cmpd="sng" algn="ctr">
              <a:solidFill>
                <a:schemeClr val="bg1"/>
              </a:solidFill>
              <a:prstDash val="solid"/>
            </a:ln>
          </c:spPr>
          <c:invertIfNegative val="0"/>
          <c:val>
            <c:numRef>
              <c:f>Sheet1!$A$1:$M$1</c:f>
              <c:numCache>
                <c:formatCode>General</c:formatCode>
                <c:ptCount val="13"/>
                <c:pt idx="0">
                  <c:v>5.7471264367816088</c:v>
                </c:pt>
                <c:pt idx="1">
                  <c:v>6.8965517241379306</c:v>
                </c:pt>
                <c:pt idx="2">
                  <c:v>6.8965517241379306</c:v>
                </c:pt>
                <c:pt idx="3">
                  <c:v>11.494252873563218</c:v>
                </c:pt>
                <c:pt idx="4">
                  <c:v>5.7471264367816088</c:v>
                </c:pt>
                <c:pt idx="5">
                  <c:v>0</c:v>
                </c:pt>
                <c:pt idx="6">
                  <c:v>1.1494252873563218</c:v>
                </c:pt>
                <c:pt idx="7">
                  <c:v>39.080459770114942</c:v>
                </c:pt>
                <c:pt idx="8">
                  <c:v>13.793103448275861</c:v>
                </c:pt>
                <c:pt idx="9">
                  <c:v>2.2988505747126435</c:v>
                </c:pt>
                <c:pt idx="10">
                  <c:v>1.1494252873563218</c:v>
                </c:pt>
                <c:pt idx="11">
                  <c:v>0</c:v>
                </c:pt>
                <c:pt idx="12">
                  <c:v>5.7471264367816088</c:v>
                </c:pt>
              </c:numCache>
            </c:numRef>
          </c:val>
          <c:extLst>
            <c:ext xmlns:c16="http://schemas.microsoft.com/office/drawing/2014/chart" uri="{C3380CC4-5D6E-409C-BE32-E72D297353CC}">
              <c16:uniqueId val="{00000000-9DC3-4C94-8B66-4A7E57952A2C}"/>
            </c:ext>
          </c:extLst>
        </c:ser>
        <c:dLbls>
          <c:showLegendKey val="0"/>
          <c:showVal val="0"/>
          <c:showCatName val="0"/>
          <c:showSerName val="0"/>
          <c:showPercent val="0"/>
          <c:showBubbleSize val="0"/>
        </c:dLbls>
        <c:gapWidth val="40"/>
        <c:overlap val="100"/>
        <c:axId val="924744607"/>
        <c:axId val="1"/>
      </c:barChart>
      <c:catAx>
        <c:axId val="924744607"/>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9.080459770114942"/>
          <c:min val="0"/>
        </c:scaling>
        <c:delete val="1"/>
        <c:axPos val="t"/>
        <c:numFmt formatCode="General" sourceLinked="1"/>
        <c:majorTickMark val="out"/>
        <c:minorTickMark val="none"/>
        <c:tickLblPos val="nextTo"/>
        <c:crossAx val="924744607"/>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210092283526409E-2"/>
          <c:y val="2.7310924369747899E-2"/>
          <c:w val="0.97957981543294714"/>
          <c:h val="0.94537815126050417"/>
        </c:manualLayout>
      </c:layout>
      <c:barChart>
        <c:barDir val="col"/>
        <c:grouping val="stacked"/>
        <c:varyColors val="0"/>
        <c:ser>
          <c:idx val="0"/>
          <c:order val="0"/>
          <c:spPr>
            <a:solidFill>
              <a:srgbClr val="5DA7E2"/>
            </a:solidFill>
            <a:ln w="9525" cmpd="sng" algn="ctr">
              <a:solidFill>
                <a:schemeClr val="bg1"/>
              </a:solidFill>
              <a:prstDash val="solid"/>
            </a:ln>
          </c:spPr>
          <c:invertIfNegative val="0"/>
          <c:dPt>
            <c:idx val="5"/>
            <c:invertIfNegative val="0"/>
            <c:bubble3D val="0"/>
            <c:spPr>
              <a:solidFill>
                <a:schemeClr val="accent2"/>
              </a:solidFill>
              <a:ln w="9525" cmpd="sng" algn="ctr">
                <a:solidFill>
                  <a:schemeClr val="bg1"/>
                </a:solidFill>
                <a:prstDash val="solid"/>
              </a:ln>
            </c:spPr>
            <c:extLst>
              <c:ext xmlns:c16="http://schemas.microsoft.com/office/drawing/2014/chart" uri="{C3380CC4-5D6E-409C-BE32-E72D297353CC}">
                <c16:uniqueId val="{00000000-30F8-40ED-8D11-CA979E5D8765}"/>
              </c:ext>
            </c:extLst>
          </c:dPt>
          <c:dPt>
            <c:idx val="11"/>
            <c:invertIfNegative val="0"/>
            <c:bubble3D val="0"/>
            <c:spPr>
              <a:solidFill>
                <a:schemeClr val="accent2"/>
              </a:solidFill>
              <a:ln w="9525" cmpd="sng" algn="ctr">
                <a:solidFill>
                  <a:schemeClr val="bg1"/>
                </a:solidFill>
                <a:prstDash val="solid"/>
              </a:ln>
            </c:spPr>
            <c:extLst>
              <c:ext xmlns:c16="http://schemas.microsoft.com/office/drawing/2014/chart" uri="{C3380CC4-5D6E-409C-BE32-E72D297353CC}">
                <c16:uniqueId val="{00000001-30F8-40ED-8D11-CA979E5D8765}"/>
              </c:ext>
            </c:extLst>
          </c:dPt>
          <c:dPt>
            <c:idx val="14"/>
            <c:invertIfNegative val="0"/>
            <c:bubble3D val="0"/>
            <c:spPr>
              <a:solidFill>
                <a:schemeClr val="accent2"/>
              </a:solidFill>
              <a:ln w="9525" cmpd="sng" algn="ctr">
                <a:solidFill>
                  <a:schemeClr val="bg1"/>
                </a:solidFill>
                <a:prstDash val="solid"/>
              </a:ln>
            </c:spPr>
            <c:extLst>
              <c:ext xmlns:c16="http://schemas.microsoft.com/office/drawing/2014/chart" uri="{C3380CC4-5D6E-409C-BE32-E72D297353CC}">
                <c16:uniqueId val="{00000002-30F8-40ED-8D11-CA979E5D8765}"/>
              </c:ext>
            </c:extLst>
          </c:dPt>
          <c:dPt>
            <c:idx val="15"/>
            <c:invertIfNegative val="0"/>
            <c:bubble3D val="0"/>
            <c:spPr>
              <a:solidFill>
                <a:schemeClr val="accent2"/>
              </a:solidFill>
              <a:ln w="9525" cmpd="sng" algn="ctr">
                <a:solidFill>
                  <a:schemeClr val="bg1"/>
                </a:solidFill>
                <a:prstDash val="solid"/>
              </a:ln>
            </c:spPr>
            <c:extLst>
              <c:ext xmlns:c16="http://schemas.microsoft.com/office/drawing/2014/chart" uri="{C3380CC4-5D6E-409C-BE32-E72D297353CC}">
                <c16:uniqueId val="{00000003-30F8-40ED-8D11-CA979E5D8765}"/>
              </c:ext>
            </c:extLst>
          </c:dPt>
          <c:dPt>
            <c:idx val="17"/>
            <c:invertIfNegative val="0"/>
            <c:bubble3D val="0"/>
            <c:spPr>
              <a:solidFill>
                <a:schemeClr val="accent2"/>
              </a:solidFill>
              <a:ln w="9525" cmpd="sng" algn="ctr">
                <a:solidFill>
                  <a:schemeClr val="bg1"/>
                </a:solidFill>
                <a:prstDash val="solid"/>
              </a:ln>
            </c:spPr>
            <c:extLst>
              <c:ext xmlns:c16="http://schemas.microsoft.com/office/drawing/2014/chart" uri="{C3380CC4-5D6E-409C-BE32-E72D297353CC}">
                <c16:uniqueId val="{00000004-30F8-40ED-8D11-CA979E5D8765}"/>
              </c:ext>
            </c:extLst>
          </c:dPt>
          <c:dPt>
            <c:idx val="26"/>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5-30F8-40ED-8D11-CA979E5D8765}"/>
              </c:ext>
            </c:extLst>
          </c:dPt>
          <c:dPt>
            <c:idx val="35"/>
            <c:invertIfNegative val="0"/>
            <c:bubble3D val="0"/>
            <c:spPr>
              <a:solidFill>
                <a:schemeClr val="accent2"/>
              </a:solidFill>
              <a:ln w="9525" cmpd="sng" algn="ctr">
                <a:solidFill>
                  <a:schemeClr val="bg1"/>
                </a:solidFill>
                <a:prstDash val="solid"/>
              </a:ln>
            </c:spPr>
            <c:extLst>
              <c:ext xmlns:c16="http://schemas.microsoft.com/office/drawing/2014/chart" uri="{C3380CC4-5D6E-409C-BE32-E72D297353CC}">
                <c16:uniqueId val="{00000006-30F8-40ED-8D11-CA979E5D8765}"/>
              </c:ext>
            </c:extLst>
          </c:dPt>
          <c:dPt>
            <c:idx val="42"/>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7-30F8-40ED-8D11-CA979E5D8765}"/>
              </c:ext>
            </c:extLst>
          </c:dPt>
          <c:val>
            <c:numRef>
              <c:f>Sheet1!$A$1:$AV$1</c:f>
              <c:numCache>
                <c:formatCode>General</c:formatCode>
                <c:ptCount val="48"/>
                <c:pt idx="5">
                  <c:v>3.0303030303030303</c:v>
                </c:pt>
                <c:pt idx="11">
                  <c:v>3.0303030303030303</c:v>
                </c:pt>
                <c:pt idx="12">
                  <c:v>3.0303030303030303</c:v>
                </c:pt>
                <c:pt idx="13">
                  <c:v>3.0303030303030303</c:v>
                </c:pt>
                <c:pt idx="14">
                  <c:v>3.0303030303030303</c:v>
                </c:pt>
                <c:pt idx="15">
                  <c:v>3.0303030303030303</c:v>
                </c:pt>
                <c:pt idx="17">
                  <c:v>3.0303030303030303</c:v>
                </c:pt>
                <c:pt idx="19">
                  <c:v>3.0303030303030303</c:v>
                </c:pt>
                <c:pt idx="23">
                  <c:v>21.212121212121211</c:v>
                </c:pt>
                <c:pt idx="24">
                  <c:v>6.0606060606060606</c:v>
                </c:pt>
                <c:pt idx="26">
                  <c:v>3.0303030303030303</c:v>
                </c:pt>
                <c:pt idx="28">
                  <c:v>3.0303030303030303</c:v>
                </c:pt>
                <c:pt idx="35">
                  <c:v>3.0303030303030303</c:v>
                </c:pt>
                <c:pt idx="36">
                  <c:v>3.0303030303030303</c:v>
                </c:pt>
                <c:pt idx="42">
                  <c:v>3.0303030303030303</c:v>
                </c:pt>
                <c:pt idx="47">
                  <c:v>3.0303030303030303</c:v>
                </c:pt>
              </c:numCache>
            </c:numRef>
          </c:val>
          <c:extLst>
            <c:ext xmlns:c16="http://schemas.microsoft.com/office/drawing/2014/chart" uri="{C3380CC4-5D6E-409C-BE32-E72D297353CC}">
              <c16:uniqueId val="{00000008-30F8-40ED-8D11-CA979E5D8765}"/>
            </c:ext>
          </c:extLst>
        </c:ser>
        <c:ser>
          <c:idx val="1"/>
          <c:order val="1"/>
          <c:spPr>
            <a:solidFill>
              <a:srgbClr val="5DA7E2"/>
            </a:solidFill>
            <a:ln w="9525" cmpd="sng" algn="ctr">
              <a:solidFill>
                <a:schemeClr val="bg1"/>
              </a:solidFill>
              <a:prstDash val="solid"/>
            </a:ln>
          </c:spPr>
          <c:invertIfNegative val="0"/>
          <c:dPt>
            <c:idx val="23"/>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9-30F8-40ED-8D11-CA979E5D8765}"/>
              </c:ext>
            </c:extLst>
          </c:dPt>
          <c:dPt>
            <c:idx val="28"/>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A-30F8-40ED-8D11-CA979E5D8765}"/>
              </c:ext>
            </c:extLst>
          </c:dPt>
          <c:dPt>
            <c:idx val="47"/>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B-30F8-40ED-8D11-CA979E5D8765}"/>
              </c:ext>
            </c:extLst>
          </c:dPt>
          <c:val>
            <c:numRef>
              <c:f>Sheet1!$A$2:$AV$2</c:f>
              <c:numCache>
                <c:formatCode>General</c:formatCode>
                <c:ptCount val="48"/>
                <c:pt idx="5">
                  <c:v>6.0606060606060597</c:v>
                </c:pt>
                <c:pt idx="11">
                  <c:v>3.0303030303030303</c:v>
                </c:pt>
                <c:pt idx="17">
                  <c:v>6.0606060606060597</c:v>
                </c:pt>
                <c:pt idx="23">
                  <c:v>3.0303030303030312</c:v>
                </c:pt>
                <c:pt idx="28">
                  <c:v>3.0303030303030303</c:v>
                </c:pt>
                <c:pt idx="35">
                  <c:v>3.0303030303030303</c:v>
                </c:pt>
                <c:pt idx="47">
                  <c:v>3.0303030303030303</c:v>
                </c:pt>
              </c:numCache>
            </c:numRef>
          </c:val>
          <c:extLst>
            <c:ext xmlns:c16="http://schemas.microsoft.com/office/drawing/2014/chart" uri="{C3380CC4-5D6E-409C-BE32-E72D297353CC}">
              <c16:uniqueId val="{0000000C-30F8-40ED-8D11-CA979E5D8765}"/>
            </c:ext>
          </c:extLst>
        </c:ser>
        <c:ser>
          <c:idx val="2"/>
          <c:order val="2"/>
          <c:spPr>
            <a:solidFill>
              <a:schemeClr val="accent6"/>
            </a:solidFill>
            <a:ln w="9525" cmpd="sng" algn="ctr">
              <a:solidFill>
                <a:schemeClr val="bg1"/>
              </a:solidFill>
              <a:prstDash val="solid"/>
            </a:ln>
          </c:spPr>
          <c:invertIfNegative val="0"/>
          <c:val>
            <c:numRef>
              <c:f>Sheet1!$A$3:$AV$3</c:f>
              <c:numCache>
                <c:formatCode>General</c:formatCode>
                <c:ptCount val="48"/>
                <c:pt idx="11">
                  <c:v>3.0303030303030294</c:v>
                </c:pt>
              </c:numCache>
            </c:numRef>
          </c:val>
          <c:extLst>
            <c:ext xmlns:c16="http://schemas.microsoft.com/office/drawing/2014/chart" uri="{C3380CC4-5D6E-409C-BE32-E72D297353CC}">
              <c16:uniqueId val="{0000000D-30F8-40ED-8D11-CA979E5D8765}"/>
            </c:ext>
          </c:extLst>
        </c:ser>
        <c:dLbls>
          <c:showLegendKey val="0"/>
          <c:showVal val="0"/>
          <c:showCatName val="0"/>
          <c:showSerName val="0"/>
          <c:showPercent val="0"/>
          <c:showBubbleSize val="0"/>
        </c:dLbls>
        <c:gapWidth val="40"/>
        <c:overlap val="100"/>
        <c:axId val="738719999"/>
        <c:axId val="1"/>
      </c:barChart>
      <c:catAx>
        <c:axId val="73871999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4.242424242424242"/>
          <c:min val="0"/>
        </c:scaling>
        <c:delete val="1"/>
        <c:axPos val="l"/>
        <c:numFmt formatCode="General" sourceLinked="1"/>
        <c:majorTickMark val="out"/>
        <c:minorTickMark val="none"/>
        <c:tickLblPos val="nextTo"/>
        <c:crossAx val="738719999"/>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210092283526409E-2"/>
          <c:y val="2.7310924369747899E-2"/>
          <c:w val="0.97957981543294714"/>
          <c:h val="0.94537815126050417"/>
        </c:manualLayout>
      </c:layout>
      <c:barChart>
        <c:barDir val="col"/>
        <c:grouping val="stacked"/>
        <c:varyColors val="0"/>
        <c:ser>
          <c:idx val="0"/>
          <c:order val="0"/>
          <c:spPr>
            <a:solidFill>
              <a:schemeClr val="accent2"/>
            </a:solidFill>
            <a:ln w="9525" cmpd="sng" algn="ctr">
              <a:solidFill>
                <a:schemeClr val="bg1"/>
              </a:solidFill>
              <a:prstDash val="solid"/>
            </a:ln>
          </c:spPr>
          <c:invertIfNegative val="0"/>
          <c:dPt>
            <c:idx val="2"/>
            <c:invertIfNegative val="0"/>
            <c:bubble3D val="0"/>
            <c:spPr>
              <a:solidFill>
                <a:srgbClr val="5DA7E2"/>
              </a:solidFill>
              <a:ln w="9525" cmpd="sng" algn="ctr">
                <a:solidFill>
                  <a:schemeClr val="bg1"/>
                </a:solidFill>
                <a:prstDash val="solid"/>
              </a:ln>
            </c:spPr>
            <c:extLst>
              <c:ext xmlns:c16="http://schemas.microsoft.com/office/drawing/2014/chart" uri="{C3380CC4-5D6E-409C-BE32-E72D297353CC}">
                <c16:uniqueId val="{00000000-66BD-4BFB-8C46-9517B1F2277E}"/>
              </c:ext>
            </c:extLst>
          </c:dPt>
          <c:dPt>
            <c:idx val="3"/>
            <c:invertIfNegative val="0"/>
            <c:bubble3D val="0"/>
            <c:spPr>
              <a:solidFill>
                <a:srgbClr val="5DA7E2"/>
              </a:solidFill>
              <a:ln w="9525" cmpd="sng" algn="ctr">
                <a:solidFill>
                  <a:schemeClr val="bg1"/>
                </a:solidFill>
                <a:prstDash val="solid"/>
              </a:ln>
            </c:spPr>
            <c:extLst>
              <c:ext xmlns:c16="http://schemas.microsoft.com/office/drawing/2014/chart" uri="{C3380CC4-5D6E-409C-BE32-E72D297353CC}">
                <c16:uniqueId val="{00000001-66BD-4BFB-8C46-9517B1F2277E}"/>
              </c:ext>
            </c:extLst>
          </c:dPt>
          <c:dPt>
            <c:idx val="6"/>
            <c:invertIfNegative val="0"/>
            <c:bubble3D val="0"/>
            <c:spPr>
              <a:solidFill>
                <a:srgbClr val="061F79"/>
              </a:solidFill>
              <a:ln w="9525" cmpd="sng" algn="ctr">
                <a:solidFill>
                  <a:schemeClr val="bg1"/>
                </a:solidFill>
                <a:prstDash val="solid"/>
              </a:ln>
            </c:spPr>
            <c:extLst>
              <c:ext xmlns:c16="http://schemas.microsoft.com/office/drawing/2014/chart" uri="{C3380CC4-5D6E-409C-BE32-E72D297353CC}">
                <c16:uniqueId val="{00000002-66BD-4BFB-8C46-9517B1F2277E}"/>
              </c:ext>
            </c:extLst>
          </c:dPt>
          <c:dPt>
            <c:idx val="7"/>
            <c:invertIfNegative val="0"/>
            <c:bubble3D val="0"/>
            <c:spPr>
              <a:solidFill>
                <a:srgbClr val="5DA7E2"/>
              </a:solidFill>
              <a:ln w="9525" cmpd="sng" algn="ctr">
                <a:solidFill>
                  <a:schemeClr val="bg1"/>
                </a:solidFill>
                <a:prstDash val="solid"/>
              </a:ln>
            </c:spPr>
            <c:extLst>
              <c:ext xmlns:c16="http://schemas.microsoft.com/office/drawing/2014/chart" uri="{C3380CC4-5D6E-409C-BE32-E72D297353CC}">
                <c16:uniqueId val="{00000003-66BD-4BFB-8C46-9517B1F2277E}"/>
              </c:ext>
            </c:extLst>
          </c:dPt>
          <c:dPt>
            <c:idx val="47"/>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4-66BD-4BFB-8C46-9517B1F2277E}"/>
              </c:ext>
            </c:extLst>
          </c:dPt>
          <c:val>
            <c:numRef>
              <c:f>Sheet1!$A$1:$AV$1</c:f>
              <c:numCache>
                <c:formatCode>General</c:formatCode>
                <c:ptCount val="48"/>
                <c:pt idx="0">
                  <c:v>2.7777777777777777</c:v>
                </c:pt>
                <c:pt idx="2">
                  <c:v>2.7777777777777777</c:v>
                </c:pt>
                <c:pt idx="3">
                  <c:v>2.7777777777777777</c:v>
                </c:pt>
                <c:pt idx="4">
                  <c:v>5.5555555555555554</c:v>
                </c:pt>
                <c:pt idx="5">
                  <c:v>5.5555555555555554</c:v>
                </c:pt>
                <c:pt idx="6">
                  <c:v>2.7777777777777777</c:v>
                </c:pt>
                <c:pt idx="7">
                  <c:v>5.5555555555555554</c:v>
                </c:pt>
                <c:pt idx="18">
                  <c:v>2.7777777777777777</c:v>
                </c:pt>
                <c:pt idx="47">
                  <c:v>2.7777777777777777</c:v>
                </c:pt>
              </c:numCache>
            </c:numRef>
          </c:val>
          <c:extLst>
            <c:ext xmlns:c16="http://schemas.microsoft.com/office/drawing/2014/chart" uri="{C3380CC4-5D6E-409C-BE32-E72D297353CC}">
              <c16:uniqueId val="{00000005-66BD-4BFB-8C46-9517B1F2277E}"/>
            </c:ext>
          </c:extLst>
        </c:ser>
        <c:ser>
          <c:idx val="1"/>
          <c:order val="1"/>
          <c:spPr>
            <a:solidFill>
              <a:srgbClr val="5DA7E2"/>
            </a:solidFill>
            <a:ln w="9525" cmpd="sng" algn="ctr">
              <a:solidFill>
                <a:schemeClr val="bg1"/>
              </a:solidFill>
              <a:prstDash val="solid"/>
            </a:ln>
          </c:spPr>
          <c:invertIfNegative val="0"/>
          <c:dPt>
            <c:idx val="2"/>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6-66BD-4BFB-8C46-9517B1F2277E}"/>
              </c:ext>
            </c:extLst>
          </c:dPt>
          <c:val>
            <c:numRef>
              <c:f>Sheet1!$A$2:$AV$2</c:f>
              <c:numCache>
                <c:formatCode>General</c:formatCode>
                <c:ptCount val="48"/>
                <c:pt idx="0">
                  <c:v>2.7777777777777777</c:v>
                </c:pt>
                <c:pt idx="2">
                  <c:v>2.7777777777777777</c:v>
                </c:pt>
                <c:pt idx="4">
                  <c:v>5.5555555555555554</c:v>
                </c:pt>
                <c:pt idx="5">
                  <c:v>27.777777777777779</c:v>
                </c:pt>
                <c:pt idx="6">
                  <c:v>5.5555555555555545</c:v>
                </c:pt>
              </c:numCache>
            </c:numRef>
          </c:val>
          <c:extLst>
            <c:ext xmlns:c16="http://schemas.microsoft.com/office/drawing/2014/chart" uri="{C3380CC4-5D6E-409C-BE32-E72D297353CC}">
              <c16:uniqueId val="{00000007-66BD-4BFB-8C46-9517B1F2277E}"/>
            </c:ext>
          </c:extLst>
        </c:ser>
        <c:ser>
          <c:idx val="2"/>
          <c:order val="2"/>
          <c:spPr>
            <a:solidFill>
              <a:schemeClr val="accent6"/>
            </a:solidFill>
            <a:ln w="9525" cmpd="sng" algn="ctr">
              <a:solidFill>
                <a:schemeClr val="bg1"/>
              </a:solidFill>
              <a:prstDash val="solid"/>
            </a:ln>
          </c:spPr>
          <c:invertIfNegative val="0"/>
          <c:val>
            <c:numRef>
              <c:f>Sheet1!$A$3:$AV$3</c:f>
              <c:numCache>
                <c:formatCode>General</c:formatCode>
                <c:ptCount val="48"/>
                <c:pt idx="0">
                  <c:v>2.7777777777777768</c:v>
                </c:pt>
                <c:pt idx="4">
                  <c:v>2.7777777777777786</c:v>
                </c:pt>
                <c:pt idx="5">
                  <c:v>8.3333333333333357</c:v>
                </c:pt>
                <c:pt idx="6">
                  <c:v>8.3333333333333321</c:v>
                </c:pt>
              </c:numCache>
            </c:numRef>
          </c:val>
          <c:extLst>
            <c:ext xmlns:c16="http://schemas.microsoft.com/office/drawing/2014/chart" uri="{C3380CC4-5D6E-409C-BE32-E72D297353CC}">
              <c16:uniqueId val="{00000008-66BD-4BFB-8C46-9517B1F2277E}"/>
            </c:ext>
          </c:extLst>
        </c:ser>
        <c:dLbls>
          <c:showLegendKey val="0"/>
          <c:showVal val="0"/>
          <c:showCatName val="0"/>
          <c:showSerName val="0"/>
          <c:showPercent val="0"/>
          <c:showBubbleSize val="0"/>
        </c:dLbls>
        <c:gapWidth val="40"/>
        <c:overlap val="100"/>
        <c:axId val="741605391"/>
        <c:axId val="1"/>
      </c:barChart>
      <c:catAx>
        <c:axId val="74160539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1.666666666666671"/>
          <c:min val="0"/>
        </c:scaling>
        <c:delete val="1"/>
        <c:axPos val="l"/>
        <c:numFmt formatCode="General" sourceLinked="1"/>
        <c:majorTickMark val="out"/>
        <c:minorTickMark val="none"/>
        <c:tickLblPos val="nextTo"/>
        <c:crossAx val="741605391"/>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210092283526409E-2"/>
          <c:y val="2.7310924369747899E-2"/>
          <c:w val="0.97957981543294714"/>
          <c:h val="0.94537815126050417"/>
        </c:manualLayout>
      </c:layout>
      <c:barChart>
        <c:barDir val="col"/>
        <c:grouping val="stacked"/>
        <c:varyColors val="0"/>
        <c:ser>
          <c:idx val="0"/>
          <c:order val="0"/>
          <c:spPr>
            <a:solidFill>
              <a:schemeClr val="accent2"/>
            </a:solidFill>
            <a:ln w="9525" cmpd="sng" algn="ctr">
              <a:solidFill>
                <a:schemeClr val="bg1"/>
              </a:solidFill>
              <a:prstDash val="solid"/>
            </a:ln>
          </c:spPr>
          <c:invertIfNegative val="0"/>
          <c:dPt>
            <c:idx val="0"/>
            <c:invertIfNegative val="0"/>
            <c:bubble3D val="0"/>
            <c:spPr>
              <a:solidFill>
                <a:srgbClr val="5DA7E2"/>
              </a:solidFill>
              <a:ln w="9525" cmpd="sng" algn="ctr">
                <a:solidFill>
                  <a:schemeClr val="bg1"/>
                </a:solidFill>
                <a:prstDash val="solid"/>
              </a:ln>
            </c:spPr>
            <c:extLst>
              <c:ext xmlns:c16="http://schemas.microsoft.com/office/drawing/2014/chart" uri="{C3380CC4-5D6E-409C-BE32-E72D297353CC}">
                <c16:uniqueId val="{00000000-669B-436A-B35E-4DCF8758006B}"/>
              </c:ext>
            </c:extLst>
          </c:dPt>
          <c:dPt>
            <c:idx val="3"/>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1-669B-436A-B35E-4DCF8758006B}"/>
              </c:ext>
            </c:extLst>
          </c:dPt>
          <c:dPt>
            <c:idx val="4"/>
            <c:invertIfNegative val="0"/>
            <c:bubble3D val="0"/>
            <c:spPr>
              <a:solidFill>
                <a:srgbClr val="5DA7E2"/>
              </a:solidFill>
              <a:ln w="9525" cmpd="sng" algn="ctr">
                <a:solidFill>
                  <a:schemeClr val="bg1"/>
                </a:solidFill>
                <a:prstDash val="solid"/>
              </a:ln>
            </c:spPr>
            <c:extLst>
              <c:ext xmlns:c16="http://schemas.microsoft.com/office/drawing/2014/chart" uri="{C3380CC4-5D6E-409C-BE32-E72D297353CC}">
                <c16:uniqueId val="{00000002-669B-436A-B35E-4DCF8758006B}"/>
              </c:ext>
            </c:extLst>
          </c:dPt>
          <c:dPt>
            <c:idx val="7"/>
            <c:invertIfNegative val="0"/>
            <c:bubble3D val="0"/>
            <c:spPr>
              <a:solidFill>
                <a:srgbClr val="5DA7E2"/>
              </a:solidFill>
              <a:ln w="9525" cmpd="sng" algn="ctr">
                <a:solidFill>
                  <a:schemeClr val="bg1"/>
                </a:solidFill>
                <a:prstDash val="solid"/>
              </a:ln>
            </c:spPr>
            <c:extLst>
              <c:ext xmlns:c16="http://schemas.microsoft.com/office/drawing/2014/chart" uri="{C3380CC4-5D6E-409C-BE32-E72D297353CC}">
                <c16:uniqueId val="{00000003-669B-436A-B35E-4DCF8758006B}"/>
              </c:ext>
            </c:extLst>
          </c:dPt>
          <c:dPt>
            <c:idx val="11"/>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4-669B-436A-B35E-4DCF8758006B}"/>
              </c:ext>
            </c:extLst>
          </c:dPt>
          <c:dPt>
            <c:idx val="29"/>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5-669B-436A-B35E-4DCF8758006B}"/>
              </c:ext>
            </c:extLst>
          </c:dPt>
          <c:val>
            <c:numRef>
              <c:f>Sheet1!$A$1:$AV$1</c:f>
              <c:numCache>
                <c:formatCode>General</c:formatCode>
                <c:ptCount val="48"/>
                <c:pt idx="0">
                  <c:v>2.9411764705882351</c:v>
                </c:pt>
                <c:pt idx="3">
                  <c:v>8.8235294117647065</c:v>
                </c:pt>
                <c:pt idx="4">
                  <c:v>11.76470588235294</c:v>
                </c:pt>
                <c:pt idx="5">
                  <c:v>5.8823529411764701</c:v>
                </c:pt>
                <c:pt idx="6">
                  <c:v>2.9411764705882351</c:v>
                </c:pt>
                <c:pt idx="7">
                  <c:v>5.8823529411764701</c:v>
                </c:pt>
                <c:pt idx="8">
                  <c:v>2.9411764705882351</c:v>
                </c:pt>
                <c:pt idx="11">
                  <c:v>2.9411764705882351</c:v>
                </c:pt>
                <c:pt idx="18">
                  <c:v>2.9411764705882351</c:v>
                </c:pt>
                <c:pt idx="29">
                  <c:v>2.9411764705882351</c:v>
                </c:pt>
              </c:numCache>
            </c:numRef>
          </c:val>
          <c:extLst>
            <c:ext xmlns:c16="http://schemas.microsoft.com/office/drawing/2014/chart" uri="{C3380CC4-5D6E-409C-BE32-E72D297353CC}">
              <c16:uniqueId val="{00000006-669B-436A-B35E-4DCF8758006B}"/>
            </c:ext>
          </c:extLst>
        </c:ser>
        <c:ser>
          <c:idx val="1"/>
          <c:order val="1"/>
          <c:spPr>
            <a:solidFill>
              <a:srgbClr val="5DA7E2"/>
            </a:solidFill>
            <a:ln w="9525" cmpd="sng" algn="ctr">
              <a:solidFill>
                <a:schemeClr val="bg1"/>
              </a:solidFill>
              <a:prstDash val="solid"/>
            </a:ln>
          </c:spPr>
          <c:invertIfNegative val="0"/>
          <c:dPt>
            <c:idx val="6"/>
            <c:invertIfNegative val="0"/>
            <c:bubble3D val="0"/>
            <c:spPr>
              <a:solidFill>
                <a:srgbClr val="061F79"/>
              </a:solidFill>
              <a:ln w="9525" cmpd="sng" algn="ctr">
                <a:solidFill>
                  <a:schemeClr val="bg1"/>
                </a:solidFill>
                <a:prstDash val="solid"/>
              </a:ln>
            </c:spPr>
            <c:extLst>
              <c:ext xmlns:c16="http://schemas.microsoft.com/office/drawing/2014/chart" uri="{C3380CC4-5D6E-409C-BE32-E72D297353CC}">
                <c16:uniqueId val="{00000007-669B-436A-B35E-4DCF8758006B}"/>
              </c:ext>
            </c:extLst>
          </c:dPt>
          <c:val>
            <c:numRef>
              <c:f>Sheet1!$A$2:$AV$2</c:f>
              <c:numCache>
                <c:formatCode>General</c:formatCode>
                <c:ptCount val="48"/>
                <c:pt idx="5">
                  <c:v>14.705882352941178</c:v>
                </c:pt>
                <c:pt idx="6">
                  <c:v>2.9411764705882351</c:v>
                </c:pt>
                <c:pt idx="8">
                  <c:v>8.8235294117647065</c:v>
                </c:pt>
              </c:numCache>
            </c:numRef>
          </c:val>
          <c:extLst>
            <c:ext xmlns:c16="http://schemas.microsoft.com/office/drawing/2014/chart" uri="{C3380CC4-5D6E-409C-BE32-E72D297353CC}">
              <c16:uniqueId val="{00000008-669B-436A-B35E-4DCF8758006B}"/>
            </c:ext>
          </c:extLst>
        </c:ser>
        <c:ser>
          <c:idx val="2"/>
          <c:order val="2"/>
          <c:spPr>
            <a:solidFill>
              <a:srgbClr val="5DA7E2"/>
            </a:solidFill>
            <a:ln w="9525" cmpd="sng" algn="ctr">
              <a:solidFill>
                <a:schemeClr val="bg1"/>
              </a:solidFill>
              <a:prstDash val="solid"/>
            </a:ln>
          </c:spPr>
          <c:invertIfNegative val="0"/>
          <c:dPt>
            <c:idx val="5"/>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9-669B-436A-B35E-4DCF8758006B}"/>
              </c:ext>
            </c:extLst>
          </c:dPt>
          <c:val>
            <c:numRef>
              <c:f>Sheet1!$A$3:$AV$3</c:f>
              <c:numCache>
                <c:formatCode>General</c:formatCode>
                <c:ptCount val="48"/>
                <c:pt idx="5">
                  <c:v>2.9411764705882355</c:v>
                </c:pt>
                <c:pt idx="6">
                  <c:v>11.764705882352938</c:v>
                </c:pt>
              </c:numCache>
            </c:numRef>
          </c:val>
          <c:extLst>
            <c:ext xmlns:c16="http://schemas.microsoft.com/office/drawing/2014/chart" uri="{C3380CC4-5D6E-409C-BE32-E72D297353CC}">
              <c16:uniqueId val="{0000000A-669B-436A-B35E-4DCF8758006B}"/>
            </c:ext>
          </c:extLst>
        </c:ser>
        <c:ser>
          <c:idx val="3"/>
          <c:order val="3"/>
          <c:spPr>
            <a:solidFill>
              <a:schemeClr val="accent6"/>
            </a:solidFill>
            <a:ln w="9525" cmpd="sng" algn="ctr">
              <a:solidFill>
                <a:schemeClr val="bg1"/>
              </a:solidFill>
              <a:prstDash val="solid"/>
            </a:ln>
          </c:spPr>
          <c:invertIfNegative val="0"/>
          <c:val>
            <c:numRef>
              <c:f>Sheet1!$A$4:$AV$4</c:f>
              <c:numCache>
                <c:formatCode>General</c:formatCode>
                <c:ptCount val="48"/>
                <c:pt idx="6">
                  <c:v>8.8235294117647065</c:v>
                </c:pt>
              </c:numCache>
            </c:numRef>
          </c:val>
          <c:extLst>
            <c:ext xmlns:c16="http://schemas.microsoft.com/office/drawing/2014/chart" uri="{C3380CC4-5D6E-409C-BE32-E72D297353CC}">
              <c16:uniqueId val="{0000000B-669B-436A-B35E-4DCF8758006B}"/>
            </c:ext>
          </c:extLst>
        </c:ser>
        <c:dLbls>
          <c:showLegendKey val="0"/>
          <c:showVal val="0"/>
          <c:showCatName val="0"/>
          <c:showSerName val="0"/>
          <c:showPercent val="0"/>
          <c:showBubbleSize val="0"/>
        </c:dLbls>
        <c:gapWidth val="40"/>
        <c:overlap val="100"/>
        <c:axId val="500242047"/>
        <c:axId val="1"/>
      </c:barChart>
      <c:catAx>
        <c:axId val="50024204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6.470588235294116"/>
          <c:min val="0"/>
        </c:scaling>
        <c:delete val="1"/>
        <c:axPos val="l"/>
        <c:numFmt formatCode="General" sourceLinked="1"/>
        <c:majorTickMark val="out"/>
        <c:minorTickMark val="none"/>
        <c:tickLblPos val="nextTo"/>
        <c:crossAx val="500242047"/>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chemeClr val="accent2"/>
            </a:solidFill>
            <a:ln w="9525" cmpd="sng" algn="ctr">
              <a:solidFill>
                <a:schemeClr val="bg1"/>
              </a:solidFill>
              <a:prstDash val="solid"/>
            </a:ln>
          </c:spPr>
          <c:invertIfNegative val="0"/>
          <c:val>
            <c:numRef>
              <c:f>Sheet1!$A$1:$D$1</c:f>
              <c:numCache>
                <c:formatCode>General</c:formatCode>
                <c:ptCount val="4"/>
                <c:pt idx="0">
                  <c:v>4.4117647058823533</c:v>
                </c:pt>
                <c:pt idx="1">
                  <c:v>7.3529411764705888</c:v>
                </c:pt>
                <c:pt idx="2">
                  <c:v>5.8823529411764701</c:v>
                </c:pt>
                <c:pt idx="3">
                  <c:v>7.3529411764705888</c:v>
                </c:pt>
              </c:numCache>
            </c:numRef>
          </c:val>
          <c:extLst>
            <c:ext xmlns:c16="http://schemas.microsoft.com/office/drawing/2014/chart" uri="{C3380CC4-5D6E-409C-BE32-E72D297353CC}">
              <c16:uniqueId val="{00000000-C552-4964-88CF-0A3E38DE4CE8}"/>
            </c:ext>
          </c:extLst>
        </c:ser>
        <c:ser>
          <c:idx val="1"/>
          <c:order val="1"/>
          <c:spPr>
            <a:solidFill>
              <a:srgbClr val="061F79"/>
            </a:solidFill>
            <a:ln w="9525" cmpd="sng" algn="ctr">
              <a:solidFill>
                <a:schemeClr val="bg1"/>
              </a:solidFill>
              <a:prstDash val="solid"/>
            </a:ln>
          </c:spPr>
          <c:invertIfNegative val="0"/>
          <c:val>
            <c:numRef>
              <c:f>Sheet1!$A$2:$D$2</c:f>
              <c:numCache>
                <c:formatCode>General</c:formatCode>
                <c:ptCount val="4"/>
                <c:pt idx="0">
                  <c:v>1.4705882352941178</c:v>
                </c:pt>
                <c:pt idx="1">
                  <c:v>5.8823529411764692</c:v>
                </c:pt>
                <c:pt idx="2">
                  <c:v>2.9411764705882346</c:v>
                </c:pt>
                <c:pt idx="3">
                  <c:v>2.9411764705882355</c:v>
                </c:pt>
              </c:numCache>
            </c:numRef>
          </c:val>
          <c:extLst>
            <c:ext xmlns:c16="http://schemas.microsoft.com/office/drawing/2014/chart" uri="{C3380CC4-5D6E-409C-BE32-E72D297353CC}">
              <c16:uniqueId val="{00000001-C552-4964-88CF-0A3E38DE4CE8}"/>
            </c:ext>
          </c:extLst>
        </c:ser>
        <c:ser>
          <c:idx val="2"/>
          <c:order val="2"/>
          <c:spPr>
            <a:solidFill>
              <a:srgbClr val="5DA7E2"/>
            </a:solidFill>
            <a:ln w="9525" cmpd="sng" algn="ctr">
              <a:solidFill>
                <a:schemeClr val="bg1"/>
              </a:solidFill>
              <a:prstDash val="solid"/>
            </a:ln>
          </c:spPr>
          <c:invertIfNegative val="0"/>
          <c:val>
            <c:numRef>
              <c:f>Sheet1!$A$3:$D$3</c:f>
              <c:numCache>
                <c:formatCode>General</c:formatCode>
                <c:ptCount val="4"/>
                <c:pt idx="0">
                  <c:v>13.235294117647058</c:v>
                </c:pt>
                <c:pt idx="1">
                  <c:v>41.17647058823529</c:v>
                </c:pt>
                <c:pt idx="2">
                  <c:v>25</c:v>
                </c:pt>
                <c:pt idx="3">
                  <c:v>26.470588235294116</c:v>
                </c:pt>
              </c:numCache>
            </c:numRef>
          </c:val>
          <c:extLst>
            <c:ext xmlns:c16="http://schemas.microsoft.com/office/drawing/2014/chart" uri="{C3380CC4-5D6E-409C-BE32-E72D297353CC}">
              <c16:uniqueId val="{00000002-C552-4964-88CF-0A3E38DE4CE8}"/>
            </c:ext>
          </c:extLst>
        </c:ser>
        <c:ser>
          <c:idx val="3"/>
          <c:order val="3"/>
          <c:spPr>
            <a:solidFill>
              <a:schemeClr val="accent6"/>
            </a:solidFill>
            <a:ln w="9525" cmpd="sng" algn="ctr">
              <a:solidFill>
                <a:schemeClr val="bg1"/>
              </a:solidFill>
              <a:prstDash val="solid"/>
            </a:ln>
          </c:spPr>
          <c:invertIfNegative val="0"/>
          <c:val>
            <c:numRef>
              <c:f>Sheet1!$A$4:$D$4</c:f>
              <c:numCache>
                <c:formatCode>General</c:formatCode>
                <c:ptCount val="4"/>
                <c:pt idx="0">
                  <c:v>7.352941176470587</c:v>
                </c:pt>
                <c:pt idx="1">
                  <c:v>10.294117647058826</c:v>
                </c:pt>
                <c:pt idx="2">
                  <c:v>13.235294117647058</c:v>
                </c:pt>
                <c:pt idx="3">
                  <c:v>11.764705882352942</c:v>
                </c:pt>
              </c:numCache>
            </c:numRef>
          </c:val>
          <c:extLst>
            <c:ext xmlns:c16="http://schemas.microsoft.com/office/drawing/2014/chart" uri="{C3380CC4-5D6E-409C-BE32-E72D297353CC}">
              <c16:uniqueId val="{00000003-C552-4964-88CF-0A3E38DE4CE8}"/>
            </c:ext>
          </c:extLst>
        </c:ser>
        <c:dLbls>
          <c:showLegendKey val="0"/>
          <c:showVal val="0"/>
          <c:showCatName val="0"/>
          <c:showSerName val="0"/>
          <c:showPercent val="0"/>
          <c:showBubbleSize val="0"/>
        </c:dLbls>
        <c:gapWidth val="40"/>
        <c:overlap val="100"/>
        <c:axId val="2070971823"/>
        <c:axId val="1"/>
      </c:barChart>
      <c:catAx>
        <c:axId val="207097182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4.705882352941174"/>
          <c:min val="0"/>
        </c:scaling>
        <c:delete val="1"/>
        <c:axPos val="l"/>
        <c:numFmt formatCode="General" sourceLinked="1"/>
        <c:majorTickMark val="out"/>
        <c:minorTickMark val="none"/>
        <c:tickLblPos val="nextTo"/>
        <c:crossAx val="2070971823"/>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3.219814241486068E-2"/>
          <c:w val="0.97685803293279927"/>
          <c:h val="0.93560371517027863"/>
        </c:manualLayout>
      </c:layout>
      <c:barChart>
        <c:barDir val="col"/>
        <c:grouping val="stacked"/>
        <c:varyColors val="0"/>
        <c:ser>
          <c:idx val="0"/>
          <c:order val="0"/>
          <c:spPr>
            <a:solidFill>
              <a:schemeClr val="accent2"/>
            </a:solidFill>
            <a:ln w="9525" cmpd="sng" algn="ctr">
              <a:solidFill>
                <a:schemeClr val="bg1"/>
              </a:solidFill>
              <a:prstDash val="solid"/>
            </a:ln>
          </c:spPr>
          <c:invertIfNegative val="0"/>
          <c:val>
            <c:numRef>
              <c:f>Sheet1!$A$1:$I$1</c:f>
              <c:numCache>
                <c:formatCode>General</c:formatCode>
                <c:ptCount val="9"/>
                <c:pt idx="0">
                  <c:v>2.9411764705882351</c:v>
                </c:pt>
                <c:pt idx="1">
                  <c:v>10.294117647058822</c:v>
                </c:pt>
                <c:pt idx="2">
                  <c:v>10.294117647058822</c:v>
                </c:pt>
                <c:pt idx="3">
                  <c:v>4.4117647058823533</c:v>
                </c:pt>
                <c:pt idx="4">
                  <c:v>7.3529411764705888</c:v>
                </c:pt>
                <c:pt idx="5">
                  <c:v>7.3529411764705888</c:v>
                </c:pt>
                <c:pt idx="6">
                  <c:v>7.3529411764705888</c:v>
                </c:pt>
                <c:pt idx="7">
                  <c:v>4.4117647058823533</c:v>
                </c:pt>
                <c:pt idx="8">
                  <c:v>5.8823529411764701</c:v>
                </c:pt>
              </c:numCache>
            </c:numRef>
          </c:val>
          <c:extLst>
            <c:ext xmlns:c16="http://schemas.microsoft.com/office/drawing/2014/chart" uri="{C3380CC4-5D6E-409C-BE32-E72D297353CC}">
              <c16:uniqueId val="{00000000-AFC7-4CDC-8652-A28D4D48CD68}"/>
            </c:ext>
          </c:extLst>
        </c:ser>
        <c:ser>
          <c:idx val="1"/>
          <c:order val="1"/>
          <c:spPr>
            <a:solidFill>
              <a:srgbClr val="061F79"/>
            </a:solidFill>
            <a:ln w="9525" cmpd="sng" algn="ctr">
              <a:solidFill>
                <a:schemeClr val="bg1"/>
              </a:solidFill>
              <a:prstDash val="solid"/>
            </a:ln>
          </c:spPr>
          <c:invertIfNegative val="0"/>
          <c:val>
            <c:numRef>
              <c:f>Sheet1!$A$2:$I$2</c:f>
              <c:numCache>
                <c:formatCode>General</c:formatCode>
                <c:ptCount val="9"/>
                <c:pt idx="0">
                  <c:v>5.8823529411764692</c:v>
                </c:pt>
                <c:pt idx="1">
                  <c:v>7.3529411764705905</c:v>
                </c:pt>
                <c:pt idx="2">
                  <c:v>5.882352941176471</c:v>
                </c:pt>
                <c:pt idx="3">
                  <c:v>4.4117647058823533</c:v>
                </c:pt>
                <c:pt idx="4">
                  <c:v>2.9411764705882355</c:v>
                </c:pt>
                <c:pt idx="5">
                  <c:v>4.4117647058823533</c:v>
                </c:pt>
                <c:pt idx="6">
                  <c:v>2.9411764705882355</c:v>
                </c:pt>
                <c:pt idx="7">
                  <c:v>2.9411764705882355</c:v>
                </c:pt>
                <c:pt idx="8">
                  <c:v>2.9411764705882346</c:v>
                </c:pt>
              </c:numCache>
            </c:numRef>
          </c:val>
          <c:extLst>
            <c:ext xmlns:c16="http://schemas.microsoft.com/office/drawing/2014/chart" uri="{C3380CC4-5D6E-409C-BE32-E72D297353CC}">
              <c16:uniqueId val="{00000001-AFC7-4CDC-8652-A28D4D48CD68}"/>
            </c:ext>
          </c:extLst>
        </c:ser>
        <c:ser>
          <c:idx val="2"/>
          <c:order val="2"/>
          <c:spPr>
            <a:solidFill>
              <a:srgbClr val="5DA7E2"/>
            </a:solidFill>
            <a:ln w="9525" cmpd="sng" algn="ctr">
              <a:solidFill>
                <a:schemeClr val="bg1"/>
              </a:solidFill>
              <a:prstDash val="solid"/>
            </a:ln>
          </c:spPr>
          <c:invertIfNegative val="0"/>
          <c:val>
            <c:numRef>
              <c:f>Sheet1!$A$3:$I$3</c:f>
              <c:numCache>
                <c:formatCode>General</c:formatCode>
                <c:ptCount val="9"/>
                <c:pt idx="0">
                  <c:v>39.705882352941174</c:v>
                </c:pt>
                <c:pt idx="1">
                  <c:v>51.470588235294123</c:v>
                </c:pt>
                <c:pt idx="2">
                  <c:v>51.470588235294116</c:v>
                </c:pt>
                <c:pt idx="3">
                  <c:v>30.882352941176467</c:v>
                </c:pt>
                <c:pt idx="4">
                  <c:v>32.352941176470587</c:v>
                </c:pt>
                <c:pt idx="5">
                  <c:v>33.82352941176471</c:v>
                </c:pt>
                <c:pt idx="6">
                  <c:v>16.17647058823529</c:v>
                </c:pt>
                <c:pt idx="7">
                  <c:v>13.23529411764706</c:v>
                </c:pt>
                <c:pt idx="8">
                  <c:v>16.176470588235297</c:v>
                </c:pt>
              </c:numCache>
            </c:numRef>
          </c:val>
          <c:extLst>
            <c:ext xmlns:c16="http://schemas.microsoft.com/office/drawing/2014/chart" uri="{C3380CC4-5D6E-409C-BE32-E72D297353CC}">
              <c16:uniqueId val="{00000002-AFC7-4CDC-8652-A28D4D48CD68}"/>
            </c:ext>
          </c:extLst>
        </c:ser>
        <c:ser>
          <c:idx val="3"/>
          <c:order val="3"/>
          <c:spPr>
            <a:solidFill>
              <a:schemeClr val="accent6"/>
            </a:solidFill>
            <a:ln w="9525" cmpd="sng" algn="ctr">
              <a:solidFill>
                <a:schemeClr val="bg1"/>
              </a:solidFill>
              <a:prstDash val="solid"/>
            </a:ln>
          </c:spPr>
          <c:invertIfNegative val="0"/>
          <c:val>
            <c:numRef>
              <c:f>Sheet1!$A$4:$I$4</c:f>
              <c:numCache>
                <c:formatCode>General</c:formatCode>
                <c:ptCount val="9"/>
                <c:pt idx="0">
                  <c:v>8.823529411764703</c:v>
                </c:pt>
                <c:pt idx="1">
                  <c:v>14.705882352941174</c:v>
                </c:pt>
                <c:pt idx="2">
                  <c:v>17.647058823529406</c:v>
                </c:pt>
                <c:pt idx="3">
                  <c:v>5.882352941176471</c:v>
                </c:pt>
                <c:pt idx="4">
                  <c:v>11.764705882352942</c:v>
                </c:pt>
                <c:pt idx="5">
                  <c:v>14.705882352941174</c:v>
                </c:pt>
                <c:pt idx="6">
                  <c:v>7.352941176470587</c:v>
                </c:pt>
                <c:pt idx="7">
                  <c:v>7.3529411764705905</c:v>
                </c:pt>
                <c:pt idx="8">
                  <c:v>10.294117647058826</c:v>
                </c:pt>
              </c:numCache>
            </c:numRef>
          </c:val>
          <c:extLst>
            <c:ext xmlns:c16="http://schemas.microsoft.com/office/drawing/2014/chart" uri="{C3380CC4-5D6E-409C-BE32-E72D297353CC}">
              <c16:uniqueId val="{00000003-AFC7-4CDC-8652-A28D4D48CD68}"/>
            </c:ext>
          </c:extLst>
        </c:ser>
        <c:dLbls>
          <c:showLegendKey val="0"/>
          <c:showVal val="0"/>
          <c:showCatName val="0"/>
          <c:showSerName val="0"/>
          <c:showPercent val="0"/>
          <c:showBubbleSize val="0"/>
        </c:dLbls>
        <c:gapWidth val="40"/>
        <c:overlap val="100"/>
        <c:axId val="741693711"/>
        <c:axId val="1"/>
      </c:barChart>
      <c:catAx>
        <c:axId val="74169371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85.294117647058812"/>
          <c:min val="0"/>
        </c:scaling>
        <c:delete val="1"/>
        <c:axPos val="l"/>
        <c:numFmt formatCode="General" sourceLinked="1"/>
        <c:majorTickMark val="out"/>
        <c:minorTickMark val="none"/>
        <c:tickLblPos val="nextTo"/>
        <c:crossAx val="741693711"/>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chemeClr val="accent2"/>
            </a:solidFill>
            <a:ln w="9525" cmpd="sng" algn="ctr">
              <a:solidFill>
                <a:schemeClr val="bg1"/>
              </a:solidFill>
              <a:prstDash val="solid"/>
            </a:ln>
          </c:spPr>
          <c:invertIfNegative val="0"/>
          <c:val>
            <c:numRef>
              <c:f>Sheet1!$A$1:$B$1</c:f>
              <c:numCache>
                <c:formatCode>General</c:formatCode>
                <c:ptCount val="2"/>
                <c:pt idx="0">
                  <c:v>10.606060606060606</c:v>
                </c:pt>
                <c:pt idx="1">
                  <c:v>4.5454545454545459</c:v>
                </c:pt>
              </c:numCache>
            </c:numRef>
          </c:val>
          <c:extLst>
            <c:ext xmlns:c16="http://schemas.microsoft.com/office/drawing/2014/chart" uri="{C3380CC4-5D6E-409C-BE32-E72D297353CC}">
              <c16:uniqueId val="{00000000-F2FC-4AB7-BF46-A450116E926B}"/>
            </c:ext>
          </c:extLst>
        </c:ser>
        <c:ser>
          <c:idx val="1"/>
          <c:order val="1"/>
          <c:spPr>
            <a:solidFill>
              <a:srgbClr val="061F79"/>
            </a:solidFill>
            <a:ln w="9525" cmpd="sng" algn="ctr">
              <a:solidFill>
                <a:schemeClr val="bg1"/>
              </a:solidFill>
              <a:prstDash val="solid"/>
            </a:ln>
          </c:spPr>
          <c:invertIfNegative val="0"/>
          <c:val>
            <c:numRef>
              <c:f>Sheet1!$A$2:$B$2</c:f>
              <c:numCache>
                <c:formatCode>General</c:formatCode>
                <c:ptCount val="2"/>
                <c:pt idx="0">
                  <c:v>3.0303030303030312</c:v>
                </c:pt>
                <c:pt idx="1">
                  <c:v>6.0606060606060597</c:v>
                </c:pt>
              </c:numCache>
            </c:numRef>
          </c:val>
          <c:extLst>
            <c:ext xmlns:c16="http://schemas.microsoft.com/office/drawing/2014/chart" uri="{C3380CC4-5D6E-409C-BE32-E72D297353CC}">
              <c16:uniqueId val="{00000001-F2FC-4AB7-BF46-A450116E926B}"/>
            </c:ext>
          </c:extLst>
        </c:ser>
        <c:ser>
          <c:idx val="2"/>
          <c:order val="2"/>
          <c:spPr>
            <a:solidFill>
              <a:srgbClr val="5DA7E2"/>
            </a:solidFill>
            <a:ln w="9525" cmpd="sng" algn="ctr">
              <a:solidFill>
                <a:schemeClr val="bg1"/>
              </a:solidFill>
              <a:prstDash val="solid"/>
            </a:ln>
          </c:spPr>
          <c:invertIfNegative val="0"/>
          <c:val>
            <c:numRef>
              <c:f>Sheet1!$A$3:$B$3</c:f>
              <c:numCache>
                <c:formatCode>General</c:formatCode>
                <c:ptCount val="2"/>
                <c:pt idx="0">
                  <c:v>28.787878787878785</c:v>
                </c:pt>
                <c:pt idx="1">
                  <c:v>28.787878787878785</c:v>
                </c:pt>
              </c:numCache>
            </c:numRef>
          </c:val>
          <c:extLst>
            <c:ext xmlns:c16="http://schemas.microsoft.com/office/drawing/2014/chart" uri="{C3380CC4-5D6E-409C-BE32-E72D297353CC}">
              <c16:uniqueId val="{00000002-F2FC-4AB7-BF46-A450116E926B}"/>
            </c:ext>
          </c:extLst>
        </c:ser>
        <c:ser>
          <c:idx val="3"/>
          <c:order val="3"/>
          <c:spPr>
            <a:solidFill>
              <a:schemeClr val="accent6"/>
            </a:solidFill>
            <a:ln w="9525" cmpd="sng" algn="ctr">
              <a:solidFill>
                <a:schemeClr val="bg1"/>
              </a:solidFill>
              <a:prstDash val="solid"/>
            </a:ln>
          </c:spPr>
          <c:invertIfNegative val="0"/>
          <c:val>
            <c:numRef>
              <c:f>Sheet1!$A$4:$B$4</c:f>
              <c:numCache>
                <c:formatCode>General</c:formatCode>
                <c:ptCount val="2"/>
                <c:pt idx="0">
                  <c:v>12.121212121212125</c:v>
                </c:pt>
                <c:pt idx="1">
                  <c:v>6.0606060606060623</c:v>
                </c:pt>
              </c:numCache>
            </c:numRef>
          </c:val>
          <c:extLst>
            <c:ext xmlns:c16="http://schemas.microsoft.com/office/drawing/2014/chart" uri="{C3380CC4-5D6E-409C-BE32-E72D297353CC}">
              <c16:uniqueId val="{00000003-F2FC-4AB7-BF46-A450116E926B}"/>
            </c:ext>
          </c:extLst>
        </c:ser>
        <c:dLbls>
          <c:showLegendKey val="0"/>
          <c:showVal val="0"/>
          <c:showCatName val="0"/>
          <c:showSerName val="0"/>
          <c:showPercent val="0"/>
          <c:showBubbleSize val="0"/>
        </c:dLbls>
        <c:gapWidth val="40"/>
        <c:overlap val="100"/>
        <c:axId val="389924895"/>
        <c:axId val="1"/>
      </c:barChart>
      <c:catAx>
        <c:axId val="38992489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4.545454545454547"/>
          <c:min val="0"/>
        </c:scaling>
        <c:delete val="1"/>
        <c:axPos val="l"/>
        <c:numFmt formatCode="General" sourceLinked="1"/>
        <c:majorTickMark val="out"/>
        <c:minorTickMark val="none"/>
        <c:tickLblPos val="nextTo"/>
        <c:crossAx val="389924895"/>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chemeClr val="accent2"/>
            </a:solidFill>
            <a:ln w="9525" cmpd="sng" algn="ctr">
              <a:solidFill>
                <a:schemeClr val="bg1"/>
              </a:solidFill>
              <a:prstDash val="solid"/>
            </a:ln>
          </c:spPr>
          <c:invertIfNegative val="0"/>
          <c:val>
            <c:numRef>
              <c:f>Sheet1!$A$1:$B$1</c:f>
              <c:numCache>
                <c:formatCode>General</c:formatCode>
                <c:ptCount val="2"/>
                <c:pt idx="0">
                  <c:v>8.9552238805970141</c:v>
                </c:pt>
                <c:pt idx="1">
                  <c:v>5.9701492537313428</c:v>
                </c:pt>
              </c:numCache>
            </c:numRef>
          </c:val>
          <c:extLst>
            <c:ext xmlns:c16="http://schemas.microsoft.com/office/drawing/2014/chart" uri="{C3380CC4-5D6E-409C-BE32-E72D297353CC}">
              <c16:uniqueId val="{00000000-6A17-41DF-A66B-6A80A3427618}"/>
            </c:ext>
          </c:extLst>
        </c:ser>
        <c:ser>
          <c:idx val="1"/>
          <c:order val="1"/>
          <c:spPr>
            <a:solidFill>
              <a:srgbClr val="061F79"/>
            </a:solidFill>
            <a:ln w="9525" cmpd="sng" algn="ctr">
              <a:solidFill>
                <a:schemeClr val="bg1"/>
              </a:solidFill>
              <a:prstDash val="solid"/>
            </a:ln>
          </c:spPr>
          <c:invertIfNegative val="0"/>
          <c:val>
            <c:numRef>
              <c:f>Sheet1!$A$2:$B$2</c:f>
              <c:numCache>
                <c:formatCode>General</c:formatCode>
                <c:ptCount val="2"/>
                <c:pt idx="0">
                  <c:v>5.9701492537313428</c:v>
                </c:pt>
                <c:pt idx="1">
                  <c:v>2.9850746268656714</c:v>
                </c:pt>
              </c:numCache>
            </c:numRef>
          </c:val>
          <c:extLst>
            <c:ext xmlns:c16="http://schemas.microsoft.com/office/drawing/2014/chart" uri="{C3380CC4-5D6E-409C-BE32-E72D297353CC}">
              <c16:uniqueId val="{00000001-6A17-41DF-A66B-6A80A3427618}"/>
            </c:ext>
          </c:extLst>
        </c:ser>
        <c:ser>
          <c:idx val="2"/>
          <c:order val="2"/>
          <c:spPr>
            <a:solidFill>
              <a:srgbClr val="5DA7E2"/>
            </a:solidFill>
            <a:ln w="9525" cmpd="sng" algn="ctr">
              <a:solidFill>
                <a:schemeClr val="bg1"/>
              </a:solidFill>
              <a:prstDash val="solid"/>
            </a:ln>
          </c:spPr>
          <c:invertIfNegative val="0"/>
          <c:val>
            <c:numRef>
              <c:f>Sheet1!$A$3:$B$3</c:f>
              <c:numCache>
                <c:formatCode>General</c:formatCode>
                <c:ptCount val="2"/>
                <c:pt idx="0">
                  <c:v>40.298507462686572</c:v>
                </c:pt>
                <c:pt idx="1">
                  <c:v>17.910447761194028</c:v>
                </c:pt>
              </c:numCache>
            </c:numRef>
          </c:val>
          <c:extLst>
            <c:ext xmlns:c16="http://schemas.microsoft.com/office/drawing/2014/chart" uri="{C3380CC4-5D6E-409C-BE32-E72D297353CC}">
              <c16:uniqueId val="{00000002-6A17-41DF-A66B-6A80A3427618}"/>
            </c:ext>
          </c:extLst>
        </c:ser>
        <c:ser>
          <c:idx val="3"/>
          <c:order val="3"/>
          <c:spPr>
            <a:solidFill>
              <a:schemeClr val="accent6"/>
            </a:solidFill>
            <a:ln w="9525" cmpd="sng" algn="ctr">
              <a:solidFill>
                <a:schemeClr val="bg1"/>
              </a:solidFill>
              <a:prstDash val="solid"/>
            </a:ln>
          </c:spPr>
          <c:invertIfNegative val="0"/>
          <c:val>
            <c:numRef>
              <c:f>Sheet1!$A$4:$B$4</c:f>
              <c:numCache>
                <c:formatCode>General</c:formatCode>
                <c:ptCount val="2"/>
                <c:pt idx="0">
                  <c:v>14.925373134328353</c:v>
                </c:pt>
                <c:pt idx="1">
                  <c:v>2.9850746268656714</c:v>
                </c:pt>
              </c:numCache>
            </c:numRef>
          </c:val>
          <c:extLst>
            <c:ext xmlns:c16="http://schemas.microsoft.com/office/drawing/2014/chart" uri="{C3380CC4-5D6E-409C-BE32-E72D297353CC}">
              <c16:uniqueId val="{00000003-6A17-41DF-A66B-6A80A3427618}"/>
            </c:ext>
          </c:extLst>
        </c:ser>
        <c:dLbls>
          <c:showLegendKey val="0"/>
          <c:showVal val="0"/>
          <c:showCatName val="0"/>
          <c:showSerName val="0"/>
          <c:showPercent val="0"/>
          <c:showBubbleSize val="0"/>
        </c:dLbls>
        <c:gapWidth val="40"/>
        <c:overlap val="100"/>
        <c:axId val="1628118431"/>
        <c:axId val="1"/>
      </c:barChart>
      <c:catAx>
        <c:axId val="162811843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0.149253731343279"/>
          <c:min val="0"/>
        </c:scaling>
        <c:delete val="1"/>
        <c:axPos val="l"/>
        <c:numFmt formatCode="General" sourceLinked="1"/>
        <c:majorTickMark val="out"/>
        <c:minorTickMark val="none"/>
        <c:tickLblPos val="nextTo"/>
        <c:crossAx val="1628118431"/>
        <c:crosses val="min"/>
        <c:crossBetween val="between"/>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A6BD5B6C-20AF-4F0F-889A-7AADC7535123}" type="datetime3">
              <a:rPr lang="en-US" smtClean="0"/>
              <a:t>10 March 2026</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rtl="0">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rtl="0">
              <a:defRPr sz="900">
                <a:latin typeface="+mn-lt"/>
                <a:cs typeface="Arial" panose="020B0604020202020204" pitchFamily="34" charset="0"/>
              </a:defRPr>
            </a:lvl1pPr>
          </a:lstStyle>
          <a:p>
            <a:fld id="{1DF34805-1F01-4BDA-A8CA-FCEA2B4BC8D0}" type="datetime3">
              <a:rPr lang="en-US" smtClean="0"/>
              <a:pPr/>
              <a:t>10 March 2026</a:t>
            </a:fld>
            <a:endParaRPr lang="en-US"/>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rtl="0">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rtl="0">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10 March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a:t>
            </a:fld>
            <a:endParaRPr lang="en-US"/>
          </a:p>
        </p:txBody>
      </p:sp>
    </p:spTree>
    <p:extLst>
      <p:ext uri="{BB962C8B-B14F-4D97-AF65-F5344CB8AC3E}">
        <p14:creationId xmlns:p14="http://schemas.microsoft.com/office/powerpoint/2010/main" val="3174106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FC6B6-CAA3-B752-41C1-A0780972DB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373E37-8261-60FA-AB5A-CAB2DEB355ED}"/>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3616B564-E0FA-F284-E778-CF047682C165}"/>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534E0A32-6852-2F3B-38AE-9B36F778193C}"/>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6FE06-0FC5-45E3-ABB6-17B151E168FD}"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 March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270F3A36-ED9A-672D-0B9E-9F1D7FBE8B3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177368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5F5FC-BA4A-4E88-5021-842F28C3CD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274676-B8FD-52B4-7A16-BBCFE4A9D21D}"/>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91DC4321-DEB9-7515-C53D-54F0038DE7B5}"/>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67318793-BD1C-E63A-B48F-08DD674541A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6FE06-0FC5-45E3-ABB6-17B151E168FD}"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 March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90A0D7A5-6306-8246-6C00-F55DB35C5A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137855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E496D-1142-C9F9-6802-CD9E6BBF1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36457C-71BA-0CBE-765C-6FF3A9641A53}"/>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57016A85-9B6E-0F09-9B38-4057C53D2ACA}"/>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F2A6204A-3AB9-1C26-827E-FEC1E8D6222B}"/>
              </a:ext>
            </a:extLst>
          </p:cNvPr>
          <p:cNvSpPr>
            <a:spLocks noGrp="1"/>
          </p:cNvSpPr>
          <p:nvPr>
            <p:ph type="dt" idx="1"/>
          </p:nvPr>
        </p:nvSpPr>
        <p:spPr/>
        <p:txBody>
          <a:bodyPr/>
          <a:lstStyle/>
          <a:p>
            <a:fld id="{1DF34805-1F01-4BDA-A8CA-FCEA2B4BC8D0}" type="datetime3">
              <a:rPr lang="en-US" smtClean="0"/>
              <a:pPr/>
              <a:t>10 March 2026</a:t>
            </a:fld>
            <a:endParaRPr lang="en-US"/>
          </a:p>
        </p:txBody>
      </p:sp>
      <p:sp>
        <p:nvSpPr>
          <p:cNvPr id="5" name="Slide Number Placeholder 4">
            <a:extLst>
              <a:ext uri="{FF2B5EF4-FFF2-40B4-BE49-F238E27FC236}">
                <a16:creationId xmlns:a16="http://schemas.microsoft.com/office/drawing/2014/main" id="{3B92A879-B1F6-6E4B-B47B-0E63F0BD0559}"/>
              </a:ext>
            </a:extLst>
          </p:cNvPr>
          <p:cNvSpPr>
            <a:spLocks noGrp="1"/>
          </p:cNvSpPr>
          <p:nvPr>
            <p:ph type="sldNum" sz="quarter" idx="5"/>
          </p:nvPr>
        </p:nvSpPr>
        <p:spPr/>
        <p:txBody>
          <a:bodyPr/>
          <a:lstStyle/>
          <a:p>
            <a:fld id="{CF5EBCF4-26FC-4F76-8DA1-52FDDC328D44}" type="slidenum">
              <a:rPr lang="en-US" smtClean="0"/>
              <a:pPr/>
              <a:t>4</a:t>
            </a:fld>
            <a:endParaRPr lang="en-US"/>
          </a:p>
        </p:txBody>
      </p:sp>
    </p:spTree>
    <p:extLst>
      <p:ext uri="{BB962C8B-B14F-4D97-AF65-F5344CB8AC3E}">
        <p14:creationId xmlns:p14="http://schemas.microsoft.com/office/powerpoint/2010/main" val="3929676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92677-E80F-3DA7-2CE3-5D08D8EAB7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DBFA2F-F950-6578-BB03-15D8CF19AB4B}"/>
              </a:ext>
            </a:extLst>
          </p:cNvPr>
          <p:cNvSpPr>
            <a:spLocks noGrp="1" noRot="1" noChangeAspect="1"/>
          </p:cNvSpPr>
          <p:nvPr>
            <p:ph type="sldImg"/>
          </p:nvPr>
        </p:nvSpPr>
        <p:spPr>
          <a:xfrm>
            <a:off x="735013" y="563563"/>
            <a:ext cx="5632450" cy="3168650"/>
          </a:xfrm>
        </p:spPr>
        <p:txBody>
          <a:bodyPr/>
          <a:lstStyle/>
          <a:p>
            <a:endParaRPr lang="en-US"/>
          </a:p>
        </p:txBody>
      </p:sp>
      <p:sp>
        <p:nvSpPr>
          <p:cNvPr id="4" name="Slide Number Placeholder 3">
            <a:extLst>
              <a:ext uri="{FF2B5EF4-FFF2-40B4-BE49-F238E27FC236}">
                <a16:creationId xmlns:a16="http://schemas.microsoft.com/office/drawing/2014/main" id="{E39CA808-4A0B-3F55-F34D-3DDDA091084C}"/>
              </a:ext>
            </a:extLst>
          </p:cNvPr>
          <p:cNvSpPr>
            <a:spLocks noGrp="1"/>
          </p:cNvSpPr>
          <p:nvPr>
            <p:ph type="sldNum" sz="quarter" idx="5"/>
          </p:nvPr>
        </p:nvSpPr>
        <p:spPr/>
        <p:txBody>
          <a:bodyPr/>
          <a:lstStyle/>
          <a:p>
            <a:fld id="{F62AC51D-6DAA-4455-8EA7-D54B64909A85}" type="slidenum">
              <a:rPr lang="en-US" smtClean="0"/>
              <a:t>5</a:t>
            </a:fld>
            <a:endParaRPr lang="en-US"/>
          </a:p>
        </p:txBody>
      </p:sp>
      <p:sp>
        <p:nvSpPr>
          <p:cNvPr id="6" name="Notes Placeholder 5">
            <a:extLst>
              <a:ext uri="{FF2B5EF4-FFF2-40B4-BE49-F238E27FC236}">
                <a16:creationId xmlns:a16="http://schemas.microsoft.com/office/drawing/2014/main" id="{6C3ED05C-8252-5864-A913-9C11D7B702E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37081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10 March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13</a:t>
            </a:fld>
            <a:endParaRPr lang="en-US"/>
          </a:p>
        </p:txBody>
      </p:sp>
    </p:spTree>
    <p:extLst>
      <p:ext uri="{BB962C8B-B14F-4D97-AF65-F5344CB8AC3E}">
        <p14:creationId xmlns:p14="http://schemas.microsoft.com/office/powerpoint/2010/main" val="2608170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txBody>
          <a:bodyPr/>
          <a:lstStyle/>
          <a:p>
            <a:endParaRPr lang="en-US"/>
          </a:p>
        </p:txBody>
      </p:sp>
      <p:sp>
        <p:nvSpPr>
          <p:cNvPr id="3" name="Notes Placeholder 2"/>
          <p:cNvSpPr>
            <a:spLocks noGrp="1"/>
          </p:cNvSpPr>
          <p:nvPr>
            <p:ph type="body" idx="1"/>
          </p:nvPr>
        </p:nvSpPr>
        <p:spPr/>
        <p:txBody>
          <a:bodyPr/>
          <a:lstStyle/>
          <a:p>
            <a:endParaRPr lang="en-NZ"/>
          </a:p>
        </p:txBody>
      </p:sp>
      <p:sp>
        <p:nvSpPr>
          <p:cNvPr id="4" name="Date Placeholder 3"/>
          <p:cNvSpPr>
            <a:spLocks noGrp="1"/>
          </p:cNvSpPr>
          <p:nvPr>
            <p:ph type="dt" idx="1"/>
          </p:nvPr>
        </p:nvSpPr>
        <p:spPr/>
        <p:txBody>
          <a:bodyPr/>
          <a:lstStyle/>
          <a:p>
            <a:fld id="{1DF34805-1F01-4BDA-A8CA-FCEA2B4BC8D0}" type="datetime3">
              <a:rPr lang="en-US" smtClean="0"/>
              <a:pPr/>
              <a:t>10 March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15</a:t>
            </a:fld>
            <a:endParaRPr lang="en-US"/>
          </a:p>
        </p:txBody>
      </p:sp>
    </p:spTree>
    <p:extLst>
      <p:ext uri="{BB962C8B-B14F-4D97-AF65-F5344CB8AC3E}">
        <p14:creationId xmlns:p14="http://schemas.microsoft.com/office/powerpoint/2010/main" val="1470104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5B99C-5494-DCD9-7A4C-76BA8B947F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541175-D14A-E96C-9FDC-9BDB0891B2DA}"/>
              </a:ext>
            </a:extLst>
          </p:cNvPr>
          <p:cNvSpPr>
            <a:spLocks noGrp="1" noRot="1" noChangeAspect="1"/>
          </p:cNvSpPr>
          <p:nvPr>
            <p:ph type="sldImg"/>
          </p:nvPr>
        </p:nvSpPr>
        <p:spPr>
          <a:xfrm>
            <a:off x="735013" y="563563"/>
            <a:ext cx="5632450" cy="3168650"/>
          </a:xfrm>
        </p:spPr>
        <p:txBody>
          <a:bodyPr/>
          <a:lstStyle/>
          <a:p>
            <a:endParaRPr lang="en-US"/>
          </a:p>
        </p:txBody>
      </p:sp>
      <p:sp>
        <p:nvSpPr>
          <p:cNvPr id="3" name="Notes Placeholder 2">
            <a:extLst>
              <a:ext uri="{FF2B5EF4-FFF2-40B4-BE49-F238E27FC236}">
                <a16:creationId xmlns:a16="http://schemas.microsoft.com/office/drawing/2014/main" id="{991D3C8A-C068-B35B-CB65-F042666C6267}"/>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227A00AD-9B35-36DB-C8A0-FE2BBB39B38F}"/>
              </a:ext>
            </a:extLst>
          </p:cNvPr>
          <p:cNvSpPr>
            <a:spLocks noGrp="1"/>
          </p:cNvSpPr>
          <p:nvPr>
            <p:ph type="dt" idx="1"/>
          </p:nvPr>
        </p:nvSpPr>
        <p:spPr/>
        <p:txBody>
          <a:bodyPr/>
          <a:lstStyle/>
          <a:p>
            <a:fld id="{1DF34805-1F01-4BDA-A8CA-FCEA2B4BC8D0}" type="datetime3">
              <a:rPr lang="en-US" smtClean="0"/>
              <a:pPr/>
              <a:t>10 March 2026</a:t>
            </a:fld>
            <a:endParaRPr lang="en-US"/>
          </a:p>
        </p:txBody>
      </p:sp>
      <p:sp>
        <p:nvSpPr>
          <p:cNvPr id="5" name="Slide Number Placeholder 4">
            <a:extLst>
              <a:ext uri="{FF2B5EF4-FFF2-40B4-BE49-F238E27FC236}">
                <a16:creationId xmlns:a16="http://schemas.microsoft.com/office/drawing/2014/main" id="{8CE3A026-8BB9-9B2A-155D-A1DF4C4C4840}"/>
              </a:ext>
            </a:extLst>
          </p:cNvPr>
          <p:cNvSpPr>
            <a:spLocks noGrp="1"/>
          </p:cNvSpPr>
          <p:nvPr>
            <p:ph type="sldNum" sz="quarter" idx="5"/>
          </p:nvPr>
        </p:nvSpPr>
        <p:spPr/>
        <p:txBody>
          <a:bodyPr/>
          <a:lstStyle/>
          <a:p>
            <a:fld id="{CF5EBCF4-26FC-4F76-8DA1-52FDDC328D44}" type="slidenum">
              <a:rPr lang="en-US" smtClean="0"/>
              <a:pPr/>
              <a:t>16</a:t>
            </a:fld>
            <a:endParaRPr lang="en-US"/>
          </a:p>
        </p:txBody>
      </p:sp>
    </p:spTree>
    <p:extLst>
      <p:ext uri="{BB962C8B-B14F-4D97-AF65-F5344CB8AC3E}">
        <p14:creationId xmlns:p14="http://schemas.microsoft.com/office/powerpoint/2010/main" val="3829057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F4E0F-CAE0-1BDA-AF80-C3DAFE794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B34C7E-C941-733E-C852-3280613B5C43}"/>
              </a:ext>
            </a:extLst>
          </p:cNvPr>
          <p:cNvSpPr>
            <a:spLocks noGrp="1" noRot="1" noChangeAspect="1"/>
          </p:cNvSpPr>
          <p:nvPr>
            <p:ph type="sldImg"/>
          </p:nvPr>
        </p:nvSpPr>
        <p:spPr>
          <a:xfrm>
            <a:off x="735013" y="563563"/>
            <a:ext cx="5632450" cy="3168650"/>
          </a:xfrm>
        </p:spPr>
        <p:txBody>
          <a:bodyPr/>
          <a:lstStyle/>
          <a:p>
            <a:endParaRPr lang="en-US"/>
          </a:p>
        </p:txBody>
      </p:sp>
      <p:sp>
        <p:nvSpPr>
          <p:cNvPr id="3" name="Notes Placeholder 2">
            <a:extLst>
              <a:ext uri="{FF2B5EF4-FFF2-40B4-BE49-F238E27FC236}">
                <a16:creationId xmlns:a16="http://schemas.microsoft.com/office/drawing/2014/main" id="{B2361ADA-EEBF-2B66-AC0F-A41465244294}"/>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A46EEF42-641E-D6C8-5935-C08958B55379}"/>
              </a:ext>
            </a:extLst>
          </p:cNvPr>
          <p:cNvSpPr>
            <a:spLocks noGrp="1"/>
          </p:cNvSpPr>
          <p:nvPr>
            <p:ph type="dt" idx="1"/>
          </p:nvPr>
        </p:nvSpPr>
        <p:spPr/>
        <p:txBody>
          <a:bodyPr/>
          <a:lstStyle/>
          <a:p>
            <a:fld id="{1DF34805-1F01-4BDA-A8CA-FCEA2B4BC8D0}" type="datetime3">
              <a:rPr lang="en-US" smtClean="0"/>
              <a:pPr/>
              <a:t>10 March 2026</a:t>
            </a:fld>
            <a:endParaRPr lang="en-US"/>
          </a:p>
        </p:txBody>
      </p:sp>
      <p:sp>
        <p:nvSpPr>
          <p:cNvPr id="5" name="Slide Number Placeholder 4">
            <a:extLst>
              <a:ext uri="{FF2B5EF4-FFF2-40B4-BE49-F238E27FC236}">
                <a16:creationId xmlns:a16="http://schemas.microsoft.com/office/drawing/2014/main" id="{708A58A9-55BE-54C7-B7A3-31F07797E313}"/>
              </a:ext>
            </a:extLst>
          </p:cNvPr>
          <p:cNvSpPr>
            <a:spLocks noGrp="1"/>
          </p:cNvSpPr>
          <p:nvPr>
            <p:ph type="sldNum" sz="quarter" idx="5"/>
          </p:nvPr>
        </p:nvSpPr>
        <p:spPr/>
        <p:txBody>
          <a:bodyPr/>
          <a:lstStyle/>
          <a:p>
            <a:fld id="{CF5EBCF4-26FC-4F76-8DA1-52FDDC328D44}" type="slidenum">
              <a:rPr lang="en-US" smtClean="0"/>
              <a:pPr/>
              <a:t>17</a:t>
            </a:fld>
            <a:endParaRPr lang="en-US"/>
          </a:p>
        </p:txBody>
      </p:sp>
    </p:spTree>
    <p:extLst>
      <p:ext uri="{BB962C8B-B14F-4D97-AF65-F5344CB8AC3E}">
        <p14:creationId xmlns:p14="http://schemas.microsoft.com/office/powerpoint/2010/main" val="3500402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AEC8F-C41C-0FDC-E1D4-38704625FD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B8638F-5D6D-8CB8-DBF1-0D992542F532}"/>
              </a:ext>
            </a:extLst>
          </p:cNvPr>
          <p:cNvSpPr>
            <a:spLocks noGrp="1" noRot="1" noChangeAspect="1"/>
          </p:cNvSpPr>
          <p:nvPr>
            <p:ph type="sldImg"/>
          </p:nvPr>
        </p:nvSpPr>
        <p:spPr>
          <a:xfrm>
            <a:off x="735013" y="563563"/>
            <a:ext cx="5632450" cy="3168650"/>
          </a:xfrm>
        </p:spPr>
        <p:txBody>
          <a:bodyPr/>
          <a:lstStyle/>
          <a:p>
            <a:endParaRPr lang="en-US"/>
          </a:p>
        </p:txBody>
      </p:sp>
      <p:sp>
        <p:nvSpPr>
          <p:cNvPr id="3" name="Notes Placeholder 2">
            <a:extLst>
              <a:ext uri="{FF2B5EF4-FFF2-40B4-BE49-F238E27FC236}">
                <a16:creationId xmlns:a16="http://schemas.microsoft.com/office/drawing/2014/main" id="{38514F0E-DC3F-921E-8029-075AC5BA8F25}"/>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568CA78F-7FF0-AF19-254F-49C29DF17360}"/>
              </a:ext>
            </a:extLst>
          </p:cNvPr>
          <p:cNvSpPr>
            <a:spLocks noGrp="1"/>
          </p:cNvSpPr>
          <p:nvPr>
            <p:ph type="dt" idx="1"/>
          </p:nvPr>
        </p:nvSpPr>
        <p:spPr/>
        <p:txBody>
          <a:bodyPr/>
          <a:lstStyle/>
          <a:p>
            <a:fld id="{1DF34805-1F01-4BDA-A8CA-FCEA2B4BC8D0}" type="datetime3">
              <a:rPr lang="en-US" smtClean="0"/>
              <a:pPr/>
              <a:t>10 March 2026</a:t>
            </a:fld>
            <a:endParaRPr lang="en-US"/>
          </a:p>
        </p:txBody>
      </p:sp>
      <p:sp>
        <p:nvSpPr>
          <p:cNvPr id="5" name="Slide Number Placeholder 4">
            <a:extLst>
              <a:ext uri="{FF2B5EF4-FFF2-40B4-BE49-F238E27FC236}">
                <a16:creationId xmlns:a16="http://schemas.microsoft.com/office/drawing/2014/main" id="{6384A230-AB55-9DFF-F164-0E12AB2DFDDE}"/>
              </a:ext>
            </a:extLst>
          </p:cNvPr>
          <p:cNvSpPr>
            <a:spLocks noGrp="1"/>
          </p:cNvSpPr>
          <p:nvPr>
            <p:ph type="sldNum" sz="quarter" idx="5"/>
          </p:nvPr>
        </p:nvSpPr>
        <p:spPr/>
        <p:txBody>
          <a:bodyPr/>
          <a:lstStyle/>
          <a:p>
            <a:fld id="{CF5EBCF4-26FC-4F76-8DA1-52FDDC328D44}" type="slidenum">
              <a:rPr lang="en-US" smtClean="0"/>
              <a:pPr/>
              <a:t>18</a:t>
            </a:fld>
            <a:endParaRPr lang="en-US"/>
          </a:p>
        </p:txBody>
      </p:sp>
    </p:spTree>
    <p:extLst>
      <p:ext uri="{BB962C8B-B14F-4D97-AF65-F5344CB8AC3E}">
        <p14:creationId xmlns:p14="http://schemas.microsoft.com/office/powerpoint/2010/main" val="2321831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8AF03-7F82-7ADE-44DE-4FAE926777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FEDDF2-BCCE-4460-11F2-77B86D4C227F}"/>
              </a:ext>
            </a:extLst>
          </p:cNvPr>
          <p:cNvSpPr>
            <a:spLocks noGrp="1" noRot="1" noChangeAspect="1"/>
          </p:cNvSpPr>
          <p:nvPr>
            <p:ph type="sldImg"/>
          </p:nvPr>
        </p:nvSpPr>
        <p:spPr>
          <a:xfrm>
            <a:off x="735013" y="563563"/>
            <a:ext cx="5632450" cy="3168650"/>
          </a:xfrm>
        </p:spPr>
        <p:txBody>
          <a:bodyPr/>
          <a:lstStyle/>
          <a:p>
            <a:endParaRPr lang="en-US"/>
          </a:p>
        </p:txBody>
      </p:sp>
      <p:sp>
        <p:nvSpPr>
          <p:cNvPr id="3" name="Notes Placeholder 2">
            <a:extLst>
              <a:ext uri="{FF2B5EF4-FFF2-40B4-BE49-F238E27FC236}">
                <a16:creationId xmlns:a16="http://schemas.microsoft.com/office/drawing/2014/main" id="{2ABD2378-A39F-2A36-082A-2CBD1BEF179B}"/>
              </a:ext>
            </a:extLst>
          </p:cNvPr>
          <p:cNvSpPr>
            <a:spLocks noGrp="1"/>
          </p:cNvSpPr>
          <p:nvPr>
            <p:ph type="body" idx="1"/>
          </p:nvPr>
        </p:nvSpPr>
        <p:spPr/>
        <p:txBody>
          <a:bodyPr/>
          <a:lstStyle/>
          <a:p>
            <a:endParaRPr lang="en-NZ"/>
          </a:p>
        </p:txBody>
      </p:sp>
      <p:sp>
        <p:nvSpPr>
          <p:cNvPr id="4" name="Date Placeholder 3">
            <a:extLst>
              <a:ext uri="{FF2B5EF4-FFF2-40B4-BE49-F238E27FC236}">
                <a16:creationId xmlns:a16="http://schemas.microsoft.com/office/drawing/2014/main" id="{55529D29-78F3-0AAC-3D20-1C02CA0E499E}"/>
              </a:ext>
            </a:extLst>
          </p:cNvPr>
          <p:cNvSpPr>
            <a:spLocks noGrp="1"/>
          </p:cNvSpPr>
          <p:nvPr>
            <p:ph type="dt" idx="1"/>
          </p:nvPr>
        </p:nvSpPr>
        <p:spPr/>
        <p:txBody>
          <a:bodyPr/>
          <a:lstStyle/>
          <a:p>
            <a:fld id="{1DF34805-1F01-4BDA-A8CA-FCEA2B4BC8D0}" type="datetime3">
              <a:rPr lang="en-US" smtClean="0"/>
              <a:pPr/>
              <a:t>10 March 2026</a:t>
            </a:fld>
            <a:endParaRPr lang="en-US"/>
          </a:p>
        </p:txBody>
      </p:sp>
      <p:sp>
        <p:nvSpPr>
          <p:cNvPr id="5" name="Slide Number Placeholder 4">
            <a:extLst>
              <a:ext uri="{FF2B5EF4-FFF2-40B4-BE49-F238E27FC236}">
                <a16:creationId xmlns:a16="http://schemas.microsoft.com/office/drawing/2014/main" id="{3A202C59-09E1-784D-2B23-0C09FF426E07}"/>
              </a:ext>
            </a:extLst>
          </p:cNvPr>
          <p:cNvSpPr>
            <a:spLocks noGrp="1"/>
          </p:cNvSpPr>
          <p:nvPr>
            <p:ph type="sldNum" sz="quarter" idx="5"/>
          </p:nvPr>
        </p:nvSpPr>
        <p:spPr/>
        <p:txBody>
          <a:bodyPr/>
          <a:lstStyle/>
          <a:p>
            <a:fld id="{CF5EBCF4-26FC-4F76-8DA1-52FDDC328D44}" type="slidenum">
              <a:rPr lang="en-US" smtClean="0"/>
              <a:pPr/>
              <a:t>54</a:t>
            </a:fld>
            <a:endParaRPr lang="en-US"/>
          </a:p>
        </p:txBody>
      </p:sp>
    </p:spTree>
    <p:extLst>
      <p:ext uri="{BB962C8B-B14F-4D97-AF65-F5344CB8AC3E}">
        <p14:creationId xmlns:p14="http://schemas.microsoft.com/office/powerpoint/2010/main" val="286623356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5.xml"/><Relationship Id="rId7" Type="http://schemas.openxmlformats.org/officeDocument/2006/relationships/oleObject" Target="../embeddings/oleObject2.bin"/><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1.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91.xml"/><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image" Target="../media/image2.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image" Target="../media/image6.emf"/><Relationship Id="rId5" Type="http://schemas.openxmlformats.org/officeDocument/2006/relationships/tags" Target="../tags/tag88.xml"/><Relationship Id="rId10" Type="http://schemas.openxmlformats.org/officeDocument/2006/relationships/oleObject" Target="../embeddings/oleObject11.bin"/><Relationship Id="rId4" Type="http://schemas.openxmlformats.org/officeDocument/2006/relationships/tags" Target="../tags/tag87.xml"/><Relationship Id="rId9"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9.xml"/><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image" Target="../media/image2.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image" Target="../media/image1.emf"/><Relationship Id="rId5" Type="http://schemas.openxmlformats.org/officeDocument/2006/relationships/tags" Target="../tags/tag96.xml"/><Relationship Id="rId10" Type="http://schemas.openxmlformats.org/officeDocument/2006/relationships/oleObject" Target="../embeddings/oleObject12.bin"/><Relationship Id="rId4" Type="http://schemas.openxmlformats.org/officeDocument/2006/relationships/tags" Target="../tags/tag95.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102.xml"/><Relationship Id="rId7" Type="http://schemas.openxmlformats.org/officeDocument/2006/relationships/slideMaster" Target="../slideMasters/slideMaster1.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10" Type="http://schemas.openxmlformats.org/officeDocument/2006/relationships/image" Target="../media/image2.png"/><Relationship Id="rId4" Type="http://schemas.openxmlformats.org/officeDocument/2006/relationships/tags" Target="../tags/tag103.xml"/><Relationship Id="rId9"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8.xml"/><Relationship Id="rId7" Type="http://schemas.openxmlformats.org/officeDocument/2006/relationships/image" Target="../media/image3.emf"/><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oleObject" Target="../embeddings/oleObject14.bin"/><Relationship Id="rId5" Type="http://schemas.openxmlformats.org/officeDocument/2006/relationships/slideMaster" Target="../slideMasters/slideMaster1.xml"/><Relationship Id="rId4" Type="http://schemas.openxmlformats.org/officeDocument/2006/relationships/tags" Target="../tags/tag109.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14.xml"/><Relationship Id="rId7" Type="http://schemas.openxmlformats.org/officeDocument/2006/relationships/tags" Target="../tags/tag118.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10" Type="http://schemas.openxmlformats.org/officeDocument/2006/relationships/image" Target="../media/image1.emf"/><Relationship Id="rId4" Type="http://schemas.openxmlformats.org/officeDocument/2006/relationships/tags" Target="../tags/tag115.xml"/><Relationship Id="rId9" Type="http://schemas.openxmlformats.org/officeDocument/2006/relationships/oleObject" Target="../embeddings/oleObject16.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image" Target="../media/image1.emf"/><Relationship Id="rId4" Type="http://schemas.openxmlformats.org/officeDocument/2006/relationships/tags" Target="../tags/tag31.xml"/><Relationship Id="rId9"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27.xml"/><Relationship Id="rId7" Type="http://schemas.openxmlformats.org/officeDocument/2006/relationships/image" Target="../media/image3.emf"/><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oleObject" Target="../embeddings/oleObject18.bin"/><Relationship Id="rId5" Type="http://schemas.openxmlformats.org/officeDocument/2006/relationships/slideMaster" Target="../slideMasters/slideMaster2.xml"/><Relationship Id="rId4" Type="http://schemas.openxmlformats.org/officeDocument/2006/relationships/tags" Target="../tags/tag128.xml"/></Relationships>
</file>

<file path=ppt/slideLayouts/_rels/slideLayout21.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31.xml"/><Relationship Id="rId7" Type="http://schemas.openxmlformats.org/officeDocument/2006/relationships/tags" Target="../tags/tag135.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5" Type="http://schemas.openxmlformats.org/officeDocument/2006/relationships/tags" Target="../tags/tag133.xml"/><Relationship Id="rId10" Type="http://schemas.openxmlformats.org/officeDocument/2006/relationships/image" Target="../media/image1.emf"/><Relationship Id="rId4" Type="http://schemas.openxmlformats.org/officeDocument/2006/relationships/tags" Target="../tags/tag132.xml"/><Relationship Id="rId9" Type="http://schemas.openxmlformats.org/officeDocument/2006/relationships/oleObject" Target="../embeddings/oleObject19.bin"/></Relationships>
</file>

<file path=ppt/slideLayouts/_rels/slideLayout22.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tags" Target="../tags/tag138.xml"/><Relationship Id="rId7" Type="http://schemas.openxmlformats.org/officeDocument/2006/relationships/slideMaster" Target="../slideMasters/slideMaster2.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9" Type="http://schemas.openxmlformats.org/officeDocument/2006/relationships/image" Target="../media/image3.emf"/></Relationships>
</file>

<file path=ppt/slideLayouts/_rels/slideLayout23.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tags" Target="../tags/tag144.xml"/><Relationship Id="rId7" Type="http://schemas.openxmlformats.org/officeDocument/2006/relationships/slideMaster" Target="../slideMasters/slideMaster2.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9"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150.xml"/><Relationship Id="rId7" Type="http://schemas.openxmlformats.org/officeDocument/2006/relationships/slideMaster" Target="../slideMasters/slideMaster2.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11" Type="http://schemas.microsoft.com/office/2007/relationships/hdphoto" Target="../media/hdphoto2.wdp"/><Relationship Id="rId5" Type="http://schemas.openxmlformats.org/officeDocument/2006/relationships/tags" Target="../tags/tag152.xml"/><Relationship Id="rId10" Type="http://schemas.openxmlformats.org/officeDocument/2006/relationships/image" Target="../media/image8.png"/><Relationship Id="rId4" Type="http://schemas.openxmlformats.org/officeDocument/2006/relationships/tags" Target="../tags/tag151.xml"/><Relationship Id="rId9" Type="http://schemas.openxmlformats.org/officeDocument/2006/relationships/image" Target="../media/image3.emf"/></Relationships>
</file>

<file path=ppt/slideLayouts/_rels/slideLayout2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56.xml"/><Relationship Id="rId7" Type="http://schemas.openxmlformats.org/officeDocument/2006/relationships/tags" Target="../tags/tag160.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5" Type="http://schemas.openxmlformats.org/officeDocument/2006/relationships/tags" Target="../tags/tag158.xml"/><Relationship Id="rId10" Type="http://schemas.openxmlformats.org/officeDocument/2006/relationships/image" Target="../media/image3.emf"/><Relationship Id="rId4" Type="http://schemas.openxmlformats.org/officeDocument/2006/relationships/tags" Target="../tags/tag157.xml"/><Relationship Id="rId9" Type="http://schemas.openxmlformats.org/officeDocument/2006/relationships/oleObject" Target="../embeddings/oleObject23.bin"/></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68.xml"/><Relationship Id="rId3" Type="http://schemas.openxmlformats.org/officeDocument/2006/relationships/tags" Target="../tags/tag163.xml"/><Relationship Id="rId7" Type="http://schemas.openxmlformats.org/officeDocument/2006/relationships/tags" Target="../tags/tag167.xml"/><Relationship Id="rId12" Type="http://schemas.openxmlformats.org/officeDocument/2006/relationships/image" Target="../media/image2.png"/><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image" Target="../media/image1.emf"/><Relationship Id="rId5" Type="http://schemas.openxmlformats.org/officeDocument/2006/relationships/tags" Target="../tags/tag165.xml"/><Relationship Id="rId10" Type="http://schemas.openxmlformats.org/officeDocument/2006/relationships/oleObject" Target="../embeddings/oleObject24.bin"/><Relationship Id="rId4" Type="http://schemas.openxmlformats.org/officeDocument/2006/relationships/tags" Target="../tags/tag164.xml"/><Relationship Id="rId9"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76.xml"/><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image" Target="../media/image2.png"/><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image" Target="../media/image1.emf"/><Relationship Id="rId5" Type="http://schemas.openxmlformats.org/officeDocument/2006/relationships/tags" Target="../tags/tag173.xml"/><Relationship Id="rId10" Type="http://schemas.openxmlformats.org/officeDocument/2006/relationships/oleObject" Target="../embeddings/oleObject25.bin"/><Relationship Id="rId4" Type="http://schemas.openxmlformats.org/officeDocument/2006/relationships/tags" Target="../tags/tag172.xml"/><Relationship Id="rId9"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84.xml"/><Relationship Id="rId3" Type="http://schemas.openxmlformats.org/officeDocument/2006/relationships/tags" Target="../tags/tag179.xml"/><Relationship Id="rId7" Type="http://schemas.openxmlformats.org/officeDocument/2006/relationships/tags" Target="../tags/tag183.xml"/><Relationship Id="rId12" Type="http://schemas.openxmlformats.org/officeDocument/2006/relationships/image" Target="../media/image2.png"/><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image" Target="../media/image3.emf"/><Relationship Id="rId5" Type="http://schemas.openxmlformats.org/officeDocument/2006/relationships/tags" Target="../tags/tag181.xml"/><Relationship Id="rId10" Type="http://schemas.openxmlformats.org/officeDocument/2006/relationships/oleObject" Target="../embeddings/oleObject26.bin"/><Relationship Id="rId4" Type="http://schemas.openxmlformats.org/officeDocument/2006/relationships/tags" Target="../tags/tag180.xml"/><Relationship Id="rId9"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92.xml"/><Relationship Id="rId3" Type="http://schemas.openxmlformats.org/officeDocument/2006/relationships/tags" Target="../tags/tag187.xml"/><Relationship Id="rId7" Type="http://schemas.openxmlformats.org/officeDocument/2006/relationships/tags" Target="../tags/tag191.xml"/><Relationship Id="rId12" Type="http://schemas.openxmlformats.org/officeDocument/2006/relationships/image" Target="../media/image2.png"/><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tags" Target="../tags/tag190.xml"/><Relationship Id="rId11" Type="http://schemas.openxmlformats.org/officeDocument/2006/relationships/image" Target="../media/image1.emf"/><Relationship Id="rId5" Type="http://schemas.openxmlformats.org/officeDocument/2006/relationships/tags" Target="../tags/tag189.xml"/><Relationship Id="rId10" Type="http://schemas.openxmlformats.org/officeDocument/2006/relationships/oleObject" Target="../embeddings/oleObject27.bin"/><Relationship Id="rId4" Type="http://schemas.openxmlformats.org/officeDocument/2006/relationships/tags" Target="../tags/tag188.xml"/><Relationship Id="rId9"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37.xml"/><Relationship Id="rId7"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9"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200.xml"/><Relationship Id="rId3" Type="http://schemas.openxmlformats.org/officeDocument/2006/relationships/tags" Target="../tags/tag195.xml"/><Relationship Id="rId7" Type="http://schemas.openxmlformats.org/officeDocument/2006/relationships/tags" Target="../tags/tag199.xml"/><Relationship Id="rId12" Type="http://schemas.openxmlformats.org/officeDocument/2006/relationships/image" Target="../media/image2.png"/><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image" Target="../media/image3.emf"/><Relationship Id="rId5" Type="http://schemas.openxmlformats.org/officeDocument/2006/relationships/tags" Target="../tags/tag197.xml"/><Relationship Id="rId10" Type="http://schemas.openxmlformats.org/officeDocument/2006/relationships/oleObject" Target="../embeddings/oleObject28.bin"/><Relationship Id="rId4" Type="http://schemas.openxmlformats.org/officeDocument/2006/relationships/tags" Target="../tags/tag196.xml"/><Relationship Id="rId9"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208.xml"/><Relationship Id="rId13" Type="http://schemas.microsoft.com/office/2007/relationships/hdphoto" Target="../media/hdphoto1.wdp"/><Relationship Id="rId3" Type="http://schemas.openxmlformats.org/officeDocument/2006/relationships/tags" Target="../tags/tag203.xml"/><Relationship Id="rId7" Type="http://schemas.openxmlformats.org/officeDocument/2006/relationships/tags" Target="../tags/tag207.xml"/><Relationship Id="rId12" Type="http://schemas.openxmlformats.org/officeDocument/2006/relationships/image" Target="../media/image7.png"/><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image" Target="../media/image3.emf"/><Relationship Id="rId5" Type="http://schemas.openxmlformats.org/officeDocument/2006/relationships/tags" Target="../tags/tag205.xml"/><Relationship Id="rId10" Type="http://schemas.openxmlformats.org/officeDocument/2006/relationships/oleObject" Target="../embeddings/oleObject29.bin"/><Relationship Id="rId4" Type="http://schemas.openxmlformats.org/officeDocument/2006/relationships/tags" Target="../tags/tag204.xml"/><Relationship Id="rId9"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16.xml"/><Relationship Id="rId13" Type="http://schemas.microsoft.com/office/2007/relationships/hdphoto" Target="../media/hdphoto1.wdp"/><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image" Target="../media/image7.png"/><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image" Target="../media/image1.emf"/><Relationship Id="rId5" Type="http://schemas.openxmlformats.org/officeDocument/2006/relationships/tags" Target="../tags/tag213.xml"/><Relationship Id="rId10" Type="http://schemas.openxmlformats.org/officeDocument/2006/relationships/oleObject" Target="../embeddings/oleObject30.bin"/><Relationship Id="rId4" Type="http://schemas.openxmlformats.org/officeDocument/2006/relationships/tags" Target="../tags/tag212.xml"/><Relationship Id="rId9"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24.xml"/><Relationship Id="rId13" Type="http://schemas.microsoft.com/office/2007/relationships/hdphoto" Target="../media/hdphoto1.wdp"/><Relationship Id="rId3" Type="http://schemas.openxmlformats.org/officeDocument/2006/relationships/tags" Target="../tags/tag219.xml"/><Relationship Id="rId7" Type="http://schemas.openxmlformats.org/officeDocument/2006/relationships/tags" Target="../tags/tag223.xml"/><Relationship Id="rId12" Type="http://schemas.openxmlformats.org/officeDocument/2006/relationships/image" Target="../media/image7.png"/><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tags" Target="../tags/tag222.xml"/><Relationship Id="rId11" Type="http://schemas.openxmlformats.org/officeDocument/2006/relationships/image" Target="../media/image3.emf"/><Relationship Id="rId5" Type="http://schemas.openxmlformats.org/officeDocument/2006/relationships/tags" Target="../tags/tag221.xml"/><Relationship Id="rId10" Type="http://schemas.openxmlformats.org/officeDocument/2006/relationships/oleObject" Target="../embeddings/oleObject31.bin"/><Relationship Id="rId4" Type="http://schemas.openxmlformats.org/officeDocument/2006/relationships/tags" Target="../tags/tag220.xml"/><Relationship Id="rId9"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tags" Target="../tags/tag227.xml"/><Relationship Id="rId7" Type="http://schemas.openxmlformats.org/officeDocument/2006/relationships/slideMaster" Target="../slideMasters/slideMaster2.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tags" Target="../tags/tag230.xml"/><Relationship Id="rId11" Type="http://schemas.microsoft.com/office/2007/relationships/hdphoto" Target="../media/hdphoto1.wdp"/><Relationship Id="rId5" Type="http://schemas.openxmlformats.org/officeDocument/2006/relationships/tags" Target="../tags/tag229.xml"/><Relationship Id="rId10" Type="http://schemas.openxmlformats.org/officeDocument/2006/relationships/image" Target="../media/image7.png"/><Relationship Id="rId4" Type="http://schemas.openxmlformats.org/officeDocument/2006/relationships/tags" Target="../tags/tag228.xml"/><Relationship Id="rId9" Type="http://schemas.openxmlformats.org/officeDocument/2006/relationships/image" Target="../media/image3.emf"/></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33.xml"/><Relationship Id="rId7" Type="http://schemas.openxmlformats.org/officeDocument/2006/relationships/image" Target="../media/image3.emf"/><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oleObject" Target="../embeddings/oleObject33.bin"/><Relationship Id="rId5" Type="http://schemas.openxmlformats.org/officeDocument/2006/relationships/slideMaster" Target="../slideMasters/slideMaster2.xml"/><Relationship Id="rId4" Type="http://schemas.openxmlformats.org/officeDocument/2006/relationships/tags" Target="../tags/tag234.xml"/><Relationship Id="rId9" Type="http://schemas.microsoft.com/office/2007/relationships/hdphoto" Target="../media/hdphoto1.wdp"/></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microsoft.com/office/2007/relationships/hdphoto" Target="../media/hdphoto3.wdp"/><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image" Target="../media/image9.png"/><Relationship Id="rId5" Type="http://schemas.openxmlformats.org/officeDocument/2006/relationships/image" Target="../media/image3.emf"/><Relationship Id="rId4" Type="http://schemas.openxmlformats.org/officeDocument/2006/relationships/oleObject" Target="../embeddings/oleObject34.bin"/></Relationships>
</file>

<file path=ppt/slideLayouts/_rels/slideLayout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43.xml"/><Relationship Id="rId7"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9"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10" Type="http://schemas.openxmlformats.org/officeDocument/2006/relationships/image" Target="../media/image5.png"/><Relationship Id="rId4" Type="http://schemas.openxmlformats.org/officeDocument/2006/relationships/tags" Target="../tags/tag50.xml"/><Relationship Id="rId9"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10" Type="http://schemas.openxmlformats.org/officeDocument/2006/relationships/image" Target="../media/image3.emf"/><Relationship Id="rId4" Type="http://schemas.openxmlformats.org/officeDocument/2006/relationships/tags" Target="../tags/tag56.xml"/><Relationship Id="rId9"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image" Target="../media/image2.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image" Target="../media/image1.emf"/><Relationship Id="rId5" Type="http://schemas.openxmlformats.org/officeDocument/2006/relationships/tags" Target="../tags/tag64.xml"/><Relationship Id="rId10" Type="http://schemas.openxmlformats.org/officeDocument/2006/relationships/oleObject" Target="../embeddings/oleObject8.bin"/><Relationship Id="rId4" Type="http://schemas.openxmlformats.org/officeDocument/2006/relationships/tags" Target="../tags/tag63.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image" Target="../media/image2.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image" Target="../media/image1.emf"/><Relationship Id="rId5" Type="http://schemas.openxmlformats.org/officeDocument/2006/relationships/tags" Target="../tags/tag72.xml"/><Relationship Id="rId10" Type="http://schemas.openxmlformats.org/officeDocument/2006/relationships/oleObject" Target="../embeddings/oleObject9.bin"/><Relationship Id="rId4" Type="http://schemas.openxmlformats.org/officeDocument/2006/relationships/tags" Target="../tags/tag71.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83.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image" Target="../media/image2.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image" Target="../media/image1.emf"/><Relationship Id="rId5" Type="http://schemas.openxmlformats.org/officeDocument/2006/relationships/tags" Target="../tags/tag80.xml"/><Relationship Id="rId10" Type="http://schemas.openxmlformats.org/officeDocument/2006/relationships/oleObject" Target="../embeddings/oleObject10.bin"/><Relationship Id="rId4" Type="http://schemas.openxmlformats.org/officeDocument/2006/relationships/tags" Target="../tags/tag79.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655050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FE2591C-8BA8-0985-8540-1308A3CC521E}"/>
              </a:ext>
            </a:extLst>
          </p:cNvPr>
          <p:cNvSpPr/>
          <p:nvPr userDrawn="1"/>
        </p:nvSpPr>
        <p:spPr>
          <a:xfrm>
            <a:off x="4876800" y="0"/>
            <a:ext cx="7315200" cy="6858000"/>
          </a:xfrm>
          <a:prstGeom prst="rect">
            <a:avLst/>
          </a:prstGeom>
          <a:solidFill>
            <a:srgbClr val="E6EBF0"/>
          </a:solidFill>
          <a:ln>
            <a:noFill/>
          </a:ln>
          <a:effectLst>
            <a:outerShdw blurRad="50800" dist="381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218559" y="4865691"/>
            <a:ext cx="6415088"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buNone/>
              <a:defRPr lang="en-US" sz="1400" dirty="0"/>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219700" y="4092559"/>
            <a:ext cx="641508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rtl="0">
              <a:buNone/>
              <a:defRPr lang="en-US" sz="200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219700" y="2617296"/>
            <a:ext cx="6415088"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rmAutofit/>
          </a:bodyPr>
          <a:lstStyle>
            <a:lvl1pPr rtl="0">
              <a:defRPr lang="en-US" sz="4400" dirty="0"/>
            </a:lvl1pPr>
          </a:lstStyle>
          <a:p>
            <a:pPr lvl="0"/>
            <a:r>
              <a:rPr lang="en-US"/>
              <a:t>Click to edit Master title style</a:t>
            </a:r>
          </a:p>
        </p:txBody>
      </p:sp>
      <p:pic>
        <p:nvPicPr>
          <p:cNvPr id="5" name="Picture 4">
            <a:extLst>
              <a:ext uri="{FF2B5EF4-FFF2-40B4-BE49-F238E27FC236}">
                <a16:creationId xmlns:a16="http://schemas.microsoft.com/office/drawing/2014/main" id="{2513ADBB-DE0F-7183-85E7-80DFC275CB7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7200" y="2495274"/>
            <a:ext cx="3989513" cy="1543326"/>
          </a:xfrm>
          <a:prstGeom prst="rect">
            <a:avLst/>
          </a:prstGeom>
        </p:spPr>
      </p:pic>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446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2125590" y="6568588"/>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99B216F7-3CA7-D235-9786-F5215D4BE6AB}"/>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B6894EF-9EB3-FC69-0490-68F7647DA80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CAB59841-D29D-7D84-7861-EB268CAD37F7}"/>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AA13C0B2-2F61-1FB2-0CC8-D7FC9D3C511D}"/>
              </a:ext>
            </a:extLst>
          </p:cNvPr>
          <p:cNvCxnSpPr>
            <a:cxnSpLocks/>
          </p:cNvCxnSpPr>
          <p:nvPr userDrawn="1"/>
        </p:nvCxnSpPr>
        <p:spPr>
          <a:xfrm>
            <a:off x="2125589" y="6477006"/>
            <a:ext cx="5396875"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3BE65F68-C3CB-8E8E-6234-A925A503993F}"/>
              </a:ext>
            </a:extLst>
          </p:cNvPr>
          <p:cNvGrpSpPr/>
          <p:nvPr userDrawn="1"/>
        </p:nvGrpSpPr>
        <p:grpSpPr>
          <a:xfrm>
            <a:off x="406400" y="172212"/>
            <a:ext cx="1320800" cy="518318"/>
            <a:chOff x="406400" y="243682"/>
            <a:chExt cx="1320800" cy="518318"/>
          </a:xfrm>
        </p:grpSpPr>
        <p:sp>
          <p:nvSpPr>
            <p:cNvPr id="13" name="Rectangle 12">
              <a:extLst>
                <a:ext uri="{FF2B5EF4-FFF2-40B4-BE49-F238E27FC236}">
                  <a16:creationId xmlns:a16="http://schemas.microsoft.com/office/drawing/2014/main" id="{D621CA28-BEC6-5756-44D9-63468A2C0847}"/>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4" name="Straight Connector 13">
              <a:extLst>
                <a:ext uri="{FF2B5EF4-FFF2-40B4-BE49-F238E27FC236}">
                  <a16:creationId xmlns:a16="http://schemas.microsoft.com/office/drawing/2014/main" id="{4D5E784E-6ACD-CC91-39CC-51745D27F48F}"/>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518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446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FBF54D00-3936-44A5-ED1C-171B2B286C24}"/>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6EBDF7A-659B-013F-5F64-FD452ADFA5E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1173593B-27CD-7616-F43E-5DBBB1F79830}"/>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7" name="Straight Connector 6">
            <a:extLst>
              <a:ext uri="{FF2B5EF4-FFF2-40B4-BE49-F238E27FC236}">
                <a16:creationId xmlns:a16="http://schemas.microsoft.com/office/drawing/2014/main" id="{410FD042-A5A5-E9CF-CA2E-B1306994ADA7}"/>
              </a:ext>
            </a:extLst>
          </p:cNvPr>
          <p:cNvCxnSpPr>
            <a:cxnSpLocks/>
          </p:cNvCxnSpPr>
          <p:nvPr userDrawn="1"/>
        </p:nvCxnSpPr>
        <p:spPr>
          <a:xfrm>
            <a:off x="2125589" y="6477006"/>
            <a:ext cx="634785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5843DF7-A55C-6964-9FB5-DD493C45C777}"/>
              </a:ext>
            </a:extLst>
          </p:cNvPr>
          <p:cNvGrpSpPr/>
          <p:nvPr userDrawn="1"/>
        </p:nvGrpSpPr>
        <p:grpSpPr>
          <a:xfrm>
            <a:off x="406400" y="172212"/>
            <a:ext cx="1320800" cy="518318"/>
            <a:chOff x="406400" y="243682"/>
            <a:chExt cx="1320800" cy="518318"/>
          </a:xfrm>
        </p:grpSpPr>
        <p:sp>
          <p:nvSpPr>
            <p:cNvPr id="12" name="Rectangle 11">
              <a:extLst>
                <a:ext uri="{FF2B5EF4-FFF2-40B4-BE49-F238E27FC236}">
                  <a16:creationId xmlns:a16="http://schemas.microsoft.com/office/drawing/2014/main" id="{A0A3F031-A569-D187-DA19-4C9FA609E787}"/>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3" name="Straight Connector 12">
              <a:extLst>
                <a:ext uri="{FF2B5EF4-FFF2-40B4-BE49-F238E27FC236}">
                  <a16:creationId xmlns:a16="http://schemas.microsoft.com/office/drawing/2014/main" id="{3A151E27-707E-3A37-71D4-6CB82B6D0694}"/>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036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751777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2A02941-735B-29F4-9374-02A67A749217}"/>
              </a:ext>
            </a:extLst>
          </p:cNvPr>
          <p:cNvSpPr/>
          <p:nvPr userDrawn="1"/>
        </p:nvSpPr>
        <p:spPr>
          <a:xfrm>
            <a:off x="11379203" y="6477005"/>
            <a:ext cx="711199" cy="38100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6" name="Rectangle 5">
            <a:extLst>
              <a:ext uri="{FF2B5EF4-FFF2-40B4-BE49-F238E27FC236}">
                <a16:creationId xmlns:a16="http://schemas.microsoft.com/office/drawing/2014/main" id="{7904EA1B-806C-8140-4087-2F746295969D}"/>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7" name="Straight Connector 6">
            <a:extLst>
              <a:ext uri="{FF2B5EF4-FFF2-40B4-BE49-F238E27FC236}">
                <a16:creationId xmlns:a16="http://schemas.microsoft.com/office/drawing/2014/main" id="{F67739A3-32AA-CF30-FECE-26E9DC89F796}"/>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C62AD20-C9BA-5F86-0685-FCD8870FBAE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11" name="TextBox 10">
            <a:extLst>
              <a:ext uri="{FF2B5EF4-FFF2-40B4-BE49-F238E27FC236}">
                <a16:creationId xmlns:a16="http://schemas.microsoft.com/office/drawing/2014/main" id="{D39F79E6-6C4E-90C8-70DE-9C983C4A4006}"/>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2" name="Straight Connector 11">
            <a:extLst>
              <a:ext uri="{FF2B5EF4-FFF2-40B4-BE49-F238E27FC236}">
                <a16:creationId xmlns:a16="http://schemas.microsoft.com/office/drawing/2014/main" id="{EA1CBD39-F61F-DA1D-30F6-828460FCCB62}"/>
              </a:ext>
            </a:extLst>
          </p:cNvPr>
          <p:cNvCxnSpPr>
            <a:cxnSpLocks/>
          </p:cNvCxnSpPr>
          <p:nvPr userDrawn="1"/>
        </p:nvCxnSpPr>
        <p:spPr>
          <a:xfrm>
            <a:off x="2125589" y="6477006"/>
            <a:ext cx="1006641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2212"/>
            <a:ext cx="11082528" cy="1154162"/>
          </a:xfrm>
        </p:spPr>
        <p:txBody>
          <a:bodyPr vert="horz">
            <a:no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grpSp>
        <p:nvGrpSpPr>
          <p:cNvPr id="17" name="Group 16">
            <a:extLst>
              <a:ext uri="{FF2B5EF4-FFF2-40B4-BE49-F238E27FC236}">
                <a16:creationId xmlns:a16="http://schemas.microsoft.com/office/drawing/2014/main" id="{2B09F6B8-769B-A864-E547-500981F08D06}"/>
              </a:ext>
            </a:extLst>
          </p:cNvPr>
          <p:cNvGrpSpPr/>
          <p:nvPr userDrawn="1"/>
        </p:nvGrpSpPr>
        <p:grpSpPr>
          <a:xfrm>
            <a:off x="406400" y="172212"/>
            <a:ext cx="1320800" cy="518318"/>
            <a:chOff x="406400" y="243682"/>
            <a:chExt cx="1320800" cy="518318"/>
          </a:xfrm>
        </p:grpSpPr>
        <p:sp>
          <p:nvSpPr>
            <p:cNvPr id="18" name="Rectangle 17">
              <a:extLst>
                <a:ext uri="{FF2B5EF4-FFF2-40B4-BE49-F238E27FC236}">
                  <a16:creationId xmlns:a16="http://schemas.microsoft.com/office/drawing/2014/main" id="{3FED9C4D-8AC9-7C56-EAB0-E78C2331086D}"/>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9" name="Straight Connector 18">
              <a:extLst>
                <a:ext uri="{FF2B5EF4-FFF2-40B4-BE49-F238E27FC236}">
                  <a16:creationId xmlns:a16="http://schemas.microsoft.com/office/drawing/2014/main" id="{5B412C7A-6007-0E9A-8D29-F55D6BBBF979}"/>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824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3" name="Picture 2">
            <a:extLst>
              <a:ext uri="{FF2B5EF4-FFF2-40B4-BE49-F238E27FC236}">
                <a16:creationId xmlns:a16="http://schemas.microsoft.com/office/drawing/2014/main" id="{375E8A2D-D54E-D813-F72A-F0CAB8BE741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4" name="TextBox 3">
            <a:extLst>
              <a:ext uri="{FF2B5EF4-FFF2-40B4-BE49-F238E27FC236}">
                <a16:creationId xmlns:a16="http://schemas.microsoft.com/office/drawing/2014/main" id="{7743DE8B-4F85-F9C3-B148-488A92D2E93D}"/>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spTree>
    <p:extLst>
      <p:ext uri="{BB962C8B-B14F-4D97-AF65-F5344CB8AC3E}">
        <p14:creationId xmlns:p14="http://schemas.microsoft.com/office/powerpoint/2010/main" val="386300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668931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3" name="Picture 2">
            <a:extLst>
              <a:ext uri="{FF2B5EF4-FFF2-40B4-BE49-F238E27FC236}">
                <a16:creationId xmlns:a16="http://schemas.microsoft.com/office/drawing/2014/main" id="{BE91F0BA-6E3D-F62E-4ABF-446AAB4EFF1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01243" y="2657337"/>
            <a:ext cx="3989513" cy="1543326"/>
          </a:xfrm>
          <a:prstGeom prst="rect">
            <a:avLst/>
          </a:prstGeom>
        </p:spPr>
      </p:pic>
    </p:spTree>
    <p:extLst>
      <p:ext uri="{BB962C8B-B14F-4D97-AF65-F5344CB8AC3E}">
        <p14:creationId xmlns:p14="http://schemas.microsoft.com/office/powerpoint/2010/main" val="466470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438405"/>
            <a:ext cx="10674157" cy="1470025"/>
          </a:xfrm>
          <a:prstGeom prst="rect">
            <a:avLst/>
          </a:prstGeom>
        </p:spPr>
        <p:txBody>
          <a:bodyPr/>
          <a:lstStyle>
            <a:lvl1pPr>
              <a:defRPr b="1">
                <a:solidFill>
                  <a:schemeClr val="accent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Use or disclosure of information contained on this page is subject to the restrictions on the title page.</a:t>
            </a:r>
          </a:p>
        </p:txBody>
      </p:sp>
      <p:sp>
        <p:nvSpPr>
          <p:cNvPr id="6" name="Slide Number Placeholder 5">
            <a:extLst>
              <a:ext uri="{FF2B5EF4-FFF2-40B4-BE49-F238E27FC236}">
                <a16:creationId xmlns:a16="http://schemas.microsoft.com/office/drawing/2014/main" id="{F5AF8914-EDD3-FC49-4CAF-D7AFEA0598A5}"/>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810752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1940011" y="6553200"/>
            <a:ext cx="8311978" cy="228600"/>
          </a:xfrm>
        </p:spPr>
        <p:txBody>
          <a:bodyPr/>
          <a:lstStyle/>
          <a:p>
            <a:r>
              <a:rPr lang="en-US"/>
              <a:t>Use or disclosure of information contained on this page is subject to the restrictions on the title page.</a:t>
            </a:r>
            <a:endParaRPr lang="en-US">
              <a:solidFill>
                <a:prstClr val="black">
                  <a:tint val="75000"/>
                </a:prstClr>
              </a:solidFill>
            </a:endParaRP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5893400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406400" y="762001"/>
            <a:ext cx="11379200" cy="5280822"/>
          </a:xfrm>
          <a:prstGeom prst="rect">
            <a:avLst/>
          </a:prstGeom>
        </p:spPr>
        <p:txBody>
          <a:bodyPr lIns="274320" tIns="274320" rIns="274320" bIns="274320"/>
          <a:lstStyle>
            <a:lvl1pPr>
              <a:defRPr sz="2000" b="1">
                <a:solidFill>
                  <a:schemeClr val="tx1"/>
                </a:solidFill>
              </a:defRPr>
            </a:lvl1pPr>
            <a:lvl2pPr>
              <a:defRPr sz="1800">
                <a:solidFill>
                  <a:srgbClr val="5B6770"/>
                </a:solidFill>
              </a:defRPr>
            </a:lvl2pPr>
            <a:lvl3pPr>
              <a:defRPr sz="1600">
                <a:solidFill>
                  <a:srgbClr val="5B6770"/>
                </a:solidFill>
              </a:defRPr>
            </a:lvl3pPr>
            <a:lvl4pPr>
              <a:defRPr sz="1400">
                <a:solidFill>
                  <a:srgbClr val="5B6770"/>
                </a:solidFill>
              </a:defRPr>
            </a:lvl4pPr>
            <a:lvl5pPr>
              <a:defRPr sz="1200">
                <a:solidFill>
                  <a:srgbClr val="5B67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15271C7-351C-6A53-1BD1-4B6987F11FC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002763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2756706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3"/>
            <a:ext cx="11277600" cy="570951"/>
          </a:xfrm>
          <a:prstGeom prst="rect">
            <a:avLst/>
          </a:prstGeom>
        </p:spPr>
        <p:txBody>
          <a:bodyPr/>
          <a:lstStyle>
            <a:lvl1pPr algn="l">
              <a:defRPr sz="28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406400" y="1066801"/>
            <a:ext cx="11379200" cy="13849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277600" y="6172200"/>
            <a:ext cx="8128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
        <p:nvSpPr>
          <p:cNvPr id="9" name="Footer Placeholder 4"/>
          <p:cNvSpPr>
            <a:spLocks noGrp="1"/>
          </p:cNvSpPr>
          <p:nvPr>
            <p:ph type="ftr" sz="quarter" idx="3"/>
          </p:nvPr>
        </p:nvSpPr>
        <p:spPr>
          <a:xfrm>
            <a:off x="3657600" y="6299284"/>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p>
        </p:txBody>
      </p:sp>
    </p:spTree>
    <p:extLst>
      <p:ext uri="{BB962C8B-B14F-4D97-AF65-F5344CB8AC3E}">
        <p14:creationId xmlns:p14="http://schemas.microsoft.com/office/powerpoint/2010/main" val="4185791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588639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446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rtl="0">
              <a:buNone/>
              <a:defRPr lang="en-US" b="0" baseline="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2125590" y="6568588"/>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172212"/>
            <a:ext cx="11082528" cy="731520"/>
          </a:xfrm>
          <a:prstGeom prst="rect">
            <a:avLst/>
          </a:prstGeom>
        </p:spPr>
        <p:txBody>
          <a:bodyPr vert="horz" wrap="square" lIns="0" tIns="0" rIns="0" bIns="0" rtlCol="0" anchor="t" anchorCtr="0">
            <a:noAutofit/>
          </a:bodyPr>
          <a:lstStyle>
            <a:lvl1pPr>
              <a:defRPr lang="en-US" dirty="0">
                <a:solidFill>
                  <a:schemeClr val="accent1"/>
                </a:solidFill>
              </a:defRPr>
            </a:lvl1pPr>
          </a:lstStyle>
          <a:p>
            <a:pPr lvl="0"/>
            <a:r>
              <a:rPr lang="en-US"/>
              <a:t>Click to edit Master title style</a:t>
            </a:r>
          </a:p>
        </p:txBody>
      </p:sp>
      <p:grpSp>
        <p:nvGrpSpPr>
          <p:cNvPr id="102" name="Group 101">
            <a:extLst>
              <a:ext uri="{FF2B5EF4-FFF2-40B4-BE49-F238E27FC236}">
                <a16:creationId xmlns:a16="http://schemas.microsoft.com/office/drawing/2014/main" id="{2D3EB5BE-E526-D7F3-6384-601B149F7968}"/>
              </a:ext>
            </a:extLst>
          </p:cNvPr>
          <p:cNvGrpSpPr/>
          <p:nvPr userDrawn="1"/>
        </p:nvGrpSpPr>
        <p:grpSpPr>
          <a:xfrm>
            <a:off x="406400" y="172212"/>
            <a:ext cx="1320800" cy="518318"/>
            <a:chOff x="406400" y="243682"/>
            <a:chExt cx="1320800" cy="518318"/>
          </a:xfrm>
        </p:grpSpPr>
        <p:sp>
          <p:nvSpPr>
            <p:cNvPr id="103" name="Rectangle 102">
              <a:extLst>
                <a:ext uri="{FF2B5EF4-FFF2-40B4-BE49-F238E27FC236}">
                  <a16:creationId xmlns:a16="http://schemas.microsoft.com/office/drawing/2014/main" id="{4A0D9055-DC0D-9E77-B768-C3580F5E6A74}"/>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04" name="Straight Connector 103">
              <a:extLst>
                <a:ext uri="{FF2B5EF4-FFF2-40B4-BE49-F238E27FC236}">
                  <a16:creationId xmlns:a16="http://schemas.microsoft.com/office/drawing/2014/main" id="{782CA480-C55E-5542-4BD5-6E120116E6D2}"/>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8224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1129181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01ABBFBE-956E-6B56-E4D2-F7A5D9C2CDE6}"/>
              </a:ext>
            </a:extLst>
          </p:cNvPr>
          <p:cNvSpPr/>
          <p:nvPr userDrawn="1"/>
        </p:nvSpPr>
        <p:spPr>
          <a:xfrm>
            <a:off x="4876800" y="0"/>
            <a:ext cx="7315200" cy="6858000"/>
          </a:xfrm>
          <a:prstGeom prst="rect">
            <a:avLst/>
          </a:prstGeom>
          <a:solidFill>
            <a:schemeClr val="bg1"/>
          </a:solidFill>
          <a:ln>
            <a:noFill/>
          </a:ln>
          <a:effectLst>
            <a:outerShdw blurRad="50800" dist="381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Documenttype">
            <a:extLst>
              <a:ext uri="{FF2B5EF4-FFF2-40B4-BE49-F238E27FC236}">
                <a16:creationId xmlns:a16="http://schemas.microsoft.com/office/drawing/2014/main" id="{15828E83-1A38-4079-BBBD-A0570B5821FE}"/>
              </a:ext>
            </a:extLst>
          </p:cNvPr>
          <p:cNvSpPr>
            <a:spLocks noGrp="1"/>
          </p:cNvSpPr>
          <p:nvPr>
            <p:ph type="body" sz="quarter" idx="13" hasCustomPrompt="1"/>
            <p:custDataLst>
              <p:tags r:id="rId2"/>
            </p:custDataLst>
          </p:nvPr>
        </p:nvSpPr>
        <p:spPr>
          <a:xfrm>
            <a:off x="5218559" y="4865691"/>
            <a:ext cx="6415088" cy="215444"/>
          </a:xfrm>
          <a:prstGeom prst="rect">
            <a:avLst/>
          </a:prstGeom>
        </p:spPr>
        <p:txBody>
          <a:bodyPr vert="horz" wrap="square" lIns="0" tIns="0" rIns="0" bIns="0" rtlCol="0">
            <a:spAutoFit/>
          </a:bodyPr>
          <a:lstStyle>
            <a:lvl1pPr rtl="0">
              <a:buNone/>
              <a:defRPr lang="en-US" sz="1400" dirty="0"/>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buNone/>
            </a:pPr>
            <a:r>
              <a:rPr lang="en-US"/>
              <a:t>Edit date or title/role</a:t>
            </a:r>
          </a:p>
        </p:txBody>
      </p:sp>
      <p:sp>
        <p:nvSpPr>
          <p:cNvPr id="15" name="Subtitle">
            <a:extLst>
              <a:ext uri="{FF2B5EF4-FFF2-40B4-BE49-F238E27FC236}">
                <a16:creationId xmlns:a16="http://schemas.microsoft.com/office/drawing/2014/main" id="{FB8F0DBF-6DF4-4080-8ADE-3065F84D7602}"/>
              </a:ext>
            </a:extLst>
          </p:cNvPr>
          <p:cNvSpPr>
            <a:spLocks noGrp="1"/>
          </p:cNvSpPr>
          <p:nvPr>
            <p:ph type="subTitle" idx="1"/>
            <p:custDataLst>
              <p:tags r:id="rId3"/>
            </p:custDataLst>
          </p:nvPr>
        </p:nvSpPr>
        <p:spPr>
          <a:xfrm>
            <a:off x="5219700" y="4092559"/>
            <a:ext cx="6415088" cy="307777"/>
          </a:xfrm>
          <a:prstGeom prst="rect">
            <a:avLst/>
          </a:prstGeom>
        </p:spPr>
        <p:txBody>
          <a:bodyPr vert="horz" wrap="square" lIns="0" tIns="0" rIns="0" bIns="0" rtlCol="0">
            <a:spAutoFit/>
          </a:bodyPr>
          <a:lstStyle>
            <a:lvl1pPr marL="0" indent="0" algn="l" rtl="0">
              <a:buNone/>
              <a:defRPr lang="en-US" sz="200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18" name="Title">
            <a:extLst>
              <a:ext uri="{FF2B5EF4-FFF2-40B4-BE49-F238E27FC236}">
                <a16:creationId xmlns:a16="http://schemas.microsoft.com/office/drawing/2014/main" id="{46FFFED1-69E7-44C0-86EC-45A8A36DB3EC}"/>
              </a:ext>
            </a:extLst>
          </p:cNvPr>
          <p:cNvSpPr>
            <a:spLocks noGrp="1"/>
          </p:cNvSpPr>
          <p:nvPr>
            <p:ph type="title"/>
            <p:custDataLst>
              <p:tags r:id="rId4"/>
            </p:custDataLst>
          </p:nvPr>
        </p:nvSpPr>
        <p:spPr>
          <a:xfrm>
            <a:off x="5219700" y="2617296"/>
            <a:ext cx="6415088" cy="1354217"/>
          </a:xfrm>
          <a:prstGeom prst="rect">
            <a:avLst/>
          </a:prstGeom>
        </p:spPr>
        <p:txBody>
          <a:bodyPr vert="horz" wrap="square" lIns="0" tIns="0" rIns="0" bIns="0" rtlCol="0" anchor="b" anchorCtr="0">
            <a:normAutofit/>
          </a:bodyPr>
          <a:lstStyle>
            <a:lvl1pPr rtl="0">
              <a:defRPr lang="en-US" sz="4400" dirty="0"/>
            </a:lvl1pPr>
          </a:lstStyle>
          <a:p>
            <a:pPr lvl="0"/>
            <a:r>
              <a:rPr lang="en-US"/>
              <a:t>Click to edit Master title style</a:t>
            </a:r>
          </a:p>
        </p:txBody>
      </p:sp>
      <p:pic>
        <p:nvPicPr>
          <p:cNvPr id="2" name="Picture 1">
            <a:extLst>
              <a:ext uri="{FF2B5EF4-FFF2-40B4-BE49-F238E27FC236}">
                <a16:creationId xmlns:a16="http://schemas.microsoft.com/office/drawing/2014/main" id="{2ED50DE4-AE8E-B30D-8E44-8498C5C0D9E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7200" y="2495274"/>
            <a:ext cx="3989513" cy="1543326"/>
          </a:xfrm>
          <a:prstGeom prst="rect">
            <a:avLst/>
          </a:prstGeom>
        </p:spPr>
      </p:pic>
    </p:spTree>
    <p:extLst>
      <p:ext uri="{BB962C8B-B14F-4D97-AF65-F5344CB8AC3E}">
        <p14:creationId xmlns:p14="http://schemas.microsoft.com/office/powerpoint/2010/main" val="2688593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2974828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3"/>
            </p:custDataLst>
          </p:nvPr>
        </p:nvSpPr>
        <p:spPr>
          <a:xfrm>
            <a:off x="554736" y="172212"/>
            <a:ext cx="11082528" cy="731520"/>
          </a:xfrm>
        </p:spPr>
        <p:txBody>
          <a:bodyPr vert="horz" wrap="square" lIns="0" tIns="0" rIns="0" bIns="0" rtlCol="0" anchor="t" anchorCtr="0">
            <a:noAutofit/>
          </a:bodyPr>
          <a:lstStyle>
            <a:lvl1pPr rtl="0">
              <a:defRPr lang="en-US" dirty="0"/>
            </a:lvl1pPr>
          </a:lstStyle>
          <a:p>
            <a:pPr lvl="0"/>
            <a:r>
              <a:rPr lang="en-US"/>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4"/>
            </p:custDataLst>
          </p:nvPr>
        </p:nvSpPr>
        <p:spPr>
          <a:xfrm>
            <a:off x="554736" y="9446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rtl="0">
              <a:buNone/>
              <a:defRPr lang="en-US" b="0" baseline="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6"/>
            </p:custDataLst>
          </p:nvPr>
        </p:nvSpPr>
        <p:spPr>
          <a:xfrm>
            <a:off x="2125590" y="6568588"/>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0364ABB4-AE33-4DE9-A20C-DBDBFEC0CA11}"/>
              </a:ext>
            </a:extLst>
          </p:cNvPr>
          <p:cNvSpPr>
            <a:spLocks noGrp="1"/>
          </p:cNvSpPr>
          <p:nvPr>
            <p:ph type="body" sz="quarter" idx="10" hasCustomPrompt="1"/>
            <p:custDataLst>
              <p:tags r:id="rId7"/>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854515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extLst>
              <p:ext uri="{D42A27DB-BD31-4B8C-83A1-F6EECF244321}">
                <p14:modId xmlns:p14="http://schemas.microsoft.com/office/powerpoint/2010/main" val="1103764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74A6D15-9D93-480F-A207-CA245151AE26}"/>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33F722E2-991C-4728-97C9-8D281DB3C594}"/>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9" name="1. On-page tracker">
            <a:extLst>
              <a:ext uri="{FF2B5EF4-FFF2-40B4-BE49-F238E27FC236}">
                <a16:creationId xmlns:a16="http://schemas.microsoft.com/office/drawing/2014/main" id="{79744E48-04EF-4FA7-AF06-13E2E4A9BC5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921966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extLst>
              <p:ext uri="{D42A27DB-BD31-4B8C-83A1-F6EECF244321}">
                <p14:modId xmlns:p14="http://schemas.microsoft.com/office/powerpoint/2010/main" val="1019295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8CFBA6B2-A084-4532-80C0-2629A5553A76}"/>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677DA9EB-F148-4622-AB71-9F38D348578D}"/>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29A5BC72-B58B-4282-B0EA-EE79CC589D7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528294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extLst>
              <p:ext uri="{D42A27DB-BD31-4B8C-83A1-F6EECF244321}">
                <p14:modId xmlns:p14="http://schemas.microsoft.com/office/powerpoint/2010/main" val="235955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2A6BF6C9-3B6D-A6BC-641E-3D41A636D90C}"/>
              </a:ext>
            </a:extLst>
          </p:cNvPr>
          <p:cNvSpPr/>
          <p:nvPr userDrawn="1"/>
        </p:nvSpPr>
        <p:spPr bwMode="white">
          <a:xfrm>
            <a:off x="3176" y="0"/>
            <a:ext cx="12188824" cy="6858006"/>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7" name="Rectangle 16">
            <a:extLst>
              <a:ext uri="{FF2B5EF4-FFF2-40B4-BE49-F238E27FC236}">
                <a16:creationId xmlns:a16="http://schemas.microsoft.com/office/drawing/2014/main" id="{B4F0EA5F-6060-6315-DD1F-36CB5152948F}"/>
              </a:ext>
            </a:extLst>
          </p:cNvPr>
          <p:cNvSpPr/>
          <p:nvPr userDrawn="1"/>
        </p:nvSpPr>
        <p:spPr>
          <a:xfrm>
            <a:off x="11379203" y="6477005"/>
            <a:ext cx="711199" cy="381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18" name="Rectangle 17">
            <a:extLst>
              <a:ext uri="{FF2B5EF4-FFF2-40B4-BE49-F238E27FC236}">
                <a16:creationId xmlns:a16="http://schemas.microsoft.com/office/drawing/2014/main" id="{0C0D8C1B-1778-E6D9-AA22-578258348FB6}"/>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1" name="Picture 10">
            <a:extLst>
              <a:ext uri="{FF2B5EF4-FFF2-40B4-BE49-F238E27FC236}">
                <a16:creationId xmlns:a16="http://schemas.microsoft.com/office/drawing/2014/main" id="{8B4D6766-2E1D-D5DC-5F05-AC3EC871F4BD}"/>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black">
          <a:xfrm>
            <a:off x="194035" y="5382386"/>
            <a:ext cx="1253765" cy="485014"/>
          </a:xfrm>
          <a:prstGeom prst="rect">
            <a:avLst/>
          </a:prstGeom>
        </p:spPr>
      </p:pic>
      <p:cxnSp>
        <p:nvCxnSpPr>
          <p:cNvPr id="12" name="Straight Connector 11">
            <a:extLst>
              <a:ext uri="{FF2B5EF4-FFF2-40B4-BE49-F238E27FC236}">
                <a16:creationId xmlns:a16="http://schemas.microsoft.com/office/drawing/2014/main" id="{19F9D632-D71D-321A-F8FA-42970EABDF95}"/>
              </a:ext>
            </a:extLst>
          </p:cNvPr>
          <p:cNvCxnSpPr>
            <a:cxnSpLocks/>
          </p:cNvCxnSpPr>
          <p:nvPr userDrawn="1"/>
        </p:nvCxnSpPr>
        <p:spPr>
          <a:xfrm>
            <a:off x="779283" y="6"/>
            <a:ext cx="0" cy="5181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9AFCB8-C4C0-B495-CE85-E2CA75B9D6C0}"/>
              </a:ext>
            </a:extLst>
          </p:cNvPr>
          <p:cNvCxnSpPr>
            <a:cxnSpLocks/>
          </p:cNvCxnSpPr>
          <p:nvPr userDrawn="1"/>
        </p:nvCxnSpPr>
        <p:spPr>
          <a:xfrm>
            <a:off x="779282" y="5943600"/>
            <a:ext cx="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A29BD83-CDDC-657C-6A05-5776C00D3AD3}"/>
              </a:ext>
            </a:extLst>
          </p:cNvPr>
          <p:cNvCxnSpPr>
            <a:cxnSpLocks/>
          </p:cNvCxnSpPr>
          <p:nvPr userDrawn="1"/>
        </p:nvCxnSpPr>
        <p:spPr>
          <a:xfrm>
            <a:off x="779282" y="6477005"/>
            <a:ext cx="114127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44775BD-D07B-6198-5E05-2A33FAF3D2BA}"/>
              </a:ext>
            </a:extLst>
          </p:cNvPr>
          <p:cNvSpPr txBox="1"/>
          <p:nvPr userDrawn="1"/>
        </p:nvSpPr>
        <p:spPr>
          <a:xfrm>
            <a:off x="685800" y="6553200"/>
            <a:ext cx="935921" cy="246221"/>
          </a:xfrm>
          <a:prstGeom prst="rect">
            <a:avLst/>
          </a:prstGeom>
          <a:noFill/>
        </p:spPr>
        <p:txBody>
          <a:bodyPr wrap="square" rtlCol="0">
            <a:spAutoFit/>
          </a:bodyPr>
          <a:lstStyle/>
          <a:p>
            <a:pPr>
              <a:buClr>
                <a:schemeClr val="tx1"/>
              </a:buClr>
            </a:pPr>
            <a:r>
              <a:rPr lang="en-US" sz="1000" b="1">
                <a:solidFill>
                  <a:schemeClr val="tx1"/>
                </a:solidFill>
              </a:rPr>
              <a:t>PUBLIC</a:t>
            </a:r>
          </a:p>
        </p:txBody>
      </p:sp>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E222DC4C-FD9F-4495-B0EA-3E6F1E35596A}"/>
              </a:ext>
            </a:extLst>
          </p:cNvPr>
          <p:cNvSpPr>
            <a:spLocks noGrp="1"/>
          </p:cNvSpPr>
          <p:nvPr>
            <p:ph type="title"/>
            <p:custDataLst>
              <p:tags r:id="rId3"/>
            </p:custDataLst>
          </p:nvPr>
        </p:nvSpPr>
        <p:spPr>
          <a:xfrm>
            <a:off x="1117601" y="4061922"/>
            <a:ext cx="10519663"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9AC4B822-CA6B-4F05-8715-F74C6D5D34B1}"/>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376B40D-309A-4442-81B2-638CDEBB2F76}"/>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9" name="1. On-page tracker">
            <a:extLst>
              <a:ext uri="{FF2B5EF4-FFF2-40B4-BE49-F238E27FC236}">
                <a16:creationId xmlns:a16="http://schemas.microsoft.com/office/drawing/2014/main" id="{8F89071A-FCD4-4931-B959-81108D770B1E}"/>
              </a:ext>
            </a:extLst>
          </p:cNvPr>
          <p:cNvSpPr>
            <a:spLocks noGrp="1"/>
          </p:cNvSpPr>
          <p:nvPr>
            <p:ph type="body" sz="quarter" idx="10" hasCustomPrompt="1"/>
            <p:custDataLst>
              <p:tags r:id="rId6"/>
            </p:custDataLst>
          </p:nvPr>
        </p:nvSpPr>
        <p:spPr>
          <a:xfrm>
            <a:off x="1117601"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775015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extLst>
              <p:ext uri="{D42A27DB-BD31-4B8C-83A1-F6EECF244321}">
                <p14:modId xmlns:p14="http://schemas.microsoft.com/office/powerpoint/2010/main" val="1017719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8" name="Slide Number">
            <a:extLst>
              <a:ext uri="{FF2B5EF4-FFF2-40B4-BE49-F238E27FC236}">
                <a16:creationId xmlns:a16="http://schemas.microsoft.com/office/drawing/2014/main" id="{9A085514-D1F6-4D77-A23F-C5C66C21AB2E}"/>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C5FBD0AF-1EDD-41EB-9A6E-173435ADFFE5}"/>
              </a:ext>
            </a:extLst>
          </p:cNvPr>
          <p:cNvSpPr txBox="1"/>
          <p:nvPr userDrawn="1">
            <p:custDataLst>
              <p:tags r:id="rId6"/>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878CBA30-A797-424E-A56B-F43F015ECE96}"/>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3126788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30314454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5"/>
            </p:custDataLst>
          </p:nvPr>
        </p:nvSpPr>
        <p:spPr>
          <a:xfrm>
            <a:off x="554736" y="2744369"/>
            <a:ext cx="2514600" cy="769441"/>
          </a:xfrm>
        </p:spPr>
        <p:txBody>
          <a:bodyPr vert="horz" anchor="b">
            <a:noAutofit/>
          </a:bodyPr>
          <a:lstStyle>
            <a:lvl1pPr rtl="0">
              <a:defRPr>
                <a:solidFill>
                  <a:schemeClr val="accent2"/>
                </a:solidFill>
              </a:defRPr>
            </a:lvl1pPr>
          </a:lstStyle>
          <a:p>
            <a:r>
              <a:rPr lang="en-US"/>
              <a:t>Click to edit Master title</a:t>
            </a: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rPr>
              <a:t>Source: …</a:t>
            </a:r>
          </a:p>
        </p:txBody>
      </p:sp>
      <p:sp>
        <p:nvSpPr>
          <p:cNvPr id="10" name="1. On-page tracker">
            <a:extLst>
              <a:ext uri="{FF2B5EF4-FFF2-40B4-BE49-F238E27FC236}">
                <a16:creationId xmlns:a16="http://schemas.microsoft.com/office/drawing/2014/main" id="{7E97B40B-AFF2-4819-823D-9831ADC756CA}"/>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79D47193-B762-116E-3906-F0EF689E053F}"/>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BA72964-A5AB-5669-DE3B-D223B80C32F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7" name="TextBox 6">
            <a:extLst>
              <a:ext uri="{FF2B5EF4-FFF2-40B4-BE49-F238E27FC236}">
                <a16:creationId xmlns:a16="http://schemas.microsoft.com/office/drawing/2014/main" id="{C83A4A07-CAF4-8A30-1CB9-5E6D164FAA6E}"/>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8" name="Straight Connector 7">
            <a:extLst>
              <a:ext uri="{FF2B5EF4-FFF2-40B4-BE49-F238E27FC236}">
                <a16:creationId xmlns:a16="http://schemas.microsoft.com/office/drawing/2014/main" id="{39AA5B76-E5AC-A58A-6B1A-72605467A4E2}"/>
              </a:ext>
            </a:extLst>
          </p:cNvPr>
          <p:cNvCxnSpPr>
            <a:cxnSpLocks/>
          </p:cNvCxnSpPr>
          <p:nvPr userDrawn="1"/>
        </p:nvCxnSpPr>
        <p:spPr>
          <a:xfrm>
            <a:off x="2125589" y="6477006"/>
            <a:ext cx="943747"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818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3620063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5"/>
            </p:custDataLst>
          </p:nvPr>
        </p:nvSpPr>
        <p:spPr>
          <a:xfrm>
            <a:off x="554736" y="2744369"/>
            <a:ext cx="3465576" cy="769441"/>
          </a:xfrm>
          <a:prstGeom prst="rect">
            <a:avLst/>
          </a:prstGeom>
        </p:spPr>
        <p:txBody>
          <a:bodyPr vert="horz" wrap="square" anchor="b">
            <a:noAutofit/>
          </a:bodyPr>
          <a:lstStyle>
            <a:lvl1pPr algn="l" rtl="0">
              <a:defRPr>
                <a:solidFill>
                  <a:schemeClr val="accent2"/>
                </a:solidFill>
              </a:defRPr>
            </a:lvl1pPr>
          </a:lstStyle>
          <a:p>
            <a:r>
              <a:rPr lang="en-US"/>
              <a:t>Click to edit Master title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5" name="5. Source" hidden="1">
            <a:extLst>
              <a:ext uri="{FF2B5EF4-FFF2-40B4-BE49-F238E27FC236}">
                <a16:creationId xmlns:a16="http://schemas.microsoft.com/office/drawing/2014/main" id="{6BA86AD8-0ECF-4EA8-B346-D8EA2716E80C}"/>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rPr>
              <a:t>Source: …</a:t>
            </a:r>
          </a:p>
        </p:txBody>
      </p:sp>
      <p:sp>
        <p:nvSpPr>
          <p:cNvPr id="10" name="1. On-page tracker">
            <a:extLst>
              <a:ext uri="{FF2B5EF4-FFF2-40B4-BE49-F238E27FC236}">
                <a16:creationId xmlns:a16="http://schemas.microsoft.com/office/drawing/2014/main" id="{2635D98B-97DC-4A80-82A3-A8B3C701B736}"/>
              </a:ext>
            </a:extLst>
          </p:cNvPr>
          <p:cNvSpPr>
            <a:spLocks noGrp="1"/>
          </p:cNvSpPr>
          <p:nvPr>
            <p:ph type="body" sz="quarter" idx="10" hasCustomPrompt="1"/>
            <p:custDataLst>
              <p:tags r:id="rId8"/>
            </p:custDataLst>
          </p:nvPr>
        </p:nvSpPr>
        <p:spPr>
          <a:xfrm>
            <a:off x="554735" y="41597"/>
            <a:ext cx="3465575"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3" name="Straight Connector 2">
            <a:extLst>
              <a:ext uri="{FF2B5EF4-FFF2-40B4-BE49-F238E27FC236}">
                <a16:creationId xmlns:a16="http://schemas.microsoft.com/office/drawing/2014/main" id="{CA5A7727-5AB1-79A1-A56D-4A2DE5EC63AB}"/>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C07BE2D-8A78-BAF3-C818-EF920963DCF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7" name="TextBox 6">
            <a:extLst>
              <a:ext uri="{FF2B5EF4-FFF2-40B4-BE49-F238E27FC236}">
                <a16:creationId xmlns:a16="http://schemas.microsoft.com/office/drawing/2014/main" id="{7B6AAB35-A5C0-35F4-9AA4-58524F268659}"/>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8" name="Straight Connector 7">
            <a:extLst>
              <a:ext uri="{FF2B5EF4-FFF2-40B4-BE49-F238E27FC236}">
                <a16:creationId xmlns:a16="http://schemas.microsoft.com/office/drawing/2014/main" id="{F76218C6-EA2A-D651-4E9F-F68C6D522C57}"/>
              </a:ext>
            </a:extLst>
          </p:cNvPr>
          <p:cNvCxnSpPr>
            <a:cxnSpLocks/>
          </p:cNvCxnSpPr>
          <p:nvPr userDrawn="1"/>
        </p:nvCxnSpPr>
        <p:spPr>
          <a:xfrm>
            <a:off x="2125589" y="6477006"/>
            <a:ext cx="189472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95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130054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accent2"/>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44650"/>
            <a:ext cx="5065776"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4" name="Straight Connector 3">
            <a:extLst>
              <a:ext uri="{FF2B5EF4-FFF2-40B4-BE49-F238E27FC236}">
                <a16:creationId xmlns:a16="http://schemas.microsoft.com/office/drawing/2014/main" id="{705BE378-9D7F-F20C-8CEB-3A7166DB9FDA}"/>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77C3B61-7BD0-0EDE-9EA3-982A1F08129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BFE86794-9927-CD0B-2130-149B8E33A34C}"/>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8" name="Straight Connector 7">
            <a:extLst>
              <a:ext uri="{FF2B5EF4-FFF2-40B4-BE49-F238E27FC236}">
                <a16:creationId xmlns:a16="http://schemas.microsoft.com/office/drawing/2014/main" id="{FF030CC5-CA3F-1EF0-C73F-09EFBED95AC0}"/>
              </a:ext>
            </a:extLst>
          </p:cNvPr>
          <p:cNvCxnSpPr>
            <a:cxnSpLocks/>
          </p:cNvCxnSpPr>
          <p:nvPr userDrawn="1"/>
        </p:nvCxnSpPr>
        <p:spPr>
          <a:xfrm>
            <a:off x="2125589" y="6477006"/>
            <a:ext cx="3494923"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B4F6C8E-41C3-6F09-AE88-03D31F94DFE6}"/>
              </a:ext>
            </a:extLst>
          </p:cNvPr>
          <p:cNvGrpSpPr/>
          <p:nvPr userDrawn="1"/>
        </p:nvGrpSpPr>
        <p:grpSpPr>
          <a:xfrm>
            <a:off x="406400" y="172212"/>
            <a:ext cx="1320800" cy="518318"/>
            <a:chOff x="406400" y="243682"/>
            <a:chExt cx="1320800" cy="518318"/>
          </a:xfrm>
        </p:grpSpPr>
        <p:sp>
          <p:nvSpPr>
            <p:cNvPr id="12" name="Rectangle 11">
              <a:extLst>
                <a:ext uri="{FF2B5EF4-FFF2-40B4-BE49-F238E27FC236}">
                  <a16:creationId xmlns:a16="http://schemas.microsoft.com/office/drawing/2014/main" id="{E4D6C2AE-D857-F27B-9F53-55E83C97CBA1}"/>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3" name="Straight Connector 12">
              <a:extLst>
                <a:ext uri="{FF2B5EF4-FFF2-40B4-BE49-F238E27FC236}">
                  <a16:creationId xmlns:a16="http://schemas.microsoft.com/office/drawing/2014/main" id="{69C7A4AC-C74A-FCAA-B3A0-5B6D91EB4FD4}"/>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77398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12440894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3"/>
            </p:custDataLst>
          </p:nvPr>
        </p:nvSpPr>
        <p:spPr>
          <a:xfrm>
            <a:off x="554736" y="172212"/>
            <a:ext cx="6967728" cy="731520"/>
          </a:xfrm>
        </p:spPr>
        <p:txBody>
          <a:bodyPr vert="horz"/>
          <a:lstStyle>
            <a:lvl1pPr rtl="0">
              <a:defRPr>
                <a:solidFill>
                  <a:schemeClr val="accent2"/>
                </a:solidFill>
              </a:defRPr>
            </a:lvl1pPr>
          </a:lstStyle>
          <a:p>
            <a:r>
              <a:rPr lang="en-US"/>
              <a:t>Click to edit Master title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1" name="3. Subtitle">
            <a:extLst>
              <a:ext uri="{FF2B5EF4-FFF2-40B4-BE49-F238E27FC236}">
                <a16:creationId xmlns:a16="http://schemas.microsoft.com/office/drawing/2014/main" id="{48CA3F7F-79C3-4776-BD80-2B6BECA0AF60}"/>
              </a:ext>
            </a:extLst>
          </p:cNvPr>
          <p:cNvSpPr>
            <a:spLocks noGrp="1"/>
          </p:cNvSpPr>
          <p:nvPr>
            <p:ph type="subTitle" idx="1"/>
            <p:custDataLst>
              <p:tags r:id="rId6"/>
            </p:custDataLst>
          </p:nvPr>
        </p:nvSpPr>
        <p:spPr>
          <a:xfrm>
            <a:off x="554736" y="944650"/>
            <a:ext cx="6967728"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7"/>
            </p:custDataLst>
          </p:nvPr>
        </p:nvSpPr>
        <p:spPr>
          <a:xfrm>
            <a:off x="2125590" y="6568588"/>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0C4571D9-ABE1-532E-BE19-A3F0F46BBE10}"/>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9927D69-0B7D-09E9-12D5-A5A68682BBBF}"/>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5E37F3AC-6301-9861-14CC-FD8911A87C5E}"/>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8" name="Straight Connector 7">
            <a:extLst>
              <a:ext uri="{FF2B5EF4-FFF2-40B4-BE49-F238E27FC236}">
                <a16:creationId xmlns:a16="http://schemas.microsoft.com/office/drawing/2014/main" id="{B3604FD3-A713-996F-F520-5FDE0D975617}"/>
              </a:ext>
            </a:extLst>
          </p:cNvPr>
          <p:cNvCxnSpPr>
            <a:cxnSpLocks/>
          </p:cNvCxnSpPr>
          <p:nvPr userDrawn="1"/>
        </p:nvCxnSpPr>
        <p:spPr>
          <a:xfrm>
            <a:off x="2125589" y="6477006"/>
            <a:ext cx="5396875"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99E597B-848E-32D4-BE42-D7979B0A3583}"/>
              </a:ext>
            </a:extLst>
          </p:cNvPr>
          <p:cNvGrpSpPr/>
          <p:nvPr userDrawn="1"/>
        </p:nvGrpSpPr>
        <p:grpSpPr>
          <a:xfrm>
            <a:off x="406400" y="172212"/>
            <a:ext cx="1320800" cy="518318"/>
            <a:chOff x="406400" y="243682"/>
            <a:chExt cx="1320800" cy="518318"/>
          </a:xfrm>
        </p:grpSpPr>
        <p:sp>
          <p:nvSpPr>
            <p:cNvPr id="12" name="Rectangle 11">
              <a:extLst>
                <a:ext uri="{FF2B5EF4-FFF2-40B4-BE49-F238E27FC236}">
                  <a16:creationId xmlns:a16="http://schemas.microsoft.com/office/drawing/2014/main" id="{DA4FD8FE-1BD4-07E4-0D55-52EA4D4B80A6}"/>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3" name="Straight Connector 12">
              <a:extLst>
                <a:ext uri="{FF2B5EF4-FFF2-40B4-BE49-F238E27FC236}">
                  <a16:creationId xmlns:a16="http://schemas.microsoft.com/office/drawing/2014/main" id="{80CC2BC3-2DD5-BBFF-A0DD-69208C617CAD}"/>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3422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6061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2" name="Slide Number">
            <a:extLst>
              <a:ext uri="{FF2B5EF4-FFF2-40B4-BE49-F238E27FC236}">
                <a16:creationId xmlns:a16="http://schemas.microsoft.com/office/drawing/2014/main" id="{38A9CE10-EE0D-CE88-1EB3-C98A007F21D7}"/>
              </a:ext>
            </a:extLst>
          </p:cNvPr>
          <p:cNvSpPr>
            <a:spLocks noChangeArrowheads="1"/>
          </p:cNvSpPr>
          <p:nvPr userDrawn="1">
            <p:custDataLst>
              <p:tags r:id="rId6"/>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852498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24916982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7918704" cy="731520"/>
          </a:xfrm>
        </p:spPr>
        <p:txBody>
          <a:bodyPr vert="horz"/>
          <a:lstStyle>
            <a:lvl1pPr rtl="0">
              <a:defRPr>
                <a:solidFill>
                  <a:schemeClr val="accent2"/>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44650"/>
            <a:ext cx="7918704"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bg2"/>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1508E905-D4F6-A3DE-07F1-B7579DA43F52}"/>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0FFFDFD-F851-B4B7-922A-87FCDDC52879}"/>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FC511F1D-FCF3-0136-8318-92725DF65634}"/>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7" name="Straight Connector 6">
            <a:extLst>
              <a:ext uri="{FF2B5EF4-FFF2-40B4-BE49-F238E27FC236}">
                <a16:creationId xmlns:a16="http://schemas.microsoft.com/office/drawing/2014/main" id="{1E506838-4B8D-E3BA-5A29-D0B8EA3A8909}"/>
              </a:ext>
            </a:extLst>
          </p:cNvPr>
          <p:cNvCxnSpPr>
            <a:cxnSpLocks/>
          </p:cNvCxnSpPr>
          <p:nvPr userDrawn="1"/>
        </p:nvCxnSpPr>
        <p:spPr>
          <a:xfrm>
            <a:off x="2125589" y="6477006"/>
            <a:ext cx="634785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E35EA2B7-189C-213B-001E-A1B794D5DE5B}"/>
              </a:ext>
            </a:extLst>
          </p:cNvPr>
          <p:cNvGrpSpPr/>
          <p:nvPr userDrawn="1"/>
        </p:nvGrpSpPr>
        <p:grpSpPr>
          <a:xfrm>
            <a:off x="406400" y="172212"/>
            <a:ext cx="1320800" cy="518318"/>
            <a:chOff x="406400" y="243682"/>
            <a:chExt cx="1320800" cy="518318"/>
          </a:xfrm>
        </p:grpSpPr>
        <p:sp>
          <p:nvSpPr>
            <p:cNvPr id="11" name="Rectangle 10">
              <a:extLst>
                <a:ext uri="{FF2B5EF4-FFF2-40B4-BE49-F238E27FC236}">
                  <a16:creationId xmlns:a16="http://schemas.microsoft.com/office/drawing/2014/main" id="{ED140A61-596E-EEA1-0BAF-C1D20414DF80}"/>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2" name="Straight Connector 11">
              <a:extLst>
                <a:ext uri="{FF2B5EF4-FFF2-40B4-BE49-F238E27FC236}">
                  <a16:creationId xmlns:a16="http://schemas.microsoft.com/office/drawing/2014/main" id="{0E957CC5-9C44-A60C-D762-2F0C02CD704E}"/>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911823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10283794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rgbClr val="000000"/>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tx1"/>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446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tx1"/>
                </a:solidFill>
                <a:cs typeface="+mn-cs"/>
              </a:defRPr>
            </a:lvl1pPr>
          </a:lstStyle>
          <a:p>
            <a:pPr lvl="0">
              <a:buNone/>
            </a:pPr>
            <a:r>
              <a:rPr lang="en-US"/>
              <a:t>Add tracker</a:t>
            </a:r>
          </a:p>
        </p:txBody>
      </p:sp>
      <p:cxnSp>
        <p:nvCxnSpPr>
          <p:cNvPr id="4" name="Straight Connector 3">
            <a:extLst>
              <a:ext uri="{FF2B5EF4-FFF2-40B4-BE49-F238E27FC236}">
                <a16:creationId xmlns:a16="http://schemas.microsoft.com/office/drawing/2014/main" id="{DA9B7E09-8402-16E1-E766-F8B6ECEB9AEF}"/>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14D9DE3-E6BB-24B0-E8DB-AD0A0C2B82B7}"/>
              </a:ext>
            </a:extLst>
          </p:cNvPr>
          <p:cNvPicPr>
            <a:picLocks noChangeAspect="1"/>
          </p:cNvPicPr>
          <p:nvPr userDrawn="1"/>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E46899D8-B4D1-7B41-C9E7-C29EEEA69F7F}"/>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20E2A1E7-FD45-4F51-F2B7-DCAA96696660}"/>
              </a:ext>
            </a:extLst>
          </p:cNvPr>
          <p:cNvCxnSpPr>
            <a:cxnSpLocks/>
          </p:cNvCxnSpPr>
          <p:nvPr userDrawn="1"/>
        </p:nvCxnSpPr>
        <p:spPr>
          <a:xfrm>
            <a:off x="2125589" y="6477006"/>
            <a:ext cx="349492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7D533D4-A1A9-575F-087B-229833B7516C}"/>
              </a:ext>
            </a:extLst>
          </p:cNvPr>
          <p:cNvGrpSpPr/>
          <p:nvPr userDrawn="1"/>
        </p:nvGrpSpPr>
        <p:grpSpPr>
          <a:xfrm>
            <a:off x="406400" y="172212"/>
            <a:ext cx="1320800" cy="518318"/>
            <a:chOff x="406400" y="243682"/>
            <a:chExt cx="1320800" cy="518318"/>
          </a:xfrm>
        </p:grpSpPr>
        <p:sp>
          <p:nvSpPr>
            <p:cNvPr id="11" name="Rectangle 10">
              <a:extLst>
                <a:ext uri="{FF2B5EF4-FFF2-40B4-BE49-F238E27FC236}">
                  <a16:creationId xmlns:a16="http://schemas.microsoft.com/office/drawing/2014/main" id="{7C8ABE7F-9A5F-7C6B-71DF-FF1621FBB6F5}"/>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2" name="Straight Connector 11">
              <a:extLst>
                <a:ext uri="{FF2B5EF4-FFF2-40B4-BE49-F238E27FC236}">
                  <a16:creationId xmlns:a16="http://schemas.microsoft.com/office/drawing/2014/main" id="{C37311A7-814E-C188-38E3-F0755BC3ABFD}"/>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178739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3240780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rgbClr val="000000"/>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5"/>
            </p:custDataLst>
          </p:nvPr>
        </p:nvSpPr>
        <p:spPr>
          <a:xfrm>
            <a:off x="2125590" y="6568588"/>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6"/>
            </p:custDataLst>
          </p:nvPr>
        </p:nvSpPr>
        <p:spPr>
          <a:xfrm>
            <a:off x="554735" y="41597"/>
            <a:ext cx="3465576"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A2A8C6A2-26B8-46D0-B6A4-4D8C91B2772E}"/>
              </a:ext>
            </a:extLst>
          </p:cNvPr>
          <p:cNvSpPr>
            <a:spLocks noGrp="1"/>
          </p:cNvSpPr>
          <p:nvPr>
            <p:ph type="title"/>
            <p:custDataLst>
              <p:tags r:id="rId7"/>
            </p:custDataLst>
          </p:nvPr>
        </p:nvSpPr>
        <p:spPr>
          <a:xfrm>
            <a:off x="554736" y="2744369"/>
            <a:ext cx="3465576" cy="769441"/>
          </a:xfrm>
          <a:prstGeom prst="rect">
            <a:avLst/>
          </a:prstGeom>
        </p:spPr>
        <p:txBody>
          <a:bodyPr vert="horz" wrap="square" anchor="b">
            <a:noAutofit/>
          </a:bodyPr>
          <a:lstStyle>
            <a:lvl1pPr algn="l" rtl="0">
              <a:defRPr>
                <a:solidFill>
                  <a:schemeClr val="tx1"/>
                </a:solidFill>
              </a:defRPr>
            </a:lvl1pPr>
          </a:lstStyle>
          <a:p>
            <a:r>
              <a:rPr lang="en-US"/>
              <a:t>Click to edit Master title style</a:t>
            </a:r>
          </a:p>
        </p:txBody>
      </p:sp>
      <p:sp>
        <p:nvSpPr>
          <p:cNvPr id="12" name="3. Subtitle">
            <a:extLst>
              <a:ext uri="{FF2B5EF4-FFF2-40B4-BE49-F238E27FC236}">
                <a16:creationId xmlns:a16="http://schemas.microsoft.com/office/drawing/2014/main" id="{63DE0353-99BC-4322-9D9F-E3C1556B87A4}"/>
              </a:ext>
            </a:extLst>
          </p:cNvPr>
          <p:cNvSpPr>
            <a:spLocks noGrp="1"/>
          </p:cNvSpPr>
          <p:nvPr>
            <p:ph type="subTitle" idx="1"/>
            <p:custDataLst>
              <p:tags r:id="rId8"/>
            </p:custDataLst>
          </p:nvPr>
        </p:nvSpPr>
        <p:spPr>
          <a:xfrm>
            <a:off x="554734" y="3659644"/>
            <a:ext cx="3465576"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cxnSp>
        <p:nvCxnSpPr>
          <p:cNvPr id="2" name="Straight Connector 1">
            <a:extLst>
              <a:ext uri="{FF2B5EF4-FFF2-40B4-BE49-F238E27FC236}">
                <a16:creationId xmlns:a16="http://schemas.microsoft.com/office/drawing/2014/main" id="{73C647C9-9EFC-EBB1-54CE-DD6D5F8CC898}"/>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3401658-B2DB-D29A-37F5-D443CF4C008C}"/>
              </a:ext>
            </a:extLst>
          </p:cNvPr>
          <p:cNvPicPr>
            <a:picLocks noChangeAspect="1"/>
          </p:cNvPicPr>
          <p:nvPr userDrawn="1"/>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02DB224D-A0E0-D23C-2B38-FDA0385C4119}"/>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00BB6510-1617-F022-3FAB-A8FAB3DFFB2B}"/>
              </a:ext>
            </a:extLst>
          </p:cNvPr>
          <p:cNvCxnSpPr>
            <a:cxnSpLocks/>
          </p:cNvCxnSpPr>
          <p:nvPr userDrawn="1"/>
        </p:nvCxnSpPr>
        <p:spPr>
          <a:xfrm>
            <a:off x="2125589" y="6477006"/>
            <a:ext cx="18947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994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2189880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0"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6"/>
            </p:custDataLst>
          </p:nvPr>
        </p:nvSpPr>
        <p:spPr>
          <a:xfrm>
            <a:off x="554735" y="41597"/>
            <a:ext cx="2514600"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201E918A-7ADD-4595-9E5C-36C3D305CA4A}"/>
              </a:ext>
            </a:extLst>
          </p:cNvPr>
          <p:cNvSpPr>
            <a:spLocks noGrp="1"/>
          </p:cNvSpPr>
          <p:nvPr>
            <p:ph type="title"/>
            <p:custDataLst>
              <p:tags r:id="rId7"/>
            </p:custDataLst>
          </p:nvPr>
        </p:nvSpPr>
        <p:spPr>
          <a:xfrm>
            <a:off x="554736" y="2744369"/>
            <a:ext cx="2514600" cy="769441"/>
          </a:xfrm>
        </p:spPr>
        <p:txBody>
          <a:bodyPr vert="horz" anchor="b">
            <a:noAutofit/>
          </a:bodyPr>
          <a:lstStyle>
            <a:lvl1pPr rtl="0">
              <a:defRPr>
                <a:solidFill>
                  <a:schemeClr val="tx1"/>
                </a:solidFill>
              </a:defRPr>
            </a:lvl1pPr>
          </a:lstStyle>
          <a:p>
            <a:r>
              <a:rPr lang="en-US"/>
              <a:t>Click to edit Master title</a:t>
            </a:r>
          </a:p>
        </p:txBody>
      </p:sp>
      <p:sp>
        <p:nvSpPr>
          <p:cNvPr id="12" name="3. Subtitle">
            <a:extLst>
              <a:ext uri="{FF2B5EF4-FFF2-40B4-BE49-F238E27FC236}">
                <a16:creationId xmlns:a16="http://schemas.microsoft.com/office/drawing/2014/main" id="{A0895B2F-2F72-4935-BC7F-BEA280D6C542}"/>
              </a:ext>
            </a:extLst>
          </p:cNvPr>
          <p:cNvSpPr>
            <a:spLocks noGrp="1"/>
          </p:cNvSpPr>
          <p:nvPr>
            <p:ph type="subTitle" idx="1"/>
            <p:custDataLst>
              <p:tags r:id="rId8"/>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cxnSp>
        <p:nvCxnSpPr>
          <p:cNvPr id="2" name="Straight Connector 1">
            <a:extLst>
              <a:ext uri="{FF2B5EF4-FFF2-40B4-BE49-F238E27FC236}">
                <a16:creationId xmlns:a16="http://schemas.microsoft.com/office/drawing/2014/main" id="{9B6554B8-D11C-FF17-C046-6CBC0ECE36C1}"/>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ECDE7F9-67C6-FA83-EFD8-BAFAC9C487F3}"/>
              </a:ext>
            </a:extLst>
          </p:cNvPr>
          <p:cNvPicPr>
            <a:picLocks noChangeAspect="1"/>
          </p:cNvPicPr>
          <p:nvPr userDrawn="1"/>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EC8183F2-BE82-2FAF-2986-D0CFF0AAAFF8}"/>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7" name="Straight Connector 6">
            <a:extLst>
              <a:ext uri="{FF2B5EF4-FFF2-40B4-BE49-F238E27FC236}">
                <a16:creationId xmlns:a16="http://schemas.microsoft.com/office/drawing/2014/main" id="{DD16298A-D098-8C1B-51ED-99DF186DC6C4}"/>
              </a:ext>
            </a:extLst>
          </p:cNvPr>
          <p:cNvCxnSpPr>
            <a:cxnSpLocks/>
          </p:cNvCxnSpPr>
          <p:nvPr userDrawn="1"/>
        </p:nvCxnSpPr>
        <p:spPr>
          <a:xfrm>
            <a:off x="2125589" y="6477006"/>
            <a:ext cx="94374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58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extLst>
              <p:ext uri="{D42A27DB-BD31-4B8C-83A1-F6EECF244321}">
                <p14:modId xmlns:p14="http://schemas.microsoft.com/office/powerpoint/2010/main" val="134034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C21FF2B8-E50E-3E4B-1159-7B1262C8DDC9}"/>
              </a:ext>
            </a:extLst>
          </p:cNvPr>
          <p:cNvSpPr/>
          <p:nvPr userDrawn="1"/>
        </p:nvSpPr>
        <p:spPr>
          <a:xfrm>
            <a:off x="11379203" y="6477005"/>
            <a:ext cx="711199" cy="381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7" name="Rectangle 6">
            <a:extLst>
              <a:ext uri="{FF2B5EF4-FFF2-40B4-BE49-F238E27FC236}">
                <a16:creationId xmlns:a16="http://schemas.microsoft.com/office/drawing/2014/main" id="{12F4FEE1-4C97-D435-75F1-02AB4153E929}"/>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a:extLst>
              <a:ext uri="{FF2B5EF4-FFF2-40B4-BE49-F238E27FC236}">
                <a16:creationId xmlns:a16="http://schemas.microsoft.com/office/drawing/2014/main" id="{997A99D0-787D-DF21-2FD2-C743E9958FFC}"/>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10B009F-4D8B-248E-9B94-D08943E267A5}"/>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12" name="TextBox 11">
            <a:extLst>
              <a:ext uri="{FF2B5EF4-FFF2-40B4-BE49-F238E27FC236}">
                <a16:creationId xmlns:a16="http://schemas.microsoft.com/office/drawing/2014/main" id="{14E50377-83F9-412D-E825-D1DA055A9729}"/>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3" name="Straight Connector 12">
            <a:extLst>
              <a:ext uri="{FF2B5EF4-FFF2-40B4-BE49-F238E27FC236}">
                <a16:creationId xmlns:a16="http://schemas.microsoft.com/office/drawing/2014/main" id="{E790F8CA-80DF-AD0A-58BE-3FB00D868042}"/>
              </a:ext>
            </a:extLst>
          </p:cNvPr>
          <p:cNvCxnSpPr>
            <a:cxnSpLocks/>
          </p:cNvCxnSpPr>
          <p:nvPr userDrawn="1"/>
        </p:nvCxnSpPr>
        <p:spPr>
          <a:xfrm>
            <a:off x="2125589" y="6477006"/>
            <a:ext cx="100664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5171"/>
            <a:ext cx="11082528" cy="1154162"/>
          </a:xfrm>
        </p:spPr>
        <p:txBody>
          <a:bodyPr vert="horz">
            <a:no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67B1A162-B59D-4B89-B39B-FBDD9E751175}"/>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B5C5F547-1B1B-411D-99AF-7DE767A71F1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grpSp>
        <p:nvGrpSpPr>
          <p:cNvPr id="14" name="Group 13">
            <a:extLst>
              <a:ext uri="{FF2B5EF4-FFF2-40B4-BE49-F238E27FC236}">
                <a16:creationId xmlns:a16="http://schemas.microsoft.com/office/drawing/2014/main" id="{3A861D87-C576-D16E-4731-40CBB9000277}"/>
              </a:ext>
            </a:extLst>
          </p:cNvPr>
          <p:cNvGrpSpPr/>
          <p:nvPr userDrawn="1"/>
        </p:nvGrpSpPr>
        <p:grpSpPr>
          <a:xfrm>
            <a:off x="406400" y="172212"/>
            <a:ext cx="1320800" cy="518318"/>
            <a:chOff x="406400" y="243682"/>
            <a:chExt cx="1320800" cy="518318"/>
          </a:xfrm>
        </p:grpSpPr>
        <p:sp>
          <p:nvSpPr>
            <p:cNvPr id="16" name="Rectangle 15">
              <a:extLst>
                <a:ext uri="{FF2B5EF4-FFF2-40B4-BE49-F238E27FC236}">
                  <a16:creationId xmlns:a16="http://schemas.microsoft.com/office/drawing/2014/main" id="{EAFF6D49-85D8-A690-BB61-86DBD630D3B4}"/>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7" name="Straight Connector 16">
              <a:extLst>
                <a:ext uri="{FF2B5EF4-FFF2-40B4-BE49-F238E27FC236}">
                  <a16:creationId xmlns:a16="http://schemas.microsoft.com/office/drawing/2014/main" id="{91DE58A1-0CC8-6F9C-4734-C8E23081C7E9}"/>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21634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1860085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2"/>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3"/>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7" name="1. On-page tracker">
            <a:extLst>
              <a:ext uri="{FF2B5EF4-FFF2-40B4-BE49-F238E27FC236}">
                <a16:creationId xmlns:a16="http://schemas.microsoft.com/office/drawing/2014/main" id="{E9E206AB-587F-4AC2-9EF7-AA339899F4B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3" name="Picture 2">
            <a:extLst>
              <a:ext uri="{FF2B5EF4-FFF2-40B4-BE49-F238E27FC236}">
                <a16:creationId xmlns:a16="http://schemas.microsoft.com/office/drawing/2014/main" id="{AAD850D9-B5D8-504C-7BFF-DBC89BE7E2B7}"/>
              </a:ext>
            </a:extLst>
          </p:cNvPr>
          <p:cNvPicPr>
            <a:picLocks noChangeAspect="1"/>
          </p:cNvPicPr>
          <p:nvPr userDrawn="1"/>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4" name="TextBox 3">
            <a:extLst>
              <a:ext uri="{FF2B5EF4-FFF2-40B4-BE49-F238E27FC236}">
                <a16:creationId xmlns:a16="http://schemas.microsoft.com/office/drawing/2014/main" id="{BCC9B53A-3D1F-5763-E3F5-008BAAA6711D}"/>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spTree>
    <p:extLst>
      <p:ext uri="{BB962C8B-B14F-4D97-AF65-F5344CB8AC3E}">
        <p14:creationId xmlns:p14="http://schemas.microsoft.com/office/powerpoint/2010/main" val="3196490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1"/>
            </p:custDataLst>
            <p:extLst>
              <p:ext uri="{D42A27DB-BD31-4B8C-83A1-F6EECF244321}">
                <p14:modId xmlns:p14="http://schemas.microsoft.com/office/powerpoint/2010/main" val="778582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DA9CF6F9-3F22-4C1D-8F1F-9500FF4122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5. Source" hidden="1">
            <a:extLst>
              <a:ext uri="{FF2B5EF4-FFF2-40B4-BE49-F238E27FC236}">
                <a16:creationId xmlns:a16="http://schemas.microsoft.com/office/drawing/2014/main" id="{EED9D83D-9CC3-45F3-876D-CC42BC0B70E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3" name="Picture 2">
            <a:extLst>
              <a:ext uri="{FF2B5EF4-FFF2-40B4-BE49-F238E27FC236}">
                <a16:creationId xmlns:a16="http://schemas.microsoft.com/office/drawing/2014/main" id="{037D691D-53E7-CC3A-5CB6-5C76E7ED32BB}"/>
              </a:ext>
            </a:extLst>
          </p:cNvPr>
          <p:cNvPicPr>
            <a:picLocks noChangeAspect="1"/>
          </p:cNvPicPr>
          <p:nvPr userDrawn="1"/>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bwMode="invGray">
          <a:xfrm>
            <a:off x="4101243" y="2657337"/>
            <a:ext cx="3989513" cy="1543326"/>
          </a:xfrm>
          <a:prstGeom prst="rect">
            <a:avLst/>
          </a:prstGeom>
        </p:spPr>
      </p:pic>
    </p:spTree>
    <p:extLst>
      <p:ext uri="{BB962C8B-B14F-4D97-AF65-F5344CB8AC3E}">
        <p14:creationId xmlns:p14="http://schemas.microsoft.com/office/powerpoint/2010/main" val="3677900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947661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07970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1911073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588F4971-5E5D-8035-60C6-B80F3F8A7661}"/>
              </a:ext>
            </a:extLst>
          </p:cNvPr>
          <p:cNvSpPr/>
          <p:nvPr userDrawn="1"/>
        </p:nvSpPr>
        <p:spPr bwMode="white">
          <a:xfrm>
            <a:off x="3176" y="0"/>
            <a:ext cx="12188824" cy="6858006"/>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4" name="Rectangle 13">
            <a:extLst>
              <a:ext uri="{FF2B5EF4-FFF2-40B4-BE49-F238E27FC236}">
                <a16:creationId xmlns:a16="http://schemas.microsoft.com/office/drawing/2014/main" id="{563ED25A-5762-904F-3F92-D7937C715A72}"/>
              </a:ext>
            </a:extLst>
          </p:cNvPr>
          <p:cNvSpPr/>
          <p:nvPr userDrawn="1"/>
        </p:nvSpPr>
        <p:spPr>
          <a:xfrm>
            <a:off x="11379203" y="6477005"/>
            <a:ext cx="711199" cy="38100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15" name="Rectangle 14">
            <a:extLst>
              <a:ext uri="{FF2B5EF4-FFF2-40B4-BE49-F238E27FC236}">
                <a16:creationId xmlns:a16="http://schemas.microsoft.com/office/drawing/2014/main" id="{102277B1-FB55-22A2-37BA-32F24F6395BB}"/>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1117600" y="4061922"/>
            <a:ext cx="10519663"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1117600"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0" name="Picture 9">
            <a:extLst>
              <a:ext uri="{FF2B5EF4-FFF2-40B4-BE49-F238E27FC236}">
                <a16:creationId xmlns:a16="http://schemas.microsoft.com/office/drawing/2014/main" id="{57F3A73C-8DF1-D9F0-0631-1DBAB0EB6CA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4035" y="5382386"/>
            <a:ext cx="1253765" cy="485014"/>
          </a:xfrm>
          <a:prstGeom prst="rect">
            <a:avLst/>
          </a:prstGeom>
        </p:spPr>
      </p:pic>
      <p:cxnSp>
        <p:nvCxnSpPr>
          <p:cNvPr id="4" name="Straight Connector 3">
            <a:extLst>
              <a:ext uri="{FF2B5EF4-FFF2-40B4-BE49-F238E27FC236}">
                <a16:creationId xmlns:a16="http://schemas.microsoft.com/office/drawing/2014/main" id="{56E1389C-9525-BA56-F554-31A26DE35822}"/>
              </a:ext>
            </a:extLst>
          </p:cNvPr>
          <p:cNvCxnSpPr>
            <a:cxnSpLocks/>
          </p:cNvCxnSpPr>
          <p:nvPr userDrawn="1"/>
        </p:nvCxnSpPr>
        <p:spPr>
          <a:xfrm>
            <a:off x="779283" y="6"/>
            <a:ext cx="0" cy="5181594"/>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76FC9CB-1878-A9C1-553E-61246DB85AA6}"/>
              </a:ext>
            </a:extLst>
          </p:cNvPr>
          <p:cNvCxnSpPr>
            <a:cxnSpLocks/>
          </p:cNvCxnSpPr>
          <p:nvPr userDrawn="1"/>
        </p:nvCxnSpPr>
        <p:spPr>
          <a:xfrm>
            <a:off x="779282" y="5943600"/>
            <a:ext cx="0" cy="53340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39009E5-64F2-E6FE-DA65-9E1834004B08}"/>
              </a:ext>
            </a:extLst>
          </p:cNvPr>
          <p:cNvCxnSpPr>
            <a:cxnSpLocks/>
          </p:cNvCxnSpPr>
          <p:nvPr userDrawn="1"/>
        </p:nvCxnSpPr>
        <p:spPr>
          <a:xfrm>
            <a:off x="779282" y="6477005"/>
            <a:ext cx="11412717"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319CC41-E482-6B70-8A87-D13CC91C9F8F}"/>
              </a:ext>
            </a:extLst>
          </p:cNvPr>
          <p:cNvSpPr txBox="1"/>
          <p:nvPr userDrawn="1"/>
        </p:nvSpPr>
        <p:spPr>
          <a:xfrm>
            <a:off x="685800" y="6553200"/>
            <a:ext cx="935921" cy="246221"/>
          </a:xfrm>
          <a:prstGeom prst="rect">
            <a:avLst/>
          </a:prstGeom>
          <a:noFill/>
        </p:spPr>
        <p:txBody>
          <a:bodyPr wrap="square" rtlCol="0">
            <a:spAutoFit/>
          </a:bodyPr>
          <a:lstStyle/>
          <a:p>
            <a:r>
              <a:rPr lang="en-US" sz="1000" b="1">
                <a:solidFill>
                  <a:srgbClr val="5B6770"/>
                </a:solidFill>
              </a:rPr>
              <a:t>PUBLIC</a:t>
            </a:r>
          </a:p>
        </p:txBody>
      </p:sp>
    </p:spTree>
    <p:extLst>
      <p:ext uri="{BB962C8B-B14F-4D97-AF65-F5344CB8AC3E}">
        <p14:creationId xmlns:p14="http://schemas.microsoft.com/office/powerpoint/2010/main" val="249706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41169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002509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12" name="Straight Connector 11">
            <a:extLst>
              <a:ext uri="{FF2B5EF4-FFF2-40B4-BE49-F238E27FC236}">
                <a16:creationId xmlns:a16="http://schemas.microsoft.com/office/drawing/2014/main" id="{6CBEEEC7-2A79-FE89-E8BE-7CB1159DED9D}"/>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6B3E2693-730F-29E2-7B7B-E8EE2241882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14" name="TextBox 13">
            <a:extLst>
              <a:ext uri="{FF2B5EF4-FFF2-40B4-BE49-F238E27FC236}">
                <a16:creationId xmlns:a16="http://schemas.microsoft.com/office/drawing/2014/main" id="{8F4F0012-5AC7-2B73-12B0-EEC17114DCCE}"/>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5" name="Straight Connector 14">
            <a:extLst>
              <a:ext uri="{FF2B5EF4-FFF2-40B4-BE49-F238E27FC236}">
                <a16:creationId xmlns:a16="http://schemas.microsoft.com/office/drawing/2014/main" id="{FDA3B581-7381-0B8B-DEC1-A26FF86B4EA0}"/>
              </a:ext>
            </a:extLst>
          </p:cNvPr>
          <p:cNvCxnSpPr>
            <a:cxnSpLocks/>
          </p:cNvCxnSpPr>
          <p:nvPr userDrawn="1"/>
        </p:nvCxnSpPr>
        <p:spPr>
          <a:xfrm>
            <a:off x="2125589" y="6477006"/>
            <a:ext cx="943747"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416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D64C030F-530E-8905-54A9-0AED30BE7B2F}"/>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9BCBBE3-8503-EFC4-5B12-8BC8C75EA1B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7" name="TextBox 6">
            <a:extLst>
              <a:ext uri="{FF2B5EF4-FFF2-40B4-BE49-F238E27FC236}">
                <a16:creationId xmlns:a16="http://schemas.microsoft.com/office/drawing/2014/main" id="{F060D72B-4D20-11D9-F3C4-2A6ABFBD21BF}"/>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CDDC6153-7DC2-2FDF-70EF-C01A47A108E6}"/>
              </a:ext>
            </a:extLst>
          </p:cNvPr>
          <p:cNvCxnSpPr>
            <a:cxnSpLocks/>
          </p:cNvCxnSpPr>
          <p:nvPr userDrawn="1"/>
        </p:nvCxnSpPr>
        <p:spPr>
          <a:xfrm>
            <a:off x="2125589" y="6477006"/>
            <a:ext cx="189472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509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98346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446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4A76F6AB-E44E-4C53-138B-F673A875C3C5}"/>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559D939-7F53-FB62-12D8-A9EC324C27FE}"/>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B40837CC-2FC6-E55D-9DC2-8CF8A7D05346}"/>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B10DD642-BED9-90A5-881A-D8F28433EE91}"/>
              </a:ext>
            </a:extLst>
          </p:cNvPr>
          <p:cNvCxnSpPr>
            <a:cxnSpLocks/>
          </p:cNvCxnSpPr>
          <p:nvPr userDrawn="1"/>
        </p:nvCxnSpPr>
        <p:spPr>
          <a:xfrm>
            <a:off x="2125589" y="6477006"/>
            <a:ext cx="3494923"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9773F8B-7397-F003-8FB2-461216D2DF50}"/>
              </a:ext>
            </a:extLst>
          </p:cNvPr>
          <p:cNvGrpSpPr/>
          <p:nvPr userDrawn="1"/>
        </p:nvGrpSpPr>
        <p:grpSpPr>
          <a:xfrm>
            <a:off x="406400" y="172212"/>
            <a:ext cx="1320800" cy="518318"/>
            <a:chOff x="406400" y="243682"/>
            <a:chExt cx="1320800" cy="518318"/>
          </a:xfrm>
        </p:grpSpPr>
        <p:sp>
          <p:nvSpPr>
            <p:cNvPr id="13" name="Rectangle 12">
              <a:extLst>
                <a:ext uri="{FF2B5EF4-FFF2-40B4-BE49-F238E27FC236}">
                  <a16:creationId xmlns:a16="http://schemas.microsoft.com/office/drawing/2014/main" id="{DE1B10A6-93F5-6A71-2C6F-0EF50CB31F10}"/>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4" name="Straight Connector 13">
              <a:extLst>
                <a:ext uri="{FF2B5EF4-FFF2-40B4-BE49-F238E27FC236}">
                  <a16:creationId xmlns:a16="http://schemas.microsoft.com/office/drawing/2014/main" id="{E94B9A99-20C1-9528-C03B-35D169248A8C}"/>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9616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7.xml"/><Relationship Id="rId39" Type="http://schemas.openxmlformats.org/officeDocument/2006/relationships/tags" Target="../tags/tag20.xml"/><Relationship Id="rId21" Type="http://schemas.openxmlformats.org/officeDocument/2006/relationships/tags" Target="../tags/tag2.xml"/><Relationship Id="rId34" Type="http://schemas.openxmlformats.org/officeDocument/2006/relationships/tags" Target="../tags/tag15.xml"/><Relationship Id="rId42"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29" Type="http://schemas.openxmlformats.org/officeDocument/2006/relationships/tags" Target="../tags/tag10.xml"/><Relationship Id="rId41" Type="http://schemas.openxmlformats.org/officeDocument/2006/relationships/tags" Target="../tags/tag2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5.xml"/><Relationship Id="rId32" Type="http://schemas.openxmlformats.org/officeDocument/2006/relationships/tags" Target="../tags/tag13.xml"/><Relationship Id="rId37" Type="http://schemas.openxmlformats.org/officeDocument/2006/relationships/tags" Target="../tags/tag18.xml"/><Relationship Id="rId40" Type="http://schemas.openxmlformats.org/officeDocument/2006/relationships/tags" Target="../tags/tag2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28" Type="http://schemas.openxmlformats.org/officeDocument/2006/relationships/tags" Target="../tags/tag9.xml"/><Relationship Id="rId36" Type="http://schemas.openxmlformats.org/officeDocument/2006/relationships/tags" Target="../tags/tag1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2.xml"/><Relationship Id="rId44"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 Id="rId27" Type="http://schemas.openxmlformats.org/officeDocument/2006/relationships/tags" Target="../tags/tag8.xml"/><Relationship Id="rId30" Type="http://schemas.openxmlformats.org/officeDocument/2006/relationships/tags" Target="../tags/tag11.xml"/><Relationship Id="rId35" Type="http://schemas.openxmlformats.org/officeDocument/2006/relationships/tags" Target="../tags/tag16.xml"/><Relationship Id="rId43"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6.xml"/><Relationship Id="rId33" Type="http://schemas.openxmlformats.org/officeDocument/2006/relationships/tags" Target="../tags/tag14.xml"/><Relationship Id="rId38" Type="http://schemas.openxmlformats.org/officeDocument/2006/relationships/tags" Target="../tags/tag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2.xml"/><Relationship Id="rId26" Type="http://schemas.openxmlformats.org/officeDocument/2006/relationships/image" Target="../media/image3.emf"/><Relationship Id="rId3" Type="http://schemas.openxmlformats.org/officeDocument/2006/relationships/slideLayout" Target="../slideLayouts/slideLayout22.xml"/><Relationship Id="rId21" Type="http://schemas.openxmlformats.org/officeDocument/2006/relationships/tags" Target="../tags/tag121.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oleObject" Target="../embeddings/oleObject17.bin"/><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ags" Target="../tags/tag120.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ags" Target="../tags/tag124.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ags" Target="../tags/tag123.xml"/><Relationship Id="rId28" Type="http://schemas.microsoft.com/office/2007/relationships/hdphoto" Target="../media/hdphoto1.wdp"/><Relationship Id="rId10" Type="http://schemas.openxmlformats.org/officeDocument/2006/relationships/slideLayout" Target="../slideLayouts/slideLayout29.xml"/><Relationship Id="rId19" Type="http://schemas.openxmlformats.org/officeDocument/2006/relationships/tags" Target="../tags/tag11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ags" Target="../tags/tag122.xml"/><Relationship Id="rId27"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1"/>
            </p:custDataLst>
            <p:extLst>
              <p:ext uri="{D42A27DB-BD31-4B8C-83A1-F6EECF244321}">
                <p14:modId xmlns:p14="http://schemas.microsoft.com/office/powerpoint/2010/main" val="3038822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2" imgW="413" imgH="416" progId="TCLayout.ActiveDocument.1">
                  <p:embed/>
                </p:oleObj>
              </mc:Choice>
              <mc:Fallback>
                <p:oleObj name="think-cell Slide" r:id="rId42"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3"/>
                      <a:stretch>
                        <a:fillRect/>
                      </a:stretch>
                    </p:blipFill>
                    <p:spPr>
                      <a:xfrm>
                        <a:off x="1588" y="1588"/>
                        <a:ext cx="1588" cy="1588"/>
                      </a:xfrm>
                      <a:prstGeom prst="rect">
                        <a:avLst/>
                      </a:prstGeom>
                    </p:spPr>
                  </p:pic>
                </p:oleObj>
              </mc:Fallback>
            </mc:AlternateContent>
          </a:graphicData>
        </a:graphic>
      </p:graphicFrame>
      <p:grpSp>
        <p:nvGrpSpPr>
          <p:cNvPr id="59" name="Grid" hidden="1">
            <a:extLst>
              <a:ext uri="{FF2B5EF4-FFF2-40B4-BE49-F238E27FC236}">
                <a16:creationId xmlns:a16="http://schemas.microsoft.com/office/drawing/2014/main" id="{D35250B8-D61E-4F1A-9ACD-6E1BB958B78E}"/>
              </a:ext>
            </a:extLst>
          </p:cNvPr>
          <p:cNvGrpSpPr/>
          <p:nvPr userDrawn="1">
            <p:custDataLst>
              <p:tags r:id="rId22"/>
            </p:custDataLst>
          </p:nvPr>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352540"/>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6" name="Rectangle 5">
            <a:extLst>
              <a:ext uri="{FF2B5EF4-FFF2-40B4-BE49-F238E27FC236}">
                <a16:creationId xmlns:a16="http://schemas.microsoft.com/office/drawing/2014/main" id="{B129ABFC-B9D1-F8E5-1E28-5CFD62D6E898}"/>
              </a:ext>
            </a:extLst>
          </p:cNvPr>
          <p:cNvSpPr/>
          <p:nvPr userDrawn="1"/>
        </p:nvSpPr>
        <p:spPr>
          <a:xfrm>
            <a:off x="11379203" y="6477005"/>
            <a:ext cx="711199" cy="38100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47" name="Rectangle 46">
            <a:extLst>
              <a:ext uri="{FF2B5EF4-FFF2-40B4-BE49-F238E27FC236}">
                <a16:creationId xmlns:a16="http://schemas.microsoft.com/office/drawing/2014/main" id="{189F4D41-3A8E-44C7-CB4D-80DE0DE6A204}"/>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48" name="Straight Connector 47">
            <a:extLst>
              <a:ext uri="{FF2B5EF4-FFF2-40B4-BE49-F238E27FC236}">
                <a16:creationId xmlns:a16="http://schemas.microsoft.com/office/drawing/2014/main" id="{E97F4934-B936-2A19-6F91-4B2BB31D0E7F}"/>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4BAA345D-6585-BD21-0323-4D86073911B8}"/>
              </a:ext>
            </a:extLst>
          </p:cNvPr>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50" name="TextBox 49">
            <a:extLst>
              <a:ext uri="{FF2B5EF4-FFF2-40B4-BE49-F238E27FC236}">
                <a16:creationId xmlns:a16="http://schemas.microsoft.com/office/drawing/2014/main" id="{2FEDA073-6846-073E-629D-656B6FC8F1EC}"/>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51" name="Straight Connector 50">
            <a:extLst>
              <a:ext uri="{FF2B5EF4-FFF2-40B4-BE49-F238E27FC236}">
                <a16:creationId xmlns:a16="http://schemas.microsoft.com/office/drawing/2014/main" id="{04ACE543-6BB7-6A8A-B65B-DEA57F5B656A}"/>
              </a:ext>
            </a:extLst>
          </p:cNvPr>
          <p:cNvCxnSpPr>
            <a:cxnSpLocks/>
          </p:cNvCxnSpPr>
          <p:nvPr userDrawn="1"/>
        </p:nvCxnSpPr>
        <p:spPr>
          <a:xfrm>
            <a:off x="2125589" y="6477006"/>
            <a:ext cx="1006641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15B28737-798E-48D4-BBDB-8EB35CB9FFFB}"/>
              </a:ext>
            </a:extLst>
          </p:cNvPr>
          <p:cNvSpPr/>
          <p:nvPr userDrawn="1">
            <p:custDataLst>
              <p:tags r:id="rId2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4"/>
            </p:custDataLst>
          </p:nvPr>
        </p:nvSpPr>
        <p:spPr>
          <a:xfrm>
            <a:off x="553972" y="6076229"/>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5"/>
            </p:custDataLst>
          </p:nvPr>
        </p:nvSpPr>
        <p:spPr>
          <a:xfrm>
            <a:off x="554736" y="172212"/>
            <a:ext cx="11082528" cy="731520"/>
          </a:xfrm>
          <a:prstGeom prst="rect">
            <a:avLst/>
          </a:prstGeom>
        </p:spPr>
        <p:txBody>
          <a:bodyPr vert="horz" wrap="square" lIns="0" tIns="0" rIns="0" bIns="0" rtlCol="0" anchor="t" anchorCtr="0">
            <a:noAutofit/>
          </a:bodyPr>
          <a:lstStyle/>
          <a:p>
            <a:pPr lvl="0"/>
            <a:r>
              <a:rPr lang="en-US"/>
              <a:t>Click to edit Master title style</a:t>
            </a:r>
          </a:p>
        </p:txBody>
      </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6"/>
            </p:custDataLst>
          </p:nvPr>
        </p:nvSpPr>
        <p:spPr>
          <a:xfrm>
            <a:off x="5987738" y="2170800"/>
            <a:ext cx="3049253" cy="53860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sz="1400"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LegendLines" hidden="1">
            <a:extLst>
              <a:ext uri="{FF2B5EF4-FFF2-40B4-BE49-F238E27FC236}">
                <a16:creationId xmlns:a16="http://schemas.microsoft.com/office/drawing/2014/main" id="{88A86FE2-86A3-9303-E7C2-AF9380F2280B}"/>
              </a:ext>
            </a:extLst>
          </p:cNvPr>
          <p:cNvGrpSpPr/>
          <p:nvPr userDrawn="1"/>
        </p:nvGrpSpPr>
        <p:grpSpPr>
          <a:xfrm>
            <a:off x="10317304" y="3150223"/>
            <a:ext cx="1319960" cy="958286"/>
            <a:chOff x="10162879" y="3243772"/>
            <a:chExt cx="1319960" cy="958286"/>
          </a:xfrm>
        </p:grpSpPr>
        <p:sp>
          <p:nvSpPr>
            <p:cNvPr id="8" name="Legend1" hidden="1">
              <a:extLst>
                <a:ext uri="{FF2B5EF4-FFF2-40B4-BE49-F238E27FC236}">
                  <a16:creationId xmlns:a16="http://schemas.microsoft.com/office/drawing/2014/main" id="{FE29A28C-5474-C59E-053E-6DAC0850E503}"/>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9" name="Legend2" hidden="1">
              <a:extLst>
                <a:ext uri="{FF2B5EF4-FFF2-40B4-BE49-F238E27FC236}">
                  <a16:creationId xmlns:a16="http://schemas.microsoft.com/office/drawing/2014/main" id="{34A01A17-1BFD-550E-EB2E-462FC085E6FA}"/>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0" name="Legend3" hidden="1">
              <a:extLst>
                <a:ext uri="{FF2B5EF4-FFF2-40B4-BE49-F238E27FC236}">
                  <a16:creationId xmlns:a16="http://schemas.microsoft.com/office/drawing/2014/main" id="{411A1560-CA36-581D-675B-FCC6DE1BD5CD}"/>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1" name="LineLegend3" hidden="1">
              <a:extLst>
                <a:ext uri="{FF2B5EF4-FFF2-40B4-BE49-F238E27FC236}">
                  <a16:creationId xmlns:a16="http://schemas.microsoft.com/office/drawing/2014/main" id="{6A7E84C5-EA08-4537-61F7-28E04EAAE80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2" name="LineLegend2" hidden="1">
              <a:extLst>
                <a:ext uri="{FF2B5EF4-FFF2-40B4-BE49-F238E27FC236}">
                  <a16:creationId xmlns:a16="http://schemas.microsoft.com/office/drawing/2014/main" id="{3F1C3AED-A304-869E-7F45-15E0A66D4106}"/>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3" name="LineLegend1" hidden="1">
              <a:extLst>
                <a:ext uri="{FF2B5EF4-FFF2-40B4-BE49-F238E27FC236}">
                  <a16:creationId xmlns:a16="http://schemas.microsoft.com/office/drawing/2014/main" id="{8B3B3C56-0A58-E1C7-897C-F8807D2E5A1A}"/>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grpSp>
      <p:grpSp>
        <p:nvGrpSpPr>
          <p:cNvPr id="14" name="LegendMoons" hidden="1">
            <a:extLst>
              <a:ext uri="{FF2B5EF4-FFF2-40B4-BE49-F238E27FC236}">
                <a16:creationId xmlns:a16="http://schemas.microsoft.com/office/drawing/2014/main" id="{DCF6D4D9-4960-DD09-85E9-F8414ACAE23C}"/>
              </a:ext>
            </a:extLst>
          </p:cNvPr>
          <p:cNvGrpSpPr/>
          <p:nvPr userDrawn="1"/>
        </p:nvGrpSpPr>
        <p:grpSpPr>
          <a:xfrm>
            <a:off x="10688315" y="1145373"/>
            <a:ext cx="948949" cy="1731859"/>
            <a:chOff x="7723680" y="1702457"/>
            <a:chExt cx="948949" cy="1731859"/>
          </a:xfrm>
        </p:grpSpPr>
        <p:sp>
          <p:nvSpPr>
            <p:cNvPr id="15" name="Legend1" hidden="1">
              <a:extLst>
                <a:ext uri="{FF2B5EF4-FFF2-40B4-BE49-F238E27FC236}">
                  <a16:creationId xmlns:a16="http://schemas.microsoft.com/office/drawing/2014/main" id="{EEDB85C7-9239-C4EC-894C-7C0816C48F19}"/>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 name="Legend2" hidden="1">
              <a:extLst>
                <a:ext uri="{FF2B5EF4-FFF2-40B4-BE49-F238E27FC236}">
                  <a16:creationId xmlns:a16="http://schemas.microsoft.com/office/drawing/2014/main" id="{5951E86D-2036-685D-71A7-831017E19E27}"/>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 name="Legend3" hidden="1">
              <a:extLst>
                <a:ext uri="{FF2B5EF4-FFF2-40B4-BE49-F238E27FC236}">
                  <a16:creationId xmlns:a16="http://schemas.microsoft.com/office/drawing/2014/main" id="{A0D7712D-9124-9CE3-D60D-EB11806A9A94}"/>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 name="Legend4" hidden="1">
              <a:extLst>
                <a:ext uri="{FF2B5EF4-FFF2-40B4-BE49-F238E27FC236}">
                  <a16:creationId xmlns:a16="http://schemas.microsoft.com/office/drawing/2014/main" id="{F2446A46-E50A-7F61-E302-8D8FC59FD7A4}"/>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 name="Legend5" hidden="1">
              <a:extLst>
                <a:ext uri="{FF2B5EF4-FFF2-40B4-BE49-F238E27FC236}">
                  <a16:creationId xmlns:a16="http://schemas.microsoft.com/office/drawing/2014/main" id="{25E0120E-DD60-518A-3A21-FD3FBA42BF92}"/>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1" name="MoonLegend1" hidden="1">
              <a:extLst>
                <a:ext uri="{FF2B5EF4-FFF2-40B4-BE49-F238E27FC236}">
                  <a16:creationId xmlns:a16="http://schemas.microsoft.com/office/drawing/2014/main" id="{43F36A78-B838-10E6-8192-DCC36FEFF2BD}"/>
                </a:ext>
              </a:extLst>
            </p:cNvPr>
            <p:cNvGrpSpPr>
              <a:grpSpLocks noChangeAspect="1"/>
            </p:cNvGrpSpPr>
            <p:nvPr>
              <p:custDataLst>
                <p:tags r:id="rId27"/>
              </p:custDataLst>
            </p:nvPr>
          </p:nvGrpSpPr>
          <p:grpSpPr>
            <a:xfrm>
              <a:off x="7723680" y="1702457"/>
              <a:ext cx="228600" cy="228600"/>
              <a:chOff x="762000" y="1270000"/>
              <a:chExt cx="254000" cy="254000"/>
            </a:xfrm>
          </p:grpSpPr>
          <p:sp>
            <p:nvSpPr>
              <p:cNvPr id="34" name="Oval 33" hidden="1">
                <a:extLst>
                  <a:ext uri="{FF2B5EF4-FFF2-40B4-BE49-F238E27FC236}">
                    <a16:creationId xmlns:a16="http://schemas.microsoft.com/office/drawing/2014/main" id="{08DCEDDC-8F12-899F-3946-BBF9EA614F57}"/>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5" name="Arc 34" hidden="1">
                <a:extLst>
                  <a:ext uri="{FF2B5EF4-FFF2-40B4-BE49-F238E27FC236}">
                    <a16:creationId xmlns:a16="http://schemas.microsoft.com/office/drawing/2014/main" id="{083A606F-B864-2221-3276-3427945F490B}"/>
                  </a:ext>
                </a:extLst>
              </p:cNvPr>
              <p:cNvSpPr/>
              <p:nvPr>
                <p:custDataLst>
                  <p:tags r:id="rId4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2" name="MoonLegend2" hidden="1">
              <a:extLst>
                <a:ext uri="{FF2B5EF4-FFF2-40B4-BE49-F238E27FC236}">
                  <a16:creationId xmlns:a16="http://schemas.microsoft.com/office/drawing/2014/main" id="{7B95D596-1A0B-DDF4-FB19-986AEAC0CB45}"/>
                </a:ext>
              </a:extLst>
            </p:cNvPr>
            <p:cNvGrpSpPr>
              <a:grpSpLocks noChangeAspect="1"/>
            </p:cNvGrpSpPr>
            <p:nvPr>
              <p:custDataLst>
                <p:tags r:id="rId28"/>
              </p:custDataLst>
            </p:nvPr>
          </p:nvGrpSpPr>
          <p:grpSpPr>
            <a:xfrm>
              <a:off x="7723680" y="2078270"/>
              <a:ext cx="228600" cy="228600"/>
              <a:chOff x="762000" y="1270000"/>
              <a:chExt cx="254000" cy="254000"/>
            </a:xfrm>
          </p:grpSpPr>
          <p:sp>
            <p:nvSpPr>
              <p:cNvPr id="32" name="Oval 31" hidden="1">
                <a:extLst>
                  <a:ext uri="{FF2B5EF4-FFF2-40B4-BE49-F238E27FC236}">
                    <a16:creationId xmlns:a16="http://schemas.microsoft.com/office/drawing/2014/main" id="{C5688437-3E14-346D-F54F-F6100BB41FA3}"/>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3" name="Arc 32" hidden="1">
                <a:extLst>
                  <a:ext uri="{FF2B5EF4-FFF2-40B4-BE49-F238E27FC236}">
                    <a16:creationId xmlns:a16="http://schemas.microsoft.com/office/drawing/2014/main" id="{94FB8DFB-0A9C-6494-4643-A307312D7DFE}"/>
                  </a:ext>
                </a:extLst>
              </p:cNvPr>
              <p:cNvSpPr/>
              <p:nvPr>
                <p:custDataLst>
                  <p:tags r:id="rId39"/>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3" name="MoonLegend3" hidden="1">
              <a:extLst>
                <a:ext uri="{FF2B5EF4-FFF2-40B4-BE49-F238E27FC236}">
                  <a16:creationId xmlns:a16="http://schemas.microsoft.com/office/drawing/2014/main" id="{42191A02-89D7-EEFF-CEE1-EB17CC3CA200}"/>
                </a:ext>
              </a:extLst>
            </p:cNvPr>
            <p:cNvGrpSpPr>
              <a:grpSpLocks noChangeAspect="1"/>
            </p:cNvGrpSpPr>
            <p:nvPr>
              <p:custDataLst>
                <p:tags r:id="rId29"/>
              </p:custDataLst>
            </p:nvPr>
          </p:nvGrpSpPr>
          <p:grpSpPr>
            <a:xfrm>
              <a:off x="7723680" y="2454085"/>
              <a:ext cx="228600" cy="228600"/>
              <a:chOff x="762000" y="1270000"/>
              <a:chExt cx="254000" cy="254000"/>
            </a:xfrm>
          </p:grpSpPr>
          <p:sp>
            <p:nvSpPr>
              <p:cNvPr id="30" name="Oval 29" hidden="1">
                <a:extLst>
                  <a:ext uri="{FF2B5EF4-FFF2-40B4-BE49-F238E27FC236}">
                    <a16:creationId xmlns:a16="http://schemas.microsoft.com/office/drawing/2014/main" id="{72C42F94-76B0-7F2A-A581-AB474D716A08}"/>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1" name="Arc 30" hidden="1">
                <a:extLst>
                  <a:ext uri="{FF2B5EF4-FFF2-40B4-BE49-F238E27FC236}">
                    <a16:creationId xmlns:a16="http://schemas.microsoft.com/office/drawing/2014/main" id="{EC083367-9E23-73A1-53BE-DCD38693E7E9}"/>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4" name="MoonLegend4" hidden="1">
              <a:extLst>
                <a:ext uri="{FF2B5EF4-FFF2-40B4-BE49-F238E27FC236}">
                  <a16:creationId xmlns:a16="http://schemas.microsoft.com/office/drawing/2014/main" id="{AB8FE1F4-36A1-43F6-A64D-E34FC349D720}"/>
                </a:ext>
              </a:extLst>
            </p:cNvPr>
            <p:cNvGrpSpPr>
              <a:grpSpLocks noChangeAspect="1"/>
            </p:cNvGrpSpPr>
            <p:nvPr>
              <p:custDataLst>
                <p:tags r:id="rId30"/>
              </p:custDataLst>
            </p:nvPr>
          </p:nvGrpSpPr>
          <p:grpSpPr>
            <a:xfrm>
              <a:off x="7723680" y="2829900"/>
              <a:ext cx="228600" cy="228600"/>
              <a:chOff x="762000" y="1270000"/>
              <a:chExt cx="254000" cy="254000"/>
            </a:xfrm>
          </p:grpSpPr>
          <p:sp>
            <p:nvSpPr>
              <p:cNvPr id="28" name="Oval 27" hidden="1">
                <a:extLst>
                  <a:ext uri="{FF2B5EF4-FFF2-40B4-BE49-F238E27FC236}">
                    <a16:creationId xmlns:a16="http://schemas.microsoft.com/office/drawing/2014/main" id="{C9E5D4CD-2FE2-F0DB-BDAE-2FC2DE2C2FB5}"/>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9" name="Arc 28" hidden="1">
                <a:extLst>
                  <a:ext uri="{FF2B5EF4-FFF2-40B4-BE49-F238E27FC236}">
                    <a16:creationId xmlns:a16="http://schemas.microsoft.com/office/drawing/2014/main" id="{95846CF1-9D9A-7CCB-2CAF-F2F08D8F5344}"/>
                  </a:ext>
                </a:extLst>
              </p:cNvPr>
              <p:cNvSpPr/>
              <p:nvPr>
                <p:custDataLst>
                  <p:tags r:id="rId35"/>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5" name="MoonLegend5" hidden="1">
              <a:extLst>
                <a:ext uri="{FF2B5EF4-FFF2-40B4-BE49-F238E27FC236}">
                  <a16:creationId xmlns:a16="http://schemas.microsoft.com/office/drawing/2014/main" id="{DB7EA160-082C-1E77-95F7-E81D3C65BD25}"/>
                </a:ext>
              </a:extLst>
            </p:cNvPr>
            <p:cNvGrpSpPr>
              <a:grpSpLocks noChangeAspect="1"/>
            </p:cNvGrpSpPr>
            <p:nvPr>
              <p:custDataLst>
                <p:tags r:id="rId31"/>
              </p:custDataLst>
            </p:nvPr>
          </p:nvGrpSpPr>
          <p:grpSpPr>
            <a:xfrm>
              <a:off x="7723680" y="3205716"/>
              <a:ext cx="228600" cy="228600"/>
              <a:chOff x="762000" y="1270000"/>
              <a:chExt cx="254000" cy="254000"/>
            </a:xfrm>
          </p:grpSpPr>
          <p:sp>
            <p:nvSpPr>
              <p:cNvPr id="26" name="Oval 25" hidden="1">
                <a:extLst>
                  <a:ext uri="{FF2B5EF4-FFF2-40B4-BE49-F238E27FC236}">
                    <a16:creationId xmlns:a16="http://schemas.microsoft.com/office/drawing/2014/main" id="{CD6B6430-2D08-174F-4A7D-EE4D69CC3334}"/>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7" name="Arc 26" hidden="1">
                <a:extLst>
                  <a:ext uri="{FF2B5EF4-FFF2-40B4-BE49-F238E27FC236}">
                    <a16:creationId xmlns:a16="http://schemas.microsoft.com/office/drawing/2014/main" id="{C7E3A130-F38F-0BEC-524D-8AEB60E5E767}"/>
                  </a:ext>
                </a:extLst>
              </p:cNvPr>
              <p:cNvSpPr/>
              <p:nvPr>
                <p:custDataLst>
                  <p:tags r:id="rId33"/>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36" name="LegendBoxes" hidden="1">
            <a:extLst>
              <a:ext uri="{FF2B5EF4-FFF2-40B4-BE49-F238E27FC236}">
                <a16:creationId xmlns:a16="http://schemas.microsoft.com/office/drawing/2014/main" id="{1C046442-2789-0E2E-60F1-814A815DA24F}"/>
              </a:ext>
            </a:extLst>
          </p:cNvPr>
          <p:cNvGrpSpPr/>
          <p:nvPr userDrawn="1"/>
        </p:nvGrpSpPr>
        <p:grpSpPr>
          <a:xfrm>
            <a:off x="10714801" y="4381500"/>
            <a:ext cx="922463" cy="1717282"/>
            <a:chOff x="10652400" y="4322824"/>
            <a:chExt cx="922463" cy="1717282"/>
          </a:xfrm>
        </p:grpSpPr>
        <p:sp>
          <p:nvSpPr>
            <p:cNvPr id="37" name="RectangleLegend1" hidden="1">
              <a:extLst>
                <a:ext uri="{FF2B5EF4-FFF2-40B4-BE49-F238E27FC236}">
                  <a16:creationId xmlns:a16="http://schemas.microsoft.com/office/drawing/2014/main" id="{3D3B845A-3917-D8F2-2572-BFE927D09365}"/>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8" name="RectangleLegend2" hidden="1">
              <a:extLst>
                <a:ext uri="{FF2B5EF4-FFF2-40B4-BE49-F238E27FC236}">
                  <a16:creationId xmlns:a16="http://schemas.microsoft.com/office/drawing/2014/main" id="{D1FCC5C0-DA74-4AF5-797D-64DEC4D61676}"/>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9" name="RectangleLegend3" hidden="1">
              <a:extLst>
                <a:ext uri="{FF2B5EF4-FFF2-40B4-BE49-F238E27FC236}">
                  <a16:creationId xmlns:a16="http://schemas.microsoft.com/office/drawing/2014/main" id="{74D5A905-3957-8E36-8E35-3C70974BCBA0}"/>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0" name="RectangleLegend4" hidden="1">
              <a:extLst>
                <a:ext uri="{FF2B5EF4-FFF2-40B4-BE49-F238E27FC236}">
                  <a16:creationId xmlns:a16="http://schemas.microsoft.com/office/drawing/2014/main" id="{1C8CFE46-2CAA-A463-23A3-893058C465E7}"/>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1" name="RectangleLegend5" hidden="1">
              <a:extLst>
                <a:ext uri="{FF2B5EF4-FFF2-40B4-BE49-F238E27FC236}">
                  <a16:creationId xmlns:a16="http://schemas.microsoft.com/office/drawing/2014/main" id="{04181080-24CC-D4FA-04D5-8A2FB7F3213E}"/>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2" name="Legend1" hidden="1">
              <a:extLst>
                <a:ext uri="{FF2B5EF4-FFF2-40B4-BE49-F238E27FC236}">
                  <a16:creationId xmlns:a16="http://schemas.microsoft.com/office/drawing/2014/main" id="{C1243ADA-154E-D57C-3259-D662DF376CDE}"/>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3" name="Legend2" hidden="1">
              <a:extLst>
                <a:ext uri="{FF2B5EF4-FFF2-40B4-BE49-F238E27FC236}">
                  <a16:creationId xmlns:a16="http://schemas.microsoft.com/office/drawing/2014/main" id="{4C4B52E8-9615-BF25-4ED5-A8913C15EF41}"/>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4" name="Legend3" hidden="1">
              <a:extLst>
                <a:ext uri="{FF2B5EF4-FFF2-40B4-BE49-F238E27FC236}">
                  <a16:creationId xmlns:a16="http://schemas.microsoft.com/office/drawing/2014/main" id="{72271CAA-1B33-53AB-1F34-CBBEE146FDE9}"/>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5" name="Legend4" hidden="1">
              <a:extLst>
                <a:ext uri="{FF2B5EF4-FFF2-40B4-BE49-F238E27FC236}">
                  <a16:creationId xmlns:a16="http://schemas.microsoft.com/office/drawing/2014/main" id="{0A00B1AC-1E55-331C-82C5-61A47A9CC3BB}"/>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6" name="Legend5" hidden="1">
              <a:extLst>
                <a:ext uri="{FF2B5EF4-FFF2-40B4-BE49-F238E27FC236}">
                  <a16:creationId xmlns:a16="http://schemas.microsoft.com/office/drawing/2014/main" id="{35709C0B-FFED-F61E-298C-27A2577A63AC}"/>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654" r:id="rId2"/>
    <p:sldLayoutId id="2147483807" r:id="rId3"/>
    <p:sldLayoutId id="2147483800" r:id="rId4"/>
    <p:sldLayoutId id="2147483659" r:id="rId5"/>
    <p:sldLayoutId id="2147483804" r:id="rId6"/>
    <p:sldLayoutId id="2147483882" r:id="rId7"/>
    <p:sldLayoutId id="2147483883" r:id="rId8"/>
    <p:sldLayoutId id="2147483884" r:id="rId9"/>
    <p:sldLayoutId id="2147483885" r:id="rId10"/>
    <p:sldLayoutId id="2147483886" r:id="rId11"/>
    <p:sldLayoutId id="2147483887" r:id="rId12"/>
    <p:sldLayoutId id="2147483706" r:id="rId13"/>
    <p:sldLayoutId id="2147483718" r:id="rId14"/>
    <p:sldLayoutId id="2147483897" r:id="rId15"/>
    <p:sldLayoutId id="2147483898" r:id="rId16"/>
    <p:sldLayoutId id="2147483899" r:id="rId17"/>
    <p:sldLayoutId id="2147483921" r:id="rId18"/>
    <p:sldLayoutId id="2147483922" r:id="rId19"/>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816" userDrawn="1">
          <p15:clr>
            <a:srgbClr val="5ACBF0"/>
          </p15:clr>
        </p15:guide>
        <p15:guide id="4" orient="horz" pos="1075">
          <p15:clr>
            <a:srgbClr val="F26B43"/>
          </p15:clr>
        </p15:guide>
        <p15:guide id="5" pos="7329">
          <p15:clr>
            <a:srgbClr val="F26B43"/>
          </p15:clr>
        </p15:guide>
        <p15:guide id="6" pos="345">
          <p15:clr>
            <a:srgbClr val="F26B43"/>
          </p15:clr>
        </p15:guide>
        <p15:guide id="8" orient="horz" pos="39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19"/>
            </p:custDataLst>
            <p:extLst>
              <p:ext uri="{D42A27DB-BD31-4B8C-83A1-F6EECF244321}">
                <p14:modId xmlns:p14="http://schemas.microsoft.com/office/powerpoint/2010/main" val="1352749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592" imgH="591" progId="TCLayout.ActiveDocument.1">
                  <p:embed/>
                </p:oleObj>
              </mc:Choice>
              <mc:Fallback>
                <p:oleObj name="think-cell Slide" r:id="rId25"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B9EB4682-4E2C-6071-8F07-1E3F9095F932}"/>
              </a:ext>
            </a:extLst>
          </p:cNvPr>
          <p:cNvSpPr/>
          <p:nvPr userDrawn="1"/>
        </p:nvSpPr>
        <p:spPr>
          <a:xfrm>
            <a:off x="11379203" y="6477005"/>
            <a:ext cx="711199" cy="381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6" name="Rectangle 5">
            <a:extLst>
              <a:ext uri="{FF2B5EF4-FFF2-40B4-BE49-F238E27FC236}">
                <a16:creationId xmlns:a16="http://schemas.microsoft.com/office/drawing/2014/main" id="{9F5F2C7F-C584-34E6-E33E-B1FECBC921BB}"/>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7" name="Straight Connector 6">
            <a:extLst>
              <a:ext uri="{FF2B5EF4-FFF2-40B4-BE49-F238E27FC236}">
                <a16:creationId xmlns:a16="http://schemas.microsoft.com/office/drawing/2014/main" id="{FFC0D3CA-4516-DB58-68F9-9812BEFAC6BD}"/>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AA66108-94B5-376F-4803-7FB317BE0A6C}"/>
              </a:ext>
            </a:extLst>
          </p:cNvPr>
          <p:cNvPicPr>
            <a:picLocks noChangeAspect="1"/>
          </p:cNvPicPr>
          <p:nvPr userDrawn="1"/>
        </p:nvPicPr>
        <p:blipFill>
          <a:blip r:embed="rId27" cstate="print">
            <a:extLst>
              <a:ext uri="{BEBA8EAE-BF5A-486C-A8C5-ECC9F3942E4B}">
                <a14:imgProps xmlns:a14="http://schemas.microsoft.com/office/drawing/2010/main">
                  <a14:imgLayer r:embed="rId2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9" name="TextBox 8">
            <a:extLst>
              <a:ext uri="{FF2B5EF4-FFF2-40B4-BE49-F238E27FC236}">
                <a16:creationId xmlns:a16="http://schemas.microsoft.com/office/drawing/2014/main" id="{565E9B65-DC2E-7AF2-FB24-4039ED606AEF}"/>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0" name="Straight Connector 9">
            <a:extLst>
              <a:ext uri="{FF2B5EF4-FFF2-40B4-BE49-F238E27FC236}">
                <a16:creationId xmlns:a16="http://schemas.microsoft.com/office/drawing/2014/main" id="{168E5B4E-C7FC-29EF-839F-070E0BE30AC2}"/>
              </a:ext>
            </a:extLst>
          </p:cNvPr>
          <p:cNvCxnSpPr>
            <a:cxnSpLocks/>
          </p:cNvCxnSpPr>
          <p:nvPr userDrawn="1"/>
        </p:nvCxnSpPr>
        <p:spPr>
          <a:xfrm>
            <a:off x="2125589" y="6477006"/>
            <a:ext cx="100664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FB3399E7-290D-4CE6-AA08-2DA0CF307E1C}"/>
              </a:ext>
            </a:extLst>
          </p:cNvPr>
          <p:cNvSpPr/>
          <p:nvPr userDrawn="1">
            <p:custDataLst>
              <p:tags r:id="rId20"/>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1"/>
            </p:custDataLst>
          </p:nvPr>
        </p:nvSpPr>
        <p:spPr>
          <a:xfrm>
            <a:off x="554736" y="172212"/>
            <a:ext cx="11082528" cy="731520"/>
          </a:xfrm>
          <a:prstGeom prst="rect">
            <a:avLst/>
          </a:prstGeom>
        </p:spPr>
        <p:txBody>
          <a:bodyPr vert="horz" wrap="square" lIns="0" tIns="0" rIns="0" bIns="0" rtlCol="0" anchor="t" anchorCtr="0">
            <a:noAutofit/>
          </a:bodyPr>
          <a:lstStyle/>
          <a:p>
            <a:pPr lvl="0"/>
            <a:r>
              <a:rPr lang="en-US"/>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2"/>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3"/>
            </p:custDataLst>
          </p:nvPr>
        </p:nvSpPr>
        <p:spPr>
          <a:xfrm>
            <a:off x="553972" y="6076229"/>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34583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24"/>
            </p:custDataLst>
          </p:nvPr>
        </p:nvSpPr>
        <p:spPr>
          <a:xfrm>
            <a:off x="5987738" y="2170800"/>
            <a:ext cx="3049253" cy="53860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sz="1400" b="0"/>
              <a:t>Unit of Measure</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54736" y="2170800"/>
            <a:ext cx="2484655" cy="13843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2" name="Group 11">
            <a:extLst>
              <a:ext uri="{FF2B5EF4-FFF2-40B4-BE49-F238E27FC236}">
                <a16:creationId xmlns:a16="http://schemas.microsoft.com/office/drawing/2014/main" id="{E44216B6-30B0-F4B4-B1A7-735752A67CAC}"/>
              </a:ext>
            </a:extLst>
          </p:cNvPr>
          <p:cNvGrpSpPr/>
          <p:nvPr userDrawn="1"/>
        </p:nvGrpSpPr>
        <p:grpSpPr>
          <a:xfrm>
            <a:off x="406400" y="172212"/>
            <a:ext cx="1320800" cy="518318"/>
            <a:chOff x="406400" y="243682"/>
            <a:chExt cx="1320800" cy="518318"/>
          </a:xfrm>
        </p:grpSpPr>
        <p:sp>
          <p:nvSpPr>
            <p:cNvPr id="13" name="Rectangle 12">
              <a:extLst>
                <a:ext uri="{FF2B5EF4-FFF2-40B4-BE49-F238E27FC236}">
                  <a16:creationId xmlns:a16="http://schemas.microsoft.com/office/drawing/2014/main" id="{97655431-CF1E-0374-1DCE-D00970A9AE77}"/>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4" name="Straight Connector 13">
              <a:extLst>
                <a:ext uri="{FF2B5EF4-FFF2-40B4-BE49-F238E27FC236}">
                  <a16:creationId xmlns:a16="http://schemas.microsoft.com/office/drawing/2014/main" id="{90AFF231-785D-7A76-FA1D-9A6E052E5A44}"/>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652524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70" r:id="rId5"/>
    <p:sldLayoutId id="2147483871" r:id="rId6"/>
    <p:sldLayoutId id="2147483888" r:id="rId7"/>
    <p:sldLayoutId id="2147483889" r:id="rId8"/>
    <p:sldLayoutId id="2147483890" r:id="rId9"/>
    <p:sldLayoutId id="2147483891" r:id="rId10"/>
    <p:sldLayoutId id="2147483892" r:id="rId11"/>
    <p:sldLayoutId id="2147483894" r:id="rId12"/>
    <p:sldLayoutId id="2147483895" r:id="rId13"/>
    <p:sldLayoutId id="2147483896" r:id="rId14"/>
    <p:sldLayoutId id="2147483893" r:id="rId15"/>
    <p:sldLayoutId id="2147483877" r:id="rId16"/>
    <p:sldLayoutId id="2147483878" r:id="rId17"/>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816" userDrawn="1">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239.xml"/><Relationship Id="rId7" Type="http://schemas.openxmlformats.org/officeDocument/2006/relationships/slideLayout" Target="../slideLayouts/slideLayout1.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image" Target="../media/image10.png"/><Relationship Id="rId5" Type="http://schemas.openxmlformats.org/officeDocument/2006/relationships/tags" Target="../tags/tag241.xml"/><Relationship Id="rId10" Type="http://schemas.openxmlformats.org/officeDocument/2006/relationships/image" Target="../media/image6.emf"/><Relationship Id="rId4" Type="http://schemas.openxmlformats.org/officeDocument/2006/relationships/tags" Target="../tags/tag240.xml"/><Relationship Id="rId9" Type="http://schemas.openxmlformats.org/officeDocument/2006/relationships/oleObject" Target="../embeddings/oleObject35.bin"/></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04.xml"/><Relationship Id="rId7" Type="http://schemas.openxmlformats.org/officeDocument/2006/relationships/tags" Target="../tags/tag408.xml"/><Relationship Id="rId2" Type="http://schemas.openxmlformats.org/officeDocument/2006/relationships/tags" Target="../tags/tag403.xml"/><Relationship Id="rId1" Type="http://schemas.openxmlformats.org/officeDocument/2006/relationships/tags" Target="../tags/tag402.xml"/><Relationship Id="rId6" Type="http://schemas.openxmlformats.org/officeDocument/2006/relationships/tags" Target="../tags/tag407.xml"/><Relationship Id="rId5" Type="http://schemas.openxmlformats.org/officeDocument/2006/relationships/tags" Target="../tags/tag406.xml"/><Relationship Id="rId10" Type="http://schemas.openxmlformats.org/officeDocument/2006/relationships/image" Target="../media/image11.emf"/><Relationship Id="rId4" Type="http://schemas.openxmlformats.org/officeDocument/2006/relationships/tags" Target="../tags/tag405.xml"/><Relationship Id="rId9" Type="http://schemas.openxmlformats.org/officeDocument/2006/relationships/oleObject" Target="../embeddings/oleObject43.bin"/></Relationships>
</file>

<file path=ppt/slides/_rels/slide11.xml.rels><?xml version="1.0" encoding="UTF-8" standalone="yes"?>
<Relationships xmlns="http://schemas.openxmlformats.org/package/2006/relationships"><Relationship Id="rId8" Type="http://schemas.openxmlformats.org/officeDocument/2006/relationships/tags" Target="../tags/tag416.xml"/><Relationship Id="rId3" Type="http://schemas.openxmlformats.org/officeDocument/2006/relationships/tags" Target="../tags/tag411.xml"/><Relationship Id="rId7" Type="http://schemas.openxmlformats.org/officeDocument/2006/relationships/tags" Target="../tags/tag415.xml"/><Relationship Id="rId2" Type="http://schemas.openxmlformats.org/officeDocument/2006/relationships/tags" Target="../tags/tag410.xml"/><Relationship Id="rId1" Type="http://schemas.openxmlformats.org/officeDocument/2006/relationships/tags" Target="../tags/tag409.xml"/><Relationship Id="rId6" Type="http://schemas.openxmlformats.org/officeDocument/2006/relationships/tags" Target="../tags/tag414.xml"/><Relationship Id="rId11" Type="http://schemas.openxmlformats.org/officeDocument/2006/relationships/image" Target="../media/image11.emf"/><Relationship Id="rId5" Type="http://schemas.openxmlformats.org/officeDocument/2006/relationships/tags" Target="../tags/tag413.xml"/><Relationship Id="rId10" Type="http://schemas.openxmlformats.org/officeDocument/2006/relationships/oleObject" Target="../embeddings/oleObject44.bin"/><Relationship Id="rId4" Type="http://schemas.openxmlformats.org/officeDocument/2006/relationships/tags" Target="../tags/tag412.xml"/><Relationship Id="rId9"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424.xml"/><Relationship Id="rId13" Type="http://schemas.openxmlformats.org/officeDocument/2006/relationships/slideLayout" Target="../slideLayouts/slideLayout3.xml"/><Relationship Id="rId18" Type="http://schemas.openxmlformats.org/officeDocument/2006/relationships/slide" Target="slide26.xml"/><Relationship Id="rId3" Type="http://schemas.openxmlformats.org/officeDocument/2006/relationships/tags" Target="../tags/tag419.xml"/><Relationship Id="rId21" Type="http://schemas.openxmlformats.org/officeDocument/2006/relationships/slide" Target="slide65.xml"/><Relationship Id="rId7" Type="http://schemas.openxmlformats.org/officeDocument/2006/relationships/tags" Target="../tags/tag423.xml"/><Relationship Id="rId12" Type="http://schemas.openxmlformats.org/officeDocument/2006/relationships/tags" Target="../tags/tag428.xml"/><Relationship Id="rId17" Type="http://schemas.openxmlformats.org/officeDocument/2006/relationships/slide" Target="slide8.xml"/><Relationship Id="rId2" Type="http://schemas.openxmlformats.org/officeDocument/2006/relationships/tags" Target="../tags/tag418.xml"/><Relationship Id="rId16" Type="http://schemas.openxmlformats.org/officeDocument/2006/relationships/slide" Target="slide2.xml"/><Relationship Id="rId20" Type="http://schemas.openxmlformats.org/officeDocument/2006/relationships/slide" Target="slide53.xml"/><Relationship Id="rId1" Type="http://schemas.openxmlformats.org/officeDocument/2006/relationships/tags" Target="../tags/tag417.xml"/><Relationship Id="rId6" Type="http://schemas.openxmlformats.org/officeDocument/2006/relationships/tags" Target="../tags/tag422.xml"/><Relationship Id="rId11" Type="http://schemas.openxmlformats.org/officeDocument/2006/relationships/tags" Target="../tags/tag427.xml"/><Relationship Id="rId5" Type="http://schemas.openxmlformats.org/officeDocument/2006/relationships/tags" Target="../tags/tag421.xml"/><Relationship Id="rId15" Type="http://schemas.openxmlformats.org/officeDocument/2006/relationships/image" Target="../media/image11.emf"/><Relationship Id="rId10" Type="http://schemas.openxmlformats.org/officeDocument/2006/relationships/tags" Target="../tags/tag426.xml"/><Relationship Id="rId19" Type="http://schemas.openxmlformats.org/officeDocument/2006/relationships/slide" Target="slide52.xml"/><Relationship Id="rId4" Type="http://schemas.openxmlformats.org/officeDocument/2006/relationships/tags" Target="../tags/tag420.xml"/><Relationship Id="rId9" Type="http://schemas.openxmlformats.org/officeDocument/2006/relationships/tags" Target="../tags/tag425.xml"/><Relationship Id="rId14" Type="http://schemas.openxmlformats.org/officeDocument/2006/relationships/oleObject" Target="../embeddings/oleObject45.bin"/><Relationship Id="rId22" Type="http://schemas.openxmlformats.org/officeDocument/2006/relationships/slide" Target="slide67.xml"/></Relationships>
</file>

<file path=ppt/slides/_rels/slide13.xml.rels><?xml version="1.0" encoding="UTF-8" standalone="yes"?>
<Relationships xmlns="http://schemas.openxmlformats.org/package/2006/relationships"><Relationship Id="rId13" Type="http://schemas.openxmlformats.org/officeDocument/2006/relationships/tags" Target="../tags/tag441.xml"/><Relationship Id="rId18" Type="http://schemas.openxmlformats.org/officeDocument/2006/relationships/tags" Target="../tags/tag446.xml"/><Relationship Id="rId26" Type="http://schemas.openxmlformats.org/officeDocument/2006/relationships/tags" Target="../tags/tag454.xml"/><Relationship Id="rId39" Type="http://schemas.openxmlformats.org/officeDocument/2006/relationships/oleObject" Target="../embeddings/oleObject46.bin"/><Relationship Id="rId21" Type="http://schemas.openxmlformats.org/officeDocument/2006/relationships/tags" Target="../tags/tag449.xml"/><Relationship Id="rId34" Type="http://schemas.openxmlformats.org/officeDocument/2006/relationships/tags" Target="../tags/tag462.xml"/><Relationship Id="rId42" Type="http://schemas.openxmlformats.org/officeDocument/2006/relationships/chart" Target="../charts/chart2.xml"/><Relationship Id="rId7" Type="http://schemas.openxmlformats.org/officeDocument/2006/relationships/tags" Target="../tags/tag435.xml"/><Relationship Id="rId2" Type="http://schemas.openxmlformats.org/officeDocument/2006/relationships/tags" Target="../tags/tag430.xml"/><Relationship Id="rId16" Type="http://schemas.openxmlformats.org/officeDocument/2006/relationships/tags" Target="../tags/tag444.xml"/><Relationship Id="rId20" Type="http://schemas.openxmlformats.org/officeDocument/2006/relationships/tags" Target="../tags/tag448.xml"/><Relationship Id="rId29" Type="http://schemas.openxmlformats.org/officeDocument/2006/relationships/tags" Target="../tags/tag457.xml"/><Relationship Id="rId41" Type="http://schemas.openxmlformats.org/officeDocument/2006/relationships/chart" Target="../charts/chart1.xml"/><Relationship Id="rId1" Type="http://schemas.openxmlformats.org/officeDocument/2006/relationships/tags" Target="../tags/tag429.xml"/><Relationship Id="rId6" Type="http://schemas.openxmlformats.org/officeDocument/2006/relationships/tags" Target="../tags/tag434.xml"/><Relationship Id="rId11" Type="http://schemas.openxmlformats.org/officeDocument/2006/relationships/tags" Target="../tags/tag439.xml"/><Relationship Id="rId24" Type="http://schemas.openxmlformats.org/officeDocument/2006/relationships/tags" Target="../tags/tag452.xml"/><Relationship Id="rId32" Type="http://schemas.openxmlformats.org/officeDocument/2006/relationships/tags" Target="../tags/tag460.xml"/><Relationship Id="rId37" Type="http://schemas.openxmlformats.org/officeDocument/2006/relationships/slideLayout" Target="../slideLayouts/slideLayout2.xml"/><Relationship Id="rId40" Type="http://schemas.openxmlformats.org/officeDocument/2006/relationships/image" Target="../media/image13.emf"/><Relationship Id="rId5" Type="http://schemas.openxmlformats.org/officeDocument/2006/relationships/tags" Target="../tags/tag433.xml"/><Relationship Id="rId15" Type="http://schemas.openxmlformats.org/officeDocument/2006/relationships/tags" Target="../tags/tag443.xml"/><Relationship Id="rId23" Type="http://schemas.openxmlformats.org/officeDocument/2006/relationships/tags" Target="../tags/tag451.xml"/><Relationship Id="rId28" Type="http://schemas.openxmlformats.org/officeDocument/2006/relationships/tags" Target="../tags/tag456.xml"/><Relationship Id="rId36" Type="http://schemas.openxmlformats.org/officeDocument/2006/relationships/tags" Target="../tags/tag464.xml"/><Relationship Id="rId10" Type="http://schemas.openxmlformats.org/officeDocument/2006/relationships/tags" Target="../tags/tag438.xml"/><Relationship Id="rId19" Type="http://schemas.openxmlformats.org/officeDocument/2006/relationships/tags" Target="../tags/tag447.xml"/><Relationship Id="rId31" Type="http://schemas.openxmlformats.org/officeDocument/2006/relationships/tags" Target="../tags/tag459.xml"/><Relationship Id="rId4" Type="http://schemas.openxmlformats.org/officeDocument/2006/relationships/tags" Target="../tags/tag432.xml"/><Relationship Id="rId9" Type="http://schemas.openxmlformats.org/officeDocument/2006/relationships/tags" Target="../tags/tag437.xml"/><Relationship Id="rId14" Type="http://schemas.openxmlformats.org/officeDocument/2006/relationships/tags" Target="../tags/tag442.xml"/><Relationship Id="rId22" Type="http://schemas.openxmlformats.org/officeDocument/2006/relationships/tags" Target="../tags/tag450.xml"/><Relationship Id="rId27" Type="http://schemas.openxmlformats.org/officeDocument/2006/relationships/tags" Target="../tags/tag455.xml"/><Relationship Id="rId30" Type="http://schemas.openxmlformats.org/officeDocument/2006/relationships/tags" Target="../tags/tag458.xml"/><Relationship Id="rId35" Type="http://schemas.openxmlformats.org/officeDocument/2006/relationships/tags" Target="../tags/tag463.xml"/><Relationship Id="rId8" Type="http://schemas.openxmlformats.org/officeDocument/2006/relationships/tags" Target="../tags/tag436.xml"/><Relationship Id="rId3" Type="http://schemas.openxmlformats.org/officeDocument/2006/relationships/tags" Target="../tags/tag431.xml"/><Relationship Id="rId12" Type="http://schemas.openxmlformats.org/officeDocument/2006/relationships/tags" Target="../tags/tag440.xml"/><Relationship Id="rId17" Type="http://schemas.openxmlformats.org/officeDocument/2006/relationships/tags" Target="../tags/tag445.xml"/><Relationship Id="rId25" Type="http://schemas.openxmlformats.org/officeDocument/2006/relationships/tags" Target="../tags/tag453.xml"/><Relationship Id="rId33" Type="http://schemas.openxmlformats.org/officeDocument/2006/relationships/tags" Target="../tags/tag461.xml"/><Relationship Id="rId38"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8" Type="http://schemas.openxmlformats.org/officeDocument/2006/relationships/tags" Target="../tags/tag472.xml"/><Relationship Id="rId13" Type="http://schemas.openxmlformats.org/officeDocument/2006/relationships/tags" Target="../tags/tag477.xml"/><Relationship Id="rId18" Type="http://schemas.openxmlformats.org/officeDocument/2006/relationships/tags" Target="../tags/tag482.xml"/><Relationship Id="rId26" Type="http://schemas.openxmlformats.org/officeDocument/2006/relationships/oleObject" Target="../embeddings/oleObject47.bin"/><Relationship Id="rId3" Type="http://schemas.openxmlformats.org/officeDocument/2006/relationships/tags" Target="../tags/tag467.xml"/><Relationship Id="rId21" Type="http://schemas.openxmlformats.org/officeDocument/2006/relationships/tags" Target="../tags/tag485.xml"/><Relationship Id="rId7" Type="http://schemas.openxmlformats.org/officeDocument/2006/relationships/tags" Target="../tags/tag471.xml"/><Relationship Id="rId12" Type="http://schemas.openxmlformats.org/officeDocument/2006/relationships/tags" Target="../tags/tag476.xml"/><Relationship Id="rId17" Type="http://schemas.openxmlformats.org/officeDocument/2006/relationships/tags" Target="../tags/tag481.xml"/><Relationship Id="rId25" Type="http://schemas.openxmlformats.org/officeDocument/2006/relationships/slideLayout" Target="../slideLayouts/slideLayout2.xml"/><Relationship Id="rId2" Type="http://schemas.openxmlformats.org/officeDocument/2006/relationships/tags" Target="../tags/tag466.xml"/><Relationship Id="rId16" Type="http://schemas.openxmlformats.org/officeDocument/2006/relationships/tags" Target="../tags/tag480.xml"/><Relationship Id="rId20" Type="http://schemas.openxmlformats.org/officeDocument/2006/relationships/tags" Target="../tags/tag484.xml"/><Relationship Id="rId1" Type="http://schemas.openxmlformats.org/officeDocument/2006/relationships/tags" Target="../tags/tag465.xml"/><Relationship Id="rId6" Type="http://schemas.openxmlformats.org/officeDocument/2006/relationships/tags" Target="../tags/tag470.xml"/><Relationship Id="rId11" Type="http://schemas.openxmlformats.org/officeDocument/2006/relationships/tags" Target="../tags/tag475.xml"/><Relationship Id="rId24" Type="http://schemas.openxmlformats.org/officeDocument/2006/relationships/tags" Target="../tags/tag488.xml"/><Relationship Id="rId5" Type="http://schemas.openxmlformats.org/officeDocument/2006/relationships/tags" Target="../tags/tag469.xml"/><Relationship Id="rId15" Type="http://schemas.openxmlformats.org/officeDocument/2006/relationships/tags" Target="../tags/tag479.xml"/><Relationship Id="rId23" Type="http://schemas.openxmlformats.org/officeDocument/2006/relationships/tags" Target="../tags/tag487.xml"/><Relationship Id="rId10" Type="http://schemas.openxmlformats.org/officeDocument/2006/relationships/tags" Target="../tags/tag474.xml"/><Relationship Id="rId19" Type="http://schemas.openxmlformats.org/officeDocument/2006/relationships/tags" Target="../tags/tag483.xml"/><Relationship Id="rId4" Type="http://schemas.openxmlformats.org/officeDocument/2006/relationships/tags" Target="../tags/tag468.xml"/><Relationship Id="rId9" Type="http://schemas.openxmlformats.org/officeDocument/2006/relationships/tags" Target="../tags/tag473.xml"/><Relationship Id="rId14" Type="http://schemas.openxmlformats.org/officeDocument/2006/relationships/tags" Target="../tags/tag478.xml"/><Relationship Id="rId22" Type="http://schemas.openxmlformats.org/officeDocument/2006/relationships/tags" Target="../tags/tag486.xml"/><Relationship Id="rId27" Type="http://schemas.openxmlformats.org/officeDocument/2006/relationships/image" Target="../media/image12.emf"/></Relationships>
</file>

<file path=ppt/slides/_rels/slide15.xml.rels><?xml version="1.0" encoding="UTF-8" standalone="yes"?>
<Relationships xmlns="http://schemas.openxmlformats.org/package/2006/relationships"><Relationship Id="rId8" Type="http://schemas.openxmlformats.org/officeDocument/2006/relationships/tags" Target="../tags/tag496.xml"/><Relationship Id="rId13" Type="http://schemas.openxmlformats.org/officeDocument/2006/relationships/tags" Target="../tags/tag501.xml"/><Relationship Id="rId18" Type="http://schemas.openxmlformats.org/officeDocument/2006/relationships/tags" Target="../tags/tag506.xml"/><Relationship Id="rId26" Type="http://schemas.openxmlformats.org/officeDocument/2006/relationships/notesSlide" Target="../notesSlides/notesSlide5.xml"/><Relationship Id="rId3" Type="http://schemas.openxmlformats.org/officeDocument/2006/relationships/tags" Target="../tags/tag491.xml"/><Relationship Id="rId21" Type="http://schemas.openxmlformats.org/officeDocument/2006/relationships/tags" Target="../tags/tag509.xml"/><Relationship Id="rId7" Type="http://schemas.openxmlformats.org/officeDocument/2006/relationships/tags" Target="../tags/tag495.xml"/><Relationship Id="rId12" Type="http://schemas.openxmlformats.org/officeDocument/2006/relationships/tags" Target="../tags/tag500.xml"/><Relationship Id="rId17" Type="http://schemas.openxmlformats.org/officeDocument/2006/relationships/tags" Target="../tags/tag505.xml"/><Relationship Id="rId25" Type="http://schemas.openxmlformats.org/officeDocument/2006/relationships/slideLayout" Target="../slideLayouts/slideLayout2.xml"/><Relationship Id="rId2" Type="http://schemas.openxmlformats.org/officeDocument/2006/relationships/tags" Target="../tags/tag490.xml"/><Relationship Id="rId16" Type="http://schemas.openxmlformats.org/officeDocument/2006/relationships/tags" Target="../tags/tag504.xml"/><Relationship Id="rId20" Type="http://schemas.openxmlformats.org/officeDocument/2006/relationships/tags" Target="../tags/tag508.xml"/><Relationship Id="rId1" Type="http://schemas.openxmlformats.org/officeDocument/2006/relationships/tags" Target="../tags/tag489.xml"/><Relationship Id="rId6" Type="http://schemas.openxmlformats.org/officeDocument/2006/relationships/tags" Target="../tags/tag494.xml"/><Relationship Id="rId11" Type="http://schemas.openxmlformats.org/officeDocument/2006/relationships/tags" Target="../tags/tag499.xml"/><Relationship Id="rId24" Type="http://schemas.openxmlformats.org/officeDocument/2006/relationships/tags" Target="../tags/tag512.xml"/><Relationship Id="rId5" Type="http://schemas.openxmlformats.org/officeDocument/2006/relationships/tags" Target="../tags/tag493.xml"/><Relationship Id="rId15" Type="http://schemas.openxmlformats.org/officeDocument/2006/relationships/tags" Target="../tags/tag503.xml"/><Relationship Id="rId23" Type="http://schemas.openxmlformats.org/officeDocument/2006/relationships/tags" Target="../tags/tag511.xml"/><Relationship Id="rId28" Type="http://schemas.openxmlformats.org/officeDocument/2006/relationships/image" Target="../media/image12.emf"/><Relationship Id="rId10" Type="http://schemas.openxmlformats.org/officeDocument/2006/relationships/tags" Target="../tags/tag498.xml"/><Relationship Id="rId19" Type="http://schemas.openxmlformats.org/officeDocument/2006/relationships/tags" Target="../tags/tag507.xml"/><Relationship Id="rId4" Type="http://schemas.openxmlformats.org/officeDocument/2006/relationships/tags" Target="../tags/tag492.xml"/><Relationship Id="rId9" Type="http://schemas.openxmlformats.org/officeDocument/2006/relationships/tags" Target="../tags/tag497.xml"/><Relationship Id="rId14" Type="http://schemas.openxmlformats.org/officeDocument/2006/relationships/tags" Target="../tags/tag502.xml"/><Relationship Id="rId22" Type="http://schemas.openxmlformats.org/officeDocument/2006/relationships/tags" Target="../tags/tag510.xml"/><Relationship Id="rId27" Type="http://schemas.openxmlformats.org/officeDocument/2006/relationships/oleObject" Target="../embeddings/oleObject48.bin"/></Relationships>
</file>

<file path=ppt/slides/_rels/slide16.xml.rels><?xml version="1.0" encoding="UTF-8" standalone="yes"?>
<Relationships xmlns="http://schemas.openxmlformats.org/package/2006/relationships"><Relationship Id="rId26" Type="http://schemas.openxmlformats.org/officeDocument/2006/relationships/tags" Target="../tags/tag538.xml"/><Relationship Id="rId21" Type="http://schemas.openxmlformats.org/officeDocument/2006/relationships/tags" Target="../tags/tag533.xml"/><Relationship Id="rId42" Type="http://schemas.openxmlformats.org/officeDocument/2006/relationships/tags" Target="../tags/tag554.xml"/><Relationship Id="rId47" Type="http://schemas.openxmlformats.org/officeDocument/2006/relationships/tags" Target="../tags/tag559.xml"/><Relationship Id="rId63" Type="http://schemas.openxmlformats.org/officeDocument/2006/relationships/tags" Target="../tags/tag575.xml"/><Relationship Id="rId68" Type="http://schemas.openxmlformats.org/officeDocument/2006/relationships/tags" Target="../tags/tag580.xml"/><Relationship Id="rId84" Type="http://schemas.openxmlformats.org/officeDocument/2006/relationships/tags" Target="../tags/tag596.xml"/><Relationship Id="rId89" Type="http://schemas.openxmlformats.org/officeDocument/2006/relationships/tags" Target="../tags/tag601.xml"/><Relationship Id="rId16" Type="http://schemas.openxmlformats.org/officeDocument/2006/relationships/tags" Target="../tags/tag528.xml"/><Relationship Id="rId107" Type="http://schemas.openxmlformats.org/officeDocument/2006/relationships/chart" Target="../charts/chart3.xml"/><Relationship Id="rId11" Type="http://schemas.openxmlformats.org/officeDocument/2006/relationships/tags" Target="../tags/tag523.xml"/><Relationship Id="rId32" Type="http://schemas.openxmlformats.org/officeDocument/2006/relationships/tags" Target="../tags/tag544.xml"/><Relationship Id="rId37" Type="http://schemas.openxmlformats.org/officeDocument/2006/relationships/tags" Target="../tags/tag549.xml"/><Relationship Id="rId53" Type="http://schemas.openxmlformats.org/officeDocument/2006/relationships/tags" Target="../tags/tag565.xml"/><Relationship Id="rId58" Type="http://schemas.openxmlformats.org/officeDocument/2006/relationships/tags" Target="../tags/tag570.xml"/><Relationship Id="rId74" Type="http://schemas.openxmlformats.org/officeDocument/2006/relationships/tags" Target="../tags/tag586.xml"/><Relationship Id="rId79" Type="http://schemas.openxmlformats.org/officeDocument/2006/relationships/tags" Target="../tags/tag591.xml"/><Relationship Id="rId102" Type="http://schemas.openxmlformats.org/officeDocument/2006/relationships/tags" Target="../tags/tag614.xml"/><Relationship Id="rId5" Type="http://schemas.openxmlformats.org/officeDocument/2006/relationships/tags" Target="../tags/tag517.xml"/><Relationship Id="rId90" Type="http://schemas.openxmlformats.org/officeDocument/2006/relationships/tags" Target="../tags/tag602.xml"/><Relationship Id="rId95" Type="http://schemas.openxmlformats.org/officeDocument/2006/relationships/tags" Target="../tags/tag607.xml"/><Relationship Id="rId22" Type="http://schemas.openxmlformats.org/officeDocument/2006/relationships/tags" Target="../tags/tag534.xml"/><Relationship Id="rId27" Type="http://schemas.openxmlformats.org/officeDocument/2006/relationships/tags" Target="../tags/tag539.xml"/><Relationship Id="rId43" Type="http://schemas.openxmlformats.org/officeDocument/2006/relationships/tags" Target="../tags/tag555.xml"/><Relationship Id="rId48" Type="http://schemas.openxmlformats.org/officeDocument/2006/relationships/tags" Target="../tags/tag560.xml"/><Relationship Id="rId64" Type="http://schemas.openxmlformats.org/officeDocument/2006/relationships/tags" Target="../tags/tag576.xml"/><Relationship Id="rId69" Type="http://schemas.openxmlformats.org/officeDocument/2006/relationships/tags" Target="../tags/tag581.xml"/><Relationship Id="rId80" Type="http://schemas.openxmlformats.org/officeDocument/2006/relationships/tags" Target="../tags/tag592.xml"/><Relationship Id="rId85" Type="http://schemas.openxmlformats.org/officeDocument/2006/relationships/tags" Target="../tags/tag597.xml"/><Relationship Id="rId12" Type="http://schemas.openxmlformats.org/officeDocument/2006/relationships/tags" Target="../tags/tag524.xml"/><Relationship Id="rId17" Type="http://schemas.openxmlformats.org/officeDocument/2006/relationships/tags" Target="../tags/tag529.xml"/><Relationship Id="rId33" Type="http://schemas.openxmlformats.org/officeDocument/2006/relationships/tags" Target="../tags/tag545.xml"/><Relationship Id="rId38" Type="http://schemas.openxmlformats.org/officeDocument/2006/relationships/tags" Target="../tags/tag550.xml"/><Relationship Id="rId59" Type="http://schemas.openxmlformats.org/officeDocument/2006/relationships/tags" Target="../tags/tag571.xml"/><Relationship Id="rId103" Type="http://schemas.openxmlformats.org/officeDocument/2006/relationships/slideLayout" Target="../slideLayouts/slideLayout11.xml"/><Relationship Id="rId20" Type="http://schemas.openxmlformats.org/officeDocument/2006/relationships/tags" Target="../tags/tag532.xml"/><Relationship Id="rId41" Type="http://schemas.openxmlformats.org/officeDocument/2006/relationships/tags" Target="../tags/tag553.xml"/><Relationship Id="rId54" Type="http://schemas.openxmlformats.org/officeDocument/2006/relationships/tags" Target="../tags/tag566.xml"/><Relationship Id="rId62" Type="http://schemas.openxmlformats.org/officeDocument/2006/relationships/tags" Target="../tags/tag574.xml"/><Relationship Id="rId70" Type="http://schemas.openxmlformats.org/officeDocument/2006/relationships/tags" Target="../tags/tag582.xml"/><Relationship Id="rId75" Type="http://schemas.openxmlformats.org/officeDocument/2006/relationships/tags" Target="../tags/tag587.xml"/><Relationship Id="rId83" Type="http://schemas.openxmlformats.org/officeDocument/2006/relationships/tags" Target="../tags/tag595.xml"/><Relationship Id="rId88" Type="http://schemas.openxmlformats.org/officeDocument/2006/relationships/tags" Target="../tags/tag600.xml"/><Relationship Id="rId91" Type="http://schemas.openxmlformats.org/officeDocument/2006/relationships/tags" Target="../tags/tag603.xml"/><Relationship Id="rId96" Type="http://schemas.openxmlformats.org/officeDocument/2006/relationships/tags" Target="../tags/tag608.xml"/><Relationship Id="rId1" Type="http://schemas.openxmlformats.org/officeDocument/2006/relationships/tags" Target="../tags/tag513.xml"/><Relationship Id="rId6" Type="http://schemas.openxmlformats.org/officeDocument/2006/relationships/tags" Target="../tags/tag518.xml"/><Relationship Id="rId15" Type="http://schemas.openxmlformats.org/officeDocument/2006/relationships/tags" Target="../tags/tag527.xml"/><Relationship Id="rId23" Type="http://schemas.openxmlformats.org/officeDocument/2006/relationships/tags" Target="../tags/tag535.xml"/><Relationship Id="rId28" Type="http://schemas.openxmlformats.org/officeDocument/2006/relationships/tags" Target="../tags/tag540.xml"/><Relationship Id="rId36" Type="http://schemas.openxmlformats.org/officeDocument/2006/relationships/tags" Target="../tags/tag548.xml"/><Relationship Id="rId49" Type="http://schemas.openxmlformats.org/officeDocument/2006/relationships/tags" Target="../tags/tag561.xml"/><Relationship Id="rId57" Type="http://schemas.openxmlformats.org/officeDocument/2006/relationships/tags" Target="../tags/tag569.xml"/><Relationship Id="rId106" Type="http://schemas.openxmlformats.org/officeDocument/2006/relationships/image" Target="../media/image14.emf"/><Relationship Id="rId10" Type="http://schemas.openxmlformats.org/officeDocument/2006/relationships/tags" Target="../tags/tag522.xml"/><Relationship Id="rId31" Type="http://schemas.openxmlformats.org/officeDocument/2006/relationships/tags" Target="../tags/tag543.xml"/><Relationship Id="rId44" Type="http://schemas.openxmlformats.org/officeDocument/2006/relationships/tags" Target="../tags/tag556.xml"/><Relationship Id="rId52" Type="http://schemas.openxmlformats.org/officeDocument/2006/relationships/tags" Target="../tags/tag564.xml"/><Relationship Id="rId60" Type="http://schemas.openxmlformats.org/officeDocument/2006/relationships/tags" Target="../tags/tag572.xml"/><Relationship Id="rId65" Type="http://schemas.openxmlformats.org/officeDocument/2006/relationships/tags" Target="../tags/tag577.xml"/><Relationship Id="rId73" Type="http://schemas.openxmlformats.org/officeDocument/2006/relationships/tags" Target="../tags/tag585.xml"/><Relationship Id="rId78" Type="http://schemas.openxmlformats.org/officeDocument/2006/relationships/tags" Target="../tags/tag590.xml"/><Relationship Id="rId81" Type="http://schemas.openxmlformats.org/officeDocument/2006/relationships/tags" Target="../tags/tag593.xml"/><Relationship Id="rId86" Type="http://schemas.openxmlformats.org/officeDocument/2006/relationships/tags" Target="../tags/tag598.xml"/><Relationship Id="rId94" Type="http://schemas.openxmlformats.org/officeDocument/2006/relationships/tags" Target="../tags/tag606.xml"/><Relationship Id="rId99" Type="http://schemas.openxmlformats.org/officeDocument/2006/relationships/tags" Target="../tags/tag611.xml"/><Relationship Id="rId101" Type="http://schemas.openxmlformats.org/officeDocument/2006/relationships/tags" Target="../tags/tag613.xml"/><Relationship Id="rId4" Type="http://schemas.openxmlformats.org/officeDocument/2006/relationships/tags" Target="../tags/tag516.xml"/><Relationship Id="rId9" Type="http://schemas.openxmlformats.org/officeDocument/2006/relationships/tags" Target="../tags/tag521.xml"/><Relationship Id="rId13" Type="http://schemas.openxmlformats.org/officeDocument/2006/relationships/tags" Target="../tags/tag525.xml"/><Relationship Id="rId18" Type="http://schemas.openxmlformats.org/officeDocument/2006/relationships/tags" Target="../tags/tag530.xml"/><Relationship Id="rId39" Type="http://schemas.openxmlformats.org/officeDocument/2006/relationships/tags" Target="../tags/tag551.xml"/><Relationship Id="rId34" Type="http://schemas.openxmlformats.org/officeDocument/2006/relationships/tags" Target="../tags/tag546.xml"/><Relationship Id="rId50" Type="http://schemas.openxmlformats.org/officeDocument/2006/relationships/tags" Target="../tags/tag562.xml"/><Relationship Id="rId55" Type="http://schemas.openxmlformats.org/officeDocument/2006/relationships/tags" Target="../tags/tag567.xml"/><Relationship Id="rId76" Type="http://schemas.openxmlformats.org/officeDocument/2006/relationships/tags" Target="../tags/tag588.xml"/><Relationship Id="rId97" Type="http://schemas.openxmlformats.org/officeDocument/2006/relationships/tags" Target="../tags/tag609.xml"/><Relationship Id="rId104" Type="http://schemas.openxmlformats.org/officeDocument/2006/relationships/notesSlide" Target="../notesSlides/notesSlide6.xml"/><Relationship Id="rId7" Type="http://schemas.openxmlformats.org/officeDocument/2006/relationships/tags" Target="../tags/tag519.xml"/><Relationship Id="rId71" Type="http://schemas.openxmlformats.org/officeDocument/2006/relationships/tags" Target="../tags/tag583.xml"/><Relationship Id="rId92" Type="http://schemas.openxmlformats.org/officeDocument/2006/relationships/tags" Target="../tags/tag604.xml"/><Relationship Id="rId2" Type="http://schemas.openxmlformats.org/officeDocument/2006/relationships/tags" Target="../tags/tag514.xml"/><Relationship Id="rId29" Type="http://schemas.openxmlformats.org/officeDocument/2006/relationships/tags" Target="../tags/tag541.xml"/><Relationship Id="rId24" Type="http://schemas.openxmlformats.org/officeDocument/2006/relationships/tags" Target="../tags/tag536.xml"/><Relationship Id="rId40" Type="http://schemas.openxmlformats.org/officeDocument/2006/relationships/tags" Target="../tags/tag552.xml"/><Relationship Id="rId45" Type="http://schemas.openxmlformats.org/officeDocument/2006/relationships/tags" Target="../tags/tag557.xml"/><Relationship Id="rId66" Type="http://schemas.openxmlformats.org/officeDocument/2006/relationships/tags" Target="../tags/tag578.xml"/><Relationship Id="rId87" Type="http://schemas.openxmlformats.org/officeDocument/2006/relationships/tags" Target="../tags/tag599.xml"/><Relationship Id="rId61" Type="http://schemas.openxmlformats.org/officeDocument/2006/relationships/tags" Target="../tags/tag573.xml"/><Relationship Id="rId82" Type="http://schemas.openxmlformats.org/officeDocument/2006/relationships/tags" Target="../tags/tag594.xml"/><Relationship Id="rId19" Type="http://schemas.openxmlformats.org/officeDocument/2006/relationships/tags" Target="../tags/tag531.xml"/><Relationship Id="rId14" Type="http://schemas.openxmlformats.org/officeDocument/2006/relationships/tags" Target="../tags/tag526.xml"/><Relationship Id="rId30" Type="http://schemas.openxmlformats.org/officeDocument/2006/relationships/tags" Target="../tags/tag542.xml"/><Relationship Id="rId35" Type="http://schemas.openxmlformats.org/officeDocument/2006/relationships/tags" Target="../tags/tag547.xml"/><Relationship Id="rId56" Type="http://schemas.openxmlformats.org/officeDocument/2006/relationships/tags" Target="../tags/tag568.xml"/><Relationship Id="rId77" Type="http://schemas.openxmlformats.org/officeDocument/2006/relationships/tags" Target="../tags/tag589.xml"/><Relationship Id="rId100" Type="http://schemas.openxmlformats.org/officeDocument/2006/relationships/tags" Target="../tags/tag612.xml"/><Relationship Id="rId105" Type="http://schemas.openxmlformats.org/officeDocument/2006/relationships/oleObject" Target="../embeddings/oleObject49.bin"/><Relationship Id="rId8" Type="http://schemas.openxmlformats.org/officeDocument/2006/relationships/tags" Target="../tags/tag520.xml"/><Relationship Id="rId51" Type="http://schemas.openxmlformats.org/officeDocument/2006/relationships/tags" Target="../tags/tag563.xml"/><Relationship Id="rId72" Type="http://schemas.openxmlformats.org/officeDocument/2006/relationships/tags" Target="../tags/tag584.xml"/><Relationship Id="rId93" Type="http://schemas.openxmlformats.org/officeDocument/2006/relationships/tags" Target="../tags/tag605.xml"/><Relationship Id="rId98" Type="http://schemas.openxmlformats.org/officeDocument/2006/relationships/tags" Target="../tags/tag610.xml"/><Relationship Id="rId3" Type="http://schemas.openxmlformats.org/officeDocument/2006/relationships/tags" Target="../tags/tag515.xml"/><Relationship Id="rId25" Type="http://schemas.openxmlformats.org/officeDocument/2006/relationships/tags" Target="../tags/tag537.xml"/><Relationship Id="rId46" Type="http://schemas.openxmlformats.org/officeDocument/2006/relationships/tags" Target="../tags/tag558.xml"/><Relationship Id="rId67" Type="http://schemas.openxmlformats.org/officeDocument/2006/relationships/tags" Target="../tags/tag579.xml"/></Relationships>
</file>

<file path=ppt/slides/_rels/slide17.xml.rels><?xml version="1.0" encoding="UTF-8" standalone="yes"?>
<Relationships xmlns="http://schemas.openxmlformats.org/package/2006/relationships"><Relationship Id="rId26" Type="http://schemas.openxmlformats.org/officeDocument/2006/relationships/tags" Target="../tags/tag640.xml"/><Relationship Id="rId21" Type="http://schemas.openxmlformats.org/officeDocument/2006/relationships/tags" Target="../tags/tag635.xml"/><Relationship Id="rId42" Type="http://schemas.openxmlformats.org/officeDocument/2006/relationships/tags" Target="../tags/tag656.xml"/><Relationship Id="rId47" Type="http://schemas.openxmlformats.org/officeDocument/2006/relationships/tags" Target="../tags/tag661.xml"/><Relationship Id="rId63" Type="http://schemas.openxmlformats.org/officeDocument/2006/relationships/tags" Target="../tags/tag677.xml"/><Relationship Id="rId68" Type="http://schemas.openxmlformats.org/officeDocument/2006/relationships/tags" Target="../tags/tag682.xml"/><Relationship Id="rId84" Type="http://schemas.openxmlformats.org/officeDocument/2006/relationships/tags" Target="../tags/tag698.xml"/><Relationship Id="rId89" Type="http://schemas.openxmlformats.org/officeDocument/2006/relationships/notesSlide" Target="../notesSlides/notesSlide7.xml"/><Relationship Id="rId16" Type="http://schemas.openxmlformats.org/officeDocument/2006/relationships/tags" Target="../tags/tag630.xml"/><Relationship Id="rId11" Type="http://schemas.openxmlformats.org/officeDocument/2006/relationships/tags" Target="../tags/tag625.xml"/><Relationship Id="rId32" Type="http://schemas.openxmlformats.org/officeDocument/2006/relationships/tags" Target="../tags/tag646.xml"/><Relationship Id="rId37" Type="http://schemas.openxmlformats.org/officeDocument/2006/relationships/tags" Target="../tags/tag651.xml"/><Relationship Id="rId53" Type="http://schemas.openxmlformats.org/officeDocument/2006/relationships/tags" Target="../tags/tag667.xml"/><Relationship Id="rId58" Type="http://schemas.openxmlformats.org/officeDocument/2006/relationships/tags" Target="../tags/tag672.xml"/><Relationship Id="rId74" Type="http://schemas.openxmlformats.org/officeDocument/2006/relationships/tags" Target="../tags/tag688.xml"/><Relationship Id="rId79" Type="http://schemas.openxmlformats.org/officeDocument/2006/relationships/tags" Target="../tags/tag693.xml"/><Relationship Id="rId5" Type="http://schemas.openxmlformats.org/officeDocument/2006/relationships/tags" Target="../tags/tag619.xml"/><Relationship Id="rId90" Type="http://schemas.openxmlformats.org/officeDocument/2006/relationships/oleObject" Target="../embeddings/oleObject50.bin"/><Relationship Id="rId14" Type="http://schemas.openxmlformats.org/officeDocument/2006/relationships/tags" Target="../tags/tag628.xml"/><Relationship Id="rId22" Type="http://schemas.openxmlformats.org/officeDocument/2006/relationships/tags" Target="../tags/tag636.xml"/><Relationship Id="rId27" Type="http://schemas.openxmlformats.org/officeDocument/2006/relationships/tags" Target="../tags/tag641.xml"/><Relationship Id="rId30" Type="http://schemas.openxmlformats.org/officeDocument/2006/relationships/tags" Target="../tags/tag644.xml"/><Relationship Id="rId35" Type="http://schemas.openxmlformats.org/officeDocument/2006/relationships/tags" Target="../tags/tag649.xml"/><Relationship Id="rId43" Type="http://schemas.openxmlformats.org/officeDocument/2006/relationships/tags" Target="../tags/tag657.xml"/><Relationship Id="rId48" Type="http://schemas.openxmlformats.org/officeDocument/2006/relationships/tags" Target="../tags/tag662.xml"/><Relationship Id="rId56" Type="http://schemas.openxmlformats.org/officeDocument/2006/relationships/tags" Target="../tags/tag670.xml"/><Relationship Id="rId64" Type="http://schemas.openxmlformats.org/officeDocument/2006/relationships/tags" Target="../tags/tag678.xml"/><Relationship Id="rId69" Type="http://schemas.openxmlformats.org/officeDocument/2006/relationships/tags" Target="../tags/tag683.xml"/><Relationship Id="rId77" Type="http://schemas.openxmlformats.org/officeDocument/2006/relationships/tags" Target="../tags/tag691.xml"/><Relationship Id="rId8" Type="http://schemas.openxmlformats.org/officeDocument/2006/relationships/tags" Target="../tags/tag622.xml"/><Relationship Id="rId51" Type="http://schemas.openxmlformats.org/officeDocument/2006/relationships/tags" Target="../tags/tag665.xml"/><Relationship Id="rId72" Type="http://schemas.openxmlformats.org/officeDocument/2006/relationships/tags" Target="../tags/tag686.xml"/><Relationship Id="rId80" Type="http://schemas.openxmlformats.org/officeDocument/2006/relationships/tags" Target="../tags/tag694.xml"/><Relationship Id="rId85" Type="http://schemas.openxmlformats.org/officeDocument/2006/relationships/tags" Target="../tags/tag699.xml"/><Relationship Id="rId3" Type="http://schemas.openxmlformats.org/officeDocument/2006/relationships/tags" Target="../tags/tag617.xml"/><Relationship Id="rId12" Type="http://schemas.openxmlformats.org/officeDocument/2006/relationships/tags" Target="../tags/tag626.xml"/><Relationship Id="rId17" Type="http://schemas.openxmlformats.org/officeDocument/2006/relationships/tags" Target="../tags/tag631.xml"/><Relationship Id="rId25" Type="http://schemas.openxmlformats.org/officeDocument/2006/relationships/tags" Target="../tags/tag639.xml"/><Relationship Id="rId33" Type="http://schemas.openxmlformats.org/officeDocument/2006/relationships/tags" Target="../tags/tag647.xml"/><Relationship Id="rId38" Type="http://schemas.openxmlformats.org/officeDocument/2006/relationships/tags" Target="../tags/tag652.xml"/><Relationship Id="rId46" Type="http://schemas.openxmlformats.org/officeDocument/2006/relationships/tags" Target="../tags/tag660.xml"/><Relationship Id="rId59" Type="http://schemas.openxmlformats.org/officeDocument/2006/relationships/tags" Target="../tags/tag673.xml"/><Relationship Id="rId67" Type="http://schemas.openxmlformats.org/officeDocument/2006/relationships/tags" Target="../tags/tag681.xml"/><Relationship Id="rId20" Type="http://schemas.openxmlformats.org/officeDocument/2006/relationships/tags" Target="../tags/tag634.xml"/><Relationship Id="rId41" Type="http://schemas.openxmlformats.org/officeDocument/2006/relationships/tags" Target="../tags/tag655.xml"/><Relationship Id="rId54" Type="http://schemas.openxmlformats.org/officeDocument/2006/relationships/tags" Target="../tags/tag668.xml"/><Relationship Id="rId62" Type="http://schemas.openxmlformats.org/officeDocument/2006/relationships/tags" Target="../tags/tag676.xml"/><Relationship Id="rId70" Type="http://schemas.openxmlformats.org/officeDocument/2006/relationships/tags" Target="../tags/tag684.xml"/><Relationship Id="rId75" Type="http://schemas.openxmlformats.org/officeDocument/2006/relationships/tags" Target="../tags/tag689.xml"/><Relationship Id="rId83" Type="http://schemas.openxmlformats.org/officeDocument/2006/relationships/tags" Target="../tags/tag697.xml"/><Relationship Id="rId88" Type="http://schemas.openxmlformats.org/officeDocument/2006/relationships/slideLayout" Target="../slideLayouts/slideLayout11.xml"/><Relationship Id="rId91" Type="http://schemas.openxmlformats.org/officeDocument/2006/relationships/image" Target="../media/image14.emf"/><Relationship Id="rId1" Type="http://schemas.openxmlformats.org/officeDocument/2006/relationships/tags" Target="../tags/tag615.xml"/><Relationship Id="rId6" Type="http://schemas.openxmlformats.org/officeDocument/2006/relationships/tags" Target="../tags/tag620.xml"/><Relationship Id="rId15" Type="http://schemas.openxmlformats.org/officeDocument/2006/relationships/tags" Target="../tags/tag629.xml"/><Relationship Id="rId23" Type="http://schemas.openxmlformats.org/officeDocument/2006/relationships/tags" Target="../tags/tag637.xml"/><Relationship Id="rId28" Type="http://schemas.openxmlformats.org/officeDocument/2006/relationships/tags" Target="../tags/tag642.xml"/><Relationship Id="rId36" Type="http://schemas.openxmlformats.org/officeDocument/2006/relationships/tags" Target="../tags/tag650.xml"/><Relationship Id="rId49" Type="http://schemas.openxmlformats.org/officeDocument/2006/relationships/tags" Target="../tags/tag663.xml"/><Relationship Id="rId57" Type="http://schemas.openxmlformats.org/officeDocument/2006/relationships/tags" Target="../tags/tag671.xml"/><Relationship Id="rId10" Type="http://schemas.openxmlformats.org/officeDocument/2006/relationships/tags" Target="../tags/tag624.xml"/><Relationship Id="rId31" Type="http://schemas.openxmlformats.org/officeDocument/2006/relationships/tags" Target="../tags/tag645.xml"/><Relationship Id="rId44" Type="http://schemas.openxmlformats.org/officeDocument/2006/relationships/tags" Target="../tags/tag658.xml"/><Relationship Id="rId52" Type="http://schemas.openxmlformats.org/officeDocument/2006/relationships/tags" Target="../tags/tag666.xml"/><Relationship Id="rId60" Type="http://schemas.openxmlformats.org/officeDocument/2006/relationships/tags" Target="../tags/tag674.xml"/><Relationship Id="rId65" Type="http://schemas.openxmlformats.org/officeDocument/2006/relationships/tags" Target="../tags/tag679.xml"/><Relationship Id="rId73" Type="http://schemas.openxmlformats.org/officeDocument/2006/relationships/tags" Target="../tags/tag687.xml"/><Relationship Id="rId78" Type="http://schemas.openxmlformats.org/officeDocument/2006/relationships/tags" Target="../tags/tag692.xml"/><Relationship Id="rId81" Type="http://schemas.openxmlformats.org/officeDocument/2006/relationships/tags" Target="../tags/tag695.xml"/><Relationship Id="rId86" Type="http://schemas.openxmlformats.org/officeDocument/2006/relationships/tags" Target="../tags/tag700.xml"/><Relationship Id="rId4" Type="http://schemas.openxmlformats.org/officeDocument/2006/relationships/tags" Target="../tags/tag618.xml"/><Relationship Id="rId9" Type="http://schemas.openxmlformats.org/officeDocument/2006/relationships/tags" Target="../tags/tag623.xml"/><Relationship Id="rId13" Type="http://schemas.openxmlformats.org/officeDocument/2006/relationships/tags" Target="../tags/tag627.xml"/><Relationship Id="rId18" Type="http://schemas.openxmlformats.org/officeDocument/2006/relationships/tags" Target="../tags/tag632.xml"/><Relationship Id="rId39" Type="http://schemas.openxmlformats.org/officeDocument/2006/relationships/tags" Target="../tags/tag653.xml"/><Relationship Id="rId34" Type="http://schemas.openxmlformats.org/officeDocument/2006/relationships/tags" Target="../tags/tag648.xml"/><Relationship Id="rId50" Type="http://schemas.openxmlformats.org/officeDocument/2006/relationships/tags" Target="../tags/tag664.xml"/><Relationship Id="rId55" Type="http://schemas.openxmlformats.org/officeDocument/2006/relationships/tags" Target="../tags/tag669.xml"/><Relationship Id="rId76" Type="http://schemas.openxmlformats.org/officeDocument/2006/relationships/tags" Target="../tags/tag690.xml"/><Relationship Id="rId7" Type="http://schemas.openxmlformats.org/officeDocument/2006/relationships/tags" Target="../tags/tag621.xml"/><Relationship Id="rId71" Type="http://schemas.openxmlformats.org/officeDocument/2006/relationships/tags" Target="../tags/tag685.xml"/><Relationship Id="rId92" Type="http://schemas.openxmlformats.org/officeDocument/2006/relationships/chart" Target="../charts/chart4.xml"/><Relationship Id="rId2" Type="http://schemas.openxmlformats.org/officeDocument/2006/relationships/tags" Target="../tags/tag616.xml"/><Relationship Id="rId29" Type="http://schemas.openxmlformats.org/officeDocument/2006/relationships/tags" Target="../tags/tag643.xml"/><Relationship Id="rId24" Type="http://schemas.openxmlformats.org/officeDocument/2006/relationships/tags" Target="../tags/tag638.xml"/><Relationship Id="rId40" Type="http://schemas.openxmlformats.org/officeDocument/2006/relationships/tags" Target="../tags/tag654.xml"/><Relationship Id="rId45" Type="http://schemas.openxmlformats.org/officeDocument/2006/relationships/tags" Target="../tags/tag659.xml"/><Relationship Id="rId66" Type="http://schemas.openxmlformats.org/officeDocument/2006/relationships/tags" Target="../tags/tag680.xml"/><Relationship Id="rId87" Type="http://schemas.openxmlformats.org/officeDocument/2006/relationships/tags" Target="../tags/tag701.xml"/><Relationship Id="rId61" Type="http://schemas.openxmlformats.org/officeDocument/2006/relationships/tags" Target="../tags/tag675.xml"/><Relationship Id="rId82" Type="http://schemas.openxmlformats.org/officeDocument/2006/relationships/tags" Target="../tags/tag696.xml"/><Relationship Id="rId19" Type="http://schemas.openxmlformats.org/officeDocument/2006/relationships/tags" Target="../tags/tag633.xml"/></Relationships>
</file>

<file path=ppt/slides/_rels/slide18.xml.rels><?xml version="1.0" encoding="UTF-8" standalone="yes"?>
<Relationships xmlns="http://schemas.openxmlformats.org/package/2006/relationships"><Relationship Id="rId26" Type="http://schemas.openxmlformats.org/officeDocument/2006/relationships/tags" Target="../tags/tag727.xml"/><Relationship Id="rId21" Type="http://schemas.openxmlformats.org/officeDocument/2006/relationships/tags" Target="../tags/tag722.xml"/><Relationship Id="rId42" Type="http://schemas.openxmlformats.org/officeDocument/2006/relationships/tags" Target="../tags/tag743.xml"/><Relationship Id="rId47" Type="http://schemas.openxmlformats.org/officeDocument/2006/relationships/tags" Target="../tags/tag748.xml"/><Relationship Id="rId63" Type="http://schemas.openxmlformats.org/officeDocument/2006/relationships/tags" Target="../tags/tag764.xml"/><Relationship Id="rId68" Type="http://schemas.openxmlformats.org/officeDocument/2006/relationships/tags" Target="../tags/tag769.xml"/><Relationship Id="rId84" Type="http://schemas.openxmlformats.org/officeDocument/2006/relationships/slideLayout" Target="../slideLayouts/slideLayout11.xml"/><Relationship Id="rId16" Type="http://schemas.openxmlformats.org/officeDocument/2006/relationships/tags" Target="../tags/tag717.xml"/><Relationship Id="rId11" Type="http://schemas.openxmlformats.org/officeDocument/2006/relationships/tags" Target="../tags/tag712.xml"/><Relationship Id="rId32" Type="http://schemas.openxmlformats.org/officeDocument/2006/relationships/tags" Target="../tags/tag733.xml"/><Relationship Id="rId37" Type="http://schemas.openxmlformats.org/officeDocument/2006/relationships/tags" Target="../tags/tag738.xml"/><Relationship Id="rId53" Type="http://schemas.openxmlformats.org/officeDocument/2006/relationships/tags" Target="../tags/tag754.xml"/><Relationship Id="rId58" Type="http://schemas.openxmlformats.org/officeDocument/2006/relationships/tags" Target="../tags/tag759.xml"/><Relationship Id="rId74" Type="http://schemas.openxmlformats.org/officeDocument/2006/relationships/tags" Target="../tags/tag775.xml"/><Relationship Id="rId79" Type="http://schemas.openxmlformats.org/officeDocument/2006/relationships/tags" Target="../tags/tag780.xml"/><Relationship Id="rId5" Type="http://schemas.openxmlformats.org/officeDocument/2006/relationships/tags" Target="../tags/tag706.xml"/><Relationship Id="rId19" Type="http://schemas.openxmlformats.org/officeDocument/2006/relationships/tags" Target="../tags/tag720.xml"/><Relationship Id="rId14" Type="http://schemas.openxmlformats.org/officeDocument/2006/relationships/tags" Target="../tags/tag715.xml"/><Relationship Id="rId22" Type="http://schemas.openxmlformats.org/officeDocument/2006/relationships/tags" Target="../tags/tag723.xml"/><Relationship Id="rId27" Type="http://schemas.openxmlformats.org/officeDocument/2006/relationships/tags" Target="../tags/tag728.xml"/><Relationship Id="rId30" Type="http://schemas.openxmlformats.org/officeDocument/2006/relationships/tags" Target="../tags/tag731.xml"/><Relationship Id="rId35" Type="http://schemas.openxmlformats.org/officeDocument/2006/relationships/tags" Target="../tags/tag736.xml"/><Relationship Id="rId43" Type="http://schemas.openxmlformats.org/officeDocument/2006/relationships/tags" Target="../tags/tag744.xml"/><Relationship Id="rId48" Type="http://schemas.openxmlformats.org/officeDocument/2006/relationships/tags" Target="../tags/tag749.xml"/><Relationship Id="rId56" Type="http://schemas.openxmlformats.org/officeDocument/2006/relationships/tags" Target="../tags/tag757.xml"/><Relationship Id="rId64" Type="http://schemas.openxmlformats.org/officeDocument/2006/relationships/tags" Target="../tags/tag765.xml"/><Relationship Id="rId69" Type="http://schemas.openxmlformats.org/officeDocument/2006/relationships/tags" Target="../tags/tag770.xml"/><Relationship Id="rId77" Type="http://schemas.openxmlformats.org/officeDocument/2006/relationships/tags" Target="../tags/tag778.xml"/><Relationship Id="rId8" Type="http://schemas.openxmlformats.org/officeDocument/2006/relationships/tags" Target="../tags/tag709.xml"/><Relationship Id="rId51" Type="http://schemas.openxmlformats.org/officeDocument/2006/relationships/tags" Target="../tags/tag752.xml"/><Relationship Id="rId72" Type="http://schemas.openxmlformats.org/officeDocument/2006/relationships/tags" Target="../tags/tag773.xml"/><Relationship Id="rId80" Type="http://schemas.openxmlformats.org/officeDocument/2006/relationships/tags" Target="../tags/tag781.xml"/><Relationship Id="rId85" Type="http://schemas.openxmlformats.org/officeDocument/2006/relationships/notesSlide" Target="../notesSlides/notesSlide8.xml"/><Relationship Id="rId3" Type="http://schemas.openxmlformats.org/officeDocument/2006/relationships/tags" Target="../tags/tag704.xml"/><Relationship Id="rId12" Type="http://schemas.openxmlformats.org/officeDocument/2006/relationships/tags" Target="../tags/tag713.xml"/><Relationship Id="rId17" Type="http://schemas.openxmlformats.org/officeDocument/2006/relationships/tags" Target="../tags/tag718.xml"/><Relationship Id="rId25" Type="http://schemas.openxmlformats.org/officeDocument/2006/relationships/tags" Target="../tags/tag726.xml"/><Relationship Id="rId33" Type="http://schemas.openxmlformats.org/officeDocument/2006/relationships/tags" Target="../tags/tag734.xml"/><Relationship Id="rId38" Type="http://schemas.openxmlformats.org/officeDocument/2006/relationships/tags" Target="../tags/tag739.xml"/><Relationship Id="rId46" Type="http://schemas.openxmlformats.org/officeDocument/2006/relationships/tags" Target="../tags/tag747.xml"/><Relationship Id="rId59" Type="http://schemas.openxmlformats.org/officeDocument/2006/relationships/tags" Target="../tags/tag760.xml"/><Relationship Id="rId67" Type="http://schemas.openxmlformats.org/officeDocument/2006/relationships/tags" Target="../tags/tag768.xml"/><Relationship Id="rId20" Type="http://schemas.openxmlformats.org/officeDocument/2006/relationships/tags" Target="../tags/tag721.xml"/><Relationship Id="rId41" Type="http://schemas.openxmlformats.org/officeDocument/2006/relationships/tags" Target="../tags/tag742.xml"/><Relationship Id="rId54" Type="http://schemas.openxmlformats.org/officeDocument/2006/relationships/tags" Target="../tags/tag755.xml"/><Relationship Id="rId62" Type="http://schemas.openxmlformats.org/officeDocument/2006/relationships/tags" Target="../tags/tag763.xml"/><Relationship Id="rId70" Type="http://schemas.openxmlformats.org/officeDocument/2006/relationships/tags" Target="../tags/tag771.xml"/><Relationship Id="rId75" Type="http://schemas.openxmlformats.org/officeDocument/2006/relationships/tags" Target="../tags/tag776.xml"/><Relationship Id="rId83" Type="http://schemas.openxmlformats.org/officeDocument/2006/relationships/tags" Target="../tags/tag784.xml"/><Relationship Id="rId88" Type="http://schemas.openxmlformats.org/officeDocument/2006/relationships/chart" Target="../charts/chart5.xml"/><Relationship Id="rId1" Type="http://schemas.openxmlformats.org/officeDocument/2006/relationships/tags" Target="../tags/tag702.xml"/><Relationship Id="rId6" Type="http://schemas.openxmlformats.org/officeDocument/2006/relationships/tags" Target="../tags/tag707.xml"/><Relationship Id="rId15" Type="http://schemas.openxmlformats.org/officeDocument/2006/relationships/tags" Target="../tags/tag716.xml"/><Relationship Id="rId23" Type="http://schemas.openxmlformats.org/officeDocument/2006/relationships/tags" Target="../tags/tag724.xml"/><Relationship Id="rId28" Type="http://schemas.openxmlformats.org/officeDocument/2006/relationships/tags" Target="../tags/tag729.xml"/><Relationship Id="rId36" Type="http://schemas.openxmlformats.org/officeDocument/2006/relationships/tags" Target="../tags/tag737.xml"/><Relationship Id="rId49" Type="http://schemas.openxmlformats.org/officeDocument/2006/relationships/tags" Target="../tags/tag750.xml"/><Relationship Id="rId57" Type="http://schemas.openxmlformats.org/officeDocument/2006/relationships/tags" Target="../tags/tag758.xml"/><Relationship Id="rId10" Type="http://schemas.openxmlformats.org/officeDocument/2006/relationships/tags" Target="../tags/tag711.xml"/><Relationship Id="rId31" Type="http://schemas.openxmlformats.org/officeDocument/2006/relationships/tags" Target="../tags/tag732.xml"/><Relationship Id="rId44" Type="http://schemas.openxmlformats.org/officeDocument/2006/relationships/tags" Target="../tags/tag745.xml"/><Relationship Id="rId52" Type="http://schemas.openxmlformats.org/officeDocument/2006/relationships/tags" Target="../tags/tag753.xml"/><Relationship Id="rId60" Type="http://schemas.openxmlformats.org/officeDocument/2006/relationships/tags" Target="../tags/tag761.xml"/><Relationship Id="rId65" Type="http://schemas.openxmlformats.org/officeDocument/2006/relationships/tags" Target="../tags/tag766.xml"/><Relationship Id="rId73" Type="http://schemas.openxmlformats.org/officeDocument/2006/relationships/tags" Target="../tags/tag774.xml"/><Relationship Id="rId78" Type="http://schemas.openxmlformats.org/officeDocument/2006/relationships/tags" Target="../tags/tag779.xml"/><Relationship Id="rId81" Type="http://schemas.openxmlformats.org/officeDocument/2006/relationships/tags" Target="../tags/tag782.xml"/><Relationship Id="rId86" Type="http://schemas.openxmlformats.org/officeDocument/2006/relationships/oleObject" Target="../embeddings/oleObject51.bin"/><Relationship Id="rId4" Type="http://schemas.openxmlformats.org/officeDocument/2006/relationships/tags" Target="../tags/tag705.xml"/><Relationship Id="rId9" Type="http://schemas.openxmlformats.org/officeDocument/2006/relationships/tags" Target="../tags/tag710.xml"/><Relationship Id="rId13" Type="http://schemas.openxmlformats.org/officeDocument/2006/relationships/tags" Target="../tags/tag714.xml"/><Relationship Id="rId18" Type="http://schemas.openxmlformats.org/officeDocument/2006/relationships/tags" Target="../tags/tag719.xml"/><Relationship Id="rId39" Type="http://schemas.openxmlformats.org/officeDocument/2006/relationships/tags" Target="../tags/tag740.xml"/><Relationship Id="rId34" Type="http://schemas.openxmlformats.org/officeDocument/2006/relationships/tags" Target="../tags/tag735.xml"/><Relationship Id="rId50" Type="http://schemas.openxmlformats.org/officeDocument/2006/relationships/tags" Target="../tags/tag751.xml"/><Relationship Id="rId55" Type="http://schemas.openxmlformats.org/officeDocument/2006/relationships/tags" Target="../tags/tag756.xml"/><Relationship Id="rId76" Type="http://schemas.openxmlformats.org/officeDocument/2006/relationships/tags" Target="../tags/tag777.xml"/><Relationship Id="rId7" Type="http://schemas.openxmlformats.org/officeDocument/2006/relationships/tags" Target="../tags/tag708.xml"/><Relationship Id="rId71" Type="http://schemas.openxmlformats.org/officeDocument/2006/relationships/tags" Target="../tags/tag772.xml"/><Relationship Id="rId2" Type="http://schemas.openxmlformats.org/officeDocument/2006/relationships/tags" Target="../tags/tag703.xml"/><Relationship Id="rId29" Type="http://schemas.openxmlformats.org/officeDocument/2006/relationships/tags" Target="../tags/tag730.xml"/><Relationship Id="rId24" Type="http://schemas.openxmlformats.org/officeDocument/2006/relationships/tags" Target="../tags/tag725.xml"/><Relationship Id="rId40" Type="http://schemas.openxmlformats.org/officeDocument/2006/relationships/tags" Target="../tags/tag741.xml"/><Relationship Id="rId45" Type="http://schemas.openxmlformats.org/officeDocument/2006/relationships/tags" Target="../tags/tag746.xml"/><Relationship Id="rId66" Type="http://schemas.openxmlformats.org/officeDocument/2006/relationships/tags" Target="../tags/tag767.xml"/><Relationship Id="rId87" Type="http://schemas.openxmlformats.org/officeDocument/2006/relationships/image" Target="../media/image14.emf"/><Relationship Id="rId61" Type="http://schemas.openxmlformats.org/officeDocument/2006/relationships/tags" Target="../tags/tag762.xml"/><Relationship Id="rId82" Type="http://schemas.openxmlformats.org/officeDocument/2006/relationships/tags" Target="../tags/tag783.xml"/></Relationships>
</file>

<file path=ppt/slides/_rels/slide19.xml.rels><?xml version="1.0" encoding="UTF-8" standalone="yes"?>
<Relationships xmlns="http://schemas.openxmlformats.org/package/2006/relationships"><Relationship Id="rId13" Type="http://schemas.openxmlformats.org/officeDocument/2006/relationships/tags" Target="../tags/tag797.xml"/><Relationship Id="rId18" Type="http://schemas.openxmlformats.org/officeDocument/2006/relationships/tags" Target="../tags/tag802.xml"/><Relationship Id="rId26" Type="http://schemas.openxmlformats.org/officeDocument/2006/relationships/tags" Target="../tags/tag810.xml"/><Relationship Id="rId39" Type="http://schemas.openxmlformats.org/officeDocument/2006/relationships/tags" Target="../tags/tag823.xml"/><Relationship Id="rId21" Type="http://schemas.openxmlformats.org/officeDocument/2006/relationships/tags" Target="../tags/tag805.xml"/><Relationship Id="rId34" Type="http://schemas.openxmlformats.org/officeDocument/2006/relationships/tags" Target="../tags/tag818.xml"/><Relationship Id="rId42" Type="http://schemas.openxmlformats.org/officeDocument/2006/relationships/oleObject" Target="../embeddings/oleObject52.bin"/><Relationship Id="rId7" Type="http://schemas.openxmlformats.org/officeDocument/2006/relationships/tags" Target="../tags/tag791.xml"/><Relationship Id="rId2" Type="http://schemas.openxmlformats.org/officeDocument/2006/relationships/tags" Target="../tags/tag786.xml"/><Relationship Id="rId16" Type="http://schemas.openxmlformats.org/officeDocument/2006/relationships/tags" Target="../tags/tag800.xml"/><Relationship Id="rId20" Type="http://schemas.openxmlformats.org/officeDocument/2006/relationships/tags" Target="../tags/tag804.xml"/><Relationship Id="rId29" Type="http://schemas.openxmlformats.org/officeDocument/2006/relationships/tags" Target="../tags/tag813.xml"/><Relationship Id="rId41" Type="http://schemas.openxmlformats.org/officeDocument/2006/relationships/slideLayout" Target="../slideLayouts/slideLayout10.xml"/><Relationship Id="rId1" Type="http://schemas.openxmlformats.org/officeDocument/2006/relationships/tags" Target="../tags/tag785.xml"/><Relationship Id="rId6" Type="http://schemas.openxmlformats.org/officeDocument/2006/relationships/tags" Target="../tags/tag790.xml"/><Relationship Id="rId11" Type="http://schemas.openxmlformats.org/officeDocument/2006/relationships/tags" Target="../tags/tag795.xml"/><Relationship Id="rId24" Type="http://schemas.openxmlformats.org/officeDocument/2006/relationships/tags" Target="../tags/tag808.xml"/><Relationship Id="rId32" Type="http://schemas.openxmlformats.org/officeDocument/2006/relationships/tags" Target="../tags/tag816.xml"/><Relationship Id="rId37" Type="http://schemas.openxmlformats.org/officeDocument/2006/relationships/tags" Target="../tags/tag821.xml"/><Relationship Id="rId40" Type="http://schemas.openxmlformats.org/officeDocument/2006/relationships/tags" Target="../tags/tag824.xml"/><Relationship Id="rId5" Type="http://schemas.openxmlformats.org/officeDocument/2006/relationships/tags" Target="../tags/tag789.xml"/><Relationship Id="rId15" Type="http://schemas.openxmlformats.org/officeDocument/2006/relationships/tags" Target="../tags/tag799.xml"/><Relationship Id="rId23" Type="http://schemas.openxmlformats.org/officeDocument/2006/relationships/tags" Target="../tags/tag807.xml"/><Relationship Id="rId28" Type="http://schemas.openxmlformats.org/officeDocument/2006/relationships/tags" Target="../tags/tag812.xml"/><Relationship Id="rId36" Type="http://schemas.openxmlformats.org/officeDocument/2006/relationships/tags" Target="../tags/tag820.xml"/><Relationship Id="rId10" Type="http://schemas.openxmlformats.org/officeDocument/2006/relationships/tags" Target="../tags/tag794.xml"/><Relationship Id="rId19" Type="http://schemas.openxmlformats.org/officeDocument/2006/relationships/tags" Target="../tags/tag803.xml"/><Relationship Id="rId31" Type="http://schemas.openxmlformats.org/officeDocument/2006/relationships/tags" Target="../tags/tag815.xml"/><Relationship Id="rId44" Type="http://schemas.openxmlformats.org/officeDocument/2006/relationships/chart" Target="../charts/chart6.xml"/><Relationship Id="rId4" Type="http://schemas.openxmlformats.org/officeDocument/2006/relationships/tags" Target="../tags/tag788.xml"/><Relationship Id="rId9" Type="http://schemas.openxmlformats.org/officeDocument/2006/relationships/tags" Target="../tags/tag793.xml"/><Relationship Id="rId14" Type="http://schemas.openxmlformats.org/officeDocument/2006/relationships/tags" Target="../tags/tag798.xml"/><Relationship Id="rId22" Type="http://schemas.openxmlformats.org/officeDocument/2006/relationships/tags" Target="../tags/tag806.xml"/><Relationship Id="rId27" Type="http://schemas.openxmlformats.org/officeDocument/2006/relationships/tags" Target="../tags/tag811.xml"/><Relationship Id="rId30" Type="http://schemas.openxmlformats.org/officeDocument/2006/relationships/tags" Target="../tags/tag814.xml"/><Relationship Id="rId35" Type="http://schemas.openxmlformats.org/officeDocument/2006/relationships/tags" Target="../tags/tag819.xml"/><Relationship Id="rId43" Type="http://schemas.openxmlformats.org/officeDocument/2006/relationships/image" Target="../media/image12.emf"/><Relationship Id="rId8" Type="http://schemas.openxmlformats.org/officeDocument/2006/relationships/tags" Target="../tags/tag792.xml"/><Relationship Id="rId3" Type="http://schemas.openxmlformats.org/officeDocument/2006/relationships/tags" Target="../tags/tag787.xml"/><Relationship Id="rId12" Type="http://schemas.openxmlformats.org/officeDocument/2006/relationships/tags" Target="../tags/tag796.xml"/><Relationship Id="rId17" Type="http://schemas.openxmlformats.org/officeDocument/2006/relationships/tags" Target="../tags/tag801.xml"/><Relationship Id="rId25" Type="http://schemas.openxmlformats.org/officeDocument/2006/relationships/tags" Target="../tags/tag809.xml"/><Relationship Id="rId33" Type="http://schemas.openxmlformats.org/officeDocument/2006/relationships/tags" Target="../tags/tag817.xml"/><Relationship Id="rId38" Type="http://schemas.openxmlformats.org/officeDocument/2006/relationships/tags" Target="../tags/tag822.xml"/></Relationships>
</file>

<file path=ppt/slides/_rels/slide2.xml.rels><?xml version="1.0" encoding="UTF-8" standalone="yes"?>
<Relationships xmlns="http://schemas.openxmlformats.org/package/2006/relationships"><Relationship Id="rId8" Type="http://schemas.openxmlformats.org/officeDocument/2006/relationships/tags" Target="../tags/tag250.xml"/><Relationship Id="rId13" Type="http://schemas.openxmlformats.org/officeDocument/2006/relationships/tags" Target="../tags/tag255.xml"/><Relationship Id="rId3" Type="http://schemas.openxmlformats.org/officeDocument/2006/relationships/tags" Target="../tags/tag245.xml"/><Relationship Id="rId7" Type="http://schemas.openxmlformats.org/officeDocument/2006/relationships/tags" Target="../tags/tag249.xml"/><Relationship Id="rId12" Type="http://schemas.openxmlformats.org/officeDocument/2006/relationships/tags" Target="../tags/tag254.xml"/><Relationship Id="rId17" Type="http://schemas.openxmlformats.org/officeDocument/2006/relationships/image" Target="../media/image11.emf"/><Relationship Id="rId2" Type="http://schemas.openxmlformats.org/officeDocument/2006/relationships/tags" Target="../tags/tag244.xml"/><Relationship Id="rId16" Type="http://schemas.openxmlformats.org/officeDocument/2006/relationships/oleObject" Target="../embeddings/oleObject36.bin"/><Relationship Id="rId1" Type="http://schemas.openxmlformats.org/officeDocument/2006/relationships/tags" Target="../tags/tag243.xml"/><Relationship Id="rId6" Type="http://schemas.openxmlformats.org/officeDocument/2006/relationships/tags" Target="../tags/tag248.xml"/><Relationship Id="rId11" Type="http://schemas.openxmlformats.org/officeDocument/2006/relationships/tags" Target="../tags/tag253.xml"/><Relationship Id="rId5" Type="http://schemas.openxmlformats.org/officeDocument/2006/relationships/tags" Target="../tags/tag247.xml"/><Relationship Id="rId15" Type="http://schemas.openxmlformats.org/officeDocument/2006/relationships/slideLayout" Target="../slideLayouts/slideLayout2.xml"/><Relationship Id="rId10" Type="http://schemas.openxmlformats.org/officeDocument/2006/relationships/tags" Target="../tags/tag252.xml"/><Relationship Id="rId4" Type="http://schemas.openxmlformats.org/officeDocument/2006/relationships/tags" Target="../tags/tag246.xml"/><Relationship Id="rId9" Type="http://schemas.openxmlformats.org/officeDocument/2006/relationships/tags" Target="../tags/tag251.xml"/><Relationship Id="rId14" Type="http://schemas.openxmlformats.org/officeDocument/2006/relationships/tags" Target="../tags/tag256.xml"/></Relationships>
</file>

<file path=ppt/slides/_rels/slide20.xml.rels><?xml version="1.0" encoding="UTF-8" standalone="yes"?>
<Relationships xmlns="http://schemas.openxmlformats.org/package/2006/relationships"><Relationship Id="rId26" Type="http://schemas.openxmlformats.org/officeDocument/2006/relationships/tags" Target="../tags/tag850.xml"/><Relationship Id="rId21" Type="http://schemas.openxmlformats.org/officeDocument/2006/relationships/tags" Target="../tags/tag845.xml"/><Relationship Id="rId42" Type="http://schemas.openxmlformats.org/officeDocument/2006/relationships/tags" Target="../tags/tag866.xml"/><Relationship Id="rId47" Type="http://schemas.openxmlformats.org/officeDocument/2006/relationships/tags" Target="../tags/tag871.xml"/><Relationship Id="rId63" Type="http://schemas.openxmlformats.org/officeDocument/2006/relationships/tags" Target="../tags/tag887.xml"/><Relationship Id="rId68" Type="http://schemas.openxmlformats.org/officeDocument/2006/relationships/tags" Target="../tags/tag892.xml"/><Relationship Id="rId2" Type="http://schemas.openxmlformats.org/officeDocument/2006/relationships/tags" Target="../tags/tag826.xml"/><Relationship Id="rId16" Type="http://schemas.openxmlformats.org/officeDocument/2006/relationships/tags" Target="../tags/tag840.xml"/><Relationship Id="rId29" Type="http://schemas.openxmlformats.org/officeDocument/2006/relationships/tags" Target="../tags/tag853.xml"/><Relationship Id="rId11" Type="http://schemas.openxmlformats.org/officeDocument/2006/relationships/tags" Target="../tags/tag835.xml"/><Relationship Id="rId24" Type="http://schemas.openxmlformats.org/officeDocument/2006/relationships/tags" Target="../tags/tag848.xml"/><Relationship Id="rId32" Type="http://schemas.openxmlformats.org/officeDocument/2006/relationships/tags" Target="../tags/tag856.xml"/><Relationship Id="rId37" Type="http://schemas.openxmlformats.org/officeDocument/2006/relationships/tags" Target="../tags/tag861.xml"/><Relationship Id="rId40" Type="http://schemas.openxmlformats.org/officeDocument/2006/relationships/tags" Target="../tags/tag864.xml"/><Relationship Id="rId45" Type="http://schemas.openxmlformats.org/officeDocument/2006/relationships/tags" Target="../tags/tag869.xml"/><Relationship Id="rId53" Type="http://schemas.openxmlformats.org/officeDocument/2006/relationships/tags" Target="../tags/tag877.xml"/><Relationship Id="rId58" Type="http://schemas.openxmlformats.org/officeDocument/2006/relationships/tags" Target="../tags/tag882.xml"/><Relationship Id="rId66" Type="http://schemas.openxmlformats.org/officeDocument/2006/relationships/tags" Target="../tags/tag890.xml"/><Relationship Id="rId74" Type="http://schemas.openxmlformats.org/officeDocument/2006/relationships/chart" Target="../charts/chart7.xml"/><Relationship Id="rId5" Type="http://schemas.openxmlformats.org/officeDocument/2006/relationships/tags" Target="../tags/tag829.xml"/><Relationship Id="rId61" Type="http://schemas.openxmlformats.org/officeDocument/2006/relationships/tags" Target="../tags/tag885.xml"/><Relationship Id="rId19" Type="http://schemas.openxmlformats.org/officeDocument/2006/relationships/tags" Target="../tags/tag843.xml"/><Relationship Id="rId14" Type="http://schemas.openxmlformats.org/officeDocument/2006/relationships/tags" Target="../tags/tag838.xml"/><Relationship Id="rId22" Type="http://schemas.openxmlformats.org/officeDocument/2006/relationships/tags" Target="../tags/tag846.xml"/><Relationship Id="rId27" Type="http://schemas.openxmlformats.org/officeDocument/2006/relationships/tags" Target="../tags/tag851.xml"/><Relationship Id="rId30" Type="http://schemas.openxmlformats.org/officeDocument/2006/relationships/tags" Target="../tags/tag854.xml"/><Relationship Id="rId35" Type="http://schemas.openxmlformats.org/officeDocument/2006/relationships/tags" Target="../tags/tag859.xml"/><Relationship Id="rId43" Type="http://schemas.openxmlformats.org/officeDocument/2006/relationships/tags" Target="../tags/tag867.xml"/><Relationship Id="rId48" Type="http://schemas.openxmlformats.org/officeDocument/2006/relationships/tags" Target="../tags/tag872.xml"/><Relationship Id="rId56" Type="http://schemas.openxmlformats.org/officeDocument/2006/relationships/tags" Target="../tags/tag880.xml"/><Relationship Id="rId64" Type="http://schemas.openxmlformats.org/officeDocument/2006/relationships/tags" Target="../tags/tag888.xml"/><Relationship Id="rId69" Type="http://schemas.openxmlformats.org/officeDocument/2006/relationships/tags" Target="../tags/tag893.xml"/><Relationship Id="rId8" Type="http://schemas.openxmlformats.org/officeDocument/2006/relationships/tags" Target="../tags/tag832.xml"/><Relationship Id="rId51" Type="http://schemas.openxmlformats.org/officeDocument/2006/relationships/tags" Target="../tags/tag875.xml"/><Relationship Id="rId72" Type="http://schemas.openxmlformats.org/officeDocument/2006/relationships/oleObject" Target="../embeddings/oleObject53.bin"/><Relationship Id="rId3" Type="http://schemas.openxmlformats.org/officeDocument/2006/relationships/tags" Target="../tags/tag827.xml"/><Relationship Id="rId12" Type="http://schemas.openxmlformats.org/officeDocument/2006/relationships/tags" Target="../tags/tag836.xml"/><Relationship Id="rId17" Type="http://schemas.openxmlformats.org/officeDocument/2006/relationships/tags" Target="../tags/tag841.xml"/><Relationship Id="rId25" Type="http://schemas.openxmlformats.org/officeDocument/2006/relationships/tags" Target="../tags/tag849.xml"/><Relationship Id="rId33" Type="http://schemas.openxmlformats.org/officeDocument/2006/relationships/tags" Target="../tags/tag857.xml"/><Relationship Id="rId38" Type="http://schemas.openxmlformats.org/officeDocument/2006/relationships/tags" Target="../tags/tag862.xml"/><Relationship Id="rId46" Type="http://schemas.openxmlformats.org/officeDocument/2006/relationships/tags" Target="../tags/tag870.xml"/><Relationship Id="rId59" Type="http://schemas.openxmlformats.org/officeDocument/2006/relationships/tags" Target="../tags/tag883.xml"/><Relationship Id="rId67" Type="http://schemas.openxmlformats.org/officeDocument/2006/relationships/tags" Target="../tags/tag891.xml"/><Relationship Id="rId20" Type="http://schemas.openxmlformats.org/officeDocument/2006/relationships/tags" Target="../tags/tag844.xml"/><Relationship Id="rId41" Type="http://schemas.openxmlformats.org/officeDocument/2006/relationships/tags" Target="../tags/tag865.xml"/><Relationship Id="rId54" Type="http://schemas.openxmlformats.org/officeDocument/2006/relationships/tags" Target="../tags/tag878.xml"/><Relationship Id="rId62" Type="http://schemas.openxmlformats.org/officeDocument/2006/relationships/tags" Target="../tags/tag886.xml"/><Relationship Id="rId70" Type="http://schemas.openxmlformats.org/officeDocument/2006/relationships/tags" Target="../tags/tag894.xml"/><Relationship Id="rId1" Type="http://schemas.openxmlformats.org/officeDocument/2006/relationships/tags" Target="../tags/tag825.xml"/><Relationship Id="rId6" Type="http://schemas.openxmlformats.org/officeDocument/2006/relationships/tags" Target="../tags/tag830.xml"/><Relationship Id="rId15" Type="http://schemas.openxmlformats.org/officeDocument/2006/relationships/tags" Target="../tags/tag839.xml"/><Relationship Id="rId23" Type="http://schemas.openxmlformats.org/officeDocument/2006/relationships/tags" Target="../tags/tag847.xml"/><Relationship Id="rId28" Type="http://schemas.openxmlformats.org/officeDocument/2006/relationships/tags" Target="../tags/tag852.xml"/><Relationship Id="rId36" Type="http://schemas.openxmlformats.org/officeDocument/2006/relationships/tags" Target="../tags/tag860.xml"/><Relationship Id="rId49" Type="http://schemas.openxmlformats.org/officeDocument/2006/relationships/tags" Target="../tags/tag873.xml"/><Relationship Id="rId57" Type="http://schemas.openxmlformats.org/officeDocument/2006/relationships/tags" Target="../tags/tag881.xml"/><Relationship Id="rId10" Type="http://schemas.openxmlformats.org/officeDocument/2006/relationships/tags" Target="../tags/tag834.xml"/><Relationship Id="rId31" Type="http://schemas.openxmlformats.org/officeDocument/2006/relationships/tags" Target="../tags/tag855.xml"/><Relationship Id="rId44" Type="http://schemas.openxmlformats.org/officeDocument/2006/relationships/tags" Target="../tags/tag868.xml"/><Relationship Id="rId52" Type="http://schemas.openxmlformats.org/officeDocument/2006/relationships/tags" Target="../tags/tag876.xml"/><Relationship Id="rId60" Type="http://schemas.openxmlformats.org/officeDocument/2006/relationships/tags" Target="../tags/tag884.xml"/><Relationship Id="rId65" Type="http://schemas.openxmlformats.org/officeDocument/2006/relationships/tags" Target="../tags/tag889.xml"/><Relationship Id="rId73" Type="http://schemas.openxmlformats.org/officeDocument/2006/relationships/image" Target="../media/image12.emf"/><Relationship Id="rId4" Type="http://schemas.openxmlformats.org/officeDocument/2006/relationships/tags" Target="../tags/tag828.xml"/><Relationship Id="rId9" Type="http://schemas.openxmlformats.org/officeDocument/2006/relationships/tags" Target="../tags/tag833.xml"/><Relationship Id="rId13" Type="http://schemas.openxmlformats.org/officeDocument/2006/relationships/tags" Target="../tags/tag837.xml"/><Relationship Id="rId18" Type="http://schemas.openxmlformats.org/officeDocument/2006/relationships/tags" Target="../tags/tag842.xml"/><Relationship Id="rId39" Type="http://schemas.openxmlformats.org/officeDocument/2006/relationships/tags" Target="../tags/tag863.xml"/><Relationship Id="rId34" Type="http://schemas.openxmlformats.org/officeDocument/2006/relationships/tags" Target="../tags/tag858.xml"/><Relationship Id="rId50" Type="http://schemas.openxmlformats.org/officeDocument/2006/relationships/tags" Target="../tags/tag874.xml"/><Relationship Id="rId55" Type="http://schemas.openxmlformats.org/officeDocument/2006/relationships/tags" Target="../tags/tag879.xml"/><Relationship Id="rId7" Type="http://schemas.openxmlformats.org/officeDocument/2006/relationships/tags" Target="../tags/tag831.xml"/><Relationship Id="rId7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tags" Target="../tags/tag902.xml"/><Relationship Id="rId13" Type="http://schemas.openxmlformats.org/officeDocument/2006/relationships/tags" Target="../tags/tag907.xml"/><Relationship Id="rId18" Type="http://schemas.openxmlformats.org/officeDocument/2006/relationships/tags" Target="../tags/tag912.xml"/><Relationship Id="rId26" Type="http://schemas.openxmlformats.org/officeDocument/2006/relationships/tags" Target="../tags/tag920.xml"/><Relationship Id="rId3" Type="http://schemas.openxmlformats.org/officeDocument/2006/relationships/tags" Target="../tags/tag897.xml"/><Relationship Id="rId21" Type="http://schemas.openxmlformats.org/officeDocument/2006/relationships/tags" Target="../tags/tag915.xml"/><Relationship Id="rId7" Type="http://schemas.openxmlformats.org/officeDocument/2006/relationships/tags" Target="../tags/tag901.xml"/><Relationship Id="rId12" Type="http://schemas.openxmlformats.org/officeDocument/2006/relationships/tags" Target="../tags/tag906.xml"/><Relationship Id="rId17" Type="http://schemas.openxmlformats.org/officeDocument/2006/relationships/tags" Target="../tags/tag911.xml"/><Relationship Id="rId25" Type="http://schemas.openxmlformats.org/officeDocument/2006/relationships/tags" Target="../tags/tag919.xml"/><Relationship Id="rId2" Type="http://schemas.openxmlformats.org/officeDocument/2006/relationships/tags" Target="../tags/tag896.xml"/><Relationship Id="rId16" Type="http://schemas.openxmlformats.org/officeDocument/2006/relationships/tags" Target="../tags/tag910.xml"/><Relationship Id="rId20" Type="http://schemas.openxmlformats.org/officeDocument/2006/relationships/tags" Target="../tags/tag914.xml"/><Relationship Id="rId29" Type="http://schemas.openxmlformats.org/officeDocument/2006/relationships/slideLayout" Target="../slideLayouts/slideLayout10.xml"/><Relationship Id="rId1" Type="http://schemas.openxmlformats.org/officeDocument/2006/relationships/tags" Target="../tags/tag895.xml"/><Relationship Id="rId6" Type="http://schemas.openxmlformats.org/officeDocument/2006/relationships/tags" Target="../tags/tag900.xml"/><Relationship Id="rId11" Type="http://schemas.openxmlformats.org/officeDocument/2006/relationships/tags" Target="../tags/tag905.xml"/><Relationship Id="rId24" Type="http://schemas.openxmlformats.org/officeDocument/2006/relationships/tags" Target="../tags/tag918.xml"/><Relationship Id="rId32" Type="http://schemas.openxmlformats.org/officeDocument/2006/relationships/chart" Target="../charts/chart8.xml"/><Relationship Id="rId5" Type="http://schemas.openxmlformats.org/officeDocument/2006/relationships/tags" Target="../tags/tag899.xml"/><Relationship Id="rId15" Type="http://schemas.openxmlformats.org/officeDocument/2006/relationships/tags" Target="../tags/tag909.xml"/><Relationship Id="rId23" Type="http://schemas.openxmlformats.org/officeDocument/2006/relationships/tags" Target="../tags/tag917.xml"/><Relationship Id="rId28" Type="http://schemas.openxmlformats.org/officeDocument/2006/relationships/tags" Target="../tags/tag922.xml"/><Relationship Id="rId10" Type="http://schemas.openxmlformats.org/officeDocument/2006/relationships/tags" Target="../tags/tag904.xml"/><Relationship Id="rId19" Type="http://schemas.openxmlformats.org/officeDocument/2006/relationships/tags" Target="../tags/tag913.xml"/><Relationship Id="rId31" Type="http://schemas.openxmlformats.org/officeDocument/2006/relationships/image" Target="../media/image12.emf"/><Relationship Id="rId4" Type="http://schemas.openxmlformats.org/officeDocument/2006/relationships/tags" Target="../tags/tag898.xml"/><Relationship Id="rId9" Type="http://schemas.openxmlformats.org/officeDocument/2006/relationships/tags" Target="../tags/tag903.xml"/><Relationship Id="rId14" Type="http://schemas.openxmlformats.org/officeDocument/2006/relationships/tags" Target="../tags/tag908.xml"/><Relationship Id="rId22" Type="http://schemas.openxmlformats.org/officeDocument/2006/relationships/tags" Target="../tags/tag916.xml"/><Relationship Id="rId27" Type="http://schemas.openxmlformats.org/officeDocument/2006/relationships/tags" Target="../tags/tag921.xml"/><Relationship Id="rId30" Type="http://schemas.openxmlformats.org/officeDocument/2006/relationships/oleObject" Target="../embeddings/oleObject54.bin"/></Relationships>
</file>

<file path=ppt/slides/_rels/slide22.xml.rels><?xml version="1.0" encoding="UTF-8" standalone="yes"?>
<Relationships xmlns="http://schemas.openxmlformats.org/package/2006/relationships"><Relationship Id="rId8" Type="http://schemas.openxmlformats.org/officeDocument/2006/relationships/tags" Target="../tags/tag930.xml"/><Relationship Id="rId13" Type="http://schemas.openxmlformats.org/officeDocument/2006/relationships/tags" Target="../tags/tag935.xml"/><Relationship Id="rId18" Type="http://schemas.openxmlformats.org/officeDocument/2006/relationships/tags" Target="../tags/tag940.xml"/><Relationship Id="rId26" Type="http://schemas.openxmlformats.org/officeDocument/2006/relationships/tags" Target="../tags/tag948.xml"/><Relationship Id="rId3" Type="http://schemas.openxmlformats.org/officeDocument/2006/relationships/tags" Target="../tags/tag925.xml"/><Relationship Id="rId21" Type="http://schemas.openxmlformats.org/officeDocument/2006/relationships/tags" Target="../tags/tag943.xml"/><Relationship Id="rId7" Type="http://schemas.openxmlformats.org/officeDocument/2006/relationships/tags" Target="../tags/tag929.xml"/><Relationship Id="rId12" Type="http://schemas.openxmlformats.org/officeDocument/2006/relationships/tags" Target="../tags/tag934.xml"/><Relationship Id="rId17" Type="http://schemas.openxmlformats.org/officeDocument/2006/relationships/tags" Target="../tags/tag939.xml"/><Relationship Id="rId25" Type="http://schemas.openxmlformats.org/officeDocument/2006/relationships/tags" Target="../tags/tag947.xml"/><Relationship Id="rId2" Type="http://schemas.openxmlformats.org/officeDocument/2006/relationships/tags" Target="../tags/tag924.xml"/><Relationship Id="rId16" Type="http://schemas.openxmlformats.org/officeDocument/2006/relationships/tags" Target="../tags/tag938.xml"/><Relationship Id="rId20" Type="http://schemas.openxmlformats.org/officeDocument/2006/relationships/tags" Target="../tags/tag942.xml"/><Relationship Id="rId29" Type="http://schemas.openxmlformats.org/officeDocument/2006/relationships/slideLayout" Target="../slideLayouts/slideLayout10.xml"/><Relationship Id="rId1" Type="http://schemas.openxmlformats.org/officeDocument/2006/relationships/tags" Target="../tags/tag923.xml"/><Relationship Id="rId6" Type="http://schemas.openxmlformats.org/officeDocument/2006/relationships/tags" Target="../tags/tag928.xml"/><Relationship Id="rId11" Type="http://schemas.openxmlformats.org/officeDocument/2006/relationships/tags" Target="../tags/tag933.xml"/><Relationship Id="rId24" Type="http://schemas.openxmlformats.org/officeDocument/2006/relationships/tags" Target="../tags/tag946.xml"/><Relationship Id="rId32" Type="http://schemas.openxmlformats.org/officeDocument/2006/relationships/chart" Target="../charts/chart9.xml"/><Relationship Id="rId5" Type="http://schemas.openxmlformats.org/officeDocument/2006/relationships/tags" Target="../tags/tag927.xml"/><Relationship Id="rId15" Type="http://schemas.openxmlformats.org/officeDocument/2006/relationships/tags" Target="../tags/tag937.xml"/><Relationship Id="rId23" Type="http://schemas.openxmlformats.org/officeDocument/2006/relationships/tags" Target="../tags/tag945.xml"/><Relationship Id="rId28" Type="http://schemas.openxmlformats.org/officeDocument/2006/relationships/tags" Target="../tags/tag950.xml"/><Relationship Id="rId10" Type="http://schemas.openxmlformats.org/officeDocument/2006/relationships/tags" Target="../tags/tag932.xml"/><Relationship Id="rId19" Type="http://schemas.openxmlformats.org/officeDocument/2006/relationships/tags" Target="../tags/tag941.xml"/><Relationship Id="rId31" Type="http://schemas.openxmlformats.org/officeDocument/2006/relationships/image" Target="../media/image12.emf"/><Relationship Id="rId4" Type="http://schemas.openxmlformats.org/officeDocument/2006/relationships/tags" Target="../tags/tag926.xml"/><Relationship Id="rId9" Type="http://schemas.openxmlformats.org/officeDocument/2006/relationships/tags" Target="../tags/tag931.xml"/><Relationship Id="rId14" Type="http://schemas.openxmlformats.org/officeDocument/2006/relationships/tags" Target="../tags/tag936.xml"/><Relationship Id="rId22" Type="http://schemas.openxmlformats.org/officeDocument/2006/relationships/tags" Target="../tags/tag944.xml"/><Relationship Id="rId27" Type="http://schemas.openxmlformats.org/officeDocument/2006/relationships/tags" Target="../tags/tag949.xml"/><Relationship Id="rId30" Type="http://schemas.openxmlformats.org/officeDocument/2006/relationships/oleObject" Target="../embeddings/oleObject55.bin"/></Relationships>
</file>

<file path=ppt/slides/_rels/slide23.xml.rels><?xml version="1.0" encoding="UTF-8" standalone="yes"?>
<Relationships xmlns="http://schemas.openxmlformats.org/package/2006/relationships"><Relationship Id="rId8" Type="http://schemas.openxmlformats.org/officeDocument/2006/relationships/tags" Target="../tags/tag958.xml"/><Relationship Id="rId13" Type="http://schemas.openxmlformats.org/officeDocument/2006/relationships/tags" Target="../tags/tag963.xml"/><Relationship Id="rId18" Type="http://schemas.openxmlformats.org/officeDocument/2006/relationships/tags" Target="../tags/tag968.xml"/><Relationship Id="rId26" Type="http://schemas.openxmlformats.org/officeDocument/2006/relationships/tags" Target="../tags/tag976.xml"/><Relationship Id="rId3" Type="http://schemas.openxmlformats.org/officeDocument/2006/relationships/tags" Target="../tags/tag953.xml"/><Relationship Id="rId21" Type="http://schemas.openxmlformats.org/officeDocument/2006/relationships/tags" Target="../tags/tag971.xml"/><Relationship Id="rId7" Type="http://schemas.openxmlformats.org/officeDocument/2006/relationships/tags" Target="../tags/tag957.xml"/><Relationship Id="rId12" Type="http://schemas.openxmlformats.org/officeDocument/2006/relationships/tags" Target="../tags/tag962.xml"/><Relationship Id="rId17" Type="http://schemas.openxmlformats.org/officeDocument/2006/relationships/tags" Target="../tags/tag967.xml"/><Relationship Id="rId25" Type="http://schemas.openxmlformats.org/officeDocument/2006/relationships/tags" Target="../tags/tag975.xml"/><Relationship Id="rId2" Type="http://schemas.openxmlformats.org/officeDocument/2006/relationships/tags" Target="../tags/tag952.xml"/><Relationship Id="rId16" Type="http://schemas.openxmlformats.org/officeDocument/2006/relationships/tags" Target="../tags/tag966.xml"/><Relationship Id="rId20" Type="http://schemas.openxmlformats.org/officeDocument/2006/relationships/tags" Target="../tags/tag970.xml"/><Relationship Id="rId29" Type="http://schemas.openxmlformats.org/officeDocument/2006/relationships/oleObject" Target="../embeddings/oleObject56.bin"/><Relationship Id="rId1" Type="http://schemas.openxmlformats.org/officeDocument/2006/relationships/tags" Target="../tags/tag951.xml"/><Relationship Id="rId6" Type="http://schemas.openxmlformats.org/officeDocument/2006/relationships/tags" Target="../tags/tag956.xml"/><Relationship Id="rId11" Type="http://schemas.openxmlformats.org/officeDocument/2006/relationships/tags" Target="../tags/tag961.xml"/><Relationship Id="rId24" Type="http://schemas.openxmlformats.org/officeDocument/2006/relationships/tags" Target="../tags/tag974.xml"/><Relationship Id="rId5" Type="http://schemas.openxmlformats.org/officeDocument/2006/relationships/tags" Target="../tags/tag955.xml"/><Relationship Id="rId15" Type="http://schemas.openxmlformats.org/officeDocument/2006/relationships/tags" Target="../tags/tag965.xml"/><Relationship Id="rId23" Type="http://schemas.openxmlformats.org/officeDocument/2006/relationships/tags" Target="../tags/tag973.xml"/><Relationship Id="rId28" Type="http://schemas.openxmlformats.org/officeDocument/2006/relationships/slideLayout" Target="../slideLayouts/slideLayout10.xml"/><Relationship Id="rId10" Type="http://schemas.openxmlformats.org/officeDocument/2006/relationships/tags" Target="../tags/tag960.xml"/><Relationship Id="rId19" Type="http://schemas.openxmlformats.org/officeDocument/2006/relationships/tags" Target="../tags/tag969.xml"/><Relationship Id="rId31" Type="http://schemas.openxmlformats.org/officeDocument/2006/relationships/chart" Target="../charts/chart10.xml"/><Relationship Id="rId4" Type="http://schemas.openxmlformats.org/officeDocument/2006/relationships/tags" Target="../tags/tag954.xml"/><Relationship Id="rId9" Type="http://schemas.openxmlformats.org/officeDocument/2006/relationships/tags" Target="../tags/tag959.xml"/><Relationship Id="rId14" Type="http://schemas.openxmlformats.org/officeDocument/2006/relationships/tags" Target="../tags/tag964.xml"/><Relationship Id="rId22" Type="http://schemas.openxmlformats.org/officeDocument/2006/relationships/tags" Target="../tags/tag972.xml"/><Relationship Id="rId27" Type="http://schemas.openxmlformats.org/officeDocument/2006/relationships/tags" Target="../tags/tag977.xml"/><Relationship Id="rId30" Type="http://schemas.openxmlformats.org/officeDocument/2006/relationships/image" Target="../media/image12.emf"/></Relationships>
</file>

<file path=ppt/slides/_rels/slide24.xml.rels><?xml version="1.0" encoding="UTF-8" standalone="yes"?>
<Relationships xmlns="http://schemas.openxmlformats.org/package/2006/relationships"><Relationship Id="rId13" Type="http://schemas.openxmlformats.org/officeDocument/2006/relationships/tags" Target="../tags/tag990.xml"/><Relationship Id="rId18" Type="http://schemas.openxmlformats.org/officeDocument/2006/relationships/tags" Target="../tags/tag995.xml"/><Relationship Id="rId26" Type="http://schemas.openxmlformats.org/officeDocument/2006/relationships/tags" Target="../tags/tag1003.xml"/><Relationship Id="rId39" Type="http://schemas.openxmlformats.org/officeDocument/2006/relationships/tags" Target="../tags/tag1016.xml"/><Relationship Id="rId21" Type="http://schemas.openxmlformats.org/officeDocument/2006/relationships/tags" Target="../tags/tag998.xml"/><Relationship Id="rId34" Type="http://schemas.openxmlformats.org/officeDocument/2006/relationships/tags" Target="../tags/tag1011.xml"/><Relationship Id="rId42" Type="http://schemas.openxmlformats.org/officeDocument/2006/relationships/tags" Target="../tags/tag1019.xml"/><Relationship Id="rId7" Type="http://schemas.openxmlformats.org/officeDocument/2006/relationships/tags" Target="../tags/tag984.xml"/><Relationship Id="rId2" Type="http://schemas.openxmlformats.org/officeDocument/2006/relationships/tags" Target="../tags/tag979.xml"/><Relationship Id="rId16" Type="http://schemas.openxmlformats.org/officeDocument/2006/relationships/tags" Target="../tags/tag993.xml"/><Relationship Id="rId29" Type="http://schemas.openxmlformats.org/officeDocument/2006/relationships/tags" Target="../tags/tag1006.xml"/><Relationship Id="rId1" Type="http://schemas.openxmlformats.org/officeDocument/2006/relationships/tags" Target="../tags/tag978.xml"/><Relationship Id="rId6" Type="http://schemas.openxmlformats.org/officeDocument/2006/relationships/tags" Target="../tags/tag983.xml"/><Relationship Id="rId11" Type="http://schemas.openxmlformats.org/officeDocument/2006/relationships/tags" Target="../tags/tag988.xml"/><Relationship Id="rId24" Type="http://schemas.openxmlformats.org/officeDocument/2006/relationships/tags" Target="../tags/tag1001.xml"/><Relationship Id="rId32" Type="http://schemas.openxmlformats.org/officeDocument/2006/relationships/tags" Target="../tags/tag1009.xml"/><Relationship Id="rId37" Type="http://schemas.openxmlformats.org/officeDocument/2006/relationships/tags" Target="../tags/tag1014.xml"/><Relationship Id="rId40" Type="http://schemas.openxmlformats.org/officeDocument/2006/relationships/tags" Target="../tags/tag1017.xml"/><Relationship Id="rId45" Type="http://schemas.openxmlformats.org/officeDocument/2006/relationships/image" Target="../media/image14.emf"/><Relationship Id="rId5" Type="http://schemas.openxmlformats.org/officeDocument/2006/relationships/tags" Target="../tags/tag982.xml"/><Relationship Id="rId15" Type="http://schemas.openxmlformats.org/officeDocument/2006/relationships/tags" Target="../tags/tag992.xml"/><Relationship Id="rId23" Type="http://schemas.openxmlformats.org/officeDocument/2006/relationships/tags" Target="../tags/tag1000.xml"/><Relationship Id="rId28" Type="http://schemas.openxmlformats.org/officeDocument/2006/relationships/tags" Target="../tags/tag1005.xml"/><Relationship Id="rId36" Type="http://schemas.openxmlformats.org/officeDocument/2006/relationships/tags" Target="../tags/tag1013.xml"/><Relationship Id="rId10" Type="http://schemas.openxmlformats.org/officeDocument/2006/relationships/tags" Target="../tags/tag987.xml"/><Relationship Id="rId19" Type="http://schemas.openxmlformats.org/officeDocument/2006/relationships/tags" Target="../tags/tag996.xml"/><Relationship Id="rId31" Type="http://schemas.openxmlformats.org/officeDocument/2006/relationships/tags" Target="../tags/tag1008.xml"/><Relationship Id="rId44" Type="http://schemas.openxmlformats.org/officeDocument/2006/relationships/oleObject" Target="../embeddings/oleObject57.bin"/><Relationship Id="rId4" Type="http://schemas.openxmlformats.org/officeDocument/2006/relationships/tags" Target="../tags/tag981.xml"/><Relationship Id="rId9" Type="http://schemas.openxmlformats.org/officeDocument/2006/relationships/tags" Target="../tags/tag986.xml"/><Relationship Id="rId14" Type="http://schemas.openxmlformats.org/officeDocument/2006/relationships/tags" Target="../tags/tag991.xml"/><Relationship Id="rId22" Type="http://schemas.openxmlformats.org/officeDocument/2006/relationships/tags" Target="../tags/tag999.xml"/><Relationship Id="rId27" Type="http://schemas.openxmlformats.org/officeDocument/2006/relationships/tags" Target="../tags/tag1004.xml"/><Relationship Id="rId30" Type="http://schemas.openxmlformats.org/officeDocument/2006/relationships/tags" Target="../tags/tag1007.xml"/><Relationship Id="rId35" Type="http://schemas.openxmlformats.org/officeDocument/2006/relationships/tags" Target="../tags/tag1012.xml"/><Relationship Id="rId43" Type="http://schemas.openxmlformats.org/officeDocument/2006/relationships/slideLayout" Target="../slideLayouts/slideLayout10.xml"/><Relationship Id="rId8" Type="http://schemas.openxmlformats.org/officeDocument/2006/relationships/tags" Target="../tags/tag985.xml"/><Relationship Id="rId3" Type="http://schemas.openxmlformats.org/officeDocument/2006/relationships/tags" Target="../tags/tag980.xml"/><Relationship Id="rId12" Type="http://schemas.openxmlformats.org/officeDocument/2006/relationships/tags" Target="../tags/tag989.xml"/><Relationship Id="rId17" Type="http://schemas.openxmlformats.org/officeDocument/2006/relationships/tags" Target="../tags/tag994.xml"/><Relationship Id="rId25" Type="http://schemas.openxmlformats.org/officeDocument/2006/relationships/tags" Target="../tags/tag1002.xml"/><Relationship Id="rId33" Type="http://schemas.openxmlformats.org/officeDocument/2006/relationships/tags" Target="../tags/tag1010.xml"/><Relationship Id="rId38" Type="http://schemas.openxmlformats.org/officeDocument/2006/relationships/tags" Target="../tags/tag1015.xml"/><Relationship Id="rId46" Type="http://schemas.openxmlformats.org/officeDocument/2006/relationships/chart" Target="../charts/chart11.xml"/><Relationship Id="rId20" Type="http://schemas.openxmlformats.org/officeDocument/2006/relationships/tags" Target="../tags/tag997.xml"/><Relationship Id="rId41" Type="http://schemas.openxmlformats.org/officeDocument/2006/relationships/tags" Target="../tags/tag1018.xml"/></Relationships>
</file>

<file path=ppt/slides/_rels/slide25.xml.rels><?xml version="1.0" encoding="UTF-8" standalone="yes"?>
<Relationships xmlns="http://schemas.openxmlformats.org/package/2006/relationships"><Relationship Id="rId26" Type="http://schemas.openxmlformats.org/officeDocument/2006/relationships/tags" Target="../tags/tag1045.xml"/><Relationship Id="rId21" Type="http://schemas.openxmlformats.org/officeDocument/2006/relationships/tags" Target="../tags/tag1040.xml"/><Relationship Id="rId42" Type="http://schemas.openxmlformats.org/officeDocument/2006/relationships/tags" Target="../tags/tag1061.xml"/><Relationship Id="rId47" Type="http://schemas.openxmlformats.org/officeDocument/2006/relationships/tags" Target="../tags/tag1066.xml"/><Relationship Id="rId63" Type="http://schemas.openxmlformats.org/officeDocument/2006/relationships/tags" Target="../tags/tag1082.xml"/><Relationship Id="rId68" Type="http://schemas.openxmlformats.org/officeDocument/2006/relationships/tags" Target="../tags/tag1087.xml"/><Relationship Id="rId84" Type="http://schemas.openxmlformats.org/officeDocument/2006/relationships/tags" Target="../tags/tag1103.xml"/><Relationship Id="rId89" Type="http://schemas.openxmlformats.org/officeDocument/2006/relationships/chart" Target="../charts/chart12.xml"/><Relationship Id="rId16" Type="http://schemas.openxmlformats.org/officeDocument/2006/relationships/tags" Target="../tags/tag1035.xml"/><Relationship Id="rId11" Type="http://schemas.openxmlformats.org/officeDocument/2006/relationships/tags" Target="../tags/tag1030.xml"/><Relationship Id="rId32" Type="http://schemas.openxmlformats.org/officeDocument/2006/relationships/tags" Target="../tags/tag1051.xml"/><Relationship Id="rId37" Type="http://schemas.openxmlformats.org/officeDocument/2006/relationships/tags" Target="../tags/tag1056.xml"/><Relationship Id="rId53" Type="http://schemas.openxmlformats.org/officeDocument/2006/relationships/tags" Target="../tags/tag1072.xml"/><Relationship Id="rId58" Type="http://schemas.openxmlformats.org/officeDocument/2006/relationships/tags" Target="../tags/tag1077.xml"/><Relationship Id="rId74" Type="http://schemas.openxmlformats.org/officeDocument/2006/relationships/tags" Target="../tags/tag1093.xml"/><Relationship Id="rId79" Type="http://schemas.openxmlformats.org/officeDocument/2006/relationships/tags" Target="../tags/tag1098.xml"/><Relationship Id="rId5" Type="http://schemas.openxmlformats.org/officeDocument/2006/relationships/tags" Target="../tags/tag1024.xml"/><Relationship Id="rId14" Type="http://schemas.openxmlformats.org/officeDocument/2006/relationships/tags" Target="../tags/tag1033.xml"/><Relationship Id="rId22" Type="http://schemas.openxmlformats.org/officeDocument/2006/relationships/tags" Target="../tags/tag1041.xml"/><Relationship Id="rId27" Type="http://schemas.openxmlformats.org/officeDocument/2006/relationships/tags" Target="../tags/tag1046.xml"/><Relationship Id="rId30" Type="http://schemas.openxmlformats.org/officeDocument/2006/relationships/tags" Target="../tags/tag1049.xml"/><Relationship Id="rId35" Type="http://schemas.openxmlformats.org/officeDocument/2006/relationships/tags" Target="../tags/tag1054.xml"/><Relationship Id="rId43" Type="http://schemas.openxmlformats.org/officeDocument/2006/relationships/tags" Target="../tags/tag1062.xml"/><Relationship Id="rId48" Type="http://schemas.openxmlformats.org/officeDocument/2006/relationships/tags" Target="../tags/tag1067.xml"/><Relationship Id="rId56" Type="http://schemas.openxmlformats.org/officeDocument/2006/relationships/tags" Target="../tags/tag1075.xml"/><Relationship Id="rId64" Type="http://schemas.openxmlformats.org/officeDocument/2006/relationships/tags" Target="../tags/tag1083.xml"/><Relationship Id="rId69" Type="http://schemas.openxmlformats.org/officeDocument/2006/relationships/tags" Target="../tags/tag1088.xml"/><Relationship Id="rId77" Type="http://schemas.openxmlformats.org/officeDocument/2006/relationships/tags" Target="../tags/tag1096.xml"/><Relationship Id="rId8" Type="http://schemas.openxmlformats.org/officeDocument/2006/relationships/tags" Target="../tags/tag1027.xml"/><Relationship Id="rId51" Type="http://schemas.openxmlformats.org/officeDocument/2006/relationships/tags" Target="../tags/tag1070.xml"/><Relationship Id="rId72" Type="http://schemas.openxmlformats.org/officeDocument/2006/relationships/tags" Target="../tags/tag1091.xml"/><Relationship Id="rId80" Type="http://schemas.openxmlformats.org/officeDocument/2006/relationships/tags" Target="../tags/tag1099.xml"/><Relationship Id="rId85" Type="http://schemas.openxmlformats.org/officeDocument/2006/relationships/tags" Target="../tags/tag1104.xml"/><Relationship Id="rId3" Type="http://schemas.openxmlformats.org/officeDocument/2006/relationships/tags" Target="../tags/tag1022.xml"/><Relationship Id="rId12" Type="http://schemas.openxmlformats.org/officeDocument/2006/relationships/tags" Target="../tags/tag1031.xml"/><Relationship Id="rId17" Type="http://schemas.openxmlformats.org/officeDocument/2006/relationships/tags" Target="../tags/tag1036.xml"/><Relationship Id="rId25" Type="http://schemas.openxmlformats.org/officeDocument/2006/relationships/tags" Target="../tags/tag1044.xml"/><Relationship Id="rId33" Type="http://schemas.openxmlformats.org/officeDocument/2006/relationships/tags" Target="../tags/tag1052.xml"/><Relationship Id="rId38" Type="http://schemas.openxmlformats.org/officeDocument/2006/relationships/tags" Target="../tags/tag1057.xml"/><Relationship Id="rId46" Type="http://schemas.openxmlformats.org/officeDocument/2006/relationships/tags" Target="../tags/tag1065.xml"/><Relationship Id="rId59" Type="http://schemas.openxmlformats.org/officeDocument/2006/relationships/tags" Target="../tags/tag1078.xml"/><Relationship Id="rId67" Type="http://schemas.openxmlformats.org/officeDocument/2006/relationships/tags" Target="../tags/tag1086.xml"/><Relationship Id="rId20" Type="http://schemas.openxmlformats.org/officeDocument/2006/relationships/tags" Target="../tags/tag1039.xml"/><Relationship Id="rId41" Type="http://schemas.openxmlformats.org/officeDocument/2006/relationships/tags" Target="../tags/tag1060.xml"/><Relationship Id="rId54" Type="http://schemas.openxmlformats.org/officeDocument/2006/relationships/tags" Target="../tags/tag1073.xml"/><Relationship Id="rId62" Type="http://schemas.openxmlformats.org/officeDocument/2006/relationships/tags" Target="../tags/tag1081.xml"/><Relationship Id="rId70" Type="http://schemas.openxmlformats.org/officeDocument/2006/relationships/tags" Target="../tags/tag1089.xml"/><Relationship Id="rId75" Type="http://schemas.openxmlformats.org/officeDocument/2006/relationships/tags" Target="../tags/tag1094.xml"/><Relationship Id="rId83" Type="http://schemas.openxmlformats.org/officeDocument/2006/relationships/tags" Target="../tags/tag1102.xml"/><Relationship Id="rId88" Type="http://schemas.openxmlformats.org/officeDocument/2006/relationships/image" Target="../media/image12.emf"/><Relationship Id="rId1" Type="http://schemas.openxmlformats.org/officeDocument/2006/relationships/tags" Target="../tags/tag1020.xml"/><Relationship Id="rId6" Type="http://schemas.openxmlformats.org/officeDocument/2006/relationships/tags" Target="../tags/tag1025.xml"/><Relationship Id="rId15" Type="http://schemas.openxmlformats.org/officeDocument/2006/relationships/tags" Target="../tags/tag1034.xml"/><Relationship Id="rId23" Type="http://schemas.openxmlformats.org/officeDocument/2006/relationships/tags" Target="../tags/tag1042.xml"/><Relationship Id="rId28" Type="http://schemas.openxmlformats.org/officeDocument/2006/relationships/tags" Target="../tags/tag1047.xml"/><Relationship Id="rId36" Type="http://schemas.openxmlformats.org/officeDocument/2006/relationships/tags" Target="../tags/tag1055.xml"/><Relationship Id="rId49" Type="http://schemas.openxmlformats.org/officeDocument/2006/relationships/tags" Target="../tags/tag1068.xml"/><Relationship Id="rId57" Type="http://schemas.openxmlformats.org/officeDocument/2006/relationships/tags" Target="../tags/tag1076.xml"/><Relationship Id="rId10" Type="http://schemas.openxmlformats.org/officeDocument/2006/relationships/tags" Target="../tags/tag1029.xml"/><Relationship Id="rId31" Type="http://schemas.openxmlformats.org/officeDocument/2006/relationships/tags" Target="../tags/tag1050.xml"/><Relationship Id="rId44" Type="http://schemas.openxmlformats.org/officeDocument/2006/relationships/tags" Target="../tags/tag1063.xml"/><Relationship Id="rId52" Type="http://schemas.openxmlformats.org/officeDocument/2006/relationships/tags" Target="../tags/tag1071.xml"/><Relationship Id="rId60" Type="http://schemas.openxmlformats.org/officeDocument/2006/relationships/tags" Target="../tags/tag1079.xml"/><Relationship Id="rId65" Type="http://schemas.openxmlformats.org/officeDocument/2006/relationships/tags" Target="../tags/tag1084.xml"/><Relationship Id="rId73" Type="http://schemas.openxmlformats.org/officeDocument/2006/relationships/tags" Target="../tags/tag1092.xml"/><Relationship Id="rId78" Type="http://schemas.openxmlformats.org/officeDocument/2006/relationships/tags" Target="../tags/tag1097.xml"/><Relationship Id="rId81" Type="http://schemas.openxmlformats.org/officeDocument/2006/relationships/tags" Target="../tags/tag1100.xml"/><Relationship Id="rId86" Type="http://schemas.openxmlformats.org/officeDocument/2006/relationships/slideLayout" Target="../slideLayouts/slideLayout10.xml"/><Relationship Id="rId4" Type="http://schemas.openxmlformats.org/officeDocument/2006/relationships/tags" Target="../tags/tag1023.xml"/><Relationship Id="rId9" Type="http://schemas.openxmlformats.org/officeDocument/2006/relationships/tags" Target="../tags/tag1028.xml"/><Relationship Id="rId13" Type="http://schemas.openxmlformats.org/officeDocument/2006/relationships/tags" Target="../tags/tag1032.xml"/><Relationship Id="rId18" Type="http://schemas.openxmlformats.org/officeDocument/2006/relationships/tags" Target="../tags/tag1037.xml"/><Relationship Id="rId39" Type="http://schemas.openxmlformats.org/officeDocument/2006/relationships/tags" Target="../tags/tag1058.xml"/><Relationship Id="rId34" Type="http://schemas.openxmlformats.org/officeDocument/2006/relationships/tags" Target="../tags/tag1053.xml"/><Relationship Id="rId50" Type="http://schemas.openxmlformats.org/officeDocument/2006/relationships/tags" Target="../tags/tag1069.xml"/><Relationship Id="rId55" Type="http://schemas.openxmlformats.org/officeDocument/2006/relationships/tags" Target="../tags/tag1074.xml"/><Relationship Id="rId76" Type="http://schemas.openxmlformats.org/officeDocument/2006/relationships/tags" Target="../tags/tag1095.xml"/><Relationship Id="rId7" Type="http://schemas.openxmlformats.org/officeDocument/2006/relationships/tags" Target="../tags/tag1026.xml"/><Relationship Id="rId71" Type="http://schemas.openxmlformats.org/officeDocument/2006/relationships/tags" Target="../tags/tag1090.xml"/><Relationship Id="rId2" Type="http://schemas.openxmlformats.org/officeDocument/2006/relationships/tags" Target="../tags/tag1021.xml"/><Relationship Id="rId29" Type="http://schemas.openxmlformats.org/officeDocument/2006/relationships/tags" Target="../tags/tag1048.xml"/><Relationship Id="rId24" Type="http://schemas.openxmlformats.org/officeDocument/2006/relationships/tags" Target="../tags/tag1043.xml"/><Relationship Id="rId40" Type="http://schemas.openxmlformats.org/officeDocument/2006/relationships/tags" Target="../tags/tag1059.xml"/><Relationship Id="rId45" Type="http://schemas.openxmlformats.org/officeDocument/2006/relationships/tags" Target="../tags/tag1064.xml"/><Relationship Id="rId66" Type="http://schemas.openxmlformats.org/officeDocument/2006/relationships/tags" Target="../tags/tag1085.xml"/><Relationship Id="rId87" Type="http://schemas.openxmlformats.org/officeDocument/2006/relationships/oleObject" Target="../embeddings/oleObject58.bin"/><Relationship Id="rId61" Type="http://schemas.openxmlformats.org/officeDocument/2006/relationships/tags" Target="../tags/tag1080.xml"/><Relationship Id="rId82" Type="http://schemas.openxmlformats.org/officeDocument/2006/relationships/tags" Target="../tags/tag1101.xml"/><Relationship Id="rId19" Type="http://schemas.openxmlformats.org/officeDocument/2006/relationships/tags" Target="../tags/tag1038.xml"/></Relationships>
</file>

<file path=ppt/slides/_rels/slide26.xml.rels><?xml version="1.0" encoding="UTF-8" standalone="yes"?>
<Relationships xmlns="http://schemas.openxmlformats.org/package/2006/relationships"><Relationship Id="rId8" Type="http://schemas.openxmlformats.org/officeDocument/2006/relationships/tags" Target="../tags/tag1112.xml"/><Relationship Id="rId13" Type="http://schemas.openxmlformats.org/officeDocument/2006/relationships/slideLayout" Target="../slideLayouts/slideLayout3.xml"/><Relationship Id="rId18" Type="http://schemas.openxmlformats.org/officeDocument/2006/relationships/slide" Target="slide12.xml"/><Relationship Id="rId3" Type="http://schemas.openxmlformats.org/officeDocument/2006/relationships/tags" Target="../tags/tag1107.xml"/><Relationship Id="rId21" Type="http://schemas.openxmlformats.org/officeDocument/2006/relationships/slide" Target="slide65.xml"/><Relationship Id="rId7" Type="http://schemas.openxmlformats.org/officeDocument/2006/relationships/tags" Target="../tags/tag1111.xml"/><Relationship Id="rId12" Type="http://schemas.openxmlformats.org/officeDocument/2006/relationships/tags" Target="../tags/tag1116.xml"/><Relationship Id="rId17" Type="http://schemas.openxmlformats.org/officeDocument/2006/relationships/slide" Target="slide8.xml"/><Relationship Id="rId2" Type="http://schemas.openxmlformats.org/officeDocument/2006/relationships/tags" Target="../tags/tag1106.xml"/><Relationship Id="rId16" Type="http://schemas.openxmlformats.org/officeDocument/2006/relationships/slide" Target="slide2.xml"/><Relationship Id="rId20" Type="http://schemas.openxmlformats.org/officeDocument/2006/relationships/slide" Target="slide53.xml"/><Relationship Id="rId1" Type="http://schemas.openxmlformats.org/officeDocument/2006/relationships/tags" Target="../tags/tag1105.xml"/><Relationship Id="rId6" Type="http://schemas.openxmlformats.org/officeDocument/2006/relationships/tags" Target="../tags/tag1110.xml"/><Relationship Id="rId11" Type="http://schemas.openxmlformats.org/officeDocument/2006/relationships/tags" Target="../tags/tag1115.xml"/><Relationship Id="rId5" Type="http://schemas.openxmlformats.org/officeDocument/2006/relationships/tags" Target="../tags/tag1109.xml"/><Relationship Id="rId15" Type="http://schemas.openxmlformats.org/officeDocument/2006/relationships/image" Target="../media/image11.emf"/><Relationship Id="rId10" Type="http://schemas.openxmlformats.org/officeDocument/2006/relationships/tags" Target="../tags/tag1114.xml"/><Relationship Id="rId19" Type="http://schemas.openxmlformats.org/officeDocument/2006/relationships/slide" Target="slide52.xml"/><Relationship Id="rId4" Type="http://schemas.openxmlformats.org/officeDocument/2006/relationships/tags" Target="../tags/tag1108.xml"/><Relationship Id="rId9" Type="http://schemas.openxmlformats.org/officeDocument/2006/relationships/tags" Target="../tags/tag1113.xml"/><Relationship Id="rId14" Type="http://schemas.openxmlformats.org/officeDocument/2006/relationships/oleObject" Target="../embeddings/oleObject59.bin"/><Relationship Id="rId22" Type="http://schemas.openxmlformats.org/officeDocument/2006/relationships/slide" Target="slide67.xml"/></Relationships>
</file>

<file path=ppt/slides/_rels/slide27.xml.rels><?xml version="1.0" encoding="UTF-8" standalone="yes"?>
<Relationships xmlns="http://schemas.openxmlformats.org/package/2006/relationships"><Relationship Id="rId3" Type="http://schemas.openxmlformats.org/officeDocument/2006/relationships/tags" Target="../tags/tag1119.xml"/><Relationship Id="rId7" Type="http://schemas.openxmlformats.org/officeDocument/2006/relationships/image" Target="../media/image15.emf"/><Relationship Id="rId2" Type="http://schemas.openxmlformats.org/officeDocument/2006/relationships/tags" Target="../tags/tag1118.xml"/><Relationship Id="rId1" Type="http://schemas.openxmlformats.org/officeDocument/2006/relationships/tags" Target="../tags/tag1117.xml"/><Relationship Id="rId6" Type="http://schemas.openxmlformats.org/officeDocument/2006/relationships/oleObject" Target="../embeddings/oleObject60.bin"/><Relationship Id="rId5" Type="http://schemas.openxmlformats.org/officeDocument/2006/relationships/slideLayout" Target="../slideLayouts/slideLayout2.xml"/><Relationship Id="rId4" Type="http://schemas.openxmlformats.org/officeDocument/2006/relationships/tags" Target="../tags/tag1120.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2.xml"/><Relationship Id="rId1" Type="http://schemas.openxmlformats.org/officeDocument/2006/relationships/tags" Target="../tags/tag1121.xml"/><Relationship Id="rId5" Type="http://schemas.openxmlformats.org/officeDocument/2006/relationships/image" Target="../media/image11.emf"/><Relationship Id="rId4" Type="http://schemas.openxmlformats.org/officeDocument/2006/relationships/oleObject" Target="../embeddings/oleObject61.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tags" Target="../tags/tag1123.x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8" Type="http://schemas.openxmlformats.org/officeDocument/2006/relationships/tags" Target="../tags/tag264.xml"/><Relationship Id="rId13" Type="http://schemas.openxmlformats.org/officeDocument/2006/relationships/slideLayout" Target="../slideLayouts/slideLayout3.xml"/><Relationship Id="rId3" Type="http://schemas.openxmlformats.org/officeDocument/2006/relationships/tags" Target="../tags/tag259.xml"/><Relationship Id="rId7" Type="http://schemas.openxmlformats.org/officeDocument/2006/relationships/tags" Target="../tags/tag263.xml"/><Relationship Id="rId12" Type="http://schemas.openxmlformats.org/officeDocument/2006/relationships/tags" Target="../tags/tag268.xml"/><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tags" Target="../tags/tag262.xml"/><Relationship Id="rId11" Type="http://schemas.openxmlformats.org/officeDocument/2006/relationships/tags" Target="../tags/tag267.xml"/><Relationship Id="rId5" Type="http://schemas.openxmlformats.org/officeDocument/2006/relationships/tags" Target="../tags/tag261.xml"/><Relationship Id="rId15" Type="http://schemas.openxmlformats.org/officeDocument/2006/relationships/image" Target="../media/image11.emf"/><Relationship Id="rId10" Type="http://schemas.openxmlformats.org/officeDocument/2006/relationships/tags" Target="../tags/tag266.xml"/><Relationship Id="rId4" Type="http://schemas.openxmlformats.org/officeDocument/2006/relationships/tags" Target="../tags/tag260.xml"/><Relationship Id="rId9" Type="http://schemas.openxmlformats.org/officeDocument/2006/relationships/tags" Target="../tags/tag265.xml"/><Relationship Id="rId14" Type="http://schemas.openxmlformats.org/officeDocument/2006/relationships/oleObject" Target="../embeddings/oleObject37.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tags" Target="../tags/tag1124.xml"/><Relationship Id="rId4" Type="http://schemas.openxmlformats.org/officeDocument/2006/relationships/image" Target="../media/image11.emf"/></Relationships>
</file>

<file path=ppt/slides/_rels/slide31.xml.rels><?xml version="1.0" encoding="UTF-8" standalone="yes"?>
<Relationships xmlns="http://schemas.openxmlformats.org/package/2006/relationships"><Relationship Id="rId3" Type="http://schemas.openxmlformats.org/officeDocument/2006/relationships/tags" Target="../tags/tag1127.xml"/><Relationship Id="rId2" Type="http://schemas.openxmlformats.org/officeDocument/2006/relationships/tags" Target="../tags/tag1126.xml"/><Relationship Id="rId1" Type="http://schemas.openxmlformats.org/officeDocument/2006/relationships/tags" Target="../tags/tag1125.xml"/><Relationship Id="rId6" Type="http://schemas.openxmlformats.org/officeDocument/2006/relationships/image" Target="../media/image12.emf"/><Relationship Id="rId5" Type="http://schemas.openxmlformats.org/officeDocument/2006/relationships/oleObject" Target="../embeddings/oleObject64.bin"/><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3" Type="http://schemas.openxmlformats.org/officeDocument/2006/relationships/tags" Target="../tags/tag1140.xml"/><Relationship Id="rId18" Type="http://schemas.openxmlformats.org/officeDocument/2006/relationships/tags" Target="../tags/tag1145.xml"/><Relationship Id="rId26" Type="http://schemas.openxmlformats.org/officeDocument/2006/relationships/tags" Target="../tags/tag1153.xml"/><Relationship Id="rId39" Type="http://schemas.openxmlformats.org/officeDocument/2006/relationships/tags" Target="../tags/tag1166.xml"/><Relationship Id="rId21" Type="http://schemas.openxmlformats.org/officeDocument/2006/relationships/tags" Target="../tags/tag1148.xml"/><Relationship Id="rId34" Type="http://schemas.openxmlformats.org/officeDocument/2006/relationships/tags" Target="../tags/tag1161.xml"/><Relationship Id="rId42" Type="http://schemas.openxmlformats.org/officeDocument/2006/relationships/tags" Target="../tags/tag1169.xml"/><Relationship Id="rId47" Type="http://schemas.openxmlformats.org/officeDocument/2006/relationships/tags" Target="../tags/tag1174.xml"/><Relationship Id="rId50" Type="http://schemas.openxmlformats.org/officeDocument/2006/relationships/tags" Target="../tags/tag1177.xml"/><Relationship Id="rId55" Type="http://schemas.openxmlformats.org/officeDocument/2006/relationships/tags" Target="../tags/tag1182.xml"/><Relationship Id="rId7" Type="http://schemas.openxmlformats.org/officeDocument/2006/relationships/tags" Target="../tags/tag1134.xml"/><Relationship Id="rId2" Type="http://schemas.openxmlformats.org/officeDocument/2006/relationships/tags" Target="../tags/tag1129.xml"/><Relationship Id="rId16" Type="http://schemas.openxmlformats.org/officeDocument/2006/relationships/tags" Target="../tags/tag1143.xml"/><Relationship Id="rId29" Type="http://schemas.openxmlformats.org/officeDocument/2006/relationships/tags" Target="../tags/tag1156.xml"/><Relationship Id="rId11" Type="http://schemas.openxmlformats.org/officeDocument/2006/relationships/tags" Target="../tags/tag1138.xml"/><Relationship Id="rId24" Type="http://schemas.openxmlformats.org/officeDocument/2006/relationships/tags" Target="../tags/tag1151.xml"/><Relationship Id="rId32" Type="http://schemas.openxmlformats.org/officeDocument/2006/relationships/tags" Target="../tags/tag1159.xml"/><Relationship Id="rId37" Type="http://schemas.openxmlformats.org/officeDocument/2006/relationships/tags" Target="../tags/tag1164.xml"/><Relationship Id="rId40" Type="http://schemas.openxmlformats.org/officeDocument/2006/relationships/tags" Target="../tags/tag1167.xml"/><Relationship Id="rId45" Type="http://schemas.openxmlformats.org/officeDocument/2006/relationships/tags" Target="../tags/tag1172.xml"/><Relationship Id="rId53" Type="http://schemas.openxmlformats.org/officeDocument/2006/relationships/tags" Target="../tags/tag1180.xml"/><Relationship Id="rId58" Type="http://schemas.openxmlformats.org/officeDocument/2006/relationships/slideLayout" Target="../slideLayouts/slideLayout2.xml"/><Relationship Id="rId5" Type="http://schemas.openxmlformats.org/officeDocument/2006/relationships/tags" Target="../tags/tag1132.xml"/><Relationship Id="rId19" Type="http://schemas.openxmlformats.org/officeDocument/2006/relationships/tags" Target="../tags/tag1146.xml"/><Relationship Id="rId4" Type="http://schemas.openxmlformats.org/officeDocument/2006/relationships/tags" Target="../tags/tag1131.xml"/><Relationship Id="rId9" Type="http://schemas.openxmlformats.org/officeDocument/2006/relationships/tags" Target="../tags/tag1136.xml"/><Relationship Id="rId14" Type="http://schemas.openxmlformats.org/officeDocument/2006/relationships/tags" Target="../tags/tag1141.xml"/><Relationship Id="rId22" Type="http://schemas.openxmlformats.org/officeDocument/2006/relationships/tags" Target="../tags/tag1149.xml"/><Relationship Id="rId27" Type="http://schemas.openxmlformats.org/officeDocument/2006/relationships/tags" Target="../tags/tag1154.xml"/><Relationship Id="rId30" Type="http://schemas.openxmlformats.org/officeDocument/2006/relationships/tags" Target="../tags/tag1157.xml"/><Relationship Id="rId35" Type="http://schemas.openxmlformats.org/officeDocument/2006/relationships/tags" Target="../tags/tag1162.xml"/><Relationship Id="rId43" Type="http://schemas.openxmlformats.org/officeDocument/2006/relationships/tags" Target="../tags/tag1170.xml"/><Relationship Id="rId48" Type="http://schemas.openxmlformats.org/officeDocument/2006/relationships/tags" Target="../tags/tag1175.xml"/><Relationship Id="rId56" Type="http://schemas.openxmlformats.org/officeDocument/2006/relationships/tags" Target="../tags/tag1183.xml"/><Relationship Id="rId8" Type="http://schemas.openxmlformats.org/officeDocument/2006/relationships/tags" Target="../tags/tag1135.xml"/><Relationship Id="rId51" Type="http://schemas.openxmlformats.org/officeDocument/2006/relationships/tags" Target="../tags/tag1178.xml"/><Relationship Id="rId3" Type="http://schemas.openxmlformats.org/officeDocument/2006/relationships/tags" Target="../tags/tag1130.xml"/><Relationship Id="rId12" Type="http://schemas.openxmlformats.org/officeDocument/2006/relationships/tags" Target="../tags/tag1139.xml"/><Relationship Id="rId17" Type="http://schemas.openxmlformats.org/officeDocument/2006/relationships/tags" Target="../tags/tag1144.xml"/><Relationship Id="rId25" Type="http://schemas.openxmlformats.org/officeDocument/2006/relationships/tags" Target="../tags/tag1152.xml"/><Relationship Id="rId33" Type="http://schemas.openxmlformats.org/officeDocument/2006/relationships/tags" Target="../tags/tag1160.xml"/><Relationship Id="rId38" Type="http://schemas.openxmlformats.org/officeDocument/2006/relationships/tags" Target="../tags/tag1165.xml"/><Relationship Id="rId46" Type="http://schemas.openxmlformats.org/officeDocument/2006/relationships/tags" Target="../tags/tag1173.xml"/><Relationship Id="rId59" Type="http://schemas.openxmlformats.org/officeDocument/2006/relationships/oleObject" Target="../embeddings/oleObject65.bin"/><Relationship Id="rId20" Type="http://schemas.openxmlformats.org/officeDocument/2006/relationships/tags" Target="../tags/tag1147.xml"/><Relationship Id="rId41" Type="http://schemas.openxmlformats.org/officeDocument/2006/relationships/tags" Target="../tags/tag1168.xml"/><Relationship Id="rId54" Type="http://schemas.openxmlformats.org/officeDocument/2006/relationships/tags" Target="../tags/tag1181.xml"/><Relationship Id="rId1" Type="http://schemas.openxmlformats.org/officeDocument/2006/relationships/tags" Target="../tags/tag1128.xml"/><Relationship Id="rId6" Type="http://schemas.openxmlformats.org/officeDocument/2006/relationships/tags" Target="../tags/tag1133.xml"/><Relationship Id="rId15" Type="http://schemas.openxmlformats.org/officeDocument/2006/relationships/tags" Target="../tags/tag1142.xml"/><Relationship Id="rId23" Type="http://schemas.openxmlformats.org/officeDocument/2006/relationships/tags" Target="../tags/tag1150.xml"/><Relationship Id="rId28" Type="http://schemas.openxmlformats.org/officeDocument/2006/relationships/tags" Target="../tags/tag1155.xml"/><Relationship Id="rId36" Type="http://schemas.openxmlformats.org/officeDocument/2006/relationships/tags" Target="../tags/tag1163.xml"/><Relationship Id="rId49" Type="http://schemas.openxmlformats.org/officeDocument/2006/relationships/tags" Target="../tags/tag1176.xml"/><Relationship Id="rId57" Type="http://schemas.openxmlformats.org/officeDocument/2006/relationships/tags" Target="../tags/tag1184.xml"/><Relationship Id="rId10" Type="http://schemas.openxmlformats.org/officeDocument/2006/relationships/tags" Target="../tags/tag1137.xml"/><Relationship Id="rId31" Type="http://schemas.openxmlformats.org/officeDocument/2006/relationships/tags" Target="../tags/tag1158.xml"/><Relationship Id="rId44" Type="http://schemas.openxmlformats.org/officeDocument/2006/relationships/tags" Target="../tags/tag1171.xml"/><Relationship Id="rId52" Type="http://schemas.openxmlformats.org/officeDocument/2006/relationships/tags" Target="../tags/tag1179.xml"/><Relationship Id="rId60" Type="http://schemas.openxmlformats.org/officeDocument/2006/relationships/image" Target="../media/image11.emf"/></Relationships>
</file>

<file path=ppt/slides/_rels/slide33.xml.rels><?xml version="1.0" encoding="UTF-8" standalone="yes"?>
<Relationships xmlns="http://schemas.openxmlformats.org/package/2006/relationships"><Relationship Id="rId3" Type="http://schemas.openxmlformats.org/officeDocument/2006/relationships/tags" Target="../tags/tag1187.xml"/><Relationship Id="rId2" Type="http://schemas.openxmlformats.org/officeDocument/2006/relationships/tags" Target="../tags/tag1186.xml"/><Relationship Id="rId1" Type="http://schemas.openxmlformats.org/officeDocument/2006/relationships/tags" Target="../tags/tag1185.xml"/><Relationship Id="rId6" Type="http://schemas.openxmlformats.org/officeDocument/2006/relationships/image" Target="../media/image11.emf"/><Relationship Id="rId5" Type="http://schemas.openxmlformats.org/officeDocument/2006/relationships/oleObject" Target="../embeddings/oleObject66.bin"/><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89.xml"/><Relationship Id="rId1" Type="http://schemas.openxmlformats.org/officeDocument/2006/relationships/tags" Target="../tags/tag1188.xml"/><Relationship Id="rId5" Type="http://schemas.openxmlformats.org/officeDocument/2006/relationships/image" Target="../media/image11.emf"/><Relationship Id="rId4" Type="http://schemas.openxmlformats.org/officeDocument/2006/relationships/oleObject" Target="../embeddings/oleObject67.bin"/></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91.xml"/><Relationship Id="rId1" Type="http://schemas.openxmlformats.org/officeDocument/2006/relationships/tags" Target="../tags/tag1190.xml"/><Relationship Id="rId5" Type="http://schemas.openxmlformats.org/officeDocument/2006/relationships/image" Target="../media/image11.emf"/><Relationship Id="rId4" Type="http://schemas.openxmlformats.org/officeDocument/2006/relationships/oleObject" Target="../embeddings/oleObject68.bin"/></Relationships>
</file>

<file path=ppt/slides/_rels/slide36.xml.rels><?xml version="1.0" encoding="UTF-8" standalone="yes"?>
<Relationships xmlns="http://schemas.openxmlformats.org/package/2006/relationships"><Relationship Id="rId3" Type="http://schemas.openxmlformats.org/officeDocument/2006/relationships/tags" Target="../tags/tag1194.xml"/><Relationship Id="rId2" Type="http://schemas.openxmlformats.org/officeDocument/2006/relationships/tags" Target="../tags/tag1193.xml"/><Relationship Id="rId1" Type="http://schemas.openxmlformats.org/officeDocument/2006/relationships/tags" Target="../tags/tag1192.xml"/><Relationship Id="rId6" Type="http://schemas.openxmlformats.org/officeDocument/2006/relationships/image" Target="../media/image11.emf"/><Relationship Id="rId5" Type="http://schemas.openxmlformats.org/officeDocument/2006/relationships/oleObject" Target="../embeddings/oleObject69.bin"/><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96.xml"/><Relationship Id="rId1" Type="http://schemas.openxmlformats.org/officeDocument/2006/relationships/tags" Target="../tags/tag1195.xml"/><Relationship Id="rId5" Type="http://schemas.openxmlformats.org/officeDocument/2006/relationships/image" Target="../media/image11.emf"/><Relationship Id="rId4" Type="http://schemas.openxmlformats.org/officeDocument/2006/relationships/oleObject" Target="../embeddings/oleObject70.bin"/></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98.xml"/><Relationship Id="rId1" Type="http://schemas.openxmlformats.org/officeDocument/2006/relationships/tags" Target="../tags/tag1197.xml"/><Relationship Id="rId5" Type="http://schemas.openxmlformats.org/officeDocument/2006/relationships/image" Target="../media/image11.emf"/><Relationship Id="rId4" Type="http://schemas.openxmlformats.org/officeDocument/2006/relationships/oleObject" Target="../embeddings/oleObject71.bin"/></Relationships>
</file>

<file path=ppt/slides/_rels/slide39.xml.rels><?xml version="1.0" encoding="UTF-8" standalone="yes"?>
<Relationships xmlns="http://schemas.openxmlformats.org/package/2006/relationships"><Relationship Id="rId3" Type="http://schemas.openxmlformats.org/officeDocument/2006/relationships/tags" Target="../tags/tag1201.xml"/><Relationship Id="rId2" Type="http://schemas.openxmlformats.org/officeDocument/2006/relationships/tags" Target="../tags/tag1200.xml"/><Relationship Id="rId1" Type="http://schemas.openxmlformats.org/officeDocument/2006/relationships/tags" Target="../tags/tag1199.xml"/><Relationship Id="rId6" Type="http://schemas.openxmlformats.org/officeDocument/2006/relationships/image" Target="../media/image11.emf"/><Relationship Id="rId5" Type="http://schemas.openxmlformats.org/officeDocument/2006/relationships/oleObject" Target="../embeddings/oleObject72.bin"/><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6" Type="http://schemas.openxmlformats.org/officeDocument/2006/relationships/tags" Target="../tags/tag294.xml"/><Relationship Id="rId21" Type="http://schemas.openxmlformats.org/officeDocument/2006/relationships/tags" Target="../tags/tag289.xml"/><Relationship Id="rId42" Type="http://schemas.openxmlformats.org/officeDocument/2006/relationships/tags" Target="../tags/tag310.xml"/><Relationship Id="rId47" Type="http://schemas.openxmlformats.org/officeDocument/2006/relationships/tags" Target="../tags/tag315.xml"/><Relationship Id="rId63" Type="http://schemas.openxmlformats.org/officeDocument/2006/relationships/tags" Target="../tags/tag331.xml"/><Relationship Id="rId68" Type="http://schemas.openxmlformats.org/officeDocument/2006/relationships/tags" Target="../tags/tag336.xml"/><Relationship Id="rId84" Type="http://schemas.openxmlformats.org/officeDocument/2006/relationships/tags" Target="../tags/tag352.xml"/><Relationship Id="rId89" Type="http://schemas.openxmlformats.org/officeDocument/2006/relationships/tags" Target="../tags/tag357.xml"/><Relationship Id="rId112" Type="http://schemas.openxmlformats.org/officeDocument/2006/relationships/notesSlide" Target="../notesSlides/notesSlide2.xml"/><Relationship Id="rId16" Type="http://schemas.openxmlformats.org/officeDocument/2006/relationships/tags" Target="../tags/tag284.xml"/><Relationship Id="rId107" Type="http://schemas.openxmlformats.org/officeDocument/2006/relationships/tags" Target="../tags/tag375.xml"/><Relationship Id="rId11" Type="http://schemas.openxmlformats.org/officeDocument/2006/relationships/tags" Target="../tags/tag279.xml"/><Relationship Id="rId32" Type="http://schemas.openxmlformats.org/officeDocument/2006/relationships/tags" Target="../tags/tag300.xml"/><Relationship Id="rId37" Type="http://schemas.openxmlformats.org/officeDocument/2006/relationships/tags" Target="../tags/tag305.xml"/><Relationship Id="rId53" Type="http://schemas.openxmlformats.org/officeDocument/2006/relationships/tags" Target="../tags/tag321.xml"/><Relationship Id="rId58" Type="http://schemas.openxmlformats.org/officeDocument/2006/relationships/tags" Target="../tags/tag326.xml"/><Relationship Id="rId74" Type="http://schemas.openxmlformats.org/officeDocument/2006/relationships/tags" Target="../tags/tag342.xml"/><Relationship Id="rId79" Type="http://schemas.openxmlformats.org/officeDocument/2006/relationships/tags" Target="../tags/tag347.xml"/><Relationship Id="rId102" Type="http://schemas.openxmlformats.org/officeDocument/2006/relationships/tags" Target="../tags/tag370.xml"/><Relationship Id="rId5" Type="http://schemas.openxmlformats.org/officeDocument/2006/relationships/tags" Target="../tags/tag273.xml"/><Relationship Id="rId90" Type="http://schemas.openxmlformats.org/officeDocument/2006/relationships/tags" Target="../tags/tag358.xml"/><Relationship Id="rId95" Type="http://schemas.openxmlformats.org/officeDocument/2006/relationships/tags" Target="../tags/tag363.xml"/><Relationship Id="rId22" Type="http://schemas.openxmlformats.org/officeDocument/2006/relationships/tags" Target="../tags/tag290.xml"/><Relationship Id="rId27" Type="http://schemas.openxmlformats.org/officeDocument/2006/relationships/tags" Target="../tags/tag295.xml"/><Relationship Id="rId43" Type="http://schemas.openxmlformats.org/officeDocument/2006/relationships/tags" Target="../tags/tag311.xml"/><Relationship Id="rId48" Type="http://schemas.openxmlformats.org/officeDocument/2006/relationships/tags" Target="../tags/tag316.xml"/><Relationship Id="rId64" Type="http://schemas.openxmlformats.org/officeDocument/2006/relationships/tags" Target="../tags/tag332.xml"/><Relationship Id="rId69" Type="http://schemas.openxmlformats.org/officeDocument/2006/relationships/tags" Target="../tags/tag337.xml"/><Relationship Id="rId113" Type="http://schemas.openxmlformats.org/officeDocument/2006/relationships/oleObject" Target="../embeddings/oleObject38.bin"/><Relationship Id="rId80" Type="http://schemas.openxmlformats.org/officeDocument/2006/relationships/tags" Target="../tags/tag348.xml"/><Relationship Id="rId85" Type="http://schemas.openxmlformats.org/officeDocument/2006/relationships/tags" Target="../tags/tag353.xml"/><Relationship Id="rId12" Type="http://schemas.openxmlformats.org/officeDocument/2006/relationships/tags" Target="../tags/tag280.xml"/><Relationship Id="rId17" Type="http://schemas.openxmlformats.org/officeDocument/2006/relationships/tags" Target="../tags/tag285.xml"/><Relationship Id="rId33" Type="http://schemas.openxmlformats.org/officeDocument/2006/relationships/tags" Target="../tags/tag301.xml"/><Relationship Id="rId38" Type="http://schemas.openxmlformats.org/officeDocument/2006/relationships/tags" Target="../tags/tag306.xml"/><Relationship Id="rId59" Type="http://schemas.openxmlformats.org/officeDocument/2006/relationships/tags" Target="../tags/tag327.xml"/><Relationship Id="rId103" Type="http://schemas.openxmlformats.org/officeDocument/2006/relationships/tags" Target="../tags/tag371.xml"/><Relationship Id="rId108" Type="http://schemas.openxmlformats.org/officeDocument/2006/relationships/tags" Target="../tags/tag376.xml"/><Relationship Id="rId54" Type="http://schemas.openxmlformats.org/officeDocument/2006/relationships/tags" Target="../tags/tag322.xml"/><Relationship Id="rId70" Type="http://schemas.openxmlformats.org/officeDocument/2006/relationships/tags" Target="../tags/tag338.xml"/><Relationship Id="rId75" Type="http://schemas.openxmlformats.org/officeDocument/2006/relationships/tags" Target="../tags/tag343.xml"/><Relationship Id="rId91" Type="http://schemas.openxmlformats.org/officeDocument/2006/relationships/tags" Target="../tags/tag359.xml"/><Relationship Id="rId96" Type="http://schemas.openxmlformats.org/officeDocument/2006/relationships/tags" Target="../tags/tag364.xml"/><Relationship Id="rId1" Type="http://schemas.openxmlformats.org/officeDocument/2006/relationships/tags" Target="../tags/tag269.xml"/><Relationship Id="rId6" Type="http://schemas.openxmlformats.org/officeDocument/2006/relationships/tags" Target="../tags/tag274.xml"/><Relationship Id="rId15" Type="http://schemas.openxmlformats.org/officeDocument/2006/relationships/tags" Target="../tags/tag283.xml"/><Relationship Id="rId23" Type="http://schemas.openxmlformats.org/officeDocument/2006/relationships/tags" Target="../tags/tag291.xml"/><Relationship Id="rId28" Type="http://schemas.openxmlformats.org/officeDocument/2006/relationships/tags" Target="../tags/tag296.xml"/><Relationship Id="rId36" Type="http://schemas.openxmlformats.org/officeDocument/2006/relationships/tags" Target="../tags/tag304.xml"/><Relationship Id="rId49" Type="http://schemas.openxmlformats.org/officeDocument/2006/relationships/tags" Target="../tags/tag317.xml"/><Relationship Id="rId57" Type="http://schemas.openxmlformats.org/officeDocument/2006/relationships/tags" Target="../tags/tag325.xml"/><Relationship Id="rId106" Type="http://schemas.openxmlformats.org/officeDocument/2006/relationships/tags" Target="../tags/tag374.xml"/><Relationship Id="rId114" Type="http://schemas.openxmlformats.org/officeDocument/2006/relationships/image" Target="../media/image12.emf"/><Relationship Id="rId10" Type="http://schemas.openxmlformats.org/officeDocument/2006/relationships/tags" Target="../tags/tag278.xml"/><Relationship Id="rId31" Type="http://schemas.openxmlformats.org/officeDocument/2006/relationships/tags" Target="../tags/tag299.xml"/><Relationship Id="rId44" Type="http://schemas.openxmlformats.org/officeDocument/2006/relationships/tags" Target="../tags/tag312.xml"/><Relationship Id="rId52" Type="http://schemas.openxmlformats.org/officeDocument/2006/relationships/tags" Target="../tags/tag320.xml"/><Relationship Id="rId60" Type="http://schemas.openxmlformats.org/officeDocument/2006/relationships/tags" Target="../tags/tag328.xml"/><Relationship Id="rId65" Type="http://schemas.openxmlformats.org/officeDocument/2006/relationships/tags" Target="../tags/tag333.xml"/><Relationship Id="rId73" Type="http://schemas.openxmlformats.org/officeDocument/2006/relationships/tags" Target="../tags/tag341.xml"/><Relationship Id="rId78" Type="http://schemas.openxmlformats.org/officeDocument/2006/relationships/tags" Target="../tags/tag346.xml"/><Relationship Id="rId81" Type="http://schemas.openxmlformats.org/officeDocument/2006/relationships/tags" Target="../tags/tag349.xml"/><Relationship Id="rId86" Type="http://schemas.openxmlformats.org/officeDocument/2006/relationships/tags" Target="../tags/tag354.xml"/><Relationship Id="rId94" Type="http://schemas.openxmlformats.org/officeDocument/2006/relationships/tags" Target="../tags/tag362.xml"/><Relationship Id="rId99" Type="http://schemas.openxmlformats.org/officeDocument/2006/relationships/tags" Target="../tags/tag367.xml"/><Relationship Id="rId101" Type="http://schemas.openxmlformats.org/officeDocument/2006/relationships/tags" Target="../tags/tag369.xml"/><Relationship Id="rId4" Type="http://schemas.openxmlformats.org/officeDocument/2006/relationships/tags" Target="../tags/tag272.xml"/><Relationship Id="rId9" Type="http://schemas.openxmlformats.org/officeDocument/2006/relationships/tags" Target="../tags/tag277.xml"/><Relationship Id="rId13" Type="http://schemas.openxmlformats.org/officeDocument/2006/relationships/tags" Target="../tags/tag281.xml"/><Relationship Id="rId18" Type="http://schemas.openxmlformats.org/officeDocument/2006/relationships/tags" Target="../tags/tag286.xml"/><Relationship Id="rId39" Type="http://schemas.openxmlformats.org/officeDocument/2006/relationships/tags" Target="../tags/tag307.xml"/><Relationship Id="rId109" Type="http://schemas.openxmlformats.org/officeDocument/2006/relationships/tags" Target="../tags/tag377.xml"/><Relationship Id="rId34" Type="http://schemas.openxmlformats.org/officeDocument/2006/relationships/tags" Target="../tags/tag302.xml"/><Relationship Id="rId50" Type="http://schemas.openxmlformats.org/officeDocument/2006/relationships/tags" Target="../tags/tag318.xml"/><Relationship Id="rId55" Type="http://schemas.openxmlformats.org/officeDocument/2006/relationships/tags" Target="../tags/tag323.xml"/><Relationship Id="rId76" Type="http://schemas.openxmlformats.org/officeDocument/2006/relationships/tags" Target="../tags/tag344.xml"/><Relationship Id="rId97" Type="http://schemas.openxmlformats.org/officeDocument/2006/relationships/tags" Target="../tags/tag365.xml"/><Relationship Id="rId104" Type="http://schemas.openxmlformats.org/officeDocument/2006/relationships/tags" Target="../tags/tag372.xml"/><Relationship Id="rId7" Type="http://schemas.openxmlformats.org/officeDocument/2006/relationships/tags" Target="../tags/tag275.xml"/><Relationship Id="rId71" Type="http://schemas.openxmlformats.org/officeDocument/2006/relationships/tags" Target="../tags/tag339.xml"/><Relationship Id="rId92" Type="http://schemas.openxmlformats.org/officeDocument/2006/relationships/tags" Target="../tags/tag360.xml"/><Relationship Id="rId2" Type="http://schemas.openxmlformats.org/officeDocument/2006/relationships/tags" Target="../tags/tag270.xml"/><Relationship Id="rId29" Type="http://schemas.openxmlformats.org/officeDocument/2006/relationships/tags" Target="../tags/tag297.xml"/><Relationship Id="rId24" Type="http://schemas.openxmlformats.org/officeDocument/2006/relationships/tags" Target="../tags/tag292.xml"/><Relationship Id="rId40" Type="http://schemas.openxmlformats.org/officeDocument/2006/relationships/tags" Target="../tags/tag308.xml"/><Relationship Id="rId45" Type="http://schemas.openxmlformats.org/officeDocument/2006/relationships/tags" Target="../tags/tag313.xml"/><Relationship Id="rId66" Type="http://schemas.openxmlformats.org/officeDocument/2006/relationships/tags" Target="../tags/tag334.xml"/><Relationship Id="rId87" Type="http://schemas.openxmlformats.org/officeDocument/2006/relationships/tags" Target="../tags/tag355.xml"/><Relationship Id="rId110" Type="http://schemas.openxmlformats.org/officeDocument/2006/relationships/tags" Target="../tags/tag378.xml"/><Relationship Id="rId61" Type="http://schemas.openxmlformats.org/officeDocument/2006/relationships/tags" Target="../tags/tag329.xml"/><Relationship Id="rId82" Type="http://schemas.openxmlformats.org/officeDocument/2006/relationships/tags" Target="../tags/tag350.xml"/><Relationship Id="rId19" Type="http://schemas.openxmlformats.org/officeDocument/2006/relationships/tags" Target="../tags/tag287.xml"/><Relationship Id="rId14" Type="http://schemas.openxmlformats.org/officeDocument/2006/relationships/tags" Target="../tags/tag282.xml"/><Relationship Id="rId30" Type="http://schemas.openxmlformats.org/officeDocument/2006/relationships/tags" Target="../tags/tag298.xml"/><Relationship Id="rId35" Type="http://schemas.openxmlformats.org/officeDocument/2006/relationships/tags" Target="../tags/tag303.xml"/><Relationship Id="rId56" Type="http://schemas.openxmlformats.org/officeDocument/2006/relationships/tags" Target="../tags/tag324.xml"/><Relationship Id="rId77" Type="http://schemas.openxmlformats.org/officeDocument/2006/relationships/tags" Target="../tags/tag345.xml"/><Relationship Id="rId100" Type="http://schemas.openxmlformats.org/officeDocument/2006/relationships/tags" Target="../tags/tag368.xml"/><Relationship Id="rId105" Type="http://schemas.openxmlformats.org/officeDocument/2006/relationships/tags" Target="../tags/tag373.xml"/><Relationship Id="rId8" Type="http://schemas.openxmlformats.org/officeDocument/2006/relationships/tags" Target="../tags/tag276.xml"/><Relationship Id="rId51" Type="http://schemas.openxmlformats.org/officeDocument/2006/relationships/tags" Target="../tags/tag319.xml"/><Relationship Id="rId72" Type="http://schemas.openxmlformats.org/officeDocument/2006/relationships/tags" Target="../tags/tag340.xml"/><Relationship Id="rId93" Type="http://schemas.openxmlformats.org/officeDocument/2006/relationships/tags" Target="../tags/tag361.xml"/><Relationship Id="rId98" Type="http://schemas.openxmlformats.org/officeDocument/2006/relationships/tags" Target="../tags/tag366.xml"/><Relationship Id="rId3" Type="http://schemas.openxmlformats.org/officeDocument/2006/relationships/tags" Target="../tags/tag271.xml"/><Relationship Id="rId25" Type="http://schemas.openxmlformats.org/officeDocument/2006/relationships/tags" Target="../tags/tag293.xml"/><Relationship Id="rId46" Type="http://schemas.openxmlformats.org/officeDocument/2006/relationships/tags" Target="../tags/tag314.xml"/><Relationship Id="rId67" Type="http://schemas.openxmlformats.org/officeDocument/2006/relationships/tags" Target="../tags/tag335.xml"/><Relationship Id="rId20" Type="http://schemas.openxmlformats.org/officeDocument/2006/relationships/tags" Target="../tags/tag288.xml"/><Relationship Id="rId41" Type="http://schemas.openxmlformats.org/officeDocument/2006/relationships/tags" Target="../tags/tag309.xml"/><Relationship Id="rId62" Type="http://schemas.openxmlformats.org/officeDocument/2006/relationships/tags" Target="../tags/tag330.xml"/><Relationship Id="rId83" Type="http://schemas.openxmlformats.org/officeDocument/2006/relationships/tags" Target="../tags/tag351.xml"/><Relationship Id="rId88" Type="http://schemas.openxmlformats.org/officeDocument/2006/relationships/tags" Target="../tags/tag356.xml"/><Relationship Id="rId11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03.xml"/><Relationship Id="rId1" Type="http://schemas.openxmlformats.org/officeDocument/2006/relationships/tags" Target="../tags/tag1202.xml"/><Relationship Id="rId5" Type="http://schemas.openxmlformats.org/officeDocument/2006/relationships/image" Target="../media/image11.emf"/><Relationship Id="rId4" Type="http://schemas.openxmlformats.org/officeDocument/2006/relationships/oleObject" Target="../embeddings/oleObject73.bin"/></Relationships>
</file>

<file path=ppt/slides/_rels/slide41.xml.rels><?xml version="1.0" encoding="UTF-8" standalone="yes"?>
<Relationships xmlns="http://schemas.openxmlformats.org/package/2006/relationships"><Relationship Id="rId3" Type="http://schemas.openxmlformats.org/officeDocument/2006/relationships/tags" Target="../tags/tag1206.xml"/><Relationship Id="rId2" Type="http://schemas.openxmlformats.org/officeDocument/2006/relationships/tags" Target="../tags/tag1205.xml"/><Relationship Id="rId1" Type="http://schemas.openxmlformats.org/officeDocument/2006/relationships/tags" Target="../tags/tag1204.xml"/><Relationship Id="rId6" Type="http://schemas.openxmlformats.org/officeDocument/2006/relationships/image" Target="../media/image11.emf"/><Relationship Id="rId5" Type="http://schemas.openxmlformats.org/officeDocument/2006/relationships/oleObject" Target="../embeddings/oleObject74.bin"/><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6" Type="http://schemas.openxmlformats.org/officeDocument/2006/relationships/tags" Target="../tags/tag1232.xml"/><Relationship Id="rId21" Type="http://schemas.openxmlformats.org/officeDocument/2006/relationships/tags" Target="../tags/tag1227.xml"/><Relationship Id="rId42" Type="http://schemas.openxmlformats.org/officeDocument/2006/relationships/tags" Target="../tags/tag1248.xml"/><Relationship Id="rId47" Type="http://schemas.openxmlformats.org/officeDocument/2006/relationships/tags" Target="../tags/tag1253.xml"/><Relationship Id="rId63" Type="http://schemas.openxmlformats.org/officeDocument/2006/relationships/tags" Target="../tags/tag1269.xml"/><Relationship Id="rId68" Type="http://schemas.openxmlformats.org/officeDocument/2006/relationships/tags" Target="../tags/tag1274.xml"/><Relationship Id="rId84" Type="http://schemas.openxmlformats.org/officeDocument/2006/relationships/tags" Target="../tags/tag1290.xml"/><Relationship Id="rId16" Type="http://schemas.openxmlformats.org/officeDocument/2006/relationships/tags" Target="../tags/tag1222.xml"/><Relationship Id="rId11" Type="http://schemas.openxmlformats.org/officeDocument/2006/relationships/tags" Target="../tags/tag1217.xml"/><Relationship Id="rId32" Type="http://schemas.openxmlformats.org/officeDocument/2006/relationships/tags" Target="../tags/tag1238.xml"/><Relationship Id="rId37" Type="http://schemas.openxmlformats.org/officeDocument/2006/relationships/tags" Target="../tags/tag1243.xml"/><Relationship Id="rId53" Type="http://schemas.openxmlformats.org/officeDocument/2006/relationships/tags" Target="../tags/tag1259.xml"/><Relationship Id="rId58" Type="http://schemas.openxmlformats.org/officeDocument/2006/relationships/tags" Target="../tags/tag1264.xml"/><Relationship Id="rId74" Type="http://schemas.openxmlformats.org/officeDocument/2006/relationships/tags" Target="../tags/tag1280.xml"/><Relationship Id="rId79" Type="http://schemas.openxmlformats.org/officeDocument/2006/relationships/tags" Target="../tags/tag1285.xml"/><Relationship Id="rId5" Type="http://schemas.openxmlformats.org/officeDocument/2006/relationships/tags" Target="../tags/tag1211.xml"/><Relationship Id="rId19" Type="http://schemas.openxmlformats.org/officeDocument/2006/relationships/tags" Target="../tags/tag1225.xml"/><Relationship Id="rId14" Type="http://schemas.openxmlformats.org/officeDocument/2006/relationships/tags" Target="../tags/tag1220.xml"/><Relationship Id="rId22" Type="http://schemas.openxmlformats.org/officeDocument/2006/relationships/tags" Target="../tags/tag1228.xml"/><Relationship Id="rId27" Type="http://schemas.openxmlformats.org/officeDocument/2006/relationships/tags" Target="../tags/tag1233.xml"/><Relationship Id="rId30" Type="http://schemas.openxmlformats.org/officeDocument/2006/relationships/tags" Target="../tags/tag1236.xml"/><Relationship Id="rId35" Type="http://schemas.openxmlformats.org/officeDocument/2006/relationships/tags" Target="../tags/tag1241.xml"/><Relationship Id="rId43" Type="http://schemas.openxmlformats.org/officeDocument/2006/relationships/tags" Target="../tags/tag1249.xml"/><Relationship Id="rId48" Type="http://schemas.openxmlformats.org/officeDocument/2006/relationships/tags" Target="../tags/tag1254.xml"/><Relationship Id="rId56" Type="http://schemas.openxmlformats.org/officeDocument/2006/relationships/tags" Target="../tags/tag1262.xml"/><Relationship Id="rId64" Type="http://schemas.openxmlformats.org/officeDocument/2006/relationships/tags" Target="../tags/tag1270.xml"/><Relationship Id="rId69" Type="http://schemas.openxmlformats.org/officeDocument/2006/relationships/tags" Target="../tags/tag1275.xml"/><Relationship Id="rId77" Type="http://schemas.openxmlformats.org/officeDocument/2006/relationships/tags" Target="../tags/tag1283.xml"/><Relationship Id="rId8" Type="http://schemas.openxmlformats.org/officeDocument/2006/relationships/tags" Target="../tags/tag1214.xml"/><Relationship Id="rId51" Type="http://schemas.openxmlformats.org/officeDocument/2006/relationships/tags" Target="../tags/tag1257.xml"/><Relationship Id="rId72" Type="http://schemas.openxmlformats.org/officeDocument/2006/relationships/tags" Target="../tags/tag1278.xml"/><Relationship Id="rId80" Type="http://schemas.openxmlformats.org/officeDocument/2006/relationships/tags" Target="../tags/tag1286.xml"/><Relationship Id="rId85" Type="http://schemas.openxmlformats.org/officeDocument/2006/relationships/tags" Target="../tags/tag1291.xml"/><Relationship Id="rId3" Type="http://schemas.openxmlformats.org/officeDocument/2006/relationships/tags" Target="../tags/tag1209.xml"/><Relationship Id="rId12" Type="http://schemas.openxmlformats.org/officeDocument/2006/relationships/tags" Target="../tags/tag1218.xml"/><Relationship Id="rId17" Type="http://schemas.openxmlformats.org/officeDocument/2006/relationships/tags" Target="../tags/tag1223.xml"/><Relationship Id="rId25" Type="http://schemas.openxmlformats.org/officeDocument/2006/relationships/tags" Target="../tags/tag1231.xml"/><Relationship Id="rId33" Type="http://schemas.openxmlformats.org/officeDocument/2006/relationships/tags" Target="../tags/tag1239.xml"/><Relationship Id="rId38" Type="http://schemas.openxmlformats.org/officeDocument/2006/relationships/tags" Target="../tags/tag1244.xml"/><Relationship Id="rId46" Type="http://schemas.openxmlformats.org/officeDocument/2006/relationships/tags" Target="../tags/tag1252.xml"/><Relationship Id="rId59" Type="http://schemas.openxmlformats.org/officeDocument/2006/relationships/tags" Target="../tags/tag1265.xml"/><Relationship Id="rId67" Type="http://schemas.openxmlformats.org/officeDocument/2006/relationships/tags" Target="../tags/tag1273.xml"/><Relationship Id="rId20" Type="http://schemas.openxmlformats.org/officeDocument/2006/relationships/tags" Target="../tags/tag1226.xml"/><Relationship Id="rId41" Type="http://schemas.openxmlformats.org/officeDocument/2006/relationships/tags" Target="../tags/tag1247.xml"/><Relationship Id="rId54" Type="http://schemas.openxmlformats.org/officeDocument/2006/relationships/tags" Target="../tags/tag1260.xml"/><Relationship Id="rId62" Type="http://schemas.openxmlformats.org/officeDocument/2006/relationships/tags" Target="../tags/tag1268.xml"/><Relationship Id="rId70" Type="http://schemas.openxmlformats.org/officeDocument/2006/relationships/tags" Target="../tags/tag1276.xml"/><Relationship Id="rId75" Type="http://schemas.openxmlformats.org/officeDocument/2006/relationships/tags" Target="../tags/tag1281.xml"/><Relationship Id="rId83" Type="http://schemas.openxmlformats.org/officeDocument/2006/relationships/tags" Target="../tags/tag1289.xml"/><Relationship Id="rId88" Type="http://schemas.openxmlformats.org/officeDocument/2006/relationships/image" Target="../media/image12.emf"/><Relationship Id="rId1" Type="http://schemas.openxmlformats.org/officeDocument/2006/relationships/tags" Target="../tags/tag1207.xml"/><Relationship Id="rId6" Type="http://schemas.openxmlformats.org/officeDocument/2006/relationships/tags" Target="../tags/tag1212.xml"/><Relationship Id="rId15" Type="http://schemas.openxmlformats.org/officeDocument/2006/relationships/tags" Target="../tags/tag1221.xml"/><Relationship Id="rId23" Type="http://schemas.openxmlformats.org/officeDocument/2006/relationships/tags" Target="../tags/tag1229.xml"/><Relationship Id="rId28" Type="http://schemas.openxmlformats.org/officeDocument/2006/relationships/tags" Target="../tags/tag1234.xml"/><Relationship Id="rId36" Type="http://schemas.openxmlformats.org/officeDocument/2006/relationships/tags" Target="../tags/tag1242.xml"/><Relationship Id="rId49" Type="http://schemas.openxmlformats.org/officeDocument/2006/relationships/tags" Target="../tags/tag1255.xml"/><Relationship Id="rId57" Type="http://schemas.openxmlformats.org/officeDocument/2006/relationships/tags" Target="../tags/tag1263.xml"/><Relationship Id="rId10" Type="http://schemas.openxmlformats.org/officeDocument/2006/relationships/tags" Target="../tags/tag1216.xml"/><Relationship Id="rId31" Type="http://schemas.openxmlformats.org/officeDocument/2006/relationships/tags" Target="../tags/tag1237.xml"/><Relationship Id="rId44" Type="http://schemas.openxmlformats.org/officeDocument/2006/relationships/tags" Target="../tags/tag1250.xml"/><Relationship Id="rId52" Type="http://schemas.openxmlformats.org/officeDocument/2006/relationships/tags" Target="../tags/tag1258.xml"/><Relationship Id="rId60" Type="http://schemas.openxmlformats.org/officeDocument/2006/relationships/tags" Target="../tags/tag1266.xml"/><Relationship Id="rId65" Type="http://schemas.openxmlformats.org/officeDocument/2006/relationships/tags" Target="../tags/tag1271.xml"/><Relationship Id="rId73" Type="http://schemas.openxmlformats.org/officeDocument/2006/relationships/tags" Target="../tags/tag1279.xml"/><Relationship Id="rId78" Type="http://schemas.openxmlformats.org/officeDocument/2006/relationships/tags" Target="../tags/tag1284.xml"/><Relationship Id="rId81" Type="http://schemas.openxmlformats.org/officeDocument/2006/relationships/tags" Target="../tags/tag1287.xml"/><Relationship Id="rId86" Type="http://schemas.openxmlformats.org/officeDocument/2006/relationships/slideLayout" Target="../slideLayouts/slideLayout2.xml"/><Relationship Id="rId4" Type="http://schemas.openxmlformats.org/officeDocument/2006/relationships/tags" Target="../tags/tag1210.xml"/><Relationship Id="rId9" Type="http://schemas.openxmlformats.org/officeDocument/2006/relationships/tags" Target="../tags/tag1215.xml"/><Relationship Id="rId13" Type="http://schemas.openxmlformats.org/officeDocument/2006/relationships/tags" Target="../tags/tag1219.xml"/><Relationship Id="rId18" Type="http://schemas.openxmlformats.org/officeDocument/2006/relationships/tags" Target="../tags/tag1224.xml"/><Relationship Id="rId39" Type="http://schemas.openxmlformats.org/officeDocument/2006/relationships/tags" Target="../tags/tag1245.xml"/><Relationship Id="rId34" Type="http://schemas.openxmlformats.org/officeDocument/2006/relationships/tags" Target="../tags/tag1240.xml"/><Relationship Id="rId50" Type="http://schemas.openxmlformats.org/officeDocument/2006/relationships/tags" Target="../tags/tag1256.xml"/><Relationship Id="rId55" Type="http://schemas.openxmlformats.org/officeDocument/2006/relationships/tags" Target="../tags/tag1261.xml"/><Relationship Id="rId76" Type="http://schemas.openxmlformats.org/officeDocument/2006/relationships/tags" Target="../tags/tag1282.xml"/><Relationship Id="rId7" Type="http://schemas.openxmlformats.org/officeDocument/2006/relationships/tags" Target="../tags/tag1213.xml"/><Relationship Id="rId71" Type="http://schemas.openxmlformats.org/officeDocument/2006/relationships/tags" Target="../tags/tag1277.xml"/><Relationship Id="rId2" Type="http://schemas.openxmlformats.org/officeDocument/2006/relationships/tags" Target="../tags/tag1208.xml"/><Relationship Id="rId29" Type="http://schemas.openxmlformats.org/officeDocument/2006/relationships/tags" Target="../tags/tag1235.xml"/><Relationship Id="rId24" Type="http://schemas.openxmlformats.org/officeDocument/2006/relationships/tags" Target="../tags/tag1230.xml"/><Relationship Id="rId40" Type="http://schemas.openxmlformats.org/officeDocument/2006/relationships/tags" Target="../tags/tag1246.xml"/><Relationship Id="rId45" Type="http://schemas.openxmlformats.org/officeDocument/2006/relationships/tags" Target="../tags/tag1251.xml"/><Relationship Id="rId66" Type="http://schemas.openxmlformats.org/officeDocument/2006/relationships/tags" Target="../tags/tag1272.xml"/><Relationship Id="rId87" Type="http://schemas.openxmlformats.org/officeDocument/2006/relationships/oleObject" Target="../embeddings/oleObject75.bin"/><Relationship Id="rId61" Type="http://schemas.openxmlformats.org/officeDocument/2006/relationships/tags" Target="../tags/tag1267.xml"/><Relationship Id="rId82" Type="http://schemas.openxmlformats.org/officeDocument/2006/relationships/tags" Target="../tags/tag1288.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tags" Target="../tags/tag1292.xml"/><Relationship Id="rId4" Type="http://schemas.openxmlformats.org/officeDocument/2006/relationships/image" Target="../media/image16.emf"/></Relationships>
</file>

<file path=ppt/slides/_rels/slide44.xml.rels><?xml version="1.0" encoding="UTF-8" standalone="yes"?>
<Relationships xmlns="http://schemas.openxmlformats.org/package/2006/relationships"><Relationship Id="rId8" Type="http://schemas.openxmlformats.org/officeDocument/2006/relationships/tags" Target="../tags/tag1300.xml"/><Relationship Id="rId13" Type="http://schemas.openxmlformats.org/officeDocument/2006/relationships/tags" Target="../tags/tag1305.xml"/><Relationship Id="rId18" Type="http://schemas.openxmlformats.org/officeDocument/2006/relationships/image" Target="../media/image16.emf"/><Relationship Id="rId3" Type="http://schemas.openxmlformats.org/officeDocument/2006/relationships/tags" Target="../tags/tag1295.xml"/><Relationship Id="rId7" Type="http://schemas.openxmlformats.org/officeDocument/2006/relationships/tags" Target="../tags/tag1299.xml"/><Relationship Id="rId12" Type="http://schemas.openxmlformats.org/officeDocument/2006/relationships/tags" Target="../tags/tag1304.xml"/><Relationship Id="rId17" Type="http://schemas.openxmlformats.org/officeDocument/2006/relationships/oleObject" Target="../embeddings/oleObject77.bin"/><Relationship Id="rId2" Type="http://schemas.openxmlformats.org/officeDocument/2006/relationships/tags" Target="../tags/tag1294.xml"/><Relationship Id="rId16" Type="http://schemas.openxmlformats.org/officeDocument/2006/relationships/slideLayout" Target="../slideLayouts/slideLayout2.xml"/><Relationship Id="rId1" Type="http://schemas.openxmlformats.org/officeDocument/2006/relationships/tags" Target="../tags/tag1293.xml"/><Relationship Id="rId6" Type="http://schemas.openxmlformats.org/officeDocument/2006/relationships/tags" Target="../tags/tag1298.xml"/><Relationship Id="rId11" Type="http://schemas.openxmlformats.org/officeDocument/2006/relationships/tags" Target="../tags/tag1303.xml"/><Relationship Id="rId5" Type="http://schemas.openxmlformats.org/officeDocument/2006/relationships/tags" Target="../tags/tag1297.xml"/><Relationship Id="rId15" Type="http://schemas.openxmlformats.org/officeDocument/2006/relationships/tags" Target="../tags/tag1307.xml"/><Relationship Id="rId10" Type="http://schemas.openxmlformats.org/officeDocument/2006/relationships/tags" Target="../tags/tag1302.xml"/><Relationship Id="rId4" Type="http://schemas.openxmlformats.org/officeDocument/2006/relationships/tags" Target="../tags/tag1296.xml"/><Relationship Id="rId9" Type="http://schemas.openxmlformats.org/officeDocument/2006/relationships/tags" Target="../tags/tag1301.xml"/><Relationship Id="rId14" Type="http://schemas.openxmlformats.org/officeDocument/2006/relationships/tags" Target="../tags/tag1306.xml"/></Relationships>
</file>

<file path=ppt/slides/_rels/slide45.xml.rels><?xml version="1.0" encoding="UTF-8" standalone="yes"?>
<Relationships xmlns="http://schemas.openxmlformats.org/package/2006/relationships"><Relationship Id="rId3" Type="http://schemas.openxmlformats.org/officeDocument/2006/relationships/tags" Target="../tags/tag1310.xml"/><Relationship Id="rId2" Type="http://schemas.openxmlformats.org/officeDocument/2006/relationships/tags" Target="../tags/tag1309.xml"/><Relationship Id="rId1" Type="http://schemas.openxmlformats.org/officeDocument/2006/relationships/tags" Target="../tags/tag1308.xml"/><Relationship Id="rId6" Type="http://schemas.openxmlformats.org/officeDocument/2006/relationships/image" Target="../media/image11.emf"/><Relationship Id="rId5" Type="http://schemas.openxmlformats.org/officeDocument/2006/relationships/oleObject" Target="../embeddings/oleObject78.bin"/><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tags" Target="../tags/tag1313.xml"/><Relationship Id="rId2" Type="http://schemas.openxmlformats.org/officeDocument/2006/relationships/tags" Target="../tags/tag1312.xml"/><Relationship Id="rId1" Type="http://schemas.openxmlformats.org/officeDocument/2006/relationships/tags" Target="../tags/tag1311.xml"/><Relationship Id="rId6" Type="http://schemas.openxmlformats.org/officeDocument/2006/relationships/image" Target="../media/image11.emf"/><Relationship Id="rId5" Type="http://schemas.openxmlformats.org/officeDocument/2006/relationships/oleObject" Target="../embeddings/oleObject79.bin"/><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1316.xml"/><Relationship Id="rId2" Type="http://schemas.openxmlformats.org/officeDocument/2006/relationships/tags" Target="../tags/tag1315.xml"/><Relationship Id="rId1" Type="http://schemas.openxmlformats.org/officeDocument/2006/relationships/tags" Target="../tags/tag1314.xml"/><Relationship Id="rId6" Type="http://schemas.openxmlformats.org/officeDocument/2006/relationships/image" Target="../media/image11.emf"/><Relationship Id="rId5" Type="http://schemas.openxmlformats.org/officeDocument/2006/relationships/oleObject" Target="../embeddings/oleObject80.bin"/><Relationship Id="rId4"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tags" Target="../tags/tag1319.xml"/><Relationship Id="rId7" Type="http://schemas.openxmlformats.org/officeDocument/2006/relationships/image" Target="../media/image11.emf"/><Relationship Id="rId2" Type="http://schemas.openxmlformats.org/officeDocument/2006/relationships/tags" Target="../tags/tag1318.xml"/><Relationship Id="rId1" Type="http://schemas.openxmlformats.org/officeDocument/2006/relationships/tags" Target="../tags/tag1317.xml"/><Relationship Id="rId6" Type="http://schemas.openxmlformats.org/officeDocument/2006/relationships/oleObject" Target="../embeddings/oleObject81.bin"/><Relationship Id="rId5" Type="http://schemas.openxmlformats.org/officeDocument/2006/relationships/slideLayout" Target="../slideLayouts/slideLayout2.xml"/><Relationship Id="rId4" Type="http://schemas.openxmlformats.org/officeDocument/2006/relationships/tags" Target="../tags/tag1320.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22.xml"/><Relationship Id="rId1" Type="http://schemas.openxmlformats.org/officeDocument/2006/relationships/tags" Target="../tags/tag1321.xml"/><Relationship Id="rId5" Type="http://schemas.openxmlformats.org/officeDocument/2006/relationships/image" Target="../media/image16.emf"/><Relationship Id="rId4" Type="http://schemas.openxmlformats.org/officeDocument/2006/relationships/oleObject" Target="../embeddings/oleObject82.bin"/></Relationships>
</file>

<file path=ppt/slides/_rels/slide5.xml.rels><?xml version="1.0" encoding="UTF-8" standalone="yes"?>
<Relationships xmlns="http://schemas.openxmlformats.org/package/2006/relationships"><Relationship Id="rId3" Type="http://schemas.openxmlformats.org/officeDocument/2006/relationships/hyperlink" Target="https://www.ercot.com/mktrules/nprotocols/nprr_process"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hyperlink" Target="https://www.ercot.com/mktrules/guides/planning" TargetMode="Externa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24.xml"/><Relationship Id="rId1" Type="http://schemas.openxmlformats.org/officeDocument/2006/relationships/tags" Target="../tags/tag1323.xml"/><Relationship Id="rId5" Type="http://schemas.openxmlformats.org/officeDocument/2006/relationships/image" Target="../media/image16.emf"/><Relationship Id="rId4" Type="http://schemas.openxmlformats.org/officeDocument/2006/relationships/oleObject" Target="../embeddings/oleObject83.bin"/></Relationships>
</file>

<file path=ppt/slides/_rels/slide51.xml.rels><?xml version="1.0" encoding="UTF-8" standalone="yes"?>
<Relationships xmlns="http://schemas.openxmlformats.org/package/2006/relationships"><Relationship Id="rId13" Type="http://schemas.openxmlformats.org/officeDocument/2006/relationships/tags" Target="../tags/tag1337.xml"/><Relationship Id="rId18" Type="http://schemas.openxmlformats.org/officeDocument/2006/relationships/tags" Target="../tags/tag1342.xml"/><Relationship Id="rId26" Type="http://schemas.openxmlformats.org/officeDocument/2006/relationships/tags" Target="../tags/tag1350.xml"/><Relationship Id="rId3" Type="http://schemas.openxmlformats.org/officeDocument/2006/relationships/tags" Target="../tags/tag1327.xml"/><Relationship Id="rId21" Type="http://schemas.openxmlformats.org/officeDocument/2006/relationships/tags" Target="../tags/tag1345.xml"/><Relationship Id="rId34" Type="http://schemas.openxmlformats.org/officeDocument/2006/relationships/image" Target="../media/image16.emf"/><Relationship Id="rId7" Type="http://schemas.openxmlformats.org/officeDocument/2006/relationships/tags" Target="../tags/tag1331.xml"/><Relationship Id="rId12" Type="http://schemas.openxmlformats.org/officeDocument/2006/relationships/tags" Target="../tags/tag1336.xml"/><Relationship Id="rId17" Type="http://schemas.openxmlformats.org/officeDocument/2006/relationships/tags" Target="../tags/tag1341.xml"/><Relationship Id="rId25" Type="http://schemas.openxmlformats.org/officeDocument/2006/relationships/tags" Target="../tags/tag1349.xml"/><Relationship Id="rId33" Type="http://schemas.openxmlformats.org/officeDocument/2006/relationships/oleObject" Target="../embeddings/oleObject84.bin"/><Relationship Id="rId2" Type="http://schemas.openxmlformats.org/officeDocument/2006/relationships/tags" Target="../tags/tag1326.xml"/><Relationship Id="rId16" Type="http://schemas.openxmlformats.org/officeDocument/2006/relationships/tags" Target="../tags/tag1340.xml"/><Relationship Id="rId20" Type="http://schemas.openxmlformats.org/officeDocument/2006/relationships/tags" Target="../tags/tag1344.xml"/><Relationship Id="rId29" Type="http://schemas.openxmlformats.org/officeDocument/2006/relationships/tags" Target="../tags/tag1353.xml"/><Relationship Id="rId1" Type="http://schemas.openxmlformats.org/officeDocument/2006/relationships/tags" Target="../tags/tag1325.xml"/><Relationship Id="rId6" Type="http://schemas.openxmlformats.org/officeDocument/2006/relationships/tags" Target="../tags/tag1330.xml"/><Relationship Id="rId11" Type="http://schemas.openxmlformats.org/officeDocument/2006/relationships/tags" Target="../tags/tag1335.xml"/><Relationship Id="rId24" Type="http://schemas.openxmlformats.org/officeDocument/2006/relationships/tags" Target="../tags/tag1348.xml"/><Relationship Id="rId32" Type="http://schemas.openxmlformats.org/officeDocument/2006/relationships/slideLayout" Target="../slideLayouts/slideLayout2.xml"/><Relationship Id="rId5" Type="http://schemas.openxmlformats.org/officeDocument/2006/relationships/tags" Target="../tags/tag1329.xml"/><Relationship Id="rId15" Type="http://schemas.openxmlformats.org/officeDocument/2006/relationships/tags" Target="../tags/tag1339.xml"/><Relationship Id="rId23" Type="http://schemas.openxmlformats.org/officeDocument/2006/relationships/tags" Target="../tags/tag1347.xml"/><Relationship Id="rId28" Type="http://schemas.openxmlformats.org/officeDocument/2006/relationships/tags" Target="../tags/tag1352.xml"/><Relationship Id="rId36" Type="http://schemas.openxmlformats.org/officeDocument/2006/relationships/image" Target="../media/image18.svg"/><Relationship Id="rId10" Type="http://schemas.openxmlformats.org/officeDocument/2006/relationships/tags" Target="../tags/tag1334.xml"/><Relationship Id="rId19" Type="http://schemas.openxmlformats.org/officeDocument/2006/relationships/tags" Target="../tags/tag1343.xml"/><Relationship Id="rId31" Type="http://schemas.openxmlformats.org/officeDocument/2006/relationships/tags" Target="../tags/tag1355.xml"/><Relationship Id="rId4" Type="http://schemas.openxmlformats.org/officeDocument/2006/relationships/tags" Target="../tags/tag1328.xml"/><Relationship Id="rId9" Type="http://schemas.openxmlformats.org/officeDocument/2006/relationships/tags" Target="../tags/tag1333.xml"/><Relationship Id="rId14" Type="http://schemas.openxmlformats.org/officeDocument/2006/relationships/tags" Target="../tags/tag1338.xml"/><Relationship Id="rId22" Type="http://schemas.openxmlformats.org/officeDocument/2006/relationships/tags" Target="../tags/tag1346.xml"/><Relationship Id="rId27" Type="http://schemas.openxmlformats.org/officeDocument/2006/relationships/tags" Target="../tags/tag1351.xml"/><Relationship Id="rId30" Type="http://schemas.openxmlformats.org/officeDocument/2006/relationships/tags" Target="../tags/tag1354.xml"/><Relationship Id="rId35" Type="http://schemas.openxmlformats.org/officeDocument/2006/relationships/image" Target="../media/image17.png"/><Relationship Id="rId8" Type="http://schemas.openxmlformats.org/officeDocument/2006/relationships/tags" Target="../tags/tag1332.xml"/></Relationships>
</file>

<file path=ppt/slides/_rels/slide52.xml.rels><?xml version="1.0" encoding="UTF-8" standalone="yes"?>
<Relationships xmlns="http://schemas.openxmlformats.org/package/2006/relationships"><Relationship Id="rId8" Type="http://schemas.openxmlformats.org/officeDocument/2006/relationships/tags" Target="../tags/tag1363.xml"/><Relationship Id="rId13" Type="http://schemas.openxmlformats.org/officeDocument/2006/relationships/slideLayout" Target="../slideLayouts/slideLayout3.xml"/><Relationship Id="rId18" Type="http://schemas.openxmlformats.org/officeDocument/2006/relationships/slide" Target="slide12.xml"/><Relationship Id="rId3" Type="http://schemas.openxmlformats.org/officeDocument/2006/relationships/tags" Target="../tags/tag1358.xml"/><Relationship Id="rId21" Type="http://schemas.openxmlformats.org/officeDocument/2006/relationships/slide" Target="slide65.xml"/><Relationship Id="rId7" Type="http://schemas.openxmlformats.org/officeDocument/2006/relationships/tags" Target="../tags/tag1362.xml"/><Relationship Id="rId12" Type="http://schemas.openxmlformats.org/officeDocument/2006/relationships/tags" Target="../tags/tag1367.xml"/><Relationship Id="rId17" Type="http://schemas.openxmlformats.org/officeDocument/2006/relationships/slide" Target="slide8.xml"/><Relationship Id="rId2" Type="http://schemas.openxmlformats.org/officeDocument/2006/relationships/tags" Target="../tags/tag1357.xml"/><Relationship Id="rId16" Type="http://schemas.openxmlformats.org/officeDocument/2006/relationships/slide" Target="slide2.xml"/><Relationship Id="rId20" Type="http://schemas.openxmlformats.org/officeDocument/2006/relationships/slide" Target="slide53.xml"/><Relationship Id="rId1" Type="http://schemas.openxmlformats.org/officeDocument/2006/relationships/tags" Target="../tags/tag1356.xml"/><Relationship Id="rId6" Type="http://schemas.openxmlformats.org/officeDocument/2006/relationships/tags" Target="../tags/tag1361.xml"/><Relationship Id="rId11" Type="http://schemas.openxmlformats.org/officeDocument/2006/relationships/tags" Target="../tags/tag1366.xml"/><Relationship Id="rId5" Type="http://schemas.openxmlformats.org/officeDocument/2006/relationships/tags" Target="../tags/tag1360.xml"/><Relationship Id="rId15" Type="http://schemas.openxmlformats.org/officeDocument/2006/relationships/image" Target="../media/image11.emf"/><Relationship Id="rId10" Type="http://schemas.openxmlformats.org/officeDocument/2006/relationships/tags" Target="../tags/tag1365.xml"/><Relationship Id="rId19" Type="http://schemas.openxmlformats.org/officeDocument/2006/relationships/slide" Target="slide26.xml"/><Relationship Id="rId4" Type="http://schemas.openxmlformats.org/officeDocument/2006/relationships/tags" Target="../tags/tag1359.xml"/><Relationship Id="rId9" Type="http://schemas.openxmlformats.org/officeDocument/2006/relationships/tags" Target="../tags/tag1364.xml"/><Relationship Id="rId14" Type="http://schemas.openxmlformats.org/officeDocument/2006/relationships/oleObject" Target="../embeddings/oleObject85.bin"/><Relationship Id="rId22" Type="http://schemas.openxmlformats.org/officeDocument/2006/relationships/slide" Target="slide67.xml"/></Relationships>
</file>

<file path=ppt/slides/_rels/slide53.xml.rels><?xml version="1.0" encoding="UTF-8" standalone="yes"?>
<Relationships xmlns="http://schemas.openxmlformats.org/package/2006/relationships"><Relationship Id="rId8" Type="http://schemas.openxmlformats.org/officeDocument/2006/relationships/tags" Target="../tags/tag1375.xml"/><Relationship Id="rId13" Type="http://schemas.openxmlformats.org/officeDocument/2006/relationships/slideLayout" Target="../slideLayouts/slideLayout3.xml"/><Relationship Id="rId18" Type="http://schemas.openxmlformats.org/officeDocument/2006/relationships/slide" Target="slide12.xml"/><Relationship Id="rId3" Type="http://schemas.openxmlformats.org/officeDocument/2006/relationships/tags" Target="../tags/tag1370.xml"/><Relationship Id="rId21" Type="http://schemas.openxmlformats.org/officeDocument/2006/relationships/slide" Target="slide65.xml"/><Relationship Id="rId7" Type="http://schemas.openxmlformats.org/officeDocument/2006/relationships/tags" Target="../tags/tag1374.xml"/><Relationship Id="rId12" Type="http://schemas.openxmlformats.org/officeDocument/2006/relationships/tags" Target="../tags/tag1379.xml"/><Relationship Id="rId17" Type="http://schemas.openxmlformats.org/officeDocument/2006/relationships/slide" Target="slide8.xml"/><Relationship Id="rId2" Type="http://schemas.openxmlformats.org/officeDocument/2006/relationships/tags" Target="../tags/tag1369.xml"/><Relationship Id="rId16" Type="http://schemas.openxmlformats.org/officeDocument/2006/relationships/slide" Target="slide2.xml"/><Relationship Id="rId20" Type="http://schemas.openxmlformats.org/officeDocument/2006/relationships/slide" Target="slide52.xml"/><Relationship Id="rId1" Type="http://schemas.openxmlformats.org/officeDocument/2006/relationships/tags" Target="../tags/tag1368.xml"/><Relationship Id="rId6" Type="http://schemas.openxmlformats.org/officeDocument/2006/relationships/tags" Target="../tags/tag1373.xml"/><Relationship Id="rId11" Type="http://schemas.openxmlformats.org/officeDocument/2006/relationships/tags" Target="../tags/tag1378.xml"/><Relationship Id="rId5" Type="http://schemas.openxmlformats.org/officeDocument/2006/relationships/tags" Target="../tags/tag1372.xml"/><Relationship Id="rId15" Type="http://schemas.openxmlformats.org/officeDocument/2006/relationships/image" Target="../media/image11.emf"/><Relationship Id="rId10" Type="http://schemas.openxmlformats.org/officeDocument/2006/relationships/tags" Target="../tags/tag1377.xml"/><Relationship Id="rId19" Type="http://schemas.openxmlformats.org/officeDocument/2006/relationships/slide" Target="slide26.xml"/><Relationship Id="rId4" Type="http://schemas.openxmlformats.org/officeDocument/2006/relationships/tags" Target="../tags/tag1371.xml"/><Relationship Id="rId9" Type="http://schemas.openxmlformats.org/officeDocument/2006/relationships/tags" Target="../tags/tag1376.xml"/><Relationship Id="rId14" Type="http://schemas.openxmlformats.org/officeDocument/2006/relationships/oleObject" Target="../embeddings/oleObject86.bin"/><Relationship Id="rId22" Type="http://schemas.openxmlformats.org/officeDocument/2006/relationships/slide" Target="slide67.xml"/></Relationships>
</file>

<file path=ppt/slides/_rels/slide54.xml.rels><?xml version="1.0" encoding="UTF-8" standalone="yes"?>
<Relationships xmlns="http://schemas.openxmlformats.org/package/2006/relationships"><Relationship Id="rId8" Type="http://schemas.openxmlformats.org/officeDocument/2006/relationships/tags" Target="../tags/tag1387.xml"/><Relationship Id="rId13" Type="http://schemas.openxmlformats.org/officeDocument/2006/relationships/tags" Target="../tags/tag1392.xml"/><Relationship Id="rId18" Type="http://schemas.openxmlformats.org/officeDocument/2006/relationships/image" Target="../media/image12.emf"/><Relationship Id="rId3" Type="http://schemas.openxmlformats.org/officeDocument/2006/relationships/tags" Target="../tags/tag1382.xml"/><Relationship Id="rId7" Type="http://schemas.openxmlformats.org/officeDocument/2006/relationships/tags" Target="../tags/tag1386.xml"/><Relationship Id="rId12" Type="http://schemas.openxmlformats.org/officeDocument/2006/relationships/tags" Target="../tags/tag1391.xml"/><Relationship Id="rId17" Type="http://schemas.openxmlformats.org/officeDocument/2006/relationships/oleObject" Target="../embeddings/oleObject87.bin"/><Relationship Id="rId2" Type="http://schemas.openxmlformats.org/officeDocument/2006/relationships/tags" Target="../tags/tag1381.xml"/><Relationship Id="rId16" Type="http://schemas.openxmlformats.org/officeDocument/2006/relationships/notesSlide" Target="../notesSlides/notesSlide9.xml"/><Relationship Id="rId1" Type="http://schemas.openxmlformats.org/officeDocument/2006/relationships/tags" Target="../tags/tag1380.xml"/><Relationship Id="rId6" Type="http://schemas.openxmlformats.org/officeDocument/2006/relationships/tags" Target="../tags/tag1385.xml"/><Relationship Id="rId11" Type="http://schemas.openxmlformats.org/officeDocument/2006/relationships/tags" Target="../tags/tag1390.xml"/><Relationship Id="rId5" Type="http://schemas.openxmlformats.org/officeDocument/2006/relationships/tags" Target="../tags/tag1384.xml"/><Relationship Id="rId15" Type="http://schemas.openxmlformats.org/officeDocument/2006/relationships/slideLayout" Target="../slideLayouts/slideLayout2.xml"/><Relationship Id="rId10" Type="http://schemas.openxmlformats.org/officeDocument/2006/relationships/tags" Target="../tags/tag1389.xml"/><Relationship Id="rId4" Type="http://schemas.openxmlformats.org/officeDocument/2006/relationships/tags" Target="../tags/tag1383.xml"/><Relationship Id="rId9" Type="http://schemas.openxmlformats.org/officeDocument/2006/relationships/tags" Target="../tags/tag1388.xml"/><Relationship Id="rId14" Type="http://schemas.openxmlformats.org/officeDocument/2006/relationships/tags" Target="../tags/tag1393.xml"/></Relationships>
</file>

<file path=ppt/slides/_rels/slide55.xml.rels><?xml version="1.0" encoding="UTF-8" standalone="yes"?>
<Relationships xmlns="http://schemas.openxmlformats.org/package/2006/relationships"><Relationship Id="rId13" Type="http://schemas.openxmlformats.org/officeDocument/2006/relationships/tags" Target="../tags/tag1406.xml"/><Relationship Id="rId18" Type="http://schemas.openxmlformats.org/officeDocument/2006/relationships/tags" Target="../tags/tag1411.xml"/><Relationship Id="rId26" Type="http://schemas.openxmlformats.org/officeDocument/2006/relationships/tags" Target="../tags/tag1419.xml"/><Relationship Id="rId39" Type="http://schemas.openxmlformats.org/officeDocument/2006/relationships/tags" Target="../tags/tag1432.xml"/><Relationship Id="rId21" Type="http://schemas.openxmlformats.org/officeDocument/2006/relationships/tags" Target="../tags/tag1414.xml"/><Relationship Id="rId34" Type="http://schemas.openxmlformats.org/officeDocument/2006/relationships/tags" Target="../tags/tag1427.xml"/><Relationship Id="rId42" Type="http://schemas.openxmlformats.org/officeDocument/2006/relationships/tags" Target="../tags/tag1435.xml"/><Relationship Id="rId47" Type="http://schemas.openxmlformats.org/officeDocument/2006/relationships/tags" Target="../tags/tag1440.xml"/><Relationship Id="rId50" Type="http://schemas.openxmlformats.org/officeDocument/2006/relationships/tags" Target="../tags/tag1443.xml"/><Relationship Id="rId55" Type="http://schemas.openxmlformats.org/officeDocument/2006/relationships/tags" Target="../tags/tag1448.xml"/><Relationship Id="rId63" Type="http://schemas.openxmlformats.org/officeDocument/2006/relationships/image" Target="../media/image12.emf"/><Relationship Id="rId7" Type="http://schemas.openxmlformats.org/officeDocument/2006/relationships/tags" Target="../tags/tag1400.xml"/><Relationship Id="rId2" Type="http://schemas.openxmlformats.org/officeDocument/2006/relationships/tags" Target="../tags/tag1395.xml"/><Relationship Id="rId16" Type="http://schemas.openxmlformats.org/officeDocument/2006/relationships/tags" Target="../tags/tag1409.xml"/><Relationship Id="rId29" Type="http://schemas.openxmlformats.org/officeDocument/2006/relationships/tags" Target="../tags/tag1422.xml"/><Relationship Id="rId11" Type="http://schemas.openxmlformats.org/officeDocument/2006/relationships/tags" Target="../tags/tag1404.xml"/><Relationship Id="rId24" Type="http://schemas.openxmlformats.org/officeDocument/2006/relationships/tags" Target="../tags/tag1417.xml"/><Relationship Id="rId32" Type="http://schemas.openxmlformats.org/officeDocument/2006/relationships/tags" Target="../tags/tag1425.xml"/><Relationship Id="rId37" Type="http://schemas.openxmlformats.org/officeDocument/2006/relationships/tags" Target="../tags/tag1430.xml"/><Relationship Id="rId40" Type="http://schemas.openxmlformats.org/officeDocument/2006/relationships/tags" Target="../tags/tag1433.xml"/><Relationship Id="rId45" Type="http://schemas.openxmlformats.org/officeDocument/2006/relationships/tags" Target="../tags/tag1438.xml"/><Relationship Id="rId53" Type="http://schemas.openxmlformats.org/officeDocument/2006/relationships/tags" Target="../tags/tag1446.xml"/><Relationship Id="rId58" Type="http://schemas.openxmlformats.org/officeDocument/2006/relationships/tags" Target="../tags/tag1451.xml"/><Relationship Id="rId5" Type="http://schemas.openxmlformats.org/officeDocument/2006/relationships/tags" Target="../tags/tag1398.xml"/><Relationship Id="rId61" Type="http://schemas.openxmlformats.org/officeDocument/2006/relationships/slideLayout" Target="../slideLayouts/slideLayout10.xml"/><Relationship Id="rId19" Type="http://schemas.openxmlformats.org/officeDocument/2006/relationships/tags" Target="../tags/tag1412.xml"/><Relationship Id="rId14" Type="http://schemas.openxmlformats.org/officeDocument/2006/relationships/tags" Target="../tags/tag1407.xml"/><Relationship Id="rId22" Type="http://schemas.openxmlformats.org/officeDocument/2006/relationships/tags" Target="../tags/tag1415.xml"/><Relationship Id="rId27" Type="http://schemas.openxmlformats.org/officeDocument/2006/relationships/tags" Target="../tags/tag1420.xml"/><Relationship Id="rId30" Type="http://schemas.openxmlformats.org/officeDocument/2006/relationships/tags" Target="../tags/tag1423.xml"/><Relationship Id="rId35" Type="http://schemas.openxmlformats.org/officeDocument/2006/relationships/tags" Target="../tags/tag1428.xml"/><Relationship Id="rId43" Type="http://schemas.openxmlformats.org/officeDocument/2006/relationships/tags" Target="../tags/tag1436.xml"/><Relationship Id="rId48" Type="http://schemas.openxmlformats.org/officeDocument/2006/relationships/tags" Target="../tags/tag1441.xml"/><Relationship Id="rId56" Type="http://schemas.openxmlformats.org/officeDocument/2006/relationships/tags" Target="../tags/tag1449.xml"/><Relationship Id="rId64" Type="http://schemas.openxmlformats.org/officeDocument/2006/relationships/chart" Target="../charts/chart13.xml"/><Relationship Id="rId8" Type="http://schemas.openxmlformats.org/officeDocument/2006/relationships/tags" Target="../tags/tag1401.xml"/><Relationship Id="rId51" Type="http://schemas.openxmlformats.org/officeDocument/2006/relationships/tags" Target="../tags/tag1444.xml"/><Relationship Id="rId3" Type="http://schemas.openxmlformats.org/officeDocument/2006/relationships/tags" Target="../tags/tag1396.xml"/><Relationship Id="rId12" Type="http://schemas.openxmlformats.org/officeDocument/2006/relationships/tags" Target="../tags/tag1405.xml"/><Relationship Id="rId17" Type="http://schemas.openxmlformats.org/officeDocument/2006/relationships/tags" Target="../tags/tag1410.xml"/><Relationship Id="rId25" Type="http://schemas.openxmlformats.org/officeDocument/2006/relationships/tags" Target="../tags/tag1418.xml"/><Relationship Id="rId33" Type="http://schemas.openxmlformats.org/officeDocument/2006/relationships/tags" Target="../tags/tag1426.xml"/><Relationship Id="rId38" Type="http://schemas.openxmlformats.org/officeDocument/2006/relationships/tags" Target="../tags/tag1431.xml"/><Relationship Id="rId46" Type="http://schemas.openxmlformats.org/officeDocument/2006/relationships/tags" Target="../tags/tag1439.xml"/><Relationship Id="rId59" Type="http://schemas.openxmlformats.org/officeDocument/2006/relationships/tags" Target="../tags/tag1452.xml"/><Relationship Id="rId20" Type="http://schemas.openxmlformats.org/officeDocument/2006/relationships/tags" Target="../tags/tag1413.xml"/><Relationship Id="rId41" Type="http://schemas.openxmlformats.org/officeDocument/2006/relationships/tags" Target="../tags/tag1434.xml"/><Relationship Id="rId54" Type="http://schemas.openxmlformats.org/officeDocument/2006/relationships/tags" Target="../tags/tag1447.xml"/><Relationship Id="rId62" Type="http://schemas.openxmlformats.org/officeDocument/2006/relationships/oleObject" Target="../embeddings/oleObject88.bin"/><Relationship Id="rId1" Type="http://schemas.openxmlformats.org/officeDocument/2006/relationships/tags" Target="../tags/tag1394.xml"/><Relationship Id="rId6" Type="http://schemas.openxmlformats.org/officeDocument/2006/relationships/tags" Target="../tags/tag1399.xml"/><Relationship Id="rId15" Type="http://schemas.openxmlformats.org/officeDocument/2006/relationships/tags" Target="../tags/tag1408.xml"/><Relationship Id="rId23" Type="http://schemas.openxmlformats.org/officeDocument/2006/relationships/tags" Target="../tags/tag1416.xml"/><Relationship Id="rId28" Type="http://schemas.openxmlformats.org/officeDocument/2006/relationships/tags" Target="../tags/tag1421.xml"/><Relationship Id="rId36" Type="http://schemas.openxmlformats.org/officeDocument/2006/relationships/tags" Target="../tags/tag1429.xml"/><Relationship Id="rId49" Type="http://schemas.openxmlformats.org/officeDocument/2006/relationships/tags" Target="../tags/tag1442.xml"/><Relationship Id="rId57" Type="http://schemas.openxmlformats.org/officeDocument/2006/relationships/tags" Target="../tags/tag1450.xml"/><Relationship Id="rId10" Type="http://schemas.openxmlformats.org/officeDocument/2006/relationships/tags" Target="../tags/tag1403.xml"/><Relationship Id="rId31" Type="http://schemas.openxmlformats.org/officeDocument/2006/relationships/tags" Target="../tags/tag1424.xml"/><Relationship Id="rId44" Type="http://schemas.openxmlformats.org/officeDocument/2006/relationships/tags" Target="../tags/tag1437.xml"/><Relationship Id="rId52" Type="http://schemas.openxmlformats.org/officeDocument/2006/relationships/tags" Target="../tags/tag1445.xml"/><Relationship Id="rId60" Type="http://schemas.openxmlformats.org/officeDocument/2006/relationships/tags" Target="../tags/tag1453.xml"/><Relationship Id="rId4" Type="http://schemas.openxmlformats.org/officeDocument/2006/relationships/tags" Target="../tags/tag1397.xml"/><Relationship Id="rId9" Type="http://schemas.openxmlformats.org/officeDocument/2006/relationships/tags" Target="../tags/tag1402.xml"/></Relationships>
</file>

<file path=ppt/slides/_rels/slide56.xml.rels><?xml version="1.0" encoding="UTF-8" standalone="yes"?>
<Relationships xmlns="http://schemas.openxmlformats.org/package/2006/relationships"><Relationship Id="rId8" Type="http://schemas.openxmlformats.org/officeDocument/2006/relationships/tags" Target="../tags/tag1461.xml"/><Relationship Id="rId13" Type="http://schemas.openxmlformats.org/officeDocument/2006/relationships/tags" Target="../tags/tag1466.xml"/><Relationship Id="rId18" Type="http://schemas.openxmlformats.org/officeDocument/2006/relationships/tags" Target="../tags/tag1471.xml"/><Relationship Id="rId26" Type="http://schemas.openxmlformats.org/officeDocument/2006/relationships/tags" Target="../tags/tag1479.xml"/><Relationship Id="rId3" Type="http://schemas.openxmlformats.org/officeDocument/2006/relationships/tags" Target="../tags/tag1456.xml"/><Relationship Id="rId21" Type="http://schemas.openxmlformats.org/officeDocument/2006/relationships/tags" Target="../tags/tag1474.xml"/><Relationship Id="rId7" Type="http://schemas.openxmlformats.org/officeDocument/2006/relationships/tags" Target="../tags/tag1460.xml"/><Relationship Id="rId12" Type="http://schemas.openxmlformats.org/officeDocument/2006/relationships/tags" Target="../tags/tag1465.xml"/><Relationship Id="rId17" Type="http://schemas.openxmlformats.org/officeDocument/2006/relationships/tags" Target="../tags/tag1470.xml"/><Relationship Id="rId25" Type="http://schemas.openxmlformats.org/officeDocument/2006/relationships/tags" Target="../tags/tag1478.xml"/><Relationship Id="rId2" Type="http://schemas.openxmlformats.org/officeDocument/2006/relationships/tags" Target="../tags/tag1455.xml"/><Relationship Id="rId16" Type="http://schemas.openxmlformats.org/officeDocument/2006/relationships/tags" Target="../tags/tag1469.xml"/><Relationship Id="rId20" Type="http://schemas.openxmlformats.org/officeDocument/2006/relationships/tags" Target="../tags/tag1473.xml"/><Relationship Id="rId29" Type="http://schemas.openxmlformats.org/officeDocument/2006/relationships/slideLayout" Target="../slideLayouts/slideLayout10.xml"/><Relationship Id="rId1" Type="http://schemas.openxmlformats.org/officeDocument/2006/relationships/tags" Target="../tags/tag1454.xml"/><Relationship Id="rId6" Type="http://schemas.openxmlformats.org/officeDocument/2006/relationships/tags" Target="../tags/tag1459.xml"/><Relationship Id="rId11" Type="http://schemas.openxmlformats.org/officeDocument/2006/relationships/tags" Target="../tags/tag1464.xml"/><Relationship Id="rId24" Type="http://schemas.openxmlformats.org/officeDocument/2006/relationships/tags" Target="../tags/tag1477.xml"/><Relationship Id="rId32" Type="http://schemas.openxmlformats.org/officeDocument/2006/relationships/chart" Target="../charts/chart14.xml"/><Relationship Id="rId5" Type="http://schemas.openxmlformats.org/officeDocument/2006/relationships/tags" Target="../tags/tag1458.xml"/><Relationship Id="rId15" Type="http://schemas.openxmlformats.org/officeDocument/2006/relationships/tags" Target="../tags/tag1468.xml"/><Relationship Id="rId23" Type="http://schemas.openxmlformats.org/officeDocument/2006/relationships/tags" Target="../tags/tag1476.xml"/><Relationship Id="rId28" Type="http://schemas.openxmlformats.org/officeDocument/2006/relationships/tags" Target="../tags/tag1481.xml"/><Relationship Id="rId10" Type="http://schemas.openxmlformats.org/officeDocument/2006/relationships/tags" Target="../tags/tag1463.xml"/><Relationship Id="rId19" Type="http://schemas.openxmlformats.org/officeDocument/2006/relationships/tags" Target="../tags/tag1472.xml"/><Relationship Id="rId31" Type="http://schemas.openxmlformats.org/officeDocument/2006/relationships/image" Target="../media/image12.emf"/><Relationship Id="rId4" Type="http://schemas.openxmlformats.org/officeDocument/2006/relationships/tags" Target="../tags/tag1457.xml"/><Relationship Id="rId9" Type="http://schemas.openxmlformats.org/officeDocument/2006/relationships/tags" Target="../tags/tag1462.xml"/><Relationship Id="rId14" Type="http://schemas.openxmlformats.org/officeDocument/2006/relationships/tags" Target="../tags/tag1467.xml"/><Relationship Id="rId22" Type="http://schemas.openxmlformats.org/officeDocument/2006/relationships/tags" Target="../tags/tag1475.xml"/><Relationship Id="rId27" Type="http://schemas.openxmlformats.org/officeDocument/2006/relationships/tags" Target="../tags/tag1480.xml"/><Relationship Id="rId30" Type="http://schemas.openxmlformats.org/officeDocument/2006/relationships/oleObject" Target="../embeddings/oleObject89.bin"/></Relationships>
</file>

<file path=ppt/slides/_rels/slide57.xml.rels><?xml version="1.0" encoding="UTF-8" standalone="yes"?>
<Relationships xmlns="http://schemas.openxmlformats.org/package/2006/relationships"><Relationship Id="rId8" Type="http://schemas.openxmlformats.org/officeDocument/2006/relationships/tags" Target="../tags/tag1489.xml"/><Relationship Id="rId13" Type="http://schemas.openxmlformats.org/officeDocument/2006/relationships/tags" Target="../tags/tag1494.xml"/><Relationship Id="rId18" Type="http://schemas.openxmlformats.org/officeDocument/2006/relationships/tags" Target="../tags/tag1499.xml"/><Relationship Id="rId26" Type="http://schemas.openxmlformats.org/officeDocument/2006/relationships/tags" Target="../tags/tag1507.xml"/><Relationship Id="rId3" Type="http://schemas.openxmlformats.org/officeDocument/2006/relationships/tags" Target="../tags/tag1484.xml"/><Relationship Id="rId21" Type="http://schemas.openxmlformats.org/officeDocument/2006/relationships/tags" Target="../tags/tag1502.xml"/><Relationship Id="rId7" Type="http://schemas.openxmlformats.org/officeDocument/2006/relationships/tags" Target="../tags/tag1488.xml"/><Relationship Id="rId12" Type="http://schemas.openxmlformats.org/officeDocument/2006/relationships/tags" Target="../tags/tag1493.xml"/><Relationship Id="rId17" Type="http://schemas.openxmlformats.org/officeDocument/2006/relationships/tags" Target="../tags/tag1498.xml"/><Relationship Id="rId25" Type="http://schemas.openxmlformats.org/officeDocument/2006/relationships/tags" Target="../tags/tag1506.xml"/><Relationship Id="rId2" Type="http://schemas.openxmlformats.org/officeDocument/2006/relationships/tags" Target="../tags/tag1483.xml"/><Relationship Id="rId16" Type="http://schemas.openxmlformats.org/officeDocument/2006/relationships/tags" Target="../tags/tag1497.xml"/><Relationship Id="rId20" Type="http://schemas.openxmlformats.org/officeDocument/2006/relationships/tags" Target="../tags/tag1501.xml"/><Relationship Id="rId29" Type="http://schemas.openxmlformats.org/officeDocument/2006/relationships/slideLayout" Target="../slideLayouts/slideLayout10.xml"/><Relationship Id="rId1" Type="http://schemas.openxmlformats.org/officeDocument/2006/relationships/tags" Target="../tags/tag1482.xml"/><Relationship Id="rId6" Type="http://schemas.openxmlformats.org/officeDocument/2006/relationships/tags" Target="../tags/tag1487.xml"/><Relationship Id="rId11" Type="http://schemas.openxmlformats.org/officeDocument/2006/relationships/tags" Target="../tags/tag1492.xml"/><Relationship Id="rId24" Type="http://schemas.openxmlformats.org/officeDocument/2006/relationships/tags" Target="../tags/tag1505.xml"/><Relationship Id="rId32" Type="http://schemas.openxmlformats.org/officeDocument/2006/relationships/chart" Target="../charts/chart15.xml"/><Relationship Id="rId5" Type="http://schemas.openxmlformats.org/officeDocument/2006/relationships/tags" Target="../tags/tag1486.xml"/><Relationship Id="rId15" Type="http://schemas.openxmlformats.org/officeDocument/2006/relationships/tags" Target="../tags/tag1496.xml"/><Relationship Id="rId23" Type="http://schemas.openxmlformats.org/officeDocument/2006/relationships/tags" Target="../tags/tag1504.xml"/><Relationship Id="rId28" Type="http://schemas.openxmlformats.org/officeDocument/2006/relationships/tags" Target="../tags/tag1509.xml"/><Relationship Id="rId10" Type="http://schemas.openxmlformats.org/officeDocument/2006/relationships/tags" Target="../tags/tag1491.xml"/><Relationship Id="rId19" Type="http://schemas.openxmlformats.org/officeDocument/2006/relationships/tags" Target="../tags/tag1500.xml"/><Relationship Id="rId31" Type="http://schemas.openxmlformats.org/officeDocument/2006/relationships/image" Target="../media/image12.emf"/><Relationship Id="rId4" Type="http://schemas.openxmlformats.org/officeDocument/2006/relationships/tags" Target="../tags/tag1485.xml"/><Relationship Id="rId9" Type="http://schemas.openxmlformats.org/officeDocument/2006/relationships/tags" Target="../tags/tag1490.xml"/><Relationship Id="rId14" Type="http://schemas.openxmlformats.org/officeDocument/2006/relationships/tags" Target="../tags/tag1495.xml"/><Relationship Id="rId22" Type="http://schemas.openxmlformats.org/officeDocument/2006/relationships/tags" Target="../tags/tag1503.xml"/><Relationship Id="rId27" Type="http://schemas.openxmlformats.org/officeDocument/2006/relationships/tags" Target="../tags/tag1508.xml"/><Relationship Id="rId30" Type="http://schemas.openxmlformats.org/officeDocument/2006/relationships/oleObject" Target="../embeddings/oleObject90.bin"/></Relationships>
</file>

<file path=ppt/slides/_rels/slide58.xml.rels><?xml version="1.0" encoding="UTF-8" standalone="yes"?>
<Relationships xmlns="http://schemas.openxmlformats.org/package/2006/relationships"><Relationship Id="rId8" Type="http://schemas.openxmlformats.org/officeDocument/2006/relationships/tags" Target="../tags/tag1517.xml"/><Relationship Id="rId13" Type="http://schemas.openxmlformats.org/officeDocument/2006/relationships/tags" Target="../tags/tag1522.xml"/><Relationship Id="rId18" Type="http://schemas.openxmlformats.org/officeDocument/2006/relationships/tags" Target="../tags/tag1527.xml"/><Relationship Id="rId26" Type="http://schemas.openxmlformats.org/officeDocument/2006/relationships/tags" Target="../tags/tag1535.xml"/><Relationship Id="rId3" Type="http://schemas.openxmlformats.org/officeDocument/2006/relationships/tags" Target="../tags/tag1512.xml"/><Relationship Id="rId21" Type="http://schemas.openxmlformats.org/officeDocument/2006/relationships/tags" Target="../tags/tag1530.xml"/><Relationship Id="rId7" Type="http://schemas.openxmlformats.org/officeDocument/2006/relationships/tags" Target="../tags/tag1516.xml"/><Relationship Id="rId12" Type="http://schemas.openxmlformats.org/officeDocument/2006/relationships/tags" Target="../tags/tag1521.xml"/><Relationship Id="rId17" Type="http://schemas.openxmlformats.org/officeDocument/2006/relationships/tags" Target="../tags/tag1526.xml"/><Relationship Id="rId25" Type="http://schemas.openxmlformats.org/officeDocument/2006/relationships/tags" Target="../tags/tag1534.xml"/><Relationship Id="rId2" Type="http://schemas.openxmlformats.org/officeDocument/2006/relationships/tags" Target="../tags/tag1511.xml"/><Relationship Id="rId16" Type="http://schemas.openxmlformats.org/officeDocument/2006/relationships/tags" Target="../tags/tag1525.xml"/><Relationship Id="rId20" Type="http://schemas.openxmlformats.org/officeDocument/2006/relationships/tags" Target="../tags/tag1529.xml"/><Relationship Id="rId29" Type="http://schemas.openxmlformats.org/officeDocument/2006/relationships/slideLayout" Target="../slideLayouts/slideLayout10.xml"/><Relationship Id="rId1" Type="http://schemas.openxmlformats.org/officeDocument/2006/relationships/tags" Target="../tags/tag1510.xml"/><Relationship Id="rId6" Type="http://schemas.openxmlformats.org/officeDocument/2006/relationships/tags" Target="../tags/tag1515.xml"/><Relationship Id="rId11" Type="http://schemas.openxmlformats.org/officeDocument/2006/relationships/tags" Target="../tags/tag1520.xml"/><Relationship Id="rId24" Type="http://schemas.openxmlformats.org/officeDocument/2006/relationships/tags" Target="../tags/tag1533.xml"/><Relationship Id="rId32" Type="http://schemas.openxmlformats.org/officeDocument/2006/relationships/chart" Target="../charts/chart16.xml"/><Relationship Id="rId5" Type="http://schemas.openxmlformats.org/officeDocument/2006/relationships/tags" Target="../tags/tag1514.xml"/><Relationship Id="rId15" Type="http://schemas.openxmlformats.org/officeDocument/2006/relationships/tags" Target="../tags/tag1524.xml"/><Relationship Id="rId23" Type="http://schemas.openxmlformats.org/officeDocument/2006/relationships/tags" Target="../tags/tag1532.xml"/><Relationship Id="rId28" Type="http://schemas.openxmlformats.org/officeDocument/2006/relationships/tags" Target="../tags/tag1537.xml"/><Relationship Id="rId10" Type="http://schemas.openxmlformats.org/officeDocument/2006/relationships/tags" Target="../tags/tag1519.xml"/><Relationship Id="rId19" Type="http://schemas.openxmlformats.org/officeDocument/2006/relationships/tags" Target="../tags/tag1528.xml"/><Relationship Id="rId31" Type="http://schemas.openxmlformats.org/officeDocument/2006/relationships/image" Target="../media/image12.emf"/><Relationship Id="rId4" Type="http://schemas.openxmlformats.org/officeDocument/2006/relationships/tags" Target="../tags/tag1513.xml"/><Relationship Id="rId9" Type="http://schemas.openxmlformats.org/officeDocument/2006/relationships/tags" Target="../tags/tag1518.xml"/><Relationship Id="rId14" Type="http://schemas.openxmlformats.org/officeDocument/2006/relationships/tags" Target="../tags/tag1523.xml"/><Relationship Id="rId22" Type="http://schemas.openxmlformats.org/officeDocument/2006/relationships/tags" Target="../tags/tag1531.xml"/><Relationship Id="rId27" Type="http://schemas.openxmlformats.org/officeDocument/2006/relationships/tags" Target="../tags/tag1536.xml"/><Relationship Id="rId30" Type="http://schemas.openxmlformats.org/officeDocument/2006/relationships/oleObject" Target="../embeddings/oleObject91.bin"/></Relationships>
</file>

<file path=ppt/slides/_rels/slide59.xml.rels><?xml version="1.0" encoding="UTF-8" standalone="yes"?>
<Relationships xmlns="http://schemas.openxmlformats.org/package/2006/relationships"><Relationship Id="rId8" Type="http://schemas.openxmlformats.org/officeDocument/2006/relationships/tags" Target="../tags/tag1545.xml"/><Relationship Id="rId13" Type="http://schemas.openxmlformats.org/officeDocument/2006/relationships/tags" Target="../tags/tag1550.xml"/><Relationship Id="rId18" Type="http://schemas.openxmlformats.org/officeDocument/2006/relationships/tags" Target="../tags/tag1555.xml"/><Relationship Id="rId26" Type="http://schemas.openxmlformats.org/officeDocument/2006/relationships/tags" Target="../tags/tag1563.xml"/><Relationship Id="rId3" Type="http://schemas.openxmlformats.org/officeDocument/2006/relationships/tags" Target="../tags/tag1540.xml"/><Relationship Id="rId21" Type="http://schemas.openxmlformats.org/officeDocument/2006/relationships/tags" Target="../tags/tag1558.xml"/><Relationship Id="rId7" Type="http://schemas.openxmlformats.org/officeDocument/2006/relationships/tags" Target="../tags/tag1544.xml"/><Relationship Id="rId12" Type="http://schemas.openxmlformats.org/officeDocument/2006/relationships/tags" Target="../tags/tag1549.xml"/><Relationship Id="rId17" Type="http://schemas.openxmlformats.org/officeDocument/2006/relationships/tags" Target="../tags/tag1554.xml"/><Relationship Id="rId25" Type="http://schemas.openxmlformats.org/officeDocument/2006/relationships/tags" Target="../tags/tag1562.xml"/><Relationship Id="rId2" Type="http://schemas.openxmlformats.org/officeDocument/2006/relationships/tags" Target="../tags/tag1539.xml"/><Relationship Id="rId16" Type="http://schemas.openxmlformats.org/officeDocument/2006/relationships/tags" Target="../tags/tag1553.xml"/><Relationship Id="rId20" Type="http://schemas.openxmlformats.org/officeDocument/2006/relationships/tags" Target="../tags/tag1557.xml"/><Relationship Id="rId29" Type="http://schemas.openxmlformats.org/officeDocument/2006/relationships/slideLayout" Target="../slideLayouts/slideLayout10.xml"/><Relationship Id="rId1" Type="http://schemas.openxmlformats.org/officeDocument/2006/relationships/tags" Target="../tags/tag1538.xml"/><Relationship Id="rId6" Type="http://schemas.openxmlformats.org/officeDocument/2006/relationships/tags" Target="../tags/tag1543.xml"/><Relationship Id="rId11" Type="http://schemas.openxmlformats.org/officeDocument/2006/relationships/tags" Target="../tags/tag1548.xml"/><Relationship Id="rId24" Type="http://schemas.openxmlformats.org/officeDocument/2006/relationships/tags" Target="../tags/tag1561.xml"/><Relationship Id="rId32" Type="http://schemas.openxmlformats.org/officeDocument/2006/relationships/chart" Target="../charts/chart17.xml"/><Relationship Id="rId5" Type="http://schemas.openxmlformats.org/officeDocument/2006/relationships/tags" Target="../tags/tag1542.xml"/><Relationship Id="rId15" Type="http://schemas.openxmlformats.org/officeDocument/2006/relationships/tags" Target="../tags/tag1552.xml"/><Relationship Id="rId23" Type="http://schemas.openxmlformats.org/officeDocument/2006/relationships/tags" Target="../tags/tag1560.xml"/><Relationship Id="rId28" Type="http://schemas.openxmlformats.org/officeDocument/2006/relationships/tags" Target="../tags/tag1565.xml"/><Relationship Id="rId10" Type="http://schemas.openxmlformats.org/officeDocument/2006/relationships/tags" Target="../tags/tag1547.xml"/><Relationship Id="rId19" Type="http://schemas.openxmlformats.org/officeDocument/2006/relationships/tags" Target="../tags/tag1556.xml"/><Relationship Id="rId31" Type="http://schemas.openxmlformats.org/officeDocument/2006/relationships/image" Target="../media/image12.emf"/><Relationship Id="rId4" Type="http://schemas.openxmlformats.org/officeDocument/2006/relationships/tags" Target="../tags/tag1541.xml"/><Relationship Id="rId9" Type="http://schemas.openxmlformats.org/officeDocument/2006/relationships/tags" Target="../tags/tag1546.xml"/><Relationship Id="rId14" Type="http://schemas.openxmlformats.org/officeDocument/2006/relationships/tags" Target="../tags/tag1551.xml"/><Relationship Id="rId22" Type="http://schemas.openxmlformats.org/officeDocument/2006/relationships/tags" Target="../tags/tag1559.xml"/><Relationship Id="rId27" Type="http://schemas.openxmlformats.org/officeDocument/2006/relationships/tags" Target="../tags/tag1564.xml"/><Relationship Id="rId30" Type="http://schemas.openxmlformats.org/officeDocument/2006/relationships/oleObject" Target="../embeddings/oleObject92.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tags" Target="../tags/tag379.xml"/><Relationship Id="rId4" Type="http://schemas.openxmlformats.org/officeDocument/2006/relationships/image" Target="../media/image12.emf"/></Relationships>
</file>

<file path=ppt/slides/_rels/slide60.xml.rels><?xml version="1.0" encoding="UTF-8" standalone="yes"?>
<Relationships xmlns="http://schemas.openxmlformats.org/package/2006/relationships"><Relationship Id="rId8" Type="http://schemas.openxmlformats.org/officeDocument/2006/relationships/tags" Target="../tags/tag1573.xml"/><Relationship Id="rId13" Type="http://schemas.openxmlformats.org/officeDocument/2006/relationships/image" Target="../media/image19.png"/><Relationship Id="rId3" Type="http://schemas.openxmlformats.org/officeDocument/2006/relationships/tags" Target="../tags/tag1568.xml"/><Relationship Id="rId7" Type="http://schemas.openxmlformats.org/officeDocument/2006/relationships/tags" Target="../tags/tag1572.xml"/><Relationship Id="rId12" Type="http://schemas.openxmlformats.org/officeDocument/2006/relationships/image" Target="../media/image11.emf"/><Relationship Id="rId2" Type="http://schemas.openxmlformats.org/officeDocument/2006/relationships/tags" Target="../tags/tag1567.xml"/><Relationship Id="rId16" Type="http://schemas.openxmlformats.org/officeDocument/2006/relationships/image" Target="../media/image22.svg"/><Relationship Id="rId1" Type="http://schemas.openxmlformats.org/officeDocument/2006/relationships/tags" Target="../tags/tag1566.xml"/><Relationship Id="rId6" Type="http://schemas.openxmlformats.org/officeDocument/2006/relationships/tags" Target="../tags/tag1571.xml"/><Relationship Id="rId11" Type="http://schemas.openxmlformats.org/officeDocument/2006/relationships/oleObject" Target="../embeddings/oleObject93.bin"/><Relationship Id="rId5" Type="http://schemas.openxmlformats.org/officeDocument/2006/relationships/tags" Target="../tags/tag1570.xml"/><Relationship Id="rId15" Type="http://schemas.openxmlformats.org/officeDocument/2006/relationships/image" Target="../media/image21.png"/><Relationship Id="rId10" Type="http://schemas.openxmlformats.org/officeDocument/2006/relationships/slideLayout" Target="../slideLayouts/slideLayout12.xml"/><Relationship Id="rId4" Type="http://schemas.openxmlformats.org/officeDocument/2006/relationships/tags" Target="../tags/tag1569.xml"/><Relationship Id="rId9" Type="http://schemas.openxmlformats.org/officeDocument/2006/relationships/tags" Target="../tags/tag1574.xml"/><Relationship Id="rId14" Type="http://schemas.openxmlformats.org/officeDocument/2006/relationships/image" Target="../media/image20.svg"/></Relationships>
</file>

<file path=ppt/slides/_rels/slide61.xml.rels><?xml version="1.0" encoding="UTF-8" standalone="yes"?>
<Relationships xmlns="http://schemas.openxmlformats.org/package/2006/relationships"><Relationship Id="rId8" Type="http://schemas.openxmlformats.org/officeDocument/2006/relationships/tags" Target="../tags/tag1582.xml"/><Relationship Id="rId13" Type="http://schemas.openxmlformats.org/officeDocument/2006/relationships/tags" Target="../tags/tag1587.xml"/><Relationship Id="rId18" Type="http://schemas.openxmlformats.org/officeDocument/2006/relationships/tags" Target="../tags/tag1592.xml"/><Relationship Id="rId26" Type="http://schemas.openxmlformats.org/officeDocument/2006/relationships/image" Target="../media/image23.png"/><Relationship Id="rId3" Type="http://schemas.openxmlformats.org/officeDocument/2006/relationships/tags" Target="../tags/tag1577.xml"/><Relationship Id="rId21" Type="http://schemas.openxmlformats.org/officeDocument/2006/relationships/tags" Target="../tags/tag1595.xml"/><Relationship Id="rId7" Type="http://schemas.openxmlformats.org/officeDocument/2006/relationships/tags" Target="../tags/tag1581.xml"/><Relationship Id="rId12" Type="http://schemas.openxmlformats.org/officeDocument/2006/relationships/tags" Target="../tags/tag1586.xml"/><Relationship Id="rId17" Type="http://schemas.openxmlformats.org/officeDocument/2006/relationships/tags" Target="../tags/tag1591.xml"/><Relationship Id="rId25" Type="http://schemas.openxmlformats.org/officeDocument/2006/relationships/image" Target="../media/image11.emf"/><Relationship Id="rId2" Type="http://schemas.openxmlformats.org/officeDocument/2006/relationships/tags" Target="../tags/tag1576.xml"/><Relationship Id="rId16" Type="http://schemas.openxmlformats.org/officeDocument/2006/relationships/tags" Target="../tags/tag1590.xml"/><Relationship Id="rId20" Type="http://schemas.openxmlformats.org/officeDocument/2006/relationships/tags" Target="../tags/tag1594.xml"/><Relationship Id="rId29" Type="http://schemas.openxmlformats.org/officeDocument/2006/relationships/chart" Target="../charts/chart18.xml"/><Relationship Id="rId1" Type="http://schemas.openxmlformats.org/officeDocument/2006/relationships/tags" Target="../tags/tag1575.xml"/><Relationship Id="rId6" Type="http://schemas.openxmlformats.org/officeDocument/2006/relationships/tags" Target="../tags/tag1580.xml"/><Relationship Id="rId11" Type="http://schemas.openxmlformats.org/officeDocument/2006/relationships/tags" Target="../tags/tag1585.xml"/><Relationship Id="rId24" Type="http://schemas.openxmlformats.org/officeDocument/2006/relationships/oleObject" Target="../embeddings/oleObject94.bin"/><Relationship Id="rId5" Type="http://schemas.openxmlformats.org/officeDocument/2006/relationships/tags" Target="../tags/tag1579.xml"/><Relationship Id="rId15" Type="http://schemas.openxmlformats.org/officeDocument/2006/relationships/tags" Target="../tags/tag1589.xml"/><Relationship Id="rId23" Type="http://schemas.openxmlformats.org/officeDocument/2006/relationships/slideLayout" Target="../slideLayouts/slideLayout12.xml"/><Relationship Id="rId28" Type="http://schemas.openxmlformats.org/officeDocument/2006/relationships/image" Target="../media/image25.svg"/><Relationship Id="rId10" Type="http://schemas.openxmlformats.org/officeDocument/2006/relationships/tags" Target="../tags/tag1584.xml"/><Relationship Id="rId19" Type="http://schemas.openxmlformats.org/officeDocument/2006/relationships/tags" Target="../tags/tag1593.xml"/><Relationship Id="rId4" Type="http://schemas.openxmlformats.org/officeDocument/2006/relationships/tags" Target="../tags/tag1578.xml"/><Relationship Id="rId9" Type="http://schemas.openxmlformats.org/officeDocument/2006/relationships/tags" Target="../tags/tag1583.xml"/><Relationship Id="rId14" Type="http://schemas.openxmlformats.org/officeDocument/2006/relationships/tags" Target="../tags/tag1588.xml"/><Relationship Id="rId22" Type="http://schemas.openxmlformats.org/officeDocument/2006/relationships/tags" Target="../tags/tag1596.xml"/><Relationship Id="rId27" Type="http://schemas.openxmlformats.org/officeDocument/2006/relationships/image" Target="../media/image24.svg"/></Relationships>
</file>

<file path=ppt/slides/_rels/slide62.xml.rels><?xml version="1.0" encoding="UTF-8" standalone="yes"?>
<Relationships xmlns="http://schemas.openxmlformats.org/package/2006/relationships"><Relationship Id="rId8" Type="http://schemas.openxmlformats.org/officeDocument/2006/relationships/tags" Target="../tags/tag1604.xml"/><Relationship Id="rId13" Type="http://schemas.openxmlformats.org/officeDocument/2006/relationships/image" Target="../media/image24.svg"/><Relationship Id="rId3" Type="http://schemas.openxmlformats.org/officeDocument/2006/relationships/tags" Target="../tags/tag1599.xml"/><Relationship Id="rId7" Type="http://schemas.openxmlformats.org/officeDocument/2006/relationships/tags" Target="../tags/tag1603.xml"/><Relationship Id="rId12" Type="http://schemas.openxmlformats.org/officeDocument/2006/relationships/image" Target="../media/image23.png"/><Relationship Id="rId2" Type="http://schemas.openxmlformats.org/officeDocument/2006/relationships/tags" Target="../tags/tag1598.xml"/><Relationship Id="rId1" Type="http://schemas.openxmlformats.org/officeDocument/2006/relationships/tags" Target="../tags/tag1597.xml"/><Relationship Id="rId6" Type="http://schemas.openxmlformats.org/officeDocument/2006/relationships/tags" Target="../tags/tag1602.xml"/><Relationship Id="rId11" Type="http://schemas.openxmlformats.org/officeDocument/2006/relationships/image" Target="../media/image11.emf"/><Relationship Id="rId5" Type="http://schemas.openxmlformats.org/officeDocument/2006/relationships/tags" Target="../tags/tag1601.xml"/><Relationship Id="rId10" Type="http://schemas.openxmlformats.org/officeDocument/2006/relationships/oleObject" Target="../embeddings/oleObject95.bin"/><Relationship Id="rId4" Type="http://schemas.openxmlformats.org/officeDocument/2006/relationships/tags" Target="../tags/tag1600.xml"/><Relationship Id="rId9" Type="http://schemas.openxmlformats.org/officeDocument/2006/relationships/slideLayout" Target="../slideLayouts/slideLayout12.xml"/><Relationship Id="rId14" Type="http://schemas.openxmlformats.org/officeDocument/2006/relationships/image" Target="../media/image26.svg"/></Relationships>
</file>

<file path=ppt/slides/_rels/slide6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6.svg"/><Relationship Id="rId3" Type="http://schemas.openxmlformats.org/officeDocument/2006/relationships/tags" Target="../tags/tag1607.xml"/><Relationship Id="rId7" Type="http://schemas.openxmlformats.org/officeDocument/2006/relationships/tags" Target="../tags/tag1611.xml"/><Relationship Id="rId12" Type="http://schemas.openxmlformats.org/officeDocument/2006/relationships/image" Target="../media/image24.svg"/><Relationship Id="rId2" Type="http://schemas.openxmlformats.org/officeDocument/2006/relationships/tags" Target="../tags/tag1606.xml"/><Relationship Id="rId1" Type="http://schemas.openxmlformats.org/officeDocument/2006/relationships/tags" Target="../tags/tag1605.xml"/><Relationship Id="rId6" Type="http://schemas.openxmlformats.org/officeDocument/2006/relationships/tags" Target="../tags/tag1610.xml"/><Relationship Id="rId11" Type="http://schemas.openxmlformats.org/officeDocument/2006/relationships/image" Target="../media/image23.png"/><Relationship Id="rId5" Type="http://schemas.openxmlformats.org/officeDocument/2006/relationships/tags" Target="../tags/tag1609.xml"/><Relationship Id="rId10" Type="http://schemas.openxmlformats.org/officeDocument/2006/relationships/image" Target="../media/image11.emf"/><Relationship Id="rId4" Type="http://schemas.openxmlformats.org/officeDocument/2006/relationships/tags" Target="../tags/tag1608.xml"/><Relationship Id="rId9" Type="http://schemas.openxmlformats.org/officeDocument/2006/relationships/oleObject" Target="../embeddings/oleObject96.bin"/></Relationships>
</file>

<file path=ppt/slides/_rels/slide64.xml.rels><?xml version="1.0" encoding="UTF-8" standalone="yes"?>
<Relationships xmlns="http://schemas.openxmlformats.org/package/2006/relationships"><Relationship Id="rId8" Type="http://schemas.openxmlformats.org/officeDocument/2006/relationships/tags" Target="../tags/tag1619.xml"/><Relationship Id="rId13" Type="http://schemas.openxmlformats.org/officeDocument/2006/relationships/image" Target="../media/image24.svg"/><Relationship Id="rId3" Type="http://schemas.openxmlformats.org/officeDocument/2006/relationships/tags" Target="../tags/tag1614.xml"/><Relationship Id="rId7" Type="http://schemas.openxmlformats.org/officeDocument/2006/relationships/tags" Target="../tags/tag1618.xml"/><Relationship Id="rId12" Type="http://schemas.openxmlformats.org/officeDocument/2006/relationships/image" Target="../media/image23.png"/><Relationship Id="rId2" Type="http://schemas.openxmlformats.org/officeDocument/2006/relationships/tags" Target="../tags/tag1613.xml"/><Relationship Id="rId1" Type="http://schemas.openxmlformats.org/officeDocument/2006/relationships/tags" Target="../tags/tag1612.xml"/><Relationship Id="rId6" Type="http://schemas.openxmlformats.org/officeDocument/2006/relationships/tags" Target="../tags/tag1617.xml"/><Relationship Id="rId11" Type="http://schemas.openxmlformats.org/officeDocument/2006/relationships/image" Target="../media/image11.emf"/><Relationship Id="rId5" Type="http://schemas.openxmlformats.org/officeDocument/2006/relationships/tags" Target="../tags/tag1616.xml"/><Relationship Id="rId10" Type="http://schemas.openxmlformats.org/officeDocument/2006/relationships/oleObject" Target="../embeddings/oleObject97.bin"/><Relationship Id="rId4" Type="http://schemas.openxmlformats.org/officeDocument/2006/relationships/tags" Target="../tags/tag1615.xml"/><Relationship Id="rId9" Type="http://schemas.openxmlformats.org/officeDocument/2006/relationships/slideLayout" Target="../slideLayouts/slideLayout12.xml"/><Relationship Id="rId14" Type="http://schemas.openxmlformats.org/officeDocument/2006/relationships/image" Target="../media/image26.svg"/></Relationships>
</file>

<file path=ppt/slides/_rels/slide65.xml.rels><?xml version="1.0" encoding="UTF-8" standalone="yes"?>
<Relationships xmlns="http://schemas.openxmlformats.org/package/2006/relationships"><Relationship Id="rId8" Type="http://schemas.openxmlformats.org/officeDocument/2006/relationships/tags" Target="../tags/tag1627.xml"/><Relationship Id="rId13" Type="http://schemas.openxmlformats.org/officeDocument/2006/relationships/slideLayout" Target="../slideLayouts/slideLayout3.xml"/><Relationship Id="rId18" Type="http://schemas.openxmlformats.org/officeDocument/2006/relationships/slide" Target="slide12.xml"/><Relationship Id="rId3" Type="http://schemas.openxmlformats.org/officeDocument/2006/relationships/tags" Target="../tags/tag1622.xml"/><Relationship Id="rId21" Type="http://schemas.openxmlformats.org/officeDocument/2006/relationships/slide" Target="slide53.xml"/><Relationship Id="rId7" Type="http://schemas.openxmlformats.org/officeDocument/2006/relationships/tags" Target="../tags/tag1626.xml"/><Relationship Id="rId12" Type="http://schemas.openxmlformats.org/officeDocument/2006/relationships/tags" Target="../tags/tag1631.xml"/><Relationship Id="rId17" Type="http://schemas.openxmlformats.org/officeDocument/2006/relationships/slide" Target="slide8.xml"/><Relationship Id="rId2" Type="http://schemas.openxmlformats.org/officeDocument/2006/relationships/tags" Target="../tags/tag1621.xml"/><Relationship Id="rId16" Type="http://schemas.openxmlformats.org/officeDocument/2006/relationships/slide" Target="slide2.xml"/><Relationship Id="rId20" Type="http://schemas.openxmlformats.org/officeDocument/2006/relationships/slide" Target="slide52.xml"/><Relationship Id="rId1" Type="http://schemas.openxmlformats.org/officeDocument/2006/relationships/tags" Target="../tags/tag1620.xml"/><Relationship Id="rId6" Type="http://schemas.openxmlformats.org/officeDocument/2006/relationships/tags" Target="../tags/tag1625.xml"/><Relationship Id="rId11" Type="http://schemas.openxmlformats.org/officeDocument/2006/relationships/tags" Target="../tags/tag1630.xml"/><Relationship Id="rId5" Type="http://schemas.openxmlformats.org/officeDocument/2006/relationships/tags" Target="../tags/tag1624.xml"/><Relationship Id="rId15" Type="http://schemas.openxmlformats.org/officeDocument/2006/relationships/image" Target="../media/image11.emf"/><Relationship Id="rId10" Type="http://schemas.openxmlformats.org/officeDocument/2006/relationships/tags" Target="../tags/tag1629.xml"/><Relationship Id="rId19" Type="http://schemas.openxmlformats.org/officeDocument/2006/relationships/slide" Target="slide26.xml"/><Relationship Id="rId4" Type="http://schemas.openxmlformats.org/officeDocument/2006/relationships/tags" Target="../tags/tag1623.xml"/><Relationship Id="rId9" Type="http://schemas.openxmlformats.org/officeDocument/2006/relationships/tags" Target="../tags/tag1628.xml"/><Relationship Id="rId14" Type="http://schemas.openxmlformats.org/officeDocument/2006/relationships/oleObject" Target="../embeddings/oleObject98.bin"/><Relationship Id="rId22" Type="http://schemas.openxmlformats.org/officeDocument/2006/relationships/slide" Target="slide67.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633.xml"/><Relationship Id="rId1" Type="http://schemas.openxmlformats.org/officeDocument/2006/relationships/tags" Target="../tags/tag1632.xml"/><Relationship Id="rId5" Type="http://schemas.openxmlformats.org/officeDocument/2006/relationships/image" Target="../media/image16.emf"/><Relationship Id="rId4" Type="http://schemas.openxmlformats.org/officeDocument/2006/relationships/oleObject" Target="../embeddings/oleObject99.bin"/></Relationships>
</file>

<file path=ppt/slides/_rels/slide67.xml.rels><?xml version="1.0" encoding="UTF-8" standalone="yes"?>
<Relationships xmlns="http://schemas.openxmlformats.org/package/2006/relationships"><Relationship Id="rId8" Type="http://schemas.openxmlformats.org/officeDocument/2006/relationships/tags" Target="../tags/tag1641.xml"/><Relationship Id="rId13" Type="http://schemas.openxmlformats.org/officeDocument/2006/relationships/slideLayout" Target="../slideLayouts/slideLayout3.xml"/><Relationship Id="rId18" Type="http://schemas.openxmlformats.org/officeDocument/2006/relationships/slide" Target="slide12.xml"/><Relationship Id="rId3" Type="http://schemas.openxmlformats.org/officeDocument/2006/relationships/tags" Target="../tags/tag1636.xml"/><Relationship Id="rId21" Type="http://schemas.openxmlformats.org/officeDocument/2006/relationships/slide" Target="slide53.xml"/><Relationship Id="rId7" Type="http://schemas.openxmlformats.org/officeDocument/2006/relationships/tags" Target="../tags/tag1640.xml"/><Relationship Id="rId12" Type="http://schemas.openxmlformats.org/officeDocument/2006/relationships/tags" Target="../tags/tag1645.xml"/><Relationship Id="rId17" Type="http://schemas.openxmlformats.org/officeDocument/2006/relationships/slide" Target="slide8.xml"/><Relationship Id="rId2" Type="http://schemas.openxmlformats.org/officeDocument/2006/relationships/tags" Target="../tags/tag1635.xml"/><Relationship Id="rId16" Type="http://schemas.openxmlformats.org/officeDocument/2006/relationships/slide" Target="slide2.xml"/><Relationship Id="rId20" Type="http://schemas.openxmlformats.org/officeDocument/2006/relationships/slide" Target="slide52.xml"/><Relationship Id="rId1" Type="http://schemas.openxmlformats.org/officeDocument/2006/relationships/tags" Target="../tags/tag1634.xml"/><Relationship Id="rId6" Type="http://schemas.openxmlformats.org/officeDocument/2006/relationships/tags" Target="../tags/tag1639.xml"/><Relationship Id="rId11" Type="http://schemas.openxmlformats.org/officeDocument/2006/relationships/tags" Target="../tags/tag1644.xml"/><Relationship Id="rId5" Type="http://schemas.openxmlformats.org/officeDocument/2006/relationships/tags" Target="../tags/tag1638.xml"/><Relationship Id="rId15" Type="http://schemas.openxmlformats.org/officeDocument/2006/relationships/image" Target="../media/image11.emf"/><Relationship Id="rId10" Type="http://schemas.openxmlformats.org/officeDocument/2006/relationships/tags" Target="../tags/tag1643.xml"/><Relationship Id="rId19" Type="http://schemas.openxmlformats.org/officeDocument/2006/relationships/slide" Target="slide26.xml"/><Relationship Id="rId4" Type="http://schemas.openxmlformats.org/officeDocument/2006/relationships/tags" Target="../tags/tag1637.xml"/><Relationship Id="rId9" Type="http://schemas.openxmlformats.org/officeDocument/2006/relationships/tags" Target="../tags/tag1642.xml"/><Relationship Id="rId14" Type="http://schemas.openxmlformats.org/officeDocument/2006/relationships/oleObject" Target="../embeddings/oleObject100.bin"/><Relationship Id="rId22" Type="http://schemas.openxmlformats.org/officeDocument/2006/relationships/slide" Target="slide65.xml"/></Relationships>
</file>

<file path=ppt/slides/_rels/slide68.xml.rels><?xml version="1.0" encoding="UTF-8" standalone="yes"?>
<Relationships xmlns="http://schemas.openxmlformats.org/package/2006/relationships"><Relationship Id="rId3" Type="http://schemas.openxmlformats.org/officeDocument/2006/relationships/tags" Target="../tags/tag1648.xml"/><Relationship Id="rId7" Type="http://schemas.openxmlformats.org/officeDocument/2006/relationships/image" Target="../media/image12.emf"/><Relationship Id="rId2" Type="http://schemas.openxmlformats.org/officeDocument/2006/relationships/tags" Target="../tags/tag1647.xml"/><Relationship Id="rId1" Type="http://schemas.openxmlformats.org/officeDocument/2006/relationships/tags" Target="../tags/tag1646.xml"/><Relationship Id="rId6" Type="http://schemas.openxmlformats.org/officeDocument/2006/relationships/oleObject" Target="../embeddings/oleObject101.bin"/><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49.xml"/><Relationship Id="rId5" Type="http://schemas.openxmlformats.org/officeDocument/2006/relationships/image" Target="../media/image12.emf"/><Relationship Id="rId4" Type="http://schemas.openxmlformats.org/officeDocument/2006/relationships/oleObject" Target="../embeddings/oleObject102.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hyperlink" Target="https://www.ercot.com/mktrules/issues/NPRR1325" TargetMode="External"/><Relationship Id="rId2" Type="http://schemas.openxmlformats.org/officeDocument/2006/relationships/tags" Target="../tags/tag381.xml"/><Relationship Id="rId1" Type="http://schemas.openxmlformats.org/officeDocument/2006/relationships/tags" Target="../tags/tag380.xml"/><Relationship Id="rId6" Type="http://schemas.openxmlformats.org/officeDocument/2006/relationships/hyperlink" Target="https://www.ercot.com/mktrules/issues/PGRR145" TargetMode="External"/><Relationship Id="rId5" Type="http://schemas.openxmlformats.org/officeDocument/2006/relationships/image" Target="../media/image11.emf"/><Relationship Id="rId4" Type="http://schemas.openxmlformats.org/officeDocument/2006/relationships/oleObject" Target="../embeddings/oleObject40.bin"/></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50.xml"/><Relationship Id="rId1" Type="http://schemas.openxmlformats.org/officeDocument/2006/relationships/themeOverride" Target="../theme/themeOverride1.xml"/><Relationship Id="rId5" Type="http://schemas.openxmlformats.org/officeDocument/2006/relationships/image" Target="../media/image16.emf"/><Relationship Id="rId4" Type="http://schemas.openxmlformats.org/officeDocument/2006/relationships/oleObject" Target="../embeddings/oleObject103.bin"/></Relationships>
</file>

<file path=ppt/slides/_rels/slide8.xml.rels><?xml version="1.0" encoding="UTF-8" standalone="yes"?>
<Relationships xmlns="http://schemas.openxmlformats.org/package/2006/relationships"><Relationship Id="rId8" Type="http://schemas.openxmlformats.org/officeDocument/2006/relationships/tags" Target="../tags/tag389.xml"/><Relationship Id="rId13" Type="http://schemas.openxmlformats.org/officeDocument/2006/relationships/slideLayout" Target="../slideLayouts/slideLayout3.xml"/><Relationship Id="rId18" Type="http://schemas.openxmlformats.org/officeDocument/2006/relationships/slide" Target="slide26.xml"/><Relationship Id="rId3" Type="http://schemas.openxmlformats.org/officeDocument/2006/relationships/tags" Target="../tags/tag384.xml"/><Relationship Id="rId21" Type="http://schemas.openxmlformats.org/officeDocument/2006/relationships/slide" Target="slide65.xml"/><Relationship Id="rId7" Type="http://schemas.openxmlformats.org/officeDocument/2006/relationships/tags" Target="../tags/tag388.xml"/><Relationship Id="rId12" Type="http://schemas.openxmlformats.org/officeDocument/2006/relationships/tags" Target="../tags/tag393.xml"/><Relationship Id="rId17" Type="http://schemas.openxmlformats.org/officeDocument/2006/relationships/slide" Target="slide12.xml"/><Relationship Id="rId2" Type="http://schemas.openxmlformats.org/officeDocument/2006/relationships/tags" Target="../tags/tag383.xml"/><Relationship Id="rId16" Type="http://schemas.openxmlformats.org/officeDocument/2006/relationships/slide" Target="slide2.xml"/><Relationship Id="rId20" Type="http://schemas.openxmlformats.org/officeDocument/2006/relationships/slide" Target="slide53.xml"/><Relationship Id="rId1" Type="http://schemas.openxmlformats.org/officeDocument/2006/relationships/tags" Target="../tags/tag382.xml"/><Relationship Id="rId6" Type="http://schemas.openxmlformats.org/officeDocument/2006/relationships/tags" Target="../tags/tag387.xml"/><Relationship Id="rId11" Type="http://schemas.openxmlformats.org/officeDocument/2006/relationships/tags" Target="../tags/tag392.xml"/><Relationship Id="rId5" Type="http://schemas.openxmlformats.org/officeDocument/2006/relationships/tags" Target="../tags/tag386.xml"/><Relationship Id="rId15" Type="http://schemas.openxmlformats.org/officeDocument/2006/relationships/image" Target="../media/image11.emf"/><Relationship Id="rId10" Type="http://schemas.openxmlformats.org/officeDocument/2006/relationships/tags" Target="../tags/tag391.xml"/><Relationship Id="rId19" Type="http://schemas.openxmlformats.org/officeDocument/2006/relationships/slide" Target="slide52.xml"/><Relationship Id="rId4" Type="http://schemas.openxmlformats.org/officeDocument/2006/relationships/tags" Target="../tags/tag385.xml"/><Relationship Id="rId9" Type="http://schemas.openxmlformats.org/officeDocument/2006/relationships/tags" Target="../tags/tag390.xml"/><Relationship Id="rId14" Type="http://schemas.openxmlformats.org/officeDocument/2006/relationships/oleObject" Target="../embeddings/oleObject41.bin"/><Relationship Id="rId22" Type="http://schemas.openxmlformats.org/officeDocument/2006/relationships/slide" Target="slide67.xml"/></Relationships>
</file>

<file path=ppt/slides/_rels/slide9.xml.rels><?xml version="1.0" encoding="UTF-8" standalone="yes"?>
<Relationships xmlns="http://schemas.openxmlformats.org/package/2006/relationships"><Relationship Id="rId8" Type="http://schemas.openxmlformats.org/officeDocument/2006/relationships/tags" Target="../tags/tag401.xml"/><Relationship Id="rId3" Type="http://schemas.openxmlformats.org/officeDocument/2006/relationships/tags" Target="../tags/tag396.xml"/><Relationship Id="rId7" Type="http://schemas.openxmlformats.org/officeDocument/2006/relationships/tags" Target="../tags/tag400.xml"/><Relationship Id="rId2" Type="http://schemas.openxmlformats.org/officeDocument/2006/relationships/tags" Target="../tags/tag395.xml"/><Relationship Id="rId1" Type="http://schemas.openxmlformats.org/officeDocument/2006/relationships/tags" Target="../tags/tag394.xml"/><Relationship Id="rId6" Type="http://schemas.openxmlformats.org/officeDocument/2006/relationships/tags" Target="../tags/tag399.xml"/><Relationship Id="rId11" Type="http://schemas.openxmlformats.org/officeDocument/2006/relationships/image" Target="../media/image11.emf"/><Relationship Id="rId5" Type="http://schemas.openxmlformats.org/officeDocument/2006/relationships/tags" Target="../tags/tag398.xml"/><Relationship Id="rId10" Type="http://schemas.openxmlformats.org/officeDocument/2006/relationships/oleObject" Target="../embeddings/oleObject42.bin"/><Relationship Id="rId4" Type="http://schemas.openxmlformats.org/officeDocument/2006/relationships/tags" Target="../tags/tag397.xml"/><Relationship Id="rId9"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FC82A3A-0A2D-4C91-9164-E53833C359F6}"/>
              </a:ext>
            </a:extLst>
          </p:cNvPr>
          <p:cNvGraphicFramePr>
            <a:graphicFrameLocks noChangeAspect="1"/>
          </p:cNvGraphicFramePr>
          <p:nvPr>
            <p:custDataLst>
              <p:tags r:id="rId2"/>
            </p:custDataLst>
            <p:extLst>
              <p:ext uri="{D42A27DB-BD31-4B8C-83A1-F6EECF244321}">
                <p14:modId xmlns:p14="http://schemas.microsoft.com/office/powerpoint/2010/main" val="25635462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6" hidden="1">
                        <a:extLst>
                          <a:ext uri="{FF2B5EF4-FFF2-40B4-BE49-F238E27FC236}">
                            <a16:creationId xmlns:a16="http://schemas.microsoft.com/office/drawing/2014/main" id="{DFC82A3A-0A2D-4C91-9164-E53833C359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08DE052-9238-470A-B7A3-D8EB461E3CEB}"/>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4400" b="1">
              <a:solidFill>
                <a:schemeClr val="bg1"/>
              </a:solidFill>
              <a:latin typeface="Georgia" panose="02040502050405020303" pitchFamily="18" charset="0"/>
              <a:ea typeface="+mj-ea"/>
              <a:cs typeface="+mj-cs"/>
              <a:sym typeface="Georgia" panose="02040502050405020303" pitchFamily="18" charset="0"/>
            </a:endParaRPr>
          </a:p>
        </p:txBody>
      </p:sp>
      <p:sp>
        <p:nvSpPr>
          <p:cNvPr id="4" name="Title">
            <a:extLst>
              <a:ext uri="{FF2B5EF4-FFF2-40B4-BE49-F238E27FC236}">
                <a16:creationId xmlns:a16="http://schemas.microsoft.com/office/drawing/2014/main" id="{FA5D4630-F7DD-45DE-8B28-13C4C3DDAD21}"/>
              </a:ext>
            </a:extLst>
          </p:cNvPr>
          <p:cNvSpPr>
            <a:spLocks noGrp="1"/>
          </p:cNvSpPr>
          <p:nvPr>
            <p:ph type="title"/>
            <p:custDataLst>
              <p:tags r:id="rId4"/>
            </p:custDataLst>
          </p:nvPr>
        </p:nvSpPr>
        <p:spPr>
          <a:xfrm>
            <a:off x="5219700" y="1940188"/>
            <a:ext cx="6415088" cy="2031325"/>
          </a:xfrm>
          <a:noFill/>
          <a:ln/>
          <a:extLst>
            <a:ext uri="{909E8E84-426E-40DD-AFC4-6F175D3DCCD1}">
              <a14:hiddenFill xmlns:a14="http://schemas.microsoft.com/office/drawing/2010/main">
                <a:solidFill>
                  <a:srgbClr val="FFFFFF"/>
                </a:solidFill>
              </a14:hiddenFill>
            </a:ext>
          </a:extLst>
        </p:spPr>
        <p:txBody>
          <a:bodyPr vert="horz" anchor="b">
            <a:spAutoFit/>
          </a:bodyPr>
          <a:lstStyle/>
          <a:p>
            <a:r>
              <a:rPr lang="en-US"/>
              <a:t>Large Load Interconnection Batch Study Workshop</a:t>
            </a:r>
          </a:p>
        </p:txBody>
      </p:sp>
      <p:pic>
        <p:nvPicPr>
          <p:cNvPr id="1026" name="Picture 2" descr="What is ERCOT? | Electric Reliability Council of Texas">
            <a:extLst>
              <a:ext uri="{FF2B5EF4-FFF2-40B4-BE49-F238E27FC236}">
                <a16:creationId xmlns:a16="http://schemas.microsoft.com/office/drawing/2014/main" id="{276453CC-D41C-742E-51DF-E9A8DA587D7F}"/>
              </a:ext>
            </a:extLst>
          </p:cNvPr>
          <p:cNvPicPr>
            <a:picLocks noChangeAspect="1" noChangeArrowheads="1"/>
          </p:cNvPicPr>
          <p:nvPr/>
        </p:nvPicPr>
        <p:blipFill>
          <a:blip r:embed="rId11">
            <a:biLevel thresh="25000"/>
            <a:extLst>
              <a:ext uri="{28A0092B-C50C-407E-A947-70E740481C1C}">
                <a14:useLocalDpi xmlns:a14="http://schemas.microsoft.com/office/drawing/2010/main" val="0"/>
              </a:ext>
            </a:extLst>
          </a:blip>
          <a:srcRect/>
          <a:stretch>
            <a:fillRect/>
          </a:stretch>
        </p:blipFill>
        <p:spPr bwMode="auto">
          <a:xfrm>
            <a:off x="551942" y="4897315"/>
            <a:ext cx="2047351" cy="1074859"/>
          </a:xfrm>
          <a:prstGeom prst="rect">
            <a:avLst/>
          </a:prstGeom>
          <a:noFill/>
          <a:extLst>
            <a:ext uri="{909E8E84-426E-40DD-AFC4-6F175D3DCCD1}">
              <a14:hiddenFill xmlns:a14="http://schemas.microsoft.com/office/drawing/2010/main">
                <a:solidFill>
                  <a:srgbClr val="FFFFFF"/>
                </a:solidFill>
              </a14:hiddenFill>
            </a:ext>
          </a:extLst>
        </p:spPr>
      </p:pic>
      <p:sp>
        <p:nvSpPr>
          <p:cNvPr id="5" name="Documenttype">
            <a:extLst>
              <a:ext uri="{FF2B5EF4-FFF2-40B4-BE49-F238E27FC236}">
                <a16:creationId xmlns:a16="http://schemas.microsoft.com/office/drawing/2014/main" id="{DD8FE9DE-4BC5-C27C-2B66-C18BC8C026B4}"/>
              </a:ext>
            </a:extLst>
          </p:cNvPr>
          <p:cNvSpPr txBox="1">
            <a:spLocks/>
          </p:cNvSpPr>
          <p:nvPr>
            <p:custDataLst>
              <p:tags r:id="rId5"/>
            </p:custDataLst>
          </p:nvPr>
        </p:nvSpPr>
        <p:spPr>
          <a:xfrm>
            <a:off x="5232972" y="4622071"/>
            <a:ext cx="6018213" cy="276999"/>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Font typeface="Segoe UI" panose="020B0502040204020203" pitchFamily="34" charset="0"/>
              <a:buNone/>
            </a:pPr>
            <a:r>
              <a:rPr lang="en-US" sz="1800"/>
              <a:t>March 10</a:t>
            </a:r>
            <a:r>
              <a:rPr lang="en-US" sz="1800" baseline="30000"/>
              <a:t>th</a:t>
            </a:r>
            <a:r>
              <a:rPr lang="en-US" sz="1800"/>
              <a:t>, 2026</a:t>
            </a:r>
          </a:p>
        </p:txBody>
      </p:sp>
      <p:sp>
        <p:nvSpPr>
          <p:cNvPr id="16" name="Documenttype">
            <a:extLst>
              <a:ext uri="{FF2B5EF4-FFF2-40B4-BE49-F238E27FC236}">
                <a16:creationId xmlns:a16="http://schemas.microsoft.com/office/drawing/2014/main" id="{0BB13B68-1A53-6458-0713-384D36038468}"/>
              </a:ext>
            </a:extLst>
          </p:cNvPr>
          <p:cNvSpPr txBox="1">
            <a:spLocks/>
          </p:cNvSpPr>
          <p:nvPr>
            <p:custDataLst>
              <p:tags r:id="rId6"/>
            </p:custDataLst>
          </p:nvPr>
        </p:nvSpPr>
        <p:spPr>
          <a:xfrm>
            <a:off x="5232972" y="4165522"/>
            <a:ext cx="6018213" cy="276999"/>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None/>
            </a:pPr>
            <a:r>
              <a:rPr lang="en-US" sz="1800"/>
              <a:t>Workshop #4</a:t>
            </a:r>
          </a:p>
        </p:txBody>
      </p:sp>
    </p:spTree>
    <p:custDataLst>
      <p:tags r:id="rId1"/>
    </p:custDataLst>
    <p:extLst>
      <p:ext uri="{BB962C8B-B14F-4D97-AF65-F5344CB8AC3E}">
        <p14:creationId xmlns:p14="http://schemas.microsoft.com/office/powerpoint/2010/main" val="824368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E8FCA-C878-7281-0923-970C006A168B}"/>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B56AF9F7-8AD0-ED70-1DA7-FB3BC061513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4" imgH="403" progId="TCLayout.ActiveDocument.1">
                  <p:embed/>
                </p:oleObj>
              </mc:Choice>
              <mc:Fallback>
                <p:oleObj name="think-cell Slide" r:id="rId9" imgW="404" imgH="403" progId="TCLayout.ActiveDocument.1">
                  <p:embed/>
                  <p:pic>
                    <p:nvPicPr>
                      <p:cNvPr id="5" name="Object 6" hidden="1">
                        <a:extLst>
                          <a:ext uri="{FF2B5EF4-FFF2-40B4-BE49-F238E27FC236}">
                            <a16:creationId xmlns:a16="http://schemas.microsoft.com/office/drawing/2014/main" id="{B56AF9F7-8AD0-ED70-1DA7-FB3BC0615139}"/>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34D91F00-9F1D-6F0F-A6E3-30027983C80C}"/>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Frequently Asked Questions (2/3)</a:t>
            </a:r>
          </a:p>
        </p:txBody>
      </p:sp>
      <p:sp>
        <p:nvSpPr>
          <p:cNvPr id="18" name="5. Source">
            <a:extLst>
              <a:ext uri="{FF2B5EF4-FFF2-40B4-BE49-F238E27FC236}">
                <a16:creationId xmlns:a16="http://schemas.microsoft.com/office/drawing/2014/main" id="{11D3B312-49BC-E12D-74D2-65090ECB4065}"/>
              </a:ext>
            </a:extLst>
          </p:cNvPr>
          <p:cNvSpPr txBox="1"/>
          <p:nvPr>
            <p:custDataLst>
              <p:tags r:id="rId3"/>
            </p:custDataLst>
          </p:nvPr>
        </p:nvSpPr>
        <p:spPr>
          <a:xfrm>
            <a:off x="2125590" y="6568588"/>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lvl="0" indent="0"/>
            <a:r>
              <a:rPr lang="en-US"/>
              <a:t>Source: ERCOT discussions, Feb 26</a:t>
            </a:r>
            <a:r>
              <a:rPr lang="en-US" baseline="30000"/>
              <a:t>th</a:t>
            </a:r>
            <a:r>
              <a:rPr lang="en-US"/>
              <a:t> LLI Batch Study Workshop</a:t>
            </a:r>
          </a:p>
        </p:txBody>
      </p:sp>
      <p:grpSp>
        <p:nvGrpSpPr>
          <p:cNvPr id="76" name="Group 75">
            <a:extLst>
              <a:ext uri="{FF2B5EF4-FFF2-40B4-BE49-F238E27FC236}">
                <a16:creationId xmlns:a16="http://schemas.microsoft.com/office/drawing/2014/main" id="{D7A1973F-7102-E37F-3178-7D9952FA2C76}"/>
              </a:ext>
            </a:extLst>
          </p:cNvPr>
          <p:cNvGrpSpPr/>
          <p:nvPr/>
        </p:nvGrpSpPr>
        <p:grpSpPr>
          <a:xfrm>
            <a:off x="554736" y="820794"/>
            <a:ext cx="11082528" cy="295241"/>
            <a:chOff x="554736" y="820794"/>
            <a:chExt cx="11082528" cy="295241"/>
          </a:xfrm>
        </p:grpSpPr>
        <p:cxnSp>
          <p:nvCxnSpPr>
            <p:cNvPr id="8" name="LineBasicStrong 6">
              <a:extLst>
                <a:ext uri="{FF2B5EF4-FFF2-40B4-BE49-F238E27FC236}">
                  <a16:creationId xmlns:a16="http://schemas.microsoft.com/office/drawing/2014/main" id="{4BF8B57A-E7DF-DBEF-C4AA-7CAA1DB5C7F4}"/>
                </a:ext>
              </a:extLst>
            </p:cNvPr>
            <p:cNvCxnSpPr>
              <a:cxnSpLocks/>
            </p:cNvCxnSpPr>
            <p:nvPr>
              <p:custDataLst>
                <p:tags r:id="rId7"/>
              </p:custDataLst>
            </p:nvPr>
          </p:nvCxnSpPr>
          <p:spPr>
            <a:xfrm>
              <a:off x="554736" y="1116035"/>
              <a:ext cx="11082528"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DD5A965-01AC-8BC1-A41A-74AFE4DB5607}"/>
                </a:ext>
              </a:extLst>
            </p:cNvPr>
            <p:cNvSpPr txBox="1">
              <a:spLocks/>
            </p:cNvSpPr>
            <p:nvPr/>
          </p:nvSpPr>
          <p:spPr>
            <a:xfrm>
              <a:off x="554737" y="820794"/>
              <a:ext cx="1570644"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Topic</a:t>
              </a:r>
            </a:p>
          </p:txBody>
        </p:sp>
        <p:sp>
          <p:nvSpPr>
            <p:cNvPr id="10" name="TextBox 9">
              <a:extLst>
                <a:ext uri="{FF2B5EF4-FFF2-40B4-BE49-F238E27FC236}">
                  <a16:creationId xmlns:a16="http://schemas.microsoft.com/office/drawing/2014/main" id="{E6C1E008-7474-3FA0-E2FB-B111CF202E16}"/>
                </a:ext>
              </a:extLst>
            </p:cNvPr>
            <p:cNvSpPr txBox="1">
              <a:spLocks/>
            </p:cNvSpPr>
            <p:nvPr/>
          </p:nvSpPr>
          <p:spPr>
            <a:xfrm>
              <a:off x="2337122" y="820794"/>
              <a:ext cx="2456521"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Representative question</a:t>
              </a:r>
            </a:p>
          </p:txBody>
        </p:sp>
        <p:sp>
          <p:nvSpPr>
            <p:cNvPr id="11" name="TextBox 10">
              <a:extLst>
                <a:ext uri="{FF2B5EF4-FFF2-40B4-BE49-F238E27FC236}">
                  <a16:creationId xmlns:a16="http://schemas.microsoft.com/office/drawing/2014/main" id="{5F6AA2AA-DC48-E443-F749-C2D6574CFCAB}"/>
                </a:ext>
              </a:extLst>
            </p:cNvPr>
            <p:cNvSpPr txBox="1">
              <a:spLocks/>
            </p:cNvSpPr>
            <p:nvPr/>
          </p:nvSpPr>
          <p:spPr>
            <a:xfrm>
              <a:off x="5005383" y="820794"/>
              <a:ext cx="6631880"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ERCOT answer</a:t>
              </a:r>
            </a:p>
          </p:txBody>
        </p:sp>
      </p:grpSp>
      <p:cxnSp>
        <p:nvCxnSpPr>
          <p:cNvPr id="35" name="LineBasicStrong 6">
            <a:extLst>
              <a:ext uri="{FF2B5EF4-FFF2-40B4-BE49-F238E27FC236}">
                <a16:creationId xmlns:a16="http://schemas.microsoft.com/office/drawing/2014/main" id="{97DA4E00-0F93-9262-7A72-DE8A6832D348}"/>
              </a:ext>
            </a:extLst>
          </p:cNvPr>
          <p:cNvCxnSpPr>
            <a:cxnSpLocks/>
          </p:cNvCxnSpPr>
          <p:nvPr>
            <p:custDataLst>
              <p:tags r:id="rId4"/>
            </p:custDataLst>
          </p:nvPr>
        </p:nvCxnSpPr>
        <p:spPr>
          <a:xfrm>
            <a:off x="2337122" y="1998749"/>
            <a:ext cx="9300141"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D561FB59-9932-E32D-ABC9-DAC9F0528A2C}"/>
              </a:ext>
            </a:extLst>
          </p:cNvPr>
          <p:cNvGrpSpPr/>
          <p:nvPr/>
        </p:nvGrpSpPr>
        <p:grpSpPr>
          <a:xfrm>
            <a:off x="2337121" y="1236631"/>
            <a:ext cx="9300141" cy="646331"/>
            <a:chOff x="2337121" y="1236631"/>
            <a:chExt cx="9300141" cy="646331"/>
          </a:xfrm>
        </p:grpSpPr>
        <p:sp>
          <p:nvSpPr>
            <p:cNvPr id="36" name="TextBox 35">
              <a:extLst>
                <a:ext uri="{FF2B5EF4-FFF2-40B4-BE49-F238E27FC236}">
                  <a16:creationId xmlns:a16="http://schemas.microsoft.com/office/drawing/2014/main" id="{FF4509B7-3305-E4E7-F20C-CB2D778E8A3E}"/>
                </a:ext>
              </a:extLst>
            </p:cNvPr>
            <p:cNvSpPr txBox="1">
              <a:spLocks/>
            </p:cNvSpPr>
            <p:nvPr/>
          </p:nvSpPr>
          <p:spPr>
            <a:xfrm>
              <a:off x="2337121" y="1236631"/>
              <a:ext cx="2456521"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“How are in-flight RPG projects incorporated into Batch Zero?”</a:t>
              </a:r>
            </a:p>
          </p:txBody>
        </p:sp>
        <p:sp>
          <p:nvSpPr>
            <p:cNvPr id="37" name="TextBox 36">
              <a:extLst>
                <a:ext uri="{FF2B5EF4-FFF2-40B4-BE49-F238E27FC236}">
                  <a16:creationId xmlns:a16="http://schemas.microsoft.com/office/drawing/2014/main" id="{835453F5-141C-E45D-AA0E-2691E0921C26}"/>
                </a:ext>
              </a:extLst>
            </p:cNvPr>
            <p:cNvSpPr txBox="1">
              <a:spLocks/>
            </p:cNvSpPr>
            <p:nvPr/>
          </p:nvSpPr>
          <p:spPr>
            <a:xfrm>
              <a:off x="5005382" y="1236631"/>
              <a:ext cx="6631880" cy="64633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Projects that have progressed through RPG and received endorsement at the start of Batch Zero will be treated consistent with established planning practices and be incorporated into Batch Zero study</a:t>
              </a:r>
              <a:endParaRPr lang="en-US" sz="1400"/>
            </a:p>
          </p:txBody>
        </p:sp>
      </p:grpSp>
      <p:grpSp>
        <p:nvGrpSpPr>
          <p:cNvPr id="49" name="Group 48">
            <a:extLst>
              <a:ext uri="{FF2B5EF4-FFF2-40B4-BE49-F238E27FC236}">
                <a16:creationId xmlns:a16="http://schemas.microsoft.com/office/drawing/2014/main" id="{D2AC1118-C12F-1507-EDB9-6E0038754B53}"/>
              </a:ext>
            </a:extLst>
          </p:cNvPr>
          <p:cNvGrpSpPr/>
          <p:nvPr/>
        </p:nvGrpSpPr>
        <p:grpSpPr>
          <a:xfrm>
            <a:off x="2337122" y="2114536"/>
            <a:ext cx="9300141" cy="1077218"/>
            <a:chOff x="2337122" y="5446092"/>
            <a:chExt cx="9300141" cy="1077218"/>
          </a:xfrm>
        </p:grpSpPr>
        <p:sp>
          <p:nvSpPr>
            <p:cNvPr id="46" name="TextBox 45">
              <a:extLst>
                <a:ext uri="{FF2B5EF4-FFF2-40B4-BE49-F238E27FC236}">
                  <a16:creationId xmlns:a16="http://schemas.microsoft.com/office/drawing/2014/main" id="{940D3462-E9D9-A057-77A5-5245847B358C}"/>
                </a:ext>
              </a:extLst>
            </p:cNvPr>
            <p:cNvSpPr txBox="1">
              <a:spLocks/>
            </p:cNvSpPr>
            <p:nvPr/>
          </p:nvSpPr>
          <p:spPr>
            <a:xfrm>
              <a:off x="2337122" y="5446092"/>
              <a:ext cx="2456521"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“How does Batch Zero interact with the 2026 and 2027 RTP?”</a:t>
              </a:r>
            </a:p>
          </p:txBody>
        </p:sp>
        <p:sp>
          <p:nvSpPr>
            <p:cNvPr id="47" name="TextBox 46">
              <a:extLst>
                <a:ext uri="{FF2B5EF4-FFF2-40B4-BE49-F238E27FC236}">
                  <a16:creationId xmlns:a16="http://schemas.microsoft.com/office/drawing/2014/main" id="{8E4EA677-9EB5-767B-6603-9F0A05863740}"/>
                </a:ext>
              </a:extLst>
            </p:cNvPr>
            <p:cNvSpPr txBox="1">
              <a:spLocks/>
            </p:cNvSpPr>
            <p:nvPr/>
          </p:nvSpPr>
          <p:spPr>
            <a:xfrm>
              <a:off x="5005383" y="5446092"/>
              <a:ext cx="6631880" cy="1077218"/>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Based on the current sequencing, Batch Zero will not affect the 2026 RTP because commitment occurs after the 2026 RTP modeling cycle is complete. Loads that meet commitment milestones in March 2027 may be incorporated into the 2027 RTP. Final timing alignment depends on finalization of PGRR145 and publication of the Batch Zero schedule</a:t>
              </a:r>
              <a:endParaRPr lang="en-US" sz="1400"/>
            </a:p>
          </p:txBody>
        </p:sp>
      </p:grpSp>
      <p:sp>
        <p:nvSpPr>
          <p:cNvPr id="50" name="Rectangle 49">
            <a:extLst>
              <a:ext uri="{FF2B5EF4-FFF2-40B4-BE49-F238E27FC236}">
                <a16:creationId xmlns:a16="http://schemas.microsoft.com/office/drawing/2014/main" id="{52EC05D9-539E-343D-F270-BFF7A5ECCE6B}"/>
              </a:ext>
            </a:extLst>
          </p:cNvPr>
          <p:cNvSpPr>
            <a:spLocks/>
          </p:cNvSpPr>
          <p:nvPr/>
        </p:nvSpPr>
        <p:spPr>
          <a:xfrm>
            <a:off x="554737" y="1236631"/>
            <a:ext cx="1570644" cy="1955115"/>
          </a:xfrm>
          <a:prstGeom prst="rect">
            <a:avLst/>
          </a:prstGeom>
          <a:solidFill>
            <a:srgbClr val="00AEC7"/>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b="1">
                <a:solidFill>
                  <a:schemeClr val="bg1"/>
                </a:solidFill>
              </a:rPr>
              <a:t>Batch Zero and planning integration</a:t>
            </a:r>
          </a:p>
        </p:txBody>
      </p:sp>
      <p:cxnSp>
        <p:nvCxnSpPr>
          <p:cNvPr id="52" name="LineBasicStrong 6">
            <a:extLst>
              <a:ext uri="{FF2B5EF4-FFF2-40B4-BE49-F238E27FC236}">
                <a16:creationId xmlns:a16="http://schemas.microsoft.com/office/drawing/2014/main" id="{DD6D9C77-F399-9D78-8A73-98B1F4D78D56}"/>
              </a:ext>
            </a:extLst>
          </p:cNvPr>
          <p:cNvCxnSpPr>
            <a:cxnSpLocks/>
          </p:cNvCxnSpPr>
          <p:nvPr>
            <p:custDataLst>
              <p:tags r:id="rId5"/>
            </p:custDataLst>
          </p:nvPr>
        </p:nvCxnSpPr>
        <p:spPr>
          <a:xfrm>
            <a:off x="554736" y="3307541"/>
            <a:ext cx="11082528"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19A2702C-99D0-9AB7-3DB2-130F49E5A570}"/>
              </a:ext>
            </a:extLst>
          </p:cNvPr>
          <p:cNvSpPr>
            <a:spLocks/>
          </p:cNvSpPr>
          <p:nvPr/>
        </p:nvSpPr>
        <p:spPr>
          <a:xfrm>
            <a:off x="554737" y="3423327"/>
            <a:ext cx="1570644" cy="2383139"/>
          </a:xfrm>
          <a:prstGeom prst="rect">
            <a:avLst/>
          </a:prstGeom>
          <a:solidFill>
            <a:srgbClr val="00AEC7"/>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b="1">
                <a:solidFill>
                  <a:schemeClr val="bg1"/>
                </a:solidFill>
              </a:rPr>
              <a:t>Transmission upgrades</a:t>
            </a:r>
          </a:p>
        </p:txBody>
      </p:sp>
      <p:grpSp>
        <p:nvGrpSpPr>
          <p:cNvPr id="66" name="Group 65">
            <a:extLst>
              <a:ext uri="{FF2B5EF4-FFF2-40B4-BE49-F238E27FC236}">
                <a16:creationId xmlns:a16="http://schemas.microsoft.com/office/drawing/2014/main" id="{7AABAB48-137A-B243-DD7D-61C7FEDB340D}"/>
              </a:ext>
            </a:extLst>
          </p:cNvPr>
          <p:cNvGrpSpPr>
            <a:grpSpLocks/>
          </p:cNvGrpSpPr>
          <p:nvPr/>
        </p:nvGrpSpPr>
        <p:grpSpPr>
          <a:xfrm>
            <a:off x="2337122" y="3423328"/>
            <a:ext cx="9300141" cy="1077218"/>
            <a:chOff x="2337122" y="1227007"/>
            <a:chExt cx="9300141" cy="1077218"/>
          </a:xfrm>
        </p:grpSpPr>
        <p:sp>
          <p:nvSpPr>
            <p:cNvPr id="70" name="TextBox 69">
              <a:extLst>
                <a:ext uri="{FF2B5EF4-FFF2-40B4-BE49-F238E27FC236}">
                  <a16:creationId xmlns:a16="http://schemas.microsoft.com/office/drawing/2014/main" id="{F91CFD56-8BDB-AD23-C46B-83F9621130AA}"/>
                </a:ext>
              </a:extLst>
            </p:cNvPr>
            <p:cNvSpPr txBox="1">
              <a:spLocks/>
            </p:cNvSpPr>
            <p:nvPr/>
          </p:nvSpPr>
          <p:spPr>
            <a:xfrm>
              <a:off x="2337122" y="1227007"/>
              <a:ext cx="2456521"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“How are multi-year (Year-6) upgrades and base cases handled?”</a:t>
              </a:r>
            </a:p>
          </p:txBody>
        </p:sp>
        <p:sp>
          <p:nvSpPr>
            <p:cNvPr id="71" name="TextBox 70">
              <a:extLst>
                <a:ext uri="{FF2B5EF4-FFF2-40B4-BE49-F238E27FC236}">
                  <a16:creationId xmlns:a16="http://schemas.microsoft.com/office/drawing/2014/main" id="{C76B3720-42FD-D4D6-4428-0399D585D4E4}"/>
                </a:ext>
              </a:extLst>
            </p:cNvPr>
            <p:cNvSpPr txBox="1">
              <a:spLocks/>
            </p:cNvSpPr>
            <p:nvPr/>
          </p:nvSpPr>
          <p:spPr>
            <a:xfrm>
              <a:off x="5005383" y="1227007"/>
              <a:ext cx="6631880" cy="1077218"/>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ERCOT recognizes that Year-6 solutions may involve complex, multi-year transmission upgrades. Batch Zero establishes a committed load baseline and provides earlier clarity on required improvements. Long-duration upgrades will continue to proceed through established transmission planning processes, including RTP and RPG pathways</a:t>
              </a:r>
              <a:endParaRPr lang="en-US" sz="1400"/>
            </a:p>
          </p:txBody>
        </p:sp>
      </p:grpSp>
      <p:grpSp>
        <p:nvGrpSpPr>
          <p:cNvPr id="67" name="Group 66">
            <a:extLst>
              <a:ext uri="{FF2B5EF4-FFF2-40B4-BE49-F238E27FC236}">
                <a16:creationId xmlns:a16="http://schemas.microsoft.com/office/drawing/2014/main" id="{35AA92AE-6A26-4601-C7AA-F193AC76A0F8}"/>
              </a:ext>
            </a:extLst>
          </p:cNvPr>
          <p:cNvGrpSpPr/>
          <p:nvPr/>
        </p:nvGrpSpPr>
        <p:grpSpPr>
          <a:xfrm>
            <a:off x="2337122" y="4732119"/>
            <a:ext cx="9300141" cy="1077218"/>
            <a:chOff x="2337122" y="2152082"/>
            <a:chExt cx="9300141" cy="1077218"/>
          </a:xfrm>
        </p:grpSpPr>
        <p:sp>
          <p:nvSpPr>
            <p:cNvPr id="68" name="TextBox 67">
              <a:extLst>
                <a:ext uri="{FF2B5EF4-FFF2-40B4-BE49-F238E27FC236}">
                  <a16:creationId xmlns:a16="http://schemas.microsoft.com/office/drawing/2014/main" id="{E890C3EB-AE27-F5ED-7BA3-B245282ADC5F}"/>
                </a:ext>
              </a:extLst>
            </p:cNvPr>
            <p:cNvSpPr txBox="1">
              <a:spLocks/>
            </p:cNvSpPr>
            <p:nvPr/>
          </p:nvSpPr>
          <p:spPr>
            <a:xfrm>
              <a:off x="2337122" y="2152082"/>
              <a:ext cx="2456521"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“If no reliable transmission solution exists within the study horizon, how will allocated MW be handled?”</a:t>
              </a:r>
            </a:p>
          </p:txBody>
        </p:sp>
        <p:sp>
          <p:nvSpPr>
            <p:cNvPr id="69" name="TextBox 68">
              <a:extLst>
                <a:ext uri="{FF2B5EF4-FFF2-40B4-BE49-F238E27FC236}">
                  <a16:creationId xmlns:a16="http://schemas.microsoft.com/office/drawing/2014/main" id="{F3226BA5-CD72-9B8D-76F6-3E6E504CABE4}"/>
                </a:ext>
              </a:extLst>
            </p:cNvPr>
            <p:cNvSpPr txBox="1">
              <a:spLocks/>
            </p:cNvSpPr>
            <p:nvPr/>
          </p:nvSpPr>
          <p:spPr>
            <a:xfrm>
              <a:off x="5005383" y="2152082"/>
              <a:ext cx="6631880" cy="1077218"/>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Within Years 1–5, ERCOT will allocate the MW that can be reliably served based on existing system capability. Projects may receive partial allocations during this period if constraints exist. By Year 6, assumption is that RTP process will identify the transmission upgrades necessary to serve the full committed load. Accordingly, Year 6 reflects full service (100%) of the committed MW</a:t>
              </a:r>
              <a:endParaRPr lang="en-US" sz="1400"/>
            </a:p>
          </p:txBody>
        </p:sp>
      </p:grpSp>
      <p:cxnSp>
        <p:nvCxnSpPr>
          <p:cNvPr id="72" name="LineBasicStrong 6">
            <a:extLst>
              <a:ext uri="{FF2B5EF4-FFF2-40B4-BE49-F238E27FC236}">
                <a16:creationId xmlns:a16="http://schemas.microsoft.com/office/drawing/2014/main" id="{B70DC442-1E88-A3C0-381C-EBCB45B89E0A}"/>
              </a:ext>
            </a:extLst>
          </p:cNvPr>
          <p:cNvCxnSpPr>
            <a:cxnSpLocks/>
          </p:cNvCxnSpPr>
          <p:nvPr>
            <p:custDataLst>
              <p:tags r:id="rId6"/>
            </p:custDataLst>
          </p:nvPr>
        </p:nvCxnSpPr>
        <p:spPr>
          <a:xfrm>
            <a:off x="2337122" y="4616333"/>
            <a:ext cx="9300141"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777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FE4F1-7AA7-6910-5AF3-D96715CCF81A}"/>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B54B380D-3F47-37B3-36B3-DDDE34DD89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3" progId="TCLayout.ActiveDocument.1">
                  <p:embed/>
                </p:oleObj>
              </mc:Choice>
              <mc:Fallback>
                <p:oleObj name="think-cell Slide" r:id="rId10" imgW="404" imgH="403" progId="TCLayout.ActiveDocument.1">
                  <p:embed/>
                  <p:pic>
                    <p:nvPicPr>
                      <p:cNvPr id="5" name="Object 6" hidden="1">
                        <a:extLst>
                          <a:ext uri="{FF2B5EF4-FFF2-40B4-BE49-F238E27FC236}">
                            <a16:creationId xmlns:a16="http://schemas.microsoft.com/office/drawing/2014/main" id="{B54B380D-3F47-37B3-36B3-DDDE34DD8954}"/>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A7891713-1FC8-3F8F-1DAE-FC5F4B01A6AA}"/>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Frequently Asked Questions (3/3)</a:t>
            </a:r>
          </a:p>
        </p:txBody>
      </p:sp>
      <p:sp>
        <p:nvSpPr>
          <p:cNvPr id="18" name="5. Source">
            <a:extLst>
              <a:ext uri="{FF2B5EF4-FFF2-40B4-BE49-F238E27FC236}">
                <a16:creationId xmlns:a16="http://schemas.microsoft.com/office/drawing/2014/main" id="{98553839-1624-15DA-0745-2262EE223211}"/>
              </a:ext>
            </a:extLst>
          </p:cNvPr>
          <p:cNvSpPr txBox="1"/>
          <p:nvPr>
            <p:custDataLst>
              <p:tags r:id="rId3"/>
            </p:custDataLst>
          </p:nvPr>
        </p:nvSpPr>
        <p:spPr>
          <a:xfrm>
            <a:off x="2125590" y="6568588"/>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lvl="0" indent="0"/>
            <a:r>
              <a:rPr lang="en-US"/>
              <a:t>Source: ERCOT discussions, Feb 26</a:t>
            </a:r>
            <a:r>
              <a:rPr lang="en-US" baseline="30000"/>
              <a:t>th</a:t>
            </a:r>
            <a:r>
              <a:rPr lang="en-US"/>
              <a:t> LLI Batch Study Workshop</a:t>
            </a:r>
          </a:p>
        </p:txBody>
      </p:sp>
      <p:grpSp>
        <p:nvGrpSpPr>
          <p:cNvPr id="3" name="Group 2">
            <a:extLst>
              <a:ext uri="{FF2B5EF4-FFF2-40B4-BE49-F238E27FC236}">
                <a16:creationId xmlns:a16="http://schemas.microsoft.com/office/drawing/2014/main" id="{E5CCF2FB-8CE9-B504-E7E3-E5A5CE5409E2}"/>
              </a:ext>
            </a:extLst>
          </p:cNvPr>
          <p:cNvGrpSpPr/>
          <p:nvPr/>
        </p:nvGrpSpPr>
        <p:grpSpPr>
          <a:xfrm>
            <a:off x="554736" y="820794"/>
            <a:ext cx="11082528" cy="295241"/>
            <a:chOff x="554736" y="820794"/>
            <a:chExt cx="11082528" cy="295241"/>
          </a:xfrm>
        </p:grpSpPr>
        <p:cxnSp>
          <p:nvCxnSpPr>
            <p:cNvPr id="6" name="LineBasicStrong 6">
              <a:extLst>
                <a:ext uri="{FF2B5EF4-FFF2-40B4-BE49-F238E27FC236}">
                  <a16:creationId xmlns:a16="http://schemas.microsoft.com/office/drawing/2014/main" id="{139C4312-DFC5-8C61-FFB3-205739F69A55}"/>
                </a:ext>
              </a:extLst>
            </p:cNvPr>
            <p:cNvCxnSpPr>
              <a:cxnSpLocks/>
            </p:cNvCxnSpPr>
            <p:nvPr>
              <p:custDataLst>
                <p:tags r:id="rId8"/>
              </p:custDataLst>
            </p:nvPr>
          </p:nvCxnSpPr>
          <p:spPr>
            <a:xfrm>
              <a:off x="554736" y="1116035"/>
              <a:ext cx="11082528"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563EE63-5858-0446-CE62-0DFE93B0382F}"/>
                </a:ext>
              </a:extLst>
            </p:cNvPr>
            <p:cNvSpPr txBox="1">
              <a:spLocks/>
            </p:cNvSpPr>
            <p:nvPr/>
          </p:nvSpPr>
          <p:spPr>
            <a:xfrm>
              <a:off x="554737" y="820794"/>
              <a:ext cx="1570644"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Topic</a:t>
              </a:r>
            </a:p>
          </p:txBody>
        </p:sp>
        <p:sp>
          <p:nvSpPr>
            <p:cNvPr id="12" name="TextBox 11">
              <a:extLst>
                <a:ext uri="{FF2B5EF4-FFF2-40B4-BE49-F238E27FC236}">
                  <a16:creationId xmlns:a16="http://schemas.microsoft.com/office/drawing/2014/main" id="{2D0675B1-505B-0B09-5CAE-C682C1D08102}"/>
                </a:ext>
              </a:extLst>
            </p:cNvPr>
            <p:cNvSpPr txBox="1">
              <a:spLocks/>
            </p:cNvSpPr>
            <p:nvPr/>
          </p:nvSpPr>
          <p:spPr>
            <a:xfrm>
              <a:off x="2337122" y="820794"/>
              <a:ext cx="2456521"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Representative question</a:t>
              </a:r>
            </a:p>
          </p:txBody>
        </p:sp>
        <p:sp>
          <p:nvSpPr>
            <p:cNvPr id="13" name="TextBox 12">
              <a:extLst>
                <a:ext uri="{FF2B5EF4-FFF2-40B4-BE49-F238E27FC236}">
                  <a16:creationId xmlns:a16="http://schemas.microsoft.com/office/drawing/2014/main" id="{382E8D63-E8B7-DF9E-F6E9-50FC7BD1C32F}"/>
                </a:ext>
              </a:extLst>
            </p:cNvPr>
            <p:cNvSpPr txBox="1">
              <a:spLocks/>
            </p:cNvSpPr>
            <p:nvPr/>
          </p:nvSpPr>
          <p:spPr>
            <a:xfrm>
              <a:off x="5005383" y="820794"/>
              <a:ext cx="6631880"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ERCOT answer</a:t>
              </a:r>
            </a:p>
          </p:txBody>
        </p:sp>
      </p:grpSp>
      <p:sp>
        <p:nvSpPr>
          <p:cNvPr id="15" name="Rectangle 14">
            <a:extLst>
              <a:ext uri="{FF2B5EF4-FFF2-40B4-BE49-F238E27FC236}">
                <a16:creationId xmlns:a16="http://schemas.microsoft.com/office/drawing/2014/main" id="{43390C07-01AD-5F6E-D2F1-5DE929B95EB7}"/>
              </a:ext>
            </a:extLst>
          </p:cNvPr>
          <p:cNvSpPr>
            <a:spLocks/>
          </p:cNvSpPr>
          <p:nvPr/>
        </p:nvSpPr>
        <p:spPr>
          <a:xfrm>
            <a:off x="554737" y="1236631"/>
            <a:ext cx="1570644" cy="1677523"/>
          </a:xfrm>
          <a:prstGeom prst="rect">
            <a:avLst/>
          </a:prstGeom>
          <a:solidFill>
            <a:srgbClr val="00AEC7"/>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b="1">
                <a:solidFill>
                  <a:schemeClr val="bg1"/>
                </a:solidFill>
              </a:rPr>
              <a:t>Allocation outcomes and ramp schedules</a:t>
            </a:r>
          </a:p>
        </p:txBody>
      </p:sp>
      <p:cxnSp>
        <p:nvCxnSpPr>
          <p:cNvPr id="16" name="LineBasicStrong 6">
            <a:extLst>
              <a:ext uri="{FF2B5EF4-FFF2-40B4-BE49-F238E27FC236}">
                <a16:creationId xmlns:a16="http://schemas.microsoft.com/office/drawing/2014/main" id="{D4D273B9-8EA2-208C-5167-7152AA79BEC4}"/>
              </a:ext>
            </a:extLst>
          </p:cNvPr>
          <p:cNvCxnSpPr>
            <a:cxnSpLocks/>
          </p:cNvCxnSpPr>
          <p:nvPr>
            <p:custDataLst>
              <p:tags r:id="rId4"/>
            </p:custDataLst>
          </p:nvPr>
        </p:nvCxnSpPr>
        <p:spPr>
          <a:xfrm>
            <a:off x="2337122" y="1983259"/>
            <a:ext cx="9300141"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B1033F66-1FE0-286C-7ACC-21D95DD2CBC0}"/>
              </a:ext>
            </a:extLst>
          </p:cNvPr>
          <p:cNvGrpSpPr/>
          <p:nvPr/>
        </p:nvGrpSpPr>
        <p:grpSpPr>
          <a:xfrm>
            <a:off x="2337122" y="2083555"/>
            <a:ext cx="9300141" cy="861774"/>
            <a:chOff x="2337122" y="3807366"/>
            <a:chExt cx="9300141" cy="861774"/>
          </a:xfrm>
        </p:grpSpPr>
        <p:sp>
          <p:nvSpPr>
            <p:cNvPr id="19" name="TextBox 18">
              <a:extLst>
                <a:ext uri="{FF2B5EF4-FFF2-40B4-BE49-F238E27FC236}">
                  <a16:creationId xmlns:a16="http://schemas.microsoft.com/office/drawing/2014/main" id="{BFF34C3B-A678-0183-3549-FC3492D8E85C}"/>
                </a:ext>
              </a:extLst>
            </p:cNvPr>
            <p:cNvSpPr txBox="1">
              <a:spLocks/>
            </p:cNvSpPr>
            <p:nvPr/>
          </p:nvSpPr>
          <p:spPr>
            <a:xfrm>
              <a:off x="2337122" y="3807366"/>
              <a:ext cx="2456521"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“If a project drops out, are MWs reallocated within the same batch?”</a:t>
              </a:r>
            </a:p>
          </p:txBody>
        </p:sp>
        <p:sp>
          <p:nvSpPr>
            <p:cNvPr id="20" name="TextBox 19">
              <a:extLst>
                <a:ext uri="{FF2B5EF4-FFF2-40B4-BE49-F238E27FC236}">
                  <a16:creationId xmlns:a16="http://schemas.microsoft.com/office/drawing/2014/main" id="{1C44909D-864A-ADDE-6E2B-DFAA62422EA4}"/>
                </a:ext>
              </a:extLst>
            </p:cNvPr>
            <p:cNvSpPr txBox="1">
              <a:spLocks/>
            </p:cNvSpPr>
            <p:nvPr/>
          </p:nvSpPr>
          <p:spPr>
            <a:xfrm>
              <a:off x="5005383" y="3807366"/>
              <a:ext cx="6631880" cy="861774"/>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No.  ERCOT is not planning to reallocate MWs within Batch Zero after commitment because it creates complexity and reopens restudy cycles. Additional MWs would generally be addressed in subsequent batches, maintaining process stability and schedule certainty</a:t>
              </a:r>
              <a:endParaRPr lang="en-US" sz="1400"/>
            </a:p>
          </p:txBody>
        </p:sp>
      </p:grpSp>
      <p:grpSp>
        <p:nvGrpSpPr>
          <p:cNvPr id="21" name="Group 20">
            <a:extLst>
              <a:ext uri="{FF2B5EF4-FFF2-40B4-BE49-F238E27FC236}">
                <a16:creationId xmlns:a16="http://schemas.microsoft.com/office/drawing/2014/main" id="{DFBFFA53-B6E8-723B-654D-19C53D577545}"/>
              </a:ext>
            </a:extLst>
          </p:cNvPr>
          <p:cNvGrpSpPr/>
          <p:nvPr/>
        </p:nvGrpSpPr>
        <p:grpSpPr>
          <a:xfrm>
            <a:off x="2337122" y="1236632"/>
            <a:ext cx="9300141" cy="646331"/>
            <a:chOff x="2337122" y="3063313"/>
            <a:chExt cx="9300141" cy="646331"/>
          </a:xfrm>
        </p:grpSpPr>
        <p:sp>
          <p:nvSpPr>
            <p:cNvPr id="22" name="TextBox 21">
              <a:extLst>
                <a:ext uri="{FF2B5EF4-FFF2-40B4-BE49-F238E27FC236}">
                  <a16:creationId xmlns:a16="http://schemas.microsoft.com/office/drawing/2014/main" id="{F347602F-3A47-9D59-C814-1D695FFF0AC3}"/>
                </a:ext>
              </a:extLst>
            </p:cNvPr>
            <p:cNvSpPr txBox="1">
              <a:spLocks/>
            </p:cNvSpPr>
            <p:nvPr/>
          </p:nvSpPr>
          <p:spPr>
            <a:xfrm>
              <a:off x="2337122" y="3063313"/>
              <a:ext cx="2456521"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“Can ERCOT change the MW allocations after commitment?”</a:t>
              </a:r>
            </a:p>
          </p:txBody>
        </p:sp>
        <p:sp>
          <p:nvSpPr>
            <p:cNvPr id="23" name="TextBox 22">
              <a:extLst>
                <a:ext uri="{FF2B5EF4-FFF2-40B4-BE49-F238E27FC236}">
                  <a16:creationId xmlns:a16="http://schemas.microsoft.com/office/drawing/2014/main" id="{423F9644-17CC-4E43-80E6-35FED1CB7EF1}"/>
                </a:ext>
              </a:extLst>
            </p:cNvPr>
            <p:cNvSpPr txBox="1">
              <a:spLocks/>
            </p:cNvSpPr>
            <p:nvPr/>
          </p:nvSpPr>
          <p:spPr>
            <a:xfrm>
              <a:off x="5005383" y="3063313"/>
              <a:ext cx="6631880" cy="64633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No. For Batch Zero after the commitment point, the MW allocation by year is locked. The refinement phase is intended to finalize only the transmission plan, not reduce MW or delay delivery years for committed MW</a:t>
              </a:r>
              <a:endParaRPr lang="en-US" sz="1400"/>
            </a:p>
          </p:txBody>
        </p:sp>
      </p:grpSp>
      <p:cxnSp>
        <p:nvCxnSpPr>
          <p:cNvPr id="26" name="LineBasicStrong 6">
            <a:extLst>
              <a:ext uri="{FF2B5EF4-FFF2-40B4-BE49-F238E27FC236}">
                <a16:creationId xmlns:a16="http://schemas.microsoft.com/office/drawing/2014/main" id="{9364DB27-117B-2DB8-BB74-17DC55C860B8}"/>
              </a:ext>
            </a:extLst>
          </p:cNvPr>
          <p:cNvCxnSpPr>
            <a:cxnSpLocks/>
          </p:cNvCxnSpPr>
          <p:nvPr>
            <p:custDataLst>
              <p:tags r:id="rId5"/>
            </p:custDataLst>
          </p:nvPr>
        </p:nvCxnSpPr>
        <p:spPr>
          <a:xfrm>
            <a:off x="554736" y="3045625"/>
            <a:ext cx="11082528"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B8AE93B-E649-C912-A121-B9C8FA28CBB7}"/>
              </a:ext>
            </a:extLst>
          </p:cNvPr>
          <p:cNvSpPr>
            <a:spLocks/>
          </p:cNvSpPr>
          <p:nvPr/>
        </p:nvSpPr>
        <p:spPr>
          <a:xfrm>
            <a:off x="554737" y="3145921"/>
            <a:ext cx="1570644" cy="1232711"/>
          </a:xfrm>
          <a:prstGeom prst="rect">
            <a:avLst/>
          </a:prstGeom>
          <a:solidFill>
            <a:srgbClr val="00AEC7"/>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b="1">
                <a:solidFill>
                  <a:schemeClr val="bg1"/>
                </a:solidFill>
              </a:rPr>
              <a:t>Financial security and cost responsibility</a:t>
            </a:r>
          </a:p>
        </p:txBody>
      </p:sp>
      <p:grpSp>
        <p:nvGrpSpPr>
          <p:cNvPr id="29" name="Group 28">
            <a:extLst>
              <a:ext uri="{FF2B5EF4-FFF2-40B4-BE49-F238E27FC236}">
                <a16:creationId xmlns:a16="http://schemas.microsoft.com/office/drawing/2014/main" id="{6A90C6CB-B91C-5588-0F17-9BB953E6C16C}"/>
              </a:ext>
            </a:extLst>
          </p:cNvPr>
          <p:cNvGrpSpPr>
            <a:grpSpLocks/>
          </p:cNvGrpSpPr>
          <p:nvPr/>
        </p:nvGrpSpPr>
        <p:grpSpPr>
          <a:xfrm>
            <a:off x="2337122" y="3145921"/>
            <a:ext cx="9300141" cy="1292662"/>
            <a:chOff x="2337122" y="3150190"/>
            <a:chExt cx="9300141" cy="1292662"/>
          </a:xfrm>
        </p:grpSpPr>
        <p:sp>
          <p:nvSpPr>
            <p:cNvPr id="30" name="TextBox 29">
              <a:extLst>
                <a:ext uri="{FF2B5EF4-FFF2-40B4-BE49-F238E27FC236}">
                  <a16:creationId xmlns:a16="http://schemas.microsoft.com/office/drawing/2014/main" id="{A79FEA4D-EA1B-8A40-D2C4-6A0C20935DCD}"/>
                </a:ext>
              </a:extLst>
            </p:cNvPr>
            <p:cNvSpPr txBox="1">
              <a:spLocks/>
            </p:cNvSpPr>
            <p:nvPr/>
          </p:nvSpPr>
          <p:spPr>
            <a:xfrm>
              <a:off x="2337122" y="3150190"/>
              <a:ext cx="2456521" cy="55399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“Are financial obligations (including CIAC and security) locked at commitment?”</a:t>
              </a:r>
            </a:p>
          </p:txBody>
        </p:sp>
        <p:sp>
          <p:nvSpPr>
            <p:cNvPr id="31" name="TextBox 30">
              <a:extLst>
                <a:ext uri="{FF2B5EF4-FFF2-40B4-BE49-F238E27FC236}">
                  <a16:creationId xmlns:a16="http://schemas.microsoft.com/office/drawing/2014/main" id="{0AD499DD-1E5D-DDC3-AE90-1E07BF0448A8}"/>
                </a:ext>
              </a:extLst>
            </p:cNvPr>
            <p:cNvSpPr txBox="1">
              <a:spLocks/>
            </p:cNvSpPr>
            <p:nvPr/>
          </p:nvSpPr>
          <p:spPr>
            <a:xfrm>
              <a:off x="5005383" y="3150190"/>
              <a:ext cx="6631880" cy="129266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Based on the draft PFP for PUCT Project No. 58481, ERCOT is proposing that financial obligations are established and locked at the commitment point. The refinement phase may adjust transmission solution details, but it is not intended to re-price commitments or introduce post-commitment true-ups. The process is designed to provide cost certainty and avoid reopening financial obligations in subsequent planning steps</a:t>
              </a:r>
              <a:endParaRPr lang="en-US" sz="1400"/>
            </a:p>
          </p:txBody>
        </p:sp>
      </p:grpSp>
      <p:cxnSp>
        <p:nvCxnSpPr>
          <p:cNvPr id="32" name="LineBasicStrong 6">
            <a:extLst>
              <a:ext uri="{FF2B5EF4-FFF2-40B4-BE49-F238E27FC236}">
                <a16:creationId xmlns:a16="http://schemas.microsoft.com/office/drawing/2014/main" id="{3B505977-0EAF-C491-7A70-804F2AA9663B}"/>
              </a:ext>
            </a:extLst>
          </p:cNvPr>
          <p:cNvCxnSpPr>
            <a:cxnSpLocks/>
          </p:cNvCxnSpPr>
          <p:nvPr>
            <p:custDataLst>
              <p:tags r:id="rId6"/>
            </p:custDataLst>
          </p:nvPr>
        </p:nvCxnSpPr>
        <p:spPr>
          <a:xfrm>
            <a:off x="554736" y="4498242"/>
            <a:ext cx="11082528"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26FDC6CE-C278-3F31-75D4-3DC1AB51E2F0}"/>
              </a:ext>
            </a:extLst>
          </p:cNvPr>
          <p:cNvSpPr>
            <a:spLocks/>
          </p:cNvSpPr>
          <p:nvPr/>
        </p:nvSpPr>
        <p:spPr>
          <a:xfrm>
            <a:off x="554737" y="4617853"/>
            <a:ext cx="1570644" cy="1471931"/>
          </a:xfrm>
          <a:prstGeom prst="rect">
            <a:avLst/>
          </a:prstGeom>
          <a:solidFill>
            <a:srgbClr val="00AEC7"/>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b="1">
                <a:solidFill>
                  <a:schemeClr val="bg1"/>
                </a:solidFill>
              </a:rPr>
              <a:t>Study modeling</a:t>
            </a:r>
          </a:p>
        </p:txBody>
      </p:sp>
      <p:cxnSp>
        <p:nvCxnSpPr>
          <p:cNvPr id="34" name="LineBasicStrong 6">
            <a:extLst>
              <a:ext uri="{FF2B5EF4-FFF2-40B4-BE49-F238E27FC236}">
                <a16:creationId xmlns:a16="http://schemas.microsoft.com/office/drawing/2014/main" id="{81681F46-1754-C465-C11A-A3FD0AB4C483}"/>
              </a:ext>
            </a:extLst>
          </p:cNvPr>
          <p:cNvCxnSpPr>
            <a:cxnSpLocks/>
          </p:cNvCxnSpPr>
          <p:nvPr>
            <p:custDataLst>
              <p:tags r:id="rId7"/>
            </p:custDataLst>
          </p:nvPr>
        </p:nvCxnSpPr>
        <p:spPr>
          <a:xfrm>
            <a:off x="2337121" y="5579923"/>
            <a:ext cx="9300141"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799E1A8-F314-614B-4C96-8865A4575695}"/>
              </a:ext>
            </a:extLst>
          </p:cNvPr>
          <p:cNvGrpSpPr/>
          <p:nvPr/>
        </p:nvGrpSpPr>
        <p:grpSpPr>
          <a:xfrm>
            <a:off x="2337122" y="4617853"/>
            <a:ext cx="9300141" cy="861774"/>
            <a:chOff x="2337122" y="4118632"/>
            <a:chExt cx="9300141" cy="861774"/>
          </a:xfrm>
        </p:grpSpPr>
        <p:sp>
          <p:nvSpPr>
            <p:cNvPr id="43" name="TextBox 42">
              <a:extLst>
                <a:ext uri="{FF2B5EF4-FFF2-40B4-BE49-F238E27FC236}">
                  <a16:creationId xmlns:a16="http://schemas.microsoft.com/office/drawing/2014/main" id="{701D62EF-2FA8-9493-72DE-14F0EDDACBFB}"/>
                </a:ext>
              </a:extLst>
            </p:cNvPr>
            <p:cNvSpPr txBox="1">
              <a:spLocks/>
            </p:cNvSpPr>
            <p:nvPr/>
          </p:nvSpPr>
          <p:spPr>
            <a:xfrm>
              <a:off x="2337122" y="4118632"/>
              <a:ext cx="2456521" cy="55399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“How will additional generation be modeled in Batch Zero?”</a:t>
              </a:r>
            </a:p>
          </p:txBody>
        </p:sp>
        <p:sp>
          <p:nvSpPr>
            <p:cNvPr id="44" name="TextBox 43">
              <a:extLst>
                <a:ext uri="{FF2B5EF4-FFF2-40B4-BE49-F238E27FC236}">
                  <a16:creationId xmlns:a16="http://schemas.microsoft.com/office/drawing/2014/main" id="{074DF8C0-D51E-0A6F-5AC3-01201E2D11F7}"/>
                </a:ext>
              </a:extLst>
            </p:cNvPr>
            <p:cNvSpPr txBox="1">
              <a:spLocks/>
            </p:cNvSpPr>
            <p:nvPr/>
          </p:nvSpPr>
          <p:spPr>
            <a:xfrm>
              <a:off x="5005383" y="4118632"/>
              <a:ext cx="6631880" cy="861774"/>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ERCOT will apply the methodology established in PGRR127 when modeling additional generation in Batch Zero Study cases. The modeling approach and associated assumptions will be documented in the published case assumptions to ensure transparency and consistency</a:t>
              </a:r>
              <a:endParaRPr lang="en-US" sz="1400"/>
            </a:p>
          </p:txBody>
        </p:sp>
      </p:grpSp>
      <p:grpSp>
        <p:nvGrpSpPr>
          <p:cNvPr id="40" name="Group 39">
            <a:extLst>
              <a:ext uri="{FF2B5EF4-FFF2-40B4-BE49-F238E27FC236}">
                <a16:creationId xmlns:a16="http://schemas.microsoft.com/office/drawing/2014/main" id="{219DA567-0302-FB07-A4AB-9D832DE46E16}"/>
              </a:ext>
            </a:extLst>
          </p:cNvPr>
          <p:cNvGrpSpPr/>
          <p:nvPr/>
        </p:nvGrpSpPr>
        <p:grpSpPr>
          <a:xfrm>
            <a:off x="2337122" y="5658897"/>
            <a:ext cx="9300141" cy="430887"/>
            <a:chOff x="2337122" y="4836405"/>
            <a:chExt cx="9300141" cy="430887"/>
          </a:xfrm>
        </p:grpSpPr>
        <p:sp>
          <p:nvSpPr>
            <p:cNvPr id="41" name="TextBox 40">
              <a:extLst>
                <a:ext uri="{FF2B5EF4-FFF2-40B4-BE49-F238E27FC236}">
                  <a16:creationId xmlns:a16="http://schemas.microsoft.com/office/drawing/2014/main" id="{969F5E6D-313F-3C57-36B9-FB4C1984AE6B}"/>
                </a:ext>
              </a:extLst>
            </p:cNvPr>
            <p:cNvSpPr txBox="1">
              <a:spLocks/>
            </p:cNvSpPr>
            <p:nvPr/>
          </p:nvSpPr>
          <p:spPr>
            <a:xfrm>
              <a:off x="2337122" y="4836405"/>
              <a:ext cx="2456521" cy="36933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“Does Batch Zero include a low-solar scenario?”</a:t>
              </a:r>
            </a:p>
          </p:txBody>
        </p:sp>
        <p:sp>
          <p:nvSpPr>
            <p:cNvPr id="42" name="TextBox 41">
              <a:extLst>
                <a:ext uri="{FF2B5EF4-FFF2-40B4-BE49-F238E27FC236}">
                  <a16:creationId xmlns:a16="http://schemas.microsoft.com/office/drawing/2014/main" id="{90518C49-B43B-749B-C055-E2ADE0A54DD0}"/>
                </a:ext>
              </a:extLst>
            </p:cNvPr>
            <p:cNvSpPr txBox="1">
              <a:spLocks/>
            </p:cNvSpPr>
            <p:nvPr/>
          </p:nvSpPr>
          <p:spPr>
            <a:xfrm>
              <a:off x="5005383" y="4836405"/>
              <a:ext cx="6631880"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The Batch Zero Study includes a no-solar scenario intended to reflect stressed conditions</a:t>
              </a:r>
              <a:endParaRPr lang="en-US" sz="1400"/>
            </a:p>
          </p:txBody>
        </p:sp>
      </p:grpSp>
    </p:spTree>
    <p:extLst>
      <p:ext uri="{BB962C8B-B14F-4D97-AF65-F5344CB8AC3E}">
        <p14:creationId xmlns:p14="http://schemas.microsoft.com/office/powerpoint/2010/main" val="3471696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60475-64BA-185E-C099-A03806ACCB8A}"/>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4204B1FA-B2DE-5A3F-2453-5A5DA2129328}"/>
              </a:ext>
            </a:extLst>
          </p:cNvPr>
          <p:cNvGraphicFramePr>
            <a:graphicFrameLocks noChangeAspect="1"/>
          </p:cNvGraphicFramePr>
          <p:nvPr>
            <p:custDataLst>
              <p:tags r:id="rId2"/>
            </p:custDataLst>
            <p:extLst>
              <p:ext uri="{D42A27DB-BD31-4B8C-83A1-F6EECF244321}">
                <p14:modId xmlns:p14="http://schemas.microsoft.com/office/powerpoint/2010/main" val="40420969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3" progId="TCLayout.ActiveDocument.1">
                  <p:embed/>
                </p:oleObj>
              </mc:Choice>
              <mc:Fallback>
                <p:oleObj name="think-cell Slide" r:id="rId14" imgW="404" imgH="403" progId="TCLayout.ActiveDocument.1">
                  <p:embed/>
                  <p:pic>
                    <p:nvPicPr>
                      <p:cNvPr id="8" name="Object 9" hidden="1">
                        <a:extLst>
                          <a:ext uri="{FF2B5EF4-FFF2-40B4-BE49-F238E27FC236}">
                            <a16:creationId xmlns:a16="http://schemas.microsoft.com/office/drawing/2014/main" id="{4204B1FA-B2DE-5A3F-2453-5A5DA2129328}"/>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FC2DCC1B-BB7D-DEC8-833D-3F93B9BE47B7}"/>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4" name="2. Slide Title">
            <a:extLst>
              <a:ext uri="{FF2B5EF4-FFF2-40B4-BE49-F238E27FC236}">
                <a16:creationId xmlns:a16="http://schemas.microsoft.com/office/drawing/2014/main" id="{F3B2E65F-B13D-BFD5-920B-4F6D46BDD98A}"/>
              </a:ext>
            </a:extLst>
          </p:cNvPr>
          <p:cNvSpPr>
            <a:spLocks noGrp="1"/>
          </p:cNvSpPr>
          <p:nvPr>
            <p:ph type="title"/>
            <p:custDataLst>
              <p:tags r:id="rId3"/>
            </p:custDataLst>
          </p:nvPr>
        </p:nvSpPr>
        <p:spPr>
          <a:xfrm>
            <a:off x="554736" y="1706563"/>
            <a:ext cx="381304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Agenda</a:t>
            </a:r>
          </a:p>
        </p:txBody>
      </p:sp>
      <p:sp>
        <p:nvSpPr>
          <p:cNvPr id="10" name="Text Placeholder 9" hidden="1">
            <a:extLst>
              <a:ext uri="{FF2B5EF4-FFF2-40B4-BE49-F238E27FC236}">
                <a16:creationId xmlns:a16="http://schemas.microsoft.com/office/drawing/2014/main" id="{33554865-36C5-5DEE-E1A9-BE703F0B985A}"/>
              </a:ext>
            </a:extLst>
          </p:cNvPr>
          <p:cNvSpPr>
            <a:spLocks noGrp="1"/>
          </p:cNvSpPr>
          <p:nvPr>
            <p:ph type="body" sz="quarter" idx="10"/>
          </p:nvPr>
        </p:nvSpPr>
        <p:spPr/>
        <p:txBody>
          <a:bodyPr/>
          <a:lstStyle/>
          <a:p>
            <a:endParaRPr lang="en-US"/>
          </a:p>
        </p:txBody>
      </p:sp>
      <p:sp>
        <p:nvSpPr>
          <p:cNvPr id="2" name="Text Placeholder 2">
            <a:hlinkClick r:id="rId16" action="ppaction://hlinksldjump"/>
            <a:extLst>
              <a:ext uri="{FF2B5EF4-FFF2-40B4-BE49-F238E27FC236}">
                <a16:creationId xmlns:a16="http://schemas.microsoft.com/office/drawing/2014/main" id="{438DC752-2755-7848-CF75-482912030586}"/>
              </a:ext>
            </a:extLst>
          </p:cNvPr>
          <p:cNvSpPr>
            <a:spLocks noGrp="1"/>
          </p:cNvSpPr>
          <p:nvPr>
            <p:custDataLst>
              <p:tags r:id="rId4"/>
            </p:custDataLst>
          </p:nvPr>
        </p:nvSpPr>
        <p:spPr bwMode="auto">
          <a:xfrm>
            <a:off x="4052888" y="1706564"/>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5" name="Text Placeholder 2">
            <a:hlinkClick r:id="rId17" action="ppaction://hlinksldjump"/>
            <a:extLst>
              <a:ext uri="{FF2B5EF4-FFF2-40B4-BE49-F238E27FC236}">
                <a16:creationId xmlns:a16="http://schemas.microsoft.com/office/drawing/2014/main" id="{F7300C5D-E44D-430C-E979-E44D56C1BC03}"/>
              </a:ext>
            </a:extLst>
          </p:cNvPr>
          <p:cNvSpPr>
            <a:spLocks noGrp="1"/>
          </p:cNvSpPr>
          <p:nvPr>
            <p:custDataLst>
              <p:tags r:id="rId5"/>
            </p:custDataLst>
          </p:nvPr>
        </p:nvSpPr>
        <p:spPr bwMode="auto">
          <a:xfrm>
            <a:off x="4052888" y="2205038"/>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Feb 26 Workshop Feedback</a:t>
            </a:r>
          </a:p>
        </p:txBody>
      </p:sp>
      <p:sp>
        <p:nvSpPr>
          <p:cNvPr id="30" name="Text Placeholder 2">
            <a:hlinkClick r:id="rId17" action="ppaction://hlinksldjump"/>
            <a:extLst>
              <a:ext uri="{FF2B5EF4-FFF2-40B4-BE49-F238E27FC236}">
                <a16:creationId xmlns:a16="http://schemas.microsoft.com/office/drawing/2014/main" id="{D6C9659D-ED1B-BC35-C70B-5393EA0DE1DD}"/>
              </a:ext>
            </a:extLst>
          </p:cNvPr>
          <p:cNvSpPr>
            <a:spLocks noGrp="1"/>
          </p:cNvSpPr>
          <p:nvPr>
            <p:custDataLst>
              <p:tags r:id="rId6"/>
            </p:custDataLst>
          </p:nvPr>
        </p:nvSpPr>
        <p:spPr bwMode="auto">
          <a:xfrm>
            <a:off x="4052888" y="2703514"/>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1" indent="-228600">
              <a:buClr>
                <a:schemeClr val="tx1"/>
              </a:buClr>
              <a:buSzPct val="110000"/>
            </a:pPr>
            <a:r>
              <a:rPr lang="en-US">
                <a:cs typeface="+mn-cs"/>
              </a:rPr>
              <a:t>FAQs and common stakeholder questions</a:t>
            </a:r>
          </a:p>
        </p:txBody>
      </p:sp>
      <p:sp>
        <p:nvSpPr>
          <p:cNvPr id="32" name="Text Placeholder 2">
            <a:extLst>
              <a:ext uri="{FF2B5EF4-FFF2-40B4-BE49-F238E27FC236}">
                <a16:creationId xmlns:a16="http://schemas.microsoft.com/office/drawing/2014/main" id="{32774B5E-8522-9E26-BB43-0DDB9E45BC5F}"/>
              </a:ext>
            </a:extLst>
          </p:cNvPr>
          <p:cNvSpPr>
            <a:spLocks noGrp="1"/>
          </p:cNvSpPr>
          <p:nvPr>
            <p:custDataLst>
              <p:tags r:id="rId7"/>
            </p:custDataLst>
          </p:nvPr>
        </p:nvSpPr>
        <p:spPr bwMode="auto">
          <a:xfrm>
            <a:off x="4052888" y="3201989"/>
            <a:ext cx="7594600" cy="498475"/>
          </a:xfrm>
          <a:prstGeom prst="rect">
            <a:avLst/>
          </a:prstGeom>
          <a:solidFill>
            <a:schemeClr val="accent1"/>
          </a:solidFill>
          <a:ln>
            <a:noFill/>
          </a:ln>
          <a:effec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1" indent="-228600">
              <a:buClr>
                <a:schemeClr val="tx1"/>
              </a:buClr>
              <a:buSzPct val="110000"/>
            </a:pPr>
            <a:r>
              <a:rPr lang="en-US" b="1">
                <a:solidFill>
                  <a:schemeClr val="tx2"/>
                </a:solidFill>
                <a:cs typeface="+mn-cs"/>
              </a:rPr>
              <a:t>Results from stakeholder feedback survey</a:t>
            </a:r>
          </a:p>
        </p:txBody>
      </p:sp>
      <p:sp>
        <p:nvSpPr>
          <p:cNvPr id="9" name="Text Placeholder 2">
            <a:hlinkClick r:id="rId18" action="ppaction://hlinksldjump"/>
            <a:extLst>
              <a:ext uri="{FF2B5EF4-FFF2-40B4-BE49-F238E27FC236}">
                <a16:creationId xmlns:a16="http://schemas.microsoft.com/office/drawing/2014/main" id="{3B3F6B5E-094C-CFCC-4CBE-E0D7B402CE8A}"/>
              </a:ext>
            </a:extLst>
          </p:cNvPr>
          <p:cNvSpPr>
            <a:spLocks noGrp="1"/>
          </p:cNvSpPr>
          <p:nvPr>
            <p:custDataLst>
              <p:tags r:id="rId8"/>
            </p:custDataLst>
          </p:nvPr>
        </p:nvSpPr>
        <p:spPr bwMode="auto">
          <a:xfrm>
            <a:off x="4052888" y="3700464"/>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Batch Zero PGRR Deep Dive</a:t>
            </a:r>
          </a:p>
        </p:txBody>
      </p:sp>
      <p:sp>
        <p:nvSpPr>
          <p:cNvPr id="12" name="Text Placeholder 2">
            <a:hlinkClick r:id="rId19" action="ppaction://hlinksldjump"/>
            <a:extLst>
              <a:ext uri="{FF2B5EF4-FFF2-40B4-BE49-F238E27FC236}">
                <a16:creationId xmlns:a16="http://schemas.microsoft.com/office/drawing/2014/main" id="{3D5EE88F-DA75-8894-944A-6D4B0BF10A36}"/>
              </a:ext>
            </a:extLst>
          </p:cNvPr>
          <p:cNvSpPr>
            <a:spLocks noGrp="1"/>
          </p:cNvSpPr>
          <p:nvPr>
            <p:custDataLst>
              <p:tags r:id="rId9"/>
            </p:custDataLst>
          </p:nvPr>
        </p:nvSpPr>
        <p:spPr bwMode="auto">
          <a:xfrm>
            <a:off x="4052888" y="4198938"/>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PGRR stakeholder feedback</a:t>
            </a:r>
          </a:p>
        </p:txBody>
      </p:sp>
      <p:sp>
        <p:nvSpPr>
          <p:cNvPr id="13" name="Text Placeholder 2">
            <a:hlinkClick r:id="rId20" action="ppaction://hlinksldjump"/>
            <a:extLst>
              <a:ext uri="{FF2B5EF4-FFF2-40B4-BE49-F238E27FC236}">
                <a16:creationId xmlns:a16="http://schemas.microsoft.com/office/drawing/2014/main" id="{D44090FF-4602-FF53-6F98-A437F7FA71C9}"/>
              </a:ext>
            </a:extLst>
          </p:cNvPr>
          <p:cNvSpPr>
            <a:spLocks noGrp="1"/>
          </p:cNvSpPr>
          <p:nvPr>
            <p:custDataLst>
              <p:tags r:id="rId10"/>
            </p:custDataLst>
          </p:nvPr>
        </p:nvSpPr>
        <p:spPr bwMode="auto">
          <a:xfrm>
            <a:off x="4052888" y="4697414"/>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Follow-on Discussion: CLR and BYOG</a:t>
            </a:r>
          </a:p>
        </p:txBody>
      </p:sp>
      <p:sp>
        <p:nvSpPr>
          <p:cNvPr id="16" name="Text Placeholder 2">
            <a:hlinkClick r:id="rId21" action="ppaction://hlinksldjump"/>
            <a:extLst>
              <a:ext uri="{FF2B5EF4-FFF2-40B4-BE49-F238E27FC236}">
                <a16:creationId xmlns:a16="http://schemas.microsoft.com/office/drawing/2014/main" id="{D0B5D617-BDBB-7962-41A5-69F54CBFB75B}"/>
              </a:ext>
            </a:extLst>
          </p:cNvPr>
          <p:cNvSpPr>
            <a:spLocks noGrp="1"/>
          </p:cNvSpPr>
          <p:nvPr>
            <p:custDataLst>
              <p:tags r:id="rId11"/>
            </p:custDataLst>
          </p:nvPr>
        </p:nvSpPr>
        <p:spPr bwMode="auto">
          <a:xfrm>
            <a:off x="4052888" y="5195889"/>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Q&amp;A</a:t>
            </a:r>
          </a:p>
        </p:txBody>
      </p:sp>
      <p:sp>
        <p:nvSpPr>
          <p:cNvPr id="27" name="Text Placeholder 2">
            <a:hlinkClick r:id="rId22" action="ppaction://hlinksldjump"/>
            <a:extLst>
              <a:ext uri="{FF2B5EF4-FFF2-40B4-BE49-F238E27FC236}">
                <a16:creationId xmlns:a16="http://schemas.microsoft.com/office/drawing/2014/main" id="{83E0BEFF-4BE1-00BE-37FE-C89EFAB27A05}"/>
              </a:ext>
            </a:extLst>
          </p:cNvPr>
          <p:cNvSpPr>
            <a:spLocks noGrp="1"/>
          </p:cNvSpPr>
          <p:nvPr>
            <p:custDataLst>
              <p:tags r:id="rId12"/>
            </p:custDataLst>
          </p:nvPr>
        </p:nvSpPr>
        <p:spPr bwMode="auto">
          <a:xfrm>
            <a:off x="4052888" y="5694363"/>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Appendix</a:t>
            </a:r>
          </a:p>
        </p:txBody>
      </p:sp>
    </p:spTree>
    <p:custDataLst>
      <p:tags r:id="rId1"/>
    </p:custDataLst>
    <p:extLst>
      <p:ext uri="{BB962C8B-B14F-4D97-AF65-F5344CB8AC3E}">
        <p14:creationId xmlns:p14="http://schemas.microsoft.com/office/powerpoint/2010/main" val="4016933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5ECFDAC0-EADA-4B60-DDDF-BDE1198C5A1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395" imgH="396" progId="TCLayout.ActiveDocument.1">
                  <p:embed/>
                </p:oleObj>
              </mc:Choice>
              <mc:Fallback>
                <p:oleObj name="think-cell Slide" r:id="rId39" imgW="395" imgH="396" progId="TCLayout.ActiveDocument.1">
                  <p:embed/>
                  <p:pic>
                    <p:nvPicPr>
                      <p:cNvPr id="6" name="Object 6" hidden="1">
                        <a:extLst>
                          <a:ext uri="{FF2B5EF4-FFF2-40B4-BE49-F238E27FC236}">
                            <a16:creationId xmlns:a16="http://schemas.microsoft.com/office/drawing/2014/main" id="{5ECFDAC0-EADA-4B60-DDDF-BDE1198C5A14}"/>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22" name="2. Slide Title">
            <a:extLst>
              <a:ext uri="{FF2B5EF4-FFF2-40B4-BE49-F238E27FC236}">
                <a16:creationId xmlns:a16="http://schemas.microsoft.com/office/drawing/2014/main" id="{37AAD17C-1A64-FD9B-97CE-E0ED82F5B204}"/>
              </a:ext>
            </a:extLst>
          </p:cNvPr>
          <p:cNvSpPr>
            <a:spLocks noGrp="1"/>
          </p:cNvSpPr>
          <p:nvPr>
            <p:ph type="title"/>
            <p:custDataLst>
              <p:tags r:id="rId3"/>
            </p:custDataLst>
          </p:nvPr>
        </p:nvSpPr>
        <p:spPr>
          <a:xfrm>
            <a:off x="554736" y="262161"/>
            <a:ext cx="11082528" cy="384721"/>
          </a:xfrm>
        </p:spPr>
        <p:txBody>
          <a:bodyPr vert="horz" anchor="b">
            <a:spAutoFit/>
          </a:bodyPr>
          <a:lstStyle/>
          <a:p>
            <a:r>
              <a:rPr lang="en-GB"/>
              <a:t>Survey responses overview and organization demographics dashboard</a:t>
            </a:r>
            <a:endParaRPr lang="en-US"/>
          </a:p>
        </p:txBody>
      </p:sp>
      <p:grpSp>
        <p:nvGrpSpPr>
          <p:cNvPr id="153" name="Group 152">
            <a:extLst>
              <a:ext uri="{FF2B5EF4-FFF2-40B4-BE49-F238E27FC236}">
                <a16:creationId xmlns:a16="http://schemas.microsoft.com/office/drawing/2014/main" id="{B9C1353E-2F1F-794D-424E-A621B16D7FD6}"/>
              </a:ext>
            </a:extLst>
          </p:cNvPr>
          <p:cNvGrpSpPr>
            <a:grpSpLocks/>
          </p:cNvGrpSpPr>
          <p:nvPr/>
        </p:nvGrpSpPr>
        <p:grpSpPr>
          <a:xfrm>
            <a:off x="554736" y="1055481"/>
            <a:ext cx="3167198" cy="661568"/>
            <a:chOff x="544203" y="1055481"/>
            <a:chExt cx="2460567" cy="661568"/>
          </a:xfrm>
        </p:grpSpPr>
        <p:sp>
          <p:nvSpPr>
            <p:cNvPr id="88" name="Rectangle: Rounded Corners 87">
              <a:extLst>
                <a:ext uri="{FF2B5EF4-FFF2-40B4-BE49-F238E27FC236}">
                  <a16:creationId xmlns:a16="http://schemas.microsoft.com/office/drawing/2014/main" id="{C3AA7BE9-2527-60AE-8F84-19246F215F67}"/>
                </a:ext>
              </a:extLst>
            </p:cNvPr>
            <p:cNvSpPr/>
            <p:nvPr/>
          </p:nvSpPr>
          <p:spPr>
            <a:xfrm>
              <a:off x="544203" y="1055481"/>
              <a:ext cx="1897149" cy="661568"/>
            </a:xfrm>
            <a:prstGeom prst="roundRect">
              <a:avLst>
                <a:gd name="adj" fmla="val 25405"/>
              </a:avLst>
            </a:prstGeom>
            <a:solidFill>
              <a:schemeClr val="accent6"/>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chemeClr val="accent6"/>
                </a:solidFill>
              </a:endParaRPr>
            </a:p>
          </p:txBody>
        </p:sp>
        <p:sp>
          <p:nvSpPr>
            <p:cNvPr id="89" name="Rectangle: Rounded Corners 88">
              <a:extLst>
                <a:ext uri="{FF2B5EF4-FFF2-40B4-BE49-F238E27FC236}">
                  <a16:creationId xmlns:a16="http://schemas.microsoft.com/office/drawing/2014/main" id="{BCEA2141-D419-C2A5-6B3C-C9FAC2BD64B7}"/>
                </a:ext>
              </a:extLst>
            </p:cNvPr>
            <p:cNvSpPr/>
            <p:nvPr/>
          </p:nvSpPr>
          <p:spPr>
            <a:xfrm>
              <a:off x="595764" y="1098495"/>
              <a:ext cx="2409006" cy="575539"/>
            </a:xfrm>
            <a:prstGeom prst="roundRect">
              <a:avLst>
                <a:gd name="adj" fmla="val 25405"/>
              </a:avLst>
            </a:prstGeom>
            <a:solidFill>
              <a:srgbClr val="FFFFFF"/>
            </a:solidFill>
            <a:ln w="9525" cap="rnd"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chemeClr val="accent6"/>
                </a:solidFill>
              </a:endParaRPr>
            </a:p>
          </p:txBody>
        </p:sp>
        <p:sp>
          <p:nvSpPr>
            <p:cNvPr id="131" name="TextBox 130">
              <a:extLst>
                <a:ext uri="{FF2B5EF4-FFF2-40B4-BE49-F238E27FC236}">
                  <a16:creationId xmlns:a16="http://schemas.microsoft.com/office/drawing/2014/main" id="{387F6A13-01BB-40AC-07BA-2823BEB898CC}"/>
                </a:ext>
              </a:extLst>
            </p:cNvPr>
            <p:cNvSpPr txBox="1"/>
            <p:nvPr/>
          </p:nvSpPr>
          <p:spPr>
            <a:xfrm>
              <a:off x="696141" y="1170821"/>
              <a:ext cx="796636" cy="430887"/>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Clr>
                  <a:schemeClr val="tx1"/>
                </a:buClr>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6pPr>
              <a:lvl7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7pPr>
              <a:lvl8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8pPr>
              <a:lvl9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9pPr>
            </a:lstStyle>
            <a:p>
              <a:pPr>
                <a:buClr>
                  <a:schemeClr val="tx1"/>
                </a:buClr>
              </a:pPr>
              <a:r>
                <a:rPr lang="en-US" sz="2800" b="1">
                  <a:solidFill>
                    <a:schemeClr val="accent6"/>
                  </a:solidFill>
                </a:rPr>
                <a:t>87</a:t>
              </a:r>
            </a:p>
          </p:txBody>
        </p:sp>
        <p:sp>
          <p:nvSpPr>
            <p:cNvPr id="133" name="TextBox 132">
              <a:extLst>
                <a:ext uri="{FF2B5EF4-FFF2-40B4-BE49-F238E27FC236}">
                  <a16:creationId xmlns:a16="http://schemas.microsoft.com/office/drawing/2014/main" id="{E65E1AA1-8935-26A4-3FD6-B2706E8B0478}"/>
                </a:ext>
              </a:extLst>
            </p:cNvPr>
            <p:cNvSpPr txBox="1"/>
            <p:nvPr/>
          </p:nvSpPr>
          <p:spPr>
            <a:xfrm>
              <a:off x="1437185" y="1170821"/>
              <a:ext cx="1427773" cy="430887"/>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Clr>
                  <a:schemeClr val="tx1"/>
                </a:buClr>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6pPr>
              <a:lvl7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7pPr>
              <a:lvl8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8pPr>
              <a:lvl9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9pPr>
            </a:lstStyle>
            <a:p>
              <a:pPr>
                <a:buClr>
                  <a:schemeClr val="tx1"/>
                </a:buClr>
              </a:pPr>
              <a:r>
                <a:rPr lang="en-US" sz="1400">
                  <a:solidFill>
                    <a:schemeClr val="accent6"/>
                  </a:solidFill>
                </a:rPr>
                <a:t>Individual organizations surveyed</a:t>
              </a:r>
            </a:p>
          </p:txBody>
        </p:sp>
        <p:cxnSp>
          <p:nvCxnSpPr>
            <p:cNvPr id="135" name="Straight Connector 134">
              <a:extLst>
                <a:ext uri="{FF2B5EF4-FFF2-40B4-BE49-F238E27FC236}">
                  <a16:creationId xmlns:a16="http://schemas.microsoft.com/office/drawing/2014/main" id="{F96F093F-6F9A-77C0-D74D-778FCF8BA9CC}"/>
                </a:ext>
              </a:extLst>
            </p:cNvPr>
            <p:cNvCxnSpPr>
              <a:cxnSpLocks/>
            </p:cNvCxnSpPr>
            <p:nvPr/>
          </p:nvCxnSpPr>
          <p:spPr>
            <a:xfrm>
              <a:off x="1319667" y="1125121"/>
              <a:ext cx="0" cy="522287"/>
            </a:xfrm>
            <a:prstGeom prst="line">
              <a:avLst/>
            </a:prstGeom>
            <a:ln w="6350" cap="flat">
              <a:gradFill>
                <a:gsLst>
                  <a:gs pos="50000">
                    <a:schemeClr val="accent2"/>
                  </a:gs>
                  <a:gs pos="0">
                    <a:srgbClr val="FFFFFF"/>
                  </a:gs>
                  <a:gs pos="100000">
                    <a:srgbClr val="FFFFFF"/>
                  </a:gs>
                </a:gsLst>
                <a:lin ang="5400000" scaled="1"/>
              </a:gra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152" name="Group 151">
            <a:extLst>
              <a:ext uri="{FF2B5EF4-FFF2-40B4-BE49-F238E27FC236}">
                <a16:creationId xmlns:a16="http://schemas.microsoft.com/office/drawing/2014/main" id="{B2557CBC-27D7-F4A2-E6E7-2640A54517CF}"/>
              </a:ext>
            </a:extLst>
          </p:cNvPr>
          <p:cNvGrpSpPr>
            <a:grpSpLocks/>
          </p:cNvGrpSpPr>
          <p:nvPr/>
        </p:nvGrpSpPr>
        <p:grpSpPr>
          <a:xfrm>
            <a:off x="4415116" y="1055481"/>
            <a:ext cx="3167199" cy="661568"/>
            <a:chOff x="8725542" y="1055481"/>
            <a:chExt cx="2717158" cy="661568"/>
          </a:xfrm>
        </p:grpSpPr>
        <p:sp>
          <p:nvSpPr>
            <p:cNvPr id="186" name="Rectangle: Rounded Corners 185">
              <a:extLst>
                <a:ext uri="{FF2B5EF4-FFF2-40B4-BE49-F238E27FC236}">
                  <a16:creationId xmlns:a16="http://schemas.microsoft.com/office/drawing/2014/main" id="{627A6741-601E-3C26-36C3-335876E78A09}"/>
                </a:ext>
              </a:extLst>
            </p:cNvPr>
            <p:cNvSpPr/>
            <p:nvPr/>
          </p:nvSpPr>
          <p:spPr>
            <a:xfrm>
              <a:off x="8725542" y="1055481"/>
              <a:ext cx="2094985" cy="661568"/>
            </a:xfrm>
            <a:prstGeom prst="roundRect">
              <a:avLst>
                <a:gd name="adj" fmla="val 25405"/>
              </a:avLst>
            </a:prstGeom>
            <a:solidFill>
              <a:schemeClr val="accent6"/>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chemeClr val="accent6"/>
                </a:solidFill>
              </a:endParaRPr>
            </a:p>
          </p:txBody>
        </p:sp>
        <p:sp>
          <p:nvSpPr>
            <p:cNvPr id="196" name="Rectangle: Rounded Corners 195">
              <a:extLst>
                <a:ext uri="{FF2B5EF4-FFF2-40B4-BE49-F238E27FC236}">
                  <a16:creationId xmlns:a16="http://schemas.microsoft.com/office/drawing/2014/main" id="{DDCB6390-6389-C910-E3B4-1D10A81FD000}"/>
                </a:ext>
              </a:extLst>
            </p:cNvPr>
            <p:cNvSpPr/>
            <p:nvPr/>
          </p:nvSpPr>
          <p:spPr>
            <a:xfrm>
              <a:off x="8782480" y="1098495"/>
              <a:ext cx="2660219" cy="575539"/>
            </a:xfrm>
            <a:prstGeom prst="roundRect">
              <a:avLst>
                <a:gd name="adj" fmla="val 25405"/>
              </a:avLst>
            </a:prstGeom>
            <a:solidFill>
              <a:srgbClr val="FFFFFF"/>
            </a:solidFill>
            <a:ln w="9525" cap="rnd"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chemeClr val="accent6"/>
                </a:solidFill>
              </a:endParaRPr>
            </a:p>
          </p:txBody>
        </p:sp>
        <p:sp>
          <p:nvSpPr>
            <p:cNvPr id="197" name="TextBox 196">
              <a:extLst>
                <a:ext uri="{FF2B5EF4-FFF2-40B4-BE49-F238E27FC236}">
                  <a16:creationId xmlns:a16="http://schemas.microsoft.com/office/drawing/2014/main" id="{91FF8051-5C81-2033-2E93-8867DC95BF77}"/>
                </a:ext>
              </a:extLst>
            </p:cNvPr>
            <p:cNvSpPr txBox="1"/>
            <p:nvPr/>
          </p:nvSpPr>
          <p:spPr>
            <a:xfrm>
              <a:off x="8893324" y="1170821"/>
              <a:ext cx="879710" cy="430887"/>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Clr>
                  <a:schemeClr val="tx1"/>
                </a:buClr>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6pPr>
              <a:lvl7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7pPr>
              <a:lvl8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8pPr>
              <a:lvl9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9pPr>
            </a:lstStyle>
            <a:p>
              <a:pPr>
                <a:buClr>
                  <a:schemeClr val="tx1"/>
                </a:buClr>
              </a:pPr>
              <a:r>
                <a:rPr lang="en-US" sz="2800" b="1">
                  <a:solidFill>
                    <a:schemeClr val="accent6"/>
                  </a:solidFill>
                </a:rPr>
                <a:t>64</a:t>
              </a:r>
            </a:p>
          </p:txBody>
        </p:sp>
        <p:sp>
          <p:nvSpPr>
            <p:cNvPr id="198" name="TextBox 197">
              <a:extLst>
                <a:ext uri="{FF2B5EF4-FFF2-40B4-BE49-F238E27FC236}">
                  <a16:creationId xmlns:a16="http://schemas.microsoft.com/office/drawing/2014/main" id="{536B3115-7143-F26A-099F-A0E8859C9C57}"/>
                </a:ext>
              </a:extLst>
            </p:cNvPr>
            <p:cNvSpPr txBox="1"/>
            <p:nvPr/>
          </p:nvSpPr>
          <p:spPr>
            <a:xfrm>
              <a:off x="9504478" y="1170821"/>
              <a:ext cx="1938222" cy="430887"/>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Clr>
                  <a:schemeClr val="tx1"/>
                </a:buClr>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6pPr>
              <a:lvl7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7pPr>
              <a:lvl8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8pPr>
              <a:lvl9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9pPr>
            </a:lstStyle>
            <a:p>
              <a:pPr>
                <a:buClr>
                  <a:schemeClr val="tx1"/>
                </a:buClr>
              </a:pPr>
              <a:r>
                <a:rPr lang="en-US" sz="1400">
                  <a:solidFill>
                    <a:schemeClr val="accent6"/>
                  </a:solidFill>
                </a:rPr>
                <a:t>Average responses per multiple choice question</a:t>
              </a:r>
            </a:p>
          </p:txBody>
        </p:sp>
        <p:cxnSp>
          <p:nvCxnSpPr>
            <p:cNvPr id="199" name="Straight Connector 198">
              <a:extLst>
                <a:ext uri="{FF2B5EF4-FFF2-40B4-BE49-F238E27FC236}">
                  <a16:creationId xmlns:a16="http://schemas.microsoft.com/office/drawing/2014/main" id="{6E1365DC-4E49-D5FC-3008-14274A5C7427}"/>
                </a:ext>
              </a:extLst>
            </p:cNvPr>
            <p:cNvCxnSpPr>
              <a:cxnSpLocks/>
            </p:cNvCxnSpPr>
            <p:nvPr/>
          </p:nvCxnSpPr>
          <p:spPr>
            <a:xfrm>
              <a:off x="9400279" y="1125121"/>
              <a:ext cx="0" cy="522287"/>
            </a:xfrm>
            <a:prstGeom prst="line">
              <a:avLst/>
            </a:prstGeom>
            <a:ln w="6350" cap="flat">
              <a:gradFill>
                <a:gsLst>
                  <a:gs pos="50000">
                    <a:schemeClr val="accent2"/>
                  </a:gs>
                  <a:gs pos="0">
                    <a:srgbClr val="FFFFFF"/>
                  </a:gs>
                  <a:gs pos="100000">
                    <a:srgbClr val="FFFFFF"/>
                  </a:gs>
                </a:gsLst>
                <a:lin ang="5400000" scaled="1"/>
              </a:gra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A99E327C-9E28-C28B-1B35-8295771D1FC0}"/>
              </a:ext>
            </a:extLst>
          </p:cNvPr>
          <p:cNvSpPr/>
          <p:nvPr/>
        </p:nvSpPr>
        <p:spPr>
          <a:xfrm>
            <a:off x="554736" y="2036763"/>
            <a:ext cx="5309490" cy="4038600"/>
          </a:xfrm>
          <a:prstGeom prst="rect">
            <a:avLst/>
          </a:prstGeom>
          <a:solidFill>
            <a:schemeClr val="tx2">
              <a:lumMod val="95000"/>
              <a:alpha val="83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9" name="Rectangle 8">
            <a:extLst>
              <a:ext uri="{FF2B5EF4-FFF2-40B4-BE49-F238E27FC236}">
                <a16:creationId xmlns:a16="http://schemas.microsoft.com/office/drawing/2014/main" id="{E3F55332-544B-453F-70D7-C65AC3F8724F}"/>
              </a:ext>
            </a:extLst>
          </p:cNvPr>
          <p:cNvSpPr/>
          <p:nvPr/>
        </p:nvSpPr>
        <p:spPr>
          <a:xfrm>
            <a:off x="5975350" y="2036763"/>
            <a:ext cx="5996517" cy="4038600"/>
          </a:xfrm>
          <a:prstGeom prst="rect">
            <a:avLst/>
          </a:prstGeom>
          <a:solidFill>
            <a:schemeClr val="tx2">
              <a:lumMod val="95000"/>
              <a:alpha val="83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13" name="Chart 12">
            <a:extLst>
              <a:ext uri="{FF2B5EF4-FFF2-40B4-BE49-F238E27FC236}">
                <a16:creationId xmlns:a16="http://schemas.microsoft.com/office/drawing/2014/main" id="{0CE8FDC6-08AC-9C2D-D816-C51DAB3A6C89}"/>
              </a:ext>
            </a:extLst>
          </p:cNvPr>
          <p:cNvGraphicFramePr/>
          <p:nvPr>
            <p:custDataLst>
              <p:tags r:id="rId4"/>
            </p:custDataLst>
          </p:nvPr>
        </p:nvGraphicFramePr>
        <p:xfrm>
          <a:off x="754063" y="2836863"/>
          <a:ext cx="4978400" cy="2871787"/>
        </p:xfrm>
        <a:graphic>
          <a:graphicData uri="http://schemas.openxmlformats.org/drawingml/2006/chart">
            <c:chart xmlns:c="http://schemas.openxmlformats.org/drawingml/2006/chart" xmlns:r="http://schemas.openxmlformats.org/officeDocument/2006/relationships" r:id="rId41"/>
          </a:graphicData>
        </a:graphic>
      </p:graphicFrame>
      <p:sp>
        <p:nvSpPr>
          <p:cNvPr id="11" name="Text Placeholder 2">
            <a:extLst>
              <a:ext uri="{FF2B5EF4-FFF2-40B4-BE49-F238E27FC236}">
                <a16:creationId xmlns:a16="http://schemas.microsoft.com/office/drawing/2014/main" id="{EBD07876-93F1-756E-2979-EDF9E622F59E}"/>
              </a:ext>
            </a:extLst>
          </p:cNvPr>
          <p:cNvSpPr>
            <a:spLocks noGrp="1"/>
          </p:cNvSpPr>
          <p:nvPr>
            <p:custDataLst>
              <p:tags r:id="rId5"/>
            </p:custDataLst>
          </p:nvPr>
        </p:nvSpPr>
        <p:spPr bwMode="auto">
          <a:xfrm>
            <a:off x="1887538" y="5684838"/>
            <a:ext cx="3032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D474D5C-7C21-4957-95C8-15E018965F09}" type="datetime'''''''''''Y''''''e''''''''''''''s'''''''''''''''''''''''''''''">
              <a:rPr lang="en-US" altLang="en-US" sz="1400" smtClean="0">
                <a:cs typeface="+mn-cs"/>
              </a:rPr>
              <a:pPr lvl="0" algn="ctr">
                <a:spcBef>
                  <a:spcPct val="0"/>
                </a:spcBef>
                <a:spcAft>
                  <a:spcPct val="0"/>
                </a:spcAft>
              </a:pPr>
              <a:t>Yes</a:t>
            </a:fld>
            <a:endParaRPr lang="en-US" sz="1400">
              <a:cs typeface="+mn-cs"/>
            </a:endParaRPr>
          </a:p>
        </p:txBody>
      </p:sp>
      <p:sp>
        <p:nvSpPr>
          <p:cNvPr id="12" name="Text Placeholder 2">
            <a:extLst>
              <a:ext uri="{FF2B5EF4-FFF2-40B4-BE49-F238E27FC236}">
                <a16:creationId xmlns:a16="http://schemas.microsoft.com/office/drawing/2014/main" id="{538FDD82-0411-01B7-846B-C9BC2CF23E84}"/>
              </a:ext>
            </a:extLst>
          </p:cNvPr>
          <p:cNvSpPr>
            <a:spLocks noGrp="1"/>
          </p:cNvSpPr>
          <p:nvPr>
            <p:custDataLst>
              <p:tags r:id="rId6"/>
            </p:custDataLst>
          </p:nvPr>
        </p:nvSpPr>
        <p:spPr bwMode="auto">
          <a:xfrm>
            <a:off x="4325938" y="5684838"/>
            <a:ext cx="2397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7F56866-D5EB-4E13-B2DE-9A76AC75B72B}" type="datetime'''''''''''''N''''''''''''''''''''''''''''o'''''''''''''">
              <a:rPr lang="en-US" altLang="en-US" sz="1400" smtClean="0">
                <a:cs typeface="+mn-cs"/>
              </a:rPr>
              <a:pPr lvl="0" algn="ctr">
                <a:spcBef>
                  <a:spcPct val="0"/>
                </a:spcBef>
                <a:spcAft>
                  <a:spcPct val="0"/>
                </a:spcAft>
              </a:pPr>
              <a:t>No</a:t>
            </a:fld>
            <a:endParaRPr lang="en-US" sz="1400">
              <a:cs typeface="+mn-cs"/>
            </a:endParaRPr>
          </a:p>
        </p:txBody>
      </p:sp>
      <p:sp>
        <p:nvSpPr>
          <p:cNvPr id="17" name="Text Placeholder 2">
            <a:extLst>
              <a:ext uri="{FF2B5EF4-FFF2-40B4-BE49-F238E27FC236}">
                <a16:creationId xmlns:a16="http://schemas.microsoft.com/office/drawing/2014/main" id="{D5F5EB0C-622C-81F8-14D8-411713CDE40A}"/>
              </a:ext>
            </a:extLst>
          </p:cNvPr>
          <p:cNvSpPr>
            <a:spLocks noGrp="1"/>
          </p:cNvSpPr>
          <p:nvPr>
            <p:custDataLst>
              <p:tags r:id="rId7"/>
            </p:custDataLst>
          </p:nvPr>
        </p:nvSpPr>
        <p:spPr bwMode="gray">
          <a:xfrm>
            <a:off x="1835150" y="2681288"/>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914C2DB-74E0-4437-A94D-201B20E8F944}" type="datetime'''''6''''''''''''''8''''''''''%'''''">
              <a:rPr lang="en-US" altLang="en-US" sz="1400" b="1" smtClean="0">
                <a:cs typeface="+mn-cs"/>
              </a:rPr>
              <a:pPr lvl="0" algn="ctr">
                <a:spcBef>
                  <a:spcPct val="0"/>
                </a:spcBef>
                <a:spcAft>
                  <a:spcPct val="0"/>
                </a:spcAft>
              </a:pPr>
              <a:t>68%</a:t>
            </a:fld>
            <a:endParaRPr lang="en-US" sz="1400" b="1">
              <a:cs typeface="+mn-cs"/>
            </a:endParaRPr>
          </a:p>
        </p:txBody>
      </p:sp>
      <p:sp>
        <p:nvSpPr>
          <p:cNvPr id="18" name="Text Placeholder 2">
            <a:extLst>
              <a:ext uri="{FF2B5EF4-FFF2-40B4-BE49-F238E27FC236}">
                <a16:creationId xmlns:a16="http://schemas.microsoft.com/office/drawing/2014/main" id="{13A31815-3933-A4F9-3262-94ADBE549D7E}"/>
              </a:ext>
            </a:extLst>
          </p:cNvPr>
          <p:cNvSpPr>
            <a:spLocks noGrp="1"/>
          </p:cNvSpPr>
          <p:nvPr>
            <p:custDataLst>
              <p:tags r:id="rId8"/>
            </p:custDataLst>
          </p:nvPr>
        </p:nvSpPr>
        <p:spPr bwMode="gray">
          <a:xfrm>
            <a:off x="4241800" y="4114800"/>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94C3D86-7E28-48F9-950A-7ECCD305B8D4}" type="datetime'''''''''3''''''''''''''''2''''''''''''%'''''''''''">
              <a:rPr lang="en-US" altLang="en-US" sz="1400" b="1" smtClean="0">
                <a:cs typeface="+mn-cs"/>
              </a:rPr>
              <a:pPr lvl="0" algn="ctr">
                <a:spcBef>
                  <a:spcPct val="0"/>
                </a:spcBef>
                <a:spcAft>
                  <a:spcPct val="0"/>
                </a:spcAft>
              </a:pPr>
              <a:t>32%</a:t>
            </a:fld>
            <a:endParaRPr lang="en-US" sz="1400" b="1">
              <a:cs typeface="+mn-cs"/>
            </a:endParaRPr>
          </a:p>
        </p:txBody>
      </p:sp>
      <p:sp>
        <p:nvSpPr>
          <p:cNvPr id="24" name="TextBox 23">
            <a:extLst>
              <a:ext uri="{FF2B5EF4-FFF2-40B4-BE49-F238E27FC236}">
                <a16:creationId xmlns:a16="http://schemas.microsoft.com/office/drawing/2014/main" id="{0F78BFA8-D15B-F510-4CA4-EC552A1F86F8}"/>
              </a:ext>
            </a:extLst>
          </p:cNvPr>
          <p:cNvSpPr txBox="1"/>
          <p:nvPr/>
        </p:nvSpPr>
        <p:spPr>
          <a:xfrm>
            <a:off x="749300" y="2127250"/>
            <a:ext cx="4909634" cy="492443"/>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Clr>
                <a:schemeClr val="tx1"/>
              </a:buClr>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6pPr>
            <a:lvl7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7pPr>
            <a:lvl8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8pPr>
            <a:lvl9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9pPr>
          </a:lstStyle>
          <a:p>
            <a:pPr>
              <a:buClr>
                <a:schemeClr val="tx1"/>
              </a:buClr>
            </a:pPr>
            <a:r>
              <a:rPr lang="en-US" b="1">
                <a:cs typeface="Arial"/>
              </a:rPr>
              <a:t>Respondents previously interviewed by ERCOT in LLI stakeholder process </a:t>
            </a:r>
            <a:r>
              <a:rPr lang="en-US">
                <a:cs typeface="Arial"/>
              </a:rPr>
              <a:t>(% of overall respondents)</a:t>
            </a:r>
            <a:r>
              <a:rPr lang="en-US" b="1">
                <a:cs typeface="Arial"/>
              </a:rPr>
              <a:t> </a:t>
            </a:r>
          </a:p>
        </p:txBody>
      </p:sp>
      <p:sp>
        <p:nvSpPr>
          <p:cNvPr id="25" name="TextBox 24">
            <a:extLst>
              <a:ext uri="{FF2B5EF4-FFF2-40B4-BE49-F238E27FC236}">
                <a16:creationId xmlns:a16="http://schemas.microsoft.com/office/drawing/2014/main" id="{EF94CCED-152A-029F-5833-7D5B592E2127}"/>
              </a:ext>
            </a:extLst>
          </p:cNvPr>
          <p:cNvSpPr txBox="1"/>
          <p:nvPr/>
        </p:nvSpPr>
        <p:spPr>
          <a:xfrm>
            <a:off x="6100763" y="2127250"/>
            <a:ext cx="5024438"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Clr>
                <a:schemeClr val="tx1"/>
              </a:buClr>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6pPr>
            <a:lvl7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7pPr>
            <a:lvl8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8pPr>
            <a:lvl9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9pPr>
          </a:lstStyle>
          <a:p>
            <a:pPr>
              <a:buClr>
                <a:schemeClr val="tx1"/>
              </a:buClr>
            </a:pPr>
            <a:r>
              <a:rPr lang="en-US" b="1">
                <a:cs typeface="Arial"/>
              </a:rPr>
              <a:t>Organizational distribution </a:t>
            </a:r>
            <a:r>
              <a:rPr lang="en-US">
                <a:cs typeface="Arial"/>
              </a:rPr>
              <a:t>(% of respondents)</a:t>
            </a:r>
            <a:r>
              <a:rPr lang="en-US" b="1">
                <a:cs typeface="Arial"/>
              </a:rPr>
              <a:t> </a:t>
            </a:r>
          </a:p>
        </p:txBody>
      </p:sp>
      <p:graphicFrame>
        <p:nvGraphicFramePr>
          <p:cNvPr id="38" name="Chart 37">
            <a:extLst>
              <a:ext uri="{FF2B5EF4-FFF2-40B4-BE49-F238E27FC236}">
                <a16:creationId xmlns:a16="http://schemas.microsoft.com/office/drawing/2014/main" id="{045833F3-C6A8-C661-2B14-753235B43001}"/>
              </a:ext>
            </a:extLst>
          </p:cNvPr>
          <p:cNvGraphicFramePr/>
          <p:nvPr>
            <p:custDataLst>
              <p:tags r:id="rId9"/>
            </p:custDataLst>
          </p:nvPr>
        </p:nvGraphicFramePr>
        <p:xfrm>
          <a:off x="9629775" y="2435225"/>
          <a:ext cx="935038" cy="3605213"/>
        </p:xfrm>
        <a:graphic>
          <a:graphicData uri="http://schemas.openxmlformats.org/drawingml/2006/chart">
            <c:chart xmlns:c="http://schemas.openxmlformats.org/drawingml/2006/chart" xmlns:r="http://schemas.openxmlformats.org/officeDocument/2006/relationships" r:id="rId42"/>
          </a:graphicData>
        </a:graphic>
      </p:graphicFrame>
      <p:sp>
        <p:nvSpPr>
          <p:cNvPr id="66" name="Text Placeholder 2">
            <a:extLst>
              <a:ext uri="{FF2B5EF4-FFF2-40B4-BE49-F238E27FC236}">
                <a16:creationId xmlns:a16="http://schemas.microsoft.com/office/drawing/2014/main" id="{8DA40021-43F9-3ACE-3FE5-9AA21D662B79}"/>
              </a:ext>
            </a:extLst>
          </p:cNvPr>
          <p:cNvSpPr>
            <a:spLocks noGrp="1"/>
          </p:cNvSpPr>
          <p:nvPr>
            <p:custDataLst>
              <p:tags r:id="rId10"/>
            </p:custDataLst>
          </p:nvPr>
        </p:nvSpPr>
        <p:spPr bwMode="auto">
          <a:xfrm>
            <a:off x="6098403" y="2584364"/>
            <a:ext cx="2846344" cy="19213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9EC3AE43-73C4-41E0-853C-F44D7714C0ED}" type="datetime'I''n''ve''stor''-''''Ow''ned'' Ut''''ilities ''''(''I''O''Us)'">
              <a:rPr lang="en-US" altLang="en-US" sz="1400" smtClean="0">
                <a:cs typeface="+mn-cs"/>
              </a:rPr>
              <a:pPr lvl="0">
                <a:spcBef>
                  <a:spcPct val="0"/>
                </a:spcBef>
                <a:spcAft>
                  <a:spcPct val="0"/>
                </a:spcAft>
              </a:pPr>
              <a:t>Investor-Owned Utilities (IOUs)</a:t>
            </a:fld>
            <a:endParaRPr lang="en-US" sz="1400">
              <a:cs typeface="+mn-cs"/>
            </a:endParaRPr>
          </a:p>
        </p:txBody>
      </p:sp>
      <p:sp>
        <p:nvSpPr>
          <p:cNvPr id="47" name="Text Placeholder 2">
            <a:extLst>
              <a:ext uri="{FF2B5EF4-FFF2-40B4-BE49-F238E27FC236}">
                <a16:creationId xmlns:a16="http://schemas.microsoft.com/office/drawing/2014/main" id="{4AE93288-3FD0-EF95-A0AD-63D28455C989}"/>
              </a:ext>
            </a:extLst>
          </p:cNvPr>
          <p:cNvSpPr>
            <a:spLocks noGrp="1"/>
          </p:cNvSpPr>
          <p:nvPr>
            <p:custDataLst>
              <p:tags r:id="rId11"/>
            </p:custDataLst>
          </p:nvPr>
        </p:nvSpPr>
        <p:spPr bwMode="auto">
          <a:xfrm>
            <a:off x="6098403" y="2796403"/>
            <a:ext cx="104414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B7115DA2-6260-4BA8-8B17-35CBE4CEC773}" type="datetime'''M''''''u''''nic''''i''''''''''''''pa''''l''''s'''''''''''">
              <a:rPr lang="en-US" altLang="en-US" sz="1400" smtClean="0">
                <a:cs typeface="+mn-cs"/>
              </a:rPr>
              <a:pPr lvl="0">
                <a:spcBef>
                  <a:spcPct val="0"/>
                </a:spcBef>
                <a:spcAft>
                  <a:spcPct val="0"/>
                </a:spcAft>
              </a:pPr>
              <a:t>Municipals</a:t>
            </a:fld>
            <a:endParaRPr lang="en-US" sz="1400">
              <a:cs typeface="+mn-cs"/>
            </a:endParaRPr>
          </a:p>
        </p:txBody>
      </p:sp>
      <p:sp>
        <p:nvSpPr>
          <p:cNvPr id="48" name="Text Placeholder 2">
            <a:extLst>
              <a:ext uri="{FF2B5EF4-FFF2-40B4-BE49-F238E27FC236}">
                <a16:creationId xmlns:a16="http://schemas.microsoft.com/office/drawing/2014/main" id="{1FF934E1-1E38-93B6-9661-8A92FB06991D}"/>
              </a:ext>
            </a:extLst>
          </p:cNvPr>
          <p:cNvSpPr>
            <a:spLocks noGrp="1"/>
          </p:cNvSpPr>
          <p:nvPr>
            <p:custDataLst>
              <p:tags r:id="rId12"/>
            </p:custDataLst>
          </p:nvPr>
        </p:nvSpPr>
        <p:spPr bwMode="auto">
          <a:xfrm>
            <a:off x="6098403" y="3061515"/>
            <a:ext cx="2371467" cy="20242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E362BCED-1B9B-45C2-946D-E65F69967555}" type="datetime'''''Co''''''''o''p''erat''''ive''''s'' (Co-''''''ops)''''  '''">
              <a:rPr lang="en-US" altLang="en-US" sz="1400" smtClean="0">
                <a:cs typeface="+mn-cs"/>
              </a:rPr>
              <a:pPr lvl="0">
                <a:spcBef>
                  <a:spcPct val="0"/>
                </a:spcBef>
                <a:spcAft>
                  <a:spcPct val="0"/>
                </a:spcAft>
              </a:pPr>
              <a:t>Cooperatives (Co-ops)  </a:t>
            </a:fld>
            <a:endParaRPr lang="en-US" sz="1400">
              <a:cs typeface="+mn-cs"/>
            </a:endParaRPr>
          </a:p>
        </p:txBody>
      </p:sp>
      <p:sp>
        <p:nvSpPr>
          <p:cNvPr id="49" name="Text Placeholder 2">
            <a:extLst>
              <a:ext uri="{FF2B5EF4-FFF2-40B4-BE49-F238E27FC236}">
                <a16:creationId xmlns:a16="http://schemas.microsoft.com/office/drawing/2014/main" id="{231E764D-5074-90AC-7073-D646928D701A}"/>
              </a:ext>
            </a:extLst>
          </p:cNvPr>
          <p:cNvSpPr>
            <a:spLocks noGrp="1"/>
          </p:cNvSpPr>
          <p:nvPr>
            <p:custDataLst>
              <p:tags r:id="rId13"/>
            </p:custDataLst>
          </p:nvPr>
        </p:nvSpPr>
        <p:spPr bwMode="auto">
          <a:xfrm>
            <a:off x="6108700" y="3308651"/>
            <a:ext cx="3514778" cy="22564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B76E1D06-F224-48B3-92CC-5AF5AB3CA8A9}" type="datetime'''''''''H''''y''p''''''''e''''''r''s''ca''''l''e''r''''''s'''">
              <a:rPr lang="en-US" altLang="en-US" sz="1400" smtClean="0">
                <a:cs typeface="+mn-cs"/>
              </a:rPr>
              <a:pPr lvl="0">
                <a:spcBef>
                  <a:spcPct val="0"/>
                </a:spcBef>
                <a:spcAft>
                  <a:spcPct val="0"/>
                </a:spcAft>
              </a:pPr>
              <a:t>Hyperscalers</a:t>
            </a:fld>
            <a:endParaRPr lang="en-US" sz="1400">
              <a:cs typeface="+mn-cs"/>
            </a:endParaRPr>
          </a:p>
        </p:txBody>
      </p:sp>
      <p:sp>
        <p:nvSpPr>
          <p:cNvPr id="50" name="Text Placeholder 2">
            <a:extLst>
              <a:ext uri="{FF2B5EF4-FFF2-40B4-BE49-F238E27FC236}">
                <a16:creationId xmlns:a16="http://schemas.microsoft.com/office/drawing/2014/main" id="{DE4E3EA4-CD5A-483C-3F56-438B0F320DCE}"/>
              </a:ext>
            </a:extLst>
          </p:cNvPr>
          <p:cNvSpPr>
            <a:spLocks noGrp="1"/>
          </p:cNvSpPr>
          <p:nvPr>
            <p:custDataLst>
              <p:tags r:id="rId14"/>
            </p:custDataLst>
          </p:nvPr>
        </p:nvSpPr>
        <p:spPr bwMode="auto">
          <a:xfrm>
            <a:off x="6098403" y="3569559"/>
            <a:ext cx="1338949" cy="243616"/>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249A93A-008E-4D28-9B17-22151D7796E0}" type="datetime'C''o''''-''''''l''o''c''''''''''''''''''a''''''t''ors'">
              <a:rPr lang="en-US" altLang="en-US" sz="1400" smtClean="0">
                <a:cs typeface="+mn-cs"/>
              </a:rPr>
              <a:pPr lvl="0">
                <a:spcBef>
                  <a:spcPct val="0"/>
                </a:spcBef>
                <a:spcAft>
                  <a:spcPct val="0"/>
                </a:spcAft>
              </a:pPr>
              <a:t>Co-locators</a:t>
            </a:fld>
            <a:endParaRPr lang="en-US" sz="1400">
              <a:cs typeface="+mn-cs"/>
            </a:endParaRPr>
          </a:p>
        </p:txBody>
      </p:sp>
      <p:sp>
        <p:nvSpPr>
          <p:cNvPr id="165" name="Text Placeholder 2">
            <a:extLst>
              <a:ext uri="{FF2B5EF4-FFF2-40B4-BE49-F238E27FC236}">
                <a16:creationId xmlns:a16="http://schemas.microsoft.com/office/drawing/2014/main" id="{6F2FF050-4A97-1EDA-6AEB-A16D44CD8068}"/>
              </a:ext>
            </a:extLst>
          </p:cNvPr>
          <p:cNvSpPr>
            <a:spLocks noGrp="1"/>
          </p:cNvSpPr>
          <p:nvPr>
            <p:custDataLst>
              <p:tags r:id="rId15"/>
            </p:custDataLst>
          </p:nvPr>
        </p:nvSpPr>
        <p:spPr bwMode="auto">
          <a:xfrm>
            <a:off x="6098403" y="3824374"/>
            <a:ext cx="2991622" cy="284806"/>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6E0DBDD6-F7EC-4FB3-90A6-E6512A9F8303}" type="datetime'Consume''rs (Res''i''d''e''ntial/Co''mm''er''''''''''cial) '">
              <a:rPr lang="en-US" altLang="en-US" sz="1400" smtClean="0">
                <a:cs typeface="+mn-cs"/>
              </a:rPr>
              <a:pPr lvl="0">
                <a:spcBef>
                  <a:spcPct val="0"/>
                </a:spcBef>
                <a:spcAft>
                  <a:spcPct val="0"/>
                </a:spcAft>
              </a:pPr>
              <a:t>Consumers (Residential/Commercial) </a:t>
            </a:fld>
            <a:endParaRPr lang="en-US" sz="1400">
              <a:cs typeface="+mn-cs"/>
            </a:endParaRPr>
          </a:p>
        </p:txBody>
      </p:sp>
      <p:sp>
        <p:nvSpPr>
          <p:cNvPr id="53" name="Text Placeholder 2">
            <a:extLst>
              <a:ext uri="{FF2B5EF4-FFF2-40B4-BE49-F238E27FC236}">
                <a16:creationId xmlns:a16="http://schemas.microsoft.com/office/drawing/2014/main" id="{936D848F-A8F4-D133-2A77-5BA2554810F3}"/>
              </a:ext>
            </a:extLst>
          </p:cNvPr>
          <p:cNvSpPr>
            <a:spLocks noGrp="1"/>
          </p:cNvSpPr>
          <p:nvPr>
            <p:custDataLst>
              <p:tags r:id="rId16"/>
            </p:custDataLst>
          </p:nvPr>
        </p:nvSpPr>
        <p:spPr bwMode="auto">
          <a:xfrm>
            <a:off x="6098403" y="4099783"/>
            <a:ext cx="3101116" cy="223022"/>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114B5749-9284-418E-AF32-8FDC3A638F4F}" type="datetime'In''d''ustrial/''''''L''ar''g''e L''oad ''C''o''nsu''me''rs  '">
              <a:rPr lang="en-US" altLang="en-US" sz="1400" smtClean="0">
                <a:cs typeface="+mn-cs"/>
              </a:rPr>
              <a:pPr lvl="0">
                <a:spcBef>
                  <a:spcPct val="0"/>
                </a:spcBef>
                <a:spcAft>
                  <a:spcPct val="0"/>
                </a:spcAft>
              </a:pPr>
              <a:t>Industrial/Large Load Consumers  </a:t>
            </a:fld>
            <a:endParaRPr lang="en-US" sz="1400">
              <a:cs typeface="+mn-cs"/>
            </a:endParaRPr>
          </a:p>
        </p:txBody>
      </p:sp>
      <p:sp>
        <p:nvSpPr>
          <p:cNvPr id="111" name="Text Placeholder 2">
            <a:extLst>
              <a:ext uri="{FF2B5EF4-FFF2-40B4-BE49-F238E27FC236}">
                <a16:creationId xmlns:a16="http://schemas.microsoft.com/office/drawing/2014/main" id="{4EE73DC6-86C5-17E8-750D-A745BA7198FD}"/>
              </a:ext>
            </a:extLst>
          </p:cNvPr>
          <p:cNvSpPr>
            <a:spLocks noGrp="1"/>
          </p:cNvSpPr>
          <p:nvPr>
            <p:custDataLst>
              <p:tags r:id="rId17"/>
            </p:custDataLst>
          </p:nvPr>
        </p:nvSpPr>
        <p:spPr bwMode="auto">
          <a:xfrm>
            <a:off x="6098403" y="4364897"/>
            <a:ext cx="3491856" cy="233319"/>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88048D30-FADE-4F4B-A88D-24733FCFFA5D}" type="datetime'''D''ev''''''e''l''''''''o''''pe''''''''r''s'''''''''">
              <a:rPr lang="en-US" altLang="en-US" sz="1400" smtClean="0">
                <a:cs typeface="+mn-cs"/>
              </a:rPr>
              <a:pPr lvl="0">
                <a:spcBef>
                  <a:spcPct val="0"/>
                </a:spcBef>
                <a:spcAft>
                  <a:spcPct val="0"/>
                </a:spcAft>
              </a:pPr>
              <a:t>Developers</a:t>
            </a:fld>
            <a:endParaRPr lang="en-US" sz="1400">
              <a:cs typeface="+mn-cs"/>
            </a:endParaRPr>
          </a:p>
        </p:txBody>
      </p:sp>
      <p:sp>
        <p:nvSpPr>
          <p:cNvPr id="115" name="Text Placeholder 2">
            <a:extLst>
              <a:ext uri="{FF2B5EF4-FFF2-40B4-BE49-F238E27FC236}">
                <a16:creationId xmlns:a16="http://schemas.microsoft.com/office/drawing/2014/main" id="{268CA411-2094-C392-9ED9-02FFF297D496}"/>
              </a:ext>
            </a:extLst>
          </p:cNvPr>
          <p:cNvSpPr>
            <a:spLocks noGrp="1"/>
          </p:cNvSpPr>
          <p:nvPr>
            <p:custDataLst>
              <p:tags r:id="rId18"/>
            </p:custDataLst>
          </p:nvPr>
        </p:nvSpPr>
        <p:spPr bwMode="auto">
          <a:xfrm>
            <a:off x="6098403" y="4628421"/>
            <a:ext cx="3505071" cy="223022"/>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11FF038A-CCA7-4213-A862-AE91D10A9AF4}" type="datetime'Inde''''p''''e''n''d''''''en''t'' ''Gene''''r''at''or''s'''''">
              <a:rPr lang="en-US" altLang="en-US" sz="1400" smtClean="0">
                <a:cs typeface="+mn-cs"/>
              </a:rPr>
              <a:pPr lvl="0">
                <a:spcBef>
                  <a:spcPct val="0"/>
                </a:spcBef>
                <a:spcAft>
                  <a:spcPct val="0"/>
                </a:spcAft>
              </a:pPr>
              <a:t>Independent Generators</a:t>
            </a:fld>
            <a:endParaRPr lang="en-US" sz="1400">
              <a:cs typeface="+mn-cs"/>
            </a:endParaRPr>
          </a:p>
        </p:txBody>
      </p:sp>
      <p:sp>
        <p:nvSpPr>
          <p:cNvPr id="56" name="Text Placeholder 2">
            <a:extLst>
              <a:ext uri="{FF2B5EF4-FFF2-40B4-BE49-F238E27FC236}">
                <a16:creationId xmlns:a16="http://schemas.microsoft.com/office/drawing/2014/main" id="{811F6248-5B96-2ED8-5CE8-3E95B3BA6BFB}"/>
              </a:ext>
            </a:extLst>
          </p:cNvPr>
          <p:cNvSpPr>
            <a:spLocks noGrp="1"/>
          </p:cNvSpPr>
          <p:nvPr>
            <p:custDataLst>
              <p:tags r:id="rId19"/>
            </p:custDataLst>
          </p:nvPr>
        </p:nvSpPr>
        <p:spPr bwMode="auto">
          <a:xfrm>
            <a:off x="6098403" y="4903831"/>
            <a:ext cx="3526609" cy="233319"/>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90CD94A3-BCDA-4A48-96C6-F3825E42C99D}" type="datetime'Ind''epend''ent ''Po''w''er ''Ma''rke''''''''''t''ers'''''">
              <a:rPr lang="en-US" altLang="en-US" sz="1400" smtClean="0">
                <a:cs typeface="+mn-cs"/>
              </a:rPr>
              <a:pPr lvl="0">
                <a:spcBef>
                  <a:spcPct val="0"/>
                </a:spcBef>
                <a:spcAft>
                  <a:spcPct val="0"/>
                </a:spcAft>
              </a:pPr>
              <a:t>Independent Power Marketers</a:t>
            </a:fld>
            <a:endParaRPr lang="en-US" sz="1400">
              <a:cs typeface="+mn-cs"/>
            </a:endParaRPr>
          </a:p>
        </p:txBody>
      </p:sp>
      <p:sp>
        <p:nvSpPr>
          <p:cNvPr id="172" name="Text Placeholder 2">
            <a:extLst>
              <a:ext uri="{FF2B5EF4-FFF2-40B4-BE49-F238E27FC236}">
                <a16:creationId xmlns:a16="http://schemas.microsoft.com/office/drawing/2014/main" id="{EEACA341-21A1-539B-73DA-2DBE21D85B8D}"/>
              </a:ext>
            </a:extLst>
          </p:cNvPr>
          <p:cNvSpPr>
            <a:spLocks noGrp="1"/>
          </p:cNvSpPr>
          <p:nvPr>
            <p:custDataLst>
              <p:tags r:id="rId20"/>
            </p:custDataLst>
          </p:nvPr>
        </p:nvSpPr>
        <p:spPr bwMode="auto">
          <a:xfrm>
            <a:off x="6098403" y="5158647"/>
            <a:ext cx="3918636" cy="243616"/>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C419562D-4A13-4530-A552-44417D8BDEE0}" type="datetime'Indepe''ndent Reta''il Electric'''''' Provider (REPs)'' '">
              <a:rPr lang="en-US" altLang="en-US" sz="1400" smtClean="0">
                <a:cs typeface="+mn-cs"/>
              </a:rPr>
              <a:pPr lvl="0">
                <a:spcBef>
                  <a:spcPct val="0"/>
                </a:spcBef>
                <a:spcAft>
                  <a:spcPct val="0"/>
                </a:spcAft>
              </a:pPr>
              <a:t>Independent Retail Electric Provider (REPs) </a:t>
            </a:fld>
            <a:endParaRPr lang="en-US" sz="1400">
              <a:cs typeface="+mn-cs"/>
            </a:endParaRPr>
          </a:p>
        </p:txBody>
      </p:sp>
      <p:sp>
        <p:nvSpPr>
          <p:cNvPr id="58" name="Text Placeholder 2">
            <a:extLst>
              <a:ext uri="{FF2B5EF4-FFF2-40B4-BE49-F238E27FC236}">
                <a16:creationId xmlns:a16="http://schemas.microsoft.com/office/drawing/2014/main" id="{E7B379AA-A86A-CD34-01C4-3529A6960A8B}"/>
              </a:ext>
            </a:extLst>
          </p:cNvPr>
          <p:cNvSpPr>
            <a:spLocks noGrp="1"/>
          </p:cNvSpPr>
          <p:nvPr>
            <p:custDataLst>
              <p:tags r:id="rId21"/>
            </p:custDataLst>
          </p:nvPr>
        </p:nvSpPr>
        <p:spPr bwMode="auto">
          <a:xfrm>
            <a:off x="6098403" y="5432469"/>
            <a:ext cx="2507134" cy="2539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C294687-1DB2-478A-B072-0D3569FD2E46}" type="datetime'Re''s''e''ar''c''''h O''r''''ga''niz''a''''ti''o''n''s  '''">
              <a:rPr lang="en-US" altLang="en-US" sz="1400" smtClean="0">
                <a:cs typeface="+mn-cs"/>
              </a:rPr>
              <a:pPr lvl="0">
                <a:spcBef>
                  <a:spcPct val="0"/>
                </a:spcBef>
                <a:spcAft>
                  <a:spcPct val="0"/>
                </a:spcAft>
              </a:pPr>
              <a:t>Research Organizations  </a:t>
            </a:fld>
            <a:endParaRPr lang="en-US" sz="1400">
              <a:cs typeface="+mn-cs"/>
            </a:endParaRPr>
          </a:p>
        </p:txBody>
      </p:sp>
      <p:sp>
        <p:nvSpPr>
          <p:cNvPr id="52" name="Text Placeholder 2">
            <a:extLst>
              <a:ext uri="{FF2B5EF4-FFF2-40B4-BE49-F238E27FC236}">
                <a16:creationId xmlns:a16="http://schemas.microsoft.com/office/drawing/2014/main" id="{272E3502-1F4B-AD08-3A86-B787E4991BF4}"/>
              </a:ext>
            </a:extLst>
          </p:cNvPr>
          <p:cNvSpPr>
            <a:spLocks noGrp="1"/>
          </p:cNvSpPr>
          <p:nvPr>
            <p:custDataLst>
              <p:tags r:id="rId22"/>
            </p:custDataLst>
          </p:nvPr>
        </p:nvSpPr>
        <p:spPr bwMode="auto">
          <a:xfrm>
            <a:off x="6098403" y="5707878"/>
            <a:ext cx="2104252" cy="20242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16D45E81-22E4-44B2-A359-3506A073DC86}" type="datetime'''''Other'' (p''l''''''''''ease'''' ''s''''''''''p''ecif''y)'">
              <a:rPr lang="en-US" altLang="en-US" sz="1400" smtClean="0">
                <a:cs typeface="+mn-cs"/>
              </a:rPr>
              <a:pPr lvl="0">
                <a:spcBef>
                  <a:spcPct val="0"/>
                </a:spcBef>
                <a:spcAft>
                  <a:spcPct val="0"/>
                </a:spcAft>
              </a:pPr>
              <a:t>Other (please specify)</a:t>
            </a:fld>
            <a:endParaRPr lang="en-US" sz="1400">
              <a:cs typeface="+mn-cs"/>
            </a:endParaRPr>
          </a:p>
        </p:txBody>
      </p:sp>
      <p:sp>
        <p:nvSpPr>
          <p:cNvPr id="86" name="Text Placeholder 2">
            <a:extLst>
              <a:ext uri="{FF2B5EF4-FFF2-40B4-BE49-F238E27FC236}">
                <a16:creationId xmlns:a16="http://schemas.microsoft.com/office/drawing/2014/main" id="{F6FC68D6-B2C7-2B60-0138-7F41C1B2601F}"/>
              </a:ext>
            </a:extLst>
          </p:cNvPr>
          <p:cNvSpPr>
            <a:spLocks noGrp="1"/>
          </p:cNvSpPr>
          <p:nvPr>
            <p:custDataLst>
              <p:tags r:id="rId23"/>
            </p:custDataLst>
          </p:nvPr>
        </p:nvSpPr>
        <p:spPr bwMode="gray">
          <a:xfrm>
            <a:off x="9850438" y="2543175"/>
            <a:ext cx="307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6134C441-15A0-4389-B27D-ECECEC5D0F5B}" type="datetime'''''''''''''6''''''''''''''''''''''''%'''''''">
              <a:rPr lang="en-US" altLang="en-US" sz="1400" smtClean="0">
                <a:cs typeface="+mn-cs"/>
              </a:rPr>
              <a:pPr lvl="0">
                <a:spcBef>
                  <a:spcPct val="0"/>
                </a:spcBef>
                <a:spcAft>
                  <a:spcPct val="0"/>
                </a:spcAft>
              </a:pPr>
              <a:t>6%</a:t>
            </a:fld>
            <a:endParaRPr lang="en-US" sz="1400">
              <a:cs typeface="+mn-cs"/>
            </a:endParaRPr>
          </a:p>
        </p:txBody>
      </p:sp>
      <p:sp>
        <p:nvSpPr>
          <p:cNvPr id="28" name="Text Placeholder 2">
            <a:extLst>
              <a:ext uri="{FF2B5EF4-FFF2-40B4-BE49-F238E27FC236}">
                <a16:creationId xmlns:a16="http://schemas.microsoft.com/office/drawing/2014/main" id="{C0AA6A1C-03B1-A2EB-F0F3-084D91E53A95}"/>
              </a:ext>
            </a:extLst>
          </p:cNvPr>
          <p:cNvSpPr>
            <a:spLocks noGrp="1"/>
          </p:cNvSpPr>
          <p:nvPr>
            <p:custDataLst>
              <p:tags r:id="rId24"/>
            </p:custDataLst>
          </p:nvPr>
        </p:nvSpPr>
        <p:spPr bwMode="gray">
          <a:xfrm>
            <a:off x="9887165" y="2793785"/>
            <a:ext cx="46295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12016B3C-0561-4BA1-9867-64BE0D10BCDA}" type="datetime'''''''''''''''''''''''7''''''''''''''''%'''''''''''''">
              <a:rPr lang="en-US" altLang="en-US" sz="1400" smtClean="0">
                <a:cs typeface="+mn-cs"/>
              </a:rPr>
              <a:pPr lvl="0">
                <a:spcBef>
                  <a:spcPct val="0"/>
                </a:spcBef>
                <a:spcAft>
                  <a:spcPct val="0"/>
                </a:spcAft>
              </a:pPr>
              <a:t>7%</a:t>
            </a:fld>
            <a:endParaRPr lang="en-US" sz="1400">
              <a:cs typeface="+mn-cs"/>
            </a:endParaRPr>
          </a:p>
        </p:txBody>
      </p:sp>
      <p:sp>
        <p:nvSpPr>
          <p:cNvPr id="68" name="Text Placeholder 2">
            <a:extLst>
              <a:ext uri="{FF2B5EF4-FFF2-40B4-BE49-F238E27FC236}">
                <a16:creationId xmlns:a16="http://schemas.microsoft.com/office/drawing/2014/main" id="{2D2590FC-5FA7-774C-EB95-B05209F7890F}"/>
              </a:ext>
            </a:extLst>
          </p:cNvPr>
          <p:cNvSpPr>
            <a:spLocks noGrp="1"/>
          </p:cNvSpPr>
          <p:nvPr>
            <p:custDataLst>
              <p:tags r:id="rId25"/>
            </p:custDataLst>
          </p:nvPr>
        </p:nvSpPr>
        <p:spPr bwMode="gray">
          <a:xfrm>
            <a:off x="9887165" y="3058898"/>
            <a:ext cx="411297" cy="23855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01084B0F-5D63-425E-BB7B-2C40B9904D4F}" type="datetime'''7%'''''''''''''">
              <a:rPr lang="en-US" altLang="en-US" sz="1400" smtClean="0">
                <a:cs typeface="+mn-cs"/>
              </a:rPr>
              <a:pPr lvl="0">
                <a:spcBef>
                  <a:spcPct val="0"/>
                </a:spcBef>
                <a:spcAft>
                  <a:spcPct val="0"/>
                </a:spcAft>
              </a:pPr>
              <a:t>7%</a:t>
            </a:fld>
            <a:endParaRPr lang="en-US" sz="1400">
              <a:cs typeface="+mn-cs"/>
            </a:endParaRPr>
          </a:p>
        </p:txBody>
      </p:sp>
      <p:sp>
        <p:nvSpPr>
          <p:cNvPr id="69" name="Text Placeholder 2">
            <a:extLst>
              <a:ext uri="{FF2B5EF4-FFF2-40B4-BE49-F238E27FC236}">
                <a16:creationId xmlns:a16="http://schemas.microsoft.com/office/drawing/2014/main" id="{AFA9DD71-99A7-7254-9ECF-AB8B2FE18781}"/>
              </a:ext>
            </a:extLst>
          </p:cNvPr>
          <p:cNvSpPr>
            <a:spLocks noGrp="1"/>
          </p:cNvSpPr>
          <p:nvPr>
            <p:custDataLst>
              <p:tags r:id="rId26"/>
            </p:custDataLst>
          </p:nvPr>
        </p:nvSpPr>
        <p:spPr bwMode="gray">
          <a:xfrm>
            <a:off x="9944144" y="3306034"/>
            <a:ext cx="548158" cy="243616"/>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F9F8538-88BD-4687-B8B4-17700BB0340D}" type="datetime'''1''''''1''''''''''''''''''''''''''''''''''%'''''''''">
              <a:rPr lang="en-US" altLang="en-US" sz="1400" smtClean="0">
                <a:cs typeface="+mn-cs"/>
              </a:rPr>
              <a:pPr lvl="0">
                <a:spcBef>
                  <a:spcPct val="0"/>
                </a:spcBef>
                <a:spcAft>
                  <a:spcPct val="0"/>
                </a:spcAft>
              </a:pPr>
              <a:t>11%</a:t>
            </a:fld>
            <a:endParaRPr lang="en-US" sz="1400">
              <a:cs typeface="+mn-cs"/>
            </a:endParaRPr>
          </a:p>
        </p:txBody>
      </p:sp>
      <p:sp>
        <p:nvSpPr>
          <p:cNvPr id="70" name="Text Placeholder 2">
            <a:extLst>
              <a:ext uri="{FF2B5EF4-FFF2-40B4-BE49-F238E27FC236}">
                <a16:creationId xmlns:a16="http://schemas.microsoft.com/office/drawing/2014/main" id="{49FC0F42-2710-0A72-314F-43676E760BFF}"/>
              </a:ext>
            </a:extLst>
          </p:cNvPr>
          <p:cNvSpPr>
            <a:spLocks noGrp="1"/>
          </p:cNvSpPr>
          <p:nvPr>
            <p:custDataLst>
              <p:tags r:id="rId27"/>
            </p:custDataLst>
          </p:nvPr>
        </p:nvSpPr>
        <p:spPr bwMode="gray">
          <a:xfrm>
            <a:off x="9850438" y="3600450"/>
            <a:ext cx="307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B5B3C1FA-D2AF-459C-A7D6-D6CA97B260F7}" type="datetime'''''''''''''''''''6''''''''''''''''''''''''%'''">
              <a:rPr lang="en-US" altLang="en-US" sz="1400" smtClean="0">
                <a:cs typeface="+mn-cs"/>
              </a:rPr>
              <a:pPr lvl="0">
                <a:spcBef>
                  <a:spcPct val="0"/>
                </a:spcBef>
                <a:spcAft>
                  <a:spcPct val="0"/>
                </a:spcAft>
              </a:pPr>
              <a:t>6%</a:t>
            </a:fld>
            <a:endParaRPr lang="en-US" sz="1400">
              <a:cs typeface="+mn-cs"/>
            </a:endParaRPr>
          </a:p>
        </p:txBody>
      </p:sp>
      <p:sp>
        <p:nvSpPr>
          <p:cNvPr id="168" name="Text Placeholder 2">
            <a:extLst>
              <a:ext uri="{FF2B5EF4-FFF2-40B4-BE49-F238E27FC236}">
                <a16:creationId xmlns:a16="http://schemas.microsoft.com/office/drawing/2014/main" id="{E2573B65-113C-22DD-A511-F8488C67F2FA}"/>
              </a:ext>
            </a:extLst>
          </p:cNvPr>
          <p:cNvSpPr>
            <a:spLocks noGrp="1"/>
          </p:cNvSpPr>
          <p:nvPr>
            <p:custDataLst>
              <p:tags r:id="rId28"/>
            </p:custDataLst>
          </p:nvPr>
        </p:nvSpPr>
        <p:spPr bwMode="gray">
          <a:xfrm>
            <a:off x="9737725" y="3865563"/>
            <a:ext cx="307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B43C5517-9797-4232-B75C-D119CF06773F}" type="datetime'0''''''''''''''''''''''''''''''''''''''''''''''''''%'''">
              <a:rPr lang="en-US" altLang="en-US" sz="1400" smtClean="0">
                <a:cs typeface="+mn-cs"/>
              </a:rPr>
              <a:pPr lvl="0">
                <a:spcBef>
                  <a:spcPct val="0"/>
                </a:spcBef>
                <a:spcAft>
                  <a:spcPct val="0"/>
                </a:spcAft>
              </a:pPr>
              <a:t>0%</a:t>
            </a:fld>
            <a:endParaRPr lang="en-US" sz="1400">
              <a:cs typeface="+mn-cs"/>
            </a:endParaRPr>
          </a:p>
        </p:txBody>
      </p:sp>
      <p:sp>
        <p:nvSpPr>
          <p:cNvPr id="73" name="Text Placeholder 2">
            <a:extLst>
              <a:ext uri="{FF2B5EF4-FFF2-40B4-BE49-F238E27FC236}">
                <a16:creationId xmlns:a16="http://schemas.microsoft.com/office/drawing/2014/main" id="{0DFAF732-A5C0-1E0B-BBE4-5B0037DE2E0E}"/>
              </a:ext>
            </a:extLst>
          </p:cNvPr>
          <p:cNvSpPr>
            <a:spLocks noGrp="1"/>
          </p:cNvSpPr>
          <p:nvPr>
            <p:custDataLst>
              <p:tags r:id="rId29"/>
            </p:custDataLst>
          </p:nvPr>
        </p:nvSpPr>
        <p:spPr bwMode="gray">
          <a:xfrm>
            <a:off x="9759950" y="4130675"/>
            <a:ext cx="307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E3E2AA96-2AA0-4B23-BBFC-569BCAC520CA}" type="datetime'''''''1''''''''''''''''''''''''''''''''''''''''''''%'''''''">
              <a:rPr lang="en-US" altLang="en-US" sz="1400" smtClean="0">
                <a:cs typeface="+mn-cs"/>
              </a:rPr>
              <a:pPr lvl="0">
                <a:spcBef>
                  <a:spcPct val="0"/>
                </a:spcBef>
                <a:spcAft>
                  <a:spcPct val="0"/>
                </a:spcAft>
              </a:pPr>
              <a:t>1%</a:t>
            </a:fld>
            <a:endParaRPr lang="en-US" sz="1400">
              <a:cs typeface="+mn-cs"/>
            </a:endParaRPr>
          </a:p>
        </p:txBody>
      </p:sp>
      <p:sp>
        <p:nvSpPr>
          <p:cNvPr id="112" name="Text Placeholder 2">
            <a:extLst>
              <a:ext uri="{FF2B5EF4-FFF2-40B4-BE49-F238E27FC236}">
                <a16:creationId xmlns:a16="http://schemas.microsoft.com/office/drawing/2014/main" id="{B3E0E65F-0BC0-C492-8663-98CAD3BEC0A2}"/>
              </a:ext>
            </a:extLst>
          </p:cNvPr>
          <p:cNvSpPr>
            <a:spLocks noGrp="1"/>
          </p:cNvSpPr>
          <p:nvPr>
            <p:custDataLst>
              <p:tags r:id="rId30"/>
            </p:custDataLst>
          </p:nvPr>
        </p:nvSpPr>
        <p:spPr bwMode="gray">
          <a:xfrm>
            <a:off x="10507663" y="4369958"/>
            <a:ext cx="535552" cy="277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C0034275-EB95-4DFB-B949-C8B769E283AA}" type="datetime'''''''''3''''9''''''''''''''''''''''%'''''''''''''''">
              <a:rPr lang="en-US" altLang="en-US" sz="1400" smtClean="0">
                <a:cs typeface="+mn-cs"/>
              </a:rPr>
              <a:pPr lvl="0">
                <a:spcBef>
                  <a:spcPct val="0"/>
                </a:spcBef>
                <a:spcAft>
                  <a:spcPct val="0"/>
                </a:spcAft>
              </a:pPr>
              <a:t>39%</a:t>
            </a:fld>
            <a:endParaRPr lang="en-US" sz="1400">
              <a:cs typeface="+mn-cs"/>
            </a:endParaRPr>
          </a:p>
        </p:txBody>
      </p:sp>
      <p:sp>
        <p:nvSpPr>
          <p:cNvPr id="116" name="Text Placeholder 2">
            <a:extLst>
              <a:ext uri="{FF2B5EF4-FFF2-40B4-BE49-F238E27FC236}">
                <a16:creationId xmlns:a16="http://schemas.microsoft.com/office/drawing/2014/main" id="{00FAE618-E08F-3C2B-20C0-EE6C36D91EEE}"/>
              </a:ext>
            </a:extLst>
          </p:cNvPr>
          <p:cNvSpPr>
            <a:spLocks noGrp="1"/>
          </p:cNvSpPr>
          <p:nvPr>
            <p:custDataLst>
              <p:tags r:id="rId31"/>
            </p:custDataLst>
          </p:nvPr>
        </p:nvSpPr>
        <p:spPr bwMode="gray">
          <a:xfrm>
            <a:off x="10009188" y="4659313"/>
            <a:ext cx="509372" cy="223022"/>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D2E8C864-75B1-43C4-A9F6-E3150BAE7B04}" type="datetime'''''''''''1''''''''''''''''4''''''''''''''%'''''">
              <a:rPr lang="en-US" altLang="en-US" sz="1400" smtClean="0">
                <a:cs typeface="+mn-cs"/>
              </a:rPr>
              <a:pPr lvl="0">
                <a:spcBef>
                  <a:spcPct val="0"/>
                </a:spcBef>
                <a:spcAft>
                  <a:spcPct val="0"/>
                </a:spcAft>
              </a:pPr>
              <a:t>14%</a:t>
            </a:fld>
            <a:endParaRPr lang="en-US" sz="1400">
              <a:cs typeface="+mn-cs"/>
            </a:endParaRPr>
          </a:p>
        </p:txBody>
      </p:sp>
      <p:sp>
        <p:nvSpPr>
          <p:cNvPr id="76" name="Text Placeholder 2">
            <a:extLst>
              <a:ext uri="{FF2B5EF4-FFF2-40B4-BE49-F238E27FC236}">
                <a16:creationId xmlns:a16="http://schemas.microsoft.com/office/drawing/2014/main" id="{B25F0CB3-D5F1-2106-DBCE-09AD6498D589}"/>
              </a:ext>
            </a:extLst>
          </p:cNvPr>
          <p:cNvSpPr>
            <a:spLocks noGrp="1"/>
          </p:cNvSpPr>
          <p:nvPr>
            <p:custDataLst>
              <p:tags r:id="rId32"/>
            </p:custDataLst>
          </p:nvPr>
        </p:nvSpPr>
        <p:spPr bwMode="gray">
          <a:xfrm>
            <a:off x="9770848" y="4911510"/>
            <a:ext cx="462957" cy="22564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538554F2-12F0-4FA5-8DB6-239191A1DB20}" type="datetime'2''''''''''''''''''''''''''''''''%'''''''''''''''''">
              <a:rPr lang="en-US" altLang="en-US" sz="1400" smtClean="0">
                <a:cs typeface="+mn-cs"/>
              </a:rPr>
              <a:pPr lvl="0">
                <a:spcBef>
                  <a:spcPct val="0"/>
                </a:spcBef>
                <a:spcAft>
                  <a:spcPct val="0"/>
                </a:spcAft>
              </a:pPr>
              <a:t>2%</a:t>
            </a:fld>
            <a:endParaRPr lang="en-US" sz="1400">
              <a:cs typeface="+mn-cs"/>
            </a:endParaRPr>
          </a:p>
        </p:txBody>
      </p:sp>
      <p:sp>
        <p:nvSpPr>
          <p:cNvPr id="173" name="Text Placeholder 2">
            <a:extLst>
              <a:ext uri="{FF2B5EF4-FFF2-40B4-BE49-F238E27FC236}">
                <a16:creationId xmlns:a16="http://schemas.microsoft.com/office/drawing/2014/main" id="{8AD2054E-DB98-E797-1641-E5D735E9E016}"/>
              </a:ext>
            </a:extLst>
          </p:cNvPr>
          <p:cNvSpPr>
            <a:spLocks noGrp="1"/>
          </p:cNvSpPr>
          <p:nvPr>
            <p:custDataLst>
              <p:tags r:id="rId33"/>
            </p:custDataLst>
          </p:nvPr>
        </p:nvSpPr>
        <p:spPr bwMode="gray">
          <a:xfrm>
            <a:off x="9759950" y="5189538"/>
            <a:ext cx="307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86B2C54-D11E-4969-BA4B-04000D54C940}" type="datetime'''''''''''''''1''''''''''''''''''%'''''''''''''''">
              <a:rPr lang="en-US" altLang="en-US" sz="1400" smtClean="0">
                <a:cs typeface="+mn-cs"/>
              </a:rPr>
              <a:pPr lvl="0">
                <a:spcBef>
                  <a:spcPct val="0"/>
                </a:spcBef>
                <a:spcAft>
                  <a:spcPct val="0"/>
                </a:spcAft>
              </a:pPr>
              <a:t>1%</a:t>
            </a:fld>
            <a:endParaRPr lang="en-US" sz="1400">
              <a:cs typeface="+mn-cs"/>
            </a:endParaRPr>
          </a:p>
        </p:txBody>
      </p:sp>
      <p:sp>
        <p:nvSpPr>
          <p:cNvPr id="78" name="Text Placeholder 2">
            <a:extLst>
              <a:ext uri="{FF2B5EF4-FFF2-40B4-BE49-F238E27FC236}">
                <a16:creationId xmlns:a16="http://schemas.microsoft.com/office/drawing/2014/main" id="{B07055DB-1827-ABC0-9784-DA8237265E16}"/>
              </a:ext>
            </a:extLst>
          </p:cNvPr>
          <p:cNvSpPr>
            <a:spLocks noGrp="1"/>
          </p:cNvSpPr>
          <p:nvPr>
            <p:custDataLst>
              <p:tags r:id="rId34"/>
            </p:custDataLst>
          </p:nvPr>
        </p:nvSpPr>
        <p:spPr bwMode="gray">
          <a:xfrm>
            <a:off x="9737725" y="5453063"/>
            <a:ext cx="307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6C360F1A-8F33-4328-B4A9-7463B652C670}" type="datetime'''''''0''%'''''''''''''''''''''''''''''''''''''''''''''''''">
              <a:rPr lang="en-US" altLang="en-US" sz="1400" smtClean="0">
                <a:cs typeface="+mn-cs"/>
              </a:rPr>
              <a:pPr lvl="0">
                <a:spcBef>
                  <a:spcPct val="0"/>
                </a:spcBef>
                <a:spcAft>
                  <a:spcPct val="0"/>
                </a:spcAft>
              </a:pPr>
              <a:t>0%</a:t>
            </a:fld>
            <a:endParaRPr lang="en-US" sz="1400">
              <a:cs typeface="+mn-cs"/>
            </a:endParaRPr>
          </a:p>
        </p:txBody>
      </p:sp>
      <p:sp>
        <p:nvSpPr>
          <p:cNvPr id="91" name="Text Placeholder 2">
            <a:extLst>
              <a:ext uri="{FF2B5EF4-FFF2-40B4-BE49-F238E27FC236}">
                <a16:creationId xmlns:a16="http://schemas.microsoft.com/office/drawing/2014/main" id="{8C4ACA16-60DC-DA92-5FF8-B0961C7CE48C}"/>
              </a:ext>
            </a:extLst>
          </p:cNvPr>
          <p:cNvSpPr>
            <a:spLocks noGrp="1"/>
          </p:cNvSpPr>
          <p:nvPr>
            <p:custDataLst>
              <p:tags r:id="rId35"/>
            </p:custDataLst>
          </p:nvPr>
        </p:nvSpPr>
        <p:spPr bwMode="gray">
          <a:xfrm>
            <a:off x="9850439" y="5718175"/>
            <a:ext cx="307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FB091D0-9528-4CD5-97AF-F276C72AA819}" type="datetime'''''''''6''''''''''''''''''''''''''''''''%'''''''''''''''''''">
              <a:rPr lang="en-US" altLang="en-US" sz="1400" smtClean="0">
                <a:cs typeface="+mn-cs"/>
              </a:rPr>
              <a:pPr lvl="0">
                <a:spcBef>
                  <a:spcPct val="0"/>
                </a:spcBef>
                <a:spcAft>
                  <a:spcPct val="0"/>
                </a:spcAft>
              </a:pPr>
              <a:t>6%</a:t>
            </a:fld>
            <a:endParaRPr lang="en-US" sz="1400">
              <a:cs typeface="+mn-cs"/>
            </a:endParaRPr>
          </a:p>
        </p:txBody>
      </p:sp>
      <p:sp>
        <p:nvSpPr>
          <p:cNvPr id="134" name="Right Brace 133">
            <a:extLst>
              <a:ext uri="{FF2B5EF4-FFF2-40B4-BE49-F238E27FC236}">
                <a16:creationId xmlns:a16="http://schemas.microsoft.com/office/drawing/2014/main" id="{530E1251-8638-A0E3-645C-2B0D634EF4AB}"/>
              </a:ext>
            </a:extLst>
          </p:cNvPr>
          <p:cNvSpPr>
            <a:spLocks/>
          </p:cNvSpPr>
          <p:nvPr/>
        </p:nvSpPr>
        <p:spPr>
          <a:xfrm>
            <a:off x="10906125" y="2600325"/>
            <a:ext cx="114300" cy="793750"/>
          </a:xfrm>
          <a:prstGeom prst="rightBrac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a:p>
        </p:txBody>
      </p:sp>
      <p:sp>
        <p:nvSpPr>
          <p:cNvPr id="145" name="Right Brace 144">
            <a:extLst>
              <a:ext uri="{FF2B5EF4-FFF2-40B4-BE49-F238E27FC236}">
                <a16:creationId xmlns:a16="http://schemas.microsoft.com/office/drawing/2014/main" id="{DF80FF08-522B-38BB-320C-0AB5BC901B0B}"/>
              </a:ext>
            </a:extLst>
          </p:cNvPr>
          <p:cNvSpPr>
            <a:spLocks/>
          </p:cNvSpPr>
          <p:nvPr/>
        </p:nvSpPr>
        <p:spPr>
          <a:xfrm>
            <a:off x="10906125" y="3440112"/>
            <a:ext cx="114300" cy="1168400"/>
          </a:xfrm>
          <a:prstGeom prst="rightBrac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a:p>
        </p:txBody>
      </p:sp>
      <p:sp>
        <p:nvSpPr>
          <p:cNvPr id="146" name="TextBox 145">
            <a:extLst>
              <a:ext uri="{FF2B5EF4-FFF2-40B4-BE49-F238E27FC236}">
                <a16:creationId xmlns:a16="http://schemas.microsoft.com/office/drawing/2014/main" id="{84592733-164D-BA20-4358-C76EB07CDA41}"/>
              </a:ext>
            </a:extLst>
          </p:cNvPr>
          <p:cNvSpPr txBox="1"/>
          <p:nvPr/>
        </p:nvSpPr>
        <p:spPr>
          <a:xfrm>
            <a:off x="11053763" y="2905125"/>
            <a:ext cx="779463" cy="184150"/>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cs typeface="Arial"/>
              </a:rPr>
              <a:t>T(D)SPs</a:t>
            </a:r>
          </a:p>
        </p:txBody>
      </p:sp>
      <p:sp>
        <p:nvSpPr>
          <p:cNvPr id="147" name="TextBox 146">
            <a:extLst>
              <a:ext uri="{FF2B5EF4-FFF2-40B4-BE49-F238E27FC236}">
                <a16:creationId xmlns:a16="http://schemas.microsoft.com/office/drawing/2014/main" id="{579A8245-7815-6980-D3A9-F55BBC13C208}"/>
              </a:ext>
            </a:extLst>
          </p:cNvPr>
          <p:cNvSpPr txBox="1"/>
          <p:nvPr/>
        </p:nvSpPr>
        <p:spPr>
          <a:xfrm>
            <a:off x="11053763" y="5330825"/>
            <a:ext cx="406400" cy="18415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Other</a:t>
            </a:r>
          </a:p>
        </p:txBody>
      </p:sp>
      <p:sp>
        <p:nvSpPr>
          <p:cNvPr id="176" name="Right Brace 175">
            <a:extLst>
              <a:ext uri="{FF2B5EF4-FFF2-40B4-BE49-F238E27FC236}">
                <a16:creationId xmlns:a16="http://schemas.microsoft.com/office/drawing/2014/main" id="{310BF7CA-E509-7658-8101-5FAC6DE3D5FE}"/>
              </a:ext>
            </a:extLst>
          </p:cNvPr>
          <p:cNvSpPr>
            <a:spLocks/>
          </p:cNvSpPr>
          <p:nvPr/>
        </p:nvSpPr>
        <p:spPr>
          <a:xfrm>
            <a:off x="10906125" y="4924425"/>
            <a:ext cx="114300" cy="1006475"/>
          </a:xfrm>
          <a:prstGeom prst="rightBrac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a:p>
        </p:txBody>
      </p:sp>
      <p:sp>
        <p:nvSpPr>
          <p:cNvPr id="177" name="TextBox 176">
            <a:extLst>
              <a:ext uri="{FF2B5EF4-FFF2-40B4-BE49-F238E27FC236}">
                <a16:creationId xmlns:a16="http://schemas.microsoft.com/office/drawing/2014/main" id="{87093C09-FB08-E139-26EC-B1D9A99E5566}"/>
              </a:ext>
            </a:extLst>
          </p:cNvPr>
          <p:cNvSpPr txBox="1"/>
          <p:nvPr/>
        </p:nvSpPr>
        <p:spPr>
          <a:xfrm>
            <a:off x="11053763" y="3840163"/>
            <a:ext cx="788988" cy="36830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LL Customers</a:t>
            </a:r>
          </a:p>
        </p:txBody>
      </p:sp>
      <p:sp>
        <p:nvSpPr>
          <p:cNvPr id="120" name="Right Brace 119">
            <a:extLst>
              <a:ext uri="{FF2B5EF4-FFF2-40B4-BE49-F238E27FC236}">
                <a16:creationId xmlns:a16="http://schemas.microsoft.com/office/drawing/2014/main" id="{DC96E5E8-4518-AC2B-357E-D4AB31FBCD2B}"/>
              </a:ext>
            </a:extLst>
          </p:cNvPr>
          <p:cNvSpPr>
            <a:spLocks/>
          </p:cNvSpPr>
          <p:nvPr/>
        </p:nvSpPr>
        <p:spPr>
          <a:xfrm>
            <a:off x="10906125" y="4654549"/>
            <a:ext cx="114300" cy="241300"/>
          </a:xfrm>
          <a:prstGeom prst="rightBrac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a:p>
        </p:txBody>
      </p:sp>
      <p:sp>
        <p:nvSpPr>
          <p:cNvPr id="121" name="TextBox 120">
            <a:extLst>
              <a:ext uri="{FF2B5EF4-FFF2-40B4-BE49-F238E27FC236}">
                <a16:creationId xmlns:a16="http://schemas.microsoft.com/office/drawing/2014/main" id="{8AE9C2CB-DC18-8D95-7006-4FB8496A38E4}"/>
              </a:ext>
            </a:extLst>
          </p:cNvPr>
          <p:cNvSpPr txBox="1"/>
          <p:nvPr/>
        </p:nvSpPr>
        <p:spPr>
          <a:xfrm>
            <a:off x="11053763" y="4660900"/>
            <a:ext cx="788988" cy="18415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Generators</a:t>
            </a:r>
          </a:p>
        </p:txBody>
      </p:sp>
      <p:sp>
        <p:nvSpPr>
          <p:cNvPr id="4" name="TextBox 3">
            <a:extLst>
              <a:ext uri="{FF2B5EF4-FFF2-40B4-BE49-F238E27FC236}">
                <a16:creationId xmlns:a16="http://schemas.microsoft.com/office/drawing/2014/main" id="{911B2C0B-677A-9FDA-9F68-7196867A5152}"/>
              </a:ext>
            </a:extLst>
          </p:cNvPr>
          <p:cNvSpPr txBox="1"/>
          <p:nvPr>
            <p:custDataLst>
              <p:tags r:id="rId36"/>
            </p:custDataLst>
          </p:nvPr>
        </p:nvSpPr>
        <p:spPr>
          <a:xfrm>
            <a:off x="2150741" y="6532059"/>
            <a:ext cx="5688334"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Feb 26, 2026 ERCOT Large Load Interconnection (LLI) Batch Study Process Stakeholder Survey results</a:t>
            </a:r>
          </a:p>
        </p:txBody>
      </p:sp>
    </p:spTree>
    <p:custDataLst>
      <p:tags r:id="rId1"/>
    </p:custDataLst>
    <p:extLst>
      <p:ext uri="{BB962C8B-B14F-4D97-AF65-F5344CB8AC3E}">
        <p14:creationId xmlns:p14="http://schemas.microsoft.com/office/powerpoint/2010/main" val="2200466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FFD61-E412-BAD2-9C42-60F728127EB2}"/>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6898D6A-439E-C21F-93B9-F641C11274F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404" imgH="405" progId="TCLayout.ActiveDocument.1">
                  <p:embed/>
                </p:oleObj>
              </mc:Choice>
              <mc:Fallback>
                <p:oleObj name="think-cell Slide" r:id="rId26" imgW="404" imgH="405" progId="TCLayout.ActiveDocument.1">
                  <p:embed/>
                  <p:pic>
                    <p:nvPicPr>
                      <p:cNvPr id="7" name="Object 6" hidden="1">
                        <a:extLst>
                          <a:ext uri="{FF2B5EF4-FFF2-40B4-BE49-F238E27FC236}">
                            <a16:creationId xmlns:a16="http://schemas.microsoft.com/office/drawing/2014/main" id="{C6898D6A-439E-C21F-93B9-F641C11274F1}"/>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CC93F3AB-9665-A9AB-0B46-7F580DA76475}"/>
              </a:ext>
            </a:extLst>
          </p:cNvPr>
          <p:cNvSpPr>
            <a:spLocks noGrp="1"/>
          </p:cNvSpPr>
          <p:nvPr>
            <p:ph type="title"/>
            <p:custDataLst>
              <p:tags r:id="rId2"/>
            </p:custDataLst>
          </p:nvPr>
        </p:nvSpPr>
        <p:spPr>
          <a:xfrm>
            <a:off x="554736" y="233856"/>
            <a:ext cx="11082528" cy="384721"/>
          </a:xfrm>
        </p:spPr>
        <p:txBody>
          <a:bodyPr vert="horz">
            <a:spAutoFit/>
          </a:bodyPr>
          <a:lstStyle/>
          <a:p>
            <a:r>
              <a:rPr lang="en-NZ"/>
              <a:t>The survey covered six areas and contained 20 questions</a:t>
            </a:r>
            <a:endParaRPr lang="en-US"/>
          </a:p>
        </p:txBody>
      </p:sp>
      <p:cxnSp>
        <p:nvCxnSpPr>
          <p:cNvPr id="3" name="Straight Connector 2">
            <a:extLst>
              <a:ext uri="{FF2B5EF4-FFF2-40B4-BE49-F238E27FC236}">
                <a16:creationId xmlns:a16="http://schemas.microsoft.com/office/drawing/2014/main" id="{9E5EB0B5-5D5D-E910-0A01-3019B2F05D82}"/>
              </a:ext>
            </a:extLst>
          </p:cNvPr>
          <p:cNvCxnSpPr>
            <a:cxnSpLocks/>
          </p:cNvCxnSpPr>
          <p:nvPr>
            <p:custDataLst>
              <p:tags r:id="rId3"/>
            </p:custDataLst>
          </p:nvPr>
        </p:nvCxnSpPr>
        <p:spPr>
          <a:xfrm>
            <a:off x="571500" y="1296823"/>
            <a:ext cx="11049000" cy="0"/>
          </a:xfrm>
          <a:prstGeom prst="line">
            <a:avLst/>
          </a:prstGeom>
          <a:ln w="3175" cap="flat">
            <a:solidFill>
              <a:schemeClr val="tx1">
                <a:lumMod val="95000"/>
                <a:lumOff val="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4367276-F75E-1B28-F398-BE75A6C8A284}"/>
              </a:ext>
            </a:extLst>
          </p:cNvPr>
          <p:cNvSpPr txBox="1"/>
          <p:nvPr>
            <p:custDataLst>
              <p:tags r:id="rId4"/>
            </p:custDataLst>
          </p:nvPr>
        </p:nvSpPr>
        <p:spPr>
          <a:xfrm>
            <a:off x="571500" y="1034017"/>
            <a:ext cx="3324996"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lang="en-US" sz="1400" b="1">
                <a:solidFill>
                  <a:srgbClr val="000000"/>
                </a:solidFill>
                <a:latin typeface="Arial"/>
              </a:rPr>
              <a:t>Survey section</a:t>
            </a:r>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4" name="TextBox 13">
            <a:extLst>
              <a:ext uri="{FF2B5EF4-FFF2-40B4-BE49-F238E27FC236}">
                <a16:creationId xmlns:a16="http://schemas.microsoft.com/office/drawing/2014/main" id="{191872F9-8C39-A976-0139-B29F7AC965E4}"/>
              </a:ext>
            </a:extLst>
          </p:cNvPr>
          <p:cNvSpPr txBox="1">
            <a:spLocks/>
          </p:cNvSpPr>
          <p:nvPr>
            <p:custDataLst>
              <p:tags r:id="rId5"/>
            </p:custDataLst>
          </p:nvPr>
        </p:nvSpPr>
        <p:spPr>
          <a:xfrm>
            <a:off x="2943372" y="1034017"/>
            <a:ext cx="158830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lang="en-US" sz="1400" b="1">
                <a:solidFill>
                  <a:srgbClr val="000000"/>
                </a:solidFill>
                <a:latin typeface="Arial"/>
              </a:rPr>
              <a:t>Questions</a:t>
            </a:r>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4" name="Straight Connector 23">
            <a:extLst>
              <a:ext uri="{FF2B5EF4-FFF2-40B4-BE49-F238E27FC236}">
                <a16:creationId xmlns:a16="http://schemas.microsoft.com/office/drawing/2014/main" id="{0B523717-3DD3-5DA8-BFA2-23D098B4067F}"/>
              </a:ext>
            </a:extLst>
          </p:cNvPr>
          <p:cNvCxnSpPr>
            <a:cxnSpLocks/>
          </p:cNvCxnSpPr>
          <p:nvPr>
            <p:custDataLst>
              <p:tags r:id="rId6"/>
            </p:custDataLst>
          </p:nvPr>
        </p:nvCxnSpPr>
        <p:spPr>
          <a:xfrm>
            <a:off x="571500" y="2036128"/>
            <a:ext cx="11049000" cy="0"/>
          </a:xfrm>
          <a:prstGeom prst="line">
            <a:avLst/>
          </a:prstGeom>
          <a:ln w="317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6439A9B-5113-9ED0-B8F8-827A4B6260F3}"/>
              </a:ext>
            </a:extLst>
          </p:cNvPr>
          <p:cNvCxnSpPr>
            <a:cxnSpLocks/>
          </p:cNvCxnSpPr>
          <p:nvPr>
            <p:custDataLst>
              <p:tags r:id="rId7"/>
            </p:custDataLst>
          </p:nvPr>
        </p:nvCxnSpPr>
        <p:spPr>
          <a:xfrm>
            <a:off x="571500" y="2775433"/>
            <a:ext cx="11049000" cy="0"/>
          </a:xfrm>
          <a:prstGeom prst="line">
            <a:avLst/>
          </a:prstGeom>
          <a:ln w="317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A0F605D-FB09-562C-DF50-BB007166BAEB}"/>
              </a:ext>
            </a:extLst>
          </p:cNvPr>
          <p:cNvCxnSpPr>
            <a:cxnSpLocks/>
          </p:cNvCxnSpPr>
          <p:nvPr>
            <p:custDataLst>
              <p:tags r:id="rId8"/>
            </p:custDataLst>
          </p:nvPr>
        </p:nvCxnSpPr>
        <p:spPr>
          <a:xfrm>
            <a:off x="571500" y="3514738"/>
            <a:ext cx="11049000" cy="0"/>
          </a:xfrm>
          <a:prstGeom prst="line">
            <a:avLst/>
          </a:prstGeom>
          <a:ln w="317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3A1C2DD-BC5D-890D-75A5-189523394466}"/>
              </a:ext>
            </a:extLst>
          </p:cNvPr>
          <p:cNvCxnSpPr>
            <a:cxnSpLocks/>
          </p:cNvCxnSpPr>
          <p:nvPr>
            <p:custDataLst>
              <p:tags r:id="rId9"/>
            </p:custDataLst>
          </p:nvPr>
        </p:nvCxnSpPr>
        <p:spPr>
          <a:xfrm>
            <a:off x="571500" y="4254043"/>
            <a:ext cx="11049000" cy="0"/>
          </a:xfrm>
          <a:prstGeom prst="line">
            <a:avLst/>
          </a:prstGeom>
          <a:ln w="317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0CD6D8C-1AA4-1962-8E45-01D696539A4F}"/>
              </a:ext>
            </a:extLst>
          </p:cNvPr>
          <p:cNvCxnSpPr>
            <a:cxnSpLocks/>
          </p:cNvCxnSpPr>
          <p:nvPr>
            <p:custDataLst>
              <p:tags r:id="rId10"/>
            </p:custDataLst>
          </p:nvPr>
        </p:nvCxnSpPr>
        <p:spPr>
          <a:xfrm>
            <a:off x="571500" y="4993348"/>
            <a:ext cx="11049000" cy="0"/>
          </a:xfrm>
          <a:prstGeom prst="line">
            <a:avLst/>
          </a:prstGeom>
          <a:ln w="317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EC40551-6C86-12A9-4A76-DC6C82555FF1}"/>
              </a:ext>
            </a:extLst>
          </p:cNvPr>
          <p:cNvSpPr txBox="1">
            <a:spLocks/>
          </p:cNvSpPr>
          <p:nvPr>
            <p:custDataLst>
              <p:tags r:id="rId11"/>
            </p:custDataLst>
          </p:nvPr>
        </p:nvSpPr>
        <p:spPr>
          <a:xfrm>
            <a:off x="4831038" y="1034017"/>
            <a:ext cx="6789463"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lang="en-US" sz="1400" b="1">
                <a:solidFill>
                  <a:srgbClr val="000000"/>
                </a:solidFill>
                <a:latin typeface="Arial"/>
              </a:rPr>
              <a:t>Topics covered</a:t>
            </a:r>
            <a:endPar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83" name="Group 82">
            <a:extLst>
              <a:ext uri="{FF2B5EF4-FFF2-40B4-BE49-F238E27FC236}">
                <a16:creationId xmlns:a16="http://schemas.microsoft.com/office/drawing/2014/main" id="{696B31DF-B841-BA0C-23DB-C4B68FE90D39}"/>
              </a:ext>
            </a:extLst>
          </p:cNvPr>
          <p:cNvGrpSpPr/>
          <p:nvPr/>
        </p:nvGrpSpPr>
        <p:grpSpPr>
          <a:xfrm>
            <a:off x="571500" y="1451032"/>
            <a:ext cx="11049001" cy="430887"/>
            <a:chOff x="571500" y="1411302"/>
            <a:chExt cx="11049001" cy="430887"/>
          </a:xfrm>
        </p:grpSpPr>
        <p:sp>
          <p:nvSpPr>
            <p:cNvPr id="17" name="TrackerAlphaBlue 27">
              <a:extLst>
                <a:ext uri="{FF2B5EF4-FFF2-40B4-BE49-F238E27FC236}">
                  <a16:creationId xmlns:a16="http://schemas.microsoft.com/office/drawing/2014/main" id="{A87ACE21-5EB0-95A1-3101-5238A0BA79E3}"/>
                </a:ext>
              </a:extLst>
            </p:cNvPr>
            <p:cNvSpPr/>
            <p:nvPr>
              <p:custDataLst>
                <p:tags r:id="rId23"/>
              </p:custDataLst>
            </p:nvPr>
          </p:nvSpPr>
          <p:spPr>
            <a:xfrm>
              <a:off x="571500" y="1411302"/>
              <a:ext cx="314857" cy="309929"/>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A</a:t>
              </a:r>
            </a:p>
          </p:txBody>
        </p:sp>
        <p:sp>
          <p:nvSpPr>
            <p:cNvPr id="27" name="TextBox 26">
              <a:extLst>
                <a:ext uri="{FF2B5EF4-FFF2-40B4-BE49-F238E27FC236}">
                  <a16:creationId xmlns:a16="http://schemas.microsoft.com/office/drawing/2014/main" id="{2416A6C1-F5DC-8D6B-CB02-C3AAB2E46B01}"/>
                </a:ext>
              </a:extLst>
            </p:cNvPr>
            <p:cNvSpPr txBox="1">
              <a:spLocks/>
            </p:cNvSpPr>
            <p:nvPr>
              <p:custDataLst>
                <p:tags r:id="rId24"/>
              </p:custDataLst>
            </p:nvPr>
          </p:nvSpPr>
          <p:spPr>
            <a:xfrm>
              <a:off x="2943372" y="1411302"/>
              <a:ext cx="1588304" cy="430887"/>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a:solidFill>
                    <a:srgbClr val="000000"/>
                  </a:solidFill>
                  <a:latin typeface="Arial"/>
                </a:rPr>
                <a:t>2 </a:t>
              </a:r>
              <a:r>
                <a:rPr lang="en-US" sz="1400">
                  <a:solidFill>
                    <a:srgbClr val="000000"/>
                  </a:solidFill>
                  <a:latin typeface="Arial"/>
                </a:rPr>
                <a:t>Multiple choices</a:t>
              </a:r>
              <a:endParaRPr lang="en-US" sz="1400" b="1">
                <a:solidFill>
                  <a:srgbClr val="000000"/>
                </a:solidFill>
                <a:latin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a:solidFill>
                    <a:srgbClr val="000000"/>
                  </a:solidFill>
                  <a:latin typeface="Arial"/>
                </a:rPr>
                <a:t>3 </a:t>
              </a:r>
              <a:r>
                <a:rPr lang="en-US" sz="1400">
                  <a:solidFill>
                    <a:srgbClr val="000000"/>
                  </a:solidFill>
                  <a:latin typeface="Arial"/>
                </a:rPr>
                <a:t>Free response</a:t>
              </a:r>
              <a:endParaRPr kumimoji="0" lang="en-US"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8" name="TextBox 17">
              <a:extLst>
                <a:ext uri="{FF2B5EF4-FFF2-40B4-BE49-F238E27FC236}">
                  <a16:creationId xmlns:a16="http://schemas.microsoft.com/office/drawing/2014/main" id="{2DF304C4-0737-013F-34EB-B97A770F42B9}"/>
                </a:ext>
              </a:extLst>
            </p:cNvPr>
            <p:cNvSpPr txBox="1">
              <a:spLocks/>
            </p:cNvSpPr>
            <p:nvPr/>
          </p:nvSpPr>
          <p:spPr>
            <a:xfrm>
              <a:off x="972273" y="1411302"/>
              <a:ext cx="180175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Screener</a:t>
              </a:r>
              <a:endParaRPr lang="en-US" sz="1400"/>
            </a:p>
          </p:txBody>
        </p:sp>
        <p:sp>
          <p:nvSpPr>
            <p:cNvPr id="20" name="TextBox 19">
              <a:extLst>
                <a:ext uri="{FF2B5EF4-FFF2-40B4-BE49-F238E27FC236}">
                  <a16:creationId xmlns:a16="http://schemas.microsoft.com/office/drawing/2014/main" id="{5E8991E5-E0D3-179B-240F-78CD2ABDFD58}"/>
                </a:ext>
              </a:extLst>
            </p:cNvPr>
            <p:cNvSpPr txBox="1">
              <a:spLocks/>
            </p:cNvSpPr>
            <p:nvPr/>
          </p:nvSpPr>
          <p:spPr>
            <a:xfrm>
              <a:off x="4831038" y="1411302"/>
              <a:ext cx="6789463"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a:t>Respondent identification and stakeholder segmentation, including organization type and prior engagement with ERCOT on the Batch Study process</a:t>
              </a:r>
            </a:p>
          </p:txBody>
        </p:sp>
      </p:grpSp>
      <p:grpSp>
        <p:nvGrpSpPr>
          <p:cNvPr id="82" name="Group 81">
            <a:extLst>
              <a:ext uri="{FF2B5EF4-FFF2-40B4-BE49-F238E27FC236}">
                <a16:creationId xmlns:a16="http://schemas.microsoft.com/office/drawing/2014/main" id="{98D9A337-CC67-792D-9475-D1793E85FD83}"/>
              </a:ext>
            </a:extLst>
          </p:cNvPr>
          <p:cNvGrpSpPr/>
          <p:nvPr/>
        </p:nvGrpSpPr>
        <p:grpSpPr>
          <a:xfrm>
            <a:off x="571500" y="2190337"/>
            <a:ext cx="11049001" cy="430887"/>
            <a:chOff x="571500" y="1902569"/>
            <a:chExt cx="11049001" cy="430887"/>
          </a:xfrm>
        </p:grpSpPr>
        <p:sp>
          <p:nvSpPr>
            <p:cNvPr id="29" name="TrackerAlphaBlue 27">
              <a:extLst>
                <a:ext uri="{FF2B5EF4-FFF2-40B4-BE49-F238E27FC236}">
                  <a16:creationId xmlns:a16="http://schemas.microsoft.com/office/drawing/2014/main" id="{53FEC90C-C58A-A3C2-E883-9C4B2DACAEEB}"/>
                </a:ext>
              </a:extLst>
            </p:cNvPr>
            <p:cNvSpPr/>
            <p:nvPr>
              <p:custDataLst>
                <p:tags r:id="rId21"/>
              </p:custDataLst>
            </p:nvPr>
          </p:nvSpPr>
          <p:spPr>
            <a:xfrm>
              <a:off x="571500" y="1902569"/>
              <a:ext cx="314857" cy="309929"/>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B</a:t>
              </a:r>
            </a:p>
          </p:txBody>
        </p:sp>
        <p:sp>
          <p:nvSpPr>
            <p:cNvPr id="35" name="TextBox 34">
              <a:extLst>
                <a:ext uri="{FF2B5EF4-FFF2-40B4-BE49-F238E27FC236}">
                  <a16:creationId xmlns:a16="http://schemas.microsoft.com/office/drawing/2014/main" id="{2B3DEEA1-70A6-F257-0B1A-CBEEF290B3D5}"/>
                </a:ext>
              </a:extLst>
            </p:cNvPr>
            <p:cNvSpPr txBox="1"/>
            <p:nvPr>
              <p:custDataLst>
                <p:tags r:id="rId22"/>
              </p:custDataLst>
            </p:nvPr>
          </p:nvSpPr>
          <p:spPr>
            <a:xfrm>
              <a:off x="2943372" y="1902569"/>
              <a:ext cx="1588304"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a:solidFill>
                    <a:srgbClr val="000000"/>
                  </a:solidFill>
                  <a:latin typeface="Arial"/>
                </a:rPr>
                <a:t>2 </a:t>
              </a:r>
              <a:r>
                <a:rPr lang="en-US" sz="1400">
                  <a:solidFill>
                    <a:srgbClr val="000000"/>
                  </a:solidFill>
                  <a:latin typeface="Arial"/>
                </a:rPr>
                <a:t>Multiple choices</a:t>
              </a:r>
              <a:endParaRPr lang="en-US" sz="1400" b="1">
                <a:solidFill>
                  <a:srgbClr val="000000"/>
                </a:solidFill>
                <a:latin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a:solidFill>
                    <a:srgbClr val="000000"/>
                  </a:solidFill>
                  <a:latin typeface="Arial"/>
                </a:rPr>
                <a:t>3 </a:t>
              </a:r>
              <a:r>
                <a:rPr lang="en-US" sz="1400">
                  <a:solidFill>
                    <a:srgbClr val="000000"/>
                  </a:solidFill>
                  <a:latin typeface="Arial"/>
                </a:rPr>
                <a:t>Free response</a:t>
              </a:r>
              <a:endParaRPr kumimoji="0" lang="en-US"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2" name="TextBox 31">
              <a:extLst>
                <a:ext uri="{FF2B5EF4-FFF2-40B4-BE49-F238E27FC236}">
                  <a16:creationId xmlns:a16="http://schemas.microsoft.com/office/drawing/2014/main" id="{679B39AB-693C-94A8-5348-91CB3E03E507}"/>
                </a:ext>
              </a:extLst>
            </p:cNvPr>
            <p:cNvSpPr txBox="1">
              <a:spLocks/>
            </p:cNvSpPr>
            <p:nvPr/>
          </p:nvSpPr>
          <p:spPr>
            <a:xfrm>
              <a:off x="972273" y="1902569"/>
              <a:ext cx="1801750"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Eligibility and screening</a:t>
              </a:r>
              <a:endParaRPr lang="en-US" sz="1400"/>
            </a:p>
          </p:txBody>
        </p:sp>
        <p:sp>
          <p:nvSpPr>
            <p:cNvPr id="34" name="TextBox 33">
              <a:extLst>
                <a:ext uri="{FF2B5EF4-FFF2-40B4-BE49-F238E27FC236}">
                  <a16:creationId xmlns:a16="http://schemas.microsoft.com/office/drawing/2014/main" id="{1CF2202D-8B8F-98A0-3EEB-21E716BC5C84}"/>
                </a:ext>
              </a:extLst>
            </p:cNvPr>
            <p:cNvSpPr txBox="1">
              <a:spLocks/>
            </p:cNvSpPr>
            <p:nvPr/>
          </p:nvSpPr>
          <p:spPr>
            <a:xfrm>
              <a:off x="4831038" y="1902569"/>
              <a:ext cx="6789463"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a:t>Batch Zero entry criteria, including development activity milestones, study completion cut-off dates, interconnection agreement timing, and evidence of project readiness</a:t>
              </a:r>
            </a:p>
          </p:txBody>
        </p:sp>
      </p:grpSp>
      <p:sp>
        <p:nvSpPr>
          <p:cNvPr id="38" name="TrackerAlphaBlue 27">
            <a:extLst>
              <a:ext uri="{FF2B5EF4-FFF2-40B4-BE49-F238E27FC236}">
                <a16:creationId xmlns:a16="http://schemas.microsoft.com/office/drawing/2014/main" id="{651401BD-4A12-C7A0-2241-5C726379E01C}"/>
              </a:ext>
            </a:extLst>
          </p:cNvPr>
          <p:cNvSpPr/>
          <p:nvPr>
            <p:custDataLst>
              <p:tags r:id="rId12"/>
            </p:custDataLst>
          </p:nvPr>
        </p:nvSpPr>
        <p:spPr>
          <a:xfrm>
            <a:off x="571500" y="2929642"/>
            <a:ext cx="314857" cy="309929"/>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C</a:t>
            </a:r>
          </a:p>
        </p:txBody>
      </p:sp>
      <p:sp>
        <p:nvSpPr>
          <p:cNvPr id="49" name="TextBox 48">
            <a:extLst>
              <a:ext uri="{FF2B5EF4-FFF2-40B4-BE49-F238E27FC236}">
                <a16:creationId xmlns:a16="http://schemas.microsoft.com/office/drawing/2014/main" id="{CFB1DAAF-6FB7-A10B-B8A3-B2E107BB50F9}"/>
              </a:ext>
            </a:extLst>
          </p:cNvPr>
          <p:cNvSpPr txBox="1"/>
          <p:nvPr>
            <p:custDataLst>
              <p:tags r:id="rId13"/>
            </p:custDataLst>
          </p:nvPr>
        </p:nvSpPr>
        <p:spPr>
          <a:xfrm>
            <a:off x="2943372" y="2929642"/>
            <a:ext cx="1588304"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a:solidFill>
                  <a:srgbClr val="000000"/>
                </a:solidFill>
                <a:latin typeface="Arial"/>
              </a:rPr>
              <a:t>3 </a:t>
            </a:r>
            <a:r>
              <a:rPr lang="en-US" sz="1400">
                <a:solidFill>
                  <a:srgbClr val="000000"/>
                </a:solidFill>
                <a:latin typeface="Arial"/>
              </a:rPr>
              <a:t>Multiple choices</a:t>
            </a:r>
            <a:endParaRPr lang="en-US" sz="1400" b="1">
              <a:solidFill>
                <a:srgbClr val="000000"/>
              </a:solidFill>
              <a:latin typeface="Arial"/>
            </a:endParaRPr>
          </a:p>
        </p:txBody>
      </p:sp>
      <p:sp>
        <p:nvSpPr>
          <p:cNvPr id="47" name="TextBox 46">
            <a:extLst>
              <a:ext uri="{FF2B5EF4-FFF2-40B4-BE49-F238E27FC236}">
                <a16:creationId xmlns:a16="http://schemas.microsoft.com/office/drawing/2014/main" id="{DBC272BA-6A85-AB7E-6E92-5E5F1636885F}"/>
              </a:ext>
            </a:extLst>
          </p:cNvPr>
          <p:cNvSpPr txBox="1">
            <a:spLocks/>
          </p:cNvSpPr>
          <p:nvPr/>
        </p:nvSpPr>
        <p:spPr>
          <a:xfrm>
            <a:off x="972273" y="2929642"/>
            <a:ext cx="180175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Design of Batch Zero</a:t>
            </a:r>
            <a:endParaRPr lang="en-US" sz="1400"/>
          </a:p>
        </p:txBody>
      </p:sp>
      <p:sp>
        <p:nvSpPr>
          <p:cNvPr id="48" name="TextBox 47">
            <a:extLst>
              <a:ext uri="{FF2B5EF4-FFF2-40B4-BE49-F238E27FC236}">
                <a16:creationId xmlns:a16="http://schemas.microsoft.com/office/drawing/2014/main" id="{2245E46B-A985-44EB-E484-87B096CC091B}"/>
              </a:ext>
            </a:extLst>
          </p:cNvPr>
          <p:cNvSpPr txBox="1">
            <a:spLocks/>
          </p:cNvSpPr>
          <p:nvPr/>
        </p:nvSpPr>
        <p:spPr>
          <a:xfrm>
            <a:off x="4831038" y="2929642"/>
            <a:ext cx="6789463"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a:t>Stakeholder alignment on Batch Zero principles, refinement study methodology, and preferred study cadence and transmission upgrade identification approach</a:t>
            </a:r>
          </a:p>
        </p:txBody>
      </p:sp>
      <p:grpSp>
        <p:nvGrpSpPr>
          <p:cNvPr id="85" name="Group 84">
            <a:extLst>
              <a:ext uri="{FF2B5EF4-FFF2-40B4-BE49-F238E27FC236}">
                <a16:creationId xmlns:a16="http://schemas.microsoft.com/office/drawing/2014/main" id="{593229D7-1EE5-59F3-2F3B-CF1A1264CC1B}"/>
              </a:ext>
            </a:extLst>
          </p:cNvPr>
          <p:cNvGrpSpPr/>
          <p:nvPr/>
        </p:nvGrpSpPr>
        <p:grpSpPr>
          <a:xfrm>
            <a:off x="571500" y="3668947"/>
            <a:ext cx="11049001" cy="430887"/>
            <a:chOff x="571500" y="2938931"/>
            <a:chExt cx="11049001" cy="430887"/>
          </a:xfrm>
        </p:grpSpPr>
        <p:sp>
          <p:nvSpPr>
            <p:cNvPr id="51" name="TrackerAlphaBlue 27">
              <a:extLst>
                <a:ext uri="{FF2B5EF4-FFF2-40B4-BE49-F238E27FC236}">
                  <a16:creationId xmlns:a16="http://schemas.microsoft.com/office/drawing/2014/main" id="{7FD6B654-6D2B-9BD8-BCF1-BCC62B643DA0}"/>
                </a:ext>
              </a:extLst>
            </p:cNvPr>
            <p:cNvSpPr/>
            <p:nvPr>
              <p:custDataLst>
                <p:tags r:id="rId19"/>
              </p:custDataLst>
            </p:nvPr>
          </p:nvSpPr>
          <p:spPr>
            <a:xfrm>
              <a:off x="571500" y="2938931"/>
              <a:ext cx="314857" cy="309929"/>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D</a:t>
              </a:r>
            </a:p>
          </p:txBody>
        </p:sp>
        <p:sp>
          <p:nvSpPr>
            <p:cNvPr id="54" name="TextBox 53">
              <a:extLst>
                <a:ext uri="{FF2B5EF4-FFF2-40B4-BE49-F238E27FC236}">
                  <a16:creationId xmlns:a16="http://schemas.microsoft.com/office/drawing/2014/main" id="{FD991F26-6BBF-D512-83B8-B284D8CCD24E}"/>
                </a:ext>
              </a:extLst>
            </p:cNvPr>
            <p:cNvSpPr txBox="1"/>
            <p:nvPr>
              <p:custDataLst>
                <p:tags r:id="rId20"/>
              </p:custDataLst>
            </p:nvPr>
          </p:nvSpPr>
          <p:spPr>
            <a:xfrm>
              <a:off x="2943372" y="2938931"/>
              <a:ext cx="1588304"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a:solidFill>
                    <a:srgbClr val="000000"/>
                  </a:solidFill>
                  <a:latin typeface="Arial"/>
                </a:rPr>
                <a:t>1 </a:t>
              </a:r>
              <a:r>
                <a:rPr lang="en-US" sz="1400">
                  <a:solidFill>
                    <a:srgbClr val="000000"/>
                  </a:solidFill>
                  <a:latin typeface="Arial"/>
                </a:rPr>
                <a:t>Multiple choice</a:t>
              </a:r>
              <a:endParaRPr kumimoji="0" lang="en-US"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2" name="TextBox 51">
              <a:extLst>
                <a:ext uri="{FF2B5EF4-FFF2-40B4-BE49-F238E27FC236}">
                  <a16:creationId xmlns:a16="http://schemas.microsoft.com/office/drawing/2014/main" id="{6D9AAF08-24DE-CCB2-24DC-3C91C8DD9227}"/>
                </a:ext>
              </a:extLst>
            </p:cNvPr>
            <p:cNvSpPr txBox="1">
              <a:spLocks/>
            </p:cNvSpPr>
            <p:nvPr/>
          </p:nvSpPr>
          <p:spPr>
            <a:xfrm>
              <a:off x="972273" y="2938931"/>
              <a:ext cx="1801750"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Commitment and risk allocation</a:t>
              </a:r>
            </a:p>
          </p:txBody>
        </p:sp>
        <p:sp>
          <p:nvSpPr>
            <p:cNvPr id="53" name="TextBox 52">
              <a:extLst>
                <a:ext uri="{FF2B5EF4-FFF2-40B4-BE49-F238E27FC236}">
                  <a16:creationId xmlns:a16="http://schemas.microsoft.com/office/drawing/2014/main" id="{58FBA209-06C7-440E-2BF6-182BC1D06596}"/>
                </a:ext>
              </a:extLst>
            </p:cNvPr>
            <p:cNvSpPr txBox="1">
              <a:spLocks/>
            </p:cNvSpPr>
            <p:nvPr/>
          </p:nvSpPr>
          <p:spPr>
            <a:xfrm>
              <a:off x="4831038" y="2938931"/>
              <a:ext cx="6789463"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a:t>Treatment of financial commitments and load ramp adjustments during refinement studies, including whether commitments should be fixed, adjustable, or re-opened</a:t>
              </a:r>
            </a:p>
          </p:txBody>
        </p:sp>
      </p:grpSp>
      <p:grpSp>
        <p:nvGrpSpPr>
          <p:cNvPr id="86" name="Group 85">
            <a:extLst>
              <a:ext uri="{FF2B5EF4-FFF2-40B4-BE49-F238E27FC236}">
                <a16:creationId xmlns:a16="http://schemas.microsoft.com/office/drawing/2014/main" id="{C2B3657F-6FBF-9663-3B6C-68F07BC30501}"/>
              </a:ext>
            </a:extLst>
          </p:cNvPr>
          <p:cNvGrpSpPr/>
          <p:nvPr/>
        </p:nvGrpSpPr>
        <p:grpSpPr>
          <a:xfrm>
            <a:off x="571500" y="4408252"/>
            <a:ext cx="11049001" cy="430887"/>
            <a:chOff x="571500" y="3462555"/>
            <a:chExt cx="11049001" cy="430887"/>
          </a:xfrm>
        </p:grpSpPr>
        <p:sp>
          <p:nvSpPr>
            <p:cNvPr id="57" name="TrackerAlphaBlue 27">
              <a:extLst>
                <a:ext uri="{FF2B5EF4-FFF2-40B4-BE49-F238E27FC236}">
                  <a16:creationId xmlns:a16="http://schemas.microsoft.com/office/drawing/2014/main" id="{BDAFEF66-1AD2-1310-B51F-0A39C82F3E90}"/>
                </a:ext>
              </a:extLst>
            </p:cNvPr>
            <p:cNvSpPr/>
            <p:nvPr>
              <p:custDataLst>
                <p:tags r:id="rId17"/>
              </p:custDataLst>
            </p:nvPr>
          </p:nvSpPr>
          <p:spPr>
            <a:xfrm>
              <a:off x="571500" y="3462555"/>
              <a:ext cx="314857" cy="309929"/>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E</a:t>
              </a:r>
            </a:p>
          </p:txBody>
        </p:sp>
        <p:sp>
          <p:nvSpPr>
            <p:cNvPr id="60" name="TextBox 59">
              <a:extLst>
                <a:ext uri="{FF2B5EF4-FFF2-40B4-BE49-F238E27FC236}">
                  <a16:creationId xmlns:a16="http://schemas.microsoft.com/office/drawing/2014/main" id="{ECFC9DB5-871D-357B-B75E-0B8106614B1E}"/>
                </a:ext>
              </a:extLst>
            </p:cNvPr>
            <p:cNvSpPr txBox="1"/>
            <p:nvPr>
              <p:custDataLst>
                <p:tags r:id="rId18"/>
              </p:custDataLst>
            </p:nvPr>
          </p:nvSpPr>
          <p:spPr>
            <a:xfrm>
              <a:off x="2943372" y="3462555"/>
              <a:ext cx="1588304"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a:solidFill>
                    <a:srgbClr val="000000"/>
                  </a:solidFill>
                  <a:latin typeface="Arial"/>
                </a:rPr>
                <a:t>1 </a:t>
              </a:r>
              <a:r>
                <a:rPr lang="en-US" sz="1400">
                  <a:solidFill>
                    <a:srgbClr val="000000"/>
                  </a:solidFill>
                  <a:latin typeface="Arial"/>
                </a:rPr>
                <a:t>Multiple choice</a:t>
              </a:r>
              <a:endParaRPr kumimoji="0" lang="en-US"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8" name="TextBox 57">
              <a:extLst>
                <a:ext uri="{FF2B5EF4-FFF2-40B4-BE49-F238E27FC236}">
                  <a16:creationId xmlns:a16="http://schemas.microsoft.com/office/drawing/2014/main" id="{985D8A76-005E-CACF-9D51-7516CA35849E}"/>
                </a:ext>
              </a:extLst>
            </p:cNvPr>
            <p:cNvSpPr txBox="1">
              <a:spLocks/>
            </p:cNvSpPr>
            <p:nvPr/>
          </p:nvSpPr>
          <p:spPr>
            <a:xfrm>
              <a:off x="972273" y="3462555"/>
              <a:ext cx="1801750"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Confidentiality and transparency</a:t>
              </a:r>
              <a:endParaRPr lang="en-US" sz="1400"/>
            </a:p>
          </p:txBody>
        </p:sp>
        <p:sp>
          <p:nvSpPr>
            <p:cNvPr id="59" name="TextBox 58">
              <a:extLst>
                <a:ext uri="{FF2B5EF4-FFF2-40B4-BE49-F238E27FC236}">
                  <a16:creationId xmlns:a16="http://schemas.microsoft.com/office/drawing/2014/main" id="{E51F29B4-FAF4-A303-7FFB-43C4C98AAF38}"/>
                </a:ext>
              </a:extLst>
            </p:cNvPr>
            <p:cNvSpPr txBox="1">
              <a:spLocks/>
            </p:cNvSpPr>
            <p:nvPr/>
          </p:nvSpPr>
          <p:spPr>
            <a:xfrm>
              <a:off x="4831038" y="3462555"/>
              <a:ext cx="6789463"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a:t>Determination of which Batch Study data elements should remain confidential versus publicly disclosed</a:t>
              </a:r>
            </a:p>
          </p:txBody>
        </p:sp>
      </p:grpSp>
      <p:grpSp>
        <p:nvGrpSpPr>
          <p:cNvPr id="87" name="Group 86">
            <a:extLst>
              <a:ext uri="{FF2B5EF4-FFF2-40B4-BE49-F238E27FC236}">
                <a16:creationId xmlns:a16="http://schemas.microsoft.com/office/drawing/2014/main" id="{4DB1D234-B9E3-3F08-FBED-D722EBECE22E}"/>
              </a:ext>
            </a:extLst>
          </p:cNvPr>
          <p:cNvGrpSpPr/>
          <p:nvPr/>
        </p:nvGrpSpPr>
        <p:grpSpPr>
          <a:xfrm>
            <a:off x="571500" y="5147561"/>
            <a:ext cx="11049001" cy="309929"/>
            <a:chOff x="571500" y="3982907"/>
            <a:chExt cx="11049001" cy="309929"/>
          </a:xfrm>
        </p:grpSpPr>
        <p:sp>
          <p:nvSpPr>
            <p:cNvPr id="62" name="TrackerAlphaBlue 27">
              <a:extLst>
                <a:ext uri="{FF2B5EF4-FFF2-40B4-BE49-F238E27FC236}">
                  <a16:creationId xmlns:a16="http://schemas.microsoft.com/office/drawing/2014/main" id="{C42EC3E0-BC68-9407-1A68-730B6084FC3C}"/>
                </a:ext>
              </a:extLst>
            </p:cNvPr>
            <p:cNvSpPr/>
            <p:nvPr>
              <p:custDataLst>
                <p:tags r:id="rId15"/>
              </p:custDataLst>
            </p:nvPr>
          </p:nvSpPr>
          <p:spPr>
            <a:xfrm>
              <a:off x="571500" y="3982907"/>
              <a:ext cx="314857" cy="309929"/>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F</a:t>
              </a:r>
            </a:p>
          </p:txBody>
        </p:sp>
        <p:sp>
          <p:nvSpPr>
            <p:cNvPr id="67" name="TextBox 66">
              <a:extLst>
                <a:ext uri="{FF2B5EF4-FFF2-40B4-BE49-F238E27FC236}">
                  <a16:creationId xmlns:a16="http://schemas.microsoft.com/office/drawing/2014/main" id="{AAE25E20-1701-D315-59A0-996AEB8E7566}"/>
                </a:ext>
              </a:extLst>
            </p:cNvPr>
            <p:cNvSpPr txBox="1"/>
            <p:nvPr>
              <p:custDataLst>
                <p:tags r:id="rId16"/>
              </p:custDataLst>
            </p:nvPr>
          </p:nvSpPr>
          <p:spPr>
            <a:xfrm>
              <a:off x="2943372" y="3982907"/>
              <a:ext cx="1588304"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a:solidFill>
                    <a:srgbClr val="000000"/>
                  </a:solidFill>
                  <a:latin typeface="Arial"/>
                </a:rPr>
                <a:t>5</a:t>
              </a:r>
              <a:r>
                <a:rPr lang="en-US" sz="1400">
                  <a:solidFill>
                    <a:srgbClr val="000000"/>
                  </a:solidFill>
                  <a:latin typeface="Arial"/>
                </a:rPr>
                <a:t> Multiple choice</a:t>
              </a:r>
              <a:endParaRPr kumimoji="0" lang="en-US"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95146234-477B-E2AF-30AC-8E2FE497BD3B}"/>
                </a:ext>
              </a:extLst>
            </p:cNvPr>
            <p:cNvSpPr txBox="1">
              <a:spLocks/>
            </p:cNvSpPr>
            <p:nvPr/>
          </p:nvSpPr>
          <p:spPr>
            <a:xfrm>
              <a:off x="972273" y="3982907"/>
              <a:ext cx="180175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CLR and BYOG</a:t>
              </a:r>
              <a:endParaRPr lang="en-US" sz="1400"/>
            </a:p>
          </p:txBody>
        </p:sp>
        <p:sp>
          <p:nvSpPr>
            <p:cNvPr id="64" name="TextBox 63">
              <a:extLst>
                <a:ext uri="{FF2B5EF4-FFF2-40B4-BE49-F238E27FC236}">
                  <a16:creationId xmlns:a16="http://schemas.microsoft.com/office/drawing/2014/main" id="{524C29CF-8EAB-B841-08D8-73BAD977E25B}"/>
                </a:ext>
              </a:extLst>
            </p:cNvPr>
            <p:cNvSpPr txBox="1">
              <a:spLocks/>
            </p:cNvSpPr>
            <p:nvPr/>
          </p:nvSpPr>
          <p:spPr>
            <a:xfrm>
              <a:off x="4831038" y="3982907"/>
              <a:ext cx="6789463"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a:t>Preferred co-location configurations and BYOG policy design</a:t>
              </a:r>
            </a:p>
          </p:txBody>
        </p:sp>
      </p:grpSp>
      <p:sp>
        <p:nvSpPr>
          <p:cNvPr id="96" name="Speech Bubble: Rectangle 95">
            <a:extLst>
              <a:ext uri="{FF2B5EF4-FFF2-40B4-BE49-F238E27FC236}">
                <a16:creationId xmlns:a16="http://schemas.microsoft.com/office/drawing/2014/main" id="{4A9A6184-5F97-195E-455B-48870A2A4766}"/>
              </a:ext>
            </a:extLst>
          </p:cNvPr>
          <p:cNvSpPr/>
          <p:nvPr/>
        </p:nvSpPr>
        <p:spPr>
          <a:xfrm>
            <a:off x="2229493" y="5638544"/>
            <a:ext cx="2119901" cy="443826"/>
          </a:xfrm>
          <a:prstGeom prst="wedgeRectCallout">
            <a:avLst>
              <a:gd name="adj1" fmla="val 23755"/>
              <a:gd name="adj2" fmla="val -7407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200" b="1">
                <a:solidFill>
                  <a:schemeClr val="bg1"/>
                </a:solidFill>
              </a:rPr>
              <a:t>20 questions</a:t>
            </a:r>
            <a:r>
              <a:rPr lang="en-US" sz="1200">
                <a:solidFill>
                  <a:schemeClr val="bg1"/>
                </a:solidFill>
              </a:rPr>
              <a:t> (14 multiple choice, 6 free response)</a:t>
            </a:r>
          </a:p>
        </p:txBody>
      </p:sp>
      <p:sp>
        <p:nvSpPr>
          <p:cNvPr id="2" name="TextBox 1">
            <a:extLst>
              <a:ext uri="{FF2B5EF4-FFF2-40B4-BE49-F238E27FC236}">
                <a16:creationId xmlns:a16="http://schemas.microsoft.com/office/drawing/2014/main" id="{D7219520-27C7-5152-73C8-763BF8E69FCC}"/>
              </a:ext>
            </a:extLst>
          </p:cNvPr>
          <p:cNvSpPr txBox="1"/>
          <p:nvPr>
            <p:custDataLst>
              <p:tags r:id="rId14"/>
            </p:custDataLst>
          </p:nvPr>
        </p:nvSpPr>
        <p:spPr>
          <a:xfrm>
            <a:off x="2150741" y="6532059"/>
            <a:ext cx="5688334"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Feb 26, 2026 ERCOT Large Load Interconnection (LLI) Batch Study Process Stakeholder Survey results</a:t>
            </a:r>
          </a:p>
        </p:txBody>
      </p:sp>
      <p:sp>
        <p:nvSpPr>
          <p:cNvPr id="11" name="Rectangle 10">
            <a:extLst>
              <a:ext uri="{FF2B5EF4-FFF2-40B4-BE49-F238E27FC236}">
                <a16:creationId xmlns:a16="http://schemas.microsoft.com/office/drawing/2014/main" id="{41B2A796-0FA0-415D-5248-FDD077D6E1BA}"/>
              </a:ext>
            </a:extLst>
          </p:cNvPr>
          <p:cNvSpPr/>
          <p:nvPr/>
        </p:nvSpPr>
        <p:spPr>
          <a:xfrm>
            <a:off x="571499" y="1296823"/>
            <a:ext cx="11048999" cy="739301"/>
          </a:xfrm>
          <a:prstGeom prst="rect">
            <a:avLst/>
          </a:prstGeom>
          <a:solidFill>
            <a:srgbClr val="BFBFBF">
              <a:alpha val="4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pSp>
        <p:nvGrpSpPr>
          <p:cNvPr id="16" name="Group 15">
            <a:extLst>
              <a:ext uri="{FF2B5EF4-FFF2-40B4-BE49-F238E27FC236}">
                <a16:creationId xmlns:a16="http://schemas.microsoft.com/office/drawing/2014/main" id="{47D91F02-493A-7F4E-4390-F3F439205F66}"/>
              </a:ext>
            </a:extLst>
          </p:cNvPr>
          <p:cNvGrpSpPr/>
          <p:nvPr/>
        </p:nvGrpSpPr>
        <p:grpSpPr>
          <a:xfrm>
            <a:off x="9377066" y="797581"/>
            <a:ext cx="2243432" cy="182880"/>
            <a:chOff x="9393832" y="797581"/>
            <a:chExt cx="2243432" cy="182880"/>
          </a:xfrm>
        </p:grpSpPr>
        <p:sp>
          <p:nvSpPr>
            <p:cNvPr id="12" name="Rectangle 11">
              <a:extLst>
                <a:ext uri="{FF2B5EF4-FFF2-40B4-BE49-F238E27FC236}">
                  <a16:creationId xmlns:a16="http://schemas.microsoft.com/office/drawing/2014/main" id="{19ADB1A3-585C-454F-0594-CF4664362AD5}"/>
                </a:ext>
              </a:extLst>
            </p:cNvPr>
            <p:cNvSpPr/>
            <p:nvPr/>
          </p:nvSpPr>
          <p:spPr>
            <a:xfrm>
              <a:off x="9393832" y="797581"/>
              <a:ext cx="182880" cy="182880"/>
            </a:xfrm>
            <a:prstGeom prst="rect">
              <a:avLst/>
            </a:prstGeom>
            <a:solidFill>
              <a:srgbClr val="BFBFBF">
                <a:alpha val="4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3" name="TextBox 12">
              <a:extLst>
                <a:ext uri="{FF2B5EF4-FFF2-40B4-BE49-F238E27FC236}">
                  <a16:creationId xmlns:a16="http://schemas.microsoft.com/office/drawing/2014/main" id="{C39375D4-B82E-F34E-ECFC-43AD56669813}"/>
                </a:ext>
              </a:extLst>
            </p:cNvPr>
            <p:cNvSpPr txBox="1">
              <a:spLocks/>
            </p:cNvSpPr>
            <p:nvPr/>
          </p:nvSpPr>
          <p:spPr>
            <a:xfrm>
              <a:off x="9670599" y="808230"/>
              <a:ext cx="1966665" cy="16158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t>Not covered in following pages</a:t>
              </a:r>
            </a:p>
          </p:txBody>
        </p:sp>
      </p:grpSp>
    </p:spTree>
    <p:extLst>
      <p:ext uri="{BB962C8B-B14F-4D97-AF65-F5344CB8AC3E}">
        <p14:creationId xmlns:p14="http://schemas.microsoft.com/office/powerpoint/2010/main" val="3845285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34A441A5-67A9-3A29-6365-F9F618A3DF2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04" imgH="405" progId="TCLayout.ActiveDocument.1">
                  <p:embed/>
                </p:oleObj>
              </mc:Choice>
              <mc:Fallback>
                <p:oleObj name="think-cell Slide" r:id="rId27" imgW="404" imgH="405" progId="TCLayout.ActiveDocument.1">
                  <p:embed/>
                  <p:pic>
                    <p:nvPicPr>
                      <p:cNvPr id="5" name="Object 6" hidden="1">
                        <a:extLst>
                          <a:ext uri="{FF2B5EF4-FFF2-40B4-BE49-F238E27FC236}">
                            <a16:creationId xmlns:a16="http://schemas.microsoft.com/office/drawing/2014/main" id="{34A441A5-67A9-3A29-6365-F9F618A3DF20}"/>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FC138316-5331-4B9A-E772-82BE03FC5E7A}"/>
              </a:ext>
            </a:extLst>
          </p:cNvPr>
          <p:cNvSpPr>
            <a:spLocks noGrp="1"/>
          </p:cNvSpPr>
          <p:nvPr>
            <p:ph type="title"/>
            <p:custDataLst>
              <p:tags r:id="rId3"/>
            </p:custDataLst>
          </p:nvPr>
        </p:nvSpPr>
        <p:spPr>
          <a:xfrm>
            <a:off x="536448" y="307466"/>
            <a:ext cx="9520988" cy="384721"/>
          </a:xfrm>
          <a:noFill/>
          <a:ln/>
          <a:extLst>
            <a:ext uri="{909E8E84-426E-40DD-AFC4-6F175D3DCCD1}">
              <a14:hiddenFill xmlns:a14="http://schemas.microsoft.com/office/drawing/2010/main">
                <a:solidFill>
                  <a:srgbClr val="FFFFFF"/>
                </a:solidFill>
              </a14:hiddenFill>
            </a:ext>
          </a:extLst>
        </p:spPr>
        <p:txBody>
          <a:bodyPr vert="horz"/>
          <a:lstStyle/>
          <a:p>
            <a:r>
              <a:rPr lang="en-NZ"/>
              <a:t>Process redesign survey insights summary</a:t>
            </a:r>
          </a:p>
        </p:txBody>
      </p:sp>
      <p:sp>
        <p:nvSpPr>
          <p:cNvPr id="62" name="TextBox 61">
            <a:extLst>
              <a:ext uri="{FF2B5EF4-FFF2-40B4-BE49-F238E27FC236}">
                <a16:creationId xmlns:a16="http://schemas.microsoft.com/office/drawing/2014/main" id="{5A8D2A05-ECEA-FBCD-3795-01B5C5FF7E88}"/>
              </a:ext>
            </a:extLst>
          </p:cNvPr>
          <p:cNvSpPr txBox="1">
            <a:spLocks/>
          </p:cNvSpPr>
          <p:nvPr/>
        </p:nvSpPr>
        <p:spPr>
          <a:xfrm>
            <a:off x="536449" y="1073130"/>
            <a:ext cx="1287859"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Eligibility and screening</a:t>
            </a:r>
          </a:p>
        </p:txBody>
      </p:sp>
      <p:cxnSp>
        <p:nvCxnSpPr>
          <p:cNvPr id="66" name="LineBasicDefault 97">
            <a:extLst>
              <a:ext uri="{FF2B5EF4-FFF2-40B4-BE49-F238E27FC236}">
                <a16:creationId xmlns:a16="http://schemas.microsoft.com/office/drawing/2014/main" id="{7AAAFEBC-0F8C-5751-AEE1-DBA4507DD5A5}"/>
              </a:ext>
            </a:extLst>
          </p:cNvPr>
          <p:cNvCxnSpPr>
            <a:cxnSpLocks/>
          </p:cNvCxnSpPr>
          <p:nvPr>
            <p:custDataLst>
              <p:tags r:id="rId4"/>
            </p:custDataLst>
          </p:nvPr>
        </p:nvCxnSpPr>
        <p:spPr>
          <a:xfrm>
            <a:off x="1913883" y="1490981"/>
            <a:ext cx="970261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D2BC70DE-922D-035C-6248-30ADFF7A5E20}"/>
              </a:ext>
            </a:extLst>
          </p:cNvPr>
          <p:cNvGrpSpPr/>
          <p:nvPr/>
        </p:nvGrpSpPr>
        <p:grpSpPr>
          <a:xfrm>
            <a:off x="1913883" y="1529225"/>
            <a:ext cx="9703261" cy="369333"/>
            <a:chOff x="1913883" y="1543214"/>
            <a:chExt cx="9703261" cy="369333"/>
          </a:xfrm>
        </p:grpSpPr>
        <p:sp>
          <p:nvSpPr>
            <p:cNvPr id="56" name="TextBox 55">
              <a:extLst>
                <a:ext uri="{FF2B5EF4-FFF2-40B4-BE49-F238E27FC236}">
                  <a16:creationId xmlns:a16="http://schemas.microsoft.com/office/drawing/2014/main" id="{17EEF252-021A-BBD2-D11B-ED5B327F51EE}"/>
                </a:ext>
              </a:extLst>
            </p:cNvPr>
            <p:cNvSpPr txBox="1">
              <a:spLocks/>
            </p:cNvSpPr>
            <p:nvPr/>
          </p:nvSpPr>
          <p:spPr>
            <a:xfrm>
              <a:off x="2210952" y="1543215"/>
              <a:ext cx="1939806"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Partially complete studies cutoff</a:t>
              </a:r>
              <a:endParaRPr lang="en-NZ" sz="1200" b="1">
                <a:solidFill>
                  <a:srgbClr val="000000"/>
                </a:solidFill>
                <a:sym typeface=""/>
              </a:endParaRPr>
            </a:p>
          </p:txBody>
        </p:sp>
        <p:sp>
          <p:nvSpPr>
            <p:cNvPr id="14" name="TrackerNumBlue 28">
              <a:extLst>
                <a:ext uri="{FF2B5EF4-FFF2-40B4-BE49-F238E27FC236}">
                  <a16:creationId xmlns:a16="http://schemas.microsoft.com/office/drawing/2014/main" id="{DE1B1170-5145-F87D-5BD8-D67424A07669}"/>
                </a:ext>
              </a:extLst>
            </p:cNvPr>
            <p:cNvSpPr/>
            <p:nvPr>
              <p:custDataLst>
                <p:tags r:id="rId24"/>
              </p:custDataLst>
            </p:nvPr>
          </p:nvSpPr>
          <p:spPr>
            <a:xfrm>
              <a:off x="1913883" y="1543215"/>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a:solidFill>
                    <a:schemeClr val="bg1"/>
                  </a:solidFill>
                </a:rPr>
                <a:t>B2</a:t>
              </a:r>
            </a:p>
          </p:txBody>
        </p:sp>
        <p:sp>
          <p:nvSpPr>
            <p:cNvPr id="39" name="TextBox 38">
              <a:extLst>
                <a:ext uri="{FF2B5EF4-FFF2-40B4-BE49-F238E27FC236}">
                  <a16:creationId xmlns:a16="http://schemas.microsoft.com/office/drawing/2014/main" id="{3275E873-C88A-6811-7A74-5169D45C371A}"/>
                </a:ext>
              </a:extLst>
            </p:cNvPr>
            <p:cNvSpPr txBox="1"/>
            <p:nvPr/>
          </p:nvSpPr>
          <p:spPr>
            <a:xfrm>
              <a:off x="4376790" y="1543214"/>
              <a:ext cx="7240354"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a:t>Stakeholders show a clear preference for a June 2026 cutoff date to determine Batch Zero eligibility for partially complete studies</a:t>
              </a:r>
              <a:endParaRPr lang="en-US" sz="1200">
                <a:solidFill>
                  <a:srgbClr val="000000"/>
                </a:solidFill>
                <a:sym typeface=""/>
              </a:endParaRPr>
            </a:p>
          </p:txBody>
        </p:sp>
      </p:grpSp>
      <p:grpSp>
        <p:nvGrpSpPr>
          <p:cNvPr id="57" name="Group 56">
            <a:extLst>
              <a:ext uri="{FF2B5EF4-FFF2-40B4-BE49-F238E27FC236}">
                <a16:creationId xmlns:a16="http://schemas.microsoft.com/office/drawing/2014/main" id="{109771DC-19EB-4C97-5E76-41647603A27F}"/>
              </a:ext>
            </a:extLst>
          </p:cNvPr>
          <p:cNvGrpSpPr/>
          <p:nvPr/>
        </p:nvGrpSpPr>
        <p:grpSpPr>
          <a:xfrm>
            <a:off x="1913883" y="1073130"/>
            <a:ext cx="9703261" cy="379607"/>
            <a:chOff x="1913883" y="1073130"/>
            <a:chExt cx="9703261" cy="379607"/>
          </a:xfrm>
        </p:grpSpPr>
        <p:sp>
          <p:nvSpPr>
            <p:cNvPr id="7" name="TextBox 6">
              <a:extLst>
                <a:ext uri="{FF2B5EF4-FFF2-40B4-BE49-F238E27FC236}">
                  <a16:creationId xmlns:a16="http://schemas.microsoft.com/office/drawing/2014/main" id="{207F172C-13A3-30C0-A4DC-2C292ED74FE2}"/>
                </a:ext>
              </a:extLst>
            </p:cNvPr>
            <p:cNvSpPr txBox="1">
              <a:spLocks/>
            </p:cNvSpPr>
            <p:nvPr/>
          </p:nvSpPr>
          <p:spPr>
            <a:xfrm>
              <a:off x="2210952" y="1083405"/>
              <a:ext cx="1939806"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Development activity cutoff</a:t>
              </a:r>
              <a:endParaRPr lang="en-NZ" sz="1200" b="1">
                <a:solidFill>
                  <a:srgbClr val="000000"/>
                </a:solidFill>
                <a:sym typeface=""/>
              </a:endParaRPr>
            </a:p>
          </p:txBody>
        </p:sp>
        <p:sp>
          <p:nvSpPr>
            <p:cNvPr id="27" name="TrackerNumBlue 28">
              <a:extLst>
                <a:ext uri="{FF2B5EF4-FFF2-40B4-BE49-F238E27FC236}">
                  <a16:creationId xmlns:a16="http://schemas.microsoft.com/office/drawing/2014/main" id="{F3AD5753-1A67-A9B4-7FED-80DBFAC61C77}"/>
                </a:ext>
              </a:extLst>
            </p:cNvPr>
            <p:cNvSpPr/>
            <p:nvPr>
              <p:custDataLst>
                <p:tags r:id="rId23"/>
              </p:custDataLst>
            </p:nvPr>
          </p:nvSpPr>
          <p:spPr>
            <a:xfrm>
              <a:off x="1913883" y="1083405"/>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a:solidFill>
                    <a:schemeClr val="bg1"/>
                  </a:solidFill>
                </a:rPr>
                <a:t>B1</a:t>
              </a:r>
            </a:p>
          </p:txBody>
        </p:sp>
        <p:sp>
          <p:nvSpPr>
            <p:cNvPr id="3" name="TextBox 2">
              <a:extLst>
                <a:ext uri="{FF2B5EF4-FFF2-40B4-BE49-F238E27FC236}">
                  <a16:creationId xmlns:a16="http://schemas.microsoft.com/office/drawing/2014/main" id="{015150EF-BB57-5753-FB53-C85F1284E936}"/>
                </a:ext>
              </a:extLst>
            </p:cNvPr>
            <p:cNvSpPr txBox="1"/>
            <p:nvPr/>
          </p:nvSpPr>
          <p:spPr>
            <a:xfrm>
              <a:off x="4376790" y="1073130"/>
              <a:ext cx="7240354"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a:t>Stakeholders show a preference for a December 2027 latest in-service date to demonstrate development activity</a:t>
              </a:r>
              <a:endParaRPr lang="en-NZ" sz="1200">
                <a:solidFill>
                  <a:srgbClr val="000000"/>
                </a:solidFill>
                <a:sym typeface=""/>
              </a:endParaRPr>
            </a:p>
          </p:txBody>
        </p:sp>
      </p:grpSp>
      <p:sp>
        <p:nvSpPr>
          <p:cNvPr id="21" name="TextBox 20">
            <a:extLst>
              <a:ext uri="{FF2B5EF4-FFF2-40B4-BE49-F238E27FC236}">
                <a16:creationId xmlns:a16="http://schemas.microsoft.com/office/drawing/2014/main" id="{EC42C538-1303-8C81-20BB-E667862FE690}"/>
              </a:ext>
            </a:extLst>
          </p:cNvPr>
          <p:cNvSpPr txBox="1"/>
          <p:nvPr/>
        </p:nvSpPr>
        <p:spPr>
          <a:xfrm>
            <a:off x="4376791" y="817102"/>
            <a:ext cx="6925628"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Key insights</a:t>
            </a:r>
            <a:endParaRPr lang="en-NZ" sz="1200" b="1">
              <a:solidFill>
                <a:srgbClr val="000000"/>
              </a:solidFill>
              <a:sym typeface=""/>
            </a:endParaRPr>
          </a:p>
        </p:txBody>
      </p:sp>
      <p:sp>
        <p:nvSpPr>
          <p:cNvPr id="22" name="TextBox 21">
            <a:extLst>
              <a:ext uri="{FF2B5EF4-FFF2-40B4-BE49-F238E27FC236}">
                <a16:creationId xmlns:a16="http://schemas.microsoft.com/office/drawing/2014/main" id="{AC7FB753-56FC-7068-6F1F-D9B376C1A4CC}"/>
              </a:ext>
            </a:extLst>
          </p:cNvPr>
          <p:cNvSpPr txBox="1">
            <a:spLocks/>
          </p:cNvSpPr>
          <p:nvPr/>
        </p:nvSpPr>
        <p:spPr>
          <a:xfrm>
            <a:off x="1913883" y="707885"/>
            <a:ext cx="2032275" cy="2938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Key questions</a:t>
            </a:r>
            <a:endParaRPr lang="en-NZ" sz="1200" b="1">
              <a:solidFill>
                <a:srgbClr val="000000"/>
              </a:solidFill>
              <a:sym typeface=""/>
            </a:endParaRPr>
          </a:p>
        </p:txBody>
      </p:sp>
      <p:sp>
        <p:nvSpPr>
          <p:cNvPr id="23" name="TextBox 22">
            <a:extLst>
              <a:ext uri="{FF2B5EF4-FFF2-40B4-BE49-F238E27FC236}">
                <a16:creationId xmlns:a16="http://schemas.microsoft.com/office/drawing/2014/main" id="{9C36C887-5B09-151B-431C-934D0F746BF5}"/>
              </a:ext>
            </a:extLst>
          </p:cNvPr>
          <p:cNvSpPr txBox="1"/>
          <p:nvPr/>
        </p:nvSpPr>
        <p:spPr>
          <a:xfrm>
            <a:off x="536449" y="817102"/>
            <a:ext cx="715959"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Module</a:t>
            </a:r>
            <a:endParaRPr lang="en-NZ" sz="1200" b="1">
              <a:solidFill>
                <a:srgbClr val="000000"/>
              </a:solidFill>
              <a:sym typeface=""/>
            </a:endParaRPr>
          </a:p>
        </p:txBody>
      </p:sp>
      <p:cxnSp>
        <p:nvCxnSpPr>
          <p:cNvPr id="28" name="LineBasicDefault 97">
            <a:extLst>
              <a:ext uri="{FF2B5EF4-FFF2-40B4-BE49-F238E27FC236}">
                <a16:creationId xmlns:a16="http://schemas.microsoft.com/office/drawing/2014/main" id="{064DED43-AF80-16B6-7200-E9BEDD4D3FA8}"/>
              </a:ext>
            </a:extLst>
          </p:cNvPr>
          <p:cNvCxnSpPr>
            <a:cxnSpLocks/>
          </p:cNvCxnSpPr>
          <p:nvPr>
            <p:custDataLst>
              <p:tags r:id="rId5"/>
            </p:custDataLst>
          </p:nvPr>
        </p:nvCxnSpPr>
        <p:spPr>
          <a:xfrm>
            <a:off x="536449" y="1026688"/>
            <a:ext cx="11080052"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 name="LineBasicDefault 97">
            <a:extLst>
              <a:ext uri="{FF2B5EF4-FFF2-40B4-BE49-F238E27FC236}">
                <a16:creationId xmlns:a16="http://schemas.microsoft.com/office/drawing/2014/main" id="{60F2734D-6B33-03B8-4019-8BC919820F3B}"/>
              </a:ext>
            </a:extLst>
          </p:cNvPr>
          <p:cNvCxnSpPr>
            <a:cxnSpLocks/>
          </p:cNvCxnSpPr>
          <p:nvPr>
            <p:custDataLst>
              <p:tags r:id="rId6"/>
            </p:custDataLst>
          </p:nvPr>
        </p:nvCxnSpPr>
        <p:spPr>
          <a:xfrm>
            <a:off x="1913883" y="1965548"/>
            <a:ext cx="970261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0984CFD0-CA3A-D9F6-0B65-AB90A6148EF3}"/>
              </a:ext>
            </a:extLst>
          </p:cNvPr>
          <p:cNvGrpSpPr/>
          <p:nvPr/>
        </p:nvGrpSpPr>
        <p:grpSpPr>
          <a:xfrm>
            <a:off x="1913883" y="2003792"/>
            <a:ext cx="9703261" cy="369333"/>
            <a:chOff x="1913883" y="1543214"/>
            <a:chExt cx="9703261" cy="369333"/>
          </a:xfrm>
        </p:grpSpPr>
        <p:sp>
          <p:nvSpPr>
            <p:cNvPr id="11" name="TextBox 10">
              <a:extLst>
                <a:ext uri="{FF2B5EF4-FFF2-40B4-BE49-F238E27FC236}">
                  <a16:creationId xmlns:a16="http://schemas.microsoft.com/office/drawing/2014/main" id="{033B75D0-2996-53EF-939A-54F13937CDE5}"/>
                </a:ext>
              </a:extLst>
            </p:cNvPr>
            <p:cNvSpPr txBox="1">
              <a:spLocks/>
            </p:cNvSpPr>
            <p:nvPr/>
          </p:nvSpPr>
          <p:spPr>
            <a:xfrm>
              <a:off x="2210952" y="1543215"/>
              <a:ext cx="1939806"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err="1">
                  <a:solidFill>
                    <a:srgbClr val="000000"/>
                  </a:solidFill>
                  <a:sym typeface=""/>
                </a:rPr>
                <a:t>Interm</a:t>
              </a:r>
              <a:r>
                <a:rPr lang="en-US" sz="1200" b="1">
                  <a:solidFill>
                    <a:srgbClr val="000000"/>
                  </a:solidFill>
                  <a:sym typeface=""/>
                </a:rPr>
                <a:t>./interconnection agreement criteria cutoff</a:t>
              </a:r>
              <a:endParaRPr lang="en-NZ" sz="1200" b="1">
                <a:solidFill>
                  <a:srgbClr val="000000"/>
                </a:solidFill>
                <a:sym typeface=""/>
              </a:endParaRPr>
            </a:p>
          </p:txBody>
        </p:sp>
        <p:sp>
          <p:nvSpPr>
            <p:cNvPr id="32" name="TrackerNumBlue 28">
              <a:extLst>
                <a:ext uri="{FF2B5EF4-FFF2-40B4-BE49-F238E27FC236}">
                  <a16:creationId xmlns:a16="http://schemas.microsoft.com/office/drawing/2014/main" id="{475D3C0C-236E-5245-7E6E-1E0FC95165F6}"/>
                </a:ext>
              </a:extLst>
            </p:cNvPr>
            <p:cNvSpPr/>
            <p:nvPr>
              <p:custDataLst>
                <p:tags r:id="rId22"/>
              </p:custDataLst>
            </p:nvPr>
          </p:nvSpPr>
          <p:spPr>
            <a:xfrm>
              <a:off x="1913883" y="1543215"/>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a:solidFill>
                    <a:schemeClr val="bg1"/>
                  </a:solidFill>
                </a:rPr>
                <a:t>B3</a:t>
              </a:r>
            </a:p>
          </p:txBody>
        </p:sp>
        <p:sp>
          <p:nvSpPr>
            <p:cNvPr id="35" name="TextBox 34">
              <a:extLst>
                <a:ext uri="{FF2B5EF4-FFF2-40B4-BE49-F238E27FC236}">
                  <a16:creationId xmlns:a16="http://schemas.microsoft.com/office/drawing/2014/main" id="{5D7E93F1-FB25-472A-AFF8-126BEE4996FF}"/>
                </a:ext>
              </a:extLst>
            </p:cNvPr>
            <p:cNvSpPr txBox="1"/>
            <p:nvPr/>
          </p:nvSpPr>
          <p:spPr>
            <a:xfrm>
              <a:off x="4376790" y="1543214"/>
              <a:ext cx="7240354"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a:t>Stakeholders show the strongest preference for a July 2026 deadline to meet agreement criteria for Batch Zero inclusion</a:t>
              </a:r>
              <a:endParaRPr lang="en-US" sz="1200">
                <a:solidFill>
                  <a:srgbClr val="000000"/>
                </a:solidFill>
                <a:sym typeface=""/>
              </a:endParaRPr>
            </a:p>
          </p:txBody>
        </p:sp>
      </p:grpSp>
      <p:cxnSp>
        <p:nvCxnSpPr>
          <p:cNvPr id="41" name="LineBasicDefault 97">
            <a:extLst>
              <a:ext uri="{FF2B5EF4-FFF2-40B4-BE49-F238E27FC236}">
                <a16:creationId xmlns:a16="http://schemas.microsoft.com/office/drawing/2014/main" id="{96FEB07E-B5D4-330C-AF66-79BF9D683DE8}"/>
              </a:ext>
            </a:extLst>
          </p:cNvPr>
          <p:cNvCxnSpPr>
            <a:cxnSpLocks/>
          </p:cNvCxnSpPr>
          <p:nvPr>
            <p:custDataLst>
              <p:tags r:id="rId7"/>
            </p:custDataLst>
          </p:nvPr>
        </p:nvCxnSpPr>
        <p:spPr>
          <a:xfrm>
            <a:off x="1913883" y="2440115"/>
            <a:ext cx="970261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FB955472-88E1-4C2A-D4A0-2F74DB6D46FF}"/>
              </a:ext>
            </a:extLst>
          </p:cNvPr>
          <p:cNvGrpSpPr/>
          <p:nvPr/>
        </p:nvGrpSpPr>
        <p:grpSpPr>
          <a:xfrm>
            <a:off x="1913883" y="2478359"/>
            <a:ext cx="9703261" cy="369332"/>
            <a:chOff x="1913883" y="1543214"/>
            <a:chExt cx="9703261" cy="369332"/>
          </a:xfrm>
        </p:grpSpPr>
        <p:sp>
          <p:nvSpPr>
            <p:cNvPr id="45" name="TextBox 44">
              <a:extLst>
                <a:ext uri="{FF2B5EF4-FFF2-40B4-BE49-F238E27FC236}">
                  <a16:creationId xmlns:a16="http://schemas.microsoft.com/office/drawing/2014/main" id="{1D27A816-5907-FE9D-A7A8-F14844D11B66}"/>
                </a:ext>
              </a:extLst>
            </p:cNvPr>
            <p:cNvSpPr txBox="1">
              <a:spLocks/>
            </p:cNvSpPr>
            <p:nvPr/>
          </p:nvSpPr>
          <p:spPr>
            <a:xfrm>
              <a:off x="2210952" y="1543215"/>
              <a:ext cx="1939806"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Development activity</a:t>
              </a:r>
              <a:endParaRPr lang="en-NZ" sz="1200" b="1">
                <a:solidFill>
                  <a:srgbClr val="000000"/>
                </a:solidFill>
                <a:sym typeface=""/>
              </a:endParaRPr>
            </a:p>
          </p:txBody>
        </p:sp>
        <p:sp>
          <p:nvSpPr>
            <p:cNvPr id="79" name="TrackerNumBlue 28">
              <a:extLst>
                <a:ext uri="{FF2B5EF4-FFF2-40B4-BE49-F238E27FC236}">
                  <a16:creationId xmlns:a16="http://schemas.microsoft.com/office/drawing/2014/main" id="{345EAC27-CCC7-7611-9433-C1E1EE71CBD0}"/>
                </a:ext>
              </a:extLst>
            </p:cNvPr>
            <p:cNvSpPr/>
            <p:nvPr>
              <p:custDataLst>
                <p:tags r:id="rId21"/>
              </p:custDataLst>
            </p:nvPr>
          </p:nvSpPr>
          <p:spPr>
            <a:xfrm>
              <a:off x="1913883" y="1543215"/>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a:solidFill>
                    <a:schemeClr val="bg1"/>
                  </a:solidFill>
                </a:rPr>
                <a:t>B4</a:t>
              </a:r>
            </a:p>
          </p:txBody>
        </p:sp>
        <p:sp>
          <p:nvSpPr>
            <p:cNvPr id="80" name="TextBox 79">
              <a:extLst>
                <a:ext uri="{FF2B5EF4-FFF2-40B4-BE49-F238E27FC236}">
                  <a16:creationId xmlns:a16="http://schemas.microsoft.com/office/drawing/2014/main" id="{0AA3803E-566A-45F7-615C-403C3A257939}"/>
                </a:ext>
              </a:extLst>
            </p:cNvPr>
            <p:cNvSpPr txBox="1"/>
            <p:nvPr/>
          </p:nvSpPr>
          <p:spPr>
            <a:xfrm>
              <a:off x="4376790" y="1543214"/>
              <a:ext cx="7240354"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a:t>Stakeholders strongly favor site preparation and construction as proof of development activity</a:t>
              </a:r>
              <a:r>
                <a:rPr lang="en-US" sz="1200"/>
                <a:t>, with additional emphasis on capital commitment, site control, and interconnection readiness</a:t>
              </a:r>
              <a:endParaRPr lang="en-US" sz="1200">
                <a:solidFill>
                  <a:srgbClr val="000000"/>
                </a:solidFill>
                <a:sym typeface=""/>
              </a:endParaRPr>
            </a:p>
          </p:txBody>
        </p:sp>
      </p:grpSp>
      <p:cxnSp>
        <p:nvCxnSpPr>
          <p:cNvPr id="82" name="LineBasicDefault 97">
            <a:extLst>
              <a:ext uri="{FF2B5EF4-FFF2-40B4-BE49-F238E27FC236}">
                <a16:creationId xmlns:a16="http://schemas.microsoft.com/office/drawing/2014/main" id="{B4ACBF3F-FADD-BFC3-4C1D-30E9BB2DFD5E}"/>
              </a:ext>
            </a:extLst>
          </p:cNvPr>
          <p:cNvCxnSpPr>
            <a:cxnSpLocks/>
          </p:cNvCxnSpPr>
          <p:nvPr>
            <p:custDataLst>
              <p:tags r:id="rId8"/>
            </p:custDataLst>
          </p:nvPr>
        </p:nvCxnSpPr>
        <p:spPr>
          <a:xfrm>
            <a:off x="1913883" y="2917534"/>
            <a:ext cx="970261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3" name="Group 82">
            <a:extLst>
              <a:ext uri="{FF2B5EF4-FFF2-40B4-BE49-F238E27FC236}">
                <a16:creationId xmlns:a16="http://schemas.microsoft.com/office/drawing/2014/main" id="{651BB4DB-973C-A5AB-5919-93035B378BFF}"/>
              </a:ext>
            </a:extLst>
          </p:cNvPr>
          <p:cNvGrpSpPr/>
          <p:nvPr/>
        </p:nvGrpSpPr>
        <p:grpSpPr>
          <a:xfrm>
            <a:off x="1913883" y="2955778"/>
            <a:ext cx="9703261" cy="369333"/>
            <a:chOff x="1913883" y="1543214"/>
            <a:chExt cx="9703261" cy="369333"/>
          </a:xfrm>
        </p:grpSpPr>
        <p:sp>
          <p:nvSpPr>
            <p:cNvPr id="85" name="TextBox 84">
              <a:extLst>
                <a:ext uri="{FF2B5EF4-FFF2-40B4-BE49-F238E27FC236}">
                  <a16:creationId xmlns:a16="http://schemas.microsoft.com/office/drawing/2014/main" id="{1E561D90-A9FB-03D4-9808-20692A42C1C1}"/>
                </a:ext>
              </a:extLst>
            </p:cNvPr>
            <p:cNvSpPr txBox="1">
              <a:spLocks/>
            </p:cNvSpPr>
            <p:nvPr/>
          </p:nvSpPr>
          <p:spPr>
            <a:xfrm>
              <a:off x="2210952" y="1543215"/>
              <a:ext cx="1939806"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Site preparation and construction</a:t>
              </a:r>
              <a:endParaRPr lang="en-NZ" sz="1200" b="1">
                <a:solidFill>
                  <a:srgbClr val="000000"/>
                </a:solidFill>
                <a:sym typeface=""/>
              </a:endParaRPr>
            </a:p>
          </p:txBody>
        </p:sp>
        <p:sp>
          <p:nvSpPr>
            <p:cNvPr id="86" name="TrackerNumBlue 28">
              <a:extLst>
                <a:ext uri="{FF2B5EF4-FFF2-40B4-BE49-F238E27FC236}">
                  <a16:creationId xmlns:a16="http://schemas.microsoft.com/office/drawing/2014/main" id="{A5B53058-8A2E-6FE3-387D-DC299BF08552}"/>
                </a:ext>
              </a:extLst>
            </p:cNvPr>
            <p:cNvSpPr/>
            <p:nvPr>
              <p:custDataLst>
                <p:tags r:id="rId20"/>
              </p:custDataLst>
            </p:nvPr>
          </p:nvSpPr>
          <p:spPr>
            <a:xfrm>
              <a:off x="1913883" y="1543215"/>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a:solidFill>
                    <a:schemeClr val="bg1"/>
                  </a:solidFill>
                </a:rPr>
                <a:t>B5</a:t>
              </a:r>
            </a:p>
          </p:txBody>
        </p:sp>
        <p:sp>
          <p:nvSpPr>
            <p:cNvPr id="87" name="TextBox 86">
              <a:extLst>
                <a:ext uri="{FF2B5EF4-FFF2-40B4-BE49-F238E27FC236}">
                  <a16:creationId xmlns:a16="http://schemas.microsoft.com/office/drawing/2014/main" id="{066A81D5-D29D-1CCE-C65C-92AEE678D2FF}"/>
                </a:ext>
              </a:extLst>
            </p:cNvPr>
            <p:cNvSpPr txBox="1"/>
            <p:nvPr/>
          </p:nvSpPr>
          <p:spPr>
            <a:xfrm>
              <a:off x="4376790" y="1543214"/>
              <a:ext cx="7240354"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a:t>Stakeholders strongly favor defining “site preparation and construction” through site control and posted financial security, </a:t>
              </a:r>
              <a:r>
                <a:rPr lang="en-US" sz="1200"/>
                <a:t>also supporting staged engineering, permitting, and equipment-deposit</a:t>
              </a:r>
              <a:endParaRPr lang="en-US" sz="1200">
                <a:solidFill>
                  <a:srgbClr val="000000"/>
                </a:solidFill>
                <a:sym typeface=""/>
              </a:endParaRPr>
            </a:p>
          </p:txBody>
        </p:sp>
      </p:grpSp>
      <p:sp>
        <p:nvSpPr>
          <p:cNvPr id="88" name="TextBox 87">
            <a:extLst>
              <a:ext uri="{FF2B5EF4-FFF2-40B4-BE49-F238E27FC236}">
                <a16:creationId xmlns:a16="http://schemas.microsoft.com/office/drawing/2014/main" id="{8C181282-EF75-F20A-E173-EFBDEB7EA9BB}"/>
              </a:ext>
            </a:extLst>
          </p:cNvPr>
          <p:cNvSpPr txBox="1">
            <a:spLocks/>
          </p:cNvSpPr>
          <p:nvPr/>
        </p:nvSpPr>
        <p:spPr>
          <a:xfrm>
            <a:off x="536449" y="3417462"/>
            <a:ext cx="1287859"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a:t>Design of Batch Zero</a:t>
            </a:r>
            <a:endParaRPr lang="en-US" sz="1200"/>
          </a:p>
        </p:txBody>
      </p:sp>
      <p:cxnSp>
        <p:nvCxnSpPr>
          <p:cNvPr id="89" name="LineBasicDefault 97">
            <a:extLst>
              <a:ext uri="{FF2B5EF4-FFF2-40B4-BE49-F238E27FC236}">
                <a16:creationId xmlns:a16="http://schemas.microsoft.com/office/drawing/2014/main" id="{BDC7789D-ED86-6A63-0EBF-2F789D53798B}"/>
              </a:ext>
            </a:extLst>
          </p:cNvPr>
          <p:cNvCxnSpPr>
            <a:cxnSpLocks/>
          </p:cNvCxnSpPr>
          <p:nvPr>
            <p:custDataLst>
              <p:tags r:id="rId9"/>
            </p:custDataLst>
          </p:nvPr>
        </p:nvCxnSpPr>
        <p:spPr>
          <a:xfrm>
            <a:off x="1913883" y="3835313"/>
            <a:ext cx="970261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3A30433B-5A4F-FC2A-BA97-A230F37CB70B}"/>
              </a:ext>
            </a:extLst>
          </p:cNvPr>
          <p:cNvGrpSpPr/>
          <p:nvPr/>
        </p:nvGrpSpPr>
        <p:grpSpPr>
          <a:xfrm>
            <a:off x="1913883" y="3417462"/>
            <a:ext cx="9703261" cy="379607"/>
            <a:chOff x="1913883" y="1073130"/>
            <a:chExt cx="9703261" cy="379607"/>
          </a:xfrm>
        </p:grpSpPr>
        <p:sp>
          <p:nvSpPr>
            <p:cNvPr id="91" name="TextBox 90">
              <a:extLst>
                <a:ext uri="{FF2B5EF4-FFF2-40B4-BE49-F238E27FC236}">
                  <a16:creationId xmlns:a16="http://schemas.microsoft.com/office/drawing/2014/main" id="{AFA758FB-D45E-E145-C9F2-B9463108812E}"/>
                </a:ext>
              </a:extLst>
            </p:cNvPr>
            <p:cNvSpPr txBox="1">
              <a:spLocks/>
            </p:cNvSpPr>
            <p:nvPr/>
          </p:nvSpPr>
          <p:spPr>
            <a:xfrm>
              <a:off x="2210952" y="1083405"/>
              <a:ext cx="1939806"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Fundamental principles</a:t>
              </a:r>
              <a:endParaRPr lang="en-NZ" sz="1200" b="1">
                <a:solidFill>
                  <a:srgbClr val="000000"/>
                </a:solidFill>
                <a:sym typeface=""/>
              </a:endParaRPr>
            </a:p>
          </p:txBody>
        </p:sp>
        <p:sp>
          <p:nvSpPr>
            <p:cNvPr id="92" name="TrackerNumBlue 28">
              <a:extLst>
                <a:ext uri="{FF2B5EF4-FFF2-40B4-BE49-F238E27FC236}">
                  <a16:creationId xmlns:a16="http://schemas.microsoft.com/office/drawing/2014/main" id="{7754F21B-10A6-2B1D-30E2-C896AA6EB1FF}"/>
                </a:ext>
              </a:extLst>
            </p:cNvPr>
            <p:cNvSpPr/>
            <p:nvPr>
              <p:custDataLst>
                <p:tags r:id="rId19"/>
              </p:custDataLst>
            </p:nvPr>
          </p:nvSpPr>
          <p:spPr>
            <a:xfrm>
              <a:off x="1913883" y="1083405"/>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a:solidFill>
                    <a:schemeClr val="bg1"/>
                  </a:solidFill>
                </a:rPr>
                <a:t>C1</a:t>
              </a:r>
            </a:p>
          </p:txBody>
        </p:sp>
        <p:sp>
          <p:nvSpPr>
            <p:cNvPr id="93" name="TextBox 92">
              <a:extLst>
                <a:ext uri="{FF2B5EF4-FFF2-40B4-BE49-F238E27FC236}">
                  <a16:creationId xmlns:a16="http://schemas.microsoft.com/office/drawing/2014/main" id="{18F6DC0D-2455-C310-DE89-109C4AB980E9}"/>
                </a:ext>
              </a:extLst>
            </p:cNvPr>
            <p:cNvSpPr txBox="1"/>
            <p:nvPr/>
          </p:nvSpPr>
          <p:spPr>
            <a:xfrm>
              <a:off x="4376790" y="1073130"/>
              <a:ext cx="7240354"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a:t>Stakeholders show support for ERCOT’s Batch Zero principles, though the relatively close split indicates meaningful stakeholder sensitivity </a:t>
              </a:r>
              <a:r>
                <a:rPr lang="en-US" sz="1200"/>
                <a:t>to how the framework is implemented</a:t>
              </a:r>
              <a:endParaRPr lang="en-NZ" sz="1200">
                <a:solidFill>
                  <a:srgbClr val="000000"/>
                </a:solidFill>
                <a:sym typeface=""/>
              </a:endParaRPr>
            </a:p>
          </p:txBody>
        </p:sp>
      </p:grpSp>
      <p:cxnSp>
        <p:nvCxnSpPr>
          <p:cNvPr id="94" name="LineBasicDefault 97">
            <a:extLst>
              <a:ext uri="{FF2B5EF4-FFF2-40B4-BE49-F238E27FC236}">
                <a16:creationId xmlns:a16="http://schemas.microsoft.com/office/drawing/2014/main" id="{1BDC3ACD-44D0-8382-4A1C-5D6412AD3725}"/>
              </a:ext>
            </a:extLst>
          </p:cNvPr>
          <p:cNvCxnSpPr>
            <a:cxnSpLocks/>
          </p:cNvCxnSpPr>
          <p:nvPr>
            <p:custDataLst>
              <p:tags r:id="rId10"/>
            </p:custDataLst>
          </p:nvPr>
        </p:nvCxnSpPr>
        <p:spPr>
          <a:xfrm>
            <a:off x="536449" y="3371020"/>
            <a:ext cx="11080052"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96" name="Group 95">
            <a:extLst>
              <a:ext uri="{FF2B5EF4-FFF2-40B4-BE49-F238E27FC236}">
                <a16:creationId xmlns:a16="http://schemas.microsoft.com/office/drawing/2014/main" id="{C1609663-C2F0-5329-E708-CDEABF98E720}"/>
              </a:ext>
            </a:extLst>
          </p:cNvPr>
          <p:cNvGrpSpPr/>
          <p:nvPr/>
        </p:nvGrpSpPr>
        <p:grpSpPr>
          <a:xfrm>
            <a:off x="1913883" y="3890874"/>
            <a:ext cx="9703261" cy="379607"/>
            <a:chOff x="1913883" y="1073130"/>
            <a:chExt cx="9703261" cy="379607"/>
          </a:xfrm>
        </p:grpSpPr>
        <p:sp>
          <p:nvSpPr>
            <p:cNvPr id="97" name="TextBox 96">
              <a:extLst>
                <a:ext uri="{FF2B5EF4-FFF2-40B4-BE49-F238E27FC236}">
                  <a16:creationId xmlns:a16="http://schemas.microsoft.com/office/drawing/2014/main" id="{86DA2BE0-C5AD-6626-17DC-4F0DD6D1303F}"/>
                </a:ext>
              </a:extLst>
            </p:cNvPr>
            <p:cNvSpPr txBox="1">
              <a:spLocks/>
            </p:cNvSpPr>
            <p:nvPr/>
          </p:nvSpPr>
          <p:spPr>
            <a:xfrm>
              <a:off x="2210952" y="1083405"/>
              <a:ext cx="1939806"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Refinement study approach</a:t>
              </a:r>
              <a:endParaRPr lang="en-NZ" sz="1200" b="1">
                <a:solidFill>
                  <a:srgbClr val="000000"/>
                </a:solidFill>
                <a:sym typeface=""/>
              </a:endParaRPr>
            </a:p>
          </p:txBody>
        </p:sp>
        <p:sp>
          <p:nvSpPr>
            <p:cNvPr id="98" name="TrackerNumBlue 28">
              <a:extLst>
                <a:ext uri="{FF2B5EF4-FFF2-40B4-BE49-F238E27FC236}">
                  <a16:creationId xmlns:a16="http://schemas.microsoft.com/office/drawing/2014/main" id="{B5E5B2BC-DB57-5D5F-730C-6A9C80C3ABAE}"/>
                </a:ext>
              </a:extLst>
            </p:cNvPr>
            <p:cNvSpPr/>
            <p:nvPr>
              <p:custDataLst>
                <p:tags r:id="rId18"/>
              </p:custDataLst>
            </p:nvPr>
          </p:nvSpPr>
          <p:spPr>
            <a:xfrm>
              <a:off x="1913883" y="1083405"/>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a:solidFill>
                    <a:schemeClr val="bg1"/>
                  </a:solidFill>
                </a:rPr>
                <a:t>C2</a:t>
              </a:r>
            </a:p>
          </p:txBody>
        </p:sp>
        <p:sp>
          <p:nvSpPr>
            <p:cNvPr id="99" name="TextBox 98">
              <a:extLst>
                <a:ext uri="{FF2B5EF4-FFF2-40B4-BE49-F238E27FC236}">
                  <a16:creationId xmlns:a16="http://schemas.microsoft.com/office/drawing/2014/main" id="{559C55D6-5E98-6C10-E96E-E9A92ED263F6}"/>
                </a:ext>
              </a:extLst>
            </p:cNvPr>
            <p:cNvSpPr txBox="1"/>
            <p:nvPr/>
          </p:nvSpPr>
          <p:spPr>
            <a:xfrm>
              <a:off x="4376790" y="1073130"/>
              <a:ext cx="7240354"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a:t>Stakeholders broadly support the proposed refinement study approach</a:t>
              </a:r>
              <a:r>
                <a:rPr lang="en-US" sz="1200"/>
                <a:t>, though a minority signals sensitivity to implementation details</a:t>
              </a:r>
              <a:endParaRPr lang="en-NZ" sz="1200">
                <a:solidFill>
                  <a:srgbClr val="000000"/>
                </a:solidFill>
                <a:sym typeface=""/>
              </a:endParaRPr>
            </a:p>
          </p:txBody>
        </p:sp>
      </p:grpSp>
      <p:cxnSp>
        <p:nvCxnSpPr>
          <p:cNvPr id="100" name="LineBasicDefault 97">
            <a:extLst>
              <a:ext uri="{FF2B5EF4-FFF2-40B4-BE49-F238E27FC236}">
                <a16:creationId xmlns:a16="http://schemas.microsoft.com/office/drawing/2014/main" id="{E2E98532-5AF7-CB2F-D830-0FF1220FFFE4}"/>
              </a:ext>
            </a:extLst>
          </p:cNvPr>
          <p:cNvCxnSpPr>
            <a:cxnSpLocks/>
          </p:cNvCxnSpPr>
          <p:nvPr>
            <p:custDataLst>
              <p:tags r:id="rId11"/>
            </p:custDataLst>
          </p:nvPr>
        </p:nvCxnSpPr>
        <p:spPr>
          <a:xfrm>
            <a:off x="1913883" y="4339005"/>
            <a:ext cx="970261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01" name="Group 100">
            <a:extLst>
              <a:ext uri="{FF2B5EF4-FFF2-40B4-BE49-F238E27FC236}">
                <a16:creationId xmlns:a16="http://schemas.microsoft.com/office/drawing/2014/main" id="{4189A584-9B9D-24B6-3915-359D6E160051}"/>
              </a:ext>
            </a:extLst>
          </p:cNvPr>
          <p:cNvGrpSpPr/>
          <p:nvPr/>
        </p:nvGrpSpPr>
        <p:grpSpPr>
          <a:xfrm>
            <a:off x="1913883" y="4394566"/>
            <a:ext cx="9703261" cy="379607"/>
            <a:chOff x="1913883" y="1073130"/>
            <a:chExt cx="9703261" cy="379607"/>
          </a:xfrm>
        </p:grpSpPr>
        <p:sp>
          <p:nvSpPr>
            <p:cNvPr id="102" name="TextBox 101">
              <a:extLst>
                <a:ext uri="{FF2B5EF4-FFF2-40B4-BE49-F238E27FC236}">
                  <a16:creationId xmlns:a16="http://schemas.microsoft.com/office/drawing/2014/main" id="{C6823AE2-B898-08A3-508D-B73D6878CF87}"/>
                </a:ext>
              </a:extLst>
            </p:cNvPr>
            <p:cNvSpPr txBox="1">
              <a:spLocks/>
            </p:cNvSpPr>
            <p:nvPr/>
          </p:nvSpPr>
          <p:spPr>
            <a:xfrm>
              <a:off x="2210952" y="1083405"/>
              <a:ext cx="1939806"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Transmission upgrade process and design</a:t>
              </a:r>
              <a:endParaRPr lang="en-NZ" sz="1200" b="1">
                <a:solidFill>
                  <a:srgbClr val="000000"/>
                </a:solidFill>
                <a:sym typeface=""/>
              </a:endParaRPr>
            </a:p>
          </p:txBody>
        </p:sp>
        <p:sp>
          <p:nvSpPr>
            <p:cNvPr id="103" name="TrackerNumBlue 28">
              <a:extLst>
                <a:ext uri="{FF2B5EF4-FFF2-40B4-BE49-F238E27FC236}">
                  <a16:creationId xmlns:a16="http://schemas.microsoft.com/office/drawing/2014/main" id="{D36815CB-BB74-ECA6-7355-637A75FC0371}"/>
                </a:ext>
              </a:extLst>
            </p:cNvPr>
            <p:cNvSpPr/>
            <p:nvPr>
              <p:custDataLst>
                <p:tags r:id="rId17"/>
              </p:custDataLst>
            </p:nvPr>
          </p:nvSpPr>
          <p:spPr>
            <a:xfrm>
              <a:off x="1913883" y="1083405"/>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a:solidFill>
                    <a:schemeClr val="bg1"/>
                  </a:solidFill>
                </a:rPr>
                <a:t>C3</a:t>
              </a:r>
            </a:p>
          </p:txBody>
        </p:sp>
        <p:sp>
          <p:nvSpPr>
            <p:cNvPr id="104" name="TextBox 103">
              <a:extLst>
                <a:ext uri="{FF2B5EF4-FFF2-40B4-BE49-F238E27FC236}">
                  <a16:creationId xmlns:a16="http://schemas.microsoft.com/office/drawing/2014/main" id="{896BFF7F-63AC-41E7-E41A-7BB5215980A7}"/>
                </a:ext>
              </a:extLst>
            </p:cNvPr>
            <p:cNvSpPr txBox="1"/>
            <p:nvPr/>
          </p:nvSpPr>
          <p:spPr>
            <a:xfrm>
              <a:off x="4376790" y="1073130"/>
              <a:ext cx="7240354"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a:t>Stakeholders overwhelmingly favor a shorter 6-month Batch Study timeline</a:t>
              </a:r>
              <a:r>
                <a:rPr lang="en-US" sz="1200"/>
                <a:t>, signaling a strong preference for speed and process efficiency over a longer study duration</a:t>
              </a:r>
              <a:endParaRPr lang="en-NZ" sz="1200">
                <a:solidFill>
                  <a:srgbClr val="000000"/>
                </a:solidFill>
                <a:sym typeface=""/>
              </a:endParaRPr>
            </a:p>
          </p:txBody>
        </p:sp>
      </p:grpSp>
      <p:sp>
        <p:nvSpPr>
          <p:cNvPr id="105" name="TextBox 104">
            <a:extLst>
              <a:ext uri="{FF2B5EF4-FFF2-40B4-BE49-F238E27FC236}">
                <a16:creationId xmlns:a16="http://schemas.microsoft.com/office/drawing/2014/main" id="{3CB92D1B-63F5-A0F6-1B10-544BD1E3CF94}"/>
              </a:ext>
            </a:extLst>
          </p:cNvPr>
          <p:cNvSpPr txBox="1"/>
          <p:nvPr>
            <p:custDataLst>
              <p:tags r:id="rId12"/>
            </p:custDataLst>
          </p:nvPr>
        </p:nvSpPr>
        <p:spPr>
          <a:xfrm>
            <a:off x="2150741" y="6532059"/>
            <a:ext cx="5688334"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Feb 26, 2026 ERCOT Large Load Interconnection (LLI) Batch Study Process Stakeholder Survey results</a:t>
            </a:r>
          </a:p>
        </p:txBody>
      </p:sp>
      <p:sp>
        <p:nvSpPr>
          <p:cNvPr id="108" name="TextBox 107">
            <a:extLst>
              <a:ext uri="{FF2B5EF4-FFF2-40B4-BE49-F238E27FC236}">
                <a16:creationId xmlns:a16="http://schemas.microsoft.com/office/drawing/2014/main" id="{617ACC9B-B17C-FF09-7B65-27E42B90E05D}"/>
              </a:ext>
            </a:extLst>
          </p:cNvPr>
          <p:cNvSpPr txBox="1">
            <a:spLocks/>
          </p:cNvSpPr>
          <p:nvPr/>
        </p:nvSpPr>
        <p:spPr>
          <a:xfrm>
            <a:off x="536449" y="4918720"/>
            <a:ext cx="1287859"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a:t>Commitment and risk allocation</a:t>
            </a:r>
          </a:p>
        </p:txBody>
      </p:sp>
      <p:grpSp>
        <p:nvGrpSpPr>
          <p:cNvPr id="109" name="Group 108">
            <a:extLst>
              <a:ext uri="{FF2B5EF4-FFF2-40B4-BE49-F238E27FC236}">
                <a16:creationId xmlns:a16="http://schemas.microsoft.com/office/drawing/2014/main" id="{940CE722-385F-031E-24C6-EE36FB2EAF00}"/>
              </a:ext>
            </a:extLst>
          </p:cNvPr>
          <p:cNvGrpSpPr/>
          <p:nvPr/>
        </p:nvGrpSpPr>
        <p:grpSpPr>
          <a:xfrm>
            <a:off x="1913883" y="4918720"/>
            <a:ext cx="9703261" cy="379607"/>
            <a:chOff x="1913883" y="1073130"/>
            <a:chExt cx="9703261" cy="379607"/>
          </a:xfrm>
        </p:grpSpPr>
        <p:sp>
          <p:nvSpPr>
            <p:cNvPr id="110" name="TextBox 109">
              <a:extLst>
                <a:ext uri="{FF2B5EF4-FFF2-40B4-BE49-F238E27FC236}">
                  <a16:creationId xmlns:a16="http://schemas.microsoft.com/office/drawing/2014/main" id="{A5AEC6AD-FA67-2C03-9410-314DA88F57E8}"/>
                </a:ext>
              </a:extLst>
            </p:cNvPr>
            <p:cNvSpPr txBox="1">
              <a:spLocks/>
            </p:cNvSpPr>
            <p:nvPr/>
          </p:nvSpPr>
          <p:spPr>
            <a:xfrm>
              <a:off x="2210952" y="1083405"/>
              <a:ext cx="1939806"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Final commitment period</a:t>
              </a:r>
              <a:endParaRPr lang="en-NZ" sz="1200" b="1">
                <a:solidFill>
                  <a:srgbClr val="000000"/>
                </a:solidFill>
                <a:sym typeface=""/>
              </a:endParaRPr>
            </a:p>
          </p:txBody>
        </p:sp>
        <p:sp>
          <p:nvSpPr>
            <p:cNvPr id="111" name="TrackerNumBlue 28">
              <a:extLst>
                <a:ext uri="{FF2B5EF4-FFF2-40B4-BE49-F238E27FC236}">
                  <a16:creationId xmlns:a16="http://schemas.microsoft.com/office/drawing/2014/main" id="{CAA63ECF-5E23-7FD1-F584-23906D973F8F}"/>
                </a:ext>
              </a:extLst>
            </p:cNvPr>
            <p:cNvSpPr/>
            <p:nvPr>
              <p:custDataLst>
                <p:tags r:id="rId16"/>
              </p:custDataLst>
            </p:nvPr>
          </p:nvSpPr>
          <p:spPr>
            <a:xfrm>
              <a:off x="1913883" y="1083405"/>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a:solidFill>
                    <a:schemeClr val="bg1"/>
                  </a:solidFill>
                </a:rPr>
                <a:t>D1</a:t>
              </a:r>
            </a:p>
          </p:txBody>
        </p:sp>
        <p:sp>
          <p:nvSpPr>
            <p:cNvPr id="112" name="TextBox 111">
              <a:extLst>
                <a:ext uri="{FF2B5EF4-FFF2-40B4-BE49-F238E27FC236}">
                  <a16:creationId xmlns:a16="http://schemas.microsoft.com/office/drawing/2014/main" id="{CD4BF804-EE95-8940-CEC4-81A3C68DDB5F}"/>
                </a:ext>
              </a:extLst>
            </p:cNvPr>
            <p:cNvSpPr txBox="1"/>
            <p:nvPr/>
          </p:nvSpPr>
          <p:spPr>
            <a:xfrm>
              <a:off x="4376790" y="1073130"/>
              <a:ext cx="7240354"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a:t>Stakeholders broadly favor preserving flexibility in load ramp and financial commitments as cost estimates evolve</a:t>
              </a:r>
              <a:r>
                <a:rPr lang="en-US" sz="1200"/>
                <a:t>, with limited support for rigid or fully re-opened allocation approaches</a:t>
              </a:r>
              <a:endParaRPr lang="en-NZ" sz="1200">
                <a:solidFill>
                  <a:srgbClr val="000000"/>
                </a:solidFill>
                <a:sym typeface=""/>
              </a:endParaRPr>
            </a:p>
          </p:txBody>
        </p:sp>
      </p:grpSp>
      <p:cxnSp>
        <p:nvCxnSpPr>
          <p:cNvPr id="113" name="LineBasicDefault 97">
            <a:extLst>
              <a:ext uri="{FF2B5EF4-FFF2-40B4-BE49-F238E27FC236}">
                <a16:creationId xmlns:a16="http://schemas.microsoft.com/office/drawing/2014/main" id="{39D5BB41-780C-EAE2-DC69-278EE47CE0A5}"/>
              </a:ext>
            </a:extLst>
          </p:cNvPr>
          <p:cNvCxnSpPr>
            <a:cxnSpLocks/>
          </p:cNvCxnSpPr>
          <p:nvPr>
            <p:custDataLst>
              <p:tags r:id="rId13"/>
            </p:custDataLst>
          </p:nvPr>
        </p:nvCxnSpPr>
        <p:spPr>
          <a:xfrm>
            <a:off x="536449" y="4872278"/>
            <a:ext cx="11080052"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F2EF917C-FDD9-5B1F-0531-858C584F6E82}"/>
              </a:ext>
            </a:extLst>
          </p:cNvPr>
          <p:cNvSpPr txBox="1">
            <a:spLocks/>
          </p:cNvSpPr>
          <p:nvPr/>
        </p:nvSpPr>
        <p:spPr>
          <a:xfrm>
            <a:off x="536449" y="5431530"/>
            <a:ext cx="1287859"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a:t>Confidentiality and transparency</a:t>
            </a:r>
          </a:p>
        </p:txBody>
      </p:sp>
      <p:grpSp>
        <p:nvGrpSpPr>
          <p:cNvPr id="120" name="Group 119">
            <a:extLst>
              <a:ext uri="{FF2B5EF4-FFF2-40B4-BE49-F238E27FC236}">
                <a16:creationId xmlns:a16="http://schemas.microsoft.com/office/drawing/2014/main" id="{3A6FC916-4A8E-F926-63DD-7B4B3C8CF800}"/>
              </a:ext>
            </a:extLst>
          </p:cNvPr>
          <p:cNvGrpSpPr/>
          <p:nvPr/>
        </p:nvGrpSpPr>
        <p:grpSpPr>
          <a:xfrm>
            <a:off x="1913883" y="5431530"/>
            <a:ext cx="9703261" cy="379607"/>
            <a:chOff x="1913883" y="1073130"/>
            <a:chExt cx="9703261" cy="379607"/>
          </a:xfrm>
        </p:grpSpPr>
        <p:sp>
          <p:nvSpPr>
            <p:cNvPr id="121" name="TextBox 120">
              <a:extLst>
                <a:ext uri="{FF2B5EF4-FFF2-40B4-BE49-F238E27FC236}">
                  <a16:creationId xmlns:a16="http://schemas.microsoft.com/office/drawing/2014/main" id="{4802169D-E0BA-05F6-33C4-00D4AB1DA6BC}"/>
                </a:ext>
              </a:extLst>
            </p:cNvPr>
            <p:cNvSpPr txBox="1">
              <a:spLocks/>
            </p:cNvSpPr>
            <p:nvPr/>
          </p:nvSpPr>
          <p:spPr>
            <a:xfrm>
              <a:off x="2210952" y="1083405"/>
              <a:ext cx="1939806"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Publicly disclosed information</a:t>
              </a:r>
              <a:endParaRPr lang="en-NZ" sz="1200" b="1">
                <a:solidFill>
                  <a:srgbClr val="000000"/>
                </a:solidFill>
                <a:sym typeface=""/>
              </a:endParaRPr>
            </a:p>
          </p:txBody>
        </p:sp>
        <p:sp>
          <p:nvSpPr>
            <p:cNvPr id="122" name="TrackerNumBlue 28">
              <a:extLst>
                <a:ext uri="{FF2B5EF4-FFF2-40B4-BE49-F238E27FC236}">
                  <a16:creationId xmlns:a16="http://schemas.microsoft.com/office/drawing/2014/main" id="{C9B9A8EB-271F-3906-7FA3-CD4F8A754D0C}"/>
                </a:ext>
              </a:extLst>
            </p:cNvPr>
            <p:cNvSpPr/>
            <p:nvPr>
              <p:custDataLst>
                <p:tags r:id="rId15"/>
              </p:custDataLst>
            </p:nvPr>
          </p:nvSpPr>
          <p:spPr>
            <a:xfrm>
              <a:off x="1913883" y="1083405"/>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a:solidFill>
                    <a:schemeClr val="bg1"/>
                  </a:solidFill>
                </a:rPr>
                <a:t>E1</a:t>
              </a:r>
            </a:p>
          </p:txBody>
        </p:sp>
        <p:sp>
          <p:nvSpPr>
            <p:cNvPr id="123" name="TextBox 122">
              <a:extLst>
                <a:ext uri="{FF2B5EF4-FFF2-40B4-BE49-F238E27FC236}">
                  <a16:creationId xmlns:a16="http://schemas.microsoft.com/office/drawing/2014/main" id="{62F4FA75-0410-DDE2-EBCB-944A9CA572BB}"/>
                </a:ext>
              </a:extLst>
            </p:cNvPr>
            <p:cNvSpPr txBox="1"/>
            <p:nvPr/>
          </p:nvSpPr>
          <p:spPr>
            <a:xfrm>
              <a:off x="4376790" y="1073130"/>
              <a:ext cx="7240354"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a:t>Stakeholders strongly support protecting customer identity and commercially sensitive project data</a:t>
              </a:r>
              <a:r>
                <a:rPr lang="en-US" sz="1200"/>
                <a:t>, signaling a preference for transparency at the system level</a:t>
              </a:r>
              <a:endParaRPr lang="en-NZ" sz="1200">
                <a:solidFill>
                  <a:srgbClr val="000000"/>
                </a:solidFill>
                <a:sym typeface=""/>
              </a:endParaRPr>
            </a:p>
          </p:txBody>
        </p:sp>
      </p:grpSp>
      <p:cxnSp>
        <p:nvCxnSpPr>
          <p:cNvPr id="124" name="LineBasicDefault 97">
            <a:extLst>
              <a:ext uri="{FF2B5EF4-FFF2-40B4-BE49-F238E27FC236}">
                <a16:creationId xmlns:a16="http://schemas.microsoft.com/office/drawing/2014/main" id="{05807A56-23DA-BCF0-FA05-74D6244350DF}"/>
              </a:ext>
            </a:extLst>
          </p:cNvPr>
          <p:cNvCxnSpPr>
            <a:cxnSpLocks/>
          </p:cNvCxnSpPr>
          <p:nvPr>
            <p:custDataLst>
              <p:tags r:id="rId14"/>
            </p:custDataLst>
          </p:nvPr>
        </p:nvCxnSpPr>
        <p:spPr>
          <a:xfrm>
            <a:off x="536449" y="5385088"/>
            <a:ext cx="11080052"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33233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24EDD-E111-2711-AEFC-41DAAAF7CA65}"/>
            </a:ext>
          </a:extLst>
        </p:cNvPr>
        <p:cNvGrpSpPr/>
        <p:nvPr/>
      </p:nvGrpSpPr>
      <p:grpSpPr>
        <a:xfrm>
          <a:off x="0" y="0"/>
          <a:ext cx="0" cy="0"/>
          <a:chOff x="0" y="0"/>
          <a:chExt cx="0" cy="0"/>
        </a:xfrm>
      </p:grpSpPr>
      <p:graphicFrame>
        <p:nvGraphicFramePr>
          <p:cNvPr id="8" name="Object 2" hidden="1">
            <a:extLst>
              <a:ext uri="{FF2B5EF4-FFF2-40B4-BE49-F238E27FC236}">
                <a16:creationId xmlns:a16="http://schemas.microsoft.com/office/drawing/2014/main" id="{7A394470-DA07-66D7-9D4F-7FAE3AEF7F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5" imgW="360" imgH="360" progId="TCLayout.ActiveDocument.1">
                  <p:embed/>
                </p:oleObj>
              </mc:Choice>
              <mc:Fallback>
                <p:oleObj name="think-cell Slide" r:id="rId105" imgW="360" imgH="360" progId="TCLayout.ActiveDocument.1">
                  <p:embed/>
                  <p:pic>
                    <p:nvPicPr>
                      <p:cNvPr id="8" name="Object 2" hidden="1">
                        <a:extLst>
                          <a:ext uri="{FF2B5EF4-FFF2-40B4-BE49-F238E27FC236}">
                            <a16:creationId xmlns:a16="http://schemas.microsoft.com/office/drawing/2014/main" id="{7A394470-DA07-66D7-9D4F-7FAE3AEF7FA0}"/>
                          </a:ext>
                        </a:extLst>
                      </p:cNvPr>
                      <p:cNvPicPr/>
                      <p:nvPr/>
                    </p:nvPicPr>
                    <p:blipFill>
                      <a:blip r:embed="rId106"/>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EE6D684E-FE3E-927A-4D81-E87B9C6EDD7C}"/>
              </a:ext>
            </a:extLst>
          </p:cNvPr>
          <p:cNvSpPr>
            <a:spLocks noGrp="1"/>
          </p:cNvSpPr>
          <p:nvPr>
            <p:ph type="title"/>
            <p:custDataLst>
              <p:tags r:id="rId2"/>
            </p:custDataLst>
          </p:nvPr>
        </p:nvSpPr>
        <p:spPr/>
        <p:txBody>
          <a:bodyPr vert="horz"/>
          <a:lstStyle/>
          <a:p>
            <a:r>
              <a:rPr lang="en-US"/>
              <a:t>Eligibility and screening: Development activity cutoff date</a:t>
            </a:r>
          </a:p>
        </p:txBody>
      </p:sp>
      <p:sp>
        <p:nvSpPr>
          <p:cNvPr id="7" name="TrackerNumBlue 28">
            <a:extLst>
              <a:ext uri="{FF2B5EF4-FFF2-40B4-BE49-F238E27FC236}">
                <a16:creationId xmlns:a16="http://schemas.microsoft.com/office/drawing/2014/main" id="{A0772E79-A3A2-4C3A-92BD-6E7F898D4BE9}"/>
              </a:ext>
            </a:extLst>
          </p:cNvPr>
          <p:cNvSpPr/>
          <p:nvPr>
            <p:custDataLst>
              <p:tags r:id="rId3"/>
            </p:custDataLst>
          </p:nvPr>
        </p:nvSpPr>
        <p:spPr>
          <a:xfrm>
            <a:off x="58237" y="161938"/>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B1</a:t>
            </a:r>
          </a:p>
        </p:txBody>
      </p:sp>
      <p:sp>
        <p:nvSpPr>
          <p:cNvPr id="6" name="TextBox 5">
            <a:extLst>
              <a:ext uri="{FF2B5EF4-FFF2-40B4-BE49-F238E27FC236}">
                <a16:creationId xmlns:a16="http://schemas.microsoft.com/office/drawing/2014/main" id="{93FFE828-5CE8-71E6-58DF-B7ECDD6B2F6A}"/>
              </a:ext>
            </a:extLst>
          </p:cNvPr>
          <p:cNvSpPr txBox="1">
            <a:spLocks/>
          </p:cNvSpPr>
          <p:nvPr/>
        </p:nvSpPr>
        <p:spPr>
          <a:xfrm>
            <a:off x="554735" y="1333652"/>
            <a:ext cx="7918704"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“What should be the latest in-service date for projects that will be required to demonstrate development activity?” </a:t>
            </a:r>
            <a:r>
              <a:rPr lang="en-US" sz="1400" i="1"/>
              <a:t>(% of overall respondents)</a:t>
            </a:r>
          </a:p>
        </p:txBody>
      </p:sp>
      <p:cxnSp>
        <p:nvCxnSpPr>
          <p:cNvPr id="550" name="LineBasicStrong 6">
            <a:extLst>
              <a:ext uri="{FF2B5EF4-FFF2-40B4-BE49-F238E27FC236}">
                <a16:creationId xmlns:a16="http://schemas.microsoft.com/office/drawing/2014/main" id="{4CD2CF37-980E-CB23-FD7D-5C631D4CD70D}"/>
              </a:ext>
            </a:extLst>
          </p:cNvPr>
          <p:cNvCxnSpPr>
            <a:cxnSpLocks/>
          </p:cNvCxnSpPr>
          <p:nvPr>
            <p:custDataLst>
              <p:tags r:id="rId4"/>
            </p:custDataLst>
          </p:nvPr>
        </p:nvCxnSpPr>
        <p:spPr>
          <a:xfrm>
            <a:off x="554735" y="1826095"/>
            <a:ext cx="7918704"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998" name="Group 997">
            <a:extLst>
              <a:ext uri="{FF2B5EF4-FFF2-40B4-BE49-F238E27FC236}">
                <a16:creationId xmlns:a16="http://schemas.microsoft.com/office/drawing/2014/main" id="{E6BA27E5-4B8C-F49B-6CB0-6D6ABA9252A2}"/>
              </a:ext>
            </a:extLst>
          </p:cNvPr>
          <p:cNvGrpSpPr/>
          <p:nvPr/>
        </p:nvGrpSpPr>
        <p:grpSpPr>
          <a:xfrm>
            <a:off x="9082355" y="1512543"/>
            <a:ext cx="2774024" cy="1772273"/>
            <a:chOff x="8054870" y="1512543"/>
            <a:chExt cx="3801509" cy="1772273"/>
          </a:xfrm>
        </p:grpSpPr>
        <p:sp>
          <p:nvSpPr>
            <p:cNvPr id="551" name="TextBox 550">
              <a:extLst>
                <a:ext uri="{FF2B5EF4-FFF2-40B4-BE49-F238E27FC236}">
                  <a16:creationId xmlns:a16="http://schemas.microsoft.com/office/drawing/2014/main" id="{10F5D769-B960-2E67-4D19-833D41E214D6}"/>
                </a:ext>
              </a:extLst>
            </p:cNvPr>
            <p:cNvSpPr txBox="1">
              <a:spLocks/>
            </p:cNvSpPr>
            <p:nvPr/>
          </p:nvSpPr>
          <p:spPr>
            <a:xfrm>
              <a:off x="8054871" y="1512543"/>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552" name="LineBasicStrong 6">
              <a:extLst>
                <a:ext uri="{FF2B5EF4-FFF2-40B4-BE49-F238E27FC236}">
                  <a16:creationId xmlns:a16="http://schemas.microsoft.com/office/drawing/2014/main" id="{A2E8E7F2-B762-7243-9813-B0FC778ACD04}"/>
                </a:ext>
              </a:extLst>
            </p:cNvPr>
            <p:cNvCxnSpPr>
              <a:cxnSpLocks/>
            </p:cNvCxnSpPr>
            <p:nvPr>
              <p:custDataLst>
                <p:tags r:id="rId102"/>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53" name="TextBox 552">
              <a:extLst>
                <a:ext uri="{FF2B5EF4-FFF2-40B4-BE49-F238E27FC236}">
                  <a16:creationId xmlns:a16="http://schemas.microsoft.com/office/drawing/2014/main" id="{954FD851-CFF6-C44F-FAE1-8D1EEF3A0C93}"/>
                </a:ext>
              </a:extLst>
            </p:cNvPr>
            <p:cNvSpPr txBox="1">
              <a:spLocks/>
            </p:cNvSpPr>
            <p:nvPr/>
          </p:nvSpPr>
          <p:spPr>
            <a:xfrm>
              <a:off x="8054871" y="1992154"/>
              <a:ext cx="3801508" cy="12926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Majority of respondents (24%) support a December 2027 latest in-service date requirement for demonstrating development activity</a:t>
              </a:r>
              <a:r>
                <a:rPr lang="en-US" sz="1200"/>
                <a:t>, with more limited support for alternative dates (e.g., 9% for Jun/Dec 2026 and Jun 2027)</a:t>
              </a:r>
            </a:p>
          </p:txBody>
        </p:sp>
      </p:grpSp>
      <p:graphicFrame>
        <p:nvGraphicFramePr>
          <p:cNvPr id="1147" name="Chart 1146">
            <a:extLst>
              <a:ext uri="{FF2B5EF4-FFF2-40B4-BE49-F238E27FC236}">
                <a16:creationId xmlns:a16="http://schemas.microsoft.com/office/drawing/2014/main" id="{EC6EE4D7-089B-7B75-019E-A6E4E2EB9CC7}"/>
              </a:ext>
            </a:extLst>
          </p:cNvPr>
          <p:cNvGraphicFramePr/>
          <p:nvPr>
            <p:custDataLst>
              <p:tags r:id="rId5"/>
            </p:custDataLst>
          </p:nvPr>
        </p:nvGraphicFramePr>
        <p:xfrm>
          <a:off x="471488" y="2603500"/>
          <a:ext cx="8085137" cy="3022600"/>
        </p:xfrm>
        <a:graphic>
          <a:graphicData uri="http://schemas.openxmlformats.org/drawingml/2006/chart">
            <c:chart xmlns:c="http://schemas.openxmlformats.org/drawingml/2006/chart" xmlns:r="http://schemas.openxmlformats.org/officeDocument/2006/relationships" r:id="rId107"/>
          </a:graphicData>
        </a:graphic>
      </p:graphicFrame>
      <p:sp>
        <p:nvSpPr>
          <p:cNvPr id="20" name="Text Placeholder 4">
            <a:extLst>
              <a:ext uri="{FF2B5EF4-FFF2-40B4-BE49-F238E27FC236}">
                <a16:creationId xmlns:a16="http://schemas.microsoft.com/office/drawing/2014/main" id="{4C1F3293-4EFE-461D-940D-7EE66BAE31C5}"/>
              </a:ext>
            </a:extLst>
          </p:cNvPr>
          <p:cNvSpPr>
            <a:spLocks noGrp="1"/>
          </p:cNvSpPr>
          <p:nvPr>
            <p:custDataLst>
              <p:tags r:id="rId6"/>
            </p:custDataLst>
          </p:nvPr>
        </p:nvSpPr>
        <p:spPr bwMode="auto">
          <a:xfrm>
            <a:off x="731839" y="5600700"/>
            <a:ext cx="136525" cy="361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62E25EB-1551-434E-920E-58BDD31CD63A}" type="datetime'''''''Feb''''''''''''''''-''''''''''''2''''''''''''''''''6'''">
              <a:rPr lang="en-US" altLang="en-US" sz="900" smtClean="0">
                <a:cs typeface="+mn-cs"/>
              </a:rPr>
              <a:pPr lvl="0">
                <a:spcBef>
                  <a:spcPct val="0"/>
                </a:spcBef>
                <a:spcAft>
                  <a:spcPct val="0"/>
                </a:spcAft>
              </a:pPr>
              <a:t>Feb-26</a:t>
            </a:fld>
            <a:endParaRPr lang="en-US" sz="900">
              <a:cs typeface="+mn-cs"/>
            </a:endParaRPr>
          </a:p>
        </p:txBody>
      </p:sp>
      <p:sp>
        <p:nvSpPr>
          <p:cNvPr id="21" name="Text Placeholder 4">
            <a:extLst>
              <a:ext uri="{FF2B5EF4-FFF2-40B4-BE49-F238E27FC236}">
                <a16:creationId xmlns:a16="http://schemas.microsoft.com/office/drawing/2014/main" id="{4C1F3293-4EFE-461D-940D-7EE66BAE31C5}"/>
              </a:ext>
            </a:extLst>
          </p:cNvPr>
          <p:cNvSpPr>
            <a:spLocks noGrp="1"/>
          </p:cNvSpPr>
          <p:nvPr>
            <p:custDataLst>
              <p:tags r:id="rId7"/>
            </p:custDataLst>
          </p:nvPr>
        </p:nvSpPr>
        <p:spPr bwMode="auto">
          <a:xfrm>
            <a:off x="896939" y="5600700"/>
            <a:ext cx="136525" cy="361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6307BDA4-2AC7-41D3-ABDB-A35C57446BA0}" type="datetime'''''''''''''''''''''''''''M''ar''''-''''2''6'''''''">
              <a:rPr lang="en-US" altLang="en-US" sz="900" smtClean="0">
                <a:cs typeface="+mn-cs"/>
              </a:rPr>
              <a:pPr lvl="0">
                <a:spcBef>
                  <a:spcPct val="0"/>
                </a:spcBef>
                <a:spcAft>
                  <a:spcPct val="0"/>
                </a:spcAft>
              </a:pPr>
              <a:t>Mar-26</a:t>
            </a:fld>
            <a:endParaRPr lang="en-US" sz="900">
              <a:cs typeface="+mn-cs"/>
            </a:endParaRPr>
          </a:p>
        </p:txBody>
      </p:sp>
      <p:sp>
        <p:nvSpPr>
          <p:cNvPr id="4" name="Text Placeholder 4">
            <a:extLst>
              <a:ext uri="{FF2B5EF4-FFF2-40B4-BE49-F238E27FC236}">
                <a16:creationId xmlns:a16="http://schemas.microsoft.com/office/drawing/2014/main" id="{E2DFFCCC-254F-5C52-A8FA-AD18E9AEEDF5}"/>
              </a:ext>
            </a:extLst>
          </p:cNvPr>
          <p:cNvSpPr>
            <a:spLocks noGrp="1"/>
          </p:cNvSpPr>
          <p:nvPr>
            <p:custDataLst>
              <p:tags r:id="rId8"/>
            </p:custDataLst>
          </p:nvPr>
        </p:nvSpPr>
        <p:spPr bwMode="auto">
          <a:xfrm>
            <a:off x="1062039" y="5619750"/>
            <a:ext cx="136525"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A2CD5D0-F89C-406C-A9A9-C06764BE2663}" type="datetime'''''''''''''''A''p''''''''''''''''r''-''''2''''''6'''''''''">
              <a:rPr lang="en-US" altLang="en-US" sz="900" smtClean="0">
                <a:cs typeface="+mn-cs"/>
              </a:rPr>
              <a:pPr lvl="0">
                <a:spcBef>
                  <a:spcPct val="0"/>
                </a:spcBef>
                <a:spcAft>
                  <a:spcPct val="0"/>
                </a:spcAft>
              </a:pPr>
              <a:t>Apr-26</a:t>
            </a:fld>
            <a:endParaRPr lang="en-US" sz="900">
              <a:cs typeface="+mn-cs"/>
            </a:endParaRPr>
          </a:p>
        </p:txBody>
      </p:sp>
      <p:sp>
        <p:nvSpPr>
          <p:cNvPr id="5" name="Text Placeholder 4">
            <a:extLst>
              <a:ext uri="{FF2B5EF4-FFF2-40B4-BE49-F238E27FC236}">
                <a16:creationId xmlns:a16="http://schemas.microsoft.com/office/drawing/2014/main" id="{74B0A2E6-3676-5FFB-9C9C-8E6DB976903F}"/>
              </a:ext>
            </a:extLst>
          </p:cNvPr>
          <p:cNvSpPr>
            <a:spLocks noGrp="1"/>
          </p:cNvSpPr>
          <p:nvPr>
            <p:custDataLst>
              <p:tags r:id="rId9"/>
            </p:custDataLst>
          </p:nvPr>
        </p:nvSpPr>
        <p:spPr bwMode="auto">
          <a:xfrm>
            <a:off x="1227139" y="5581650"/>
            <a:ext cx="136525" cy="3810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DB099FD3-4265-42FD-AF38-E3583D977F10}" type="datetime'''''M''a''y''''''-''''''''2''''''''''''''''''6'''">
              <a:rPr lang="en-US" altLang="en-US" sz="900" smtClean="0">
                <a:cs typeface="+mn-cs"/>
              </a:rPr>
              <a:pPr lvl="0">
                <a:spcBef>
                  <a:spcPct val="0"/>
                </a:spcBef>
                <a:spcAft>
                  <a:spcPct val="0"/>
                </a:spcAft>
              </a:pPr>
              <a:t>May-26</a:t>
            </a:fld>
            <a:endParaRPr lang="en-US" sz="900">
              <a:cs typeface="+mn-cs"/>
            </a:endParaRPr>
          </a:p>
        </p:txBody>
      </p:sp>
      <p:sp>
        <p:nvSpPr>
          <p:cNvPr id="1059" name="Text Placeholder 4">
            <a:extLst>
              <a:ext uri="{FF2B5EF4-FFF2-40B4-BE49-F238E27FC236}">
                <a16:creationId xmlns:a16="http://schemas.microsoft.com/office/drawing/2014/main" id="{4C1F3293-4EFE-461D-940D-7EE66BAE31C5}"/>
              </a:ext>
            </a:extLst>
          </p:cNvPr>
          <p:cNvSpPr>
            <a:spLocks noGrp="1"/>
          </p:cNvSpPr>
          <p:nvPr>
            <p:custDataLst>
              <p:tags r:id="rId10"/>
            </p:custDataLst>
          </p:nvPr>
        </p:nvSpPr>
        <p:spPr bwMode="gray">
          <a:xfrm>
            <a:off x="1362075" y="4760913"/>
            <a:ext cx="196850" cy="136525"/>
          </a:xfrm>
          <a:prstGeom prst="rect">
            <a:avLst/>
          </a:prstGeom>
          <a:solidFill>
            <a:srgbClr val="5DA7E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8B8593A-8782-46DF-8871-33C9DD6F752D}" type="datetime'''''''''''''''''''''''''''''''''''''''''6''%'''''">
              <a:rPr lang="en-US" altLang="en-US" sz="900" smtClean="0">
                <a:effectLst/>
                <a:cs typeface="+mn-cs"/>
              </a:rPr>
              <a:pPr lvl="0" algn="ctr">
                <a:spcBef>
                  <a:spcPct val="0"/>
                </a:spcBef>
                <a:spcAft>
                  <a:spcPct val="0"/>
                </a:spcAft>
              </a:pPr>
              <a:t>6%</a:t>
            </a:fld>
            <a:endParaRPr lang="en-US" sz="900">
              <a:cs typeface="+mn-cs"/>
            </a:endParaRPr>
          </a:p>
        </p:txBody>
      </p:sp>
      <p:sp>
        <p:nvSpPr>
          <p:cNvPr id="1117" name="Text Placeholder 4">
            <a:extLst>
              <a:ext uri="{FF2B5EF4-FFF2-40B4-BE49-F238E27FC236}">
                <a16:creationId xmlns:a16="http://schemas.microsoft.com/office/drawing/2014/main" id="{387D41FA-8310-5E80-3F1B-3B413398F005}"/>
              </a:ext>
            </a:extLst>
          </p:cNvPr>
          <p:cNvSpPr>
            <a:spLocks noGrp="1"/>
          </p:cNvSpPr>
          <p:nvPr>
            <p:custDataLst>
              <p:tags r:id="rId11"/>
            </p:custDataLst>
          </p:nvPr>
        </p:nvSpPr>
        <p:spPr bwMode="gray">
          <a:xfrm>
            <a:off x="1362075" y="5295900"/>
            <a:ext cx="196850" cy="136525"/>
          </a:xfrm>
          <a:prstGeom prst="rect">
            <a:avLst/>
          </a:prstGeom>
          <a:solidFill>
            <a:schemeClr val="accent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1A2C9B5-BBEC-4740-B9D3-AF66C1C66AF0}" type="datetime'''''3''''%'''">
              <a:rPr lang="en-US" altLang="en-US" sz="900" smtClean="0">
                <a:effectLst/>
                <a:cs typeface="+mn-cs"/>
              </a:rPr>
              <a:pPr lvl="0" algn="ctr">
                <a:spcBef>
                  <a:spcPct val="0"/>
                </a:spcBef>
                <a:spcAft>
                  <a:spcPct val="0"/>
                </a:spcAft>
              </a:pPr>
              <a:t>3%</a:t>
            </a:fld>
            <a:endParaRPr lang="en-US" sz="900">
              <a:cs typeface="+mn-cs"/>
            </a:endParaRPr>
          </a:p>
        </p:txBody>
      </p:sp>
      <p:sp>
        <p:nvSpPr>
          <p:cNvPr id="9" name="Text Placeholder 4">
            <a:extLst>
              <a:ext uri="{FF2B5EF4-FFF2-40B4-BE49-F238E27FC236}">
                <a16:creationId xmlns:a16="http://schemas.microsoft.com/office/drawing/2014/main" id="{9FDBA10E-B3B1-1AEB-A798-27A9A5BE70F3}"/>
              </a:ext>
            </a:extLst>
          </p:cNvPr>
          <p:cNvSpPr>
            <a:spLocks noGrp="1"/>
          </p:cNvSpPr>
          <p:nvPr>
            <p:custDataLst>
              <p:tags r:id="rId12"/>
            </p:custDataLst>
          </p:nvPr>
        </p:nvSpPr>
        <p:spPr bwMode="auto">
          <a:xfrm>
            <a:off x="1392239" y="5613400"/>
            <a:ext cx="136525" cy="349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D68A67C-C662-447A-8C9A-0B86DF27DCCB}" type="datetime'''''''''J''''''''''''''''''''''u''''''n''-''''''''26'''''''">
              <a:rPr lang="en-US" altLang="en-US" sz="900" smtClean="0">
                <a:cs typeface="+mn-cs"/>
              </a:rPr>
              <a:pPr lvl="0">
                <a:spcBef>
                  <a:spcPct val="0"/>
                </a:spcBef>
                <a:spcAft>
                  <a:spcPct val="0"/>
                </a:spcAft>
              </a:pPr>
              <a:t>Jun-26</a:t>
            </a:fld>
            <a:endParaRPr lang="en-US" sz="900">
              <a:cs typeface="+mn-cs"/>
            </a:endParaRPr>
          </a:p>
        </p:txBody>
      </p:sp>
      <p:sp>
        <p:nvSpPr>
          <p:cNvPr id="10" name="Text Placeholder 4">
            <a:extLst>
              <a:ext uri="{FF2B5EF4-FFF2-40B4-BE49-F238E27FC236}">
                <a16:creationId xmlns:a16="http://schemas.microsoft.com/office/drawing/2014/main" id="{48D32F71-6DFF-90DF-3E00-09B6F16A11AA}"/>
              </a:ext>
            </a:extLst>
          </p:cNvPr>
          <p:cNvSpPr>
            <a:spLocks noGrp="1"/>
          </p:cNvSpPr>
          <p:nvPr>
            <p:custDataLst>
              <p:tags r:id="rId13"/>
            </p:custDataLst>
          </p:nvPr>
        </p:nvSpPr>
        <p:spPr bwMode="auto">
          <a:xfrm>
            <a:off x="1557339" y="5651500"/>
            <a:ext cx="136525" cy="3111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60FCE1A-2E73-45AD-8177-53DD8C54DA67}" type="datetime'''J''''''''''''u''''''''''l-''''26'''''''''''''''''''''''">
              <a:rPr lang="en-US" altLang="en-US" sz="900" smtClean="0">
                <a:cs typeface="+mn-cs"/>
              </a:rPr>
              <a:pPr lvl="0">
                <a:spcBef>
                  <a:spcPct val="0"/>
                </a:spcBef>
                <a:spcAft>
                  <a:spcPct val="0"/>
                </a:spcAft>
              </a:pPr>
              <a:t>Jul-26</a:t>
            </a:fld>
            <a:endParaRPr lang="en-US" sz="900">
              <a:cs typeface="+mn-cs"/>
            </a:endParaRPr>
          </a:p>
        </p:txBody>
      </p:sp>
      <p:sp>
        <p:nvSpPr>
          <p:cNvPr id="12" name="Text Placeholder 4">
            <a:extLst>
              <a:ext uri="{FF2B5EF4-FFF2-40B4-BE49-F238E27FC236}">
                <a16:creationId xmlns:a16="http://schemas.microsoft.com/office/drawing/2014/main" id="{507714E5-7A01-6515-487B-8D8B340749EF}"/>
              </a:ext>
            </a:extLst>
          </p:cNvPr>
          <p:cNvSpPr>
            <a:spLocks noGrp="1"/>
          </p:cNvSpPr>
          <p:nvPr>
            <p:custDataLst>
              <p:tags r:id="rId14"/>
            </p:custDataLst>
          </p:nvPr>
        </p:nvSpPr>
        <p:spPr bwMode="auto">
          <a:xfrm>
            <a:off x="1722439"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CD6FA3F9-296C-4A9F-9C93-65BD354F5A0A}" type="datetime'''Au''''''''''''''''''''g''''''''''-''''''''''''''2''6'">
              <a:rPr lang="en-US" altLang="en-US" sz="900" smtClean="0">
                <a:cs typeface="+mn-cs"/>
              </a:rPr>
              <a:pPr lvl="0">
                <a:spcBef>
                  <a:spcPct val="0"/>
                </a:spcBef>
                <a:spcAft>
                  <a:spcPct val="0"/>
                </a:spcAft>
              </a:pPr>
              <a:t>Aug-26</a:t>
            </a:fld>
            <a:endParaRPr lang="en-US" sz="900">
              <a:cs typeface="+mn-cs"/>
            </a:endParaRPr>
          </a:p>
        </p:txBody>
      </p:sp>
      <p:sp>
        <p:nvSpPr>
          <p:cNvPr id="13" name="Text Placeholder 4">
            <a:extLst>
              <a:ext uri="{FF2B5EF4-FFF2-40B4-BE49-F238E27FC236}">
                <a16:creationId xmlns:a16="http://schemas.microsoft.com/office/drawing/2014/main" id="{6E53DFAF-7781-0BCA-6B95-CB6525A593F9}"/>
              </a:ext>
            </a:extLst>
          </p:cNvPr>
          <p:cNvSpPr>
            <a:spLocks noGrp="1"/>
          </p:cNvSpPr>
          <p:nvPr>
            <p:custDataLst>
              <p:tags r:id="rId15"/>
            </p:custDataLst>
          </p:nvPr>
        </p:nvSpPr>
        <p:spPr bwMode="auto">
          <a:xfrm>
            <a:off x="1887539"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BC1BB6FE-2D7C-46E2-B426-6DEB6352995D}" type="datetime'S''''''''''''''''''e''''p''''''''''-''''''2''''6'''''''''''">
              <a:rPr lang="en-US" altLang="en-US" sz="900" smtClean="0">
                <a:cs typeface="+mn-cs"/>
              </a:rPr>
              <a:pPr lvl="0">
                <a:spcBef>
                  <a:spcPct val="0"/>
                </a:spcBef>
                <a:spcAft>
                  <a:spcPct val="0"/>
                </a:spcAft>
              </a:pPr>
              <a:t>Sep-26</a:t>
            </a:fld>
            <a:endParaRPr lang="en-US" sz="900">
              <a:cs typeface="+mn-cs"/>
            </a:endParaRPr>
          </a:p>
        </p:txBody>
      </p:sp>
      <p:sp>
        <p:nvSpPr>
          <p:cNvPr id="14" name="Text Placeholder 4">
            <a:extLst>
              <a:ext uri="{FF2B5EF4-FFF2-40B4-BE49-F238E27FC236}">
                <a16:creationId xmlns:a16="http://schemas.microsoft.com/office/drawing/2014/main" id="{440C6D14-5749-D40D-8FE0-6465D50242EB}"/>
              </a:ext>
            </a:extLst>
          </p:cNvPr>
          <p:cNvSpPr>
            <a:spLocks noGrp="1"/>
          </p:cNvSpPr>
          <p:nvPr>
            <p:custDataLst>
              <p:tags r:id="rId16"/>
            </p:custDataLst>
          </p:nvPr>
        </p:nvSpPr>
        <p:spPr bwMode="auto">
          <a:xfrm>
            <a:off x="2051051" y="5619750"/>
            <a:ext cx="136525"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DEA73833-D73A-449F-B417-355B6238987D}" type="datetime'''''O''c''''t''''''''''''''''-2''''''6'''''''''''''''''''''''">
              <a:rPr lang="en-US" altLang="en-US" sz="900" smtClean="0">
                <a:cs typeface="+mn-cs"/>
              </a:rPr>
              <a:pPr lvl="0">
                <a:spcBef>
                  <a:spcPct val="0"/>
                </a:spcBef>
                <a:spcAft>
                  <a:spcPct val="0"/>
                </a:spcAft>
              </a:pPr>
              <a:t>Oct-26</a:t>
            </a:fld>
            <a:endParaRPr lang="en-US" sz="900">
              <a:cs typeface="+mn-cs"/>
            </a:endParaRPr>
          </a:p>
        </p:txBody>
      </p:sp>
      <p:sp>
        <p:nvSpPr>
          <p:cNvPr id="15" name="Text Placeholder 4">
            <a:extLst>
              <a:ext uri="{FF2B5EF4-FFF2-40B4-BE49-F238E27FC236}">
                <a16:creationId xmlns:a16="http://schemas.microsoft.com/office/drawing/2014/main" id="{2FE70224-9B35-81C1-93BE-90667E48367D}"/>
              </a:ext>
            </a:extLst>
          </p:cNvPr>
          <p:cNvSpPr>
            <a:spLocks noGrp="1"/>
          </p:cNvSpPr>
          <p:nvPr>
            <p:custDataLst>
              <p:tags r:id="rId17"/>
            </p:custDataLst>
          </p:nvPr>
        </p:nvSpPr>
        <p:spPr bwMode="auto">
          <a:xfrm>
            <a:off x="2216151"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7D9B601-D66C-4F2C-B882-AC68A8256A66}" type="datetime'''''''''''''No''''''''''''''v''''-''''''''''''2''''''6'''''">
              <a:rPr lang="en-US" altLang="en-US" sz="900" smtClean="0">
                <a:cs typeface="+mn-cs"/>
              </a:rPr>
              <a:pPr lvl="0">
                <a:spcBef>
                  <a:spcPct val="0"/>
                </a:spcBef>
                <a:spcAft>
                  <a:spcPct val="0"/>
                </a:spcAft>
              </a:pPr>
              <a:t>Nov-26</a:t>
            </a:fld>
            <a:endParaRPr lang="en-US" sz="900">
              <a:cs typeface="+mn-cs"/>
            </a:endParaRPr>
          </a:p>
        </p:txBody>
      </p:sp>
      <p:sp>
        <p:nvSpPr>
          <p:cNvPr id="1061" name="Text Placeholder 4">
            <a:extLst>
              <a:ext uri="{FF2B5EF4-FFF2-40B4-BE49-F238E27FC236}">
                <a16:creationId xmlns:a16="http://schemas.microsoft.com/office/drawing/2014/main" id="{4C1F3293-4EFE-461D-940D-7EE66BAE31C5}"/>
              </a:ext>
            </a:extLst>
          </p:cNvPr>
          <p:cNvSpPr>
            <a:spLocks noGrp="1"/>
          </p:cNvSpPr>
          <p:nvPr>
            <p:custDataLst>
              <p:tags r:id="rId18"/>
            </p:custDataLst>
          </p:nvPr>
        </p:nvSpPr>
        <p:spPr bwMode="gray">
          <a:xfrm>
            <a:off x="2351088" y="4581525"/>
            <a:ext cx="196850" cy="136525"/>
          </a:xfrm>
          <a:prstGeom prst="rect">
            <a:avLst/>
          </a:prstGeom>
          <a:solidFill>
            <a:schemeClr val="accent6"/>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F3ED116-910A-4520-9629-BFD183071869}" type="datetime'''''''''''''3''''''''''%'''''''''''">
              <a:rPr lang="en-US" altLang="en-US" sz="900" smtClean="0">
                <a:solidFill>
                  <a:schemeClr val="tx2"/>
                </a:solidFill>
                <a:effectLst/>
                <a:cs typeface="+mn-cs"/>
              </a:rPr>
              <a:pPr lvl="0" algn="ctr">
                <a:spcBef>
                  <a:spcPct val="0"/>
                </a:spcBef>
                <a:spcAft>
                  <a:spcPct val="0"/>
                </a:spcAft>
              </a:pPr>
              <a:t>3%</a:t>
            </a:fld>
            <a:endParaRPr lang="en-US" sz="900">
              <a:solidFill>
                <a:schemeClr val="tx2"/>
              </a:solidFill>
              <a:cs typeface="+mn-cs"/>
            </a:endParaRPr>
          </a:p>
        </p:txBody>
      </p:sp>
      <p:sp>
        <p:nvSpPr>
          <p:cNvPr id="1062" name="Text Placeholder 4">
            <a:extLst>
              <a:ext uri="{FF2B5EF4-FFF2-40B4-BE49-F238E27FC236}">
                <a16:creationId xmlns:a16="http://schemas.microsoft.com/office/drawing/2014/main" id="{4C1F3293-4EFE-461D-940D-7EE66BAE31C5}"/>
              </a:ext>
            </a:extLst>
          </p:cNvPr>
          <p:cNvSpPr>
            <a:spLocks noGrp="1"/>
          </p:cNvSpPr>
          <p:nvPr>
            <p:custDataLst>
              <p:tags r:id="rId19"/>
            </p:custDataLst>
          </p:nvPr>
        </p:nvSpPr>
        <p:spPr bwMode="gray">
          <a:xfrm>
            <a:off x="2351088" y="4938713"/>
            <a:ext cx="196850" cy="136525"/>
          </a:xfrm>
          <a:prstGeom prst="rect">
            <a:avLst/>
          </a:prstGeom>
          <a:solidFill>
            <a:srgbClr val="5DA7E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E7D254B-21B1-4E0A-8B51-9FEBA2124D36}" type="datetime'''''''''''''''''''''''''''''3''%'">
              <a:rPr lang="en-US" altLang="en-US" sz="900" smtClean="0">
                <a:effectLst/>
                <a:cs typeface="+mn-cs"/>
              </a:rPr>
              <a:pPr lvl="0" algn="ctr">
                <a:spcBef>
                  <a:spcPct val="0"/>
                </a:spcBef>
                <a:spcAft>
                  <a:spcPct val="0"/>
                </a:spcAft>
              </a:pPr>
              <a:t>3%</a:t>
            </a:fld>
            <a:endParaRPr lang="en-US" sz="900">
              <a:cs typeface="+mn-cs"/>
            </a:endParaRPr>
          </a:p>
        </p:txBody>
      </p:sp>
      <p:sp>
        <p:nvSpPr>
          <p:cNvPr id="1118" name="Text Placeholder 4">
            <a:extLst>
              <a:ext uri="{FF2B5EF4-FFF2-40B4-BE49-F238E27FC236}">
                <a16:creationId xmlns:a16="http://schemas.microsoft.com/office/drawing/2014/main" id="{98CD6D6C-959A-81E2-5275-B67D02DA8874}"/>
              </a:ext>
            </a:extLst>
          </p:cNvPr>
          <p:cNvSpPr>
            <a:spLocks noGrp="1"/>
          </p:cNvSpPr>
          <p:nvPr>
            <p:custDataLst>
              <p:tags r:id="rId20"/>
            </p:custDataLst>
          </p:nvPr>
        </p:nvSpPr>
        <p:spPr bwMode="gray">
          <a:xfrm>
            <a:off x="2351088" y="5295900"/>
            <a:ext cx="196850" cy="136525"/>
          </a:xfrm>
          <a:prstGeom prst="rect">
            <a:avLst/>
          </a:prstGeom>
          <a:solidFill>
            <a:schemeClr val="accent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7D2DEC9-7343-4FCB-923D-F82F4C81ACD6}" type="datetime'''''''''''''''''''''''''''''3''%'''''''''">
              <a:rPr lang="en-US" altLang="en-US" sz="900" smtClean="0">
                <a:effectLst/>
                <a:cs typeface="+mn-cs"/>
              </a:rPr>
              <a:pPr lvl="0" algn="ctr">
                <a:spcBef>
                  <a:spcPct val="0"/>
                </a:spcBef>
                <a:spcAft>
                  <a:spcPct val="0"/>
                </a:spcAft>
              </a:pPr>
              <a:t>3%</a:t>
            </a:fld>
            <a:endParaRPr lang="en-US" sz="900">
              <a:cs typeface="+mn-cs"/>
            </a:endParaRPr>
          </a:p>
        </p:txBody>
      </p:sp>
      <p:sp>
        <p:nvSpPr>
          <p:cNvPr id="16" name="Text Placeholder 4">
            <a:extLst>
              <a:ext uri="{FF2B5EF4-FFF2-40B4-BE49-F238E27FC236}">
                <a16:creationId xmlns:a16="http://schemas.microsoft.com/office/drawing/2014/main" id="{31A34A71-A462-98FA-6C21-52F10A0332AE}"/>
              </a:ext>
            </a:extLst>
          </p:cNvPr>
          <p:cNvSpPr>
            <a:spLocks noGrp="1"/>
          </p:cNvSpPr>
          <p:nvPr>
            <p:custDataLst>
              <p:tags r:id="rId21"/>
            </p:custDataLst>
          </p:nvPr>
        </p:nvSpPr>
        <p:spPr bwMode="auto">
          <a:xfrm>
            <a:off x="2381251"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E8A8C6F9-0DDD-4590-A133-C988F7181079}" type="datetime'D''''e''''''''''''''c''-2''''''''6'''''''''''''''''">
              <a:rPr lang="en-US" altLang="en-US" sz="900" smtClean="0">
                <a:cs typeface="+mn-cs"/>
              </a:rPr>
              <a:pPr lvl="0">
                <a:spcBef>
                  <a:spcPct val="0"/>
                </a:spcBef>
                <a:spcAft>
                  <a:spcPct val="0"/>
                </a:spcAft>
              </a:pPr>
              <a:t>Dec-26</a:t>
            </a:fld>
            <a:endParaRPr lang="en-US" sz="900">
              <a:cs typeface="+mn-cs"/>
            </a:endParaRPr>
          </a:p>
        </p:txBody>
      </p:sp>
      <p:sp>
        <p:nvSpPr>
          <p:cNvPr id="1064" name="Text Placeholder 4">
            <a:extLst>
              <a:ext uri="{FF2B5EF4-FFF2-40B4-BE49-F238E27FC236}">
                <a16:creationId xmlns:a16="http://schemas.microsoft.com/office/drawing/2014/main" id="{4C1F3293-4EFE-461D-940D-7EE66BAE31C5}"/>
              </a:ext>
            </a:extLst>
          </p:cNvPr>
          <p:cNvSpPr>
            <a:spLocks noGrp="1"/>
          </p:cNvSpPr>
          <p:nvPr>
            <p:custDataLst>
              <p:tags r:id="rId22"/>
            </p:custDataLst>
          </p:nvPr>
        </p:nvSpPr>
        <p:spPr bwMode="gray">
          <a:xfrm>
            <a:off x="2516188" y="5295900"/>
            <a:ext cx="196850" cy="136525"/>
          </a:xfrm>
          <a:prstGeom prst="rect">
            <a:avLst/>
          </a:prstGeom>
          <a:solidFill>
            <a:srgbClr val="5DA7E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71AC472-8B76-49C8-9761-3FF865461036}" type="datetime'''''''''''''''''''''3''''''''''''''''''''''%'''''''''''''''">
              <a:rPr lang="en-US" altLang="en-US" sz="900" smtClean="0">
                <a:effectLst/>
                <a:cs typeface="+mn-cs"/>
              </a:rPr>
              <a:pPr lvl="0" algn="ctr">
                <a:spcBef>
                  <a:spcPct val="0"/>
                </a:spcBef>
                <a:spcAft>
                  <a:spcPct val="0"/>
                </a:spcAft>
              </a:pPr>
              <a:t>3%</a:t>
            </a:fld>
            <a:endParaRPr lang="en-US" sz="900">
              <a:cs typeface="+mn-cs"/>
            </a:endParaRPr>
          </a:p>
        </p:txBody>
      </p:sp>
      <p:sp>
        <p:nvSpPr>
          <p:cNvPr id="17" name="Text Placeholder 4">
            <a:extLst>
              <a:ext uri="{FF2B5EF4-FFF2-40B4-BE49-F238E27FC236}">
                <a16:creationId xmlns:a16="http://schemas.microsoft.com/office/drawing/2014/main" id="{D719D526-3ED5-C5C5-C97F-C81FF0C7E881}"/>
              </a:ext>
            </a:extLst>
          </p:cNvPr>
          <p:cNvSpPr>
            <a:spLocks noGrp="1"/>
          </p:cNvSpPr>
          <p:nvPr>
            <p:custDataLst>
              <p:tags r:id="rId23"/>
            </p:custDataLst>
          </p:nvPr>
        </p:nvSpPr>
        <p:spPr bwMode="auto">
          <a:xfrm>
            <a:off x="2546351" y="5613400"/>
            <a:ext cx="136525" cy="349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DC32486-B08D-4B29-9178-137308BD4660}" type="datetime'''J''''''''''''''a''''''''''''''''''n''''''''-2''''''''''''7'">
              <a:rPr lang="en-US" altLang="en-US" sz="900" smtClean="0">
                <a:cs typeface="+mn-cs"/>
              </a:rPr>
              <a:pPr lvl="0">
                <a:spcBef>
                  <a:spcPct val="0"/>
                </a:spcBef>
                <a:spcAft>
                  <a:spcPct val="0"/>
                </a:spcAft>
              </a:pPr>
              <a:t>Jan-27</a:t>
            </a:fld>
            <a:endParaRPr lang="en-US" sz="900">
              <a:cs typeface="+mn-cs"/>
            </a:endParaRPr>
          </a:p>
        </p:txBody>
      </p:sp>
      <p:sp>
        <p:nvSpPr>
          <p:cNvPr id="1065" name="Text Placeholder 4">
            <a:extLst>
              <a:ext uri="{FF2B5EF4-FFF2-40B4-BE49-F238E27FC236}">
                <a16:creationId xmlns:a16="http://schemas.microsoft.com/office/drawing/2014/main" id="{4C1F3293-4EFE-461D-940D-7EE66BAE31C5}"/>
              </a:ext>
            </a:extLst>
          </p:cNvPr>
          <p:cNvSpPr>
            <a:spLocks noGrp="1"/>
          </p:cNvSpPr>
          <p:nvPr>
            <p:custDataLst>
              <p:tags r:id="rId24"/>
            </p:custDataLst>
          </p:nvPr>
        </p:nvSpPr>
        <p:spPr bwMode="gray">
          <a:xfrm>
            <a:off x="2681288" y="5295900"/>
            <a:ext cx="196850" cy="136525"/>
          </a:xfrm>
          <a:prstGeom prst="rect">
            <a:avLst/>
          </a:prstGeom>
          <a:solidFill>
            <a:srgbClr val="5DA7E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730D766-9F5B-4A64-BF73-F3191A256E9B}" type="datetime'''''''''''''''3''''''''%'''''''''''''''''''''''''''''''''">
              <a:rPr lang="en-US" altLang="en-US" sz="900" smtClean="0">
                <a:effectLst/>
                <a:cs typeface="+mn-cs"/>
              </a:rPr>
              <a:pPr lvl="0" algn="ctr">
                <a:spcBef>
                  <a:spcPct val="0"/>
                </a:spcBef>
                <a:spcAft>
                  <a:spcPct val="0"/>
                </a:spcAft>
              </a:pPr>
              <a:t>3%</a:t>
            </a:fld>
            <a:endParaRPr lang="en-US" sz="900">
              <a:cs typeface="+mn-cs"/>
            </a:endParaRPr>
          </a:p>
        </p:txBody>
      </p:sp>
      <p:sp>
        <p:nvSpPr>
          <p:cNvPr id="18" name="Text Placeholder 4">
            <a:extLst>
              <a:ext uri="{FF2B5EF4-FFF2-40B4-BE49-F238E27FC236}">
                <a16:creationId xmlns:a16="http://schemas.microsoft.com/office/drawing/2014/main" id="{E9DD7188-BAD7-2A05-EA96-FFDA324B770B}"/>
              </a:ext>
            </a:extLst>
          </p:cNvPr>
          <p:cNvSpPr>
            <a:spLocks noGrp="1"/>
          </p:cNvSpPr>
          <p:nvPr>
            <p:custDataLst>
              <p:tags r:id="rId25"/>
            </p:custDataLst>
          </p:nvPr>
        </p:nvSpPr>
        <p:spPr bwMode="auto">
          <a:xfrm>
            <a:off x="2711451" y="5600700"/>
            <a:ext cx="136525" cy="361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039DE28-5181-43C2-A0D4-850DB2D46F6A}" type="datetime'''''''''''''''''''''''''F''e''''''''b-''''''''2''''7'''''''">
              <a:rPr lang="en-US" altLang="en-US" sz="900" smtClean="0">
                <a:cs typeface="+mn-cs"/>
              </a:rPr>
              <a:pPr lvl="0">
                <a:spcBef>
                  <a:spcPct val="0"/>
                </a:spcBef>
                <a:spcAft>
                  <a:spcPct val="0"/>
                </a:spcAft>
              </a:pPr>
              <a:t>Feb-27</a:t>
            </a:fld>
            <a:endParaRPr lang="en-US" sz="900">
              <a:cs typeface="+mn-cs"/>
            </a:endParaRPr>
          </a:p>
        </p:txBody>
      </p:sp>
      <p:sp>
        <p:nvSpPr>
          <p:cNvPr id="1119" name="Text Placeholder 4">
            <a:extLst>
              <a:ext uri="{FF2B5EF4-FFF2-40B4-BE49-F238E27FC236}">
                <a16:creationId xmlns:a16="http://schemas.microsoft.com/office/drawing/2014/main" id="{631C37E5-927F-BAA6-3917-D4F83B39C054}"/>
              </a:ext>
            </a:extLst>
          </p:cNvPr>
          <p:cNvSpPr>
            <a:spLocks noGrp="1"/>
          </p:cNvSpPr>
          <p:nvPr>
            <p:custDataLst>
              <p:tags r:id="rId26"/>
            </p:custDataLst>
          </p:nvPr>
        </p:nvSpPr>
        <p:spPr bwMode="gray">
          <a:xfrm>
            <a:off x="2846388" y="5295900"/>
            <a:ext cx="196850" cy="136525"/>
          </a:xfrm>
          <a:prstGeom prst="rect">
            <a:avLst/>
          </a:prstGeom>
          <a:solidFill>
            <a:schemeClr val="accent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4D4887F-3DC0-490F-9839-CAD72B916345}" type="datetime'''''''''''''''''3''''''''''%'''''">
              <a:rPr lang="en-US" altLang="en-US" sz="900" smtClean="0">
                <a:effectLst/>
                <a:cs typeface="+mn-cs"/>
              </a:rPr>
              <a:pPr lvl="0" algn="ctr">
                <a:spcBef>
                  <a:spcPct val="0"/>
                </a:spcBef>
                <a:spcAft>
                  <a:spcPct val="0"/>
                </a:spcAft>
              </a:pPr>
              <a:t>3%</a:t>
            </a:fld>
            <a:endParaRPr lang="en-US" sz="900">
              <a:cs typeface="+mn-cs"/>
            </a:endParaRPr>
          </a:p>
        </p:txBody>
      </p:sp>
      <p:sp>
        <p:nvSpPr>
          <p:cNvPr id="19" name="Text Placeholder 4">
            <a:extLst>
              <a:ext uri="{FF2B5EF4-FFF2-40B4-BE49-F238E27FC236}">
                <a16:creationId xmlns:a16="http://schemas.microsoft.com/office/drawing/2014/main" id="{33F8A0CD-7AA7-F584-FECC-36D3BB049D4A}"/>
              </a:ext>
            </a:extLst>
          </p:cNvPr>
          <p:cNvSpPr>
            <a:spLocks noGrp="1"/>
          </p:cNvSpPr>
          <p:nvPr>
            <p:custDataLst>
              <p:tags r:id="rId27"/>
            </p:custDataLst>
          </p:nvPr>
        </p:nvSpPr>
        <p:spPr bwMode="auto">
          <a:xfrm>
            <a:off x="2876551" y="5600700"/>
            <a:ext cx="136525" cy="361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71FB99F-DDDF-493A-8E94-429989BCDE83}" type="datetime'''''M''a''''''r''''''''''-2''''''7'''''''''''''''''''''''''">
              <a:rPr lang="en-US" altLang="en-US" sz="900" smtClean="0">
                <a:cs typeface="+mn-cs"/>
              </a:rPr>
              <a:pPr lvl="0">
                <a:spcBef>
                  <a:spcPct val="0"/>
                </a:spcBef>
                <a:spcAft>
                  <a:spcPct val="0"/>
                </a:spcAft>
              </a:pPr>
              <a:t>Mar-27</a:t>
            </a:fld>
            <a:endParaRPr lang="en-US" sz="900">
              <a:cs typeface="+mn-cs"/>
            </a:endParaRPr>
          </a:p>
        </p:txBody>
      </p:sp>
      <p:sp>
        <p:nvSpPr>
          <p:cNvPr id="1120" name="Text Placeholder 4">
            <a:extLst>
              <a:ext uri="{FF2B5EF4-FFF2-40B4-BE49-F238E27FC236}">
                <a16:creationId xmlns:a16="http://schemas.microsoft.com/office/drawing/2014/main" id="{29B31774-4BF7-0228-C1D8-B968DCE30CB4}"/>
              </a:ext>
            </a:extLst>
          </p:cNvPr>
          <p:cNvSpPr>
            <a:spLocks noGrp="1"/>
          </p:cNvSpPr>
          <p:nvPr>
            <p:custDataLst>
              <p:tags r:id="rId28"/>
            </p:custDataLst>
          </p:nvPr>
        </p:nvSpPr>
        <p:spPr bwMode="gray">
          <a:xfrm>
            <a:off x="3011488" y="5295900"/>
            <a:ext cx="196850" cy="136525"/>
          </a:xfrm>
          <a:prstGeom prst="rect">
            <a:avLst/>
          </a:prstGeom>
          <a:solidFill>
            <a:schemeClr val="accent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1896D5C-5FF3-42FC-A79C-75D790930ECB}" type="datetime'3''''''''''''''''''''''''''''''''''''''''''''''''''''''''%'">
              <a:rPr lang="en-US" altLang="en-US" sz="900" smtClean="0">
                <a:effectLst/>
                <a:cs typeface="+mn-cs"/>
              </a:rPr>
              <a:pPr lvl="0" algn="ctr">
                <a:spcBef>
                  <a:spcPct val="0"/>
                </a:spcBef>
                <a:spcAft>
                  <a:spcPct val="0"/>
                </a:spcAft>
              </a:pPr>
              <a:t>3%</a:t>
            </a:fld>
            <a:endParaRPr lang="en-US" sz="900">
              <a:cs typeface="+mn-cs"/>
            </a:endParaRPr>
          </a:p>
        </p:txBody>
      </p:sp>
      <p:sp>
        <p:nvSpPr>
          <p:cNvPr id="28" name="Text Placeholder 4">
            <a:extLst>
              <a:ext uri="{FF2B5EF4-FFF2-40B4-BE49-F238E27FC236}">
                <a16:creationId xmlns:a16="http://schemas.microsoft.com/office/drawing/2014/main" id="{D86C1C61-7C38-886C-4665-72F4836DDF78}"/>
              </a:ext>
            </a:extLst>
          </p:cNvPr>
          <p:cNvSpPr>
            <a:spLocks noGrp="1"/>
          </p:cNvSpPr>
          <p:nvPr>
            <p:custDataLst>
              <p:tags r:id="rId29"/>
            </p:custDataLst>
          </p:nvPr>
        </p:nvSpPr>
        <p:spPr bwMode="auto">
          <a:xfrm>
            <a:off x="3041651" y="5619750"/>
            <a:ext cx="136525"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4E3019F-EF19-4A0D-927D-36D46A44888B}" type="datetime'A''''''''''''''''''''pr''''-''27'''''''''''''''''''''''''''''">
              <a:rPr lang="en-US" altLang="en-US" sz="900" smtClean="0">
                <a:cs typeface="+mn-cs"/>
              </a:rPr>
              <a:pPr lvl="0">
                <a:spcBef>
                  <a:spcPct val="0"/>
                </a:spcBef>
                <a:spcAft>
                  <a:spcPct val="0"/>
                </a:spcAft>
              </a:pPr>
              <a:t>Apr-27</a:t>
            </a:fld>
            <a:endParaRPr lang="en-US" sz="900">
              <a:cs typeface="+mn-cs"/>
            </a:endParaRPr>
          </a:p>
        </p:txBody>
      </p:sp>
      <p:sp>
        <p:nvSpPr>
          <p:cNvPr id="29" name="Text Placeholder 4">
            <a:extLst>
              <a:ext uri="{FF2B5EF4-FFF2-40B4-BE49-F238E27FC236}">
                <a16:creationId xmlns:a16="http://schemas.microsoft.com/office/drawing/2014/main" id="{B550B209-E3E6-48C4-821D-4707CAEA20C7}"/>
              </a:ext>
            </a:extLst>
          </p:cNvPr>
          <p:cNvSpPr>
            <a:spLocks noGrp="1"/>
          </p:cNvSpPr>
          <p:nvPr>
            <p:custDataLst>
              <p:tags r:id="rId30"/>
            </p:custDataLst>
          </p:nvPr>
        </p:nvSpPr>
        <p:spPr bwMode="auto">
          <a:xfrm>
            <a:off x="3206751" y="5581650"/>
            <a:ext cx="136525" cy="3810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8ED4982B-DD0F-4C87-BCFB-5CAED285CECD}" type="datetime'''''''''''''''M''''''''a''''''y''-''''2''''7'''''''''''''''''">
              <a:rPr lang="en-US" altLang="en-US" sz="900" smtClean="0">
                <a:cs typeface="+mn-cs"/>
              </a:rPr>
              <a:pPr lvl="0">
                <a:spcBef>
                  <a:spcPct val="0"/>
                </a:spcBef>
                <a:spcAft>
                  <a:spcPct val="0"/>
                </a:spcAft>
              </a:pPr>
              <a:t>May-27</a:t>
            </a:fld>
            <a:endParaRPr lang="en-US" sz="900">
              <a:cs typeface="+mn-cs"/>
            </a:endParaRPr>
          </a:p>
        </p:txBody>
      </p:sp>
      <p:sp>
        <p:nvSpPr>
          <p:cNvPr id="1068" name="Text Placeholder 4">
            <a:extLst>
              <a:ext uri="{FF2B5EF4-FFF2-40B4-BE49-F238E27FC236}">
                <a16:creationId xmlns:a16="http://schemas.microsoft.com/office/drawing/2014/main" id="{4C1F3293-4EFE-461D-940D-7EE66BAE31C5}"/>
              </a:ext>
            </a:extLst>
          </p:cNvPr>
          <p:cNvSpPr>
            <a:spLocks noGrp="1"/>
          </p:cNvSpPr>
          <p:nvPr>
            <p:custDataLst>
              <p:tags r:id="rId31"/>
            </p:custDataLst>
          </p:nvPr>
        </p:nvSpPr>
        <p:spPr bwMode="gray">
          <a:xfrm>
            <a:off x="3341688" y="4760913"/>
            <a:ext cx="196850" cy="136525"/>
          </a:xfrm>
          <a:prstGeom prst="rect">
            <a:avLst/>
          </a:prstGeom>
          <a:solidFill>
            <a:srgbClr val="5DA7E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252B1EA-4001-4624-91D1-EFD3360EC709}" type="datetime'''''''''''''''''''''''6''''''''%'''''''''''''''''''''''''''''">
              <a:rPr lang="en-US" altLang="en-US" sz="900" smtClean="0">
                <a:effectLst/>
                <a:cs typeface="+mn-cs"/>
              </a:rPr>
              <a:pPr lvl="0" algn="ctr">
                <a:spcBef>
                  <a:spcPct val="0"/>
                </a:spcBef>
                <a:spcAft>
                  <a:spcPct val="0"/>
                </a:spcAft>
              </a:pPr>
              <a:t>6%</a:t>
            </a:fld>
            <a:endParaRPr lang="en-US" sz="900">
              <a:cs typeface="+mn-cs"/>
            </a:endParaRPr>
          </a:p>
        </p:txBody>
      </p:sp>
      <p:sp>
        <p:nvSpPr>
          <p:cNvPr id="1121" name="Text Placeholder 4">
            <a:extLst>
              <a:ext uri="{FF2B5EF4-FFF2-40B4-BE49-F238E27FC236}">
                <a16:creationId xmlns:a16="http://schemas.microsoft.com/office/drawing/2014/main" id="{C19419D4-0E16-F591-D8F0-1343097434C5}"/>
              </a:ext>
            </a:extLst>
          </p:cNvPr>
          <p:cNvSpPr>
            <a:spLocks noGrp="1"/>
          </p:cNvSpPr>
          <p:nvPr>
            <p:custDataLst>
              <p:tags r:id="rId32"/>
            </p:custDataLst>
          </p:nvPr>
        </p:nvSpPr>
        <p:spPr bwMode="gray">
          <a:xfrm>
            <a:off x="3341688" y="5295900"/>
            <a:ext cx="196850" cy="136525"/>
          </a:xfrm>
          <a:prstGeom prst="rect">
            <a:avLst/>
          </a:prstGeom>
          <a:solidFill>
            <a:schemeClr val="accent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E0ECA2A-E43D-4195-B0C3-D7A05FDA5F28}" type="datetime'''''''''3''''''''''''''''''''''''''''''''''%'">
              <a:rPr lang="en-US" altLang="en-US" sz="900" smtClean="0">
                <a:effectLst/>
                <a:cs typeface="+mn-cs"/>
              </a:rPr>
              <a:pPr lvl="0" algn="ctr">
                <a:spcBef>
                  <a:spcPct val="0"/>
                </a:spcBef>
                <a:spcAft>
                  <a:spcPct val="0"/>
                </a:spcAft>
              </a:pPr>
              <a:t>3%</a:t>
            </a:fld>
            <a:endParaRPr lang="en-US" sz="900">
              <a:cs typeface="+mn-cs"/>
            </a:endParaRPr>
          </a:p>
        </p:txBody>
      </p:sp>
      <p:sp>
        <p:nvSpPr>
          <p:cNvPr id="34" name="Text Placeholder 4">
            <a:extLst>
              <a:ext uri="{FF2B5EF4-FFF2-40B4-BE49-F238E27FC236}">
                <a16:creationId xmlns:a16="http://schemas.microsoft.com/office/drawing/2014/main" id="{63F74100-5F76-6690-9AF6-299F8D91CA02}"/>
              </a:ext>
            </a:extLst>
          </p:cNvPr>
          <p:cNvSpPr>
            <a:spLocks noGrp="1"/>
          </p:cNvSpPr>
          <p:nvPr>
            <p:custDataLst>
              <p:tags r:id="rId33"/>
            </p:custDataLst>
          </p:nvPr>
        </p:nvSpPr>
        <p:spPr bwMode="auto">
          <a:xfrm>
            <a:off x="3371851" y="5613400"/>
            <a:ext cx="136525" cy="349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F34EA60-CAFF-4431-BCFC-DC070AF639A0}" type="datetime'J''''''''''u''''n''''''-2''''''''''''''''''''7'">
              <a:rPr lang="en-US" altLang="en-US" sz="900" smtClean="0">
                <a:cs typeface="+mn-cs"/>
              </a:rPr>
              <a:pPr lvl="0">
                <a:spcBef>
                  <a:spcPct val="0"/>
                </a:spcBef>
                <a:spcAft>
                  <a:spcPct val="0"/>
                </a:spcAft>
              </a:pPr>
              <a:t>Jun-27</a:t>
            </a:fld>
            <a:endParaRPr lang="en-US" sz="900">
              <a:cs typeface="+mn-cs"/>
            </a:endParaRPr>
          </a:p>
        </p:txBody>
      </p:sp>
      <p:sp>
        <p:nvSpPr>
          <p:cNvPr id="35" name="Text Placeholder 4">
            <a:extLst>
              <a:ext uri="{FF2B5EF4-FFF2-40B4-BE49-F238E27FC236}">
                <a16:creationId xmlns:a16="http://schemas.microsoft.com/office/drawing/2014/main" id="{CF92F915-6567-6F1A-9575-A9D812EED8BE}"/>
              </a:ext>
            </a:extLst>
          </p:cNvPr>
          <p:cNvSpPr>
            <a:spLocks noGrp="1"/>
          </p:cNvSpPr>
          <p:nvPr>
            <p:custDataLst>
              <p:tags r:id="rId34"/>
            </p:custDataLst>
          </p:nvPr>
        </p:nvSpPr>
        <p:spPr bwMode="auto">
          <a:xfrm>
            <a:off x="3536951" y="5651500"/>
            <a:ext cx="136525" cy="3111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EAC7E382-2D28-45C9-BE90-A12D4202B11B}" type="datetime'J''u''''''''''''''l-''''''2''''''''''''''''7'''''''''''''''''">
              <a:rPr lang="en-US" altLang="en-US" sz="900" smtClean="0">
                <a:cs typeface="+mn-cs"/>
              </a:rPr>
              <a:pPr lvl="0">
                <a:spcBef>
                  <a:spcPct val="0"/>
                </a:spcBef>
                <a:spcAft>
                  <a:spcPct val="0"/>
                </a:spcAft>
              </a:pPr>
              <a:t>Jul-27</a:t>
            </a:fld>
            <a:endParaRPr lang="en-US" sz="900">
              <a:cs typeface="+mn-cs"/>
            </a:endParaRPr>
          </a:p>
        </p:txBody>
      </p:sp>
      <p:sp>
        <p:nvSpPr>
          <p:cNvPr id="1070" name="Text Placeholder 4">
            <a:extLst>
              <a:ext uri="{FF2B5EF4-FFF2-40B4-BE49-F238E27FC236}">
                <a16:creationId xmlns:a16="http://schemas.microsoft.com/office/drawing/2014/main" id="{4C1F3293-4EFE-461D-940D-7EE66BAE31C5}"/>
              </a:ext>
            </a:extLst>
          </p:cNvPr>
          <p:cNvSpPr>
            <a:spLocks noGrp="1"/>
          </p:cNvSpPr>
          <p:nvPr>
            <p:custDataLst>
              <p:tags r:id="rId35"/>
            </p:custDataLst>
          </p:nvPr>
        </p:nvSpPr>
        <p:spPr bwMode="gray">
          <a:xfrm>
            <a:off x="3671888" y="5295900"/>
            <a:ext cx="196850" cy="136525"/>
          </a:xfrm>
          <a:prstGeom prst="rect">
            <a:avLst/>
          </a:prstGeom>
          <a:solidFill>
            <a:srgbClr val="5DA7E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DF2BADA-F73B-498C-B027-9FE182CB4740}" type="datetime'''''3''''%'''''''''''''''''''''''''''''''''''''''''''''''">
              <a:rPr lang="en-US" altLang="en-US" sz="900" smtClean="0">
                <a:effectLst/>
                <a:cs typeface="+mn-cs"/>
              </a:rPr>
              <a:pPr lvl="0" algn="ctr">
                <a:spcBef>
                  <a:spcPct val="0"/>
                </a:spcBef>
                <a:spcAft>
                  <a:spcPct val="0"/>
                </a:spcAft>
              </a:pPr>
              <a:t>3%</a:t>
            </a:fld>
            <a:endParaRPr lang="en-US" sz="900">
              <a:cs typeface="+mn-cs"/>
            </a:endParaRPr>
          </a:p>
        </p:txBody>
      </p:sp>
      <p:sp>
        <p:nvSpPr>
          <p:cNvPr id="36" name="Text Placeholder 4">
            <a:extLst>
              <a:ext uri="{FF2B5EF4-FFF2-40B4-BE49-F238E27FC236}">
                <a16:creationId xmlns:a16="http://schemas.microsoft.com/office/drawing/2014/main" id="{BD031F4A-F246-B5EC-8603-CA09DFF6692A}"/>
              </a:ext>
            </a:extLst>
          </p:cNvPr>
          <p:cNvSpPr>
            <a:spLocks noGrp="1"/>
          </p:cNvSpPr>
          <p:nvPr>
            <p:custDataLst>
              <p:tags r:id="rId36"/>
            </p:custDataLst>
          </p:nvPr>
        </p:nvSpPr>
        <p:spPr bwMode="auto">
          <a:xfrm>
            <a:off x="3702051"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9E8AB05-7EB1-420E-A662-7EA91F50AC37}" type="datetime'''Au''''''''''g''''''''''''-''''''2''''''''''''''7'''''''''''">
              <a:rPr lang="en-US" altLang="en-US" sz="900" smtClean="0">
                <a:cs typeface="+mn-cs"/>
              </a:rPr>
              <a:pPr lvl="0">
                <a:spcBef>
                  <a:spcPct val="0"/>
                </a:spcBef>
                <a:spcAft>
                  <a:spcPct val="0"/>
                </a:spcAft>
              </a:pPr>
              <a:t>Aug-27</a:t>
            </a:fld>
            <a:endParaRPr lang="en-US" sz="900">
              <a:cs typeface="+mn-cs"/>
            </a:endParaRPr>
          </a:p>
        </p:txBody>
      </p:sp>
      <p:sp>
        <p:nvSpPr>
          <p:cNvPr id="37" name="Text Placeholder 4">
            <a:extLst>
              <a:ext uri="{FF2B5EF4-FFF2-40B4-BE49-F238E27FC236}">
                <a16:creationId xmlns:a16="http://schemas.microsoft.com/office/drawing/2014/main" id="{23B7D42A-604B-B97D-4BF6-4C70BDFD865C}"/>
              </a:ext>
            </a:extLst>
          </p:cNvPr>
          <p:cNvSpPr>
            <a:spLocks noGrp="1"/>
          </p:cNvSpPr>
          <p:nvPr>
            <p:custDataLst>
              <p:tags r:id="rId37"/>
            </p:custDataLst>
          </p:nvPr>
        </p:nvSpPr>
        <p:spPr bwMode="auto">
          <a:xfrm>
            <a:off x="3867151"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639346D-9CC6-448B-8BF4-63828D23A23C}" type="datetime'''''''S''''e''''''p''''-''''''''2''''''''''''''''''7'">
              <a:rPr lang="en-US" altLang="en-US" sz="900" smtClean="0">
                <a:cs typeface="+mn-cs"/>
              </a:rPr>
              <a:pPr lvl="0">
                <a:spcBef>
                  <a:spcPct val="0"/>
                </a:spcBef>
                <a:spcAft>
                  <a:spcPct val="0"/>
                </a:spcAft>
              </a:pPr>
              <a:t>Sep-27</a:t>
            </a:fld>
            <a:endParaRPr lang="en-US" sz="900">
              <a:cs typeface="+mn-cs"/>
            </a:endParaRPr>
          </a:p>
        </p:txBody>
      </p:sp>
      <p:sp>
        <p:nvSpPr>
          <p:cNvPr id="38" name="Text Placeholder 4">
            <a:extLst>
              <a:ext uri="{FF2B5EF4-FFF2-40B4-BE49-F238E27FC236}">
                <a16:creationId xmlns:a16="http://schemas.microsoft.com/office/drawing/2014/main" id="{71E6880A-FD00-BABC-EA0D-2CB117B49F59}"/>
              </a:ext>
            </a:extLst>
          </p:cNvPr>
          <p:cNvSpPr>
            <a:spLocks noGrp="1"/>
          </p:cNvSpPr>
          <p:nvPr>
            <p:custDataLst>
              <p:tags r:id="rId38"/>
            </p:custDataLst>
          </p:nvPr>
        </p:nvSpPr>
        <p:spPr bwMode="auto">
          <a:xfrm>
            <a:off x="4032251" y="5619750"/>
            <a:ext cx="136525"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CD63735E-EC16-4D26-B292-90D8309A833A}" type="datetime'''''O''c''''''''''''''''''t-2''''''''''''''''''''''7'''''''">
              <a:rPr lang="en-US" altLang="en-US" sz="900" smtClean="0">
                <a:cs typeface="+mn-cs"/>
              </a:rPr>
              <a:pPr lvl="0">
                <a:spcBef>
                  <a:spcPct val="0"/>
                </a:spcBef>
                <a:spcAft>
                  <a:spcPct val="0"/>
                </a:spcAft>
              </a:pPr>
              <a:t>Oct-27</a:t>
            </a:fld>
            <a:endParaRPr lang="en-US" sz="900">
              <a:cs typeface="+mn-cs"/>
            </a:endParaRPr>
          </a:p>
        </p:txBody>
      </p:sp>
      <p:sp>
        <p:nvSpPr>
          <p:cNvPr id="39" name="Text Placeholder 4">
            <a:extLst>
              <a:ext uri="{FF2B5EF4-FFF2-40B4-BE49-F238E27FC236}">
                <a16:creationId xmlns:a16="http://schemas.microsoft.com/office/drawing/2014/main" id="{368A49E2-F3D1-981A-6915-AAA06B725CDE}"/>
              </a:ext>
            </a:extLst>
          </p:cNvPr>
          <p:cNvSpPr>
            <a:spLocks noGrp="1"/>
          </p:cNvSpPr>
          <p:nvPr>
            <p:custDataLst>
              <p:tags r:id="rId39"/>
            </p:custDataLst>
          </p:nvPr>
        </p:nvSpPr>
        <p:spPr bwMode="auto">
          <a:xfrm>
            <a:off x="4197351"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6B28164C-D5ED-4EE3-9241-780EAC24B723}" type="datetime'''N''''''o''''''''''v-''''''2''''''7'''''''''''''''''''''''''">
              <a:rPr lang="en-US" altLang="en-US" sz="900" smtClean="0">
                <a:cs typeface="+mn-cs"/>
              </a:rPr>
              <a:pPr lvl="0">
                <a:spcBef>
                  <a:spcPct val="0"/>
                </a:spcBef>
                <a:spcAft>
                  <a:spcPct val="0"/>
                </a:spcAft>
              </a:pPr>
              <a:t>Nov-27</a:t>
            </a:fld>
            <a:endParaRPr lang="en-US" sz="900">
              <a:cs typeface="+mn-cs"/>
            </a:endParaRPr>
          </a:p>
        </p:txBody>
      </p:sp>
      <p:sp>
        <p:nvSpPr>
          <p:cNvPr id="1071" name="Text Placeholder 4">
            <a:extLst>
              <a:ext uri="{FF2B5EF4-FFF2-40B4-BE49-F238E27FC236}">
                <a16:creationId xmlns:a16="http://schemas.microsoft.com/office/drawing/2014/main" id="{4C1F3293-4EFE-461D-940D-7EE66BAE31C5}"/>
              </a:ext>
            </a:extLst>
          </p:cNvPr>
          <p:cNvSpPr>
            <a:spLocks noGrp="1"/>
          </p:cNvSpPr>
          <p:nvPr>
            <p:custDataLst>
              <p:tags r:id="rId40"/>
            </p:custDataLst>
          </p:nvPr>
        </p:nvSpPr>
        <p:spPr bwMode="gray">
          <a:xfrm>
            <a:off x="4332288" y="2795588"/>
            <a:ext cx="196850" cy="136525"/>
          </a:xfrm>
          <a:prstGeom prst="rect">
            <a:avLst/>
          </a:prstGeom>
          <a:solidFill>
            <a:schemeClr val="accent6"/>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B1C34A6-7DB8-4C83-A6E8-5748D6108F66}" type="datetime'''''''''''''''3''''''''''''''''''''''''%'''''''''''''''">
              <a:rPr lang="en-US" altLang="en-US" sz="900" smtClean="0">
                <a:solidFill>
                  <a:schemeClr val="tx2"/>
                </a:solidFill>
                <a:effectLst/>
                <a:cs typeface="+mn-cs"/>
              </a:rPr>
              <a:pPr lvl="0" algn="ctr">
                <a:spcBef>
                  <a:spcPct val="0"/>
                </a:spcBef>
                <a:spcAft>
                  <a:spcPct val="0"/>
                </a:spcAft>
              </a:pPr>
              <a:t>3%</a:t>
            </a:fld>
            <a:endParaRPr lang="en-US" sz="900">
              <a:solidFill>
                <a:schemeClr val="tx2"/>
              </a:solidFill>
              <a:cs typeface="+mn-cs"/>
            </a:endParaRPr>
          </a:p>
        </p:txBody>
      </p:sp>
      <p:sp>
        <p:nvSpPr>
          <p:cNvPr id="1038" name="Text Placeholder 4">
            <a:extLst>
              <a:ext uri="{FF2B5EF4-FFF2-40B4-BE49-F238E27FC236}">
                <a16:creationId xmlns:a16="http://schemas.microsoft.com/office/drawing/2014/main" id="{4C1F3293-4EFE-461D-940D-7EE66BAE31C5}"/>
              </a:ext>
            </a:extLst>
          </p:cNvPr>
          <p:cNvSpPr>
            <a:spLocks noGrp="1"/>
          </p:cNvSpPr>
          <p:nvPr>
            <p:custDataLst>
              <p:tags r:id="rId41"/>
            </p:custDataLst>
          </p:nvPr>
        </p:nvSpPr>
        <p:spPr bwMode="gray">
          <a:xfrm>
            <a:off x="4300538" y="4224339"/>
            <a:ext cx="260350" cy="136525"/>
          </a:xfrm>
          <a:prstGeom prst="rect">
            <a:avLst/>
          </a:prstGeom>
          <a:solidFill>
            <a:srgbClr val="5DA7E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5F6078F-FB04-4A75-A4B8-06F046041F35}" type="datetime'''2''1''''''''''''''''''''''''''''''''''''''%'''''">
              <a:rPr lang="en-US" altLang="en-US" sz="900" smtClean="0">
                <a:effectLst/>
                <a:cs typeface="+mn-cs"/>
              </a:rPr>
              <a:pPr lvl="0" algn="ctr">
                <a:spcBef>
                  <a:spcPct val="0"/>
                </a:spcBef>
                <a:spcAft>
                  <a:spcPct val="0"/>
                </a:spcAft>
              </a:pPr>
              <a:t>21%</a:t>
            </a:fld>
            <a:endParaRPr lang="en-US" sz="900">
              <a:cs typeface="+mn-cs"/>
            </a:endParaRPr>
          </a:p>
        </p:txBody>
      </p:sp>
      <p:sp>
        <p:nvSpPr>
          <p:cNvPr id="40" name="Text Placeholder 4">
            <a:extLst>
              <a:ext uri="{FF2B5EF4-FFF2-40B4-BE49-F238E27FC236}">
                <a16:creationId xmlns:a16="http://schemas.microsoft.com/office/drawing/2014/main" id="{8690F8C3-828C-93F2-1B96-C2CDF9492262}"/>
              </a:ext>
            </a:extLst>
          </p:cNvPr>
          <p:cNvSpPr>
            <a:spLocks noGrp="1"/>
          </p:cNvSpPr>
          <p:nvPr>
            <p:custDataLst>
              <p:tags r:id="rId42"/>
            </p:custDataLst>
          </p:nvPr>
        </p:nvSpPr>
        <p:spPr bwMode="auto">
          <a:xfrm>
            <a:off x="4362451"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68F27381-0EDC-41C0-B210-7867B74F2F5D}" type="datetime'''''D''''''''''''''e''''''''c''''-''''''''''''2''''''7'''''''">
              <a:rPr lang="en-US" altLang="en-US" sz="900" smtClean="0">
                <a:cs typeface="+mn-cs"/>
              </a:rPr>
              <a:pPr lvl="0">
                <a:spcBef>
                  <a:spcPct val="0"/>
                </a:spcBef>
                <a:spcAft>
                  <a:spcPct val="0"/>
                </a:spcAft>
              </a:pPr>
              <a:t>Dec-27</a:t>
            </a:fld>
            <a:endParaRPr lang="en-US" sz="900">
              <a:cs typeface="+mn-cs"/>
            </a:endParaRPr>
          </a:p>
        </p:txBody>
      </p:sp>
      <p:sp>
        <p:nvSpPr>
          <p:cNvPr id="1072" name="Text Placeholder 4">
            <a:extLst>
              <a:ext uri="{FF2B5EF4-FFF2-40B4-BE49-F238E27FC236}">
                <a16:creationId xmlns:a16="http://schemas.microsoft.com/office/drawing/2014/main" id="{4C1F3293-4EFE-461D-940D-7EE66BAE31C5}"/>
              </a:ext>
            </a:extLst>
          </p:cNvPr>
          <p:cNvSpPr>
            <a:spLocks noGrp="1"/>
          </p:cNvSpPr>
          <p:nvPr>
            <p:custDataLst>
              <p:tags r:id="rId43"/>
            </p:custDataLst>
          </p:nvPr>
        </p:nvSpPr>
        <p:spPr bwMode="gray">
          <a:xfrm>
            <a:off x="4497388" y="5118100"/>
            <a:ext cx="196850" cy="136525"/>
          </a:xfrm>
          <a:prstGeom prst="rect">
            <a:avLst/>
          </a:prstGeom>
          <a:solidFill>
            <a:srgbClr val="5DA7E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F443949-C012-4118-A5F2-4ECFAE1F0AAD}" type="datetime'''''''''''''6''''''''''''''''''%'''">
              <a:rPr lang="en-US" altLang="en-US" sz="900" smtClean="0">
                <a:effectLst/>
                <a:cs typeface="+mn-cs"/>
              </a:rPr>
              <a:pPr lvl="0" algn="ctr">
                <a:spcBef>
                  <a:spcPct val="0"/>
                </a:spcBef>
                <a:spcAft>
                  <a:spcPct val="0"/>
                </a:spcAft>
              </a:pPr>
              <a:t>6%</a:t>
            </a:fld>
            <a:endParaRPr lang="en-US" sz="900">
              <a:cs typeface="+mn-cs"/>
            </a:endParaRPr>
          </a:p>
        </p:txBody>
      </p:sp>
      <p:sp>
        <p:nvSpPr>
          <p:cNvPr id="41" name="Text Placeholder 4">
            <a:extLst>
              <a:ext uri="{FF2B5EF4-FFF2-40B4-BE49-F238E27FC236}">
                <a16:creationId xmlns:a16="http://schemas.microsoft.com/office/drawing/2014/main" id="{17C5C864-4711-38CE-65A9-BFCEE87C6A0F}"/>
              </a:ext>
            </a:extLst>
          </p:cNvPr>
          <p:cNvSpPr>
            <a:spLocks noGrp="1"/>
          </p:cNvSpPr>
          <p:nvPr>
            <p:custDataLst>
              <p:tags r:id="rId44"/>
            </p:custDataLst>
          </p:nvPr>
        </p:nvSpPr>
        <p:spPr bwMode="auto">
          <a:xfrm>
            <a:off x="4527551" y="5613400"/>
            <a:ext cx="136525" cy="349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5132C50F-45C0-435A-AED0-EC0016B4F8F2}" type="datetime'''J''an''''''''''''''''''''''''''''''''''''''''-2''8'''''">
              <a:rPr lang="en-US" altLang="en-US" sz="900" smtClean="0">
                <a:cs typeface="+mn-cs"/>
              </a:rPr>
              <a:pPr lvl="0">
                <a:spcBef>
                  <a:spcPct val="0"/>
                </a:spcBef>
                <a:spcAft>
                  <a:spcPct val="0"/>
                </a:spcAft>
              </a:pPr>
              <a:t>Jan-28</a:t>
            </a:fld>
            <a:endParaRPr lang="en-US" sz="900">
              <a:cs typeface="+mn-cs"/>
            </a:endParaRPr>
          </a:p>
        </p:txBody>
      </p:sp>
      <p:sp>
        <p:nvSpPr>
          <p:cNvPr id="42" name="Text Placeholder 4">
            <a:extLst>
              <a:ext uri="{FF2B5EF4-FFF2-40B4-BE49-F238E27FC236}">
                <a16:creationId xmlns:a16="http://schemas.microsoft.com/office/drawing/2014/main" id="{C5F2279B-2459-C5F7-9FE1-D8928F505433}"/>
              </a:ext>
            </a:extLst>
          </p:cNvPr>
          <p:cNvSpPr>
            <a:spLocks noGrp="1"/>
          </p:cNvSpPr>
          <p:nvPr>
            <p:custDataLst>
              <p:tags r:id="rId45"/>
            </p:custDataLst>
          </p:nvPr>
        </p:nvSpPr>
        <p:spPr bwMode="auto">
          <a:xfrm>
            <a:off x="4691064" y="5600700"/>
            <a:ext cx="136525" cy="361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C4062185-7B30-4CD8-840C-723F618F1D94}" type="datetime'''''''Fe''''b''''''''''''''-28'''''''''">
              <a:rPr lang="en-US" altLang="en-US" sz="900" smtClean="0">
                <a:cs typeface="+mn-cs"/>
              </a:rPr>
              <a:pPr lvl="0">
                <a:spcBef>
                  <a:spcPct val="0"/>
                </a:spcBef>
                <a:spcAft>
                  <a:spcPct val="0"/>
                </a:spcAft>
              </a:pPr>
              <a:t>Feb-28</a:t>
            </a:fld>
            <a:endParaRPr lang="en-US" sz="900">
              <a:cs typeface="+mn-cs"/>
            </a:endParaRPr>
          </a:p>
        </p:txBody>
      </p:sp>
      <p:sp>
        <p:nvSpPr>
          <p:cNvPr id="1073" name="Text Placeholder 4">
            <a:extLst>
              <a:ext uri="{FF2B5EF4-FFF2-40B4-BE49-F238E27FC236}">
                <a16:creationId xmlns:a16="http://schemas.microsoft.com/office/drawing/2014/main" id="{4C1F3293-4EFE-461D-940D-7EE66BAE31C5}"/>
              </a:ext>
            </a:extLst>
          </p:cNvPr>
          <p:cNvSpPr>
            <a:spLocks noGrp="1"/>
          </p:cNvSpPr>
          <p:nvPr>
            <p:custDataLst>
              <p:tags r:id="rId46"/>
            </p:custDataLst>
          </p:nvPr>
        </p:nvSpPr>
        <p:spPr bwMode="gray">
          <a:xfrm>
            <a:off x="4826000" y="5295900"/>
            <a:ext cx="196850" cy="136525"/>
          </a:xfrm>
          <a:prstGeom prst="rect">
            <a:avLst/>
          </a:prstGeom>
          <a:solidFill>
            <a:schemeClr val="accent6"/>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B6F790C-E12F-4BDF-B058-AB154430DFAC}" type="datetime'''''''''''''''''''''''3''''''''''''''''''''''%'''''''''">
              <a:rPr lang="en-US" altLang="en-US" sz="900" smtClean="0">
                <a:solidFill>
                  <a:schemeClr val="tx2"/>
                </a:solidFill>
                <a:effectLst/>
                <a:cs typeface="+mn-cs"/>
              </a:rPr>
              <a:pPr lvl="0" algn="ctr">
                <a:spcBef>
                  <a:spcPct val="0"/>
                </a:spcBef>
                <a:spcAft>
                  <a:spcPct val="0"/>
                </a:spcAft>
              </a:pPr>
              <a:t>3%</a:t>
            </a:fld>
            <a:endParaRPr lang="en-US" sz="900">
              <a:solidFill>
                <a:schemeClr val="tx2"/>
              </a:solidFill>
              <a:cs typeface="+mn-cs"/>
            </a:endParaRPr>
          </a:p>
        </p:txBody>
      </p:sp>
      <p:sp>
        <p:nvSpPr>
          <p:cNvPr id="43" name="Text Placeholder 4">
            <a:extLst>
              <a:ext uri="{FF2B5EF4-FFF2-40B4-BE49-F238E27FC236}">
                <a16:creationId xmlns:a16="http://schemas.microsoft.com/office/drawing/2014/main" id="{9EBDA94F-0398-BADD-D70A-F0CC7F7FB3F8}"/>
              </a:ext>
            </a:extLst>
          </p:cNvPr>
          <p:cNvSpPr>
            <a:spLocks noGrp="1"/>
          </p:cNvSpPr>
          <p:nvPr>
            <p:custDataLst>
              <p:tags r:id="rId47"/>
            </p:custDataLst>
          </p:nvPr>
        </p:nvSpPr>
        <p:spPr bwMode="auto">
          <a:xfrm>
            <a:off x="4856164" y="5600700"/>
            <a:ext cx="136525" cy="361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51E26173-9340-4356-9E3C-917890767746}" type="datetime'''M''''''''a''r''-2''''''''''''''8'''''">
              <a:rPr lang="en-US" altLang="en-US" sz="900" smtClean="0">
                <a:cs typeface="+mn-cs"/>
              </a:rPr>
              <a:pPr lvl="0">
                <a:spcBef>
                  <a:spcPct val="0"/>
                </a:spcBef>
                <a:spcAft>
                  <a:spcPct val="0"/>
                </a:spcAft>
              </a:pPr>
              <a:t>Mar-28</a:t>
            </a:fld>
            <a:endParaRPr lang="en-US" sz="900">
              <a:cs typeface="+mn-cs"/>
            </a:endParaRPr>
          </a:p>
        </p:txBody>
      </p:sp>
      <p:sp>
        <p:nvSpPr>
          <p:cNvPr id="44" name="Text Placeholder 4">
            <a:extLst>
              <a:ext uri="{FF2B5EF4-FFF2-40B4-BE49-F238E27FC236}">
                <a16:creationId xmlns:a16="http://schemas.microsoft.com/office/drawing/2014/main" id="{6332BEF2-BC42-188C-91E7-BB1EAF714422}"/>
              </a:ext>
            </a:extLst>
          </p:cNvPr>
          <p:cNvSpPr>
            <a:spLocks noGrp="1"/>
          </p:cNvSpPr>
          <p:nvPr>
            <p:custDataLst>
              <p:tags r:id="rId48"/>
            </p:custDataLst>
          </p:nvPr>
        </p:nvSpPr>
        <p:spPr bwMode="auto">
          <a:xfrm>
            <a:off x="5021264" y="5619750"/>
            <a:ext cx="136525"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DBE80198-C8B4-4F8F-8582-D50425BB97A0}" type="datetime'A''''''''''''''''''''''''''''''''pr''''-''''''''28'''''''''''">
              <a:rPr lang="en-US" altLang="en-US" sz="900" smtClean="0">
                <a:cs typeface="+mn-cs"/>
              </a:rPr>
              <a:pPr lvl="0">
                <a:spcBef>
                  <a:spcPct val="0"/>
                </a:spcBef>
                <a:spcAft>
                  <a:spcPct val="0"/>
                </a:spcAft>
              </a:pPr>
              <a:t>Apr-28</a:t>
            </a:fld>
            <a:endParaRPr lang="en-US" sz="900">
              <a:cs typeface="+mn-cs"/>
            </a:endParaRPr>
          </a:p>
        </p:txBody>
      </p:sp>
      <p:sp>
        <p:nvSpPr>
          <p:cNvPr id="1074" name="Text Placeholder 4">
            <a:extLst>
              <a:ext uri="{FF2B5EF4-FFF2-40B4-BE49-F238E27FC236}">
                <a16:creationId xmlns:a16="http://schemas.microsoft.com/office/drawing/2014/main" id="{4C1F3293-4EFE-461D-940D-7EE66BAE31C5}"/>
              </a:ext>
            </a:extLst>
          </p:cNvPr>
          <p:cNvSpPr>
            <a:spLocks noGrp="1"/>
          </p:cNvSpPr>
          <p:nvPr>
            <p:custDataLst>
              <p:tags r:id="rId49"/>
            </p:custDataLst>
          </p:nvPr>
        </p:nvSpPr>
        <p:spPr bwMode="gray">
          <a:xfrm>
            <a:off x="5156200" y="4938713"/>
            <a:ext cx="196850" cy="136525"/>
          </a:xfrm>
          <a:prstGeom prst="rect">
            <a:avLst/>
          </a:prstGeom>
          <a:solidFill>
            <a:schemeClr val="accent6"/>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8D21D69-4206-4644-9976-ACDFEDED01F5}" type="datetime'''''''''''''''''''3''''''''''''''''%'''''''''''''''''''''''''">
              <a:rPr lang="en-US" altLang="en-US" sz="900" smtClean="0">
                <a:solidFill>
                  <a:schemeClr val="tx2"/>
                </a:solidFill>
                <a:effectLst/>
                <a:cs typeface="+mn-cs"/>
              </a:rPr>
              <a:pPr lvl="0" algn="ctr">
                <a:spcBef>
                  <a:spcPct val="0"/>
                </a:spcBef>
                <a:spcAft>
                  <a:spcPct val="0"/>
                </a:spcAft>
              </a:pPr>
              <a:t>3%</a:t>
            </a:fld>
            <a:endParaRPr lang="en-US" sz="900">
              <a:solidFill>
                <a:schemeClr val="tx2"/>
              </a:solidFill>
              <a:cs typeface="+mn-cs"/>
            </a:endParaRPr>
          </a:p>
        </p:txBody>
      </p:sp>
      <p:sp>
        <p:nvSpPr>
          <p:cNvPr id="1075" name="Text Placeholder 4">
            <a:extLst>
              <a:ext uri="{FF2B5EF4-FFF2-40B4-BE49-F238E27FC236}">
                <a16:creationId xmlns:a16="http://schemas.microsoft.com/office/drawing/2014/main" id="{4C1F3293-4EFE-461D-940D-7EE66BAE31C5}"/>
              </a:ext>
            </a:extLst>
          </p:cNvPr>
          <p:cNvSpPr>
            <a:spLocks noGrp="1"/>
          </p:cNvSpPr>
          <p:nvPr>
            <p:custDataLst>
              <p:tags r:id="rId50"/>
            </p:custDataLst>
          </p:nvPr>
        </p:nvSpPr>
        <p:spPr bwMode="gray">
          <a:xfrm>
            <a:off x="5156200" y="5295900"/>
            <a:ext cx="196850" cy="136525"/>
          </a:xfrm>
          <a:prstGeom prst="rect">
            <a:avLst/>
          </a:prstGeom>
          <a:solidFill>
            <a:srgbClr val="5DA7E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40803CC-FB46-49C8-8C9B-E4D91341C6FD}" type="datetime'''''''''''''''''''''''''''''''''3''''''%'''''''''''''''''''">
              <a:rPr lang="en-US" altLang="en-US" sz="900" smtClean="0">
                <a:effectLst/>
                <a:cs typeface="+mn-cs"/>
              </a:rPr>
              <a:pPr lvl="0" algn="ctr">
                <a:spcBef>
                  <a:spcPct val="0"/>
                </a:spcBef>
                <a:spcAft>
                  <a:spcPct val="0"/>
                </a:spcAft>
              </a:pPr>
              <a:t>3%</a:t>
            </a:fld>
            <a:endParaRPr lang="en-US" sz="900">
              <a:cs typeface="+mn-cs"/>
            </a:endParaRPr>
          </a:p>
        </p:txBody>
      </p:sp>
      <p:sp>
        <p:nvSpPr>
          <p:cNvPr id="45" name="Text Placeholder 4">
            <a:extLst>
              <a:ext uri="{FF2B5EF4-FFF2-40B4-BE49-F238E27FC236}">
                <a16:creationId xmlns:a16="http://schemas.microsoft.com/office/drawing/2014/main" id="{CC320B6E-8D00-1E2E-8DCC-8BD5BD35F145}"/>
              </a:ext>
            </a:extLst>
          </p:cNvPr>
          <p:cNvSpPr>
            <a:spLocks noGrp="1"/>
          </p:cNvSpPr>
          <p:nvPr>
            <p:custDataLst>
              <p:tags r:id="rId51"/>
            </p:custDataLst>
          </p:nvPr>
        </p:nvSpPr>
        <p:spPr bwMode="auto">
          <a:xfrm>
            <a:off x="5186364" y="5581650"/>
            <a:ext cx="136525" cy="3810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C2E0C330-CBA9-4A76-A5DA-4F45F3A462BD}" type="datetime'''M''''''a''''''y''''''''''''-28'''''''''''''''''''''''">
              <a:rPr lang="en-US" altLang="en-US" sz="900" smtClean="0">
                <a:cs typeface="+mn-cs"/>
              </a:rPr>
              <a:pPr lvl="0">
                <a:spcBef>
                  <a:spcPct val="0"/>
                </a:spcBef>
                <a:spcAft>
                  <a:spcPct val="0"/>
                </a:spcAft>
              </a:pPr>
              <a:t>May-28</a:t>
            </a:fld>
            <a:endParaRPr lang="en-US" sz="900">
              <a:cs typeface="+mn-cs"/>
            </a:endParaRPr>
          </a:p>
        </p:txBody>
      </p:sp>
      <p:sp>
        <p:nvSpPr>
          <p:cNvPr id="46" name="Text Placeholder 4">
            <a:extLst>
              <a:ext uri="{FF2B5EF4-FFF2-40B4-BE49-F238E27FC236}">
                <a16:creationId xmlns:a16="http://schemas.microsoft.com/office/drawing/2014/main" id="{45D5BCB3-3551-BD45-C682-7106F8161B41}"/>
              </a:ext>
            </a:extLst>
          </p:cNvPr>
          <p:cNvSpPr>
            <a:spLocks noGrp="1"/>
          </p:cNvSpPr>
          <p:nvPr>
            <p:custDataLst>
              <p:tags r:id="rId52"/>
            </p:custDataLst>
          </p:nvPr>
        </p:nvSpPr>
        <p:spPr bwMode="auto">
          <a:xfrm>
            <a:off x="5351464" y="5613400"/>
            <a:ext cx="136525" cy="349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96C1E80E-37B3-4546-81F8-06C742FAA87D}" type="datetime'J''''''''''u''''''n''''''-''''''2''''''''''''8'">
              <a:rPr lang="en-US" altLang="en-US" sz="900" smtClean="0">
                <a:cs typeface="+mn-cs"/>
              </a:rPr>
              <a:pPr lvl="0">
                <a:spcBef>
                  <a:spcPct val="0"/>
                </a:spcBef>
                <a:spcAft>
                  <a:spcPct val="0"/>
                </a:spcAft>
              </a:pPr>
              <a:t>Jun-28</a:t>
            </a:fld>
            <a:endParaRPr lang="en-US" sz="900">
              <a:cs typeface="+mn-cs"/>
            </a:endParaRPr>
          </a:p>
        </p:txBody>
      </p:sp>
      <p:sp>
        <p:nvSpPr>
          <p:cNvPr id="47" name="Text Placeholder 4">
            <a:extLst>
              <a:ext uri="{FF2B5EF4-FFF2-40B4-BE49-F238E27FC236}">
                <a16:creationId xmlns:a16="http://schemas.microsoft.com/office/drawing/2014/main" id="{B6452E7E-13C0-CAB7-7CCE-F84E1F970C6B}"/>
              </a:ext>
            </a:extLst>
          </p:cNvPr>
          <p:cNvSpPr>
            <a:spLocks noGrp="1"/>
          </p:cNvSpPr>
          <p:nvPr>
            <p:custDataLst>
              <p:tags r:id="rId53"/>
            </p:custDataLst>
          </p:nvPr>
        </p:nvSpPr>
        <p:spPr bwMode="auto">
          <a:xfrm>
            <a:off x="5516564" y="5651500"/>
            <a:ext cx="136525" cy="3111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5E9F284E-E21E-434D-B06F-3B37E47D1150}" type="datetime'''J''u''''''''''''''l''''''''''''-''''''''''''''''28'''''''">
              <a:rPr lang="en-US" altLang="en-US" sz="900" smtClean="0">
                <a:cs typeface="+mn-cs"/>
              </a:rPr>
              <a:pPr lvl="0">
                <a:spcBef>
                  <a:spcPct val="0"/>
                </a:spcBef>
                <a:spcAft>
                  <a:spcPct val="0"/>
                </a:spcAft>
              </a:pPr>
              <a:t>Jul-28</a:t>
            </a:fld>
            <a:endParaRPr lang="en-US" sz="900">
              <a:cs typeface="+mn-cs"/>
            </a:endParaRPr>
          </a:p>
        </p:txBody>
      </p:sp>
      <p:sp>
        <p:nvSpPr>
          <p:cNvPr id="48" name="Text Placeholder 4">
            <a:extLst>
              <a:ext uri="{FF2B5EF4-FFF2-40B4-BE49-F238E27FC236}">
                <a16:creationId xmlns:a16="http://schemas.microsoft.com/office/drawing/2014/main" id="{EAA1B1A9-3BFD-6256-121F-ED3FD83DFABB}"/>
              </a:ext>
            </a:extLst>
          </p:cNvPr>
          <p:cNvSpPr>
            <a:spLocks noGrp="1"/>
          </p:cNvSpPr>
          <p:nvPr>
            <p:custDataLst>
              <p:tags r:id="rId54"/>
            </p:custDataLst>
          </p:nvPr>
        </p:nvSpPr>
        <p:spPr bwMode="auto">
          <a:xfrm>
            <a:off x="5681664"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EA4AA8A-A764-4412-837A-7FE5F9252BB1}" type="datetime'''''''A''ug''''''''''''-''''''''2''''''8'''''''''''">
              <a:rPr lang="en-US" altLang="en-US" sz="900" smtClean="0">
                <a:cs typeface="+mn-cs"/>
              </a:rPr>
              <a:pPr lvl="0">
                <a:spcBef>
                  <a:spcPct val="0"/>
                </a:spcBef>
                <a:spcAft>
                  <a:spcPct val="0"/>
                </a:spcAft>
              </a:pPr>
              <a:t>Aug-28</a:t>
            </a:fld>
            <a:endParaRPr lang="en-US" sz="900">
              <a:cs typeface="+mn-cs"/>
            </a:endParaRPr>
          </a:p>
        </p:txBody>
      </p:sp>
      <p:sp>
        <p:nvSpPr>
          <p:cNvPr id="49" name="Text Placeholder 4">
            <a:extLst>
              <a:ext uri="{FF2B5EF4-FFF2-40B4-BE49-F238E27FC236}">
                <a16:creationId xmlns:a16="http://schemas.microsoft.com/office/drawing/2014/main" id="{E8E28885-489C-47E2-75CE-26A7027645DA}"/>
              </a:ext>
            </a:extLst>
          </p:cNvPr>
          <p:cNvSpPr>
            <a:spLocks noGrp="1"/>
          </p:cNvSpPr>
          <p:nvPr>
            <p:custDataLst>
              <p:tags r:id="rId55"/>
            </p:custDataLst>
          </p:nvPr>
        </p:nvSpPr>
        <p:spPr bwMode="auto">
          <a:xfrm>
            <a:off x="5846764"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A868DAF-CAD0-465C-AA8A-413666773FD3}" type="datetime'''''''Se''''''''''''''''''''''''''''''p''-''''''2''''''''8'">
              <a:rPr lang="en-US" altLang="en-US" sz="900" smtClean="0">
                <a:cs typeface="+mn-cs"/>
              </a:rPr>
              <a:pPr lvl="0">
                <a:spcBef>
                  <a:spcPct val="0"/>
                </a:spcBef>
                <a:spcAft>
                  <a:spcPct val="0"/>
                </a:spcAft>
              </a:pPr>
              <a:t>Sep-28</a:t>
            </a:fld>
            <a:endParaRPr lang="en-US" sz="900">
              <a:cs typeface="+mn-cs"/>
            </a:endParaRPr>
          </a:p>
        </p:txBody>
      </p:sp>
      <p:sp>
        <p:nvSpPr>
          <p:cNvPr id="50" name="Text Placeholder 4">
            <a:extLst>
              <a:ext uri="{FF2B5EF4-FFF2-40B4-BE49-F238E27FC236}">
                <a16:creationId xmlns:a16="http://schemas.microsoft.com/office/drawing/2014/main" id="{7FBD13BD-683A-77FF-8EFD-51A10C9A2B47}"/>
              </a:ext>
            </a:extLst>
          </p:cNvPr>
          <p:cNvSpPr>
            <a:spLocks noGrp="1"/>
          </p:cNvSpPr>
          <p:nvPr>
            <p:custDataLst>
              <p:tags r:id="rId56"/>
            </p:custDataLst>
          </p:nvPr>
        </p:nvSpPr>
        <p:spPr bwMode="auto">
          <a:xfrm>
            <a:off x="6011864" y="5619750"/>
            <a:ext cx="136525"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8D804AEC-599D-4BED-99C6-C3F1AC29A845}" type="datetime'''O''c''''''''t''-''''''''2''8'''''''''''''''''''''''''''">
              <a:rPr lang="en-US" altLang="en-US" sz="900" smtClean="0">
                <a:cs typeface="+mn-cs"/>
              </a:rPr>
              <a:pPr lvl="0">
                <a:spcBef>
                  <a:spcPct val="0"/>
                </a:spcBef>
                <a:spcAft>
                  <a:spcPct val="0"/>
                </a:spcAft>
              </a:pPr>
              <a:t>Oct-28</a:t>
            </a:fld>
            <a:endParaRPr lang="en-US" sz="900">
              <a:cs typeface="+mn-cs"/>
            </a:endParaRPr>
          </a:p>
        </p:txBody>
      </p:sp>
      <p:sp>
        <p:nvSpPr>
          <p:cNvPr id="51" name="Text Placeholder 4">
            <a:extLst>
              <a:ext uri="{FF2B5EF4-FFF2-40B4-BE49-F238E27FC236}">
                <a16:creationId xmlns:a16="http://schemas.microsoft.com/office/drawing/2014/main" id="{465F47B8-8D95-71B8-899E-F05FD40E6B0B}"/>
              </a:ext>
            </a:extLst>
          </p:cNvPr>
          <p:cNvSpPr>
            <a:spLocks noGrp="1"/>
          </p:cNvSpPr>
          <p:nvPr>
            <p:custDataLst>
              <p:tags r:id="rId57"/>
            </p:custDataLst>
          </p:nvPr>
        </p:nvSpPr>
        <p:spPr bwMode="auto">
          <a:xfrm>
            <a:off x="6176964"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FBBE6B3-C030-4EE2-9D81-950C7836B12F}" type="datetime'N''''''''''''''''''o''''''''''''''''''v''''''-2''''8'">
              <a:rPr lang="en-US" altLang="en-US" sz="900" smtClean="0">
                <a:cs typeface="+mn-cs"/>
              </a:rPr>
              <a:pPr lvl="0">
                <a:spcBef>
                  <a:spcPct val="0"/>
                </a:spcBef>
                <a:spcAft>
                  <a:spcPct val="0"/>
                </a:spcAft>
              </a:pPr>
              <a:t>Nov-28</a:t>
            </a:fld>
            <a:endParaRPr lang="en-US" sz="900">
              <a:cs typeface="+mn-cs"/>
            </a:endParaRPr>
          </a:p>
        </p:txBody>
      </p:sp>
      <p:sp>
        <p:nvSpPr>
          <p:cNvPr id="1076" name="Text Placeholder 4">
            <a:extLst>
              <a:ext uri="{FF2B5EF4-FFF2-40B4-BE49-F238E27FC236}">
                <a16:creationId xmlns:a16="http://schemas.microsoft.com/office/drawing/2014/main" id="{4C1F3293-4EFE-461D-940D-7EE66BAE31C5}"/>
              </a:ext>
            </a:extLst>
          </p:cNvPr>
          <p:cNvSpPr>
            <a:spLocks noGrp="1"/>
          </p:cNvSpPr>
          <p:nvPr>
            <p:custDataLst>
              <p:tags r:id="rId58"/>
            </p:custDataLst>
          </p:nvPr>
        </p:nvSpPr>
        <p:spPr bwMode="gray">
          <a:xfrm>
            <a:off x="6311900" y="4938713"/>
            <a:ext cx="196850" cy="136525"/>
          </a:xfrm>
          <a:prstGeom prst="rect">
            <a:avLst/>
          </a:prstGeom>
          <a:solidFill>
            <a:srgbClr val="5DA7E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E326DE8-0380-4288-8FDB-E4867E636EB8}" type="datetime'''''''''''''''''''''''''''''''''3''%'''''''''''">
              <a:rPr lang="en-US" altLang="en-US" sz="900" smtClean="0">
                <a:effectLst/>
                <a:cs typeface="+mn-cs"/>
              </a:rPr>
              <a:pPr lvl="0" algn="ctr">
                <a:spcBef>
                  <a:spcPct val="0"/>
                </a:spcBef>
                <a:spcAft>
                  <a:spcPct val="0"/>
                </a:spcAft>
              </a:pPr>
              <a:t>3%</a:t>
            </a:fld>
            <a:endParaRPr lang="en-US" sz="900">
              <a:cs typeface="+mn-cs"/>
            </a:endParaRPr>
          </a:p>
        </p:txBody>
      </p:sp>
      <p:sp>
        <p:nvSpPr>
          <p:cNvPr id="1122" name="Text Placeholder 4">
            <a:extLst>
              <a:ext uri="{FF2B5EF4-FFF2-40B4-BE49-F238E27FC236}">
                <a16:creationId xmlns:a16="http://schemas.microsoft.com/office/drawing/2014/main" id="{6AF76FC8-4BC4-AE18-1D38-4CC75B645D2E}"/>
              </a:ext>
            </a:extLst>
          </p:cNvPr>
          <p:cNvSpPr>
            <a:spLocks noGrp="1"/>
          </p:cNvSpPr>
          <p:nvPr>
            <p:custDataLst>
              <p:tags r:id="rId59"/>
            </p:custDataLst>
          </p:nvPr>
        </p:nvSpPr>
        <p:spPr bwMode="gray">
          <a:xfrm>
            <a:off x="6311900" y="5295900"/>
            <a:ext cx="196850" cy="136525"/>
          </a:xfrm>
          <a:prstGeom prst="rect">
            <a:avLst/>
          </a:prstGeom>
          <a:solidFill>
            <a:schemeClr val="accent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C2C12E7-B596-48B4-B474-2B1EF2137530}" type="datetime'''''''''''''''''''''''''3''''''''''''''''''''''%'''''''">
              <a:rPr lang="en-US" altLang="en-US" sz="900" smtClean="0">
                <a:effectLst/>
                <a:cs typeface="+mn-cs"/>
              </a:rPr>
              <a:pPr lvl="0" algn="ctr">
                <a:spcBef>
                  <a:spcPct val="0"/>
                </a:spcBef>
                <a:spcAft>
                  <a:spcPct val="0"/>
                </a:spcAft>
              </a:pPr>
              <a:t>3%</a:t>
            </a:fld>
            <a:endParaRPr lang="en-US" sz="900">
              <a:cs typeface="+mn-cs"/>
            </a:endParaRPr>
          </a:p>
        </p:txBody>
      </p:sp>
      <p:sp>
        <p:nvSpPr>
          <p:cNvPr id="52" name="Text Placeholder 4">
            <a:extLst>
              <a:ext uri="{FF2B5EF4-FFF2-40B4-BE49-F238E27FC236}">
                <a16:creationId xmlns:a16="http://schemas.microsoft.com/office/drawing/2014/main" id="{E1A5F724-E2C3-7E74-9E6B-C42AB66BDD78}"/>
              </a:ext>
            </a:extLst>
          </p:cNvPr>
          <p:cNvSpPr>
            <a:spLocks noGrp="1"/>
          </p:cNvSpPr>
          <p:nvPr>
            <p:custDataLst>
              <p:tags r:id="rId60"/>
            </p:custDataLst>
          </p:nvPr>
        </p:nvSpPr>
        <p:spPr bwMode="auto">
          <a:xfrm>
            <a:off x="6342064"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5B903BE-D0A2-4F97-BDCD-8BCB6819BF56}" type="datetime'''''''''''D''''''''''''e''''''''c-''2''''''8'''''">
              <a:rPr lang="en-US" altLang="en-US" sz="900" smtClean="0">
                <a:cs typeface="+mn-cs"/>
              </a:rPr>
              <a:pPr lvl="0">
                <a:spcBef>
                  <a:spcPct val="0"/>
                </a:spcBef>
                <a:spcAft>
                  <a:spcPct val="0"/>
                </a:spcAft>
              </a:pPr>
              <a:t>Dec-28</a:t>
            </a:fld>
            <a:endParaRPr lang="en-US" sz="900">
              <a:cs typeface="+mn-cs"/>
            </a:endParaRPr>
          </a:p>
        </p:txBody>
      </p:sp>
      <p:sp>
        <p:nvSpPr>
          <p:cNvPr id="1078" name="Text Placeholder 4">
            <a:extLst>
              <a:ext uri="{FF2B5EF4-FFF2-40B4-BE49-F238E27FC236}">
                <a16:creationId xmlns:a16="http://schemas.microsoft.com/office/drawing/2014/main" id="{4C1F3293-4EFE-461D-940D-7EE66BAE31C5}"/>
              </a:ext>
            </a:extLst>
          </p:cNvPr>
          <p:cNvSpPr>
            <a:spLocks noGrp="1"/>
          </p:cNvSpPr>
          <p:nvPr>
            <p:custDataLst>
              <p:tags r:id="rId61"/>
            </p:custDataLst>
          </p:nvPr>
        </p:nvSpPr>
        <p:spPr bwMode="gray">
          <a:xfrm>
            <a:off x="6477000" y="5295900"/>
            <a:ext cx="196850" cy="136525"/>
          </a:xfrm>
          <a:prstGeom prst="rect">
            <a:avLst/>
          </a:prstGeom>
          <a:solidFill>
            <a:srgbClr val="5DA7E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1578C0B-0492-45AB-8FAE-A41048C78230}" type="datetime'''''''''3''''''''''%'''''''''''''''">
              <a:rPr lang="en-US" altLang="en-US" sz="900" smtClean="0">
                <a:effectLst/>
                <a:cs typeface="+mn-cs"/>
              </a:rPr>
              <a:pPr lvl="0" algn="ctr">
                <a:spcBef>
                  <a:spcPct val="0"/>
                </a:spcBef>
                <a:spcAft>
                  <a:spcPct val="0"/>
                </a:spcAft>
              </a:pPr>
              <a:t>3%</a:t>
            </a:fld>
            <a:endParaRPr lang="en-US" sz="900">
              <a:cs typeface="+mn-cs"/>
            </a:endParaRPr>
          </a:p>
        </p:txBody>
      </p:sp>
      <p:sp>
        <p:nvSpPr>
          <p:cNvPr id="53" name="Text Placeholder 4">
            <a:extLst>
              <a:ext uri="{FF2B5EF4-FFF2-40B4-BE49-F238E27FC236}">
                <a16:creationId xmlns:a16="http://schemas.microsoft.com/office/drawing/2014/main" id="{B2AC46BA-024D-21E2-EB47-6B1FAF4D0557}"/>
              </a:ext>
            </a:extLst>
          </p:cNvPr>
          <p:cNvSpPr>
            <a:spLocks noGrp="1"/>
          </p:cNvSpPr>
          <p:nvPr>
            <p:custDataLst>
              <p:tags r:id="rId62"/>
            </p:custDataLst>
          </p:nvPr>
        </p:nvSpPr>
        <p:spPr bwMode="auto">
          <a:xfrm>
            <a:off x="6507164" y="5613400"/>
            <a:ext cx="136525" cy="349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8A86007A-DD6A-4A23-B5F2-6742481305A9}" type="datetime'''''''''''''''J''''''''an''''''-''''''''''2''''9'''''">
              <a:rPr lang="en-US" altLang="en-US" sz="900" smtClean="0">
                <a:cs typeface="+mn-cs"/>
              </a:rPr>
              <a:pPr lvl="0">
                <a:spcBef>
                  <a:spcPct val="0"/>
                </a:spcBef>
                <a:spcAft>
                  <a:spcPct val="0"/>
                </a:spcAft>
              </a:pPr>
              <a:t>Jan-29</a:t>
            </a:fld>
            <a:endParaRPr lang="en-US" sz="900">
              <a:cs typeface="+mn-cs"/>
            </a:endParaRPr>
          </a:p>
        </p:txBody>
      </p:sp>
      <p:sp>
        <p:nvSpPr>
          <p:cNvPr id="54" name="Text Placeholder 4">
            <a:extLst>
              <a:ext uri="{FF2B5EF4-FFF2-40B4-BE49-F238E27FC236}">
                <a16:creationId xmlns:a16="http://schemas.microsoft.com/office/drawing/2014/main" id="{A9FF21FC-6A99-C36E-D6B4-D55F35BBC2E1}"/>
              </a:ext>
            </a:extLst>
          </p:cNvPr>
          <p:cNvSpPr>
            <a:spLocks noGrp="1"/>
          </p:cNvSpPr>
          <p:nvPr>
            <p:custDataLst>
              <p:tags r:id="rId63"/>
            </p:custDataLst>
          </p:nvPr>
        </p:nvSpPr>
        <p:spPr bwMode="auto">
          <a:xfrm>
            <a:off x="6672264" y="5600700"/>
            <a:ext cx="136525" cy="361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DFCA07CD-1B83-4704-A78A-E75AC65F6491}" type="datetime'''''''F''''''''''e''''b''''-''''''''29'''''''''''''''''">
              <a:rPr lang="en-US" altLang="en-US" sz="900" smtClean="0">
                <a:cs typeface="+mn-cs"/>
              </a:rPr>
              <a:pPr lvl="0">
                <a:spcBef>
                  <a:spcPct val="0"/>
                </a:spcBef>
                <a:spcAft>
                  <a:spcPct val="0"/>
                </a:spcAft>
              </a:pPr>
              <a:t>Feb-29</a:t>
            </a:fld>
            <a:endParaRPr lang="en-US" sz="900">
              <a:cs typeface="+mn-cs"/>
            </a:endParaRPr>
          </a:p>
        </p:txBody>
      </p:sp>
      <p:sp>
        <p:nvSpPr>
          <p:cNvPr id="55" name="Text Placeholder 4">
            <a:extLst>
              <a:ext uri="{FF2B5EF4-FFF2-40B4-BE49-F238E27FC236}">
                <a16:creationId xmlns:a16="http://schemas.microsoft.com/office/drawing/2014/main" id="{542391B3-9FF7-4E95-0F3E-E2BB7C3D89E0}"/>
              </a:ext>
            </a:extLst>
          </p:cNvPr>
          <p:cNvSpPr>
            <a:spLocks noGrp="1"/>
          </p:cNvSpPr>
          <p:nvPr>
            <p:custDataLst>
              <p:tags r:id="rId64"/>
            </p:custDataLst>
          </p:nvPr>
        </p:nvSpPr>
        <p:spPr bwMode="auto">
          <a:xfrm>
            <a:off x="6837364" y="5600700"/>
            <a:ext cx="136525" cy="361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0D6206DB-4ECF-4640-8DE6-DB5DA086097E}" type="datetime'M''''''''''''''a''''''''''''''''''''''r-''''2''9'''''''''">
              <a:rPr lang="en-US" altLang="en-US" sz="900" smtClean="0">
                <a:cs typeface="+mn-cs"/>
              </a:rPr>
              <a:pPr lvl="0">
                <a:spcBef>
                  <a:spcPct val="0"/>
                </a:spcBef>
                <a:spcAft>
                  <a:spcPct val="0"/>
                </a:spcAft>
              </a:pPr>
              <a:t>Mar-29</a:t>
            </a:fld>
            <a:endParaRPr lang="en-US" sz="900">
              <a:cs typeface="+mn-cs"/>
            </a:endParaRPr>
          </a:p>
        </p:txBody>
      </p:sp>
      <p:sp>
        <p:nvSpPr>
          <p:cNvPr id="56" name="Text Placeholder 4">
            <a:extLst>
              <a:ext uri="{FF2B5EF4-FFF2-40B4-BE49-F238E27FC236}">
                <a16:creationId xmlns:a16="http://schemas.microsoft.com/office/drawing/2014/main" id="{2286A872-FAC2-1041-D168-30C7315BB5F1}"/>
              </a:ext>
            </a:extLst>
          </p:cNvPr>
          <p:cNvSpPr>
            <a:spLocks noGrp="1"/>
          </p:cNvSpPr>
          <p:nvPr>
            <p:custDataLst>
              <p:tags r:id="rId65"/>
            </p:custDataLst>
          </p:nvPr>
        </p:nvSpPr>
        <p:spPr bwMode="auto">
          <a:xfrm>
            <a:off x="7002464" y="5619750"/>
            <a:ext cx="136525"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AAF8100-F458-4978-B393-C1ED18B24762}" type="datetime'''''''''''''''''''''A''''''pr''''''''-''''2''''''''''''9'">
              <a:rPr lang="en-US" altLang="en-US" sz="900" smtClean="0">
                <a:cs typeface="+mn-cs"/>
              </a:rPr>
              <a:pPr lvl="0">
                <a:spcBef>
                  <a:spcPct val="0"/>
                </a:spcBef>
                <a:spcAft>
                  <a:spcPct val="0"/>
                </a:spcAft>
              </a:pPr>
              <a:t>Apr-29</a:t>
            </a:fld>
            <a:endParaRPr lang="en-US" sz="900">
              <a:cs typeface="+mn-cs"/>
            </a:endParaRPr>
          </a:p>
        </p:txBody>
      </p:sp>
      <p:sp>
        <p:nvSpPr>
          <p:cNvPr id="57" name="Text Placeholder 4">
            <a:extLst>
              <a:ext uri="{FF2B5EF4-FFF2-40B4-BE49-F238E27FC236}">
                <a16:creationId xmlns:a16="http://schemas.microsoft.com/office/drawing/2014/main" id="{D5492DC3-5495-3AD1-1D80-0DD99AEA9FED}"/>
              </a:ext>
            </a:extLst>
          </p:cNvPr>
          <p:cNvSpPr>
            <a:spLocks noGrp="1"/>
          </p:cNvSpPr>
          <p:nvPr>
            <p:custDataLst>
              <p:tags r:id="rId66"/>
            </p:custDataLst>
          </p:nvPr>
        </p:nvSpPr>
        <p:spPr bwMode="auto">
          <a:xfrm>
            <a:off x="7167564" y="5581650"/>
            <a:ext cx="136525" cy="3810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8E8E158E-6A29-4207-A4EF-2C8BB0EB151D}" type="datetime'''M''''''''''a''''''''''''''y''''''''''''''-2''9'">
              <a:rPr lang="en-US" altLang="en-US" sz="900" smtClean="0">
                <a:cs typeface="+mn-cs"/>
              </a:rPr>
              <a:pPr lvl="0">
                <a:spcBef>
                  <a:spcPct val="0"/>
                </a:spcBef>
                <a:spcAft>
                  <a:spcPct val="0"/>
                </a:spcAft>
              </a:pPr>
              <a:t>May-29</a:t>
            </a:fld>
            <a:endParaRPr lang="en-US" sz="900">
              <a:cs typeface="+mn-cs"/>
            </a:endParaRPr>
          </a:p>
        </p:txBody>
      </p:sp>
      <p:sp>
        <p:nvSpPr>
          <p:cNvPr id="58" name="Text Placeholder 4">
            <a:extLst>
              <a:ext uri="{FF2B5EF4-FFF2-40B4-BE49-F238E27FC236}">
                <a16:creationId xmlns:a16="http://schemas.microsoft.com/office/drawing/2014/main" id="{25DDB24C-A290-25A2-BC29-19A4BE1E62C6}"/>
              </a:ext>
            </a:extLst>
          </p:cNvPr>
          <p:cNvSpPr>
            <a:spLocks noGrp="1"/>
          </p:cNvSpPr>
          <p:nvPr>
            <p:custDataLst>
              <p:tags r:id="rId67"/>
            </p:custDataLst>
          </p:nvPr>
        </p:nvSpPr>
        <p:spPr bwMode="auto">
          <a:xfrm>
            <a:off x="7331076" y="5613400"/>
            <a:ext cx="136525" cy="349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974696DF-1332-42BA-AD91-CC37729772A9}" type="datetime'''''Jun''''''''''''-2''''''''''''''''''9'''''''''''''''''''">
              <a:rPr lang="en-US" altLang="en-US" sz="900" smtClean="0">
                <a:cs typeface="+mn-cs"/>
              </a:rPr>
              <a:pPr lvl="0">
                <a:spcBef>
                  <a:spcPct val="0"/>
                </a:spcBef>
                <a:spcAft>
                  <a:spcPct val="0"/>
                </a:spcAft>
              </a:pPr>
              <a:t>Jun-29</a:t>
            </a:fld>
            <a:endParaRPr lang="en-US" sz="900">
              <a:cs typeface="+mn-cs"/>
            </a:endParaRPr>
          </a:p>
        </p:txBody>
      </p:sp>
      <p:sp>
        <p:nvSpPr>
          <p:cNvPr id="1079" name="Text Placeholder 4">
            <a:extLst>
              <a:ext uri="{FF2B5EF4-FFF2-40B4-BE49-F238E27FC236}">
                <a16:creationId xmlns:a16="http://schemas.microsoft.com/office/drawing/2014/main" id="{4C1F3293-4EFE-461D-940D-7EE66BAE31C5}"/>
              </a:ext>
            </a:extLst>
          </p:cNvPr>
          <p:cNvSpPr>
            <a:spLocks noGrp="1"/>
          </p:cNvSpPr>
          <p:nvPr>
            <p:custDataLst>
              <p:tags r:id="rId68"/>
            </p:custDataLst>
          </p:nvPr>
        </p:nvSpPr>
        <p:spPr bwMode="gray">
          <a:xfrm>
            <a:off x="7466013" y="5295900"/>
            <a:ext cx="196850" cy="136525"/>
          </a:xfrm>
          <a:prstGeom prst="rect">
            <a:avLst/>
          </a:prstGeom>
          <a:solidFill>
            <a:schemeClr val="accent6"/>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028AA12-02F7-43C7-BCA3-910213BDFB85}" type="datetime'''''''''3''''''''''''''%'''''''''''''''''''''''''''''''''''">
              <a:rPr lang="en-US" altLang="en-US" sz="900" smtClean="0">
                <a:solidFill>
                  <a:schemeClr val="tx2"/>
                </a:solidFill>
                <a:effectLst/>
                <a:cs typeface="+mn-cs"/>
              </a:rPr>
              <a:pPr lvl="0" algn="ctr">
                <a:spcBef>
                  <a:spcPct val="0"/>
                </a:spcBef>
                <a:spcAft>
                  <a:spcPct val="0"/>
                </a:spcAft>
              </a:pPr>
              <a:t>3%</a:t>
            </a:fld>
            <a:endParaRPr lang="en-US" sz="900">
              <a:solidFill>
                <a:schemeClr val="tx2"/>
              </a:solidFill>
              <a:cs typeface="+mn-cs"/>
            </a:endParaRPr>
          </a:p>
        </p:txBody>
      </p:sp>
      <p:sp>
        <p:nvSpPr>
          <p:cNvPr id="59" name="Text Placeholder 4">
            <a:extLst>
              <a:ext uri="{FF2B5EF4-FFF2-40B4-BE49-F238E27FC236}">
                <a16:creationId xmlns:a16="http://schemas.microsoft.com/office/drawing/2014/main" id="{5532CE80-5A0D-7C91-4132-C40327E3AB72}"/>
              </a:ext>
            </a:extLst>
          </p:cNvPr>
          <p:cNvSpPr>
            <a:spLocks noGrp="1"/>
          </p:cNvSpPr>
          <p:nvPr>
            <p:custDataLst>
              <p:tags r:id="rId69"/>
            </p:custDataLst>
          </p:nvPr>
        </p:nvSpPr>
        <p:spPr bwMode="auto">
          <a:xfrm>
            <a:off x="7496176" y="5651500"/>
            <a:ext cx="136525" cy="3111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0B9FFB0C-A312-4C98-88AE-9D6E4CF3EC49}" type="datetime'''''''''Ju''''l''''''''''''''''-''''''''''29'''">
              <a:rPr lang="en-US" altLang="en-US" sz="900" smtClean="0">
                <a:cs typeface="+mn-cs"/>
              </a:rPr>
              <a:pPr lvl="0">
                <a:spcBef>
                  <a:spcPct val="0"/>
                </a:spcBef>
                <a:spcAft>
                  <a:spcPct val="0"/>
                </a:spcAft>
              </a:pPr>
              <a:t>Jul-29</a:t>
            </a:fld>
            <a:endParaRPr lang="en-US" sz="900">
              <a:cs typeface="+mn-cs"/>
            </a:endParaRPr>
          </a:p>
        </p:txBody>
      </p:sp>
      <p:sp>
        <p:nvSpPr>
          <p:cNvPr id="60" name="Text Placeholder 4">
            <a:extLst>
              <a:ext uri="{FF2B5EF4-FFF2-40B4-BE49-F238E27FC236}">
                <a16:creationId xmlns:a16="http://schemas.microsoft.com/office/drawing/2014/main" id="{94602303-83AD-7E1D-E42C-334497A61D25}"/>
              </a:ext>
            </a:extLst>
          </p:cNvPr>
          <p:cNvSpPr>
            <a:spLocks noGrp="1"/>
          </p:cNvSpPr>
          <p:nvPr>
            <p:custDataLst>
              <p:tags r:id="rId70"/>
            </p:custDataLst>
          </p:nvPr>
        </p:nvSpPr>
        <p:spPr bwMode="auto">
          <a:xfrm>
            <a:off x="7661276"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0B6FD009-91EE-4EC1-9D17-7A20E319F0DB}" type="datetime'''''''''''''''Au''''''''''''''''g-''''''''''''2''''''''''9'">
              <a:rPr lang="en-US" altLang="en-US" sz="900" smtClean="0">
                <a:cs typeface="+mn-cs"/>
              </a:rPr>
              <a:pPr lvl="0">
                <a:spcBef>
                  <a:spcPct val="0"/>
                </a:spcBef>
                <a:spcAft>
                  <a:spcPct val="0"/>
                </a:spcAft>
              </a:pPr>
              <a:t>Aug-29</a:t>
            </a:fld>
            <a:endParaRPr lang="en-US" sz="900">
              <a:cs typeface="+mn-cs"/>
            </a:endParaRPr>
          </a:p>
        </p:txBody>
      </p:sp>
      <p:sp>
        <p:nvSpPr>
          <p:cNvPr id="11" name="Text Placeholder 4">
            <a:extLst>
              <a:ext uri="{FF2B5EF4-FFF2-40B4-BE49-F238E27FC236}">
                <a16:creationId xmlns:a16="http://schemas.microsoft.com/office/drawing/2014/main" id="{4C1F3293-4EFE-461D-940D-7EE66BAE31C5}"/>
              </a:ext>
            </a:extLst>
          </p:cNvPr>
          <p:cNvSpPr>
            <a:spLocks noGrp="1"/>
          </p:cNvSpPr>
          <p:nvPr>
            <p:custDataLst>
              <p:tags r:id="rId71"/>
            </p:custDataLst>
          </p:nvPr>
        </p:nvSpPr>
        <p:spPr bwMode="auto">
          <a:xfrm>
            <a:off x="566739" y="5613400"/>
            <a:ext cx="136525" cy="349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0822E730-8672-4BBD-AB4F-9D9D21C96B16}" type="datetime'''''Ja''''n-''''''''2''''''''''''6'''''''''''''''''''''">
              <a:rPr lang="en-US" altLang="en-US" sz="900" smtClean="0">
                <a:cs typeface="+mn-cs"/>
              </a:rPr>
              <a:pPr lvl="0">
                <a:spcBef>
                  <a:spcPct val="0"/>
                </a:spcBef>
                <a:spcAft>
                  <a:spcPct val="0"/>
                </a:spcAft>
              </a:pPr>
              <a:t>Jan-26</a:t>
            </a:fld>
            <a:endParaRPr lang="en-US" sz="900">
              <a:cs typeface="+mn-cs"/>
            </a:endParaRPr>
          </a:p>
        </p:txBody>
      </p:sp>
      <p:sp>
        <p:nvSpPr>
          <p:cNvPr id="62" name="Text Placeholder 4">
            <a:extLst>
              <a:ext uri="{FF2B5EF4-FFF2-40B4-BE49-F238E27FC236}">
                <a16:creationId xmlns:a16="http://schemas.microsoft.com/office/drawing/2014/main" id="{691144AB-41E3-564E-D564-DC224B664336}"/>
              </a:ext>
            </a:extLst>
          </p:cNvPr>
          <p:cNvSpPr>
            <a:spLocks noGrp="1"/>
          </p:cNvSpPr>
          <p:nvPr>
            <p:custDataLst>
              <p:tags r:id="rId72"/>
            </p:custDataLst>
          </p:nvPr>
        </p:nvSpPr>
        <p:spPr bwMode="auto">
          <a:xfrm>
            <a:off x="7991476" y="5619750"/>
            <a:ext cx="136525"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C099BC0D-DD3C-4BC9-B26B-996CB8E68ED5}" type="datetime'''''''O''c''''''t''''''''''-''2''''''''''9'''">
              <a:rPr lang="en-US" altLang="en-US" sz="900" smtClean="0">
                <a:cs typeface="+mn-cs"/>
              </a:rPr>
              <a:pPr lvl="0">
                <a:spcBef>
                  <a:spcPct val="0"/>
                </a:spcBef>
                <a:spcAft>
                  <a:spcPct val="0"/>
                </a:spcAft>
              </a:pPr>
              <a:t>Oct-29</a:t>
            </a:fld>
            <a:endParaRPr lang="en-US" sz="900">
              <a:cs typeface="+mn-cs"/>
            </a:endParaRPr>
          </a:p>
        </p:txBody>
      </p:sp>
      <p:sp>
        <p:nvSpPr>
          <p:cNvPr id="63" name="Text Placeholder 4">
            <a:extLst>
              <a:ext uri="{FF2B5EF4-FFF2-40B4-BE49-F238E27FC236}">
                <a16:creationId xmlns:a16="http://schemas.microsoft.com/office/drawing/2014/main" id="{0D6DB9C3-7459-A04E-9272-6DBE9FBC7531}"/>
              </a:ext>
            </a:extLst>
          </p:cNvPr>
          <p:cNvSpPr>
            <a:spLocks noGrp="1"/>
          </p:cNvSpPr>
          <p:nvPr>
            <p:custDataLst>
              <p:tags r:id="rId73"/>
            </p:custDataLst>
          </p:nvPr>
        </p:nvSpPr>
        <p:spPr bwMode="auto">
          <a:xfrm>
            <a:off x="8156576"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EF014270-D360-40B6-B8E9-3F211A85A2B4}" type="datetime'''N''''''''''''''''''''o''''''v''''-2''''''''''''''''''9'''''">
              <a:rPr lang="en-US" altLang="en-US" sz="900" smtClean="0">
                <a:cs typeface="+mn-cs"/>
              </a:rPr>
              <a:pPr lvl="0">
                <a:spcBef>
                  <a:spcPct val="0"/>
                </a:spcBef>
                <a:spcAft>
                  <a:spcPct val="0"/>
                </a:spcAft>
              </a:pPr>
              <a:t>Nov-29</a:t>
            </a:fld>
            <a:endParaRPr lang="en-US" sz="900">
              <a:cs typeface="+mn-cs"/>
            </a:endParaRPr>
          </a:p>
        </p:txBody>
      </p:sp>
      <p:sp>
        <p:nvSpPr>
          <p:cNvPr id="1080" name="Text Placeholder 4">
            <a:extLst>
              <a:ext uri="{FF2B5EF4-FFF2-40B4-BE49-F238E27FC236}">
                <a16:creationId xmlns:a16="http://schemas.microsoft.com/office/drawing/2014/main" id="{4C1F3293-4EFE-461D-940D-7EE66BAE31C5}"/>
              </a:ext>
            </a:extLst>
          </p:cNvPr>
          <p:cNvSpPr>
            <a:spLocks noGrp="1"/>
          </p:cNvSpPr>
          <p:nvPr>
            <p:custDataLst>
              <p:tags r:id="rId74"/>
            </p:custDataLst>
          </p:nvPr>
        </p:nvSpPr>
        <p:spPr bwMode="gray">
          <a:xfrm>
            <a:off x="8291513" y="4938714"/>
            <a:ext cx="196850" cy="136525"/>
          </a:xfrm>
          <a:prstGeom prst="rect">
            <a:avLst/>
          </a:prstGeom>
          <a:solidFill>
            <a:schemeClr val="accent6"/>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D39B2F1-2FC0-4809-98C3-390844DF4B21}" type="datetime'''''''''''''''''''3''''''''''''''''''''%'''''''''''''''">
              <a:rPr lang="en-US" altLang="en-US" sz="900" smtClean="0">
                <a:solidFill>
                  <a:schemeClr val="tx2"/>
                </a:solidFill>
                <a:effectLst/>
                <a:cs typeface="+mn-cs"/>
              </a:rPr>
              <a:pPr lvl="0" algn="ctr">
                <a:spcBef>
                  <a:spcPct val="0"/>
                </a:spcBef>
                <a:spcAft>
                  <a:spcPct val="0"/>
                </a:spcAft>
              </a:pPr>
              <a:t>3%</a:t>
            </a:fld>
            <a:endParaRPr lang="en-US" sz="900">
              <a:solidFill>
                <a:schemeClr val="tx2"/>
              </a:solidFill>
              <a:cs typeface="+mn-cs"/>
            </a:endParaRPr>
          </a:p>
        </p:txBody>
      </p:sp>
      <p:sp>
        <p:nvSpPr>
          <p:cNvPr id="512" name="Text Placeholder 4">
            <a:extLst>
              <a:ext uri="{FF2B5EF4-FFF2-40B4-BE49-F238E27FC236}">
                <a16:creationId xmlns:a16="http://schemas.microsoft.com/office/drawing/2014/main" id="{29DF6BDF-EC36-349A-D096-165162971034}"/>
              </a:ext>
            </a:extLst>
          </p:cNvPr>
          <p:cNvSpPr>
            <a:spLocks noGrp="1"/>
          </p:cNvSpPr>
          <p:nvPr>
            <p:custDataLst>
              <p:tags r:id="rId75"/>
            </p:custDataLst>
          </p:nvPr>
        </p:nvSpPr>
        <p:spPr bwMode="auto">
          <a:xfrm>
            <a:off x="8321676"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56FE870-B4D1-434F-8058-6A02442931FE}" type="datetime'''D''''e''''c''-''''''''''''2''''9'''''''''''''''''''''">
              <a:rPr lang="en-US" altLang="en-US" sz="900" smtClean="0">
                <a:cs typeface="+mn-cs"/>
              </a:rPr>
              <a:pPr lvl="0">
                <a:spcBef>
                  <a:spcPct val="0"/>
                </a:spcBef>
                <a:spcAft>
                  <a:spcPct val="0"/>
                </a:spcAft>
              </a:pPr>
              <a:t>Dec-29</a:t>
            </a:fld>
            <a:endParaRPr lang="en-US" sz="900">
              <a:cs typeface="+mn-cs"/>
            </a:endParaRPr>
          </a:p>
        </p:txBody>
      </p:sp>
      <p:sp>
        <p:nvSpPr>
          <p:cNvPr id="521" name="Text Placeholder 4">
            <a:extLst>
              <a:ext uri="{FF2B5EF4-FFF2-40B4-BE49-F238E27FC236}">
                <a16:creationId xmlns:a16="http://schemas.microsoft.com/office/drawing/2014/main" id="{7DC43A6A-C9B6-F483-D8D1-46FDECBBC323}"/>
              </a:ext>
            </a:extLst>
          </p:cNvPr>
          <p:cNvSpPr>
            <a:spLocks noGrp="1"/>
          </p:cNvSpPr>
          <p:nvPr>
            <p:custDataLst>
              <p:tags r:id="rId76"/>
            </p:custDataLst>
          </p:nvPr>
        </p:nvSpPr>
        <p:spPr bwMode="gray">
          <a:xfrm>
            <a:off x="1362075" y="4310063"/>
            <a:ext cx="196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FE01C69-127D-4DB4-B114-4A51CF2D4F62}" type="datetime'''''''''''9%'''''">
              <a:rPr lang="en-US" altLang="en-US" sz="900" b="1" smtClean="0">
                <a:cs typeface="+mn-cs"/>
              </a:rPr>
              <a:pPr lvl="0" algn="ctr">
                <a:spcBef>
                  <a:spcPct val="0"/>
                </a:spcBef>
                <a:spcAft>
                  <a:spcPct val="0"/>
                </a:spcAft>
              </a:pPr>
              <a:t>9%</a:t>
            </a:fld>
            <a:endParaRPr lang="en-US" sz="900" b="1">
              <a:cs typeface="+mn-cs"/>
            </a:endParaRPr>
          </a:p>
        </p:txBody>
      </p:sp>
      <p:sp>
        <p:nvSpPr>
          <p:cNvPr id="527" name="Text Placeholder 4">
            <a:extLst>
              <a:ext uri="{FF2B5EF4-FFF2-40B4-BE49-F238E27FC236}">
                <a16:creationId xmlns:a16="http://schemas.microsoft.com/office/drawing/2014/main" id="{E10C83D3-2F6C-035B-E1C3-1E01F6AE529B}"/>
              </a:ext>
            </a:extLst>
          </p:cNvPr>
          <p:cNvSpPr>
            <a:spLocks noGrp="1"/>
          </p:cNvSpPr>
          <p:nvPr>
            <p:custDataLst>
              <p:tags r:id="rId77"/>
            </p:custDataLst>
          </p:nvPr>
        </p:nvSpPr>
        <p:spPr bwMode="gray">
          <a:xfrm>
            <a:off x="2351088" y="4310063"/>
            <a:ext cx="196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8651E2B-D9DF-4DE6-820F-1D01327FC917}" type="datetime'''''''''''''''''9''''''''''''%'''''''''''''''''''''''">
              <a:rPr lang="en-US" altLang="en-US" sz="900" b="1" smtClean="0">
                <a:cs typeface="+mn-cs"/>
              </a:rPr>
              <a:pPr lvl="0" algn="ctr">
                <a:spcBef>
                  <a:spcPct val="0"/>
                </a:spcBef>
                <a:spcAft>
                  <a:spcPct val="0"/>
                </a:spcAft>
              </a:pPr>
              <a:t>9%</a:t>
            </a:fld>
            <a:endParaRPr lang="en-US" sz="900" b="1">
              <a:cs typeface="+mn-cs"/>
            </a:endParaRPr>
          </a:p>
        </p:txBody>
      </p:sp>
      <p:sp>
        <p:nvSpPr>
          <p:cNvPr id="1023" name="Text Placeholder 4">
            <a:extLst>
              <a:ext uri="{FF2B5EF4-FFF2-40B4-BE49-F238E27FC236}">
                <a16:creationId xmlns:a16="http://schemas.microsoft.com/office/drawing/2014/main" id="{4C1F3293-4EFE-461D-940D-7EE66BAE31C5}"/>
              </a:ext>
            </a:extLst>
          </p:cNvPr>
          <p:cNvSpPr>
            <a:spLocks noGrp="1"/>
          </p:cNvSpPr>
          <p:nvPr>
            <p:custDataLst>
              <p:tags r:id="rId78"/>
            </p:custDataLst>
          </p:nvPr>
        </p:nvSpPr>
        <p:spPr bwMode="gray">
          <a:xfrm>
            <a:off x="2576513" y="4887913"/>
            <a:ext cx="196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4CD18DD-65D0-484D-B8A2-B6EE8E0FF0A7}" type="datetime'''''''''''''''''''''''''''''''''3''%'''''''''''''''''''''">
              <a:rPr lang="en-US" altLang="en-US" sz="900" b="1" smtClean="0">
                <a:cs typeface="+mn-cs"/>
              </a:rPr>
              <a:pPr lvl="0" algn="ctr">
                <a:spcBef>
                  <a:spcPct val="0"/>
                </a:spcBef>
                <a:spcAft>
                  <a:spcPct val="0"/>
                </a:spcAft>
              </a:pPr>
              <a:t>3%</a:t>
            </a:fld>
            <a:endParaRPr lang="en-US" sz="900" b="1">
              <a:cs typeface="+mn-cs"/>
            </a:endParaRPr>
          </a:p>
        </p:txBody>
      </p:sp>
      <p:sp>
        <p:nvSpPr>
          <p:cNvPr id="1024" name="Text Placeholder 4">
            <a:extLst>
              <a:ext uri="{FF2B5EF4-FFF2-40B4-BE49-F238E27FC236}">
                <a16:creationId xmlns:a16="http://schemas.microsoft.com/office/drawing/2014/main" id="{4C1F3293-4EFE-461D-940D-7EE66BAE31C5}"/>
              </a:ext>
            </a:extLst>
          </p:cNvPr>
          <p:cNvSpPr>
            <a:spLocks noGrp="1"/>
          </p:cNvSpPr>
          <p:nvPr>
            <p:custDataLst>
              <p:tags r:id="rId79"/>
            </p:custDataLst>
          </p:nvPr>
        </p:nvSpPr>
        <p:spPr bwMode="gray">
          <a:xfrm>
            <a:off x="2681288" y="5024438"/>
            <a:ext cx="196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2B52EC0-4BA0-4B42-99E9-7FCF4E606912}" type="datetime'''''''3''''''''''''''''''%'''''''''''">
              <a:rPr lang="en-US" altLang="en-US" sz="900" b="1" smtClean="0">
                <a:cs typeface="+mn-cs"/>
              </a:rPr>
              <a:pPr lvl="0" algn="ctr">
                <a:spcBef>
                  <a:spcPct val="0"/>
                </a:spcBef>
                <a:spcAft>
                  <a:spcPct val="0"/>
                </a:spcAft>
              </a:pPr>
              <a:t>3%</a:t>
            </a:fld>
            <a:endParaRPr lang="en-US" sz="900" b="1">
              <a:cs typeface="+mn-cs"/>
            </a:endParaRPr>
          </a:p>
        </p:txBody>
      </p:sp>
      <p:sp>
        <p:nvSpPr>
          <p:cNvPr id="1025" name="Text Placeholder 4">
            <a:extLst>
              <a:ext uri="{FF2B5EF4-FFF2-40B4-BE49-F238E27FC236}">
                <a16:creationId xmlns:a16="http://schemas.microsoft.com/office/drawing/2014/main" id="{4C1F3293-4EFE-461D-940D-7EE66BAE31C5}"/>
              </a:ext>
            </a:extLst>
          </p:cNvPr>
          <p:cNvSpPr>
            <a:spLocks noGrp="1"/>
          </p:cNvSpPr>
          <p:nvPr>
            <p:custDataLst>
              <p:tags r:id="rId80"/>
            </p:custDataLst>
          </p:nvPr>
        </p:nvSpPr>
        <p:spPr bwMode="gray">
          <a:xfrm>
            <a:off x="2867025" y="5024438"/>
            <a:ext cx="196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CE5DB40-5846-49BA-B19B-BA9C48643886}" type="datetime'''''''''''''''''''''3''''''''''''''''''''%'">
              <a:rPr lang="en-US" altLang="en-US" sz="900" b="1" smtClean="0">
                <a:cs typeface="+mn-cs"/>
              </a:rPr>
              <a:pPr lvl="0" algn="ctr">
                <a:spcBef>
                  <a:spcPct val="0"/>
                </a:spcBef>
                <a:spcAft>
                  <a:spcPct val="0"/>
                </a:spcAft>
              </a:pPr>
              <a:t>3%</a:t>
            </a:fld>
            <a:endParaRPr lang="en-US" sz="900" b="1">
              <a:cs typeface="+mn-cs"/>
            </a:endParaRPr>
          </a:p>
        </p:txBody>
      </p:sp>
      <p:sp>
        <p:nvSpPr>
          <p:cNvPr id="1026" name="Text Placeholder 4">
            <a:extLst>
              <a:ext uri="{FF2B5EF4-FFF2-40B4-BE49-F238E27FC236}">
                <a16:creationId xmlns:a16="http://schemas.microsoft.com/office/drawing/2014/main" id="{4C1F3293-4EFE-461D-940D-7EE66BAE31C5}"/>
              </a:ext>
            </a:extLst>
          </p:cNvPr>
          <p:cNvSpPr>
            <a:spLocks noGrp="1"/>
          </p:cNvSpPr>
          <p:nvPr>
            <p:custDataLst>
              <p:tags r:id="rId81"/>
            </p:custDataLst>
          </p:nvPr>
        </p:nvSpPr>
        <p:spPr bwMode="gray">
          <a:xfrm>
            <a:off x="3076575" y="5024438"/>
            <a:ext cx="196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BE079BF-5EF1-41C5-943A-D92F34FB4639}" type="datetime'''''3''''''''''''''''''''''''''''''%'''''">
              <a:rPr lang="en-US" altLang="en-US" sz="900" b="1" smtClean="0">
                <a:cs typeface="+mn-cs"/>
              </a:rPr>
              <a:pPr lvl="0" algn="ctr">
                <a:spcBef>
                  <a:spcPct val="0"/>
                </a:spcBef>
                <a:spcAft>
                  <a:spcPct val="0"/>
                </a:spcAft>
              </a:pPr>
              <a:t>3%</a:t>
            </a:fld>
            <a:endParaRPr lang="en-US" sz="900" b="1">
              <a:cs typeface="+mn-cs"/>
            </a:endParaRPr>
          </a:p>
        </p:txBody>
      </p:sp>
      <p:sp>
        <p:nvSpPr>
          <p:cNvPr id="61" name="Text Placeholder 4">
            <a:extLst>
              <a:ext uri="{FF2B5EF4-FFF2-40B4-BE49-F238E27FC236}">
                <a16:creationId xmlns:a16="http://schemas.microsoft.com/office/drawing/2014/main" id="{AE067727-979F-0ACB-EC2A-590F97F2BF3E}"/>
              </a:ext>
            </a:extLst>
          </p:cNvPr>
          <p:cNvSpPr>
            <a:spLocks noGrp="1"/>
          </p:cNvSpPr>
          <p:nvPr>
            <p:custDataLst>
              <p:tags r:id="rId82"/>
            </p:custDataLst>
          </p:nvPr>
        </p:nvSpPr>
        <p:spPr bwMode="auto">
          <a:xfrm>
            <a:off x="7826376"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945FC7E3-AE40-40B9-9E9D-C5EF20D3B5E1}" type="datetime'''''''''''''''''''''''''''''S''e''''''''p''-''''''''''''2''9'">
              <a:rPr lang="en-US" altLang="en-US" sz="900" smtClean="0">
                <a:cs typeface="+mn-cs"/>
              </a:rPr>
              <a:pPr lvl="0">
                <a:spcBef>
                  <a:spcPct val="0"/>
                </a:spcBef>
                <a:spcAft>
                  <a:spcPct val="0"/>
                </a:spcAft>
              </a:pPr>
              <a:t>Sep-29</a:t>
            </a:fld>
            <a:endParaRPr lang="en-US" sz="900">
              <a:cs typeface="+mn-cs"/>
            </a:endParaRPr>
          </a:p>
        </p:txBody>
      </p:sp>
      <p:sp>
        <p:nvSpPr>
          <p:cNvPr id="1027" name="Text Placeholder 4">
            <a:extLst>
              <a:ext uri="{FF2B5EF4-FFF2-40B4-BE49-F238E27FC236}">
                <a16:creationId xmlns:a16="http://schemas.microsoft.com/office/drawing/2014/main" id="{4C1F3293-4EFE-461D-940D-7EE66BAE31C5}"/>
              </a:ext>
            </a:extLst>
          </p:cNvPr>
          <p:cNvSpPr>
            <a:spLocks noGrp="1"/>
          </p:cNvSpPr>
          <p:nvPr>
            <p:custDataLst>
              <p:tags r:id="rId83"/>
            </p:custDataLst>
          </p:nvPr>
        </p:nvSpPr>
        <p:spPr bwMode="gray">
          <a:xfrm>
            <a:off x="3671888" y="5024438"/>
            <a:ext cx="196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042FB29-83FE-4A40-B9E2-8A0FC4D2A09E}" type="datetime'''''''''''''''''''''''''''''3''''''''''''''%'''''''''''''">
              <a:rPr lang="en-US" altLang="en-US" sz="900" b="1" smtClean="0">
                <a:cs typeface="+mn-cs"/>
              </a:rPr>
              <a:pPr lvl="0" algn="ctr">
                <a:spcBef>
                  <a:spcPct val="0"/>
                </a:spcBef>
                <a:spcAft>
                  <a:spcPct val="0"/>
                </a:spcAft>
              </a:pPr>
              <a:t>3%</a:t>
            </a:fld>
            <a:endParaRPr lang="en-US" sz="900" b="1">
              <a:cs typeface="+mn-cs"/>
            </a:endParaRPr>
          </a:p>
        </p:txBody>
      </p:sp>
      <p:sp>
        <p:nvSpPr>
          <p:cNvPr id="539" name="Text Placeholder 4">
            <a:extLst>
              <a:ext uri="{FF2B5EF4-FFF2-40B4-BE49-F238E27FC236}">
                <a16:creationId xmlns:a16="http://schemas.microsoft.com/office/drawing/2014/main" id="{B3F467BC-B7EF-A0FB-A4B2-2F04E28E79E5}"/>
              </a:ext>
            </a:extLst>
          </p:cNvPr>
          <p:cNvSpPr>
            <a:spLocks noGrp="1"/>
          </p:cNvSpPr>
          <p:nvPr>
            <p:custDataLst>
              <p:tags r:id="rId84"/>
            </p:custDataLst>
          </p:nvPr>
        </p:nvSpPr>
        <p:spPr bwMode="gray">
          <a:xfrm>
            <a:off x="4300538" y="2524125"/>
            <a:ext cx="2603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2158DF6-746C-482F-84C8-12256CE81EB6}" type="datetime'''''''''''''''2''''''''''''''''''''4%'''''''">
              <a:rPr lang="en-US" altLang="en-US" sz="900" b="1" smtClean="0">
                <a:cs typeface="+mn-cs"/>
              </a:rPr>
              <a:pPr lvl="0" algn="ctr">
                <a:spcBef>
                  <a:spcPct val="0"/>
                </a:spcBef>
                <a:spcAft>
                  <a:spcPct val="0"/>
                </a:spcAft>
              </a:pPr>
              <a:t>24%</a:t>
            </a:fld>
            <a:endParaRPr lang="en-US" sz="900" b="1">
              <a:cs typeface="+mn-cs"/>
            </a:endParaRPr>
          </a:p>
        </p:txBody>
      </p:sp>
      <p:sp>
        <p:nvSpPr>
          <p:cNvPr id="1028" name="Text Placeholder 4">
            <a:extLst>
              <a:ext uri="{FF2B5EF4-FFF2-40B4-BE49-F238E27FC236}">
                <a16:creationId xmlns:a16="http://schemas.microsoft.com/office/drawing/2014/main" id="{4C1F3293-4EFE-461D-940D-7EE66BAE31C5}"/>
              </a:ext>
            </a:extLst>
          </p:cNvPr>
          <p:cNvSpPr>
            <a:spLocks noGrp="1"/>
          </p:cNvSpPr>
          <p:nvPr>
            <p:custDataLst>
              <p:tags r:id="rId85"/>
            </p:custDataLst>
          </p:nvPr>
        </p:nvSpPr>
        <p:spPr bwMode="gray">
          <a:xfrm>
            <a:off x="4497388" y="4667250"/>
            <a:ext cx="196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7A572AF-44AE-4540-BA10-E3FE5E86D465}" type="datetime'''''''6''''''''''''''''''''%'''''''''">
              <a:rPr lang="en-US" altLang="en-US" sz="900" b="1" smtClean="0">
                <a:cs typeface="+mn-cs"/>
              </a:rPr>
              <a:pPr lvl="0" algn="ctr">
                <a:spcBef>
                  <a:spcPct val="0"/>
                </a:spcBef>
                <a:spcAft>
                  <a:spcPct val="0"/>
                </a:spcAft>
              </a:pPr>
              <a:t>6%</a:t>
            </a:fld>
            <a:endParaRPr lang="en-US" sz="900" b="1">
              <a:cs typeface="+mn-cs"/>
            </a:endParaRPr>
          </a:p>
        </p:txBody>
      </p:sp>
      <p:sp>
        <p:nvSpPr>
          <p:cNvPr id="1029" name="Text Placeholder 4">
            <a:extLst>
              <a:ext uri="{FF2B5EF4-FFF2-40B4-BE49-F238E27FC236}">
                <a16:creationId xmlns:a16="http://schemas.microsoft.com/office/drawing/2014/main" id="{4C1F3293-4EFE-461D-940D-7EE66BAE31C5}"/>
              </a:ext>
            </a:extLst>
          </p:cNvPr>
          <p:cNvSpPr>
            <a:spLocks noGrp="1"/>
          </p:cNvSpPr>
          <p:nvPr>
            <p:custDataLst>
              <p:tags r:id="rId86"/>
            </p:custDataLst>
          </p:nvPr>
        </p:nvSpPr>
        <p:spPr bwMode="gray">
          <a:xfrm>
            <a:off x="4826000" y="5024438"/>
            <a:ext cx="196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5F8318D-A5B5-4F59-87A0-2B76C596A64D}" type="datetime'''''''''''''''''''''''''''''''''''3%'''''''''''''''">
              <a:rPr lang="en-US" altLang="en-US" sz="900" b="1" smtClean="0">
                <a:cs typeface="+mn-cs"/>
              </a:rPr>
              <a:pPr lvl="0" algn="ctr">
                <a:spcBef>
                  <a:spcPct val="0"/>
                </a:spcBef>
                <a:spcAft>
                  <a:spcPct val="0"/>
                </a:spcAft>
              </a:pPr>
              <a:t>3%</a:t>
            </a:fld>
            <a:endParaRPr lang="en-US" sz="900" b="1">
              <a:cs typeface="+mn-cs"/>
            </a:endParaRPr>
          </a:p>
        </p:txBody>
      </p:sp>
      <p:sp>
        <p:nvSpPr>
          <p:cNvPr id="544" name="Text Placeholder 4">
            <a:extLst>
              <a:ext uri="{FF2B5EF4-FFF2-40B4-BE49-F238E27FC236}">
                <a16:creationId xmlns:a16="http://schemas.microsoft.com/office/drawing/2014/main" id="{788703E2-340E-681F-6AE6-5B98AE8FCE44}"/>
              </a:ext>
            </a:extLst>
          </p:cNvPr>
          <p:cNvSpPr>
            <a:spLocks noGrp="1"/>
          </p:cNvSpPr>
          <p:nvPr>
            <p:custDataLst>
              <p:tags r:id="rId87"/>
            </p:custDataLst>
          </p:nvPr>
        </p:nvSpPr>
        <p:spPr bwMode="gray">
          <a:xfrm>
            <a:off x="5156200" y="4667250"/>
            <a:ext cx="196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4156CF2-4E0B-4FE4-8F8A-1FDF46FCCBBC}" type="datetime'''''''''''''''''''''''''''''6''''%'''''''''''''''''''''''">
              <a:rPr lang="en-US" altLang="en-US" sz="900" b="1" smtClean="0">
                <a:cs typeface="+mn-cs"/>
              </a:rPr>
              <a:pPr lvl="0" algn="ctr">
                <a:spcBef>
                  <a:spcPct val="0"/>
                </a:spcBef>
                <a:spcAft>
                  <a:spcPct val="0"/>
                </a:spcAft>
              </a:pPr>
              <a:t>6%</a:t>
            </a:fld>
            <a:endParaRPr lang="en-US" sz="900" b="1">
              <a:cs typeface="+mn-cs"/>
            </a:endParaRPr>
          </a:p>
        </p:txBody>
      </p:sp>
      <p:sp>
        <p:nvSpPr>
          <p:cNvPr id="555" name="Text Placeholder 4">
            <a:extLst>
              <a:ext uri="{FF2B5EF4-FFF2-40B4-BE49-F238E27FC236}">
                <a16:creationId xmlns:a16="http://schemas.microsoft.com/office/drawing/2014/main" id="{C68AB080-C221-9910-4DA2-C2C043CBD924}"/>
              </a:ext>
            </a:extLst>
          </p:cNvPr>
          <p:cNvSpPr>
            <a:spLocks noGrp="1"/>
          </p:cNvSpPr>
          <p:nvPr>
            <p:custDataLst>
              <p:tags r:id="rId88"/>
            </p:custDataLst>
          </p:nvPr>
        </p:nvSpPr>
        <p:spPr bwMode="gray">
          <a:xfrm>
            <a:off x="6311900" y="4667250"/>
            <a:ext cx="196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92BA185-0B0D-4AAF-9C62-F11226918EA5}" type="datetime'''''6''%'''''">
              <a:rPr lang="en-US" altLang="en-US" sz="900" b="1" smtClean="0">
                <a:cs typeface="+mn-cs"/>
              </a:rPr>
              <a:pPr lvl="0" algn="ctr">
                <a:spcBef>
                  <a:spcPct val="0"/>
                </a:spcBef>
                <a:spcAft>
                  <a:spcPct val="0"/>
                </a:spcAft>
              </a:pPr>
              <a:t>6%</a:t>
            </a:fld>
            <a:endParaRPr lang="en-US" sz="900" b="1">
              <a:cs typeface="+mn-cs"/>
            </a:endParaRPr>
          </a:p>
        </p:txBody>
      </p:sp>
      <p:sp>
        <p:nvSpPr>
          <p:cNvPr id="1030" name="Text Placeholder 4">
            <a:extLst>
              <a:ext uri="{FF2B5EF4-FFF2-40B4-BE49-F238E27FC236}">
                <a16:creationId xmlns:a16="http://schemas.microsoft.com/office/drawing/2014/main" id="{4C1F3293-4EFE-461D-940D-7EE66BAE31C5}"/>
              </a:ext>
            </a:extLst>
          </p:cNvPr>
          <p:cNvSpPr>
            <a:spLocks noGrp="1"/>
          </p:cNvSpPr>
          <p:nvPr>
            <p:custDataLst>
              <p:tags r:id="rId89"/>
            </p:custDataLst>
          </p:nvPr>
        </p:nvSpPr>
        <p:spPr bwMode="gray">
          <a:xfrm>
            <a:off x="6537325" y="5024438"/>
            <a:ext cx="196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4C596E3-47EF-4271-AD26-065B7AC65559}" type="datetime'''''''''''''''''''''3%'''''''''''''''''''''''''''">
              <a:rPr lang="en-US" altLang="en-US" sz="900" b="1" smtClean="0">
                <a:cs typeface="+mn-cs"/>
              </a:rPr>
              <a:pPr lvl="0" algn="ctr">
                <a:spcBef>
                  <a:spcPct val="0"/>
                </a:spcBef>
                <a:spcAft>
                  <a:spcPct val="0"/>
                </a:spcAft>
              </a:pPr>
              <a:t>3%</a:t>
            </a:fld>
            <a:endParaRPr lang="en-US" sz="900" b="1">
              <a:cs typeface="+mn-cs"/>
            </a:endParaRPr>
          </a:p>
        </p:txBody>
      </p:sp>
      <p:sp>
        <p:nvSpPr>
          <p:cNvPr id="1031" name="Text Placeholder 4">
            <a:extLst>
              <a:ext uri="{FF2B5EF4-FFF2-40B4-BE49-F238E27FC236}">
                <a16:creationId xmlns:a16="http://schemas.microsoft.com/office/drawing/2014/main" id="{4C1F3293-4EFE-461D-940D-7EE66BAE31C5}"/>
              </a:ext>
            </a:extLst>
          </p:cNvPr>
          <p:cNvSpPr>
            <a:spLocks noGrp="1"/>
          </p:cNvSpPr>
          <p:nvPr>
            <p:custDataLst>
              <p:tags r:id="rId90"/>
            </p:custDataLst>
          </p:nvPr>
        </p:nvSpPr>
        <p:spPr bwMode="gray">
          <a:xfrm>
            <a:off x="7466013" y="5024438"/>
            <a:ext cx="196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236331E-06CD-4167-99F7-99F5FFFDC7A3}" type="datetime'''''''3''''''''''''''''''''''''''%'''''''''''''''''">
              <a:rPr lang="en-US" altLang="en-US" sz="900" b="1" smtClean="0">
                <a:cs typeface="+mn-cs"/>
              </a:rPr>
              <a:pPr lvl="0" algn="ctr">
                <a:spcBef>
                  <a:spcPct val="0"/>
                </a:spcBef>
                <a:spcAft>
                  <a:spcPct val="0"/>
                </a:spcAft>
              </a:pPr>
              <a:t>3%</a:t>
            </a:fld>
            <a:endParaRPr lang="en-US" sz="900" b="1">
              <a:cs typeface="+mn-cs"/>
            </a:endParaRPr>
          </a:p>
        </p:txBody>
      </p:sp>
      <p:sp>
        <p:nvSpPr>
          <p:cNvPr id="567" name="Text Placeholder 4">
            <a:extLst>
              <a:ext uri="{FF2B5EF4-FFF2-40B4-BE49-F238E27FC236}">
                <a16:creationId xmlns:a16="http://schemas.microsoft.com/office/drawing/2014/main" id="{87EAA0AD-D621-8FAC-7743-BFB1ED9B0971}"/>
              </a:ext>
            </a:extLst>
          </p:cNvPr>
          <p:cNvSpPr>
            <a:spLocks noGrp="1"/>
          </p:cNvSpPr>
          <p:nvPr>
            <p:custDataLst>
              <p:tags r:id="rId91"/>
            </p:custDataLst>
          </p:nvPr>
        </p:nvSpPr>
        <p:spPr bwMode="gray">
          <a:xfrm>
            <a:off x="8291513" y="4667251"/>
            <a:ext cx="196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4E4E2D8-6CC8-4102-B5CD-B6A1C3B3A74E}" type="datetime'''''''''''''6''''''''''''''''''''%'">
              <a:rPr lang="en-US" altLang="en-US" sz="900" b="1" smtClean="0">
                <a:cs typeface="+mn-cs"/>
              </a:rPr>
              <a:pPr lvl="0" algn="ctr">
                <a:spcBef>
                  <a:spcPct val="0"/>
                </a:spcBef>
                <a:spcAft>
                  <a:spcPct val="0"/>
                </a:spcAft>
              </a:pPr>
              <a:t>6%</a:t>
            </a:fld>
            <a:endParaRPr lang="en-US" sz="900" b="1">
              <a:cs typeface="+mn-cs"/>
            </a:endParaRPr>
          </a:p>
        </p:txBody>
      </p:sp>
      <p:sp>
        <p:nvSpPr>
          <p:cNvPr id="1143" name="Text Placeholder 4">
            <a:extLst>
              <a:ext uri="{FF2B5EF4-FFF2-40B4-BE49-F238E27FC236}">
                <a16:creationId xmlns:a16="http://schemas.microsoft.com/office/drawing/2014/main" id="{E3CDEAF1-CAD9-56F9-95B4-5BDAFFBF6F34}"/>
              </a:ext>
            </a:extLst>
          </p:cNvPr>
          <p:cNvSpPr>
            <a:spLocks noGrp="1"/>
          </p:cNvSpPr>
          <p:nvPr>
            <p:custDataLst>
              <p:tags r:id="rId92"/>
            </p:custDataLst>
          </p:nvPr>
        </p:nvSpPr>
        <p:spPr bwMode="gray">
          <a:xfrm>
            <a:off x="8291513" y="5295900"/>
            <a:ext cx="196850" cy="136525"/>
          </a:xfrm>
          <a:prstGeom prst="rect">
            <a:avLst/>
          </a:prstGeom>
          <a:solidFill>
            <a:srgbClr val="5DA7E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0022D7B-D167-4F6F-920E-17594F316C04}" type="datetime'''''''''''''''''''''''3''''''''''''''''''%'''''''''''''''">
              <a:rPr lang="en-US" altLang="en-US" sz="900" smtClean="0">
                <a:effectLst/>
                <a:cs typeface="+mn-cs"/>
              </a:rPr>
              <a:pPr lvl="0" algn="ctr">
                <a:spcBef>
                  <a:spcPct val="0"/>
                </a:spcBef>
                <a:spcAft>
                  <a:spcPct val="0"/>
                </a:spcAft>
              </a:pPr>
              <a:t>3%</a:t>
            </a:fld>
            <a:endParaRPr lang="en-US" sz="900">
              <a:cs typeface="+mn-cs"/>
            </a:endParaRPr>
          </a:p>
        </p:txBody>
      </p:sp>
      <p:sp>
        <p:nvSpPr>
          <p:cNvPr id="533" name="Text Placeholder 4">
            <a:extLst>
              <a:ext uri="{FF2B5EF4-FFF2-40B4-BE49-F238E27FC236}">
                <a16:creationId xmlns:a16="http://schemas.microsoft.com/office/drawing/2014/main" id="{B645BDC3-9763-723D-4F4F-6F11C62C9E81}"/>
              </a:ext>
            </a:extLst>
          </p:cNvPr>
          <p:cNvSpPr>
            <a:spLocks noGrp="1"/>
          </p:cNvSpPr>
          <p:nvPr>
            <p:custDataLst>
              <p:tags r:id="rId93"/>
            </p:custDataLst>
          </p:nvPr>
        </p:nvSpPr>
        <p:spPr bwMode="gray">
          <a:xfrm>
            <a:off x="3341688" y="4310063"/>
            <a:ext cx="196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AE12B38-965D-453D-93CE-59639E7100F9}" type="datetime'''''''''''9''''''''''''''''''''''''''''%'''''''">
              <a:rPr lang="en-US" altLang="en-US" sz="900" b="1" smtClean="0">
                <a:cs typeface="+mn-cs"/>
              </a:rPr>
              <a:pPr lvl="0" algn="ctr">
                <a:spcBef>
                  <a:spcPct val="0"/>
                </a:spcBef>
                <a:spcAft>
                  <a:spcPct val="0"/>
                </a:spcAft>
              </a:pPr>
              <a:t>9%</a:t>
            </a:fld>
            <a:endParaRPr lang="en-US" sz="900" b="1">
              <a:cs typeface="+mn-cs"/>
            </a:endParaRPr>
          </a:p>
        </p:txBody>
      </p:sp>
      <p:sp>
        <p:nvSpPr>
          <p:cNvPr id="3" name="TextBox 2">
            <a:extLst>
              <a:ext uri="{FF2B5EF4-FFF2-40B4-BE49-F238E27FC236}">
                <a16:creationId xmlns:a16="http://schemas.microsoft.com/office/drawing/2014/main" id="{11CB6843-2C96-72A1-811A-9B9315B4F9C3}"/>
              </a:ext>
            </a:extLst>
          </p:cNvPr>
          <p:cNvSpPr txBox="1"/>
          <p:nvPr>
            <p:custDataLst>
              <p:tags r:id="rId94"/>
            </p:custDataLst>
          </p:nvPr>
        </p:nvSpPr>
        <p:spPr>
          <a:xfrm>
            <a:off x="2150741" y="6532059"/>
            <a:ext cx="5688334"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Feb 26, 2026 ERCOT Large Load Interconnection (LLI) Batch Study Process Stakeholder Survey results</a:t>
            </a:r>
          </a:p>
        </p:txBody>
      </p:sp>
      <p:sp>
        <p:nvSpPr>
          <p:cNvPr id="1005" name="Rectangle 1004">
            <a:extLst>
              <a:ext uri="{FF2B5EF4-FFF2-40B4-BE49-F238E27FC236}">
                <a16:creationId xmlns:a16="http://schemas.microsoft.com/office/drawing/2014/main" id="{5672B3C0-151F-414D-77BE-44C62D3E8457}"/>
              </a:ext>
            </a:extLst>
          </p:cNvPr>
          <p:cNvSpPr/>
          <p:nvPr>
            <p:custDataLst>
              <p:tags r:id="rId95"/>
            </p:custDataLst>
          </p:nvPr>
        </p:nvSpPr>
        <p:spPr bwMode="auto">
          <a:xfrm>
            <a:off x="614363" y="2001838"/>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06" name="Rectangle 1005">
            <a:extLst>
              <a:ext uri="{FF2B5EF4-FFF2-40B4-BE49-F238E27FC236}">
                <a16:creationId xmlns:a16="http://schemas.microsoft.com/office/drawing/2014/main" id="{4EE049E6-AC7C-6123-4E10-42873D3818BA}"/>
              </a:ext>
            </a:extLst>
          </p:cNvPr>
          <p:cNvSpPr/>
          <p:nvPr>
            <p:custDataLst>
              <p:tags r:id="rId96"/>
            </p:custDataLst>
          </p:nvPr>
        </p:nvSpPr>
        <p:spPr bwMode="auto">
          <a:xfrm>
            <a:off x="1516063" y="2001838"/>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126" name="Rectangle 1125">
            <a:extLst>
              <a:ext uri="{FF2B5EF4-FFF2-40B4-BE49-F238E27FC236}">
                <a16:creationId xmlns:a16="http://schemas.microsoft.com/office/drawing/2014/main" id="{17404581-F9D3-DDFA-8DEE-56EB5F6C3E7E}"/>
              </a:ext>
            </a:extLst>
          </p:cNvPr>
          <p:cNvSpPr/>
          <p:nvPr>
            <p:custDataLst>
              <p:tags r:id="rId97"/>
            </p:custDataLst>
          </p:nvPr>
        </p:nvSpPr>
        <p:spPr bwMode="auto">
          <a:xfrm>
            <a:off x="2773363" y="2001838"/>
            <a:ext cx="165100" cy="165100"/>
          </a:xfrm>
          <a:prstGeom prst="rect">
            <a:avLst/>
          </a:prstGeom>
          <a:solidFill>
            <a:schemeClr val="accent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2" name="Text Placeholder 4">
            <a:extLst>
              <a:ext uri="{FF2B5EF4-FFF2-40B4-BE49-F238E27FC236}">
                <a16:creationId xmlns:a16="http://schemas.microsoft.com/office/drawing/2014/main" id="{4C1F3293-4EFE-461D-940D-7EE66BAE31C5}"/>
              </a:ext>
            </a:extLst>
          </p:cNvPr>
          <p:cNvSpPr>
            <a:spLocks noGrp="1"/>
          </p:cNvSpPr>
          <p:nvPr>
            <p:custDataLst>
              <p:tags r:id="rId98"/>
            </p:custDataLst>
          </p:nvPr>
        </p:nvSpPr>
        <p:spPr bwMode="auto">
          <a:xfrm>
            <a:off x="830263" y="2000250"/>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BB5A2F9E-9B44-4DD0-A3F9-E6AD32ACFFD9}" type="datetime'''''''''''''''''T''(''''D'''''')''''''S''''''P''''''s'">
              <a:rPr lang="en-US" altLang="en-US" sz="1200" smtClean="0">
                <a:cs typeface="+mn-cs"/>
              </a:rPr>
              <a:pPr lvl="0">
                <a:spcBef>
                  <a:spcPct val="0"/>
                </a:spcBef>
                <a:spcAft>
                  <a:spcPct val="0"/>
                </a:spcAft>
              </a:pPr>
              <a:t>T(D)SPs</a:t>
            </a:fld>
            <a:endParaRPr lang="en-US" sz="1200">
              <a:cs typeface="+mn-cs"/>
            </a:endParaRPr>
          </a:p>
        </p:txBody>
      </p:sp>
      <p:sp>
        <p:nvSpPr>
          <p:cNvPr id="23" name="Text Placeholder 4">
            <a:extLst>
              <a:ext uri="{FF2B5EF4-FFF2-40B4-BE49-F238E27FC236}">
                <a16:creationId xmlns:a16="http://schemas.microsoft.com/office/drawing/2014/main" id="{4C1F3293-4EFE-461D-940D-7EE66BAE31C5}"/>
              </a:ext>
            </a:extLst>
          </p:cNvPr>
          <p:cNvSpPr>
            <a:spLocks noGrp="1"/>
          </p:cNvSpPr>
          <p:nvPr>
            <p:custDataLst>
              <p:tags r:id="rId99"/>
            </p:custDataLst>
          </p:nvPr>
        </p:nvSpPr>
        <p:spPr bwMode="auto">
          <a:xfrm>
            <a:off x="1731963" y="2000250"/>
            <a:ext cx="9398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062AE543-3798-409E-BF8B-1CEE92333EC6}" type="datetime'L''L'' ''C''''u''''st''''o''m''''''''er''''s'''''''''''''">
              <a:rPr lang="en-US" altLang="en-US" sz="1200" smtClean="0">
                <a:cs typeface="+mn-cs"/>
              </a:rPr>
              <a:pPr lvl="0">
                <a:spcBef>
                  <a:spcPct val="0"/>
                </a:spcBef>
                <a:spcAft>
                  <a:spcPct val="0"/>
                </a:spcAft>
              </a:pPr>
              <a:t>LL Customers</a:t>
            </a:fld>
            <a:endParaRPr lang="en-US" sz="1200">
              <a:cs typeface="+mn-cs"/>
            </a:endParaRPr>
          </a:p>
        </p:txBody>
      </p:sp>
      <p:sp>
        <p:nvSpPr>
          <p:cNvPr id="1116" name="Text Placeholder 4">
            <a:extLst>
              <a:ext uri="{FF2B5EF4-FFF2-40B4-BE49-F238E27FC236}">
                <a16:creationId xmlns:a16="http://schemas.microsoft.com/office/drawing/2014/main" id="{FAE1DE75-1C8B-7111-9979-76462D6FF03D}"/>
              </a:ext>
            </a:extLst>
          </p:cNvPr>
          <p:cNvSpPr>
            <a:spLocks noGrp="1"/>
          </p:cNvSpPr>
          <p:nvPr>
            <p:custDataLst>
              <p:tags r:id="rId100"/>
            </p:custDataLst>
          </p:nvPr>
        </p:nvSpPr>
        <p:spPr bwMode="auto">
          <a:xfrm>
            <a:off x="2989263" y="2000250"/>
            <a:ext cx="760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80823E66-5B3A-47E7-824D-62E61DC88DE7}" type="datetime'''''G''''''''e''''''ner''''at''or''s'''''''''">
              <a:rPr lang="en-US" altLang="en-US" sz="1200" smtClean="0">
                <a:cs typeface="+mn-cs"/>
              </a:rPr>
              <a:pPr lvl="0">
                <a:spcBef>
                  <a:spcPct val="0"/>
                </a:spcBef>
                <a:spcAft>
                  <a:spcPct val="0"/>
                </a:spcAft>
              </a:pPr>
              <a:t>Generators</a:t>
            </a:fld>
            <a:endParaRPr lang="en-US" sz="1200">
              <a:cs typeface="+mn-cs"/>
            </a:endParaRPr>
          </a:p>
        </p:txBody>
      </p:sp>
      <p:sp>
        <p:nvSpPr>
          <p:cNvPr id="1133" name="4. Footnote">
            <a:extLst>
              <a:ext uri="{FF2B5EF4-FFF2-40B4-BE49-F238E27FC236}">
                <a16:creationId xmlns:a16="http://schemas.microsoft.com/office/drawing/2014/main" id="{34ADA368-04DB-AE4E-4F3E-AE028F8BA35E}"/>
              </a:ext>
            </a:extLst>
          </p:cNvPr>
          <p:cNvSpPr txBox="1"/>
          <p:nvPr>
            <p:custDataLst>
              <p:tags r:id="rId101"/>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N=33 (6 T(D)SPs, 21 LLC, 6 Generators)</a:t>
            </a:r>
          </a:p>
        </p:txBody>
      </p:sp>
    </p:spTree>
    <p:extLst>
      <p:ext uri="{BB962C8B-B14F-4D97-AF65-F5344CB8AC3E}">
        <p14:creationId xmlns:p14="http://schemas.microsoft.com/office/powerpoint/2010/main" val="3349410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B163C-A67E-A19E-0656-634A4C300B48}"/>
            </a:ext>
          </a:extLst>
        </p:cNvPr>
        <p:cNvGrpSpPr/>
        <p:nvPr/>
      </p:nvGrpSpPr>
      <p:grpSpPr>
        <a:xfrm>
          <a:off x="0" y="0"/>
          <a:ext cx="0" cy="0"/>
          <a:chOff x="0" y="0"/>
          <a:chExt cx="0" cy="0"/>
        </a:xfrm>
      </p:grpSpPr>
      <p:graphicFrame>
        <p:nvGraphicFramePr>
          <p:cNvPr id="8" name="Object 6" hidden="1">
            <a:extLst>
              <a:ext uri="{FF2B5EF4-FFF2-40B4-BE49-F238E27FC236}">
                <a16:creationId xmlns:a16="http://schemas.microsoft.com/office/drawing/2014/main" id="{24D1E347-F62E-5D34-C2C8-143D05A6289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0" imgW="360" imgH="360" progId="TCLayout.ActiveDocument.1">
                  <p:embed/>
                </p:oleObj>
              </mc:Choice>
              <mc:Fallback>
                <p:oleObj name="think-cell Slide" r:id="rId90" imgW="360" imgH="360" progId="TCLayout.ActiveDocument.1">
                  <p:embed/>
                  <p:pic>
                    <p:nvPicPr>
                      <p:cNvPr id="8" name="Object 6" hidden="1">
                        <a:extLst>
                          <a:ext uri="{FF2B5EF4-FFF2-40B4-BE49-F238E27FC236}">
                            <a16:creationId xmlns:a16="http://schemas.microsoft.com/office/drawing/2014/main" id="{24D1E347-F62E-5D34-C2C8-143D05A62897}"/>
                          </a:ext>
                        </a:extLst>
                      </p:cNvPr>
                      <p:cNvPicPr/>
                      <p:nvPr/>
                    </p:nvPicPr>
                    <p:blipFill>
                      <a:blip r:embed="rId91"/>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DD008525-BE10-7D60-08EF-53DA7302F112}"/>
              </a:ext>
            </a:extLst>
          </p:cNvPr>
          <p:cNvSpPr>
            <a:spLocks noGrp="1"/>
          </p:cNvSpPr>
          <p:nvPr>
            <p:ph type="title"/>
            <p:custDataLst>
              <p:tags r:id="rId2"/>
            </p:custDataLst>
          </p:nvPr>
        </p:nvSpPr>
        <p:spPr/>
        <p:txBody>
          <a:bodyPr vert="horz"/>
          <a:lstStyle/>
          <a:p>
            <a:r>
              <a:rPr lang="en-US"/>
              <a:t>Eligibility and screening: Partially complete studies cutoff date</a:t>
            </a:r>
          </a:p>
        </p:txBody>
      </p:sp>
      <p:sp>
        <p:nvSpPr>
          <p:cNvPr id="7" name="TrackerNumBlue 28">
            <a:extLst>
              <a:ext uri="{FF2B5EF4-FFF2-40B4-BE49-F238E27FC236}">
                <a16:creationId xmlns:a16="http://schemas.microsoft.com/office/drawing/2014/main" id="{5AA24171-1334-E19C-6CD6-71A1B46121AC}"/>
              </a:ext>
            </a:extLst>
          </p:cNvPr>
          <p:cNvSpPr/>
          <p:nvPr>
            <p:custDataLst>
              <p:tags r:id="rId3"/>
            </p:custDataLst>
          </p:nvPr>
        </p:nvSpPr>
        <p:spPr>
          <a:xfrm>
            <a:off x="58237" y="161938"/>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B2</a:t>
            </a:r>
          </a:p>
        </p:txBody>
      </p:sp>
      <p:sp>
        <p:nvSpPr>
          <p:cNvPr id="6" name="TextBox 5">
            <a:extLst>
              <a:ext uri="{FF2B5EF4-FFF2-40B4-BE49-F238E27FC236}">
                <a16:creationId xmlns:a16="http://schemas.microsoft.com/office/drawing/2014/main" id="{BCCAD424-D592-176E-71A4-3CDE56881A3C}"/>
              </a:ext>
            </a:extLst>
          </p:cNvPr>
          <p:cNvSpPr txBox="1">
            <a:spLocks/>
          </p:cNvSpPr>
          <p:nvPr/>
        </p:nvSpPr>
        <p:spPr>
          <a:xfrm>
            <a:off x="554735" y="1333652"/>
            <a:ext cx="7918704"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“What date should ERCOT use to determine whether partially complete studies are eligible for inclusion in Batch Zero?” </a:t>
            </a:r>
            <a:r>
              <a:rPr lang="en-US" sz="1400" i="1"/>
              <a:t>(% of overall respondents)</a:t>
            </a:r>
          </a:p>
        </p:txBody>
      </p:sp>
      <p:cxnSp>
        <p:nvCxnSpPr>
          <p:cNvPr id="550" name="LineBasicStrong 6">
            <a:extLst>
              <a:ext uri="{FF2B5EF4-FFF2-40B4-BE49-F238E27FC236}">
                <a16:creationId xmlns:a16="http://schemas.microsoft.com/office/drawing/2014/main" id="{17C83A9B-238C-4129-B6A1-0DD12758FCAE}"/>
              </a:ext>
            </a:extLst>
          </p:cNvPr>
          <p:cNvCxnSpPr>
            <a:cxnSpLocks/>
          </p:cNvCxnSpPr>
          <p:nvPr>
            <p:custDataLst>
              <p:tags r:id="rId4"/>
            </p:custDataLst>
          </p:nvPr>
        </p:nvCxnSpPr>
        <p:spPr>
          <a:xfrm>
            <a:off x="554735" y="1826095"/>
            <a:ext cx="7918704"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998" name="Group 997">
            <a:extLst>
              <a:ext uri="{FF2B5EF4-FFF2-40B4-BE49-F238E27FC236}">
                <a16:creationId xmlns:a16="http://schemas.microsoft.com/office/drawing/2014/main" id="{30127F35-9B24-D802-4015-8B3DAD859811}"/>
              </a:ext>
            </a:extLst>
          </p:cNvPr>
          <p:cNvGrpSpPr/>
          <p:nvPr/>
        </p:nvGrpSpPr>
        <p:grpSpPr>
          <a:xfrm>
            <a:off x="9082355" y="1512543"/>
            <a:ext cx="2774024" cy="1956939"/>
            <a:chOff x="8054870" y="1512543"/>
            <a:chExt cx="3801509" cy="1956939"/>
          </a:xfrm>
        </p:grpSpPr>
        <p:sp>
          <p:nvSpPr>
            <p:cNvPr id="551" name="TextBox 550">
              <a:extLst>
                <a:ext uri="{FF2B5EF4-FFF2-40B4-BE49-F238E27FC236}">
                  <a16:creationId xmlns:a16="http://schemas.microsoft.com/office/drawing/2014/main" id="{19CA7016-DF64-F5B6-9CA6-9EC3E0160E62}"/>
                </a:ext>
              </a:extLst>
            </p:cNvPr>
            <p:cNvSpPr txBox="1">
              <a:spLocks/>
            </p:cNvSpPr>
            <p:nvPr/>
          </p:nvSpPr>
          <p:spPr>
            <a:xfrm>
              <a:off x="8054871" y="1512543"/>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552" name="LineBasicStrong 6">
              <a:extLst>
                <a:ext uri="{FF2B5EF4-FFF2-40B4-BE49-F238E27FC236}">
                  <a16:creationId xmlns:a16="http://schemas.microsoft.com/office/drawing/2014/main" id="{CE09A6E0-E994-AB2E-CB8E-99CCF522B6A2}"/>
                </a:ext>
              </a:extLst>
            </p:cNvPr>
            <p:cNvCxnSpPr>
              <a:cxnSpLocks/>
            </p:cNvCxnSpPr>
            <p:nvPr>
              <p:custDataLst>
                <p:tags r:id="rId87"/>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53" name="TextBox 552">
              <a:extLst>
                <a:ext uri="{FF2B5EF4-FFF2-40B4-BE49-F238E27FC236}">
                  <a16:creationId xmlns:a16="http://schemas.microsoft.com/office/drawing/2014/main" id="{B5257D97-DFEB-FDD3-A777-62877333557D}"/>
                </a:ext>
              </a:extLst>
            </p:cNvPr>
            <p:cNvSpPr txBox="1">
              <a:spLocks/>
            </p:cNvSpPr>
            <p:nvPr/>
          </p:nvSpPr>
          <p:spPr>
            <a:xfrm>
              <a:off x="8054871" y="1992154"/>
              <a:ext cx="3801508"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Majority of respondents (42%) support using June 2026 as the cutoff date to determine eligibility of partially complete studies for Batch Zero inclusion</a:t>
              </a:r>
              <a:r>
                <a:rPr lang="en-US" sz="1200"/>
                <a:t>, with more limited support for alternative dates (e.g., 17% for Jul 2026, 14% for May 2026)</a:t>
              </a:r>
            </a:p>
          </p:txBody>
        </p:sp>
      </p:grpSp>
      <p:graphicFrame>
        <p:nvGraphicFramePr>
          <p:cNvPr id="570" name="Chart 569">
            <a:extLst>
              <a:ext uri="{FF2B5EF4-FFF2-40B4-BE49-F238E27FC236}">
                <a16:creationId xmlns:a16="http://schemas.microsoft.com/office/drawing/2014/main" id="{DBE86B10-DF94-B6F0-6AB5-6418E38108D7}"/>
              </a:ext>
            </a:extLst>
          </p:cNvPr>
          <p:cNvGraphicFramePr/>
          <p:nvPr>
            <p:custDataLst>
              <p:tags r:id="rId5"/>
            </p:custDataLst>
          </p:nvPr>
        </p:nvGraphicFramePr>
        <p:xfrm>
          <a:off x="471488" y="2603500"/>
          <a:ext cx="8085137" cy="3022600"/>
        </p:xfrm>
        <a:graphic>
          <a:graphicData uri="http://schemas.openxmlformats.org/drawingml/2006/chart">
            <c:chart xmlns:c="http://schemas.openxmlformats.org/drawingml/2006/chart" xmlns:r="http://schemas.openxmlformats.org/officeDocument/2006/relationships" r:id="rId92"/>
          </a:graphicData>
        </a:graphic>
      </p:graphicFrame>
      <p:sp>
        <p:nvSpPr>
          <p:cNvPr id="20" name="Text Placeholder 4">
            <a:extLst>
              <a:ext uri="{FF2B5EF4-FFF2-40B4-BE49-F238E27FC236}">
                <a16:creationId xmlns:a16="http://schemas.microsoft.com/office/drawing/2014/main" id="{1CE24E0D-F4F4-CB41-4A38-211ED458A714}"/>
              </a:ext>
            </a:extLst>
          </p:cNvPr>
          <p:cNvSpPr>
            <a:spLocks noGrp="1"/>
          </p:cNvSpPr>
          <p:nvPr>
            <p:custDataLst>
              <p:tags r:id="rId6"/>
            </p:custDataLst>
          </p:nvPr>
        </p:nvSpPr>
        <p:spPr bwMode="auto">
          <a:xfrm>
            <a:off x="731839" y="5600700"/>
            <a:ext cx="136525" cy="361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62E25EB-1551-434E-920E-58BDD31CD63A}" type="datetime'''''''Feb''''''''''''''''-''''''''''''2''''''''''''''''''6'''">
              <a:rPr lang="en-US" altLang="en-US" sz="900" smtClean="0">
                <a:cs typeface="+mn-cs"/>
              </a:rPr>
              <a:pPr lvl="0">
                <a:spcBef>
                  <a:spcPct val="0"/>
                </a:spcBef>
                <a:spcAft>
                  <a:spcPct val="0"/>
                </a:spcAft>
              </a:pPr>
              <a:t>Feb-26</a:t>
            </a:fld>
            <a:endParaRPr lang="en-US" sz="900">
              <a:cs typeface="+mn-cs"/>
            </a:endParaRPr>
          </a:p>
        </p:txBody>
      </p:sp>
      <p:sp>
        <p:nvSpPr>
          <p:cNvPr id="21" name="Text Placeholder 4">
            <a:extLst>
              <a:ext uri="{FF2B5EF4-FFF2-40B4-BE49-F238E27FC236}">
                <a16:creationId xmlns:a16="http://schemas.microsoft.com/office/drawing/2014/main" id="{D991147D-2E30-9AAF-C4D5-1442E04BCDAA}"/>
              </a:ext>
            </a:extLst>
          </p:cNvPr>
          <p:cNvSpPr>
            <a:spLocks noGrp="1"/>
          </p:cNvSpPr>
          <p:nvPr>
            <p:custDataLst>
              <p:tags r:id="rId7"/>
            </p:custDataLst>
          </p:nvPr>
        </p:nvSpPr>
        <p:spPr bwMode="auto">
          <a:xfrm>
            <a:off x="896939" y="5600700"/>
            <a:ext cx="136525" cy="361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6307BDA4-2AC7-41D3-ABDB-A35C57446BA0}" type="datetime'''''''''''''''''''''''''''M''ar''''-''''2''6'''''''">
              <a:rPr lang="en-US" altLang="en-US" sz="900" smtClean="0">
                <a:cs typeface="+mn-cs"/>
              </a:rPr>
              <a:pPr lvl="0">
                <a:spcBef>
                  <a:spcPct val="0"/>
                </a:spcBef>
                <a:spcAft>
                  <a:spcPct val="0"/>
                </a:spcAft>
              </a:pPr>
              <a:t>Mar-26</a:t>
            </a:fld>
            <a:endParaRPr lang="en-US" sz="900">
              <a:cs typeface="+mn-cs"/>
            </a:endParaRPr>
          </a:p>
        </p:txBody>
      </p:sp>
      <p:sp>
        <p:nvSpPr>
          <p:cNvPr id="4" name="Text Placeholder 4">
            <a:extLst>
              <a:ext uri="{FF2B5EF4-FFF2-40B4-BE49-F238E27FC236}">
                <a16:creationId xmlns:a16="http://schemas.microsoft.com/office/drawing/2014/main" id="{55BAEE40-95AD-5F30-0AD8-DFB6BCA8021D}"/>
              </a:ext>
            </a:extLst>
          </p:cNvPr>
          <p:cNvSpPr>
            <a:spLocks noGrp="1"/>
          </p:cNvSpPr>
          <p:nvPr>
            <p:custDataLst>
              <p:tags r:id="rId8"/>
            </p:custDataLst>
          </p:nvPr>
        </p:nvSpPr>
        <p:spPr bwMode="auto">
          <a:xfrm>
            <a:off x="1062039" y="5619750"/>
            <a:ext cx="136525"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A2CD5D0-F89C-406C-A9A9-C06764BE2663}" type="datetime'''''''''''''''A''p''''''''''''''''r''-''''2''''''6'''''''''">
              <a:rPr lang="en-US" altLang="en-US" sz="900" smtClean="0">
                <a:cs typeface="+mn-cs"/>
              </a:rPr>
              <a:pPr lvl="0">
                <a:spcBef>
                  <a:spcPct val="0"/>
                </a:spcBef>
                <a:spcAft>
                  <a:spcPct val="0"/>
                </a:spcAft>
              </a:pPr>
              <a:t>Apr-26</a:t>
            </a:fld>
            <a:endParaRPr lang="en-US" sz="900">
              <a:cs typeface="+mn-cs"/>
            </a:endParaRPr>
          </a:p>
        </p:txBody>
      </p:sp>
      <p:sp>
        <p:nvSpPr>
          <p:cNvPr id="5" name="Text Placeholder 4">
            <a:extLst>
              <a:ext uri="{FF2B5EF4-FFF2-40B4-BE49-F238E27FC236}">
                <a16:creationId xmlns:a16="http://schemas.microsoft.com/office/drawing/2014/main" id="{9135B7C4-EBC8-D6AE-422C-2AA0A74AE1DB}"/>
              </a:ext>
            </a:extLst>
          </p:cNvPr>
          <p:cNvSpPr>
            <a:spLocks noGrp="1"/>
          </p:cNvSpPr>
          <p:nvPr>
            <p:custDataLst>
              <p:tags r:id="rId9"/>
            </p:custDataLst>
          </p:nvPr>
        </p:nvSpPr>
        <p:spPr bwMode="auto">
          <a:xfrm>
            <a:off x="1227139" y="5581650"/>
            <a:ext cx="136525" cy="3810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DB099FD3-4265-42FD-AF38-E3583D977F10}" type="datetime'''''M''a''y''''''-''''''''2''''''''''''''''''6'''">
              <a:rPr lang="en-US" altLang="en-US" sz="900" smtClean="0">
                <a:cs typeface="+mn-cs"/>
              </a:rPr>
              <a:pPr lvl="0">
                <a:spcBef>
                  <a:spcPct val="0"/>
                </a:spcBef>
                <a:spcAft>
                  <a:spcPct val="0"/>
                </a:spcAft>
              </a:pPr>
              <a:t>May-26</a:t>
            </a:fld>
            <a:endParaRPr lang="en-US" sz="900">
              <a:cs typeface="+mn-cs"/>
            </a:endParaRPr>
          </a:p>
        </p:txBody>
      </p:sp>
      <p:sp>
        <p:nvSpPr>
          <p:cNvPr id="1059" name="Text Placeholder 4">
            <a:extLst>
              <a:ext uri="{FF2B5EF4-FFF2-40B4-BE49-F238E27FC236}">
                <a16:creationId xmlns:a16="http://schemas.microsoft.com/office/drawing/2014/main" id="{CE08E694-BACD-F0B6-F1D0-96B58294D4F8}"/>
              </a:ext>
            </a:extLst>
          </p:cNvPr>
          <p:cNvSpPr>
            <a:spLocks noGrp="1"/>
          </p:cNvSpPr>
          <p:nvPr>
            <p:custDataLst>
              <p:tags r:id="rId10"/>
            </p:custDataLst>
          </p:nvPr>
        </p:nvSpPr>
        <p:spPr bwMode="gray">
          <a:xfrm>
            <a:off x="1330325" y="4141788"/>
            <a:ext cx="260350" cy="136525"/>
          </a:xfrm>
          <a:prstGeom prst="rect">
            <a:avLst/>
          </a:prstGeom>
          <a:solidFill>
            <a:srgbClr val="5DA7E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CE986EA-CFF6-44DD-9FCF-0517408433D6}" type="datetime'''''''''''2''''8''''''''''''''''%'''''''''''''''">
              <a:rPr lang="en-US" altLang="en-US" sz="900" smtClean="0">
                <a:effectLst/>
                <a:cs typeface="+mn-cs"/>
              </a:rPr>
              <a:pPr lvl="0" algn="ctr">
                <a:spcBef>
                  <a:spcPct val="0"/>
                </a:spcBef>
                <a:spcAft>
                  <a:spcPct val="0"/>
                </a:spcAft>
              </a:pPr>
              <a:t>28%</a:t>
            </a:fld>
            <a:endParaRPr lang="en-US" sz="900">
              <a:cs typeface="+mn-cs"/>
            </a:endParaRPr>
          </a:p>
        </p:txBody>
      </p:sp>
      <p:sp>
        <p:nvSpPr>
          <p:cNvPr id="9" name="Text Placeholder 4">
            <a:extLst>
              <a:ext uri="{FF2B5EF4-FFF2-40B4-BE49-F238E27FC236}">
                <a16:creationId xmlns:a16="http://schemas.microsoft.com/office/drawing/2014/main" id="{49DF2158-4B37-845F-396B-9D07E72B9187}"/>
              </a:ext>
            </a:extLst>
          </p:cNvPr>
          <p:cNvSpPr>
            <a:spLocks noGrp="1"/>
          </p:cNvSpPr>
          <p:nvPr>
            <p:custDataLst>
              <p:tags r:id="rId11"/>
            </p:custDataLst>
          </p:nvPr>
        </p:nvSpPr>
        <p:spPr bwMode="auto">
          <a:xfrm>
            <a:off x="1392239" y="5613400"/>
            <a:ext cx="136525" cy="349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D68A67C-C662-447A-8C9A-0B86DF27DCCB}" type="datetime'''''''''J''''''''''''''''''''''u''''''n''-''''''''26'''''''">
              <a:rPr lang="en-US" altLang="en-US" sz="900" smtClean="0">
                <a:cs typeface="+mn-cs"/>
              </a:rPr>
              <a:pPr lvl="0">
                <a:spcBef>
                  <a:spcPct val="0"/>
                </a:spcBef>
                <a:spcAft>
                  <a:spcPct val="0"/>
                </a:spcAft>
              </a:pPr>
              <a:t>Jun-26</a:t>
            </a:fld>
            <a:endParaRPr lang="en-US" sz="900">
              <a:cs typeface="+mn-cs"/>
            </a:endParaRPr>
          </a:p>
        </p:txBody>
      </p:sp>
      <p:sp>
        <p:nvSpPr>
          <p:cNvPr id="10" name="Text Placeholder 4">
            <a:extLst>
              <a:ext uri="{FF2B5EF4-FFF2-40B4-BE49-F238E27FC236}">
                <a16:creationId xmlns:a16="http://schemas.microsoft.com/office/drawing/2014/main" id="{87CF5FEF-81CD-E2EF-A4A3-6B564B22C08A}"/>
              </a:ext>
            </a:extLst>
          </p:cNvPr>
          <p:cNvSpPr>
            <a:spLocks noGrp="1"/>
          </p:cNvSpPr>
          <p:nvPr>
            <p:custDataLst>
              <p:tags r:id="rId12"/>
            </p:custDataLst>
          </p:nvPr>
        </p:nvSpPr>
        <p:spPr bwMode="auto">
          <a:xfrm>
            <a:off x="1557339" y="5651500"/>
            <a:ext cx="136525" cy="3111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60FCE1A-2E73-45AD-8177-53DD8C54DA67}" type="datetime'''J''''''''''''u''''''''''l-''''26'''''''''''''''''''''''">
              <a:rPr lang="en-US" altLang="en-US" sz="900" smtClean="0">
                <a:cs typeface="+mn-cs"/>
              </a:rPr>
              <a:pPr lvl="0">
                <a:spcBef>
                  <a:spcPct val="0"/>
                </a:spcBef>
                <a:spcAft>
                  <a:spcPct val="0"/>
                </a:spcAft>
              </a:pPr>
              <a:t>Jul-26</a:t>
            </a:fld>
            <a:endParaRPr lang="en-US" sz="900">
              <a:cs typeface="+mn-cs"/>
            </a:endParaRPr>
          </a:p>
        </p:txBody>
      </p:sp>
      <p:sp>
        <p:nvSpPr>
          <p:cNvPr id="12" name="Text Placeholder 4">
            <a:extLst>
              <a:ext uri="{FF2B5EF4-FFF2-40B4-BE49-F238E27FC236}">
                <a16:creationId xmlns:a16="http://schemas.microsoft.com/office/drawing/2014/main" id="{0CD0A8B1-1575-8A98-6A4E-B4E194E30911}"/>
              </a:ext>
            </a:extLst>
          </p:cNvPr>
          <p:cNvSpPr>
            <a:spLocks noGrp="1"/>
          </p:cNvSpPr>
          <p:nvPr>
            <p:custDataLst>
              <p:tags r:id="rId13"/>
            </p:custDataLst>
          </p:nvPr>
        </p:nvSpPr>
        <p:spPr bwMode="auto">
          <a:xfrm>
            <a:off x="1722439"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CD6FA3F9-296C-4A9F-9C93-65BD354F5A0A}" type="datetime'''Au''''''''''''''''''''g''''''''''-''''''''''''''2''6'">
              <a:rPr lang="en-US" altLang="en-US" sz="900" smtClean="0">
                <a:cs typeface="+mn-cs"/>
              </a:rPr>
              <a:pPr lvl="0">
                <a:spcBef>
                  <a:spcPct val="0"/>
                </a:spcBef>
                <a:spcAft>
                  <a:spcPct val="0"/>
                </a:spcAft>
              </a:pPr>
              <a:t>Aug-26</a:t>
            </a:fld>
            <a:endParaRPr lang="en-US" sz="900">
              <a:cs typeface="+mn-cs"/>
            </a:endParaRPr>
          </a:p>
        </p:txBody>
      </p:sp>
      <p:sp>
        <p:nvSpPr>
          <p:cNvPr id="13" name="Text Placeholder 4">
            <a:extLst>
              <a:ext uri="{FF2B5EF4-FFF2-40B4-BE49-F238E27FC236}">
                <a16:creationId xmlns:a16="http://schemas.microsoft.com/office/drawing/2014/main" id="{FA525C38-0FFE-B27D-F231-8897BB7715C6}"/>
              </a:ext>
            </a:extLst>
          </p:cNvPr>
          <p:cNvSpPr>
            <a:spLocks noGrp="1"/>
          </p:cNvSpPr>
          <p:nvPr>
            <p:custDataLst>
              <p:tags r:id="rId14"/>
            </p:custDataLst>
          </p:nvPr>
        </p:nvSpPr>
        <p:spPr bwMode="auto">
          <a:xfrm>
            <a:off x="1887539"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BC1BB6FE-2D7C-46E2-B426-6DEB6352995D}" type="datetime'S''''''''''''''''''e''''p''''''''''-''''''2''''6'''''''''''">
              <a:rPr lang="en-US" altLang="en-US" sz="900" smtClean="0">
                <a:cs typeface="+mn-cs"/>
              </a:rPr>
              <a:pPr lvl="0">
                <a:spcBef>
                  <a:spcPct val="0"/>
                </a:spcBef>
                <a:spcAft>
                  <a:spcPct val="0"/>
                </a:spcAft>
              </a:pPr>
              <a:t>Sep-26</a:t>
            </a:fld>
            <a:endParaRPr lang="en-US" sz="900">
              <a:cs typeface="+mn-cs"/>
            </a:endParaRPr>
          </a:p>
        </p:txBody>
      </p:sp>
      <p:sp>
        <p:nvSpPr>
          <p:cNvPr id="14" name="Text Placeholder 4">
            <a:extLst>
              <a:ext uri="{FF2B5EF4-FFF2-40B4-BE49-F238E27FC236}">
                <a16:creationId xmlns:a16="http://schemas.microsoft.com/office/drawing/2014/main" id="{A0ACDE11-5421-4485-CF5C-E282B5229BF8}"/>
              </a:ext>
            </a:extLst>
          </p:cNvPr>
          <p:cNvSpPr>
            <a:spLocks noGrp="1"/>
          </p:cNvSpPr>
          <p:nvPr>
            <p:custDataLst>
              <p:tags r:id="rId15"/>
            </p:custDataLst>
          </p:nvPr>
        </p:nvSpPr>
        <p:spPr bwMode="auto">
          <a:xfrm>
            <a:off x="2051051" y="5619750"/>
            <a:ext cx="136525"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DEA73833-D73A-449F-B417-355B6238987D}" type="datetime'''''O''c''''t''''''''''''''''-2''''''6'''''''''''''''''''''''">
              <a:rPr lang="en-US" altLang="en-US" sz="900" smtClean="0">
                <a:cs typeface="+mn-cs"/>
              </a:rPr>
              <a:pPr lvl="0">
                <a:spcBef>
                  <a:spcPct val="0"/>
                </a:spcBef>
                <a:spcAft>
                  <a:spcPct val="0"/>
                </a:spcAft>
              </a:pPr>
              <a:t>Oct-26</a:t>
            </a:fld>
            <a:endParaRPr lang="en-US" sz="900">
              <a:cs typeface="+mn-cs"/>
            </a:endParaRPr>
          </a:p>
        </p:txBody>
      </p:sp>
      <p:sp>
        <p:nvSpPr>
          <p:cNvPr id="15" name="Text Placeholder 4">
            <a:extLst>
              <a:ext uri="{FF2B5EF4-FFF2-40B4-BE49-F238E27FC236}">
                <a16:creationId xmlns:a16="http://schemas.microsoft.com/office/drawing/2014/main" id="{C14332DB-33BD-B192-85C0-8FD66CB2D20E}"/>
              </a:ext>
            </a:extLst>
          </p:cNvPr>
          <p:cNvSpPr>
            <a:spLocks noGrp="1"/>
          </p:cNvSpPr>
          <p:nvPr>
            <p:custDataLst>
              <p:tags r:id="rId16"/>
            </p:custDataLst>
          </p:nvPr>
        </p:nvSpPr>
        <p:spPr bwMode="auto">
          <a:xfrm>
            <a:off x="2216151"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7D9B601-D66C-4F2C-B882-AC68A8256A66}" type="datetime'''''''''''''No''''''''''''''v''''-''''''''''''2''''''6'''''">
              <a:rPr lang="en-US" altLang="en-US" sz="900" smtClean="0">
                <a:cs typeface="+mn-cs"/>
              </a:rPr>
              <a:pPr lvl="0">
                <a:spcBef>
                  <a:spcPct val="0"/>
                </a:spcBef>
                <a:spcAft>
                  <a:spcPct val="0"/>
                </a:spcAft>
              </a:pPr>
              <a:t>Nov-26</a:t>
            </a:fld>
            <a:endParaRPr lang="en-US" sz="900">
              <a:cs typeface="+mn-cs"/>
            </a:endParaRPr>
          </a:p>
        </p:txBody>
      </p:sp>
      <p:sp>
        <p:nvSpPr>
          <p:cNvPr id="16" name="Text Placeholder 4">
            <a:extLst>
              <a:ext uri="{FF2B5EF4-FFF2-40B4-BE49-F238E27FC236}">
                <a16:creationId xmlns:a16="http://schemas.microsoft.com/office/drawing/2014/main" id="{DA7080A6-C2A0-1395-F7A1-64E80C2C813D}"/>
              </a:ext>
            </a:extLst>
          </p:cNvPr>
          <p:cNvSpPr>
            <a:spLocks noGrp="1"/>
          </p:cNvSpPr>
          <p:nvPr>
            <p:custDataLst>
              <p:tags r:id="rId17"/>
            </p:custDataLst>
          </p:nvPr>
        </p:nvSpPr>
        <p:spPr bwMode="auto">
          <a:xfrm>
            <a:off x="2381251"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E8A8C6F9-0DDD-4590-A133-C988F7181079}" type="datetime'D''''e''''''''''''''c''-2''''''''6'''''''''''''''''">
              <a:rPr lang="en-US" altLang="en-US" sz="900" smtClean="0">
                <a:cs typeface="+mn-cs"/>
              </a:rPr>
              <a:pPr lvl="0">
                <a:spcBef>
                  <a:spcPct val="0"/>
                </a:spcBef>
                <a:spcAft>
                  <a:spcPct val="0"/>
                </a:spcAft>
              </a:pPr>
              <a:t>Dec-26</a:t>
            </a:fld>
            <a:endParaRPr lang="en-US" sz="900">
              <a:cs typeface="+mn-cs"/>
            </a:endParaRPr>
          </a:p>
        </p:txBody>
      </p:sp>
      <p:sp>
        <p:nvSpPr>
          <p:cNvPr id="17" name="Text Placeholder 4">
            <a:extLst>
              <a:ext uri="{FF2B5EF4-FFF2-40B4-BE49-F238E27FC236}">
                <a16:creationId xmlns:a16="http://schemas.microsoft.com/office/drawing/2014/main" id="{B6825473-CE34-A41A-6EE7-D96DC280018B}"/>
              </a:ext>
            </a:extLst>
          </p:cNvPr>
          <p:cNvSpPr>
            <a:spLocks noGrp="1"/>
          </p:cNvSpPr>
          <p:nvPr>
            <p:custDataLst>
              <p:tags r:id="rId18"/>
            </p:custDataLst>
          </p:nvPr>
        </p:nvSpPr>
        <p:spPr bwMode="auto">
          <a:xfrm>
            <a:off x="2546351" y="5613400"/>
            <a:ext cx="136525" cy="349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DC32486-B08D-4B29-9178-137308BD4660}" type="datetime'''J''''''''''''''a''''''''''''''''''n''''''''-2''''''''''''7'">
              <a:rPr lang="en-US" altLang="en-US" sz="900" smtClean="0">
                <a:cs typeface="+mn-cs"/>
              </a:rPr>
              <a:pPr lvl="0">
                <a:spcBef>
                  <a:spcPct val="0"/>
                </a:spcBef>
                <a:spcAft>
                  <a:spcPct val="0"/>
                </a:spcAft>
              </a:pPr>
              <a:t>Jan-27</a:t>
            </a:fld>
            <a:endParaRPr lang="en-US" sz="900">
              <a:cs typeface="+mn-cs"/>
            </a:endParaRPr>
          </a:p>
        </p:txBody>
      </p:sp>
      <p:sp>
        <p:nvSpPr>
          <p:cNvPr id="18" name="Text Placeholder 4">
            <a:extLst>
              <a:ext uri="{FF2B5EF4-FFF2-40B4-BE49-F238E27FC236}">
                <a16:creationId xmlns:a16="http://schemas.microsoft.com/office/drawing/2014/main" id="{C4519BBF-1737-03B6-2904-826B1738CFC2}"/>
              </a:ext>
            </a:extLst>
          </p:cNvPr>
          <p:cNvSpPr>
            <a:spLocks noGrp="1"/>
          </p:cNvSpPr>
          <p:nvPr>
            <p:custDataLst>
              <p:tags r:id="rId19"/>
            </p:custDataLst>
          </p:nvPr>
        </p:nvSpPr>
        <p:spPr bwMode="auto">
          <a:xfrm>
            <a:off x="2711451" y="5600700"/>
            <a:ext cx="136525" cy="361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039DE28-5181-43C2-A0D4-850DB2D46F6A}" type="datetime'''''''''''''''''''''''''F''e''''''''b-''''''''2''''7'''''''">
              <a:rPr lang="en-US" altLang="en-US" sz="900" smtClean="0">
                <a:cs typeface="+mn-cs"/>
              </a:rPr>
              <a:pPr lvl="0">
                <a:spcBef>
                  <a:spcPct val="0"/>
                </a:spcBef>
                <a:spcAft>
                  <a:spcPct val="0"/>
                </a:spcAft>
              </a:pPr>
              <a:t>Feb-27</a:t>
            </a:fld>
            <a:endParaRPr lang="en-US" sz="900">
              <a:cs typeface="+mn-cs"/>
            </a:endParaRPr>
          </a:p>
        </p:txBody>
      </p:sp>
      <p:sp>
        <p:nvSpPr>
          <p:cNvPr id="19" name="Text Placeholder 4">
            <a:extLst>
              <a:ext uri="{FF2B5EF4-FFF2-40B4-BE49-F238E27FC236}">
                <a16:creationId xmlns:a16="http://schemas.microsoft.com/office/drawing/2014/main" id="{961504DA-BE40-EAF8-97E7-A9DD2CA29703}"/>
              </a:ext>
            </a:extLst>
          </p:cNvPr>
          <p:cNvSpPr>
            <a:spLocks noGrp="1"/>
          </p:cNvSpPr>
          <p:nvPr>
            <p:custDataLst>
              <p:tags r:id="rId20"/>
            </p:custDataLst>
          </p:nvPr>
        </p:nvSpPr>
        <p:spPr bwMode="auto">
          <a:xfrm>
            <a:off x="2876551" y="5600700"/>
            <a:ext cx="136525" cy="361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71FB99F-DDDF-493A-8E94-429989BCDE83}" type="datetime'''''M''a''''''r''''''''''-2''''''7'''''''''''''''''''''''''">
              <a:rPr lang="en-US" altLang="en-US" sz="900" smtClean="0">
                <a:cs typeface="+mn-cs"/>
              </a:rPr>
              <a:pPr lvl="0">
                <a:spcBef>
                  <a:spcPct val="0"/>
                </a:spcBef>
                <a:spcAft>
                  <a:spcPct val="0"/>
                </a:spcAft>
              </a:pPr>
              <a:t>Mar-27</a:t>
            </a:fld>
            <a:endParaRPr lang="en-US" sz="900">
              <a:cs typeface="+mn-cs"/>
            </a:endParaRPr>
          </a:p>
        </p:txBody>
      </p:sp>
      <p:sp>
        <p:nvSpPr>
          <p:cNvPr id="28" name="Text Placeholder 4">
            <a:extLst>
              <a:ext uri="{FF2B5EF4-FFF2-40B4-BE49-F238E27FC236}">
                <a16:creationId xmlns:a16="http://schemas.microsoft.com/office/drawing/2014/main" id="{C196F0F6-FA3A-688F-CB96-CF240B187E5C}"/>
              </a:ext>
            </a:extLst>
          </p:cNvPr>
          <p:cNvSpPr>
            <a:spLocks noGrp="1"/>
          </p:cNvSpPr>
          <p:nvPr>
            <p:custDataLst>
              <p:tags r:id="rId21"/>
            </p:custDataLst>
          </p:nvPr>
        </p:nvSpPr>
        <p:spPr bwMode="auto">
          <a:xfrm>
            <a:off x="3041651" y="5619750"/>
            <a:ext cx="136525"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4E3019F-EF19-4A0D-927D-36D46A44888B}" type="datetime'A''''''''''''''''''''pr''''-''27'''''''''''''''''''''''''''''">
              <a:rPr lang="en-US" altLang="en-US" sz="900" smtClean="0">
                <a:cs typeface="+mn-cs"/>
              </a:rPr>
              <a:pPr lvl="0">
                <a:spcBef>
                  <a:spcPct val="0"/>
                </a:spcBef>
                <a:spcAft>
                  <a:spcPct val="0"/>
                </a:spcAft>
              </a:pPr>
              <a:t>Apr-27</a:t>
            </a:fld>
            <a:endParaRPr lang="en-US" sz="900">
              <a:cs typeface="+mn-cs"/>
            </a:endParaRPr>
          </a:p>
        </p:txBody>
      </p:sp>
      <p:sp>
        <p:nvSpPr>
          <p:cNvPr id="29" name="Text Placeholder 4">
            <a:extLst>
              <a:ext uri="{FF2B5EF4-FFF2-40B4-BE49-F238E27FC236}">
                <a16:creationId xmlns:a16="http://schemas.microsoft.com/office/drawing/2014/main" id="{E15E1E85-D6A8-A7B0-88AC-1F730BC3B1A3}"/>
              </a:ext>
            </a:extLst>
          </p:cNvPr>
          <p:cNvSpPr>
            <a:spLocks noGrp="1"/>
          </p:cNvSpPr>
          <p:nvPr>
            <p:custDataLst>
              <p:tags r:id="rId22"/>
            </p:custDataLst>
          </p:nvPr>
        </p:nvSpPr>
        <p:spPr bwMode="auto">
          <a:xfrm>
            <a:off x="3206751" y="5581650"/>
            <a:ext cx="136525" cy="3810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8ED4982B-DD0F-4C87-BCFB-5CAED285CECD}" type="datetime'''''''''''''''M''''''''a''''''y''-''''2''''7'''''''''''''''''">
              <a:rPr lang="en-US" altLang="en-US" sz="900" smtClean="0">
                <a:cs typeface="+mn-cs"/>
              </a:rPr>
              <a:pPr lvl="0">
                <a:spcBef>
                  <a:spcPct val="0"/>
                </a:spcBef>
                <a:spcAft>
                  <a:spcPct val="0"/>
                </a:spcAft>
              </a:pPr>
              <a:t>May-27</a:t>
            </a:fld>
            <a:endParaRPr lang="en-US" sz="900">
              <a:cs typeface="+mn-cs"/>
            </a:endParaRPr>
          </a:p>
        </p:txBody>
      </p:sp>
      <p:sp>
        <p:nvSpPr>
          <p:cNvPr id="34" name="Text Placeholder 4">
            <a:extLst>
              <a:ext uri="{FF2B5EF4-FFF2-40B4-BE49-F238E27FC236}">
                <a16:creationId xmlns:a16="http://schemas.microsoft.com/office/drawing/2014/main" id="{6D6CE2D3-705E-45E4-1CA3-9B5E9C45451C}"/>
              </a:ext>
            </a:extLst>
          </p:cNvPr>
          <p:cNvSpPr>
            <a:spLocks noGrp="1"/>
          </p:cNvSpPr>
          <p:nvPr>
            <p:custDataLst>
              <p:tags r:id="rId23"/>
            </p:custDataLst>
          </p:nvPr>
        </p:nvSpPr>
        <p:spPr bwMode="auto">
          <a:xfrm>
            <a:off x="3371851" y="5613400"/>
            <a:ext cx="136525" cy="349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F34EA60-CAFF-4431-BCFC-DC070AF639A0}" type="datetime'J''''''''''u''''n''''''-2''''''''''''''''''''7'">
              <a:rPr lang="en-US" altLang="en-US" sz="900" smtClean="0">
                <a:cs typeface="+mn-cs"/>
              </a:rPr>
              <a:pPr lvl="0">
                <a:spcBef>
                  <a:spcPct val="0"/>
                </a:spcBef>
                <a:spcAft>
                  <a:spcPct val="0"/>
                </a:spcAft>
              </a:pPr>
              <a:t>Jun-27</a:t>
            </a:fld>
            <a:endParaRPr lang="en-US" sz="900">
              <a:cs typeface="+mn-cs"/>
            </a:endParaRPr>
          </a:p>
        </p:txBody>
      </p:sp>
      <p:sp>
        <p:nvSpPr>
          <p:cNvPr id="35" name="Text Placeholder 4">
            <a:extLst>
              <a:ext uri="{FF2B5EF4-FFF2-40B4-BE49-F238E27FC236}">
                <a16:creationId xmlns:a16="http://schemas.microsoft.com/office/drawing/2014/main" id="{50ACF3B3-4E45-2DB6-4A68-958D0685F7AC}"/>
              </a:ext>
            </a:extLst>
          </p:cNvPr>
          <p:cNvSpPr>
            <a:spLocks noGrp="1"/>
          </p:cNvSpPr>
          <p:nvPr>
            <p:custDataLst>
              <p:tags r:id="rId24"/>
            </p:custDataLst>
          </p:nvPr>
        </p:nvSpPr>
        <p:spPr bwMode="auto">
          <a:xfrm>
            <a:off x="3536951" y="5651500"/>
            <a:ext cx="136525" cy="3111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EAC7E382-2D28-45C9-BE90-A12D4202B11B}" type="datetime'J''u''''''''''''''l-''''''2''''''''''''''''7'''''''''''''''''">
              <a:rPr lang="en-US" altLang="en-US" sz="900" smtClean="0">
                <a:cs typeface="+mn-cs"/>
              </a:rPr>
              <a:pPr lvl="0">
                <a:spcBef>
                  <a:spcPct val="0"/>
                </a:spcBef>
                <a:spcAft>
                  <a:spcPct val="0"/>
                </a:spcAft>
              </a:pPr>
              <a:t>Jul-27</a:t>
            </a:fld>
            <a:endParaRPr lang="en-US" sz="900">
              <a:cs typeface="+mn-cs"/>
            </a:endParaRPr>
          </a:p>
        </p:txBody>
      </p:sp>
      <p:sp>
        <p:nvSpPr>
          <p:cNvPr id="36" name="Text Placeholder 4">
            <a:extLst>
              <a:ext uri="{FF2B5EF4-FFF2-40B4-BE49-F238E27FC236}">
                <a16:creationId xmlns:a16="http://schemas.microsoft.com/office/drawing/2014/main" id="{29CCF034-BEC5-4042-D835-30065FC84CA6}"/>
              </a:ext>
            </a:extLst>
          </p:cNvPr>
          <p:cNvSpPr>
            <a:spLocks noGrp="1"/>
          </p:cNvSpPr>
          <p:nvPr>
            <p:custDataLst>
              <p:tags r:id="rId25"/>
            </p:custDataLst>
          </p:nvPr>
        </p:nvSpPr>
        <p:spPr bwMode="auto">
          <a:xfrm>
            <a:off x="3702051"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9E8AB05-7EB1-420E-A662-7EA91F50AC37}" type="datetime'''Au''''''''''g''''''''''''-''''''2''''''''''''''7'''''''''''">
              <a:rPr lang="en-US" altLang="en-US" sz="900" smtClean="0">
                <a:cs typeface="+mn-cs"/>
              </a:rPr>
              <a:pPr lvl="0">
                <a:spcBef>
                  <a:spcPct val="0"/>
                </a:spcBef>
                <a:spcAft>
                  <a:spcPct val="0"/>
                </a:spcAft>
              </a:pPr>
              <a:t>Aug-27</a:t>
            </a:fld>
            <a:endParaRPr lang="en-US" sz="900">
              <a:cs typeface="+mn-cs"/>
            </a:endParaRPr>
          </a:p>
        </p:txBody>
      </p:sp>
      <p:sp>
        <p:nvSpPr>
          <p:cNvPr id="37" name="Text Placeholder 4">
            <a:extLst>
              <a:ext uri="{FF2B5EF4-FFF2-40B4-BE49-F238E27FC236}">
                <a16:creationId xmlns:a16="http://schemas.microsoft.com/office/drawing/2014/main" id="{12153690-3199-42D9-6D19-A1E3CA17CB4E}"/>
              </a:ext>
            </a:extLst>
          </p:cNvPr>
          <p:cNvSpPr>
            <a:spLocks noGrp="1"/>
          </p:cNvSpPr>
          <p:nvPr>
            <p:custDataLst>
              <p:tags r:id="rId26"/>
            </p:custDataLst>
          </p:nvPr>
        </p:nvSpPr>
        <p:spPr bwMode="auto">
          <a:xfrm>
            <a:off x="3867151"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639346D-9CC6-448B-8BF4-63828D23A23C}" type="datetime'''''''S''''e''''''p''''-''''''''2''''''''''''''''''7'">
              <a:rPr lang="en-US" altLang="en-US" sz="900" smtClean="0">
                <a:cs typeface="+mn-cs"/>
              </a:rPr>
              <a:pPr lvl="0">
                <a:spcBef>
                  <a:spcPct val="0"/>
                </a:spcBef>
                <a:spcAft>
                  <a:spcPct val="0"/>
                </a:spcAft>
              </a:pPr>
              <a:t>Sep-27</a:t>
            </a:fld>
            <a:endParaRPr lang="en-US" sz="900">
              <a:cs typeface="+mn-cs"/>
            </a:endParaRPr>
          </a:p>
        </p:txBody>
      </p:sp>
      <p:sp>
        <p:nvSpPr>
          <p:cNvPr id="38" name="Text Placeholder 4">
            <a:extLst>
              <a:ext uri="{FF2B5EF4-FFF2-40B4-BE49-F238E27FC236}">
                <a16:creationId xmlns:a16="http://schemas.microsoft.com/office/drawing/2014/main" id="{74F121BD-38B6-AE54-6579-0B8EEB8436A9}"/>
              </a:ext>
            </a:extLst>
          </p:cNvPr>
          <p:cNvSpPr>
            <a:spLocks noGrp="1"/>
          </p:cNvSpPr>
          <p:nvPr>
            <p:custDataLst>
              <p:tags r:id="rId27"/>
            </p:custDataLst>
          </p:nvPr>
        </p:nvSpPr>
        <p:spPr bwMode="auto">
          <a:xfrm>
            <a:off x="4032251" y="5619750"/>
            <a:ext cx="136525"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CD63735E-EC16-4D26-B292-90D8309A833A}" type="datetime'''''O''c''''''''''''''''''t-2''''''''''''''''''''''7'''''''">
              <a:rPr lang="en-US" altLang="en-US" sz="900" smtClean="0">
                <a:cs typeface="+mn-cs"/>
              </a:rPr>
              <a:pPr lvl="0">
                <a:spcBef>
                  <a:spcPct val="0"/>
                </a:spcBef>
                <a:spcAft>
                  <a:spcPct val="0"/>
                </a:spcAft>
              </a:pPr>
              <a:t>Oct-27</a:t>
            </a:fld>
            <a:endParaRPr lang="en-US" sz="900">
              <a:cs typeface="+mn-cs"/>
            </a:endParaRPr>
          </a:p>
        </p:txBody>
      </p:sp>
      <p:sp>
        <p:nvSpPr>
          <p:cNvPr id="39" name="Text Placeholder 4">
            <a:extLst>
              <a:ext uri="{FF2B5EF4-FFF2-40B4-BE49-F238E27FC236}">
                <a16:creationId xmlns:a16="http://schemas.microsoft.com/office/drawing/2014/main" id="{C6C4D48A-E948-C054-673F-94799187A3D9}"/>
              </a:ext>
            </a:extLst>
          </p:cNvPr>
          <p:cNvSpPr>
            <a:spLocks noGrp="1"/>
          </p:cNvSpPr>
          <p:nvPr>
            <p:custDataLst>
              <p:tags r:id="rId28"/>
            </p:custDataLst>
          </p:nvPr>
        </p:nvSpPr>
        <p:spPr bwMode="auto">
          <a:xfrm>
            <a:off x="4197351"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6B28164C-D5ED-4EE3-9241-780EAC24B723}" type="datetime'''N''''''o''''''''''v-''''''2''''''7'''''''''''''''''''''''''">
              <a:rPr lang="en-US" altLang="en-US" sz="900" smtClean="0">
                <a:cs typeface="+mn-cs"/>
              </a:rPr>
              <a:pPr lvl="0">
                <a:spcBef>
                  <a:spcPct val="0"/>
                </a:spcBef>
                <a:spcAft>
                  <a:spcPct val="0"/>
                </a:spcAft>
              </a:pPr>
              <a:t>Nov-27</a:t>
            </a:fld>
            <a:endParaRPr lang="en-US" sz="900">
              <a:cs typeface="+mn-cs"/>
            </a:endParaRPr>
          </a:p>
        </p:txBody>
      </p:sp>
      <p:sp>
        <p:nvSpPr>
          <p:cNvPr id="40" name="Text Placeholder 4">
            <a:extLst>
              <a:ext uri="{FF2B5EF4-FFF2-40B4-BE49-F238E27FC236}">
                <a16:creationId xmlns:a16="http://schemas.microsoft.com/office/drawing/2014/main" id="{7D12FF0B-C2DB-3958-A019-E4A9F0D77D61}"/>
              </a:ext>
            </a:extLst>
          </p:cNvPr>
          <p:cNvSpPr>
            <a:spLocks noGrp="1"/>
          </p:cNvSpPr>
          <p:nvPr>
            <p:custDataLst>
              <p:tags r:id="rId29"/>
            </p:custDataLst>
          </p:nvPr>
        </p:nvSpPr>
        <p:spPr bwMode="auto">
          <a:xfrm>
            <a:off x="4362451"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68F27381-0EDC-41C0-B210-7867B74F2F5D}" type="datetime'''''D''''''''''''''e''''''''c''''-''''''''''''2''''''7'''''''">
              <a:rPr lang="en-US" altLang="en-US" sz="900" smtClean="0">
                <a:cs typeface="+mn-cs"/>
              </a:rPr>
              <a:pPr lvl="0">
                <a:spcBef>
                  <a:spcPct val="0"/>
                </a:spcBef>
                <a:spcAft>
                  <a:spcPct val="0"/>
                </a:spcAft>
              </a:pPr>
              <a:t>Dec-27</a:t>
            </a:fld>
            <a:endParaRPr lang="en-US" sz="900">
              <a:cs typeface="+mn-cs"/>
            </a:endParaRPr>
          </a:p>
        </p:txBody>
      </p:sp>
      <p:sp>
        <p:nvSpPr>
          <p:cNvPr id="41" name="Text Placeholder 4">
            <a:extLst>
              <a:ext uri="{FF2B5EF4-FFF2-40B4-BE49-F238E27FC236}">
                <a16:creationId xmlns:a16="http://schemas.microsoft.com/office/drawing/2014/main" id="{AF840E24-07D8-BF6A-B526-DCF30243209D}"/>
              </a:ext>
            </a:extLst>
          </p:cNvPr>
          <p:cNvSpPr>
            <a:spLocks noGrp="1"/>
          </p:cNvSpPr>
          <p:nvPr>
            <p:custDataLst>
              <p:tags r:id="rId30"/>
            </p:custDataLst>
          </p:nvPr>
        </p:nvSpPr>
        <p:spPr bwMode="auto">
          <a:xfrm>
            <a:off x="4527551" y="5613400"/>
            <a:ext cx="136525" cy="349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5132C50F-45C0-435A-AED0-EC0016B4F8F2}" type="datetime'''J''an''''''''''''''''''''''''''''''''''''''''-2''8'''''">
              <a:rPr lang="en-US" altLang="en-US" sz="900" smtClean="0">
                <a:cs typeface="+mn-cs"/>
              </a:rPr>
              <a:pPr lvl="0">
                <a:spcBef>
                  <a:spcPct val="0"/>
                </a:spcBef>
                <a:spcAft>
                  <a:spcPct val="0"/>
                </a:spcAft>
              </a:pPr>
              <a:t>Jan-28</a:t>
            </a:fld>
            <a:endParaRPr lang="en-US" sz="900">
              <a:cs typeface="+mn-cs"/>
            </a:endParaRPr>
          </a:p>
        </p:txBody>
      </p:sp>
      <p:sp>
        <p:nvSpPr>
          <p:cNvPr id="42" name="Text Placeholder 4">
            <a:extLst>
              <a:ext uri="{FF2B5EF4-FFF2-40B4-BE49-F238E27FC236}">
                <a16:creationId xmlns:a16="http://schemas.microsoft.com/office/drawing/2014/main" id="{C7EE38A5-6AF7-8F79-1111-297451D469C7}"/>
              </a:ext>
            </a:extLst>
          </p:cNvPr>
          <p:cNvSpPr>
            <a:spLocks noGrp="1"/>
          </p:cNvSpPr>
          <p:nvPr>
            <p:custDataLst>
              <p:tags r:id="rId31"/>
            </p:custDataLst>
          </p:nvPr>
        </p:nvSpPr>
        <p:spPr bwMode="auto">
          <a:xfrm>
            <a:off x="4691064" y="5600700"/>
            <a:ext cx="136525" cy="361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C4062185-7B30-4CD8-840C-723F618F1D94}" type="datetime'''''''Fe''''b''''''''''''''-28'''''''''">
              <a:rPr lang="en-US" altLang="en-US" sz="900" smtClean="0">
                <a:cs typeface="+mn-cs"/>
              </a:rPr>
              <a:pPr lvl="0">
                <a:spcBef>
                  <a:spcPct val="0"/>
                </a:spcBef>
                <a:spcAft>
                  <a:spcPct val="0"/>
                </a:spcAft>
              </a:pPr>
              <a:t>Feb-28</a:t>
            </a:fld>
            <a:endParaRPr lang="en-US" sz="900">
              <a:cs typeface="+mn-cs"/>
            </a:endParaRPr>
          </a:p>
        </p:txBody>
      </p:sp>
      <p:sp>
        <p:nvSpPr>
          <p:cNvPr id="43" name="Text Placeholder 4">
            <a:extLst>
              <a:ext uri="{FF2B5EF4-FFF2-40B4-BE49-F238E27FC236}">
                <a16:creationId xmlns:a16="http://schemas.microsoft.com/office/drawing/2014/main" id="{F1D8B51C-58B0-4956-233A-0452D93497DC}"/>
              </a:ext>
            </a:extLst>
          </p:cNvPr>
          <p:cNvSpPr>
            <a:spLocks noGrp="1"/>
          </p:cNvSpPr>
          <p:nvPr>
            <p:custDataLst>
              <p:tags r:id="rId32"/>
            </p:custDataLst>
          </p:nvPr>
        </p:nvSpPr>
        <p:spPr bwMode="auto">
          <a:xfrm>
            <a:off x="4856164" y="5600700"/>
            <a:ext cx="136525" cy="361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51E26173-9340-4356-9E3C-917890767746}" type="datetime'''M''''''''a''r''-2''''''''''''''8'''''">
              <a:rPr lang="en-US" altLang="en-US" sz="900" smtClean="0">
                <a:cs typeface="+mn-cs"/>
              </a:rPr>
              <a:pPr lvl="0">
                <a:spcBef>
                  <a:spcPct val="0"/>
                </a:spcBef>
                <a:spcAft>
                  <a:spcPct val="0"/>
                </a:spcAft>
              </a:pPr>
              <a:t>Mar-28</a:t>
            </a:fld>
            <a:endParaRPr lang="en-US" sz="900">
              <a:cs typeface="+mn-cs"/>
            </a:endParaRPr>
          </a:p>
        </p:txBody>
      </p:sp>
      <p:sp>
        <p:nvSpPr>
          <p:cNvPr id="44" name="Text Placeholder 4">
            <a:extLst>
              <a:ext uri="{FF2B5EF4-FFF2-40B4-BE49-F238E27FC236}">
                <a16:creationId xmlns:a16="http://schemas.microsoft.com/office/drawing/2014/main" id="{B6E7FDC3-D7A4-A54F-6FBC-D0A445659A0C}"/>
              </a:ext>
            </a:extLst>
          </p:cNvPr>
          <p:cNvSpPr>
            <a:spLocks noGrp="1"/>
          </p:cNvSpPr>
          <p:nvPr>
            <p:custDataLst>
              <p:tags r:id="rId33"/>
            </p:custDataLst>
          </p:nvPr>
        </p:nvSpPr>
        <p:spPr bwMode="auto">
          <a:xfrm>
            <a:off x="5021264" y="5619750"/>
            <a:ext cx="136525"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DBE80198-C8B4-4F8F-8582-D50425BB97A0}" type="datetime'A''''''''''''''''''''''''''''''''pr''''-''''''''28'''''''''''">
              <a:rPr lang="en-US" altLang="en-US" sz="900" smtClean="0">
                <a:cs typeface="+mn-cs"/>
              </a:rPr>
              <a:pPr lvl="0">
                <a:spcBef>
                  <a:spcPct val="0"/>
                </a:spcBef>
                <a:spcAft>
                  <a:spcPct val="0"/>
                </a:spcAft>
              </a:pPr>
              <a:t>Apr-28</a:t>
            </a:fld>
            <a:endParaRPr lang="en-US" sz="900">
              <a:cs typeface="+mn-cs"/>
            </a:endParaRPr>
          </a:p>
        </p:txBody>
      </p:sp>
      <p:sp>
        <p:nvSpPr>
          <p:cNvPr id="45" name="Text Placeholder 4">
            <a:extLst>
              <a:ext uri="{FF2B5EF4-FFF2-40B4-BE49-F238E27FC236}">
                <a16:creationId xmlns:a16="http://schemas.microsoft.com/office/drawing/2014/main" id="{A565921B-F69C-8746-FDEA-EAE5D300BC91}"/>
              </a:ext>
            </a:extLst>
          </p:cNvPr>
          <p:cNvSpPr>
            <a:spLocks noGrp="1"/>
          </p:cNvSpPr>
          <p:nvPr>
            <p:custDataLst>
              <p:tags r:id="rId34"/>
            </p:custDataLst>
          </p:nvPr>
        </p:nvSpPr>
        <p:spPr bwMode="auto">
          <a:xfrm>
            <a:off x="5186364" y="5581650"/>
            <a:ext cx="136525" cy="3810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C2E0C330-CBA9-4A76-A5DA-4F45F3A462BD}" type="datetime'''M''''''a''''''y''''''''''''-28'''''''''''''''''''''''">
              <a:rPr lang="en-US" altLang="en-US" sz="900" smtClean="0">
                <a:cs typeface="+mn-cs"/>
              </a:rPr>
              <a:pPr lvl="0">
                <a:spcBef>
                  <a:spcPct val="0"/>
                </a:spcBef>
                <a:spcAft>
                  <a:spcPct val="0"/>
                </a:spcAft>
              </a:pPr>
              <a:t>May-28</a:t>
            </a:fld>
            <a:endParaRPr lang="en-US" sz="900">
              <a:cs typeface="+mn-cs"/>
            </a:endParaRPr>
          </a:p>
        </p:txBody>
      </p:sp>
      <p:sp>
        <p:nvSpPr>
          <p:cNvPr id="46" name="Text Placeholder 4">
            <a:extLst>
              <a:ext uri="{FF2B5EF4-FFF2-40B4-BE49-F238E27FC236}">
                <a16:creationId xmlns:a16="http://schemas.microsoft.com/office/drawing/2014/main" id="{DC7D3228-DA72-6CAD-25C8-EACCB9292214}"/>
              </a:ext>
            </a:extLst>
          </p:cNvPr>
          <p:cNvSpPr>
            <a:spLocks noGrp="1"/>
          </p:cNvSpPr>
          <p:nvPr>
            <p:custDataLst>
              <p:tags r:id="rId35"/>
            </p:custDataLst>
          </p:nvPr>
        </p:nvSpPr>
        <p:spPr bwMode="auto">
          <a:xfrm>
            <a:off x="5351464" y="5613400"/>
            <a:ext cx="136525" cy="349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96C1E80E-37B3-4546-81F8-06C742FAA87D}" type="datetime'J''''''''''u''''''n''''''-''''''2''''''''''''8'">
              <a:rPr lang="en-US" altLang="en-US" sz="900" smtClean="0">
                <a:cs typeface="+mn-cs"/>
              </a:rPr>
              <a:pPr lvl="0">
                <a:spcBef>
                  <a:spcPct val="0"/>
                </a:spcBef>
                <a:spcAft>
                  <a:spcPct val="0"/>
                </a:spcAft>
              </a:pPr>
              <a:t>Jun-28</a:t>
            </a:fld>
            <a:endParaRPr lang="en-US" sz="900">
              <a:cs typeface="+mn-cs"/>
            </a:endParaRPr>
          </a:p>
        </p:txBody>
      </p:sp>
      <p:sp>
        <p:nvSpPr>
          <p:cNvPr id="47" name="Text Placeholder 4">
            <a:extLst>
              <a:ext uri="{FF2B5EF4-FFF2-40B4-BE49-F238E27FC236}">
                <a16:creationId xmlns:a16="http://schemas.microsoft.com/office/drawing/2014/main" id="{ED1623D5-1BB1-FAA9-6BA9-CD90AC0BFD78}"/>
              </a:ext>
            </a:extLst>
          </p:cNvPr>
          <p:cNvSpPr>
            <a:spLocks noGrp="1"/>
          </p:cNvSpPr>
          <p:nvPr>
            <p:custDataLst>
              <p:tags r:id="rId36"/>
            </p:custDataLst>
          </p:nvPr>
        </p:nvSpPr>
        <p:spPr bwMode="auto">
          <a:xfrm>
            <a:off x="5516564" y="5651500"/>
            <a:ext cx="136525" cy="3111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5E9F284E-E21E-434D-B06F-3B37E47D1150}" type="datetime'''J''u''''''''''''''l''''''''''''-''''''''''''''''28'''''''">
              <a:rPr lang="en-US" altLang="en-US" sz="900" smtClean="0">
                <a:cs typeface="+mn-cs"/>
              </a:rPr>
              <a:pPr lvl="0">
                <a:spcBef>
                  <a:spcPct val="0"/>
                </a:spcBef>
                <a:spcAft>
                  <a:spcPct val="0"/>
                </a:spcAft>
              </a:pPr>
              <a:t>Jul-28</a:t>
            </a:fld>
            <a:endParaRPr lang="en-US" sz="900">
              <a:cs typeface="+mn-cs"/>
            </a:endParaRPr>
          </a:p>
        </p:txBody>
      </p:sp>
      <p:sp>
        <p:nvSpPr>
          <p:cNvPr id="48" name="Text Placeholder 4">
            <a:extLst>
              <a:ext uri="{FF2B5EF4-FFF2-40B4-BE49-F238E27FC236}">
                <a16:creationId xmlns:a16="http://schemas.microsoft.com/office/drawing/2014/main" id="{747C3713-A95D-6DDC-E0EE-150F41AD510D}"/>
              </a:ext>
            </a:extLst>
          </p:cNvPr>
          <p:cNvSpPr>
            <a:spLocks noGrp="1"/>
          </p:cNvSpPr>
          <p:nvPr>
            <p:custDataLst>
              <p:tags r:id="rId37"/>
            </p:custDataLst>
          </p:nvPr>
        </p:nvSpPr>
        <p:spPr bwMode="auto">
          <a:xfrm>
            <a:off x="5681664"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EA4AA8A-A764-4412-837A-7FE5F9252BB1}" type="datetime'''''''A''ug''''''''''''-''''''''2''''''8'''''''''''">
              <a:rPr lang="en-US" altLang="en-US" sz="900" smtClean="0">
                <a:cs typeface="+mn-cs"/>
              </a:rPr>
              <a:pPr lvl="0">
                <a:spcBef>
                  <a:spcPct val="0"/>
                </a:spcBef>
                <a:spcAft>
                  <a:spcPct val="0"/>
                </a:spcAft>
              </a:pPr>
              <a:t>Aug-28</a:t>
            </a:fld>
            <a:endParaRPr lang="en-US" sz="900">
              <a:cs typeface="+mn-cs"/>
            </a:endParaRPr>
          </a:p>
        </p:txBody>
      </p:sp>
      <p:sp>
        <p:nvSpPr>
          <p:cNvPr id="49" name="Text Placeholder 4">
            <a:extLst>
              <a:ext uri="{FF2B5EF4-FFF2-40B4-BE49-F238E27FC236}">
                <a16:creationId xmlns:a16="http://schemas.microsoft.com/office/drawing/2014/main" id="{27AFF177-11F2-B0F5-0E06-BE5AABD57C3D}"/>
              </a:ext>
            </a:extLst>
          </p:cNvPr>
          <p:cNvSpPr>
            <a:spLocks noGrp="1"/>
          </p:cNvSpPr>
          <p:nvPr>
            <p:custDataLst>
              <p:tags r:id="rId38"/>
            </p:custDataLst>
          </p:nvPr>
        </p:nvSpPr>
        <p:spPr bwMode="auto">
          <a:xfrm>
            <a:off x="5846764"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A868DAF-CAD0-465C-AA8A-413666773FD3}" type="datetime'''''''Se''''''''''''''''''''''''''''''p''-''''''2''''''''8'">
              <a:rPr lang="en-US" altLang="en-US" sz="900" smtClean="0">
                <a:cs typeface="+mn-cs"/>
              </a:rPr>
              <a:pPr lvl="0">
                <a:spcBef>
                  <a:spcPct val="0"/>
                </a:spcBef>
                <a:spcAft>
                  <a:spcPct val="0"/>
                </a:spcAft>
              </a:pPr>
              <a:t>Sep-28</a:t>
            </a:fld>
            <a:endParaRPr lang="en-US" sz="900">
              <a:cs typeface="+mn-cs"/>
            </a:endParaRPr>
          </a:p>
        </p:txBody>
      </p:sp>
      <p:sp>
        <p:nvSpPr>
          <p:cNvPr id="50" name="Text Placeholder 4">
            <a:extLst>
              <a:ext uri="{FF2B5EF4-FFF2-40B4-BE49-F238E27FC236}">
                <a16:creationId xmlns:a16="http://schemas.microsoft.com/office/drawing/2014/main" id="{B8C3BF86-29E1-081D-EF94-A5E04413FA62}"/>
              </a:ext>
            </a:extLst>
          </p:cNvPr>
          <p:cNvSpPr>
            <a:spLocks noGrp="1"/>
          </p:cNvSpPr>
          <p:nvPr>
            <p:custDataLst>
              <p:tags r:id="rId39"/>
            </p:custDataLst>
          </p:nvPr>
        </p:nvSpPr>
        <p:spPr bwMode="auto">
          <a:xfrm>
            <a:off x="6011864" y="5619750"/>
            <a:ext cx="136525"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8D804AEC-599D-4BED-99C6-C3F1AC29A845}" type="datetime'''O''c''''''''t''-''''''''2''8'''''''''''''''''''''''''''">
              <a:rPr lang="en-US" altLang="en-US" sz="900" smtClean="0">
                <a:cs typeface="+mn-cs"/>
              </a:rPr>
              <a:pPr lvl="0">
                <a:spcBef>
                  <a:spcPct val="0"/>
                </a:spcBef>
                <a:spcAft>
                  <a:spcPct val="0"/>
                </a:spcAft>
              </a:pPr>
              <a:t>Oct-28</a:t>
            </a:fld>
            <a:endParaRPr lang="en-US" sz="900">
              <a:cs typeface="+mn-cs"/>
            </a:endParaRPr>
          </a:p>
        </p:txBody>
      </p:sp>
      <p:sp>
        <p:nvSpPr>
          <p:cNvPr id="51" name="Text Placeholder 4">
            <a:extLst>
              <a:ext uri="{FF2B5EF4-FFF2-40B4-BE49-F238E27FC236}">
                <a16:creationId xmlns:a16="http://schemas.microsoft.com/office/drawing/2014/main" id="{0CCCAE91-8F70-9E75-7B58-1433D41D2930}"/>
              </a:ext>
            </a:extLst>
          </p:cNvPr>
          <p:cNvSpPr>
            <a:spLocks noGrp="1"/>
          </p:cNvSpPr>
          <p:nvPr>
            <p:custDataLst>
              <p:tags r:id="rId40"/>
            </p:custDataLst>
          </p:nvPr>
        </p:nvSpPr>
        <p:spPr bwMode="auto">
          <a:xfrm>
            <a:off x="6176964"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FBBE6B3-C030-4EE2-9D81-950C7836B12F}" type="datetime'N''''''''''''''''''o''''''''''''''''''v''''''-2''''8'">
              <a:rPr lang="en-US" altLang="en-US" sz="900" smtClean="0">
                <a:cs typeface="+mn-cs"/>
              </a:rPr>
              <a:pPr lvl="0">
                <a:spcBef>
                  <a:spcPct val="0"/>
                </a:spcBef>
                <a:spcAft>
                  <a:spcPct val="0"/>
                </a:spcAft>
              </a:pPr>
              <a:t>Nov-28</a:t>
            </a:fld>
            <a:endParaRPr lang="en-US" sz="900">
              <a:cs typeface="+mn-cs"/>
            </a:endParaRPr>
          </a:p>
        </p:txBody>
      </p:sp>
      <p:sp>
        <p:nvSpPr>
          <p:cNvPr id="52" name="Text Placeholder 4">
            <a:extLst>
              <a:ext uri="{FF2B5EF4-FFF2-40B4-BE49-F238E27FC236}">
                <a16:creationId xmlns:a16="http://schemas.microsoft.com/office/drawing/2014/main" id="{27E8850C-2B99-A5C4-1E91-368729DDF568}"/>
              </a:ext>
            </a:extLst>
          </p:cNvPr>
          <p:cNvSpPr>
            <a:spLocks noGrp="1"/>
          </p:cNvSpPr>
          <p:nvPr>
            <p:custDataLst>
              <p:tags r:id="rId41"/>
            </p:custDataLst>
          </p:nvPr>
        </p:nvSpPr>
        <p:spPr bwMode="auto">
          <a:xfrm>
            <a:off x="6342064"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5B903BE-D0A2-4F97-BDCD-8BCB6819BF56}" type="datetime'''''''''''D''''''''''''e''''''''c-''2''''''8'''''">
              <a:rPr lang="en-US" altLang="en-US" sz="900" smtClean="0">
                <a:cs typeface="+mn-cs"/>
              </a:rPr>
              <a:pPr lvl="0">
                <a:spcBef>
                  <a:spcPct val="0"/>
                </a:spcBef>
                <a:spcAft>
                  <a:spcPct val="0"/>
                </a:spcAft>
              </a:pPr>
              <a:t>Dec-28</a:t>
            </a:fld>
            <a:endParaRPr lang="en-US" sz="900">
              <a:cs typeface="+mn-cs"/>
            </a:endParaRPr>
          </a:p>
        </p:txBody>
      </p:sp>
      <p:sp>
        <p:nvSpPr>
          <p:cNvPr id="53" name="Text Placeholder 4">
            <a:extLst>
              <a:ext uri="{FF2B5EF4-FFF2-40B4-BE49-F238E27FC236}">
                <a16:creationId xmlns:a16="http://schemas.microsoft.com/office/drawing/2014/main" id="{4AA7733A-1BB6-55E4-7149-B2680D8CCACD}"/>
              </a:ext>
            </a:extLst>
          </p:cNvPr>
          <p:cNvSpPr>
            <a:spLocks noGrp="1"/>
          </p:cNvSpPr>
          <p:nvPr>
            <p:custDataLst>
              <p:tags r:id="rId42"/>
            </p:custDataLst>
          </p:nvPr>
        </p:nvSpPr>
        <p:spPr bwMode="auto">
          <a:xfrm>
            <a:off x="6507164" y="5613400"/>
            <a:ext cx="136525" cy="349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8A86007A-DD6A-4A23-B5F2-6742481305A9}" type="datetime'''''''''''''''J''''''''an''''''-''''''''''2''''9'''''">
              <a:rPr lang="en-US" altLang="en-US" sz="900" smtClean="0">
                <a:cs typeface="+mn-cs"/>
              </a:rPr>
              <a:pPr lvl="0">
                <a:spcBef>
                  <a:spcPct val="0"/>
                </a:spcBef>
                <a:spcAft>
                  <a:spcPct val="0"/>
                </a:spcAft>
              </a:pPr>
              <a:t>Jan-29</a:t>
            </a:fld>
            <a:endParaRPr lang="en-US" sz="900">
              <a:cs typeface="+mn-cs"/>
            </a:endParaRPr>
          </a:p>
        </p:txBody>
      </p:sp>
      <p:sp>
        <p:nvSpPr>
          <p:cNvPr id="54" name="Text Placeholder 4">
            <a:extLst>
              <a:ext uri="{FF2B5EF4-FFF2-40B4-BE49-F238E27FC236}">
                <a16:creationId xmlns:a16="http://schemas.microsoft.com/office/drawing/2014/main" id="{A11FE257-0EEB-3473-CC8B-3A8673CFA658}"/>
              </a:ext>
            </a:extLst>
          </p:cNvPr>
          <p:cNvSpPr>
            <a:spLocks noGrp="1"/>
          </p:cNvSpPr>
          <p:nvPr>
            <p:custDataLst>
              <p:tags r:id="rId43"/>
            </p:custDataLst>
          </p:nvPr>
        </p:nvSpPr>
        <p:spPr bwMode="auto">
          <a:xfrm>
            <a:off x="6672264" y="5600700"/>
            <a:ext cx="136525" cy="361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DFCA07CD-1B83-4704-A78A-E75AC65F6491}" type="datetime'''''''F''''''''''e''''b''''-''''''''29'''''''''''''''''">
              <a:rPr lang="en-US" altLang="en-US" sz="900" smtClean="0">
                <a:cs typeface="+mn-cs"/>
              </a:rPr>
              <a:pPr lvl="0">
                <a:spcBef>
                  <a:spcPct val="0"/>
                </a:spcBef>
                <a:spcAft>
                  <a:spcPct val="0"/>
                </a:spcAft>
              </a:pPr>
              <a:t>Feb-29</a:t>
            </a:fld>
            <a:endParaRPr lang="en-US" sz="900">
              <a:cs typeface="+mn-cs"/>
            </a:endParaRPr>
          </a:p>
        </p:txBody>
      </p:sp>
      <p:sp>
        <p:nvSpPr>
          <p:cNvPr id="55" name="Text Placeholder 4">
            <a:extLst>
              <a:ext uri="{FF2B5EF4-FFF2-40B4-BE49-F238E27FC236}">
                <a16:creationId xmlns:a16="http://schemas.microsoft.com/office/drawing/2014/main" id="{807DA9AD-EF42-4D87-BF53-D4A86ACDB923}"/>
              </a:ext>
            </a:extLst>
          </p:cNvPr>
          <p:cNvSpPr>
            <a:spLocks noGrp="1"/>
          </p:cNvSpPr>
          <p:nvPr>
            <p:custDataLst>
              <p:tags r:id="rId44"/>
            </p:custDataLst>
          </p:nvPr>
        </p:nvSpPr>
        <p:spPr bwMode="auto">
          <a:xfrm>
            <a:off x="6837364" y="5600700"/>
            <a:ext cx="136525" cy="361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0D6206DB-4ECF-4640-8DE6-DB5DA086097E}" type="datetime'M''''''''''''''a''''''''''''''''''''''r-''''2''9'''''''''">
              <a:rPr lang="en-US" altLang="en-US" sz="900" smtClean="0">
                <a:cs typeface="+mn-cs"/>
              </a:rPr>
              <a:pPr lvl="0">
                <a:spcBef>
                  <a:spcPct val="0"/>
                </a:spcBef>
                <a:spcAft>
                  <a:spcPct val="0"/>
                </a:spcAft>
              </a:pPr>
              <a:t>Mar-29</a:t>
            </a:fld>
            <a:endParaRPr lang="en-US" sz="900">
              <a:cs typeface="+mn-cs"/>
            </a:endParaRPr>
          </a:p>
        </p:txBody>
      </p:sp>
      <p:sp>
        <p:nvSpPr>
          <p:cNvPr id="56" name="Text Placeholder 4">
            <a:extLst>
              <a:ext uri="{FF2B5EF4-FFF2-40B4-BE49-F238E27FC236}">
                <a16:creationId xmlns:a16="http://schemas.microsoft.com/office/drawing/2014/main" id="{99720AFA-84E4-0E6A-F6D8-26597823191C}"/>
              </a:ext>
            </a:extLst>
          </p:cNvPr>
          <p:cNvSpPr>
            <a:spLocks noGrp="1"/>
          </p:cNvSpPr>
          <p:nvPr>
            <p:custDataLst>
              <p:tags r:id="rId45"/>
            </p:custDataLst>
          </p:nvPr>
        </p:nvSpPr>
        <p:spPr bwMode="auto">
          <a:xfrm>
            <a:off x="7002464" y="5619750"/>
            <a:ext cx="136525"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AAF8100-F458-4978-B393-C1ED18B24762}" type="datetime'''''''''''''''''''''A''''''pr''''''''-''''2''''''''''''9'">
              <a:rPr lang="en-US" altLang="en-US" sz="900" smtClean="0">
                <a:cs typeface="+mn-cs"/>
              </a:rPr>
              <a:pPr lvl="0">
                <a:spcBef>
                  <a:spcPct val="0"/>
                </a:spcBef>
                <a:spcAft>
                  <a:spcPct val="0"/>
                </a:spcAft>
              </a:pPr>
              <a:t>Apr-29</a:t>
            </a:fld>
            <a:endParaRPr lang="en-US" sz="900">
              <a:cs typeface="+mn-cs"/>
            </a:endParaRPr>
          </a:p>
        </p:txBody>
      </p:sp>
      <p:sp>
        <p:nvSpPr>
          <p:cNvPr id="57" name="Text Placeholder 4">
            <a:extLst>
              <a:ext uri="{FF2B5EF4-FFF2-40B4-BE49-F238E27FC236}">
                <a16:creationId xmlns:a16="http://schemas.microsoft.com/office/drawing/2014/main" id="{128A1547-AF9F-D451-6A97-2CC0E0CC21DE}"/>
              </a:ext>
            </a:extLst>
          </p:cNvPr>
          <p:cNvSpPr>
            <a:spLocks noGrp="1"/>
          </p:cNvSpPr>
          <p:nvPr>
            <p:custDataLst>
              <p:tags r:id="rId46"/>
            </p:custDataLst>
          </p:nvPr>
        </p:nvSpPr>
        <p:spPr bwMode="auto">
          <a:xfrm>
            <a:off x="7167564" y="5581650"/>
            <a:ext cx="136525" cy="3810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8E8E158E-6A29-4207-A4EF-2C8BB0EB151D}" type="datetime'''M''''''''''a''''''''''''''y''''''''''''''-2''9'">
              <a:rPr lang="en-US" altLang="en-US" sz="900" smtClean="0">
                <a:cs typeface="+mn-cs"/>
              </a:rPr>
              <a:pPr lvl="0">
                <a:spcBef>
                  <a:spcPct val="0"/>
                </a:spcBef>
                <a:spcAft>
                  <a:spcPct val="0"/>
                </a:spcAft>
              </a:pPr>
              <a:t>May-29</a:t>
            </a:fld>
            <a:endParaRPr lang="en-US" sz="900">
              <a:cs typeface="+mn-cs"/>
            </a:endParaRPr>
          </a:p>
        </p:txBody>
      </p:sp>
      <p:sp>
        <p:nvSpPr>
          <p:cNvPr id="58" name="Text Placeholder 4">
            <a:extLst>
              <a:ext uri="{FF2B5EF4-FFF2-40B4-BE49-F238E27FC236}">
                <a16:creationId xmlns:a16="http://schemas.microsoft.com/office/drawing/2014/main" id="{5156C86F-30C6-C64B-5472-32FD3999BD4C}"/>
              </a:ext>
            </a:extLst>
          </p:cNvPr>
          <p:cNvSpPr>
            <a:spLocks noGrp="1"/>
          </p:cNvSpPr>
          <p:nvPr>
            <p:custDataLst>
              <p:tags r:id="rId47"/>
            </p:custDataLst>
          </p:nvPr>
        </p:nvSpPr>
        <p:spPr bwMode="auto">
          <a:xfrm>
            <a:off x="7331076" y="5613400"/>
            <a:ext cx="136525" cy="349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974696DF-1332-42BA-AD91-CC37729772A9}" type="datetime'''''Jun''''''''''''-2''''''''''''''''''9'''''''''''''''''''">
              <a:rPr lang="en-US" altLang="en-US" sz="900" smtClean="0">
                <a:cs typeface="+mn-cs"/>
              </a:rPr>
              <a:pPr lvl="0">
                <a:spcBef>
                  <a:spcPct val="0"/>
                </a:spcBef>
                <a:spcAft>
                  <a:spcPct val="0"/>
                </a:spcAft>
              </a:pPr>
              <a:t>Jun-29</a:t>
            </a:fld>
            <a:endParaRPr lang="en-US" sz="900">
              <a:cs typeface="+mn-cs"/>
            </a:endParaRPr>
          </a:p>
        </p:txBody>
      </p:sp>
      <p:sp>
        <p:nvSpPr>
          <p:cNvPr id="59" name="Text Placeholder 4">
            <a:extLst>
              <a:ext uri="{FF2B5EF4-FFF2-40B4-BE49-F238E27FC236}">
                <a16:creationId xmlns:a16="http://schemas.microsoft.com/office/drawing/2014/main" id="{F22A8B94-5228-9CCE-8CB4-7E9C3D51A7DF}"/>
              </a:ext>
            </a:extLst>
          </p:cNvPr>
          <p:cNvSpPr>
            <a:spLocks noGrp="1"/>
          </p:cNvSpPr>
          <p:nvPr>
            <p:custDataLst>
              <p:tags r:id="rId48"/>
            </p:custDataLst>
          </p:nvPr>
        </p:nvSpPr>
        <p:spPr bwMode="auto">
          <a:xfrm>
            <a:off x="7496176" y="5651500"/>
            <a:ext cx="136525" cy="3111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0B9FFB0C-A312-4C98-88AE-9D6E4CF3EC49}" type="datetime'''''''''Ju''''l''''''''''''''''-''''''''''29'''">
              <a:rPr lang="en-US" altLang="en-US" sz="900" smtClean="0">
                <a:cs typeface="+mn-cs"/>
              </a:rPr>
              <a:pPr lvl="0">
                <a:spcBef>
                  <a:spcPct val="0"/>
                </a:spcBef>
                <a:spcAft>
                  <a:spcPct val="0"/>
                </a:spcAft>
              </a:pPr>
              <a:t>Jul-29</a:t>
            </a:fld>
            <a:endParaRPr lang="en-US" sz="900">
              <a:cs typeface="+mn-cs"/>
            </a:endParaRPr>
          </a:p>
        </p:txBody>
      </p:sp>
      <p:sp>
        <p:nvSpPr>
          <p:cNvPr id="60" name="Text Placeholder 4">
            <a:extLst>
              <a:ext uri="{FF2B5EF4-FFF2-40B4-BE49-F238E27FC236}">
                <a16:creationId xmlns:a16="http://schemas.microsoft.com/office/drawing/2014/main" id="{62F300BD-833C-5CEE-3B04-EB99EA780CC1}"/>
              </a:ext>
            </a:extLst>
          </p:cNvPr>
          <p:cNvSpPr>
            <a:spLocks noGrp="1"/>
          </p:cNvSpPr>
          <p:nvPr>
            <p:custDataLst>
              <p:tags r:id="rId49"/>
            </p:custDataLst>
          </p:nvPr>
        </p:nvSpPr>
        <p:spPr bwMode="auto">
          <a:xfrm>
            <a:off x="7661276"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0B6FD009-91EE-4EC1-9D17-7A20E319F0DB}" type="datetime'''''''''''''''Au''''''''''''''''g-''''''''''''2''''''''''9'">
              <a:rPr lang="en-US" altLang="en-US" sz="900" smtClean="0">
                <a:cs typeface="+mn-cs"/>
              </a:rPr>
              <a:pPr lvl="0">
                <a:spcBef>
                  <a:spcPct val="0"/>
                </a:spcBef>
                <a:spcAft>
                  <a:spcPct val="0"/>
                </a:spcAft>
              </a:pPr>
              <a:t>Aug-29</a:t>
            </a:fld>
            <a:endParaRPr lang="en-US" sz="900">
              <a:cs typeface="+mn-cs"/>
            </a:endParaRPr>
          </a:p>
        </p:txBody>
      </p:sp>
      <p:sp>
        <p:nvSpPr>
          <p:cNvPr id="61" name="Text Placeholder 4">
            <a:extLst>
              <a:ext uri="{FF2B5EF4-FFF2-40B4-BE49-F238E27FC236}">
                <a16:creationId xmlns:a16="http://schemas.microsoft.com/office/drawing/2014/main" id="{AEC7AD57-6035-77E8-36F2-295DD947D780}"/>
              </a:ext>
            </a:extLst>
          </p:cNvPr>
          <p:cNvSpPr>
            <a:spLocks noGrp="1"/>
          </p:cNvSpPr>
          <p:nvPr>
            <p:custDataLst>
              <p:tags r:id="rId50"/>
            </p:custDataLst>
          </p:nvPr>
        </p:nvSpPr>
        <p:spPr bwMode="auto">
          <a:xfrm>
            <a:off x="7826376"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945FC7E3-AE40-40B9-9E9D-C5EF20D3B5E1}" type="datetime'''''''''''''''''''''''''''''S''e''''''''p''-''''''''''''2''9'">
              <a:rPr lang="en-US" altLang="en-US" sz="900" smtClean="0">
                <a:cs typeface="+mn-cs"/>
              </a:rPr>
              <a:pPr lvl="0">
                <a:spcBef>
                  <a:spcPct val="0"/>
                </a:spcBef>
                <a:spcAft>
                  <a:spcPct val="0"/>
                </a:spcAft>
              </a:pPr>
              <a:t>Sep-29</a:t>
            </a:fld>
            <a:endParaRPr lang="en-US" sz="900">
              <a:cs typeface="+mn-cs"/>
            </a:endParaRPr>
          </a:p>
        </p:txBody>
      </p:sp>
      <p:sp>
        <p:nvSpPr>
          <p:cNvPr id="62" name="Text Placeholder 4">
            <a:extLst>
              <a:ext uri="{FF2B5EF4-FFF2-40B4-BE49-F238E27FC236}">
                <a16:creationId xmlns:a16="http://schemas.microsoft.com/office/drawing/2014/main" id="{4DDB64A8-889B-DE7E-5588-03818B539EAF}"/>
              </a:ext>
            </a:extLst>
          </p:cNvPr>
          <p:cNvSpPr>
            <a:spLocks noGrp="1"/>
          </p:cNvSpPr>
          <p:nvPr>
            <p:custDataLst>
              <p:tags r:id="rId51"/>
            </p:custDataLst>
          </p:nvPr>
        </p:nvSpPr>
        <p:spPr bwMode="auto">
          <a:xfrm>
            <a:off x="7991476" y="5619750"/>
            <a:ext cx="136525"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C099BC0D-DD3C-4BC9-B26B-996CB8E68ED5}" type="datetime'''''''O''c''''''t''''''''''-''2''''''''''9'''">
              <a:rPr lang="en-US" altLang="en-US" sz="900" smtClean="0">
                <a:cs typeface="+mn-cs"/>
              </a:rPr>
              <a:pPr lvl="0">
                <a:spcBef>
                  <a:spcPct val="0"/>
                </a:spcBef>
                <a:spcAft>
                  <a:spcPct val="0"/>
                </a:spcAft>
              </a:pPr>
              <a:t>Oct-29</a:t>
            </a:fld>
            <a:endParaRPr lang="en-US" sz="900">
              <a:cs typeface="+mn-cs"/>
            </a:endParaRPr>
          </a:p>
        </p:txBody>
      </p:sp>
      <p:sp>
        <p:nvSpPr>
          <p:cNvPr id="63" name="Text Placeholder 4">
            <a:extLst>
              <a:ext uri="{FF2B5EF4-FFF2-40B4-BE49-F238E27FC236}">
                <a16:creationId xmlns:a16="http://schemas.microsoft.com/office/drawing/2014/main" id="{CEA3D5CD-EEB0-F4DF-3141-312CF1B6EE82}"/>
              </a:ext>
            </a:extLst>
          </p:cNvPr>
          <p:cNvSpPr>
            <a:spLocks noGrp="1"/>
          </p:cNvSpPr>
          <p:nvPr>
            <p:custDataLst>
              <p:tags r:id="rId52"/>
            </p:custDataLst>
          </p:nvPr>
        </p:nvSpPr>
        <p:spPr bwMode="auto">
          <a:xfrm>
            <a:off x="8156576"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EF014270-D360-40B6-B8E9-3F211A85A2B4}" type="datetime'''N''''''''''''''''''''o''''''v''''-2''''''''''''''''''9'''''">
              <a:rPr lang="en-US" altLang="en-US" sz="900" smtClean="0">
                <a:cs typeface="+mn-cs"/>
              </a:rPr>
              <a:pPr lvl="0">
                <a:spcBef>
                  <a:spcPct val="0"/>
                </a:spcBef>
                <a:spcAft>
                  <a:spcPct val="0"/>
                </a:spcAft>
              </a:pPr>
              <a:t>Nov-29</a:t>
            </a:fld>
            <a:endParaRPr lang="en-US" sz="900">
              <a:cs typeface="+mn-cs"/>
            </a:endParaRPr>
          </a:p>
        </p:txBody>
      </p:sp>
      <p:sp>
        <p:nvSpPr>
          <p:cNvPr id="512" name="Text Placeholder 4">
            <a:extLst>
              <a:ext uri="{FF2B5EF4-FFF2-40B4-BE49-F238E27FC236}">
                <a16:creationId xmlns:a16="http://schemas.microsoft.com/office/drawing/2014/main" id="{0EDFF123-7203-EEC2-8BE4-E2CF574BF62E}"/>
              </a:ext>
            </a:extLst>
          </p:cNvPr>
          <p:cNvSpPr>
            <a:spLocks noGrp="1"/>
          </p:cNvSpPr>
          <p:nvPr>
            <p:custDataLst>
              <p:tags r:id="rId53"/>
            </p:custDataLst>
          </p:nvPr>
        </p:nvSpPr>
        <p:spPr bwMode="auto">
          <a:xfrm>
            <a:off x="8321676"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56FE870-B4D1-434F-8058-6A02442931FE}" type="datetime'''D''''e''''c''-''''''''''''2''''9'''''''''''''''''''''">
              <a:rPr lang="en-US" altLang="en-US" sz="900" smtClean="0">
                <a:cs typeface="+mn-cs"/>
              </a:rPr>
              <a:pPr lvl="0">
                <a:spcBef>
                  <a:spcPct val="0"/>
                </a:spcBef>
                <a:spcAft>
                  <a:spcPct val="0"/>
                </a:spcAft>
              </a:pPr>
              <a:t>Dec-29</a:t>
            </a:fld>
            <a:endParaRPr lang="en-US" sz="900">
              <a:cs typeface="+mn-cs"/>
            </a:endParaRPr>
          </a:p>
        </p:txBody>
      </p:sp>
      <p:sp>
        <p:nvSpPr>
          <p:cNvPr id="521" name="Text Placeholder 4">
            <a:extLst>
              <a:ext uri="{FF2B5EF4-FFF2-40B4-BE49-F238E27FC236}">
                <a16:creationId xmlns:a16="http://schemas.microsoft.com/office/drawing/2014/main" id="{F9004936-8433-CB22-6B69-89427584129A}"/>
              </a:ext>
            </a:extLst>
          </p:cNvPr>
          <p:cNvSpPr>
            <a:spLocks noGrp="1"/>
          </p:cNvSpPr>
          <p:nvPr>
            <p:custDataLst>
              <p:tags r:id="rId54"/>
            </p:custDataLst>
          </p:nvPr>
        </p:nvSpPr>
        <p:spPr bwMode="gray">
          <a:xfrm>
            <a:off x="1330325" y="2524125"/>
            <a:ext cx="2603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FD4508D-1024-4DF9-A23C-B64C04E22752}" type="datetime'''''''''''''''''''''4''''''2''''''''''%'">
              <a:rPr lang="en-US" altLang="en-US" sz="900" b="1" smtClean="0">
                <a:cs typeface="+mn-cs"/>
              </a:rPr>
              <a:pPr lvl="0" algn="ctr">
                <a:spcBef>
                  <a:spcPct val="0"/>
                </a:spcBef>
                <a:spcAft>
                  <a:spcPct val="0"/>
                </a:spcAft>
              </a:pPr>
              <a:t>42%</a:t>
            </a:fld>
            <a:endParaRPr lang="en-US" sz="900" b="1">
              <a:cs typeface="+mn-cs"/>
            </a:endParaRPr>
          </a:p>
        </p:txBody>
      </p:sp>
      <p:sp>
        <p:nvSpPr>
          <p:cNvPr id="31" name="Text Placeholder 4">
            <a:extLst>
              <a:ext uri="{FF2B5EF4-FFF2-40B4-BE49-F238E27FC236}">
                <a16:creationId xmlns:a16="http://schemas.microsoft.com/office/drawing/2014/main" id="{B08E6680-0234-116F-B6DF-45397327A021}"/>
              </a:ext>
            </a:extLst>
          </p:cNvPr>
          <p:cNvSpPr>
            <a:spLocks noGrp="1"/>
          </p:cNvSpPr>
          <p:nvPr>
            <p:custDataLst>
              <p:tags r:id="rId55"/>
            </p:custDataLst>
          </p:nvPr>
        </p:nvSpPr>
        <p:spPr bwMode="gray">
          <a:xfrm>
            <a:off x="1031875" y="5053013"/>
            <a:ext cx="196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99AE0C0-9E74-431C-9A4A-A50BEA46CB38}" type="datetime'''3''''''''''''''''''''''''''''''''''''''''''%'">
              <a:rPr lang="en-US" altLang="en-US" sz="900" b="1" smtClean="0">
                <a:cs typeface="+mn-cs"/>
              </a:rPr>
              <a:pPr lvl="0" algn="ctr">
                <a:spcBef>
                  <a:spcPct val="0"/>
                </a:spcBef>
                <a:spcAft>
                  <a:spcPct val="0"/>
                </a:spcAft>
              </a:pPr>
              <a:t>3%</a:t>
            </a:fld>
            <a:endParaRPr lang="en-US" sz="900" b="1">
              <a:cs typeface="+mn-cs"/>
            </a:endParaRPr>
          </a:p>
        </p:txBody>
      </p:sp>
      <p:sp>
        <p:nvSpPr>
          <p:cNvPr id="513" name="Text Placeholder 4">
            <a:extLst>
              <a:ext uri="{FF2B5EF4-FFF2-40B4-BE49-F238E27FC236}">
                <a16:creationId xmlns:a16="http://schemas.microsoft.com/office/drawing/2014/main" id="{35A30038-E9B4-0F9E-E56E-3B4AE23F5DB9}"/>
              </a:ext>
            </a:extLst>
          </p:cNvPr>
          <p:cNvSpPr>
            <a:spLocks noGrp="1"/>
          </p:cNvSpPr>
          <p:nvPr>
            <p:custDataLst>
              <p:tags r:id="rId56"/>
            </p:custDataLst>
          </p:nvPr>
        </p:nvSpPr>
        <p:spPr bwMode="gray">
          <a:xfrm>
            <a:off x="1131888" y="4429125"/>
            <a:ext cx="2603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7AC81F3-4146-4FCF-86AD-39551D412073}" type="datetime'''''''''''''''''''''''''14''''''''''''''%'''''''''''''''">
              <a:rPr lang="en-US" altLang="en-US" sz="900" b="1" smtClean="0">
                <a:cs typeface="+mn-cs"/>
              </a:rPr>
              <a:pPr lvl="0" algn="ctr">
                <a:spcBef>
                  <a:spcPct val="0"/>
                </a:spcBef>
                <a:spcAft>
                  <a:spcPct val="0"/>
                </a:spcAft>
              </a:pPr>
              <a:t>14%</a:t>
            </a:fld>
            <a:endParaRPr lang="en-US" sz="900" b="1">
              <a:cs typeface="+mn-cs"/>
            </a:endParaRPr>
          </a:p>
        </p:txBody>
      </p:sp>
      <p:sp>
        <p:nvSpPr>
          <p:cNvPr id="514" name="Text Placeholder 4">
            <a:extLst>
              <a:ext uri="{FF2B5EF4-FFF2-40B4-BE49-F238E27FC236}">
                <a16:creationId xmlns:a16="http://schemas.microsoft.com/office/drawing/2014/main" id="{8C48B2DE-6790-96A8-BDB2-373E358541B9}"/>
              </a:ext>
            </a:extLst>
          </p:cNvPr>
          <p:cNvSpPr>
            <a:spLocks noGrp="1"/>
          </p:cNvSpPr>
          <p:nvPr>
            <p:custDataLst>
              <p:tags r:id="rId57"/>
            </p:custDataLst>
          </p:nvPr>
        </p:nvSpPr>
        <p:spPr bwMode="gray">
          <a:xfrm>
            <a:off x="1362075" y="5284788"/>
            <a:ext cx="196850" cy="136525"/>
          </a:xfrm>
          <a:prstGeom prst="rect">
            <a:avLst/>
          </a:prstGeom>
          <a:solidFill>
            <a:schemeClr val="accent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D28E3C2-1566-4EA9-89DB-0EA2FD98163A}" type="datetime'''''''''''''''''6''''''%'''''''''''''''">
              <a:rPr lang="en-US" altLang="en-US" sz="900" smtClean="0">
                <a:effectLst/>
                <a:cs typeface="+mn-cs"/>
              </a:rPr>
              <a:pPr lvl="0" algn="ctr">
                <a:spcBef>
                  <a:spcPct val="0"/>
                </a:spcBef>
                <a:spcAft>
                  <a:spcPct val="0"/>
                </a:spcAft>
              </a:pPr>
              <a:t>6%</a:t>
            </a:fld>
            <a:endParaRPr lang="en-US" sz="900">
              <a:cs typeface="+mn-cs"/>
            </a:endParaRPr>
          </a:p>
        </p:txBody>
      </p:sp>
      <p:sp>
        <p:nvSpPr>
          <p:cNvPr id="11" name="Text Placeholder 4">
            <a:extLst>
              <a:ext uri="{FF2B5EF4-FFF2-40B4-BE49-F238E27FC236}">
                <a16:creationId xmlns:a16="http://schemas.microsoft.com/office/drawing/2014/main" id="{82D6815E-82C5-D542-8109-6876B19E1690}"/>
              </a:ext>
            </a:extLst>
          </p:cNvPr>
          <p:cNvSpPr>
            <a:spLocks noGrp="1"/>
          </p:cNvSpPr>
          <p:nvPr>
            <p:custDataLst>
              <p:tags r:id="rId58"/>
            </p:custDataLst>
          </p:nvPr>
        </p:nvSpPr>
        <p:spPr bwMode="auto">
          <a:xfrm>
            <a:off x="566739" y="5613400"/>
            <a:ext cx="136525" cy="349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0822E730-8672-4BBD-AB4F-9D9D21C96B16}" type="datetime'''''Ja''''n-''''''''2''''''''''''6'''''''''''''''''''''">
              <a:rPr lang="en-US" altLang="en-US" sz="900" smtClean="0">
                <a:cs typeface="+mn-cs"/>
              </a:rPr>
              <a:pPr lvl="0">
                <a:spcBef>
                  <a:spcPct val="0"/>
                </a:spcBef>
                <a:spcAft>
                  <a:spcPct val="0"/>
                </a:spcAft>
              </a:pPr>
              <a:t>Jan-26</a:t>
            </a:fld>
            <a:endParaRPr lang="en-US" sz="900">
              <a:cs typeface="+mn-cs"/>
            </a:endParaRPr>
          </a:p>
        </p:txBody>
      </p:sp>
      <p:sp>
        <p:nvSpPr>
          <p:cNvPr id="516" name="Text Placeholder 4">
            <a:extLst>
              <a:ext uri="{FF2B5EF4-FFF2-40B4-BE49-F238E27FC236}">
                <a16:creationId xmlns:a16="http://schemas.microsoft.com/office/drawing/2014/main" id="{93CAB8C4-6DB6-4592-3EE3-BFA7AAFBB489}"/>
              </a:ext>
            </a:extLst>
          </p:cNvPr>
          <p:cNvSpPr>
            <a:spLocks noGrp="1"/>
          </p:cNvSpPr>
          <p:nvPr>
            <p:custDataLst>
              <p:tags r:id="rId59"/>
            </p:custDataLst>
          </p:nvPr>
        </p:nvSpPr>
        <p:spPr bwMode="gray">
          <a:xfrm>
            <a:off x="1619250" y="4238625"/>
            <a:ext cx="2603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CC374EA-5A26-4B29-B7B7-DB653F28DD9C}" type="datetime'''''''''17''''''''''''''''''''''''''''''''%'''''''''">
              <a:rPr lang="en-US" altLang="en-US" sz="900" b="1" smtClean="0">
                <a:cs typeface="+mn-cs"/>
              </a:rPr>
              <a:pPr lvl="0" algn="ctr">
                <a:spcBef>
                  <a:spcPct val="0"/>
                </a:spcBef>
                <a:spcAft>
                  <a:spcPct val="0"/>
                </a:spcAft>
              </a:pPr>
              <a:t>17%</a:t>
            </a:fld>
            <a:endParaRPr lang="en-US" sz="900" b="1">
              <a:cs typeface="+mn-cs"/>
            </a:endParaRPr>
          </a:p>
        </p:txBody>
      </p:sp>
      <p:sp>
        <p:nvSpPr>
          <p:cNvPr id="519" name="Text Placeholder 4">
            <a:extLst>
              <a:ext uri="{FF2B5EF4-FFF2-40B4-BE49-F238E27FC236}">
                <a16:creationId xmlns:a16="http://schemas.microsoft.com/office/drawing/2014/main" id="{FA3F34BD-7242-035E-8A69-38B4AA7DD981}"/>
              </a:ext>
            </a:extLst>
          </p:cNvPr>
          <p:cNvSpPr>
            <a:spLocks noGrp="1"/>
          </p:cNvSpPr>
          <p:nvPr>
            <p:custDataLst>
              <p:tags r:id="rId60"/>
            </p:custDataLst>
          </p:nvPr>
        </p:nvSpPr>
        <p:spPr bwMode="gray">
          <a:xfrm>
            <a:off x="1527175" y="5094288"/>
            <a:ext cx="196850" cy="136525"/>
          </a:xfrm>
          <a:prstGeom prst="rect">
            <a:avLst/>
          </a:prstGeom>
          <a:solidFill>
            <a:srgbClr val="5DA7E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2A01E8D-760E-411C-8828-BE16F9AF41FC}" type="datetime'''6''''%'''">
              <a:rPr lang="en-US" altLang="en-US" sz="900" smtClean="0">
                <a:effectLst/>
                <a:cs typeface="+mn-cs"/>
              </a:rPr>
              <a:pPr lvl="0" algn="ctr">
                <a:spcBef>
                  <a:spcPct val="0"/>
                </a:spcBef>
                <a:spcAft>
                  <a:spcPct val="0"/>
                </a:spcAft>
              </a:pPr>
              <a:t>6%</a:t>
            </a:fld>
            <a:endParaRPr lang="en-US" sz="900">
              <a:cs typeface="+mn-cs"/>
            </a:endParaRPr>
          </a:p>
        </p:txBody>
      </p:sp>
      <p:sp>
        <p:nvSpPr>
          <p:cNvPr id="520" name="Text Placeholder 4">
            <a:extLst>
              <a:ext uri="{FF2B5EF4-FFF2-40B4-BE49-F238E27FC236}">
                <a16:creationId xmlns:a16="http://schemas.microsoft.com/office/drawing/2014/main" id="{8028ED84-4D95-4427-B5B7-AE93CE845AEE}"/>
              </a:ext>
            </a:extLst>
          </p:cNvPr>
          <p:cNvSpPr>
            <a:spLocks noGrp="1"/>
          </p:cNvSpPr>
          <p:nvPr>
            <p:custDataLst>
              <p:tags r:id="rId61"/>
            </p:custDataLst>
          </p:nvPr>
        </p:nvSpPr>
        <p:spPr bwMode="gray">
          <a:xfrm>
            <a:off x="1527175" y="4618038"/>
            <a:ext cx="196850" cy="136525"/>
          </a:xfrm>
          <a:prstGeom prst="rect">
            <a:avLst/>
          </a:prstGeom>
          <a:solidFill>
            <a:schemeClr val="accent6"/>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1639D13-C0FA-4C95-A983-D672EDB8BDD2}" type="datetime'''''''''''8''''''''%'''''''''''''''''''''''''''">
              <a:rPr lang="en-US" altLang="en-US" sz="900" smtClean="0">
                <a:solidFill>
                  <a:schemeClr val="tx2"/>
                </a:solidFill>
                <a:effectLst/>
                <a:cs typeface="+mn-cs"/>
              </a:rPr>
              <a:pPr lvl="0" algn="ctr">
                <a:spcBef>
                  <a:spcPct val="0"/>
                </a:spcBef>
                <a:spcAft>
                  <a:spcPct val="0"/>
                </a:spcAft>
              </a:pPr>
              <a:t>8%</a:t>
            </a:fld>
            <a:endParaRPr lang="en-US" sz="900">
              <a:solidFill>
                <a:schemeClr val="tx2"/>
              </a:solidFill>
              <a:cs typeface="+mn-cs"/>
            </a:endParaRPr>
          </a:p>
        </p:txBody>
      </p:sp>
      <p:sp>
        <p:nvSpPr>
          <p:cNvPr id="522" name="Text Placeholder 4">
            <a:extLst>
              <a:ext uri="{FF2B5EF4-FFF2-40B4-BE49-F238E27FC236}">
                <a16:creationId xmlns:a16="http://schemas.microsoft.com/office/drawing/2014/main" id="{5A0A4027-019B-1096-C790-8B5C8A8C178B}"/>
              </a:ext>
            </a:extLst>
          </p:cNvPr>
          <p:cNvSpPr>
            <a:spLocks noGrp="1"/>
          </p:cNvSpPr>
          <p:nvPr>
            <p:custDataLst>
              <p:tags r:id="rId62"/>
            </p:custDataLst>
          </p:nvPr>
        </p:nvSpPr>
        <p:spPr bwMode="gray">
          <a:xfrm>
            <a:off x="1752600" y="5000625"/>
            <a:ext cx="196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07273C8-6FA3-4739-B59E-BD5BEEA4D2BD}" type="datetime'''''6''''''''''''''''''''''''''%'''''''''''''''''''''">
              <a:rPr lang="en-US" altLang="en-US" sz="900" b="1" smtClean="0">
                <a:cs typeface="+mn-cs"/>
              </a:rPr>
              <a:pPr lvl="0" algn="ctr">
                <a:spcBef>
                  <a:spcPct val="0"/>
                </a:spcBef>
                <a:spcAft>
                  <a:spcPct val="0"/>
                </a:spcAft>
              </a:pPr>
              <a:t>6%</a:t>
            </a:fld>
            <a:endParaRPr lang="en-US" sz="900" b="1">
              <a:cs typeface="+mn-cs"/>
            </a:endParaRPr>
          </a:p>
        </p:txBody>
      </p:sp>
      <p:sp>
        <p:nvSpPr>
          <p:cNvPr id="531" name="Text Placeholder 4">
            <a:extLst>
              <a:ext uri="{FF2B5EF4-FFF2-40B4-BE49-F238E27FC236}">
                <a16:creationId xmlns:a16="http://schemas.microsoft.com/office/drawing/2014/main" id="{8EDFCECC-0FC0-C764-99E1-42895FDC042F}"/>
              </a:ext>
            </a:extLst>
          </p:cNvPr>
          <p:cNvSpPr>
            <a:spLocks noGrp="1"/>
          </p:cNvSpPr>
          <p:nvPr>
            <p:custDataLst>
              <p:tags r:id="rId63"/>
            </p:custDataLst>
          </p:nvPr>
        </p:nvSpPr>
        <p:spPr bwMode="gray">
          <a:xfrm>
            <a:off x="536575" y="4810125"/>
            <a:ext cx="196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44D4A89-A195-4573-9005-DE4DDB92930D}" type="datetime'''''''''''''''''''''''''''8''''%'''''''''">
              <a:rPr lang="en-US" altLang="en-US" sz="900" b="1" smtClean="0">
                <a:cs typeface="+mn-cs"/>
              </a:rPr>
              <a:pPr lvl="0" algn="ctr">
                <a:spcBef>
                  <a:spcPct val="0"/>
                </a:spcBef>
                <a:spcAft>
                  <a:spcPct val="0"/>
                </a:spcAft>
              </a:pPr>
              <a:t>8%</a:t>
            </a:fld>
            <a:endParaRPr lang="en-US" sz="900" b="1">
              <a:cs typeface="+mn-cs"/>
            </a:endParaRPr>
          </a:p>
        </p:txBody>
      </p:sp>
      <p:sp>
        <p:nvSpPr>
          <p:cNvPr id="532" name="Text Placeholder 4">
            <a:extLst>
              <a:ext uri="{FF2B5EF4-FFF2-40B4-BE49-F238E27FC236}">
                <a16:creationId xmlns:a16="http://schemas.microsoft.com/office/drawing/2014/main" id="{67248923-7DB1-9DAD-C397-2230D86926E5}"/>
              </a:ext>
            </a:extLst>
          </p:cNvPr>
          <p:cNvSpPr>
            <a:spLocks noGrp="1"/>
          </p:cNvSpPr>
          <p:nvPr>
            <p:custDataLst>
              <p:tags r:id="rId64"/>
            </p:custDataLst>
          </p:nvPr>
        </p:nvSpPr>
        <p:spPr bwMode="gray">
          <a:xfrm>
            <a:off x="536575" y="5380038"/>
            <a:ext cx="196850" cy="136525"/>
          </a:xfrm>
          <a:prstGeom prst="rect">
            <a:avLst/>
          </a:prstGeom>
          <a:solidFill>
            <a:schemeClr val="accent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CA51D3B-13A6-4348-B422-66AF64FFC0FA}" type="datetime'''3''''''''''''''''''''''''''''''''''''''''''''''''''%'''''">
              <a:rPr lang="en-US" altLang="en-US" sz="900" smtClean="0">
                <a:effectLst/>
                <a:cs typeface="+mn-cs"/>
              </a:rPr>
              <a:pPr lvl="0" algn="ctr">
                <a:spcBef>
                  <a:spcPct val="0"/>
                </a:spcBef>
                <a:spcAft>
                  <a:spcPct val="0"/>
                </a:spcAft>
              </a:pPr>
              <a:t>3%</a:t>
            </a:fld>
            <a:endParaRPr lang="en-US" sz="900">
              <a:cs typeface="+mn-cs"/>
            </a:endParaRPr>
          </a:p>
        </p:txBody>
      </p:sp>
      <p:sp>
        <p:nvSpPr>
          <p:cNvPr id="534" name="Text Placeholder 4">
            <a:extLst>
              <a:ext uri="{FF2B5EF4-FFF2-40B4-BE49-F238E27FC236}">
                <a16:creationId xmlns:a16="http://schemas.microsoft.com/office/drawing/2014/main" id="{87F3F909-9320-6582-1C8F-E1A0BAD5EE50}"/>
              </a:ext>
            </a:extLst>
          </p:cNvPr>
          <p:cNvSpPr>
            <a:spLocks noGrp="1"/>
          </p:cNvSpPr>
          <p:nvPr>
            <p:custDataLst>
              <p:tags r:id="rId65"/>
            </p:custDataLst>
          </p:nvPr>
        </p:nvSpPr>
        <p:spPr bwMode="gray">
          <a:xfrm>
            <a:off x="536575" y="5189538"/>
            <a:ext cx="196850" cy="136525"/>
          </a:xfrm>
          <a:prstGeom prst="rect">
            <a:avLst/>
          </a:prstGeom>
          <a:solidFill>
            <a:srgbClr val="5DA7E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0F9A14C-2AF2-45E1-B6E3-51FFA06BE8C2}" type="datetime'''''''3''''''''''''''''''''''''%'''''''''''''">
              <a:rPr lang="en-US" altLang="en-US" sz="900" smtClean="0">
                <a:effectLst/>
                <a:cs typeface="+mn-cs"/>
              </a:rPr>
              <a:pPr lvl="0" algn="ctr">
                <a:spcBef>
                  <a:spcPct val="0"/>
                </a:spcBef>
                <a:spcAft>
                  <a:spcPct val="0"/>
                </a:spcAft>
              </a:pPr>
              <a:t>3%</a:t>
            </a:fld>
            <a:endParaRPr lang="en-US" sz="900">
              <a:cs typeface="+mn-cs"/>
            </a:endParaRPr>
          </a:p>
        </p:txBody>
      </p:sp>
      <p:sp>
        <p:nvSpPr>
          <p:cNvPr id="535" name="Text Placeholder 4">
            <a:extLst>
              <a:ext uri="{FF2B5EF4-FFF2-40B4-BE49-F238E27FC236}">
                <a16:creationId xmlns:a16="http://schemas.microsoft.com/office/drawing/2014/main" id="{487F19FC-4EEF-A7E5-0DB9-ADD90B624959}"/>
              </a:ext>
            </a:extLst>
          </p:cNvPr>
          <p:cNvSpPr>
            <a:spLocks noGrp="1"/>
          </p:cNvSpPr>
          <p:nvPr>
            <p:custDataLst>
              <p:tags r:id="rId66"/>
            </p:custDataLst>
          </p:nvPr>
        </p:nvSpPr>
        <p:spPr bwMode="gray">
          <a:xfrm>
            <a:off x="536575" y="4999038"/>
            <a:ext cx="196850" cy="136525"/>
          </a:xfrm>
          <a:prstGeom prst="rect">
            <a:avLst/>
          </a:prstGeom>
          <a:solidFill>
            <a:schemeClr val="accent6"/>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BE9A844-6834-4B5F-8946-508556F9BCDC}" type="datetime'''''''''''3''''''''''''''''''''''''%'''''''''">
              <a:rPr lang="en-US" altLang="en-US" sz="900" smtClean="0">
                <a:solidFill>
                  <a:schemeClr val="tx2"/>
                </a:solidFill>
                <a:effectLst/>
                <a:cs typeface="+mn-cs"/>
              </a:rPr>
              <a:pPr lvl="0" algn="ctr">
                <a:spcBef>
                  <a:spcPct val="0"/>
                </a:spcBef>
                <a:spcAft>
                  <a:spcPct val="0"/>
                </a:spcAft>
              </a:pPr>
              <a:t>3%</a:t>
            </a:fld>
            <a:endParaRPr lang="en-US" sz="900">
              <a:solidFill>
                <a:schemeClr val="tx2"/>
              </a:solidFill>
              <a:cs typeface="+mn-cs"/>
            </a:endParaRPr>
          </a:p>
        </p:txBody>
      </p:sp>
      <p:sp>
        <p:nvSpPr>
          <p:cNvPr id="515" name="Text Placeholder 4">
            <a:extLst>
              <a:ext uri="{FF2B5EF4-FFF2-40B4-BE49-F238E27FC236}">
                <a16:creationId xmlns:a16="http://schemas.microsoft.com/office/drawing/2014/main" id="{9C48D98C-BFC1-915E-19B1-2DF597D66F2A}"/>
              </a:ext>
            </a:extLst>
          </p:cNvPr>
          <p:cNvSpPr>
            <a:spLocks noGrp="1"/>
          </p:cNvSpPr>
          <p:nvPr>
            <p:custDataLst>
              <p:tags r:id="rId67"/>
            </p:custDataLst>
          </p:nvPr>
        </p:nvSpPr>
        <p:spPr bwMode="gray">
          <a:xfrm>
            <a:off x="1362075" y="2903538"/>
            <a:ext cx="196850" cy="136525"/>
          </a:xfrm>
          <a:prstGeom prst="rect">
            <a:avLst/>
          </a:prstGeom>
          <a:solidFill>
            <a:schemeClr val="accent6"/>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1F6886E-D984-42B7-B7B7-483D4E835309}" type="datetime'''''''''''''''''''''''8''''''''''''''''''''''''''''%'''''''">
              <a:rPr lang="en-US" altLang="en-US" sz="900" smtClean="0">
                <a:solidFill>
                  <a:schemeClr val="tx2"/>
                </a:solidFill>
                <a:effectLst/>
                <a:cs typeface="+mn-cs"/>
              </a:rPr>
              <a:pPr lvl="0" algn="ctr">
                <a:spcBef>
                  <a:spcPct val="0"/>
                </a:spcBef>
                <a:spcAft>
                  <a:spcPct val="0"/>
                </a:spcAft>
              </a:pPr>
              <a:t>8%</a:t>
            </a:fld>
            <a:endParaRPr lang="en-US" sz="900">
              <a:solidFill>
                <a:schemeClr val="tx2"/>
              </a:solidFill>
              <a:cs typeface="+mn-cs"/>
            </a:endParaRPr>
          </a:p>
        </p:txBody>
      </p:sp>
      <p:sp>
        <p:nvSpPr>
          <p:cNvPr id="537" name="Text Placeholder 4">
            <a:extLst>
              <a:ext uri="{FF2B5EF4-FFF2-40B4-BE49-F238E27FC236}">
                <a16:creationId xmlns:a16="http://schemas.microsoft.com/office/drawing/2014/main" id="{AF68AC96-CD7A-FFB4-7BF4-DC58C6166538}"/>
              </a:ext>
            </a:extLst>
          </p:cNvPr>
          <p:cNvSpPr>
            <a:spLocks noGrp="1"/>
          </p:cNvSpPr>
          <p:nvPr>
            <p:custDataLst>
              <p:tags r:id="rId68"/>
            </p:custDataLst>
          </p:nvPr>
        </p:nvSpPr>
        <p:spPr bwMode="gray">
          <a:xfrm>
            <a:off x="866775" y="5380038"/>
            <a:ext cx="196850" cy="136525"/>
          </a:xfrm>
          <a:prstGeom prst="rect">
            <a:avLst/>
          </a:prstGeom>
          <a:solidFill>
            <a:srgbClr val="5DA7E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5F01AC1-55EF-4B88-B8A1-D556BF96C405}" type="datetime'''3''%'''''''''''''''''''">
              <a:rPr lang="en-US" altLang="en-US" sz="900" smtClean="0">
                <a:effectLst/>
                <a:cs typeface="+mn-cs"/>
              </a:rPr>
              <a:pPr lvl="0" algn="ctr">
                <a:spcBef>
                  <a:spcPct val="0"/>
                </a:spcBef>
                <a:spcAft>
                  <a:spcPct val="0"/>
                </a:spcAft>
              </a:pPr>
              <a:t>3%</a:t>
            </a:fld>
            <a:endParaRPr lang="en-US" sz="900">
              <a:cs typeface="+mn-cs"/>
            </a:endParaRPr>
          </a:p>
        </p:txBody>
      </p:sp>
      <p:sp>
        <p:nvSpPr>
          <p:cNvPr id="538" name="Text Placeholder 4">
            <a:extLst>
              <a:ext uri="{FF2B5EF4-FFF2-40B4-BE49-F238E27FC236}">
                <a16:creationId xmlns:a16="http://schemas.microsoft.com/office/drawing/2014/main" id="{29136B8F-B018-0FA9-9934-42564B7F8F21}"/>
              </a:ext>
            </a:extLst>
          </p:cNvPr>
          <p:cNvSpPr>
            <a:spLocks noGrp="1"/>
          </p:cNvSpPr>
          <p:nvPr>
            <p:custDataLst>
              <p:tags r:id="rId69"/>
            </p:custDataLst>
          </p:nvPr>
        </p:nvSpPr>
        <p:spPr bwMode="gray">
          <a:xfrm>
            <a:off x="866775" y="5189538"/>
            <a:ext cx="196850" cy="136525"/>
          </a:xfrm>
          <a:prstGeom prst="rect">
            <a:avLst/>
          </a:prstGeom>
          <a:solidFill>
            <a:schemeClr val="accent6"/>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D3C5B88-C023-48A1-86E4-64FB4DDD369C}" type="datetime'''''''''''''''3''''''%'''''''''''''''''''''''''''''''''''''">
              <a:rPr lang="en-US" altLang="en-US" sz="900" smtClean="0">
                <a:solidFill>
                  <a:schemeClr val="tx2"/>
                </a:solidFill>
                <a:effectLst/>
                <a:cs typeface="+mn-cs"/>
              </a:rPr>
              <a:pPr lvl="0" algn="ctr">
                <a:spcBef>
                  <a:spcPct val="0"/>
                </a:spcBef>
                <a:spcAft>
                  <a:spcPct val="0"/>
                </a:spcAft>
              </a:pPr>
              <a:t>3%</a:t>
            </a:fld>
            <a:endParaRPr lang="en-US" sz="900">
              <a:solidFill>
                <a:schemeClr val="tx2"/>
              </a:solidFill>
              <a:cs typeface="+mn-cs"/>
            </a:endParaRPr>
          </a:p>
        </p:txBody>
      </p:sp>
      <p:sp>
        <p:nvSpPr>
          <p:cNvPr id="540" name="Text Placeholder 4">
            <a:extLst>
              <a:ext uri="{FF2B5EF4-FFF2-40B4-BE49-F238E27FC236}">
                <a16:creationId xmlns:a16="http://schemas.microsoft.com/office/drawing/2014/main" id="{F876292D-16A9-575A-F237-064FAE5BA7D1}"/>
              </a:ext>
            </a:extLst>
          </p:cNvPr>
          <p:cNvSpPr>
            <a:spLocks noGrp="1"/>
          </p:cNvSpPr>
          <p:nvPr>
            <p:custDataLst>
              <p:tags r:id="rId70"/>
            </p:custDataLst>
          </p:nvPr>
        </p:nvSpPr>
        <p:spPr bwMode="gray">
          <a:xfrm>
            <a:off x="1196975" y="5284788"/>
            <a:ext cx="196850" cy="136525"/>
          </a:xfrm>
          <a:prstGeom prst="rect">
            <a:avLst/>
          </a:prstGeom>
          <a:solidFill>
            <a:schemeClr val="accent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3EF471D-63B1-4330-8310-C1440022DA7B}" type="datetime'''''''''''''''''''''''''''''''''''''6''''''''%'''''''''">
              <a:rPr lang="en-US" altLang="en-US" sz="900" smtClean="0">
                <a:effectLst/>
                <a:cs typeface="+mn-cs"/>
              </a:rPr>
              <a:pPr lvl="0" algn="ctr">
                <a:spcBef>
                  <a:spcPct val="0"/>
                </a:spcBef>
                <a:spcAft>
                  <a:spcPct val="0"/>
                </a:spcAft>
              </a:pPr>
              <a:t>6%</a:t>
            </a:fld>
            <a:endParaRPr lang="en-US" sz="900">
              <a:cs typeface="+mn-cs"/>
            </a:endParaRPr>
          </a:p>
        </p:txBody>
      </p:sp>
      <p:sp>
        <p:nvSpPr>
          <p:cNvPr id="541" name="Text Placeholder 4">
            <a:extLst>
              <a:ext uri="{FF2B5EF4-FFF2-40B4-BE49-F238E27FC236}">
                <a16:creationId xmlns:a16="http://schemas.microsoft.com/office/drawing/2014/main" id="{4B4B0B11-09BC-B071-0862-BC6147216A36}"/>
              </a:ext>
            </a:extLst>
          </p:cNvPr>
          <p:cNvSpPr>
            <a:spLocks noGrp="1"/>
          </p:cNvSpPr>
          <p:nvPr>
            <p:custDataLst>
              <p:tags r:id="rId71"/>
            </p:custDataLst>
          </p:nvPr>
        </p:nvSpPr>
        <p:spPr bwMode="gray">
          <a:xfrm>
            <a:off x="1196975" y="4903788"/>
            <a:ext cx="196850" cy="136525"/>
          </a:xfrm>
          <a:prstGeom prst="rect">
            <a:avLst/>
          </a:prstGeom>
          <a:solidFill>
            <a:srgbClr val="5DA7E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058C58E-E204-4DA9-8AB4-479DA6F35147}" type="datetime'''''''''''6%'''''''''''''''''''''">
              <a:rPr lang="en-US" altLang="en-US" sz="900" smtClean="0">
                <a:effectLst/>
                <a:cs typeface="+mn-cs"/>
              </a:rPr>
              <a:pPr lvl="0" algn="ctr">
                <a:spcBef>
                  <a:spcPct val="0"/>
                </a:spcBef>
                <a:spcAft>
                  <a:spcPct val="0"/>
                </a:spcAft>
              </a:pPr>
              <a:t>6%</a:t>
            </a:fld>
            <a:endParaRPr lang="en-US" sz="900">
              <a:cs typeface="+mn-cs"/>
            </a:endParaRPr>
          </a:p>
        </p:txBody>
      </p:sp>
      <p:sp>
        <p:nvSpPr>
          <p:cNvPr id="542" name="Text Placeholder 4">
            <a:extLst>
              <a:ext uri="{FF2B5EF4-FFF2-40B4-BE49-F238E27FC236}">
                <a16:creationId xmlns:a16="http://schemas.microsoft.com/office/drawing/2014/main" id="{AE1292FE-E50D-B8A5-2DA5-FDE9DF729F86}"/>
              </a:ext>
            </a:extLst>
          </p:cNvPr>
          <p:cNvSpPr>
            <a:spLocks noGrp="1"/>
          </p:cNvSpPr>
          <p:nvPr>
            <p:custDataLst>
              <p:tags r:id="rId72"/>
            </p:custDataLst>
          </p:nvPr>
        </p:nvSpPr>
        <p:spPr bwMode="gray">
          <a:xfrm>
            <a:off x="1196975" y="4618038"/>
            <a:ext cx="196850" cy="136525"/>
          </a:xfrm>
          <a:prstGeom prst="rect">
            <a:avLst/>
          </a:prstGeom>
          <a:solidFill>
            <a:schemeClr val="accent6"/>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BEE655A-F0F3-4510-86F2-AB632411FFC8}" type="datetime'''3''''''''''%'''''''''''''">
              <a:rPr lang="en-US" altLang="en-US" sz="900" smtClean="0">
                <a:solidFill>
                  <a:schemeClr val="tx2"/>
                </a:solidFill>
                <a:effectLst/>
                <a:cs typeface="+mn-cs"/>
              </a:rPr>
              <a:pPr lvl="0" algn="ctr">
                <a:spcBef>
                  <a:spcPct val="0"/>
                </a:spcBef>
                <a:spcAft>
                  <a:spcPct val="0"/>
                </a:spcAft>
              </a:pPr>
              <a:t>3%</a:t>
            </a:fld>
            <a:endParaRPr lang="en-US" sz="900">
              <a:solidFill>
                <a:schemeClr val="tx2"/>
              </a:solidFill>
              <a:cs typeface="+mn-cs"/>
            </a:endParaRPr>
          </a:p>
        </p:txBody>
      </p:sp>
      <p:sp>
        <p:nvSpPr>
          <p:cNvPr id="545" name="Text Placeholder 4">
            <a:extLst>
              <a:ext uri="{FF2B5EF4-FFF2-40B4-BE49-F238E27FC236}">
                <a16:creationId xmlns:a16="http://schemas.microsoft.com/office/drawing/2014/main" id="{48533649-5546-EB26-9964-12AF4C8CA207}"/>
              </a:ext>
            </a:extLst>
          </p:cNvPr>
          <p:cNvSpPr>
            <a:spLocks noGrp="1"/>
          </p:cNvSpPr>
          <p:nvPr>
            <p:custDataLst>
              <p:tags r:id="rId73"/>
            </p:custDataLst>
          </p:nvPr>
        </p:nvSpPr>
        <p:spPr bwMode="gray">
          <a:xfrm>
            <a:off x="3506788" y="5191125"/>
            <a:ext cx="196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87AE6D9-E046-4F08-8237-C52438616EBD}" type="datetime'3''''''%'''''">
              <a:rPr lang="en-US" altLang="en-US" sz="900" b="1" smtClean="0">
                <a:cs typeface="+mn-cs"/>
              </a:rPr>
              <a:pPr lvl="0" algn="ctr">
                <a:spcBef>
                  <a:spcPct val="0"/>
                </a:spcBef>
                <a:spcAft>
                  <a:spcPct val="0"/>
                </a:spcAft>
              </a:pPr>
              <a:t>3%</a:t>
            </a:fld>
            <a:endParaRPr lang="en-US" sz="900" b="1">
              <a:cs typeface="+mn-cs"/>
            </a:endParaRPr>
          </a:p>
        </p:txBody>
      </p:sp>
      <p:sp>
        <p:nvSpPr>
          <p:cNvPr id="546" name="Text Placeholder 4">
            <a:extLst>
              <a:ext uri="{FF2B5EF4-FFF2-40B4-BE49-F238E27FC236}">
                <a16:creationId xmlns:a16="http://schemas.microsoft.com/office/drawing/2014/main" id="{90924774-6967-6798-B3D9-A5B62BC4694F}"/>
              </a:ext>
            </a:extLst>
          </p:cNvPr>
          <p:cNvSpPr>
            <a:spLocks noGrp="1"/>
          </p:cNvSpPr>
          <p:nvPr>
            <p:custDataLst>
              <p:tags r:id="rId74"/>
            </p:custDataLst>
          </p:nvPr>
        </p:nvSpPr>
        <p:spPr bwMode="gray">
          <a:xfrm>
            <a:off x="8291513" y="5191125"/>
            <a:ext cx="196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F12BB06-8F4D-4686-A42C-2FA606F8CDA4}" type="datetime'''''''''''''''''''''''3''''''''''''''%'''''''">
              <a:rPr lang="en-US" altLang="en-US" sz="900" b="1" smtClean="0">
                <a:cs typeface="+mn-cs"/>
              </a:rPr>
              <a:pPr lvl="0" algn="ctr">
                <a:spcBef>
                  <a:spcPct val="0"/>
                </a:spcBef>
                <a:spcAft>
                  <a:spcPct val="0"/>
                </a:spcAft>
              </a:pPr>
              <a:t>3%</a:t>
            </a:fld>
            <a:endParaRPr lang="en-US" sz="900" b="1">
              <a:cs typeface="+mn-cs"/>
            </a:endParaRPr>
          </a:p>
        </p:txBody>
      </p:sp>
      <p:sp>
        <p:nvSpPr>
          <p:cNvPr id="562" name="Text Placeholder 4">
            <a:extLst>
              <a:ext uri="{FF2B5EF4-FFF2-40B4-BE49-F238E27FC236}">
                <a16:creationId xmlns:a16="http://schemas.microsoft.com/office/drawing/2014/main" id="{B8537DD4-5435-45F0-BC11-DC34A3C7C6AE}"/>
              </a:ext>
            </a:extLst>
          </p:cNvPr>
          <p:cNvSpPr>
            <a:spLocks noGrp="1"/>
          </p:cNvSpPr>
          <p:nvPr>
            <p:custDataLst>
              <p:tags r:id="rId75"/>
            </p:custDataLst>
          </p:nvPr>
        </p:nvSpPr>
        <p:spPr bwMode="gray">
          <a:xfrm>
            <a:off x="1527175" y="5380038"/>
            <a:ext cx="196850" cy="136525"/>
          </a:xfrm>
          <a:prstGeom prst="rect">
            <a:avLst/>
          </a:prstGeom>
          <a:solidFill>
            <a:srgbClr val="061F79"/>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C9A1BC2-9C5B-4A02-AF5C-DDFC0B7197B1}" type="datetime'''''''''3''''''''''''%'''''">
              <a:rPr lang="en-US" altLang="en-US" sz="900" smtClean="0">
                <a:solidFill>
                  <a:schemeClr val="tx2"/>
                </a:solidFill>
                <a:effectLst/>
                <a:cs typeface="+mn-cs"/>
              </a:rPr>
              <a:pPr lvl="0" algn="ctr">
                <a:spcBef>
                  <a:spcPct val="0"/>
                </a:spcBef>
                <a:spcAft>
                  <a:spcPct val="0"/>
                </a:spcAft>
              </a:pPr>
              <a:t>3%</a:t>
            </a:fld>
            <a:endParaRPr lang="en-US" sz="900">
              <a:solidFill>
                <a:schemeClr val="tx2"/>
              </a:solidFill>
              <a:cs typeface="+mn-cs"/>
            </a:endParaRPr>
          </a:p>
        </p:txBody>
      </p:sp>
      <p:sp>
        <p:nvSpPr>
          <p:cNvPr id="536" name="Text Placeholder 4">
            <a:extLst>
              <a:ext uri="{FF2B5EF4-FFF2-40B4-BE49-F238E27FC236}">
                <a16:creationId xmlns:a16="http://schemas.microsoft.com/office/drawing/2014/main" id="{0E51E8AB-BCB5-641A-D2F8-36A5496E9B91}"/>
              </a:ext>
            </a:extLst>
          </p:cNvPr>
          <p:cNvSpPr>
            <a:spLocks noGrp="1"/>
          </p:cNvSpPr>
          <p:nvPr>
            <p:custDataLst>
              <p:tags r:id="rId76"/>
            </p:custDataLst>
          </p:nvPr>
        </p:nvSpPr>
        <p:spPr bwMode="gray">
          <a:xfrm>
            <a:off x="822325" y="5000625"/>
            <a:ext cx="196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751FC56-CED0-4BBF-BB00-44A156AAAD37}" type="datetime'''6''''''''''''''''''''''''''''''%'''''''''''''''''''">
              <a:rPr lang="en-US" altLang="en-US" sz="900" b="1" smtClean="0">
                <a:cs typeface="+mn-cs"/>
              </a:rPr>
              <a:pPr lvl="0" algn="ctr">
                <a:spcBef>
                  <a:spcPct val="0"/>
                </a:spcBef>
                <a:spcAft>
                  <a:spcPct val="0"/>
                </a:spcAft>
              </a:pPr>
              <a:t>6%</a:t>
            </a:fld>
            <a:endParaRPr lang="en-US" sz="900" b="1">
              <a:cs typeface="+mn-cs"/>
            </a:endParaRPr>
          </a:p>
        </p:txBody>
      </p:sp>
      <p:sp>
        <p:nvSpPr>
          <p:cNvPr id="3" name="TextBox 2">
            <a:extLst>
              <a:ext uri="{FF2B5EF4-FFF2-40B4-BE49-F238E27FC236}">
                <a16:creationId xmlns:a16="http://schemas.microsoft.com/office/drawing/2014/main" id="{0FBE3183-776F-BA91-B860-5E5DD9F16353}"/>
              </a:ext>
            </a:extLst>
          </p:cNvPr>
          <p:cNvSpPr txBox="1"/>
          <p:nvPr>
            <p:custDataLst>
              <p:tags r:id="rId77"/>
            </p:custDataLst>
          </p:nvPr>
        </p:nvSpPr>
        <p:spPr>
          <a:xfrm>
            <a:off x="2150741" y="6532059"/>
            <a:ext cx="5688334"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Feb 26, 2026 ERCOT Large Load Interconnection (LLI) Batch Study Process Stakeholder Survey results</a:t>
            </a:r>
          </a:p>
        </p:txBody>
      </p:sp>
      <p:sp>
        <p:nvSpPr>
          <p:cNvPr id="1005" name="Rectangle 1004">
            <a:extLst>
              <a:ext uri="{FF2B5EF4-FFF2-40B4-BE49-F238E27FC236}">
                <a16:creationId xmlns:a16="http://schemas.microsoft.com/office/drawing/2014/main" id="{DD78E6D7-6C05-1C37-1CE6-D0344231CD47}"/>
              </a:ext>
            </a:extLst>
          </p:cNvPr>
          <p:cNvSpPr/>
          <p:nvPr>
            <p:custDataLst>
              <p:tags r:id="rId78"/>
            </p:custDataLst>
          </p:nvPr>
        </p:nvSpPr>
        <p:spPr bwMode="auto">
          <a:xfrm>
            <a:off x="614363" y="2001838"/>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06" name="Rectangle 1005">
            <a:extLst>
              <a:ext uri="{FF2B5EF4-FFF2-40B4-BE49-F238E27FC236}">
                <a16:creationId xmlns:a16="http://schemas.microsoft.com/office/drawing/2014/main" id="{B6EA14F8-D5FB-8296-8453-3E30ED976829}"/>
              </a:ext>
            </a:extLst>
          </p:cNvPr>
          <p:cNvSpPr/>
          <p:nvPr>
            <p:custDataLst>
              <p:tags r:id="rId79"/>
            </p:custDataLst>
          </p:nvPr>
        </p:nvSpPr>
        <p:spPr bwMode="auto">
          <a:xfrm>
            <a:off x="1516063" y="2001838"/>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08" name="Rectangle 1007">
            <a:extLst>
              <a:ext uri="{FF2B5EF4-FFF2-40B4-BE49-F238E27FC236}">
                <a16:creationId xmlns:a16="http://schemas.microsoft.com/office/drawing/2014/main" id="{4E276BE9-0114-9314-F82F-23FE9301CEC8}"/>
              </a:ext>
            </a:extLst>
          </p:cNvPr>
          <p:cNvSpPr/>
          <p:nvPr>
            <p:custDataLst>
              <p:tags r:id="rId80"/>
            </p:custDataLst>
          </p:nvPr>
        </p:nvSpPr>
        <p:spPr bwMode="auto">
          <a:xfrm>
            <a:off x="3471863" y="2001838"/>
            <a:ext cx="165100" cy="165100"/>
          </a:xfrm>
          <a:prstGeom prst="rect">
            <a:avLst/>
          </a:prstGeom>
          <a:solidFill>
            <a:schemeClr val="accent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65" name="Rectangle 564">
            <a:extLst>
              <a:ext uri="{FF2B5EF4-FFF2-40B4-BE49-F238E27FC236}">
                <a16:creationId xmlns:a16="http://schemas.microsoft.com/office/drawing/2014/main" id="{2D473EF5-D48C-1CB8-5886-A10B7A3F7885}"/>
              </a:ext>
            </a:extLst>
          </p:cNvPr>
          <p:cNvSpPr/>
          <p:nvPr>
            <p:custDataLst>
              <p:tags r:id="rId81"/>
            </p:custDataLst>
          </p:nvPr>
        </p:nvSpPr>
        <p:spPr bwMode="auto">
          <a:xfrm>
            <a:off x="2773363" y="2001838"/>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2" name="Text Placeholder 4">
            <a:extLst>
              <a:ext uri="{FF2B5EF4-FFF2-40B4-BE49-F238E27FC236}">
                <a16:creationId xmlns:a16="http://schemas.microsoft.com/office/drawing/2014/main" id="{F697DB10-0531-614A-1C2F-F1F9ADAF4CCC}"/>
              </a:ext>
            </a:extLst>
          </p:cNvPr>
          <p:cNvSpPr>
            <a:spLocks noGrp="1"/>
          </p:cNvSpPr>
          <p:nvPr>
            <p:custDataLst>
              <p:tags r:id="rId82"/>
            </p:custDataLst>
          </p:nvPr>
        </p:nvSpPr>
        <p:spPr bwMode="auto">
          <a:xfrm>
            <a:off x="830263" y="2000250"/>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BB5A2F9E-9B44-4DD0-A3F9-E6AD32ACFFD9}" type="datetime'''''''''''''''''T''(''''D'''''')''''''S''''''P''''''s'">
              <a:rPr lang="en-US" altLang="en-US" sz="1200" smtClean="0">
                <a:cs typeface="+mn-cs"/>
              </a:rPr>
              <a:pPr lvl="0">
                <a:spcBef>
                  <a:spcPct val="0"/>
                </a:spcBef>
                <a:spcAft>
                  <a:spcPct val="0"/>
                </a:spcAft>
              </a:pPr>
              <a:t>T(D)SPs</a:t>
            </a:fld>
            <a:endParaRPr lang="en-US" sz="1200">
              <a:cs typeface="+mn-cs"/>
            </a:endParaRPr>
          </a:p>
        </p:txBody>
      </p:sp>
      <p:sp>
        <p:nvSpPr>
          <p:cNvPr id="23" name="Text Placeholder 4">
            <a:extLst>
              <a:ext uri="{FF2B5EF4-FFF2-40B4-BE49-F238E27FC236}">
                <a16:creationId xmlns:a16="http://schemas.microsoft.com/office/drawing/2014/main" id="{30D96C03-BF84-24AF-D5F8-BFB5636B26A7}"/>
              </a:ext>
            </a:extLst>
          </p:cNvPr>
          <p:cNvSpPr>
            <a:spLocks noGrp="1"/>
          </p:cNvSpPr>
          <p:nvPr>
            <p:custDataLst>
              <p:tags r:id="rId83"/>
            </p:custDataLst>
          </p:nvPr>
        </p:nvSpPr>
        <p:spPr bwMode="auto">
          <a:xfrm>
            <a:off x="1731963" y="2000250"/>
            <a:ext cx="9398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062AE543-3798-409E-BF8B-1CEE92333EC6}" type="datetime'L''L'' ''C''''u''''st''''o''m''''''''er''''s'''''''''''''">
              <a:rPr lang="en-US" altLang="en-US" sz="1200" smtClean="0">
                <a:cs typeface="+mn-cs"/>
              </a:rPr>
              <a:pPr lvl="0">
                <a:spcBef>
                  <a:spcPct val="0"/>
                </a:spcBef>
                <a:spcAft>
                  <a:spcPct val="0"/>
                </a:spcAft>
              </a:pPr>
              <a:t>LL Customers</a:t>
            </a:fld>
            <a:endParaRPr lang="en-US" sz="1200">
              <a:cs typeface="+mn-cs"/>
            </a:endParaRPr>
          </a:p>
        </p:txBody>
      </p:sp>
      <p:sp>
        <p:nvSpPr>
          <p:cNvPr id="518" name="Text Placeholder 4">
            <a:extLst>
              <a:ext uri="{FF2B5EF4-FFF2-40B4-BE49-F238E27FC236}">
                <a16:creationId xmlns:a16="http://schemas.microsoft.com/office/drawing/2014/main" id="{094A8031-3493-6A5D-1B3A-CB3B442DE070}"/>
              </a:ext>
            </a:extLst>
          </p:cNvPr>
          <p:cNvSpPr>
            <a:spLocks noGrp="1"/>
          </p:cNvSpPr>
          <p:nvPr>
            <p:custDataLst>
              <p:tags r:id="rId84"/>
            </p:custDataLst>
          </p:nvPr>
        </p:nvSpPr>
        <p:spPr bwMode="auto">
          <a:xfrm>
            <a:off x="3687763" y="2000250"/>
            <a:ext cx="760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FABBD02-297C-4B19-A2A1-2759AF78515E}" type="datetime'G''''en''er''''''at''o''''''r''''s'''''''''''''''">
              <a:rPr lang="en-US" altLang="en-US" sz="1200" smtClean="0">
                <a:cs typeface="+mn-cs"/>
              </a:rPr>
              <a:pPr lvl="0">
                <a:spcBef>
                  <a:spcPct val="0"/>
                </a:spcBef>
                <a:spcAft>
                  <a:spcPct val="0"/>
                </a:spcAft>
              </a:pPr>
              <a:t>Generators</a:t>
            </a:fld>
            <a:endParaRPr lang="en-US" sz="1200">
              <a:cs typeface="+mn-cs"/>
            </a:endParaRPr>
          </a:p>
        </p:txBody>
      </p:sp>
      <p:sp>
        <p:nvSpPr>
          <p:cNvPr id="561" name="Text Placeholder 4">
            <a:extLst>
              <a:ext uri="{FF2B5EF4-FFF2-40B4-BE49-F238E27FC236}">
                <a16:creationId xmlns:a16="http://schemas.microsoft.com/office/drawing/2014/main" id="{C11E3DBA-A8F4-C512-CCEB-DA2BDCBFCB6E}"/>
              </a:ext>
            </a:extLst>
          </p:cNvPr>
          <p:cNvSpPr>
            <a:spLocks noGrp="1"/>
          </p:cNvSpPr>
          <p:nvPr>
            <p:custDataLst>
              <p:tags r:id="rId85"/>
            </p:custDataLst>
          </p:nvPr>
        </p:nvSpPr>
        <p:spPr bwMode="auto">
          <a:xfrm>
            <a:off x="2989263" y="2000250"/>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D6D3D8E0-B10E-4846-8760-44B7975C4619}" type="datetime'''''''''''''''''''''O''''th''e''''''''''''r'''">
              <a:rPr lang="en-US" altLang="en-US" sz="1200" smtClean="0">
                <a:cs typeface="+mn-cs"/>
              </a:rPr>
              <a:pPr lvl="0">
                <a:spcBef>
                  <a:spcPct val="0"/>
                </a:spcBef>
                <a:spcAft>
                  <a:spcPct val="0"/>
                </a:spcAft>
              </a:pPr>
              <a:t>Other</a:t>
            </a:fld>
            <a:endParaRPr lang="en-US" sz="1200">
              <a:cs typeface="+mn-cs"/>
            </a:endParaRPr>
          </a:p>
        </p:txBody>
      </p:sp>
      <p:sp>
        <p:nvSpPr>
          <p:cNvPr id="1133" name="4. Footnote">
            <a:extLst>
              <a:ext uri="{FF2B5EF4-FFF2-40B4-BE49-F238E27FC236}">
                <a16:creationId xmlns:a16="http://schemas.microsoft.com/office/drawing/2014/main" id="{88C75F6B-BA64-6BDA-3654-D8D06EB9AAE0}"/>
              </a:ext>
            </a:extLst>
          </p:cNvPr>
          <p:cNvSpPr txBox="1"/>
          <p:nvPr>
            <p:custDataLst>
              <p:tags r:id="rId86"/>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N=36 (10 T(D)SPs, 19 LLC, 6 Generators, 1 Other)</a:t>
            </a:r>
          </a:p>
        </p:txBody>
      </p:sp>
    </p:spTree>
    <p:extLst>
      <p:ext uri="{BB962C8B-B14F-4D97-AF65-F5344CB8AC3E}">
        <p14:creationId xmlns:p14="http://schemas.microsoft.com/office/powerpoint/2010/main" val="2884546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30CFC-0AD8-C31E-40AF-74F033DC7F31}"/>
            </a:ext>
          </a:extLst>
        </p:cNvPr>
        <p:cNvGrpSpPr/>
        <p:nvPr/>
      </p:nvGrpSpPr>
      <p:grpSpPr>
        <a:xfrm>
          <a:off x="0" y="0"/>
          <a:ext cx="0" cy="0"/>
          <a:chOff x="0" y="0"/>
          <a:chExt cx="0" cy="0"/>
        </a:xfrm>
      </p:grpSpPr>
      <p:graphicFrame>
        <p:nvGraphicFramePr>
          <p:cNvPr id="8" name="Object 6" hidden="1">
            <a:extLst>
              <a:ext uri="{FF2B5EF4-FFF2-40B4-BE49-F238E27FC236}">
                <a16:creationId xmlns:a16="http://schemas.microsoft.com/office/drawing/2014/main" id="{4ACFAA0A-F3A5-CF7C-AE51-C7477CC15D9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6" imgW="360" imgH="360" progId="TCLayout.ActiveDocument.1">
                  <p:embed/>
                </p:oleObj>
              </mc:Choice>
              <mc:Fallback>
                <p:oleObj name="think-cell Slide" r:id="rId86" imgW="360" imgH="360" progId="TCLayout.ActiveDocument.1">
                  <p:embed/>
                  <p:pic>
                    <p:nvPicPr>
                      <p:cNvPr id="8" name="Object 6" hidden="1">
                        <a:extLst>
                          <a:ext uri="{FF2B5EF4-FFF2-40B4-BE49-F238E27FC236}">
                            <a16:creationId xmlns:a16="http://schemas.microsoft.com/office/drawing/2014/main" id="{4ACFAA0A-F3A5-CF7C-AE51-C7477CC15D9A}"/>
                          </a:ext>
                        </a:extLst>
                      </p:cNvPr>
                      <p:cNvPicPr/>
                      <p:nvPr/>
                    </p:nvPicPr>
                    <p:blipFill>
                      <a:blip r:embed="rId87"/>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FC3AE5BE-46C7-5883-131A-259296210E98}"/>
              </a:ext>
            </a:extLst>
          </p:cNvPr>
          <p:cNvSpPr>
            <a:spLocks noGrp="1"/>
          </p:cNvSpPr>
          <p:nvPr>
            <p:ph type="title"/>
            <p:custDataLst>
              <p:tags r:id="rId2"/>
            </p:custDataLst>
          </p:nvPr>
        </p:nvSpPr>
        <p:spPr/>
        <p:txBody>
          <a:bodyPr vert="horz"/>
          <a:lstStyle/>
          <a:p>
            <a:r>
              <a:rPr lang="en-US"/>
              <a:t>Eligibility and screening: Intermediate or interconnection agreement criteria cutoff date</a:t>
            </a:r>
          </a:p>
        </p:txBody>
      </p:sp>
      <p:sp>
        <p:nvSpPr>
          <p:cNvPr id="7" name="TrackerNumBlue 28">
            <a:extLst>
              <a:ext uri="{FF2B5EF4-FFF2-40B4-BE49-F238E27FC236}">
                <a16:creationId xmlns:a16="http://schemas.microsoft.com/office/drawing/2014/main" id="{488915ED-8F6D-63F3-F781-22BDF8BF9D55}"/>
              </a:ext>
            </a:extLst>
          </p:cNvPr>
          <p:cNvSpPr/>
          <p:nvPr>
            <p:custDataLst>
              <p:tags r:id="rId3"/>
            </p:custDataLst>
          </p:nvPr>
        </p:nvSpPr>
        <p:spPr>
          <a:xfrm>
            <a:off x="58237" y="161938"/>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B3</a:t>
            </a:r>
          </a:p>
        </p:txBody>
      </p:sp>
      <p:sp>
        <p:nvSpPr>
          <p:cNvPr id="6" name="TextBox 5">
            <a:extLst>
              <a:ext uri="{FF2B5EF4-FFF2-40B4-BE49-F238E27FC236}">
                <a16:creationId xmlns:a16="http://schemas.microsoft.com/office/drawing/2014/main" id="{C86FFEE9-0914-6AD1-B49F-EEEE5A85BBCB}"/>
              </a:ext>
            </a:extLst>
          </p:cNvPr>
          <p:cNvSpPr txBox="1">
            <a:spLocks/>
          </p:cNvSpPr>
          <p:nvPr/>
        </p:nvSpPr>
        <p:spPr>
          <a:xfrm>
            <a:off x="554735" y="1333652"/>
            <a:ext cx="7918704"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“What date should ERCOT set for projects to meet the intermediate agreement or interconnection agreement criteria to be included in Batch Zero?” </a:t>
            </a:r>
            <a:r>
              <a:rPr lang="en-US" sz="1400" i="1"/>
              <a:t>(% of overall respondents)</a:t>
            </a:r>
            <a:endParaRPr lang="en-US" sz="1400" b="1" i="1"/>
          </a:p>
        </p:txBody>
      </p:sp>
      <p:cxnSp>
        <p:nvCxnSpPr>
          <p:cNvPr id="550" name="LineBasicStrong 6">
            <a:extLst>
              <a:ext uri="{FF2B5EF4-FFF2-40B4-BE49-F238E27FC236}">
                <a16:creationId xmlns:a16="http://schemas.microsoft.com/office/drawing/2014/main" id="{AF4C35DE-F866-6D78-B4B1-697E46742F56}"/>
              </a:ext>
            </a:extLst>
          </p:cNvPr>
          <p:cNvCxnSpPr>
            <a:cxnSpLocks/>
          </p:cNvCxnSpPr>
          <p:nvPr>
            <p:custDataLst>
              <p:tags r:id="rId4"/>
            </p:custDataLst>
          </p:nvPr>
        </p:nvCxnSpPr>
        <p:spPr>
          <a:xfrm>
            <a:off x="554735" y="1826095"/>
            <a:ext cx="7918704"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998" name="Group 997">
            <a:extLst>
              <a:ext uri="{FF2B5EF4-FFF2-40B4-BE49-F238E27FC236}">
                <a16:creationId xmlns:a16="http://schemas.microsoft.com/office/drawing/2014/main" id="{BD5DA68A-FE8C-0B2A-AD7F-896B9328FA1A}"/>
              </a:ext>
            </a:extLst>
          </p:cNvPr>
          <p:cNvGrpSpPr/>
          <p:nvPr/>
        </p:nvGrpSpPr>
        <p:grpSpPr>
          <a:xfrm>
            <a:off x="9082355" y="1512543"/>
            <a:ext cx="2774024" cy="1956939"/>
            <a:chOff x="8054870" y="1512543"/>
            <a:chExt cx="3801509" cy="1956939"/>
          </a:xfrm>
        </p:grpSpPr>
        <p:sp>
          <p:nvSpPr>
            <p:cNvPr id="551" name="TextBox 550">
              <a:extLst>
                <a:ext uri="{FF2B5EF4-FFF2-40B4-BE49-F238E27FC236}">
                  <a16:creationId xmlns:a16="http://schemas.microsoft.com/office/drawing/2014/main" id="{482F1EA7-8725-5F49-2AAE-A81FD2612F0C}"/>
                </a:ext>
              </a:extLst>
            </p:cNvPr>
            <p:cNvSpPr txBox="1">
              <a:spLocks/>
            </p:cNvSpPr>
            <p:nvPr/>
          </p:nvSpPr>
          <p:spPr>
            <a:xfrm>
              <a:off x="8054871" y="1512543"/>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552" name="LineBasicStrong 6">
              <a:extLst>
                <a:ext uri="{FF2B5EF4-FFF2-40B4-BE49-F238E27FC236}">
                  <a16:creationId xmlns:a16="http://schemas.microsoft.com/office/drawing/2014/main" id="{50747714-58C4-3836-2CFE-ED8E2359EB49}"/>
                </a:ext>
              </a:extLst>
            </p:cNvPr>
            <p:cNvCxnSpPr>
              <a:cxnSpLocks/>
            </p:cNvCxnSpPr>
            <p:nvPr>
              <p:custDataLst>
                <p:tags r:id="rId83"/>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53" name="TextBox 552">
              <a:extLst>
                <a:ext uri="{FF2B5EF4-FFF2-40B4-BE49-F238E27FC236}">
                  <a16:creationId xmlns:a16="http://schemas.microsoft.com/office/drawing/2014/main" id="{89CB981C-4FEA-575F-40F8-96D71616336F}"/>
                </a:ext>
              </a:extLst>
            </p:cNvPr>
            <p:cNvSpPr txBox="1">
              <a:spLocks/>
            </p:cNvSpPr>
            <p:nvPr/>
          </p:nvSpPr>
          <p:spPr>
            <a:xfrm>
              <a:off x="8054871" y="1992154"/>
              <a:ext cx="3801508"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Majority of respondents (26%) support setting July 2026 as the deadline for meeting intermediate or interconnection agreement criteria for Batch Zero inclusion</a:t>
              </a:r>
              <a:r>
                <a:rPr lang="en-US" sz="1200"/>
                <a:t>, with June 2026 (24%) and May/Sep 2026 (12%) also receiving notable support</a:t>
              </a:r>
            </a:p>
          </p:txBody>
        </p:sp>
      </p:grpSp>
      <p:graphicFrame>
        <p:nvGraphicFramePr>
          <p:cNvPr id="566" name="Chart 565">
            <a:extLst>
              <a:ext uri="{FF2B5EF4-FFF2-40B4-BE49-F238E27FC236}">
                <a16:creationId xmlns:a16="http://schemas.microsoft.com/office/drawing/2014/main" id="{CE4BE4D8-8A54-75D2-F1C3-87C03A9285F1}"/>
              </a:ext>
            </a:extLst>
          </p:cNvPr>
          <p:cNvGraphicFramePr/>
          <p:nvPr>
            <p:custDataLst>
              <p:tags r:id="rId5"/>
            </p:custDataLst>
          </p:nvPr>
        </p:nvGraphicFramePr>
        <p:xfrm>
          <a:off x="471488" y="2603500"/>
          <a:ext cx="8085137" cy="3022600"/>
        </p:xfrm>
        <a:graphic>
          <a:graphicData uri="http://schemas.openxmlformats.org/drawingml/2006/chart">
            <c:chart xmlns:c="http://schemas.openxmlformats.org/drawingml/2006/chart" xmlns:r="http://schemas.openxmlformats.org/officeDocument/2006/relationships" r:id="rId88"/>
          </a:graphicData>
        </a:graphic>
      </p:graphicFrame>
      <p:sp>
        <p:nvSpPr>
          <p:cNvPr id="20" name="Text Placeholder 4">
            <a:extLst>
              <a:ext uri="{FF2B5EF4-FFF2-40B4-BE49-F238E27FC236}">
                <a16:creationId xmlns:a16="http://schemas.microsoft.com/office/drawing/2014/main" id="{79823A65-F739-C212-9830-B4888F13B019}"/>
              </a:ext>
            </a:extLst>
          </p:cNvPr>
          <p:cNvSpPr>
            <a:spLocks noGrp="1"/>
          </p:cNvSpPr>
          <p:nvPr>
            <p:custDataLst>
              <p:tags r:id="rId6"/>
            </p:custDataLst>
          </p:nvPr>
        </p:nvSpPr>
        <p:spPr bwMode="auto">
          <a:xfrm>
            <a:off x="731839" y="5600700"/>
            <a:ext cx="136525" cy="361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62E25EB-1551-434E-920E-58BDD31CD63A}" type="datetime'''''''Feb''''''''''''''''-''''''''''''2''''''''''''''''''6'''">
              <a:rPr lang="en-US" altLang="en-US" sz="900" smtClean="0">
                <a:cs typeface="+mn-cs"/>
              </a:rPr>
              <a:pPr lvl="0">
                <a:spcBef>
                  <a:spcPct val="0"/>
                </a:spcBef>
                <a:spcAft>
                  <a:spcPct val="0"/>
                </a:spcAft>
              </a:pPr>
              <a:t>Feb-26</a:t>
            </a:fld>
            <a:endParaRPr lang="en-US" sz="900">
              <a:cs typeface="+mn-cs"/>
            </a:endParaRPr>
          </a:p>
        </p:txBody>
      </p:sp>
      <p:sp>
        <p:nvSpPr>
          <p:cNvPr id="21" name="Text Placeholder 4">
            <a:extLst>
              <a:ext uri="{FF2B5EF4-FFF2-40B4-BE49-F238E27FC236}">
                <a16:creationId xmlns:a16="http://schemas.microsoft.com/office/drawing/2014/main" id="{D402B8C3-17E5-1F8B-3D25-4126FB451675}"/>
              </a:ext>
            </a:extLst>
          </p:cNvPr>
          <p:cNvSpPr>
            <a:spLocks noGrp="1"/>
          </p:cNvSpPr>
          <p:nvPr>
            <p:custDataLst>
              <p:tags r:id="rId7"/>
            </p:custDataLst>
          </p:nvPr>
        </p:nvSpPr>
        <p:spPr bwMode="auto">
          <a:xfrm>
            <a:off x="896939" y="5600700"/>
            <a:ext cx="136525" cy="361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6307BDA4-2AC7-41D3-ABDB-A35C57446BA0}" type="datetime'''''''''''''''''''''''''''M''ar''''-''''2''6'''''''">
              <a:rPr lang="en-US" altLang="en-US" sz="900" smtClean="0">
                <a:cs typeface="+mn-cs"/>
              </a:rPr>
              <a:pPr lvl="0">
                <a:spcBef>
                  <a:spcPct val="0"/>
                </a:spcBef>
                <a:spcAft>
                  <a:spcPct val="0"/>
                </a:spcAft>
              </a:pPr>
              <a:t>Mar-26</a:t>
            </a:fld>
            <a:endParaRPr lang="en-US" sz="900">
              <a:cs typeface="+mn-cs"/>
            </a:endParaRPr>
          </a:p>
        </p:txBody>
      </p:sp>
      <p:sp>
        <p:nvSpPr>
          <p:cNvPr id="4" name="Text Placeholder 4">
            <a:extLst>
              <a:ext uri="{FF2B5EF4-FFF2-40B4-BE49-F238E27FC236}">
                <a16:creationId xmlns:a16="http://schemas.microsoft.com/office/drawing/2014/main" id="{5901E1C9-C193-31BE-44CD-3C6ABEBF3E53}"/>
              </a:ext>
            </a:extLst>
          </p:cNvPr>
          <p:cNvSpPr>
            <a:spLocks noGrp="1"/>
          </p:cNvSpPr>
          <p:nvPr>
            <p:custDataLst>
              <p:tags r:id="rId8"/>
            </p:custDataLst>
          </p:nvPr>
        </p:nvSpPr>
        <p:spPr bwMode="auto">
          <a:xfrm>
            <a:off x="1062039" y="5619750"/>
            <a:ext cx="136525"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A2CD5D0-F89C-406C-A9A9-C06764BE2663}" type="datetime'''''''''''''''A''p''''''''''''''''r''-''''2''''''6'''''''''">
              <a:rPr lang="en-US" altLang="en-US" sz="900" smtClean="0">
                <a:cs typeface="+mn-cs"/>
              </a:rPr>
              <a:pPr lvl="0">
                <a:spcBef>
                  <a:spcPct val="0"/>
                </a:spcBef>
                <a:spcAft>
                  <a:spcPct val="0"/>
                </a:spcAft>
              </a:pPr>
              <a:t>Apr-26</a:t>
            </a:fld>
            <a:endParaRPr lang="en-US" sz="900">
              <a:cs typeface="+mn-cs"/>
            </a:endParaRPr>
          </a:p>
        </p:txBody>
      </p:sp>
      <p:sp>
        <p:nvSpPr>
          <p:cNvPr id="5" name="Text Placeholder 4">
            <a:extLst>
              <a:ext uri="{FF2B5EF4-FFF2-40B4-BE49-F238E27FC236}">
                <a16:creationId xmlns:a16="http://schemas.microsoft.com/office/drawing/2014/main" id="{83281E36-71D6-1172-AFE0-40F2C0E512BD}"/>
              </a:ext>
            </a:extLst>
          </p:cNvPr>
          <p:cNvSpPr>
            <a:spLocks noGrp="1"/>
          </p:cNvSpPr>
          <p:nvPr>
            <p:custDataLst>
              <p:tags r:id="rId9"/>
            </p:custDataLst>
          </p:nvPr>
        </p:nvSpPr>
        <p:spPr bwMode="auto">
          <a:xfrm>
            <a:off x="1227139" y="5581650"/>
            <a:ext cx="136525" cy="3810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DB099FD3-4265-42FD-AF38-E3583D977F10}" type="datetime'''''M''a''y''''''-''''''''2''''''''''''''''''6'''">
              <a:rPr lang="en-US" altLang="en-US" sz="900" smtClean="0">
                <a:cs typeface="+mn-cs"/>
              </a:rPr>
              <a:pPr lvl="0">
                <a:spcBef>
                  <a:spcPct val="0"/>
                </a:spcBef>
                <a:spcAft>
                  <a:spcPct val="0"/>
                </a:spcAft>
              </a:pPr>
              <a:t>May-26</a:t>
            </a:fld>
            <a:endParaRPr lang="en-US" sz="900">
              <a:cs typeface="+mn-cs"/>
            </a:endParaRPr>
          </a:p>
        </p:txBody>
      </p:sp>
      <p:sp>
        <p:nvSpPr>
          <p:cNvPr id="515" name="Text Placeholder 4">
            <a:extLst>
              <a:ext uri="{FF2B5EF4-FFF2-40B4-BE49-F238E27FC236}">
                <a16:creationId xmlns:a16="http://schemas.microsoft.com/office/drawing/2014/main" id="{EFA85CCE-E647-1D4C-4779-1B00E8157166}"/>
              </a:ext>
            </a:extLst>
          </p:cNvPr>
          <p:cNvSpPr>
            <a:spLocks noGrp="1"/>
          </p:cNvSpPr>
          <p:nvPr>
            <p:custDataLst>
              <p:tags r:id="rId10"/>
            </p:custDataLst>
          </p:nvPr>
        </p:nvSpPr>
        <p:spPr bwMode="gray">
          <a:xfrm>
            <a:off x="1362075" y="3094038"/>
            <a:ext cx="196850" cy="136525"/>
          </a:xfrm>
          <a:prstGeom prst="rect">
            <a:avLst/>
          </a:prstGeom>
          <a:solidFill>
            <a:schemeClr val="accent6"/>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8A6E701-9619-4E8A-A8C9-9473861F3FEC}" type="datetime'''''''''''''''3%'''''''''''''''''''''''''''''''''''">
              <a:rPr lang="en-US" altLang="en-US" sz="900" smtClean="0">
                <a:solidFill>
                  <a:schemeClr val="tx2"/>
                </a:solidFill>
                <a:effectLst/>
                <a:cs typeface="+mn-cs"/>
              </a:rPr>
              <a:pPr lvl="0" algn="ctr">
                <a:spcBef>
                  <a:spcPct val="0"/>
                </a:spcBef>
                <a:spcAft>
                  <a:spcPct val="0"/>
                </a:spcAft>
              </a:pPr>
              <a:t>3%</a:t>
            </a:fld>
            <a:endParaRPr lang="en-US" sz="900">
              <a:solidFill>
                <a:schemeClr val="tx2"/>
              </a:solidFill>
              <a:cs typeface="+mn-cs"/>
            </a:endParaRPr>
          </a:p>
        </p:txBody>
      </p:sp>
      <p:sp>
        <p:nvSpPr>
          <p:cNvPr id="1059" name="Text Placeholder 4">
            <a:extLst>
              <a:ext uri="{FF2B5EF4-FFF2-40B4-BE49-F238E27FC236}">
                <a16:creationId xmlns:a16="http://schemas.microsoft.com/office/drawing/2014/main" id="{9829B144-39FC-6396-31C9-A8935E1B70AB}"/>
              </a:ext>
            </a:extLst>
          </p:cNvPr>
          <p:cNvSpPr>
            <a:spLocks noGrp="1"/>
          </p:cNvSpPr>
          <p:nvPr>
            <p:custDataLst>
              <p:tags r:id="rId11"/>
            </p:custDataLst>
          </p:nvPr>
        </p:nvSpPr>
        <p:spPr bwMode="gray">
          <a:xfrm>
            <a:off x="1330325" y="4046538"/>
            <a:ext cx="260350" cy="136525"/>
          </a:xfrm>
          <a:prstGeom prst="rect">
            <a:avLst/>
          </a:prstGeom>
          <a:solidFill>
            <a:srgbClr val="5DA7E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7FE5D5A-D134-4DE9-9317-4B1E0A77E1A5}" type="datetime'''''''''1''''''''''5''''''''''''''''''''''''''''%'''">
              <a:rPr lang="en-US" altLang="en-US" sz="900" smtClean="0">
                <a:effectLst/>
                <a:cs typeface="+mn-cs"/>
              </a:rPr>
              <a:pPr lvl="0" algn="ctr">
                <a:spcBef>
                  <a:spcPct val="0"/>
                </a:spcBef>
                <a:spcAft>
                  <a:spcPct val="0"/>
                </a:spcAft>
              </a:pPr>
              <a:t>15%</a:t>
            </a:fld>
            <a:endParaRPr lang="en-US" sz="900">
              <a:cs typeface="+mn-cs"/>
            </a:endParaRPr>
          </a:p>
        </p:txBody>
      </p:sp>
      <p:sp>
        <p:nvSpPr>
          <p:cNvPr id="514" name="Text Placeholder 4">
            <a:extLst>
              <a:ext uri="{FF2B5EF4-FFF2-40B4-BE49-F238E27FC236}">
                <a16:creationId xmlns:a16="http://schemas.microsoft.com/office/drawing/2014/main" id="{1DC59CAC-D70D-C3A4-2A3B-D84542E49FD6}"/>
              </a:ext>
            </a:extLst>
          </p:cNvPr>
          <p:cNvSpPr>
            <a:spLocks noGrp="1"/>
          </p:cNvSpPr>
          <p:nvPr>
            <p:custDataLst>
              <p:tags r:id="rId12"/>
            </p:custDataLst>
          </p:nvPr>
        </p:nvSpPr>
        <p:spPr bwMode="gray">
          <a:xfrm>
            <a:off x="1362075" y="5157788"/>
            <a:ext cx="196850" cy="136525"/>
          </a:xfrm>
          <a:prstGeom prst="rect">
            <a:avLst/>
          </a:prstGeom>
          <a:solidFill>
            <a:schemeClr val="accent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D28E3C2-1566-4EA9-89DB-0EA2FD98163A}" type="datetime'''''''''''''''''6''''''%'''''''''''''''">
              <a:rPr lang="en-US" altLang="en-US" sz="900" smtClean="0">
                <a:effectLst/>
                <a:cs typeface="+mn-cs"/>
              </a:rPr>
              <a:pPr lvl="0" algn="ctr">
                <a:spcBef>
                  <a:spcPct val="0"/>
                </a:spcBef>
                <a:spcAft>
                  <a:spcPct val="0"/>
                </a:spcAft>
              </a:pPr>
              <a:t>6%</a:t>
            </a:fld>
            <a:endParaRPr lang="en-US" sz="900">
              <a:cs typeface="+mn-cs"/>
            </a:endParaRPr>
          </a:p>
        </p:txBody>
      </p:sp>
      <p:sp>
        <p:nvSpPr>
          <p:cNvPr id="9" name="Text Placeholder 4">
            <a:extLst>
              <a:ext uri="{FF2B5EF4-FFF2-40B4-BE49-F238E27FC236}">
                <a16:creationId xmlns:a16="http://schemas.microsoft.com/office/drawing/2014/main" id="{FF793EB6-D6DC-7A71-71DD-BB0A41591FA9}"/>
              </a:ext>
            </a:extLst>
          </p:cNvPr>
          <p:cNvSpPr>
            <a:spLocks noGrp="1"/>
          </p:cNvSpPr>
          <p:nvPr>
            <p:custDataLst>
              <p:tags r:id="rId13"/>
            </p:custDataLst>
          </p:nvPr>
        </p:nvSpPr>
        <p:spPr bwMode="auto">
          <a:xfrm>
            <a:off x="1392239" y="5613400"/>
            <a:ext cx="136525" cy="349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D68A67C-C662-447A-8C9A-0B86DF27DCCB}" type="datetime'''''''''J''''''''''''''''''''''u''''''n''-''''''''26'''''''">
              <a:rPr lang="en-US" altLang="en-US" sz="900" smtClean="0">
                <a:cs typeface="+mn-cs"/>
              </a:rPr>
              <a:pPr lvl="0">
                <a:spcBef>
                  <a:spcPct val="0"/>
                </a:spcBef>
                <a:spcAft>
                  <a:spcPct val="0"/>
                </a:spcAft>
              </a:pPr>
              <a:t>Jun-26</a:t>
            </a:fld>
            <a:endParaRPr lang="en-US" sz="900">
              <a:cs typeface="+mn-cs"/>
            </a:endParaRPr>
          </a:p>
        </p:txBody>
      </p:sp>
      <p:sp>
        <p:nvSpPr>
          <p:cNvPr id="520" name="Text Placeholder 4">
            <a:extLst>
              <a:ext uri="{FF2B5EF4-FFF2-40B4-BE49-F238E27FC236}">
                <a16:creationId xmlns:a16="http://schemas.microsoft.com/office/drawing/2014/main" id="{C4BB1E13-70DC-FD14-9244-FC019E27EABD}"/>
              </a:ext>
            </a:extLst>
          </p:cNvPr>
          <p:cNvSpPr>
            <a:spLocks noGrp="1"/>
          </p:cNvSpPr>
          <p:nvPr>
            <p:custDataLst>
              <p:tags r:id="rId14"/>
            </p:custDataLst>
          </p:nvPr>
        </p:nvSpPr>
        <p:spPr bwMode="gray">
          <a:xfrm>
            <a:off x="1527175" y="3094038"/>
            <a:ext cx="196850" cy="136525"/>
          </a:xfrm>
          <a:prstGeom prst="rect">
            <a:avLst/>
          </a:prstGeom>
          <a:solidFill>
            <a:schemeClr val="accent6"/>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126B556-FCA9-445F-9D3B-BF217D3D30FC}" type="datetime'''''''''''''''''''''''''''''''''''''''''''''''9''%'''''''''''">
              <a:rPr lang="en-US" altLang="en-US" sz="900" smtClean="0">
                <a:solidFill>
                  <a:schemeClr val="tx2"/>
                </a:solidFill>
                <a:effectLst/>
                <a:cs typeface="+mn-cs"/>
              </a:rPr>
              <a:pPr lvl="0" algn="ctr">
                <a:spcBef>
                  <a:spcPct val="0"/>
                </a:spcBef>
                <a:spcAft>
                  <a:spcPct val="0"/>
                </a:spcAft>
              </a:pPr>
              <a:t>9%</a:t>
            </a:fld>
            <a:endParaRPr lang="en-US" sz="900">
              <a:solidFill>
                <a:schemeClr val="tx2"/>
              </a:solidFill>
              <a:cs typeface="+mn-cs"/>
            </a:endParaRPr>
          </a:p>
        </p:txBody>
      </p:sp>
      <p:sp>
        <p:nvSpPr>
          <p:cNvPr id="519" name="Text Placeholder 4">
            <a:extLst>
              <a:ext uri="{FF2B5EF4-FFF2-40B4-BE49-F238E27FC236}">
                <a16:creationId xmlns:a16="http://schemas.microsoft.com/office/drawing/2014/main" id="{8D7697D2-DAFE-CE10-D2D9-C236FB802F3C}"/>
              </a:ext>
            </a:extLst>
          </p:cNvPr>
          <p:cNvSpPr>
            <a:spLocks noGrp="1"/>
          </p:cNvSpPr>
          <p:nvPr>
            <p:custDataLst>
              <p:tags r:id="rId15"/>
            </p:custDataLst>
          </p:nvPr>
        </p:nvSpPr>
        <p:spPr bwMode="gray">
          <a:xfrm>
            <a:off x="1495425" y="4205288"/>
            <a:ext cx="260350" cy="136525"/>
          </a:xfrm>
          <a:prstGeom prst="rect">
            <a:avLst/>
          </a:prstGeom>
          <a:solidFill>
            <a:srgbClr val="5DA7E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77899A8-6BC8-485E-943A-9BDBC2B3DDC1}" type="datetime'''''''''''''''1''''2''''''''''''''''''''''''''''''''%'''''''">
              <a:rPr lang="en-US" altLang="en-US" sz="900" smtClean="0">
                <a:effectLst/>
                <a:cs typeface="+mn-cs"/>
              </a:rPr>
              <a:pPr lvl="0" algn="ctr">
                <a:spcBef>
                  <a:spcPct val="0"/>
                </a:spcBef>
                <a:spcAft>
                  <a:spcPct val="0"/>
                </a:spcAft>
              </a:pPr>
              <a:t>12%</a:t>
            </a:fld>
            <a:endParaRPr lang="en-US" sz="900">
              <a:cs typeface="+mn-cs"/>
            </a:endParaRPr>
          </a:p>
        </p:txBody>
      </p:sp>
      <p:sp>
        <p:nvSpPr>
          <p:cNvPr id="10" name="Text Placeholder 4">
            <a:extLst>
              <a:ext uri="{FF2B5EF4-FFF2-40B4-BE49-F238E27FC236}">
                <a16:creationId xmlns:a16="http://schemas.microsoft.com/office/drawing/2014/main" id="{D09EC290-27A5-47DD-20B6-FF1EBAAE8CB7}"/>
              </a:ext>
            </a:extLst>
          </p:cNvPr>
          <p:cNvSpPr>
            <a:spLocks noGrp="1"/>
          </p:cNvSpPr>
          <p:nvPr>
            <p:custDataLst>
              <p:tags r:id="rId16"/>
            </p:custDataLst>
          </p:nvPr>
        </p:nvSpPr>
        <p:spPr bwMode="auto">
          <a:xfrm>
            <a:off x="1557339" y="5651500"/>
            <a:ext cx="136525" cy="3111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60FCE1A-2E73-45AD-8177-53DD8C54DA67}" type="datetime'''J''''''''''''u''''''''''l-''''26'''''''''''''''''''''''">
              <a:rPr lang="en-US" altLang="en-US" sz="900" smtClean="0">
                <a:cs typeface="+mn-cs"/>
              </a:rPr>
              <a:pPr lvl="0">
                <a:spcBef>
                  <a:spcPct val="0"/>
                </a:spcBef>
                <a:spcAft>
                  <a:spcPct val="0"/>
                </a:spcAft>
              </a:pPr>
              <a:t>Jul-26</a:t>
            </a:fld>
            <a:endParaRPr lang="en-US" sz="900">
              <a:cs typeface="+mn-cs"/>
            </a:endParaRPr>
          </a:p>
        </p:txBody>
      </p:sp>
      <p:sp>
        <p:nvSpPr>
          <p:cNvPr id="12" name="Text Placeholder 4">
            <a:extLst>
              <a:ext uri="{FF2B5EF4-FFF2-40B4-BE49-F238E27FC236}">
                <a16:creationId xmlns:a16="http://schemas.microsoft.com/office/drawing/2014/main" id="{0FA6F8F8-BFD8-B9AC-4330-51F92BA71F24}"/>
              </a:ext>
            </a:extLst>
          </p:cNvPr>
          <p:cNvSpPr>
            <a:spLocks noGrp="1"/>
          </p:cNvSpPr>
          <p:nvPr>
            <p:custDataLst>
              <p:tags r:id="rId17"/>
            </p:custDataLst>
          </p:nvPr>
        </p:nvSpPr>
        <p:spPr bwMode="auto">
          <a:xfrm>
            <a:off x="1722439"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CD6FA3F9-296C-4A9F-9C93-65BD354F5A0A}" type="datetime'''Au''''''''''''''''''''g''''''''''-''''''''''''''2''6'">
              <a:rPr lang="en-US" altLang="en-US" sz="900" smtClean="0">
                <a:cs typeface="+mn-cs"/>
              </a:rPr>
              <a:pPr lvl="0">
                <a:spcBef>
                  <a:spcPct val="0"/>
                </a:spcBef>
                <a:spcAft>
                  <a:spcPct val="0"/>
                </a:spcAft>
              </a:pPr>
              <a:t>Aug-26</a:t>
            </a:fld>
            <a:endParaRPr lang="en-US" sz="900">
              <a:cs typeface="+mn-cs"/>
            </a:endParaRPr>
          </a:p>
        </p:txBody>
      </p:sp>
      <p:sp>
        <p:nvSpPr>
          <p:cNvPr id="13" name="Text Placeholder 4">
            <a:extLst>
              <a:ext uri="{FF2B5EF4-FFF2-40B4-BE49-F238E27FC236}">
                <a16:creationId xmlns:a16="http://schemas.microsoft.com/office/drawing/2014/main" id="{4218B5A3-5022-4017-B8EC-FC36E5AFAB4E}"/>
              </a:ext>
            </a:extLst>
          </p:cNvPr>
          <p:cNvSpPr>
            <a:spLocks noGrp="1"/>
          </p:cNvSpPr>
          <p:nvPr>
            <p:custDataLst>
              <p:tags r:id="rId18"/>
            </p:custDataLst>
          </p:nvPr>
        </p:nvSpPr>
        <p:spPr bwMode="auto">
          <a:xfrm>
            <a:off x="1887539"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BC1BB6FE-2D7C-46E2-B426-6DEB6352995D}" type="datetime'S''''''''''''''''''e''''p''''''''''-''''''2''''6'''''''''''">
              <a:rPr lang="en-US" altLang="en-US" sz="900" smtClean="0">
                <a:cs typeface="+mn-cs"/>
              </a:rPr>
              <a:pPr lvl="0">
                <a:spcBef>
                  <a:spcPct val="0"/>
                </a:spcBef>
                <a:spcAft>
                  <a:spcPct val="0"/>
                </a:spcAft>
              </a:pPr>
              <a:t>Sep-26</a:t>
            </a:fld>
            <a:endParaRPr lang="en-US" sz="900">
              <a:cs typeface="+mn-cs"/>
            </a:endParaRPr>
          </a:p>
        </p:txBody>
      </p:sp>
      <p:sp>
        <p:nvSpPr>
          <p:cNvPr id="14" name="Text Placeholder 4">
            <a:extLst>
              <a:ext uri="{FF2B5EF4-FFF2-40B4-BE49-F238E27FC236}">
                <a16:creationId xmlns:a16="http://schemas.microsoft.com/office/drawing/2014/main" id="{8D6979A8-17E7-CA60-7FC2-4AECA903273F}"/>
              </a:ext>
            </a:extLst>
          </p:cNvPr>
          <p:cNvSpPr>
            <a:spLocks noGrp="1"/>
          </p:cNvSpPr>
          <p:nvPr>
            <p:custDataLst>
              <p:tags r:id="rId19"/>
            </p:custDataLst>
          </p:nvPr>
        </p:nvSpPr>
        <p:spPr bwMode="auto">
          <a:xfrm>
            <a:off x="2051051" y="5619750"/>
            <a:ext cx="136525"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DEA73833-D73A-449F-B417-355B6238987D}" type="datetime'''''O''c''''t''''''''''''''''-2''''''6'''''''''''''''''''''''">
              <a:rPr lang="en-US" altLang="en-US" sz="900" smtClean="0">
                <a:cs typeface="+mn-cs"/>
              </a:rPr>
              <a:pPr lvl="0">
                <a:spcBef>
                  <a:spcPct val="0"/>
                </a:spcBef>
                <a:spcAft>
                  <a:spcPct val="0"/>
                </a:spcAft>
              </a:pPr>
              <a:t>Oct-26</a:t>
            </a:fld>
            <a:endParaRPr lang="en-US" sz="900">
              <a:cs typeface="+mn-cs"/>
            </a:endParaRPr>
          </a:p>
        </p:txBody>
      </p:sp>
      <p:sp>
        <p:nvSpPr>
          <p:cNvPr id="15" name="Text Placeholder 4">
            <a:extLst>
              <a:ext uri="{FF2B5EF4-FFF2-40B4-BE49-F238E27FC236}">
                <a16:creationId xmlns:a16="http://schemas.microsoft.com/office/drawing/2014/main" id="{11F105D9-A810-58A0-611E-9A8AC45EDCB0}"/>
              </a:ext>
            </a:extLst>
          </p:cNvPr>
          <p:cNvSpPr>
            <a:spLocks noGrp="1"/>
          </p:cNvSpPr>
          <p:nvPr>
            <p:custDataLst>
              <p:tags r:id="rId20"/>
            </p:custDataLst>
          </p:nvPr>
        </p:nvSpPr>
        <p:spPr bwMode="auto">
          <a:xfrm>
            <a:off x="2216151"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7D9B601-D66C-4F2C-B882-AC68A8256A66}" type="datetime'''''''''''''No''''''''''''''v''''-''''''''''''2''''''6'''''">
              <a:rPr lang="en-US" altLang="en-US" sz="900" smtClean="0">
                <a:cs typeface="+mn-cs"/>
              </a:rPr>
              <a:pPr lvl="0">
                <a:spcBef>
                  <a:spcPct val="0"/>
                </a:spcBef>
                <a:spcAft>
                  <a:spcPct val="0"/>
                </a:spcAft>
              </a:pPr>
              <a:t>Nov-26</a:t>
            </a:fld>
            <a:endParaRPr lang="en-US" sz="900">
              <a:cs typeface="+mn-cs"/>
            </a:endParaRPr>
          </a:p>
        </p:txBody>
      </p:sp>
      <p:sp>
        <p:nvSpPr>
          <p:cNvPr id="16" name="Text Placeholder 4">
            <a:extLst>
              <a:ext uri="{FF2B5EF4-FFF2-40B4-BE49-F238E27FC236}">
                <a16:creationId xmlns:a16="http://schemas.microsoft.com/office/drawing/2014/main" id="{C2181618-C3E1-016F-8624-222146177450}"/>
              </a:ext>
            </a:extLst>
          </p:cNvPr>
          <p:cNvSpPr>
            <a:spLocks noGrp="1"/>
          </p:cNvSpPr>
          <p:nvPr>
            <p:custDataLst>
              <p:tags r:id="rId21"/>
            </p:custDataLst>
          </p:nvPr>
        </p:nvSpPr>
        <p:spPr bwMode="auto">
          <a:xfrm>
            <a:off x="2381251"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E8A8C6F9-0DDD-4590-A133-C988F7181079}" type="datetime'D''''e''''''''''''''c''-2''''''''6'''''''''''''''''">
              <a:rPr lang="en-US" altLang="en-US" sz="900" smtClean="0">
                <a:cs typeface="+mn-cs"/>
              </a:rPr>
              <a:pPr lvl="0">
                <a:spcBef>
                  <a:spcPct val="0"/>
                </a:spcBef>
                <a:spcAft>
                  <a:spcPct val="0"/>
                </a:spcAft>
              </a:pPr>
              <a:t>Dec-26</a:t>
            </a:fld>
            <a:endParaRPr lang="en-US" sz="900">
              <a:cs typeface="+mn-cs"/>
            </a:endParaRPr>
          </a:p>
        </p:txBody>
      </p:sp>
      <p:sp>
        <p:nvSpPr>
          <p:cNvPr id="17" name="Text Placeholder 4">
            <a:extLst>
              <a:ext uri="{FF2B5EF4-FFF2-40B4-BE49-F238E27FC236}">
                <a16:creationId xmlns:a16="http://schemas.microsoft.com/office/drawing/2014/main" id="{A240D033-ADA0-FA5F-7DFA-31F3098029A0}"/>
              </a:ext>
            </a:extLst>
          </p:cNvPr>
          <p:cNvSpPr>
            <a:spLocks noGrp="1"/>
          </p:cNvSpPr>
          <p:nvPr>
            <p:custDataLst>
              <p:tags r:id="rId22"/>
            </p:custDataLst>
          </p:nvPr>
        </p:nvSpPr>
        <p:spPr bwMode="auto">
          <a:xfrm>
            <a:off x="2546351" y="5613400"/>
            <a:ext cx="136525" cy="349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DC32486-B08D-4B29-9178-137308BD4660}" type="datetime'''J''''''''''''''a''''''''''''''''''n''''''''-2''''''''''''7'">
              <a:rPr lang="en-US" altLang="en-US" sz="900" smtClean="0">
                <a:cs typeface="+mn-cs"/>
              </a:rPr>
              <a:pPr lvl="0">
                <a:spcBef>
                  <a:spcPct val="0"/>
                </a:spcBef>
                <a:spcAft>
                  <a:spcPct val="0"/>
                </a:spcAft>
              </a:pPr>
              <a:t>Jan-27</a:t>
            </a:fld>
            <a:endParaRPr lang="en-US" sz="900">
              <a:cs typeface="+mn-cs"/>
            </a:endParaRPr>
          </a:p>
        </p:txBody>
      </p:sp>
      <p:sp>
        <p:nvSpPr>
          <p:cNvPr id="18" name="Text Placeholder 4">
            <a:extLst>
              <a:ext uri="{FF2B5EF4-FFF2-40B4-BE49-F238E27FC236}">
                <a16:creationId xmlns:a16="http://schemas.microsoft.com/office/drawing/2014/main" id="{FCCD8986-046E-AE04-439B-7003733E4614}"/>
              </a:ext>
            </a:extLst>
          </p:cNvPr>
          <p:cNvSpPr>
            <a:spLocks noGrp="1"/>
          </p:cNvSpPr>
          <p:nvPr>
            <p:custDataLst>
              <p:tags r:id="rId23"/>
            </p:custDataLst>
          </p:nvPr>
        </p:nvSpPr>
        <p:spPr bwMode="auto">
          <a:xfrm>
            <a:off x="2711451" y="5600700"/>
            <a:ext cx="136525" cy="361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039DE28-5181-43C2-A0D4-850DB2D46F6A}" type="datetime'''''''''''''''''''''''''F''e''''''''b-''''''''2''''7'''''''">
              <a:rPr lang="en-US" altLang="en-US" sz="900" smtClean="0">
                <a:cs typeface="+mn-cs"/>
              </a:rPr>
              <a:pPr lvl="0">
                <a:spcBef>
                  <a:spcPct val="0"/>
                </a:spcBef>
                <a:spcAft>
                  <a:spcPct val="0"/>
                </a:spcAft>
              </a:pPr>
              <a:t>Feb-27</a:t>
            </a:fld>
            <a:endParaRPr lang="en-US" sz="900">
              <a:cs typeface="+mn-cs"/>
            </a:endParaRPr>
          </a:p>
        </p:txBody>
      </p:sp>
      <p:sp>
        <p:nvSpPr>
          <p:cNvPr id="19" name="Text Placeholder 4">
            <a:extLst>
              <a:ext uri="{FF2B5EF4-FFF2-40B4-BE49-F238E27FC236}">
                <a16:creationId xmlns:a16="http://schemas.microsoft.com/office/drawing/2014/main" id="{6F21D58E-5918-3DBC-55B5-3F303A678814}"/>
              </a:ext>
            </a:extLst>
          </p:cNvPr>
          <p:cNvSpPr>
            <a:spLocks noGrp="1"/>
          </p:cNvSpPr>
          <p:nvPr>
            <p:custDataLst>
              <p:tags r:id="rId24"/>
            </p:custDataLst>
          </p:nvPr>
        </p:nvSpPr>
        <p:spPr bwMode="auto">
          <a:xfrm>
            <a:off x="2876551" y="5600700"/>
            <a:ext cx="136525" cy="361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71FB99F-DDDF-493A-8E94-429989BCDE83}" type="datetime'''''M''a''''''r''''''''''-2''''''7'''''''''''''''''''''''''">
              <a:rPr lang="en-US" altLang="en-US" sz="900" smtClean="0">
                <a:cs typeface="+mn-cs"/>
              </a:rPr>
              <a:pPr lvl="0">
                <a:spcBef>
                  <a:spcPct val="0"/>
                </a:spcBef>
                <a:spcAft>
                  <a:spcPct val="0"/>
                </a:spcAft>
              </a:pPr>
              <a:t>Mar-27</a:t>
            </a:fld>
            <a:endParaRPr lang="en-US" sz="900">
              <a:cs typeface="+mn-cs"/>
            </a:endParaRPr>
          </a:p>
        </p:txBody>
      </p:sp>
      <p:sp>
        <p:nvSpPr>
          <p:cNvPr id="28" name="Text Placeholder 4">
            <a:extLst>
              <a:ext uri="{FF2B5EF4-FFF2-40B4-BE49-F238E27FC236}">
                <a16:creationId xmlns:a16="http://schemas.microsoft.com/office/drawing/2014/main" id="{4F0782CF-730C-77BA-5D18-E1181D2AAC1C}"/>
              </a:ext>
            </a:extLst>
          </p:cNvPr>
          <p:cNvSpPr>
            <a:spLocks noGrp="1"/>
          </p:cNvSpPr>
          <p:nvPr>
            <p:custDataLst>
              <p:tags r:id="rId25"/>
            </p:custDataLst>
          </p:nvPr>
        </p:nvSpPr>
        <p:spPr bwMode="auto">
          <a:xfrm>
            <a:off x="3041651" y="5619750"/>
            <a:ext cx="136525"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4E3019F-EF19-4A0D-927D-36D46A44888B}" type="datetime'A''''''''''''''''''''pr''''-''27'''''''''''''''''''''''''''''">
              <a:rPr lang="en-US" altLang="en-US" sz="900" smtClean="0">
                <a:cs typeface="+mn-cs"/>
              </a:rPr>
              <a:pPr lvl="0">
                <a:spcBef>
                  <a:spcPct val="0"/>
                </a:spcBef>
                <a:spcAft>
                  <a:spcPct val="0"/>
                </a:spcAft>
              </a:pPr>
              <a:t>Apr-27</a:t>
            </a:fld>
            <a:endParaRPr lang="en-US" sz="900">
              <a:cs typeface="+mn-cs"/>
            </a:endParaRPr>
          </a:p>
        </p:txBody>
      </p:sp>
      <p:sp>
        <p:nvSpPr>
          <p:cNvPr id="29" name="Text Placeholder 4">
            <a:extLst>
              <a:ext uri="{FF2B5EF4-FFF2-40B4-BE49-F238E27FC236}">
                <a16:creationId xmlns:a16="http://schemas.microsoft.com/office/drawing/2014/main" id="{40EA95D6-C62B-F338-BA36-A632D7AC7379}"/>
              </a:ext>
            </a:extLst>
          </p:cNvPr>
          <p:cNvSpPr>
            <a:spLocks noGrp="1"/>
          </p:cNvSpPr>
          <p:nvPr>
            <p:custDataLst>
              <p:tags r:id="rId26"/>
            </p:custDataLst>
          </p:nvPr>
        </p:nvSpPr>
        <p:spPr bwMode="auto">
          <a:xfrm>
            <a:off x="3206751" y="5581650"/>
            <a:ext cx="136525" cy="3810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8ED4982B-DD0F-4C87-BCFB-5CAED285CECD}" type="datetime'''''''''''''''M''''''''a''''''y''-''''2''''7'''''''''''''''''">
              <a:rPr lang="en-US" altLang="en-US" sz="900" smtClean="0">
                <a:cs typeface="+mn-cs"/>
              </a:rPr>
              <a:pPr lvl="0">
                <a:spcBef>
                  <a:spcPct val="0"/>
                </a:spcBef>
                <a:spcAft>
                  <a:spcPct val="0"/>
                </a:spcAft>
              </a:pPr>
              <a:t>May-27</a:t>
            </a:fld>
            <a:endParaRPr lang="en-US" sz="900">
              <a:cs typeface="+mn-cs"/>
            </a:endParaRPr>
          </a:p>
        </p:txBody>
      </p:sp>
      <p:sp>
        <p:nvSpPr>
          <p:cNvPr id="34" name="Text Placeholder 4">
            <a:extLst>
              <a:ext uri="{FF2B5EF4-FFF2-40B4-BE49-F238E27FC236}">
                <a16:creationId xmlns:a16="http://schemas.microsoft.com/office/drawing/2014/main" id="{30132BAA-F0A4-3FDF-8DB1-2A7F5D2D1548}"/>
              </a:ext>
            </a:extLst>
          </p:cNvPr>
          <p:cNvSpPr>
            <a:spLocks noGrp="1"/>
          </p:cNvSpPr>
          <p:nvPr>
            <p:custDataLst>
              <p:tags r:id="rId27"/>
            </p:custDataLst>
          </p:nvPr>
        </p:nvSpPr>
        <p:spPr bwMode="auto">
          <a:xfrm>
            <a:off x="3371851" y="5613400"/>
            <a:ext cx="136525" cy="349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F34EA60-CAFF-4431-BCFC-DC070AF639A0}" type="datetime'J''''''''''u''''n''''''-2''''''''''''''''''''7'">
              <a:rPr lang="en-US" altLang="en-US" sz="900" smtClean="0">
                <a:cs typeface="+mn-cs"/>
              </a:rPr>
              <a:pPr lvl="0">
                <a:spcBef>
                  <a:spcPct val="0"/>
                </a:spcBef>
                <a:spcAft>
                  <a:spcPct val="0"/>
                </a:spcAft>
              </a:pPr>
              <a:t>Jun-27</a:t>
            </a:fld>
            <a:endParaRPr lang="en-US" sz="900">
              <a:cs typeface="+mn-cs"/>
            </a:endParaRPr>
          </a:p>
        </p:txBody>
      </p:sp>
      <p:sp>
        <p:nvSpPr>
          <p:cNvPr id="35" name="Text Placeholder 4">
            <a:extLst>
              <a:ext uri="{FF2B5EF4-FFF2-40B4-BE49-F238E27FC236}">
                <a16:creationId xmlns:a16="http://schemas.microsoft.com/office/drawing/2014/main" id="{58ECCBE0-62F4-9B7C-66D1-924FF959438F}"/>
              </a:ext>
            </a:extLst>
          </p:cNvPr>
          <p:cNvSpPr>
            <a:spLocks noGrp="1"/>
          </p:cNvSpPr>
          <p:nvPr>
            <p:custDataLst>
              <p:tags r:id="rId28"/>
            </p:custDataLst>
          </p:nvPr>
        </p:nvSpPr>
        <p:spPr bwMode="auto">
          <a:xfrm>
            <a:off x="3536951" y="5651500"/>
            <a:ext cx="136525" cy="3111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EAC7E382-2D28-45C9-BE90-A12D4202B11B}" type="datetime'J''u''''''''''''''l-''''''2''''''''''''''''7'''''''''''''''''">
              <a:rPr lang="en-US" altLang="en-US" sz="900" smtClean="0">
                <a:cs typeface="+mn-cs"/>
              </a:rPr>
              <a:pPr lvl="0">
                <a:spcBef>
                  <a:spcPct val="0"/>
                </a:spcBef>
                <a:spcAft>
                  <a:spcPct val="0"/>
                </a:spcAft>
              </a:pPr>
              <a:t>Jul-27</a:t>
            </a:fld>
            <a:endParaRPr lang="en-US" sz="900">
              <a:cs typeface="+mn-cs"/>
            </a:endParaRPr>
          </a:p>
        </p:txBody>
      </p:sp>
      <p:sp>
        <p:nvSpPr>
          <p:cNvPr id="36" name="Text Placeholder 4">
            <a:extLst>
              <a:ext uri="{FF2B5EF4-FFF2-40B4-BE49-F238E27FC236}">
                <a16:creationId xmlns:a16="http://schemas.microsoft.com/office/drawing/2014/main" id="{D0C126AB-4CA1-9763-0407-7FAE3DD3BC06}"/>
              </a:ext>
            </a:extLst>
          </p:cNvPr>
          <p:cNvSpPr>
            <a:spLocks noGrp="1"/>
          </p:cNvSpPr>
          <p:nvPr>
            <p:custDataLst>
              <p:tags r:id="rId29"/>
            </p:custDataLst>
          </p:nvPr>
        </p:nvSpPr>
        <p:spPr bwMode="auto">
          <a:xfrm>
            <a:off x="3702051"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9E8AB05-7EB1-420E-A662-7EA91F50AC37}" type="datetime'''Au''''''''''g''''''''''''-''''''2''''''''''''''7'''''''''''">
              <a:rPr lang="en-US" altLang="en-US" sz="900" smtClean="0">
                <a:cs typeface="+mn-cs"/>
              </a:rPr>
              <a:pPr lvl="0">
                <a:spcBef>
                  <a:spcPct val="0"/>
                </a:spcBef>
                <a:spcAft>
                  <a:spcPct val="0"/>
                </a:spcAft>
              </a:pPr>
              <a:t>Aug-27</a:t>
            </a:fld>
            <a:endParaRPr lang="en-US" sz="900">
              <a:cs typeface="+mn-cs"/>
            </a:endParaRPr>
          </a:p>
        </p:txBody>
      </p:sp>
      <p:sp>
        <p:nvSpPr>
          <p:cNvPr id="37" name="Text Placeholder 4">
            <a:extLst>
              <a:ext uri="{FF2B5EF4-FFF2-40B4-BE49-F238E27FC236}">
                <a16:creationId xmlns:a16="http://schemas.microsoft.com/office/drawing/2014/main" id="{5867F578-3FC7-2C5F-EA66-3CA7186E9770}"/>
              </a:ext>
            </a:extLst>
          </p:cNvPr>
          <p:cNvSpPr>
            <a:spLocks noGrp="1"/>
          </p:cNvSpPr>
          <p:nvPr>
            <p:custDataLst>
              <p:tags r:id="rId30"/>
            </p:custDataLst>
          </p:nvPr>
        </p:nvSpPr>
        <p:spPr bwMode="auto">
          <a:xfrm>
            <a:off x="3867151"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639346D-9CC6-448B-8BF4-63828D23A23C}" type="datetime'''''''S''''e''''''p''''-''''''''2''''''''''''''''''7'">
              <a:rPr lang="en-US" altLang="en-US" sz="900" smtClean="0">
                <a:cs typeface="+mn-cs"/>
              </a:rPr>
              <a:pPr lvl="0">
                <a:spcBef>
                  <a:spcPct val="0"/>
                </a:spcBef>
                <a:spcAft>
                  <a:spcPct val="0"/>
                </a:spcAft>
              </a:pPr>
              <a:t>Sep-27</a:t>
            </a:fld>
            <a:endParaRPr lang="en-US" sz="900">
              <a:cs typeface="+mn-cs"/>
            </a:endParaRPr>
          </a:p>
        </p:txBody>
      </p:sp>
      <p:sp>
        <p:nvSpPr>
          <p:cNvPr id="38" name="Text Placeholder 4">
            <a:extLst>
              <a:ext uri="{FF2B5EF4-FFF2-40B4-BE49-F238E27FC236}">
                <a16:creationId xmlns:a16="http://schemas.microsoft.com/office/drawing/2014/main" id="{118D6FF9-2D8B-F9CE-D4E0-0B9C8D6EB05A}"/>
              </a:ext>
            </a:extLst>
          </p:cNvPr>
          <p:cNvSpPr>
            <a:spLocks noGrp="1"/>
          </p:cNvSpPr>
          <p:nvPr>
            <p:custDataLst>
              <p:tags r:id="rId31"/>
            </p:custDataLst>
          </p:nvPr>
        </p:nvSpPr>
        <p:spPr bwMode="auto">
          <a:xfrm>
            <a:off x="4032251" y="5619750"/>
            <a:ext cx="136525"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CD63735E-EC16-4D26-B292-90D8309A833A}" type="datetime'''''O''c''''''''''''''''''t-2''''''''''''''''''''''7'''''''">
              <a:rPr lang="en-US" altLang="en-US" sz="900" smtClean="0">
                <a:cs typeface="+mn-cs"/>
              </a:rPr>
              <a:pPr lvl="0">
                <a:spcBef>
                  <a:spcPct val="0"/>
                </a:spcBef>
                <a:spcAft>
                  <a:spcPct val="0"/>
                </a:spcAft>
              </a:pPr>
              <a:t>Oct-27</a:t>
            </a:fld>
            <a:endParaRPr lang="en-US" sz="900">
              <a:cs typeface="+mn-cs"/>
            </a:endParaRPr>
          </a:p>
        </p:txBody>
      </p:sp>
      <p:sp>
        <p:nvSpPr>
          <p:cNvPr id="39" name="Text Placeholder 4">
            <a:extLst>
              <a:ext uri="{FF2B5EF4-FFF2-40B4-BE49-F238E27FC236}">
                <a16:creationId xmlns:a16="http://schemas.microsoft.com/office/drawing/2014/main" id="{23C03210-9BF4-F365-6AA3-D9573D0E3771}"/>
              </a:ext>
            </a:extLst>
          </p:cNvPr>
          <p:cNvSpPr>
            <a:spLocks noGrp="1"/>
          </p:cNvSpPr>
          <p:nvPr>
            <p:custDataLst>
              <p:tags r:id="rId32"/>
            </p:custDataLst>
          </p:nvPr>
        </p:nvSpPr>
        <p:spPr bwMode="auto">
          <a:xfrm>
            <a:off x="4197351"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6B28164C-D5ED-4EE3-9241-780EAC24B723}" type="datetime'''N''''''o''''''''''v-''''''2''''''7'''''''''''''''''''''''''">
              <a:rPr lang="en-US" altLang="en-US" sz="900" smtClean="0">
                <a:cs typeface="+mn-cs"/>
              </a:rPr>
              <a:pPr lvl="0">
                <a:spcBef>
                  <a:spcPct val="0"/>
                </a:spcBef>
                <a:spcAft>
                  <a:spcPct val="0"/>
                </a:spcAft>
              </a:pPr>
              <a:t>Nov-27</a:t>
            </a:fld>
            <a:endParaRPr lang="en-US" sz="900">
              <a:cs typeface="+mn-cs"/>
            </a:endParaRPr>
          </a:p>
        </p:txBody>
      </p:sp>
      <p:sp>
        <p:nvSpPr>
          <p:cNvPr id="40" name="Text Placeholder 4">
            <a:extLst>
              <a:ext uri="{FF2B5EF4-FFF2-40B4-BE49-F238E27FC236}">
                <a16:creationId xmlns:a16="http://schemas.microsoft.com/office/drawing/2014/main" id="{1670F97B-8EF1-188B-F50B-A3D65B94BB74}"/>
              </a:ext>
            </a:extLst>
          </p:cNvPr>
          <p:cNvSpPr>
            <a:spLocks noGrp="1"/>
          </p:cNvSpPr>
          <p:nvPr>
            <p:custDataLst>
              <p:tags r:id="rId33"/>
            </p:custDataLst>
          </p:nvPr>
        </p:nvSpPr>
        <p:spPr bwMode="auto">
          <a:xfrm>
            <a:off x="4362451"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68F27381-0EDC-41C0-B210-7867B74F2F5D}" type="datetime'''''D''''''''''''''e''''''''c''''-''''''''''''2''''''7'''''''">
              <a:rPr lang="en-US" altLang="en-US" sz="900" smtClean="0">
                <a:cs typeface="+mn-cs"/>
              </a:rPr>
              <a:pPr lvl="0">
                <a:spcBef>
                  <a:spcPct val="0"/>
                </a:spcBef>
                <a:spcAft>
                  <a:spcPct val="0"/>
                </a:spcAft>
              </a:pPr>
              <a:t>Dec-27</a:t>
            </a:fld>
            <a:endParaRPr lang="en-US" sz="900">
              <a:cs typeface="+mn-cs"/>
            </a:endParaRPr>
          </a:p>
        </p:txBody>
      </p:sp>
      <p:sp>
        <p:nvSpPr>
          <p:cNvPr id="41" name="Text Placeholder 4">
            <a:extLst>
              <a:ext uri="{FF2B5EF4-FFF2-40B4-BE49-F238E27FC236}">
                <a16:creationId xmlns:a16="http://schemas.microsoft.com/office/drawing/2014/main" id="{950E2AAB-36C9-EC74-8AD4-955DF2745075}"/>
              </a:ext>
            </a:extLst>
          </p:cNvPr>
          <p:cNvSpPr>
            <a:spLocks noGrp="1"/>
          </p:cNvSpPr>
          <p:nvPr>
            <p:custDataLst>
              <p:tags r:id="rId34"/>
            </p:custDataLst>
          </p:nvPr>
        </p:nvSpPr>
        <p:spPr bwMode="auto">
          <a:xfrm>
            <a:off x="4527551" y="5613400"/>
            <a:ext cx="136525" cy="349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5132C50F-45C0-435A-AED0-EC0016B4F8F2}" type="datetime'''J''an''''''''''''''''''''''''''''''''''''''''-2''8'''''">
              <a:rPr lang="en-US" altLang="en-US" sz="900" smtClean="0">
                <a:cs typeface="+mn-cs"/>
              </a:rPr>
              <a:pPr lvl="0">
                <a:spcBef>
                  <a:spcPct val="0"/>
                </a:spcBef>
                <a:spcAft>
                  <a:spcPct val="0"/>
                </a:spcAft>
              </a:pPr>
              <a:t>Jan-28</a:t>
            </a:fld>
            <a:endParaRPr lang="en-US" sz="900">
              <a:cs typeface="+mn-cs"/>
            </a:endParaRPr>
          </a:p>
        </p:txBody>
      </p:sp>
      <p:sp>
        <p:nvSpPr>
          <p:cNvPr id="42" name="Text Placeholder 4">
            <a:extLst>
              <a:ext uri="{FF2B5EF4-FFF2-40B4-BE49-F238E27FC236}">
                <a16:creationId xmlns:a16="http://schemas.microsoft.com/office/drawing/2014/main" id="{FC744096-65E0-3229-72DC-DA8A6C90947E}"/>
              </a:ext>
            </a:extLst>
          </p:cNvPr>
          <p:cNvSpPr>
            <a:spLocks noGrp="1"/>
          </p:cNvSpPr>
          <p:nvPr>
            <p:custDataLst>
              <p:tags r:id="rId35"/>
            </p:custDataLst>
          </p:nvPr>
        </p:nvSpPr>
        <p:spPr bwMode="auto">
          <a:xfrm>
            <a:off x="4691064" y="5600700"/>
            <a:ext cx="136525" cy="361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C4062185-7B30-4CD8-840C-723F618F1D94}" type="datetime'''''''Fe''''b''''''''''''''-28'''''''''">
              <a:rPr lang="en-US" altLang="en-US" sz="900" smtClean="0">
                <a:cs typeface="+mn-cs"/>
              </a:rPr>
              <a:pPr lvl="0">
                <a:spcBef>
                  <a:spcPct val="0"/>
                </a:spcBef>
                <a:spcAft>
                  <a:spcPct val="0"/>
                </a:spcAft>
              </a:pPr>
              <a:t>Feb-28</a:t>
            </a:fld>
            <a:endParaRPr lang="en-US" sz="900">
              <a:cs typeface="+mn-cs"/>
            </a:endParaRPr>
          </a:p>
        </p:txBody>
      </p:sp>
      <p:sp>
        <p:nvSpPr>
          <p:cNvPr id="43" name="Text Placeholder 4">
            <a:extLst>
              <a:ext uri="{FF2B5EF4-FFF2-40B4-BE49-F238E27FC236}">
                <a16:creationId xmlns:a16="http://schemas.microsoft.com/office/drawing/2014/main" id="{21C2A853-3C07-74D0-9A55-E22A1F869091}"/>
              </a:ext>
            </a:extLst>
          </p:cNvPr>
          <p:cNvSpPr>
            <a:spLocks noGrp="1"/>
          </p:cNvSpPr>
          <p:nvPr>
            <p:custDataLst>
              <p:tags r:id="rId36"/>
            </p:custDataLst>
          </p:nvPr>
        </p:nvSpPr>
        <p:spPr bwMode="auto">
          <a:xfrm>
            <a:off x="4856164" y="5600700"/>
            <a:ext cx="136525" cy="361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51E26173-9340-4356-9E3C-917890767746}" type="datetime'''M''''''''a''r''-2''''''''''''''8'''''">
              <a:rPr lang="en-US" altLang="en-US" sz="900" smtClean="0">
                <a:cs typeface="+mn-cs"/>
              </a:rPr>
              <a:pPr lvl="0">
                <a:spcBef>
                  <a:spcPct val="0"/>
                </a:spcBef>
                <a:spcAft>
                  <a:spcPct val="0"/>
                </a:spcAft>
              </a:pPr>
              <a:t>Mar-28</a:t>
            </a:fld>
            <a:endParaRPr lang="en-US" sz="900">
              <a:cs typeface="+mn-cs"/>
            </a:endParaRPr>
          </a:p>
        </p:txBody>
      </p:sp>
      <p:sp>
        <p:nvSpPr>
          <p:cNvPr id="44" name="Text Placeholder 4">
            <a:extLst>
              <a:ext uri="{FF2B5EF4-FFF2-40B4-BE49-F238E27FC236}">
                <a16:creationId xmlns:a16="http://schemas.microsoft.com/office/drawing/2014/main" id="{3D6B5AFC-FA6C-86E1-7530-53E04505741F}"/>
              </a:ext>
            </a:extLst>
          </p:cNvPr>
          <p:cNvSpPr>
            <a:spLocks noGrp="1"/>
          </p:cNvSpPr>
          <p:nvPr>
            <p:custDataLst>
              <p:tags r:id="rId37"/>
            </p:custDataLst>
          </p:nvPr>
        </p:nvSpPr>
        <p:spPr bwMode="auto">
          <a:xfrm>
            <a:off x="5021264" y="5619750"/>
            <a:ext cx="136525"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DBE80198-C8B4-4F8F-8582-D50425BB97A0}" type="datetime'A''''''''''''''''''''''''''''''''pr''''-''''''''28'''''''''''">
              <a:rPr lang="en-US" altLang="en-US" sz="900" smtClean="0">
                <a:cs typeface="+mn-cs"/>
              </a:rPr>
              <a:pPr lvl="0">
                <a:spcBef>
                  <a:spcPct val="0"/>
                </a:spcBef>
                <a:spcAft>
                  <a:spcPct val="0"/>
                </a:spcAft>
              </a:pPr>
              <a:t>Apr-28</a:t>
            </a:fld>
            <a:endParaRPr lang="en-US" sz="900">
              <a:cs typeface="+mn-cs"/>
            </a:endParaRPr>
          </a:p>
        </p:txBody>
      </p:sp>
      <p:sp>
        <p:nvSpPr>
          <p:cNvPr id="45" name="Text Placeholder 4">
            <a:extLst>
              <a:ext uri="{FF2B5EF4-FFF2-40B4-BE49-F238E27FC236}">
                <a16:creationId xmlns:a16="http://schemas.microsoft.com/office/drawing/2014/main" id="{8B31E819-7347-225C-613A-F5105B03292C}"/>
              </a:ext>
            </a:extLst>
          </p:cNvPr>
          <p:cNvSpPr>
            <a:spLocks noGrp="1"/>
          </p:cNvSpPr>
          <p:nvPr>
            <p:custDataLst>
              <p:tags r:id="rId38"/>
            </p:custDataLst>
          </p:nvPr>
        </p:nvSpPr>
        <p:spPr bwMode="auto">
          <a:xfrm>
            <a:off x="5186364" y="5581650"/>
            <a:ext cx="136525" cy="3810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C2E0C330-CBA9-4A76-A5DA-4F45F3A462BD}" type="datetime'''M''''''a''''''y''''''''''''-28'''''''''''''''''''''''">
              <a:rPr lang="en-US" altLang="en-US" sz="900" smtClean="0">
                <a:cs typeface="+mn-cs"/>
              </a:rPr>
              <a:pPr lvl="0">
                <a:spcBef>
                  <a:spcPct val="0"/>
                </a:spcBef>
                <a:spcAft>
                  <a:spcPct val="0"/>
                </a:spcAft>
              </a:pPr>
              <a:t>May-28</a:t>
            </a:fld>
            <a:endParaRPr lang="en-US" sz="900">
              <a:cs typeface="+mn-cs"/>
            </a:endParaRPr>
          </a:p>
        </p:txBody>
      </p:sp>
      <p:sp>
        <p:nvSpPr>
          <p:cNvPr id="46" name="Text Placeholder 4">
            <a:extLst>
              <a:ext uri="{FF2B5EF4-FFF2-40B4-BE49-F238E27FC236}">
                <a16:creationId xmlns:a16="http://schemas.microsoft.com/office/drawing/2014/main" id="{4295BAE0-18A5-1828-CA6F-A021680A80EC}"/>
              </a:ext>
            </a:extLst>
          </p:cNvPr>
          <p:cNvSpPr>
            <a:spLocks noGrp="1"/>
          </p:cNvSpPr>
          <p:nvPr>
            <p:custDataLst>
              <p:tags r:id="rId39"/>
            </p:custDataLst>
          </p:nvPr>
        </p:nvSpPr>
        <p:spPr bwMode="auto">
          <a:xfrm>
            <a:off x="5351464" y="5613400"/>
            <a:ext cx="136525" cy="349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96C1E80E-37B3-4546-81F8-06C742FAA87D}" type="datetime'J''''''''''u''''''n''''''-''''''2''''''''''''8'">
              <a:rPr lang="en-US" altLang="en-US" sz="900" smtClean="0">
                <a:cs typeface="+mn-cs"/>
              </a:rPr>
              <a:pPr lvl="0">
                <a:spcBef>
                  <a:spcPct val="0"/>
                </a:spcBef>
                <a:spcAft>
                  <a:spcPct val="0"/>
                </a:spcAft>
              </a:pPr>
              <a:t>Jun-28</a:t>
            </a:fld>
            <a:endParaRPr lang="en-US" sz="900">
              <a:cs typeface="+mn-cs"/>
            </a:endParaRPr>
          </a:p>
        </p:txBody>
      </p:sp>
      <p:sp>
        <p:nvSpPr>
          <p:cNvPr id="47" name="Text Placeholder 4">
            <a:extLst>
              <a:ext uri="{FF2B5EF4-FFF2-40B4-BE49-F238E27FC236}">
                <a16:creationId xmlns:a16="http://schemas.microsoft.com/office/drawing/2014/main" id="{11AC10D9-0CE5-60C7-69AF-2BEEFE44B56F}"/>
              </a:ext>
            </a:extLst>
          </p:cNvPr>
          <p:cNvSpPr>
            <a:spLocks noGrp="1"/>
          </p:cNvSpPr>
          <p:nvPr>
            <p:custDataLst>
              <p:tags r:id="rId40"/>
            </p:custDataLst>
          </p:nvPr>
        </p:nvSpPr>
        <p:spPr bwMode="auto">
          <a:xfrm>
            <a:off x="5516564" y="5651500"/>
            <a:ext cx="136525" cy="3111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5E9F284E-E21E-434D-B06F-3B37E47D1150}" type="datetime'''J''u''''''''''''''l''''''''''''-''''''''''''''''28'''''''">
              <a:rPr lang="en-US" altLang="en-US" sz="900" smtClean="0">
                <a:cs typeface="+mn-cs"/>
              </a:rPr>
              <a:pPr lvl="0">
                <a:spcBef>
                  <a:spcPct val="0"/>
                </a:spcBef>
                <a:spcAft>
                  <a:spcPct val="0"/>
                </a:spcAft>
              </a:pPr>
              <a:t>Jul-28</a:t>
            </a:fld>
            <a:endParaRPr lang="en-US" sz="900">
              <a:cs typeface="+mn-cs"/>
            </a:endParaRPr>
          </a:p>
        </p:txBody>
      </p:sp>
      <p:sp>
        <p:nvSpPr>
          <p:cNvPr id="48" name="Text Placeholder 4">
            <a:extLst>
              <a:ext uri="{FF2B5EF4-FFF2-40B4-BE49-F238E27FC236}">
                <a16:creationId xmlns:a16="http://schemas.microsoft.com/office/drawing/2014/main" id="{F9F2AD01-5CDE-99C7-762D-5917E14E40C4}"/>
              </a:ext>
            </a:extLst>
          </p:cNvPr>
          <p:cNvSpPr>
            <a:spLocks noGrp="1"/>
          </p:cNvSpPr>
          <p:nvPr>
            <p:custDataLst>
              <p:tags r:id="rId41"/>
            </p:custDataLst>
          </p:nvPr>
        </p:nvSpPr>
        <p:spPr bwMode="auto">
          <a:xfrm>
            <a:off x="5681664"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EA4AA8A-A764-4412-837A-7FE5F9252BB1}" type="datetime'''''''A''ug''''''''''''-''''''''2''''''8'''''''''''">
              <a:rPr lang="en-US" altLang="en-US" sz="900" smtClean="0">
                <a:cs typeface="+mn-cs"/>
              </a:rPr>
              <a:pPr lvl="0">
                <a:spcBef>
                  <a:spcPct val="0"/>
                </a:spcBef>
                <a:spcAft>
                  <a:spcPct val="0"/>
                </a:spcAft>
              </a:pPr>
              <a:t>Aug-28</a:t>
            </a:fld>
            <a:endParaRPr lang="en-US" sz="900">
              <a:cs typeface="+mn-cs"/>
            </a:endParaRPr>
          </a:p>
        </p:txBody>
      </p:sp>
      <p:sp>
        <p:nvSpPr>
          <p:cNvPr id="49" name="Text Placeholder 4">
            <a:extLst>
              <a:ext uri="{FF2B5EF4-FFF2-40B4-BE49-F238E27FC236}">
                <a16:creationId xmlns:a16="http://schemas.microsoft.com/office/drawing/2014/main" id="{AC212560-10E8-F7D1-B45E-3586568C8404}"/>
              </a:ext>
            </a:extLst>
          </p:cNvPr>
          <p:cNvSpPr>
            <a:spLocks noGrp="1"/>
          </p:cNvSpPr>
          <p:nvPr>
            <p:custDataLst>
              <p:tags r:id="rId42"/>
            </p:custDataLst>
          </p:nvPr>
        </p:nvSpPr>
        <p:spPr bwMode="auto">
          <a:xfrm>
            <a:off x="5846764"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A868DAF-CAD0-465C-AA8A-413666773FD3}" type="datetime'''''''Se''''''''''''''''''''''''''''''p''-''''''2''''''''8'">
              <a:rPr lang="en-US" altLang="en-US" sz="900" smtClean="0">
                <a:cs typeface="+mn-cs"/>
              </a:rPr>
              <a:pPr lvl="0">
                <a:spcBef>
                  <a:spcPct val="0"/>
                </a:spcBef>
                <a:spcAft>
                  <a:spcPct val="0"/>
                </a:spcAft>
              </a:pPr>
              <a:t>Sep-28</a:t>
            </a:fld>
            <a:endParaRPr lang="en-US" sz="900">
              <a:cs typeface="+mn-cs"/>
            </a:endParaRPr>
          </a:p>
        </p:txBody>
      </p:sp>
      <p:sp>
        <p:nvSpPr>
          <p:cNvPr id="50" name="Text Placeholder 4">
            <a:extLst>
              <a:ext uri="{FF2B5EF4-FFF2-40B4-BE49-F238E27FC236}">
                <a16:creationId xmlns:a16="http://schemas.microsoft.com/office/drawing/2014/main" id="{A589FE39-6D51-EF6E-22EE-4354C47A0365}"/>
              </a:ext>
            </a:extLst>
          </p:cNvPr>
          <p:cNvSpPr>
            <a:spLocks noGrp="1"/>
          </p:cNvSpPr>
          <p:nvPr>
            <p:custDataLst>
              <p:tags r:id="rId43"/>
            </p:custDataLst>
          </p:nvPr>
        </p:nvSpPr>
        <p:spPr bwMode="auto">
          <a:xfrm>
            <a:off x="6011864" y="5619750"/>
            <a:ext cx="136525"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8D804AEC-599D-4BED-99C6-C3F1AC29A845}" type="datetime'''O''c''''''''t''-''''''''2''8'''''''''''''''''''''''''''">
              <a:rPr lang="en-US" altLang="en-US" sz="900" smtClean="0">
                <a:cs typeface="+mn-cs"/>
              </a:rPr>
              <a:pPr lvl="0">
                <a:spcBef>
                  <a:spcPct val="0"/>
                </a:spcBef>
                <a:spcAft>
                  <a:spcPct val="0"/>
                </a:spcAft>
              </a:pPr>
              <a:t>Oct-28</a:t>
            </a:fld>
            <a:endParaRPr lang="en-US" sz="900">
              <a:cs typeface="+mn-cs"/>
            </a:endParaRPr>
          </a:p>
        </p:txBody>
      </p:sp>
      <p:sp>
        <p:nvSpPr>
          <p:cNvPr id="51" name="Text Placeholder 4">
            <a:extLst>
              <a:ext uri="{FF2B5EF4-FFF2-40B4-BE49-F238E27FC236}">
                <a16:creationId xmlns:a16="http://schemas.microsoft.com/office/drawing/2014/main" id="{9687AEBE-2BFD-69A7-30A4-8E533855047A}"/>
              </a:ext>
            </a:extLst>
          </p:cNvPr>
          <p:cNvSpPr>
            <a:spLocks noGrp="1"/>
          </p:cNvSpPr>
          <p:nvPr>
            <p:custDataLst>
              <p:tags r:id="rId44"/>
            </p:custDataLst>
          </p:nvPr>
        </p:nvSpPr>
        <p:spPr bwMode="auto">
          <a:xfrm>
            <a:off x="6176964"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FBBE6B3-C030-4EE2-9D81-950C7836B12F}" type="datetime'N''''''''''''''''''o''''''''''''''''''v''''''-2''''8'">
              <a:rPr lang="en-US" altLang="en-US" sz="900" smtClean="0">
                <a:cs typeface="+mn-cs"/>
              </a:rPr>
              <a:pPr lvl="0">
                <a:spcBef>
                  <a:spcPct val="0"/>
                </a:spcBef>
                <a:spcAft>
                  <a:spcPct val="0"/>
                </a:spcAft>
              </a:pPr>
              <a:t>Nov-28</a:t>
            </a:fld>
            <a:endParaRPr lang="en-US" sz="900">
              <a:cs typeface="+mn-cs"/>
            </a:endParaRPr>
          </a:p>
        </p:txBody>
      </p:sp>
      <p:sp>
        <p:nvSpPr>
          <p:cNvPr id="52" name="Text Placeholder 4">
            <a:extLst>
              <a:ext uri="{FF2B5EF4-FFF2-40B4-BE49-F238E27FC236}">
                <a16:creationId xmlns:a16="http://schemas.microsoft.com/office/drawing/2014/main" id="{C28D54B8-9D96-75D0-E436-9AB121526CC1}"/>
              </a:ext>
            </a:extLst>
          </p:cNvPr>
          <p:cNvSpPr>
            <a:spLocks noGrp="1"/>
          </p:cNvSpPr>
          <p:nvPr>
            <p:custDataLst>
              <p:tags r:id="rId45"/>
            </p:custDataLst>
          </p:nvPr>
        </p:nvSpPr>
        <p:spPr bwMode="auto">
          <a:xfrm>
            <a:off x="6342064"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5B903BE-D0A2-4F97-BDCD-8BCB6819BF56}" type="datetime'''''''''''D''''''''''''e''''''''c-''2''''''8'''''">
              <a:rPr lang="en-US" altLang="en-US" sz="900" smtClean="0">
                <a:cs typeface="+mn-cs"/>
              </a:rPr>
              <a:pPr lvl="0">
                <a:spcBef>
                  <a:spcPct val="0"/>
                </a:spcBef>
                <a:spcAft>
                  <a:spcPct val="0"/>
                </a:spcAft>
              </a:pPr>
              <a:t>Dec-28</a:t>
            </a:fld>
            <a:endParaRPr lang="en-US" sz="900">
              <a:cs typeface="+mn-cs"/>
            </a:endParaRPr>
          </a:p>
        </p:txBody>
      </p:sp>
      <p:sp>
        <p:nvSpPr>
          <p:cNvPr id="53" name="Text Placeholder 4">
            <a:extLst>
              <a:ext uri="{FF2B5EF4-FFF2-40B4-BE49-F238E27FC236}">
                <a16:creationId xmlns:a16="http://schemas.microsoft.com/office/drawing/2014/main" id="{80845BC1-D75B-34B4-68E5-B539715D52F4}"/>
              </a:ext>
            </a:extLst>
          </p:cNvPr>
          <p:cNvSpPr>
            <a:spLocks noGrp="1"/>
          </p:cNvSpPr>
          <p:nvPr>
            <p:custDataLst>
              <p:tags r:id="rId46"/>
            </p:custDataLst>
          </p:nvPr>
        </p:nvSpPr>
        <p:spPr bwMode="auto">
          <a:xfrm>
            <a:off x="6507164" y="5613400"/>
            <a:ext cx="136525" cy="349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8A86007A-DD6A-4A23-B5F2-6742481305A9}" type="datetime'''''''''''''''J''''''''an''''''-''''''''''2''''9'''''">
              <a:rPr lang="en-US" altLang="en-US" sz="900" smtClean="0">
                <a:cs typeface="+mn-cs"/>
              </a:rPr>
              <a:pPr lvl="0">
                <a:spcBef>
                  <a:spcPct val="0"/>
                </a:spcBef>
                <a:spcAft>
                  <a:spcPct val="0"/>
                </a:spcAft>
              </a:pPr>
              <a:t>Jan-29</a:t>
            </a:fld>
            <a:endParaRPr lang="en-US" sz="900">
              <a:cs typeface="+mn-cs"/>
            </a:endParaRPr>
          </a:p>
        </p:txBody>
      </p:sp>
      <p:sp>
        <p:nvSpPr>
          <p:cNvPr id="54" name="Text Placeholder 4">
            <a:extLst>
              <a:ext uri="{FF2B5EF4-FFF2-40B4-BE49-F238E27FC236}">
                <a16:creationId xmlns:a16="http://schemas.microsoft.com/office/drawing/2014/main" id="{DBD8BDA8-235E-3FBE-C7B4-1BB9E1F5C968}"/>
              </a:ext>
            </a:extLst>
          </p:cNvPr>
          <p:cNvSpPr>
            <a:spLocks noGrp="1"/>
          </p:cNvSpPr>
          <p:nvPr>
            <p:custDataLst>
              <p:tags r:id="rId47"/>
            </p:custDataLst>
          </p:nvPr>
        </p:nvSpPr>
        <p:spPr bwMode="auto">
          <a:xfrm>
            <a:off x="6672264" y="5600700"/>
            <a:ext cx="136525" cy="361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DFCA07CD-1B83-4704-A78A-E75AC65F6491}" type="datetime'''''''F''''''''''e''''b''''-''''''''29'''''''''''''''''">
              <a:rPr lang="en-US" altLang="en-US" sz="900" smtClean="0">
                <a:cs typeface="+mn-cs"/>
              </a:rPr>
              <a:pPr lvl="0">
                <a:spcBef>
                  <a:spcPct val="0"/>
                </a:spcBef>
                <a:spcAft>
                  <a:spcPct val="0"/>
                </a:spcAft>
              </a:pPr>
              <a:t>Feb-29</a:t>
            </a:fld>
            <a:endParaRPr lang="en-US" sz="900">
              <a:cs typeface="+mn-cs"/>
            </a:endParaRPr>
          </a:p>
        </p:txBody>
      </p:sp>
      <p:sp>
        <p:nvSpPr>
          <p:cNvPr id="55" name="Text Placeholder 4">
            <a:extLst>
              <a:ext uri="{FF2B5EF4-FFF2-40B4-BE49-F238E27FC236}">
                <a16:creationId xmlns:a16="http://schemas.microsoft.com/office/drawing/2014/main" id="{FE9C6A5B-AD4B-0E94-D20E-D3A5176F11BF}"/>
              </a:ext>
            </a:extLst>
          </p:cNvPr>
          <p:cNvSpPr>
            <a:spLocks noGrp="1"/>
          </p:cNvSpPr>
          <p:nvPr>
            <p:custDataLst>
              <p:tags r:id="rId48"/>
            </p:custDataLst>
          </p:nvPr>
        </p:nvSpPr>
        <p:spPr bwMode="auto">
          <a:xfrm>
            <a:off x="6837364" y="5600700"/>
            <a:ext cx="136525" cy="361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0D6206DB-4ECF-4640-8DE6-DB5DA086097E}" type="datetime'M''''''''''''''a''''''''''''''''''''''r-''''2''9'''''''''">
              <a:rPr lang="en-US" altLang="en-US" sz="900" smtClean="0">
                <a:cs typeface="+mn-cs"/>
              </a:rPr>
              <a:pPr lvl="0">
                <a:spcBef>
                  <a:spcPct val="0"/>
                </a:spcBef>
                <a:spcAft>
                  <a:spcPct val="0"/>
                </a:spcAft>
              </a:pPr>
              <a:t>Mar-29</a:t>
            </a:fld>
            <a:endParaRPr lang="en-US" sz="900">
              <a:cs typeface="+mn-cs"/>
            </a:endParaRPr>
          </a:p>
        </p:txBody>
      </p:sp>
      <p:sp>
        <p:nvSpPr>
          <p:cNvPr id="56" name="Text Placeholder 4">
            <a:extLst>
              <a:ext uri="{FF2B5EF4-FFF2-40B4-BE49-F238E27FC236}">
                <a16:creationId xmlns:a16="http://schemas.microsoft.com/office/drawing/2014/main" id="{B85C46CB-7F29-8A9A-2318-9A6870E08E30}"/>
              </a:ext>
            </a:extLst>
          </p:cNvPr>
          <p:cNvSpPr>
            <a:spLocks noGrp="1"/>
          </p:cNvSpPr>
          <p:nvPr>
            <p:custDataLst>
              <p:tags r:id="rId49"/>
            </p:custDataLst>
          </p:nvPr>
        </p:nvSpPr>
        <p:spPr bwMode="auto">
          <a:xfrm>
            <a:off x="7002464" y="5619750"/>
            <a:ext cx="136525"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AAF8100-F458-4978-B393-C1ED18B24762}" type="datetime'''''''''''''''''''''A''''''pr''''''''-''''2''''''''''''9'">
              <a:rPr lang="en-US" altLang="en-US" sz="900" smtClean="0">
                <a:cs typeface="+mn-cs"/>
              </a:rPr>
              <a:pPr lvl="0">
                <a:spcBef>
                  <a:spcPct val="0"/>
                </a:spcBef>
                <a:spcAft>
                  <a:spcPct val="0"/>
                </a:spcAft>
              </a:pPr>
              <a:t>Apr-29</a:t>
            </a:fld>
            <a:endParaRPr lang="en-US" sz="900">
              <a:cs typeface="+mn-cs"/>
            </a:endParaRPr>
          </a:p>
        </p:txBody>
      </p:sp>
      <p:sp>
        <p:nvSpPr>
          <p:cNvPr id="57" name="Text Placeholder 4">
            <a:extLst>
              <a:ext uri="{FF2B5EF4-FFF2-40B4-BE49-F238E27FC236}">
                <a16:creationId xmlns:a16="http://schemas.microsoft.com/office/drawing/2014/main" id="{8FE9D439-7F0E-9BEB-16DD-FF4A1F9339F1}"/>
              </a:ext>
            </a:extLst>
          </p:cNvPr>
          <p:cNvSpPr>
            <a:spLocks noGrp="1"/>
          </p:cNvSpPr>
          <p:nvPr>
            <p:custDataLst>
              <p:tags r:id="rId50"/>
            </p:custDataLst>
          </p:nvPr>
        </p:nvSpPr>
        <p:spPr bwMode="auto">
          <a:xfrm>
            <a:off x="7167564" y="5581650"/>
            <a:ext cx="136525" cy="3810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8E8E158E-6A29-4207-A4EF-2C8BB0EB151D}" type="datetime'''M''''''''''a''''''''''''''y''''''''''''''-2''9'">
              <a:rPr lang="en-US" altLang="en-US" sz="900" smtClean="0">
                <a:cs typeface="+mn-cs"/>
              </a:rPr>
              <a:pPr lvl="0">
                <a:spcBef>
                  <a:spcPct val="0"/>
                </a:spcBef>
                <a:spcAft>
                  <a:spcPct val="0"/>
                </a:spcAft>
              </a:pPr>
              <a:t>May-29</a:t>
            </a:fld>
            <a:endParaRPr lang="en-US" sz="900">
              <a:cs typeface="+mn-cs"/>
            </a:endParaRPr>
          </a:p>
        </p:txBody>
      </p:sp>
      <p:sp>
        <p:nvSpPr>
          <p:cNvPr id="58" name="Text Placeholder 4">
            <a:extLst>
              <a:ext uri="{FF2B5EF4-FFF2-40B4-BE49-F238E27FC236}">
                <a16:creationId xmlns:a16="http://schemas.microsoft.com/office/drawing/2014/main" id="{CD5EFE13-CFDC-8510-EC99-DCB1C27988FF}"/>
              </a:ext>
            </a:extLst>
          </p:cNvPr>
          <p:cNvSpPr>
            <a:spLocks noGrp="1"/>
          </p:cNvSpPr>
          <p:nvPr>
            <p:custDataLst>
              <p:tags r:id="rId51"/>
            </p:custDataLst>
          </p:nvPr>
        </p:nvSpPr>
        <p:spPr bwMode="auto">
          <a:xfrm>
            <a:off x="7331076" y="5613400"/>
            <a:ext cx="136525" cy="349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974696DF-1332-42BA-AD91-CC37729772A9}" type="datetime'''''Jun''''''''''''-2''''''''''''''''''9'''''''''''''''''''">
              <a:rPr lang="en-US" altLang="en-US" sz="900" smtClean="0">
                <a:cs typeface="+mn-cs"/>
              </a:rPr>
              <a:pPr lvl="0">
                <a:spcBef>
                  <a:spcPct val="0"/>
                </a:spcBef>
                <a:spcAft>
                  <a:spcPct val="0"/>
                </a:spcAft>
              </a:pPr>
              <a:t>Jun-29</a:t>
            </a:fld>
            <a:endParaRPr lang="en-US" sz="900">
              <a:cs typeface="+mn-cs"/>
            </a:endParaRPr>
          </a:p>
        </p:txBody>
      </p:sp>
      <p:sp>
        <p:nvSpPr>
          <p:cNvPr id="59" name="Text Placeholder 4">
            <a:extLst>
              <a:ext uri="{FF2B5EF4-FFF2-40B4-BE49-F238E27FC236}">
                <a16:creationId xmlns:a16="http://schemas.microsoft.com/office/drawing/2014/main" id="{8F442E88-EB18-EBEC-973E-2153D760AF45}"/>
              </a:ext>
            </a:extLst>
          </p:cNvPr>
          <p:cNvSpPr>
            <a:spLocks noGrp="1"/>
          </p:cNvSpPr>
          <p:nvPr>
            <p:custDataLst>
              <p:tags r:id="rId52"/>
            </p:custDataLst>
          </p:nvPr>
        </p:nvSpPr>
        <p:spPr bwMode="auto">
          <a:xfrm>
            <a:off x="7496176" y="5651500"/>
            <a:ext cx="136525" cy="3111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0B9FFB0C-A312-4C98-88AE-9D6E4CF3EC49}" type="datetime'''''''''Ju''''l''''''''''''''''-''''''''''29'''">
              <a:rPr lang="en-US" altLang="en-US" sz="900" smtClean="0">
                <a:cs typeface="+mn-cs"/>
              </a:rPr>
              <a:pPr lvl="0">
                <a:spcBef>
                  <a:spcPct val="0"/>
                </a:spcBef>
                <a:spcAft>
                  <a:spcPct val="0"/>
                </a:spcAft>
              </a:pPr>
              <a:t>Jul-29</a:t>
            </a:fld>
            <a:endParaRPr lang="en-US" sz="900">
              <a:cs typeface="+mn-cs"/>
            </a:endParaRPr>
          </a:p>
        </p:txBody>
      </p:sp>
      <p:sp>
        <p:nvSpPr>
          <p:cNvPr id="60" name="Text Placeholder 4">
            <a:extLst>
              <a:ext uri="{FF2B5EF4-FFF2-40B4-BE49-F238E27FC236}">
                <a16:creationId xmlns:a16="http://schemas.microsoft.com/office/drawing/2014/main" id="{BE9349D4-0601-682D-C3FF-9EFBD50DEA38}"/>
              </a:ext>
            </a:extLst>
          </p:cNvPr>
          <p:cNvSpPr>
            <a:spLocks noGrp="1"/>
          </p:cNvSpPr>
          <p:nvPr>
            <p:custDataLst>
              <p:tags r:id="rId53"/>
            </p:custDataLst>
          </p:nvPr>
        </p:nvSpPr>
        <p:spPr bwMode="auto">
          <a:xfrm>
            <a:off x="7661276"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0B6FD009-91EE-4EC1-9D17-7A20E319F0DB}" type="datetime'''''''''''''''Au''''''''''''''''g-''''''''''''2''''''''''9'">
              <a:rPr lang="en-US" altLang="en-US" sz="900" smtClean="0">
                <a:cs typeface="+mn-cs"/>
              </a:rPr>
              <a:pPr lvl="0">
                <a:spcBef>
                  <a:spcPct val="0"/>
                </a:spcBef>
                <a:spcAft>
                  <a:spcPct val="0"/>
                </a:spcAft>
              </a:pPr>
              <a:t>Aug-29</a:t>
            </a:fld>
            <a:endParaRPr lang="en-US" sz="900">
              <a:cs typeface="+mn-cs"/>
            </a:endParaRPr>
          </a:p>
        </p:txBody>
      </p:sp>
      <p:sp>
        <p:nvSpPr>
          <p:cNvPr id="61" name="Text Placeholder 4">
            <a:extLst>
              <a:ext uri="{FF2B5EF4-FFF2-40B4-BE49-F238E27FC236}">
                <a16:creationId xmlns:a16="http://schemas.microsoft.com/office/drawing/2014/main" id="{C8355F34-85B0-B3AE-557B-867A1CA525A0}"/>
              </a:ext>
            </a:extLst>
          </p:cNvPr>
          <p:cNvSpPr>
            <a:spLocks noGrp="1"/>
          </p:cNvSpPr>
          <p:nvPr>
            <p:custDataLst>
              <p:tags r:id="rId54"/>
            </p:custDataLst>
          </p:nvPr>
        </p:nvSpPr>
        <p:spPr bwMode="auto">
          <a:xfrm>
            <a:off x="7826376"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945FC7E3-AE40-40B9-9E9D-C5EF20D3B5E1}" type="datetime'''''''''''''''''''''''''''''S''e''''''''p''-''''''''''''2''9'">
              <a:rPr lang="en-US" altLang="en-US" sz="900" smtClean="0">
                <a:cs typeface="+mn-cs"/>
              </a:rPr>
              <a:pPr lvl="0">
                <a:spcBef>
                  <a:spcPct val="0"/>
                </a:spcBef>
                <a:spcAft>
                  <a:spcPct val="0"/>
                </a:spcAft>
              </a:pPr>
              <a:t>Sep-29</a:t>
            </a:fld>
            <a:endParaRPr lang="en-US" sz="900">
              <a:cs typeface="+mn-cs"/>
            </a:endParaRPr>
          </a:p>
        </p:txBody>
      </p:sp>
      <p:sp>
        <p:nvSpPr>
          <p:cNvPr id="62" name="Text Placeholder 4">
            <a:extLst>
              <a:ext uri="{FF2B5EF4-FFF2-40B4-BE49-F238E27FC236}">
                <a16:creationId xmlns:a16="http://schemas.microsoft.com/office/drawing/2014/main" id="{C5982A9A-270E-0294-5325-DD69FD0867DD}"/>
              </a:ext>
            </a:extLst>
          </p:cNvPr>
          <p:cNvSpPr>
            <a:spLocks noGrp="1"/>
          </p:cNvSpPr>
          <p:nvPr>
            <p:custDataLst>
              <p:tags r:id="rId55"/>
            </p:custDataLst>
          </p:nvPr>
        </p:nvSpPr>
        <p:spPr bwMode="auto">
          <a:xfrm>
            <a:off x="7991476" y="5619750"/>
            <a:ext cx="136525" cy="3429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C099BC0D-DD3C-4BC9-B26B-996CB8E68ED5}" type="datetime'''''''O''c''''''t''''''''''-''2''''''''''9'''">
              <a:rPr lang="en-US" altLang="en-US" sz="900" smtClean="0">
                <a:cs typeface="+mn-cs"/>
              </a:rPr>
              <a:pPr lvl="0">
                <a:spcBef>
                  <a:spcPct val="0"/>
                </a:spcBef>
                <a:spcAft>
                  <a:spcPct val="0"/>
                </a:spcAft>
              </a:pPr>
              <a:t>Oct-29</a:t>
            </a:fld>
            <a:endParaRPr lang="en-US" sz="900">
              <a:cs typeface="+mn-cs"/>
            </a:endParaRPr>
          </a:p>
        </p:txBody>
      </p:sp>
      <p:sp>
        <p:nvSpPr>
          <p:cNvPr id="11" name="Text Placeholder 4">
            <a:extLst>
              <a:ext uri="{FF2B5EF4-FFF2-40B4-BE49-F238E27FC236}">
                <a16:creationId xmlns:a16="http://schemas.microsoft.com/office/drawing/2014/main" id="{3FEFB467-4F7A-D057-C413-35F1850BE801}"/>
              </a:ext>
            </a:extLst>
          </p:cNvPr>
          <p:cNvSpPr>
            <a:spLocks noGrp="1"/>
          </p:cNvSpPr>
          <p:nvPr>
            <p:custDataLst>
              <p:tags r:id="rId56"/>
            </p:custDataLst>
          </p:nvPr>
        </p:nvSpPr>
        <p:spPr bwMode="auto">
          <a:xfrm>
            <a:off x="566739" y="5613400"/>
            <a:ext cx="136525" cy="349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0822E730-8672-4BBD-AB4F-9D9D21C96B16}" type="datetime'''''Ja''''n-''''''''2''''''''''''6'''''''''''''''''''''">
              <a:rPr lang="en-US" altLang="en-US" sz="900" smtClean="0">
                <a:cs typeface="+mn-cs"/>
              </a:rPr>
              <a:pPr lvl="0">
                <a:spcBef>
                  <a:spcPct val="0"/>
                </a:spcBef>
                <a:spcAft>
                  <a:spcPct val="0"/>
                </a:spcAft>
              </a:pPr>
              <a:t>Jan-26</a:t>
            </a:fld>
            <a:endParaRPr lang="en-US" sz="900">
              <a:cs typeface="+mn-cs"/>
            </a:endParaRPr>
          </a:p>
        </p:txBody>
      </p:sp>
      <p:sp>
        <p:nvSpPr>
          <p:cNvPr id="512" name="Text Placeholder 4">
            <a:extLst>
              <a:ext uri="{FF2B5EF4-FFF2-40B4-BE49-F238E27FC236}">
                <a16:creationId xmlns:a16="http://schemas.microsoft.com/office/drawing/2014/main" id="{B903B0CE-8E64-3E8C-E52C-D17A47DF71F5}"/>
              </a:ext>
            </a:extLst>
          </p:cNvPr>
          <p:cNvSpPr>
            <a:spLocks noGrp="1"/>
          </p:cNvSpPr>
          <p:nvPr>
            <p:custDataLst>
              <p:tags r:id="rId57"/>
            </p:custDataLst>
          </p:nvPr>
        </p:nvSpPr>
        <p:spPr bwMode="auto">
          <a:xfrm>
            <a:off x="8321676"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56FE870-B4D1-434F-8058-6A02442931FE}" type="datetime'''D''''e''''c''-''''''''''''2''''9'''''''''''''''''''''">
              <a:rPr lang="en-US" altLang="en-US" sz="900" smtClean="0">
                <a:cs typeface="+mn-cs"/>
              </a:rPr>
              <a:pPr lvl="0">
                <a:spcBef>
                  <a:spcPct val="0"/>
                </a:spcBef>
                <a:spcAft>
                  <a:spcPct val="0"/>
                </a:spcAft>
              </a:pPr>
              <a:t>Dec-29</a:t>
            </a:fld>
            <a:endParaRPr lang="en-US" sz="900">
              <a:cs typeface="+mn-cs"/>
            </a:endParaRPr>
          </a:p>
        </p:txBody>
      </p:sp>
      <p:sp>
        <p:nvSpPr>
          <p:cNvPr id="531" name="Text Placeholder 4">
            <a:extLst>
              <a:ext uri="{FF2B5EF4-FFF2-40B4-BE49-F238E27FC236}">
                <a16:creationId xmlns:a16="http://schemas.microsoft.com/office/drawing/2014/main" id="{3848667A-0EED-1A55-4B46-BD90B4256A66}"/>
              </a:ext>
            </a:extLst>
          </p:cNvPr>
          <p:cNvSpPr>
            <a:spLocks noGrp="1"/>
          </p:cNvSpPr>
          <p:nvPr>
            <p:custDataLst>
              <p:tags r:id="rId58"/>
            </p:custDataLst>
          </p:nvPr>
        </p:nvSpPr>
        <p:spPr bwMode="gray">
          <a:xfrm>
            <a:off x="536575" y="5064125"/>
            <a:ext cx="196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D90C04E-1654-44C0-A0DD-34AEC2DF1755}" type="datetime'''''''''''3''''''''''''''''''''''''%'''''''''''''''''''''''">
              <a:rPr lang="en-US" altLang="en-US" sz="900" b="1" smtClean="0">
                <a:cs typeface="+mn-cs"/>
              </a:rPr>
              <a:pPr lvl="0" algn="ctr">
                <a:spcBef>
                  <a:spcPct val="0"/>
                </a:spcBef>
                <a:spcAft>
                  <a:spcPct val="0"/>
                </a:spcAft>
              </a:pPr>
              <a:t>3%</a:t>
            </a:fld>
            <a:endParaRPr lang="en-US" sz="900" b="1">
              <a:cs typeface="+mn-cs"/>
            </a:endParaRPr>
          </a:p>
        </p:txBody>
      </p:sp>
      <p:sp>
        <p:nvSpPr>
          <p:cNvPr id="31" name="Text Placeholder 4">
            <a:extLst>
              <a:ext uri="{FF2B5EF4-FFF2-40B4-BE49-F238E27FC236}">
                <a16:creationId xmlns:a16="http://schemas.microsoft.com/office/drawing/2014/main" id="{087F8E81-58AD-6FCF-CBBA-96534E3806C0}"/>
              </a:ext>
            </a:extLst>
          </p:cNvPr>
          <p:cNvSpPr>
            <a:spLocks noGrp="1"/>
          </p:cNvSpPr>
          <p:nvPr>
            <p:custDataLst>
              <p:tags r:id="rId59"/>
            </p:custDataLst>
          </p:nvPr>
        </p:nvSpPr>
        <p:spPr bwMode="gray">
          <a:xfrm>
            <a:off x="1031875" y="4429125"/>
            <a:ext cx="196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5D20590-AACA-4B90-867B-CE6AA7DA8927}" type="datetime'''''9''''''''''''''''''''''''''%'''''''''">
              <a:rPr lang="en-US" altLang="en-US" sz="900" b="1" smtClean="0">
                <a:cs typeface="+mn-cs"/>
              </a:rPr>
              <a:pPr lvl="0" algn="ctr">
                <a:spcBef>
                  <a:spcPct val="0"/>
                </a:spcBef>
                <a:spcAft>
                  <a:spcPct val="0"/>
                </a:spcAft>
              </a:pPr>
              <a:t>9%</a:t>
            </a:fld>
            <a:endParaRPr lang="en-US" sz="900" b="1">
              <a:cs typeface="+mn-cs"/>
            </a:endParaRPr>
          </a:p>
        </p:txBody>
      </p:sp>
      <p:sp>
        <p:nvSpPr>
          <p:cNvPr id="513" name="Text Placeholder 4">
            <a:extLst>
              <a:ext uri="{FF2B5EF4-FFF2-40B4-BE49-F238E27FC236}">
                <a16:creationId xmlns:a16="http://schemas.microsoft.com/office/drawing/2014/main" id="{1D06D6D5-78F1-9888-2115-9B33B2762E36}"/>
              </a:ext>
            </a:extLst>
          </p:cNvPr>
          <p:cNvSpPr>
            <a:spLocks noGrp="1"/>
          </p:cNvSpPr>
          <p:nvPr>
            <p:custDataLst>
              <p:tags r:id="rId60"/>
            </p:custDataLst>
          </p:nvPr>
        </p:nvSpPr>
        <p:spPr bwMode="gray">
          <a:xfrm>
            <a:off x="1041400" y="4111625"/>
            <a:ext cx="2603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6ED4A48-96E6-4097-9B21-E3CAC554FF8D}" type="datetime'''''''''1''2''''''''%'''''''''''''''''''''''''''''">
              <a:rPr lang="en-US" altLang="en-US" sz="900" b="1" smtClean="0">
                <a:cs typeface="+mn-cs"/>
              </a:rPr>
              <a:pPr lvl="0" algn="ctr">
                <a:spcBef>
                  <a:spcPct val="0"/>
                </a:spcBef>
                <a:spcAft>
                  <a:spcPct val="0"/>
                </a:spcAft>
              </a:pPr>
              <a:t>12%</a:t>
            </a:fld>
            <a:endParaRPr lang="en-US" sz="900" b="1">
              <a:cs typeface="+mn-cs"/>
            </a:endParaRPr>
          </a:p>
        </p:txBody>
      </p:sp>
      <p:sp>
        <p:nvSpPr>
          <p:cNvPr id="521" name="Text Placeholder 4">
            <a:extLst>
              <a:ext uri="{FF2B5EF4-FFF2-40B4-BE49-F238E27FC236}">
                <a16:creationId xmlns:a16="http://schemas.microsoft.com/office/drawing/2014/main" id="{77225550-D611-A35D-D3C7-D5B788171FA5}"/>
              </a:ext>
            </a:extLst>
          </p:cNvPr>
          <p:cNvSpPr>
            <a:spLocks noGrp="1"/>
          </p:cNvSpPr>
          <p:nvPr>
            <p:custDataLst>
              <p:tags r:id="rId61"/>
            </p:custDataLst>
          </p:nvPr>
        </p:nvSpPr>
        <p:spPr bwMode="gray">
          <a:xfrm>
            <a:off x="1296988" y="2841625"/>
            <a:ext cx="2603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50F3C8E-D3EF-495E-AD11-5B16D5870B34}" type="datetime'''''2''''''''''''''''''''''''''''''4''''''''%'''''''''''">
              <a:rPr lang="en-US" altLang="en-US" sz="900" b="1" smtClean="0">
                <a:cs typeface="+mn-cs"/>
              </a:rPr>
              <a:pPr lvl="0" algn="ctr">
                <a:spcBef>
                  <a:spcPct val="0"/>
                </a:spcBef>
                <a:spcAft>
                  <a:spcPct val="0"/>
                </a:spcAft>
              </a:pPr>
              <a:t>24%</a:t>
            </a:fld>
            <a:endParaRPr lang="en-US" sz="900" b="1">
              <a:cs typeface="+mn-cs"/>
            </a:endParaRPr>
          </a:p>
        </p:txBody>
      </p:sp>
      <p:sp>
        <p:nvSpPr>
          <p:cNvPr id="516" name="Text Placeholder 4">
            <a:extLst>
              <a:ext uri="{FF2B5EF4-FFF2-40B4-BE49-F238E27FC236}">
                <a16:creationId xmlns:a16="http://schemas.microsoft.com/office/drawing/2014/main" id="{1A5665AC-160B-0F16-D796-A08811527416}"/>
              </a:ext>
            </a:extLst>
          </p:cNvPr>
          <p:cNvSpPr>
            <a:spLocks noGrp="1"/>
          </p:cNvSpPr>
          <p:nvPr>
            <p:custDataLst>
              <p:tags r:id="rId62"/>
            </p:custDataLst>
          </p:nvPr>
        </p:nvSpPr>
        <p:spPr bwMode="gray">
          <a:xfrm>
            <a:off x="1495425" y="2524125"/>
            <a:ext cx="2603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5192536-B366-4967-8374-B4D98248DC56}" type="datetime'''''''''''''2''''6''''''''%'''''''''''''''''''''''''''''">
              <a:rPr lang="en-US" altLang="en-US" sz="900" b="1" smtClean="0">
                <a:cs typeface="+mn-cs"/>
              </a:rPr>
              <a:pPr lvl="0" algn="ctr">
                <a:spcBef>
                  <a:spcPct val="0"/>
                </a:spcBef>
                <a:spcAft>
                  <a:spcPct val="0"/>
                </a:spcAft>
              </a:pPr>
              <a:t>26%</a:t>
            </a:fld>
            <a:endParaRPr lang="en-US" sz="900" b="1">
              <a:cs typeface="+mn-cs"/>
            </a:endParaRPr>
          </a:p>
        </p:txBody>
      </p:sp>
      <p:sp useBgFill="1">
        <p:nvSpPr>
          <p:cNvPr id="522" name="Text Placeholder 4">
            <a:extLst>
              <a:ext uri="{FF2B5EF4-FFF2-40B4-BE49-F238E27FC236}">
                <a16:creationId xmlns:a16="http://schemas.microsoft.com/office/drawing/2014/main" id="{31D8E182-B3C2-32A8-A131-1305DD8ED2A3}"/>
              </a:ext>
            </a:extLst>
          </p:cNvPr>
          <p:cNvSpPr>
            <a:spLocks noGrp="1"/>
          </p:cNvSpPr>
          <p:nvPr>
            <p:custDataLst>
              <p:tags r:id="rId63"/>
            </p:custDataLst>
          </p:nvPr>
        </p:nvSpPr>
        <p:spPr bwMode="gray">
          <a:xfrm>
            <a:off x="1616075" y="4746625"/>
            <a:ext cx="196850" cy="136525"/>
          </a:xfrm>
          <a:prstGeom prst="rect">
            <a:avLst/>
          </a:prstGeom>
          <a:ln>
            <a:noFill/>
          </a:ln>
          <a:effec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07273C8-6FA3-4739-B59E-BD5BEEA4D2BD}" type="datetime'''''6''''''''''''''''''''''''''%'''''''''''''''''''''">
              <a:rPr lang="en-US" altLang="en-US" sz="900" b="1" smtClean="0">
                <a:cs typeface="+mn-cs"/>
              </a:rPr>
              <a:pPr lvl="0" algn="ctr">
                <a:spcBef>
                  <a:spcPct val="0"/>
                </a:spcBef>
                <a:spcAft>
                  <a:spcPct val="0"/>
                </a:spcAft>
              </a:pPr>
              <a:t>6%</a:t>
            </a:fld>
            <a:endParaRPr lang="en-US" sz="900" b="1">
              <a:cs typeface="+mn-cs"/>
            </a:endParaRPr>
          </a:p>
        </p:txBody>
      </p:sp>
      <p:sp>
        <p:nvSpPr>
          <p:cNvPr id="63" name="Text Placeholder 4">
            <a:extLst>
              <a:ext uri="{FF2B5EF4-FFF2-40B4-BE49-F238E27FC236}">
                <a16:creationId xmlns:a16="http://schemas.microsoft.com/office/drawing/2014/main" id="{7D0BC91B-B187-65EB-2BFC-C344B2A54303}"/>
              </a:ext>
            </a:extLst>
          </p:cNvPr>
          <p:cNvSpPr>
            <a:spLocks noGrp="1"/>
          </p:cNvSpPr>
          <p:nvPr>
            <p:custDataLst>
              <p:tags r:id="rId64"/>
            </p:custDataLst>
          </p:nvPr>
        </p:nvSpPr>
        <p:spPr bwMode="auto">
          <a:xfrm>
            <a:off x="8156576" y="5594350"/>
            <a:ext cx="136525" cy="368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EF014270-D360-40B6-B8E9-3F211A85A2B4}" type="datetime'''N''''''''''''''''''''o''''''v''''-2''''''''''''''''''9'''''">
              <a:rPr lang="en-US" altLang="en-US" sz="900" smtClean="0">
                <a:cs typeface="+mn-cs"/>
              </a:rPr>
              <a:pPr lvl="0">
                <a:spcBef>
                  <a:spcPct val="0"/>
                </a:spcBef>
                <a:spcAft>
                  <a:spcPct val="0"/>
                </a:spcAft>
              </a:pPr>
              <a:t>Nov-29</a:t>
            </a:fld>
            <a:endParaRPr lang="en-US" sz="900">
              <a:cs typeface="+mn-cs"/>
            </a:endParaRPr>
          </a:p>
        </p:txBody>
      </p:sp>
      <p:sp>
        <p:nvSpPr>
          <p:cNvPr id="25" name="Text Placeholder 4">
            <a:extLst>
              <a:ext uri="{FF2B5EF4-FFF2-40B4-BE49-F238E27FC236}">
                <a16:creationId xmlns:a16="http://schemas.microsoft.com/office/drawing/2014/main" id="{E2D7F7B8-38A9-070D-E556-56199457D073}"/>
              </a:ext>
            </a:extLst>
          </p:cNvPr>
          <p:cNvSpPr>
            <a:spLocks noGrp="1"/>
          </p:cNvSpPr>
          <p:nvPr>
            <p:custDataLst>
              <p:tags r:id="rId65"/>
            </p:custDataLst>
          </p:nvPr>
        </p:nvSpPr>
        <p:spPr bwMode="gray">
          <a:xfrm>
            <a:off x="1527175" y="5316538"/>
            <a:ext cx="196850" cy="136525"/>
          </a:xfrm>
          <a:prstGeom prst="rect">
            <a:avLst/>
          </a:prstGeom>
          <a:solidFill>
            <a:schemeClr val="accent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6E7AB4E-EEC0-4BF9-83DE-D02C5FD6BE6E}" type="datetime'''''''''''''''''''''3''''''''''''''''''''''''''''''%'''''''">
              <a:rPr lang="en-US" altLang="en-US" sz="900" smtClean="0">
                <a:effectLst/>
                <a:cs typeface="+mn-cs"/>
              </a:rPr>
              <a:pPr lvl="0" algn="ctr">
                <a:spcBef>
                  <a:spcPct val="0"/>
                </a:spcBef>
                <a:spcAft>
                  <a:spcPct val="0"/>
                </a:spcAft>
              </a:pPr>
              <a:t>3%</a:t>
            </a:fld>
            <a:endParaRPr lang="en-US" sz="900">
              <a:cs typeface="+mn-cs"/>
            </a:endParaRPr>
          </a:p>
        </p:txBody>
      </p:sp>
      <p:sp>
        <p:nvSpPr>
          <p:cNvPr id="26" name="Text Placeholder 4">
            <a:extLst>
              <a:ext uri="{FF2B5EF4-FFF2-40B4-BE49-F238E27FC236}">
                <a16:creationId xmlns:a16="http://schemas.microsoft.com/office/drawing/2014/main" id="{4C9EDF6B-D51F-7606-FB83-A8496B14856B}"/>
              </a:ext>
            </a:extLst>
          </p:cNvPr>
          <p:cNvSpPr>
            <a:spLocks noGrp="1"/>
          </p:cNvSpPr>
          <p:nvPr>
            <p:custDataLst>
              <p:tags r:id="rId66"/>
            </p:custDataLst>
          </p:nvPr>
        </p:nvSpPr>
        <p:spPr bwMode="gray">
          <a:xfrm>
            <a:off x="1825625" y="4111625"/>
            <a:ext cx="2603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76F7EF9-831C-4A8A-9B5E-C2E8F21B7885}" type="datetime'''1''''''''''''''''''''''''2''''''''''''%'''''''''''''''''">
              <a:rPr lang="en-US" altLang="en-US" sz="900" b="1" smtClean="0">
                <a:cs typeface="+mn-cs"/>
              </a:rPr>
              <a:pPr lvl="0" algn="ctr">
                <a:spcBef>
                  <a:spcPct val="0"/>
                </a:spcBef>
                <a:spcAft>
                  <a:spcPct val="0"/>
                </a:spcAft>
              </a:pPr>
              <a:t>12%</a:t>
            </a:fld>
            <a:endParaRPr lang="en-US" sz="900" b="1">
              <a:cs typeface="+mn-cs"/>
            </a:endParaRPr>
          </a:p>
        </p:txBody>
      </p:sp>
      <p:sp>
        <p:nvSpPr>
          <p:cNvPr id="30" name="Text Placeholder 4">
            <a:extLst>
              <a:ext uri="{FF2B5EF4-FFF2-40B4-BE49-F238E27FC236}">
                <a16:creationId xmlns:a16="http://schemas.microsoft.com/office/drawing/2014/main" id="{1441A215-7ECE-97A4-5093-A6CDE39F2361}"/>
              </a:ext>
            </a:extLst>
          </p:cNvPr>
          <p:cNvSpPr>
            <a:spLocks noGrp="1"/>
          </p:cNvSpPr>
          <p:nvPr>
            <p:custDataLst>
              <p:tags r:id="rId67"/>
            </p:custDataLst>
          </p:nvPr>
        </p:nvSpPr>
        <p:spPr bwMode="gray">
          <a:xfrm>
            <a:off x="1857375" y="5316538"/>
            <a:ext cx="196850" cy="136525"/>
          </a:xfrm>
          <a:prstGeom prst="rect">
            <a:avLst/>
          </a:prstGeom>
          <a:solidFill>
            <a:schemeClr val="accent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C3D5E8A-FB69-49BD-9DD4-7771942C13A4}" type="datetime'''''''''''''''''''''''''''''''''''''3''''%'''''''">
              <a:rPr lang="en-US" altLang="en-US" sz="900" smtClean="0">
                <a:effectLst/>
                <a:cs typeface="+mn-cs"/>
              </a:rPr>
              <a:pPr lvl="0" algn="ctr">
                <a:spcBef>
                  <a:spcPct val="0"/>
                </a:spcBef>
                <a:spcAft>
                  <a:spcPct val="0"/>
                </a:spcAft>
              </a:pPr>
              <a:t>3%</a:t>
            </a:fld>
            <a:endParaRPr lang="en-US" sz="900">
              <a:cs typeface="+mn-cs"/>
            </a:endParaRPr>
          </a:p>
        </p:txBody>
      </p:sp>
      <p:sp>
        <p:nvSpPr>
          <p:cNvPr id="32" name="Text Placeholder 4">
            <a:extLst>
              <a:ext uri="{FF2B5EF4-FFF2-40B4-BE49-F238E27FC236}">
                <a16:creationId xmlns:a16="http://schemas.microsoft.com/office/drawing/2014/main" id="{DC378AC5-8752-394E-2C6A-A32134EBC3AB}"/>
              </a:ext>
            </a:extLst>
          </p:cNvPr>
          <p:cNvSpPr>
            <a:spLocks noGrp="1"/>
          </p:cNvSpPr>
          <p:nvPr>
            <p:custDataLst>
              <p:tags r:id="rId68"/>
            </p:custDataLst>
          </p:nvPr>
        </p:nvSpPr>
        <p:spPr bwMode="gray">
          <a:xfrm>
            <a:off x="1857375" y="4681538"/>
            <a:ext cx="196850" cy="136525"/>
          </a:xfrm>
          <a:prstGeom prst="rect">
            <a:avLst/>
          </a:prstGeom>
          <a:solidFill>
            <a:srgbClr val="5DA7E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7ECBC79-1BD1-4508-87D1-5AB4A1728CF7}" type="datetime'''''''''''''''9''%'''''">
              <a:rPr lang="en-US" altLang="en-US" sz="900" smtClean="0">
                <a:effectLst/>
                <a:cs typeface="+mn-cs"/>
              </a:rPr>
              <a:pPr lvl="0" algn="ctr">
                <a:spcBef>
                  <a:spcPct val="0"/>
                </a:spcBef>
                <a:spcAft>
                  <a:spcPct val="0"/>
                </a:spcAft>
              </a:pPr>
              <a:t>9%</a:t>
            </a:fld>
            <a:endParaRPr lang="en-US" sz="900">
              <a:cs typeface="+mn-cs"/>
            </a:endParaRPr>
          </a:p>
        </p:txBody>
      </p:sp>
      <p:sp>
        <p:nvSpPr>
          <p:cNvPr id="33" name="Text Placeholder 4">
            <a:extLst>
              <a:ext uri="{FF2B5EF4-FFF2-40B4-BE49-F238E27FC236}">
                <a16:creationId xmlns:a16="http://schemas.microsoft.com/office/drawing/2014/main" id="{19004725-AA21-F4A8-4E78-E9F05E607239}"/>
              </a:ext>
            </a:extLst>
          </p:cNvPr>
          <p:cNvSpPr>
            <a:spLocks noGrp="1"/>
          </p:cNvSpPr>
          <p:nvPr>
            <p:custDataLst>
              <p:tags r:id="rId69"/>
            </p:custDataLst>
          </p:nvPr>
        </p:nvSpPr>
        <p:spPr bwMode="gray">
          <a:xfrm>
            <a:off x="2351088" y="5064125"/>
            <a:ext cx="196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AD7ED1A-1181-4D98-9778-8185F4770642}" type="datetime'''''''''''''''''''''''''''''''''''3''''''%'''''''''''''''">
              <a:rPr lang="en-US" altLang="en-US" sz="900" b="1" smtClean="0">
                <a:cs typeface="+mn-cs"/>
              </a:rPr>
              <a:pPr lvl="0" algn="ctr">
                <a:spcBef>
                  <a:spcPct val="0"/>
                </a:spcBef>
                <a:spcAft>
                  <a:spcPct val="0"/>
                </a:spcAft>
              </a:pPr>
              <a:t>3%</a:t>
            </a:fld>
            <a:endParaRPr lang="en-US" sz="900" b="1">
              <a:cs typeface="+mn-cs"/>
            </a:endParaRPr>
          </a:p>
        </p:txBody>
      </p:sp>
      <p:sp>
        <p:nvSpPr>
          <p:cNvPr id="517" name="Text Placeholder 4">
            <a:extLst>
              <a:ext uri="{FF2B5EF4-FFF2-40B4-BE49-F238E27FC236}">
                <a16:creationId xmlns:a16="http://schemas.microsoft.com/office/drawing/2014/main" id="{0DD303B1-0CB6-6DA4-9263-BCA15A23FBB2}"/>
              </a:ext>
            </a:extLst>
          </p:cNvPr>
          <p:cNvSpPr>
            <a:spLocks noGrp="1"/>
          </p:cNvSpPr>
          <p:nvPr>
            <p:custDataLst>
              <p:tags r:id="rId70"/>
            </p:custDataLst>
          </p:nvPr>
        </p:nvSpPr>
        <p:spPr bwMode="gray">
          <a:xfrm>
            <a:off x="5321300" y="5064125"/>
            <a:ext cx="196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2F0C6A7-047B-44E4-BB03-FC0255947502}" type="datetime'''''''3''''''''''''%'''''''''''">
              <a:rPr lang="en-US" altLang="en-US" sz="900" b="1" smtClean="0">
                <a:cs typeface="+mn-cs"/>
              </a:rPr>
              <a:pPr lvl="0" algn="ctr">
                <a:spcBef>
                  <a:spcPct val="0"/>
                </a:spcBef>
                <a:spcAft>
                  <a:spcPct val="0"/>
                </a:spcAft>
              </a:pPr>
              <a:t>3%</a:t>
            </a:fld>
            <a:endParaRPr lang="en-US" sz="900" b="1">
              <a:cs typeface="+mn-cs"/>
            </a:endParaRPr>
          </a:p>
        </p:txBody>
      </p:sp>
      <p:sp>
        <p:nvSpPr>
          <p:cNvPr id="558" name="Text Placeholder 4">
            <a:extLst>
              <a:ext uri="{FF2B5EF4-FFF2-40B4-BE49-F238E27FC236}">
                <a16:creationId xmlns:a16="http://schemas.microsoft.com/office/drawing/2014/main" id="{FCCEB2DE-2FB9-8C23-1D7E-46306D8DF0EE}"/>
              </a:ext>
            </a:extLst>
          </p:cNvPr>
          <p:cNvSpPr>
            <a:spLocks noGrp="1"/>
          </p:cNvSpPr>
          <p:nvPr>
            <p:custDataLst>
              <p:tags r:id="rId71"/>
            </p:custDataLst>
          </p:nvPr>
        </p:nvSpPr>
        <p:spPr bwMode="gray">
          <a:xfrm>
            <a:off x="1527175" y="4999038"/>
            <a:ext cx="196850" cy="136525"/>
          </a:xfrm>
          <a:prstGeom prst="rect">
            <a:avLst/>
          </a:prstGeom>
          <a:solidFill>
            <a:srgbClr val="061F79"/>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6790021-8E10-4056-8E14-2B0579CCEF36}" type="datetime'''''3''''''''''''''''''''''%'''''''''''''''''''''">
              <a:rPr lang="en-US" altLang="en-US" sz="900" smtClean="0">
                <a:solidFill>
                  <a:schemeClr val="tx2"/>
                </a:solidFill>
                <a:effectLst/>
                <a:cs typeface="+mn-cs"/>
              </a:rPr>
              <a:pPr lvl="0" algn="ctr">
                <a:spcBef>
                  <a:spcPct val="0"/>
                </a:spcBef>
                <a:spcAft>
                  <a:spcPct val="0"/>
                </a:spcAft>
              </a:pPr>
              <a:t>3%</a:t>
            </a:fld>
            <a:endParaRPr lang="en-US" sz="900">
              <a:solidFill>
                <a:schemeClr val="tx2"/>
              </a:solidFill>
              <a:cs typeface="+mn-cs"/>
            </a:endParaRPr>
          </a:p>
        </p:txBody>
      </p:sp>
      <p:sp>
        <p:nvSpPr>
          <p:cNvPr id="545" name="Text Placeholder 4">
            <a:extLst>
              <a:ext uri="{FF2B5EF4-FFF2-40B4-BE49-F238E27FC236}">
                <a16:creationId xmlns:a16="http://schemas.microsoft.com/office/drawing/2014/main" id="{7ADF107B-4574-9F5A-AEC0-BF0BC55E2CA8}"/>
              </a:ext>
            </a:extLst>
          </p:cNvPr>
          <p:cNvSpPr>
            <a:spLocks noGrp="1"/>
          </p:cNvSpPr>
          <p:nvPr>
            <p:custDataLst>
              <p:tags r:id="rId72"/>
            </p:custDataLst>
          </p:nvPr>
        </p:nvSpPr>
        <p:spPr bwMode="gray">
          <a:xfrm>
            <a:off x="3506788" y="5064125"/>
            <a:ext cx="196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87AE6D9-E046-4F08-8237-C52438616EBD}" type="datetime'3''''''%'''''">
              <a:rPr lang="en-US" altLang="en-US" sz="900" b="1" smtClean="0">
                <a:cs typeface="+mn-cs"/>
              </a:rPr>
              <a:pPr lvl="0" algn="ctr">
                <a:spcBef>
                  <a:spcPct val="0"/>
                </a:spcBef>
                <a:spcAft>
                  <a:spcPct val="0"/>
                </a:spcAft>
              </a:pPr>
              <a:t>3%</a:t>
            </a:fld>
            <a:endParaRPr lang="en-US" sz="900" b="1">
              <a:cs typeface="+mn-cs"/>
            </a:endParaRPr>
          </a:p>
        </p:txBody>
      </p:sp>
      <p:sp>
        <p:nvSpPr>
          <p:cNvPr id="3" name="TextBox 2">
            <a:extLst>
              <a:ext uri="{FF2B5EF4-FFF2-40B4-BE49-F238E27FC236}">
                <a16:creationId xmlns:a16="http://schemas.microsoft.com/office/drawing/2014/main" id="{475B54A1-7CAA-C36C-D64C-E0A2C4C0A7EA}"/>
              </a:ext>
            </a:extLst>
          </p:cNvPr>
          <p:cNvSpPr txBox="1"/>
          <p:nvPr>
            <p:custDataLst>
              <p:tags r:id="rId73"/>
            </p:custDataLst>
          </p:nvPr>
        </p:nvSpPr>
        <p:spPr>
          <a:xfrm>
            <a:off x="2150741" y="6532059"/>
            <a:ext cx="5688334"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Feb 26, 2026 ERCOT Large Load Interconnection (LLI) Batch Study Process Stakeholder Survey results</a:t>
            </a:r>
          </a:p>
        </p:txBody>
      </p:sp>
      <p:sp>
        <p:nvSpPr>
          <p:cNvPr id="1005" name="Rectangle 1004">
            <a:extLst>
              <a:ext uri="{FF2B5EF4-FFF2-40B4-BE49-F238E27FC236}">
                <a16:creationId xmlns:a16="http://schemas.microsoft.com/office/drawing/2014/main" id="{843DE846-5722-EF51-6CAA-315C0AD7914A}"/>
              </a:ext>
            </a:extLst>
          </p:cNvPr>
          <p:cNvSpPr/>
          <p:nvPr>
            <p:custDataLst>
              <p:tags r:id="rId74"/>
            </p:custDataLst>
          </p:nvPr>
        </p:nvSpPr>
        <p:spPr bwMode="auto">
          <a:xfrm>
            <a:off x="614363" y="2001838"/>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06" name="Rectangle 1005">
            <a:extLst>
              <a:ext uri="{FF2B5EF4-FFF2-40B4-BE49-F238E27FC236}">
                <a16:creationId xmlns:a16="http://schemas.microsoft.com/office/drawing/2014/main" id="{6CAACA43-4352-462F-BC1C-CCD44F65BFAD}"/>
              </a:ext>
            </a:extLst>
          </p:cNvPr>
          <p:cNvSpPr/>
          <p:nvPr>
            <p:custDataLst>
              <p:tags r:id="rId75"/>
            </p:custDataLst>
          </p:nvPr>
        </p:nvSpPr>
        <p:spPr bwMode="auto">
          <a:xfrm>
            <a:off x="1516063" y="2001838"/>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08" name="Rectangle 1007">
            <a:extLst>
              <a:ext uri="{FF2B5EF4-FFF2-40B4-BE49-F238E27FC236}">
                <a16:creationId xmlns:a16="http://schemas.microsoft.com/office/drawing/2014/main" id="{CA3F2202-84F9-2C34-B44D-9A3CD12F58B1}"/>
              </a:ext>
            </a:extLst>
          </p:cNvPr>
          <p:cNvSpPr/>
          <p:nvPr>
            <p:custDataLst>
              <p:tags r:id="rId76"/>
            </p:custDataLst>
          </p:nvPr>
        </p:nvSpPr>
        <p:spPr bwMode="auto">
          <a:xfrm>
            <a:off x="3471863" y="2001838"/>
            <a:ext cx="165100" cy="165100"/>
          </a:xfrm>
          <a:prstGeom prst="rect">
            <a:avLst/>
          </a:prstGeom>
          <a:solidFill>
            <a:schemeClr val="accent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62" name="Rectangle 561">
            <a:extLst>
              <a:ext uri="{FF2B5EF4-FFF2-40B4-BE49-F238E27FC236}">
                <a16:creationId xmlns:a16="http://schemas.microsoft.com/office/drawing/2014/main" id="{A2AC75A8-F145-FC4B-A53A-3419AC6D5E4B}"/>
              </a:ext>
            </a:extLst>
          </p:cNvPr>
          <p:cNvSpPr/>
          <p:nvPr>
            <p:custDataLst>
              <p:tags r:id="rId77"/>
            </p:custDataLst>
          </p:nvPr>
        </p:nvSpPr>
        <p:spPr bwMode="auto">
          <a:xfrm>
            <a:off x="2773363" y="2001838"/>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2" name="Text Placeholder 4">
            <a:extLst>
              <a:ext uri="{FF2B5EF4-FFF2-40B4-BE49-F238E27FC236}">
                <a16:creationId xmlns:a16="http://schemas.microsoft.com/office/drawing/2014/main" id="{BBECC7EF-945A-036D-EAFD-BDB98D2927F3}"/>
              </a:ext>
            </a:extLst>
          </p:cNvPr>
          <p:cNvSpPr>
            <a:spLocks noGrp="1"/>
          </p:cNvSpPr>
          <p:nvPr>
            <p:custDataLst>
              <p:tags r:id="rId78"/>
            </p:custDataLst>
          </p:nvPr>
        </p:nvSpPr>
        <p:spPr bwMode="auto">
          <a:xfrm>
            <a:off x="830263" y="2000250"/>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BB5A2F9E-9B44-4DD0-A3F9-E6AD32ACFFD9}" type="datetime'''''''''''''''''T''(''''D'''''')''''''S''''''P''''''s'">
              <a:rPr lang="en-US" altLang="en-US" sz="1200" smtClean="0">
                <a:cs typeface="+mn-cs"/>
              </a:rPr>
              <a:pPr lvl="0">
                <a:spcBef>
                  <a:spcPct val="0"/>
                </a:spcBef>
                <a:spcAft>
                  <a:spcPct val="0"/>
                </a:spcAft>
              </a:pPr>
              <a:t>T(D)SPs</a:t>
            </a:fld>
            <a:endParaRPr lang="en-US" sz="1200">
              <a:cs typeface="+mn-cs"/>
            </a:endParaRPr>
          </a:p>
        </p:txBody>
      </p:sp>
      <p:sp>
        <p:nvSpPr>
          <p:cNvPr id="23" name="Text Placeholder 4">
            <a:extLst>
              <a:ext uri="{FF2B5EF4-FFF2-40B4-BE49-F238E27FC236}">
                <a16:creationId xmlns:a16="http://schemas.microsoft.com/office/drawing/2014/main" id="{C9E390AB-04A8-1D97-A6F1-07A3E9E76A43}"/>
              </a:ext>
            </a:extLst>
          </p:cNvPr>
          <p:cNvSpPr>
            <a:spLocks noGrp="1"/>
          </p:cNvSpPr>
          <p:nvPr>
            <p:custDataLst>
              <p:tags r:id="rId79"/>
            </p:custDataLst>
          </p:nvPr>
        </p:nvSpPr>
        <p:spPr bwMode="auto">
          <a:xfrm>
            <a:off x="1731963" y="2000250"/>
            <a:ext cx="9398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062AE543-3798-409E-BF8B-1CEE92333EC6}" type="datetime'L''L'' ''C''''u''''st''''o''m''''''''er''''s'''''''''''''">
              <a:rPr lang="en-US" altLang="en-US" sz="1200" smtClean="0">
                <a:cs typeface="+mn-cs"/>
              </a:rPr>
              <a:pPr lvl="0">
                <a:spcBef>
                  <a:spcPct val="0"/>
                </a:spcBef>
                <a:spcAft>
                  <a:spcPct val="0"/>
                </a:spcAft>
              </a:pPr>
              <a:t>LL Customers</a:t>
            </a:fld>
            <a:endParaRPr lang="en-US" sz="1200">
              <a:cs typeface="+mn-cs"/>
            </a:endParaRPr>
          </a:p>
        </p:txBody>
      </p:sp>
      <p:sp>
        <p:nvSpPr>
          <p:cNvPr id="518" name="Text Placeholder 4">
            <a:extLst>
              <a:ext uri="{FF2B5EF4-FFF2-40B4-BE49-F238E27FC236}">
                <a16:creationId xmlns:a16="http://schemas.microsoft.com/office/drawing/2014/main" id="{8CC85077-BF14-1E42-7410-2DDB0B0F3943}"/>
              </a:ext>
            </a:extLst>
          </p:cNvPr>
          <p:cNvSpPr>
            <a:spLocks noGrp="1"/>
          </p:cNvSpPr>
          <p:nvPr>
            <p:custDataLst>
              <p:tags r:id="rId80"/>
            </p:custDataLst>
          </p:nvPr>
        </p:nvSpPr>
        <p:spPr bwMode="auto">
          <a:xfrm>
            <a:off x="3687763" y="2000250"/>
            <a:ext cx="760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FABBD02-297C-4B19-A2A1-2759AF78515E}" type="datetime'G''''en''er''''''at''o''''''r''''s'''''''''''''''">
              <a:rPr lang="en-US" altLang="en-US" sz="1200" smtClean="0">
                <a:cs typeface="+mn-cs"/>
              </a:rPr>
              <a:pPr lvl="0">
                <a:spcBef>
                  <a:spcPct val="0"/>
                </a:spcBef>
                <a:spcAft>
                  <a:spcPct val="0"/>
                </a:spcAft>
              </a:pPr>
              <a:t>Generators</a:t>
            </a:fld>
            <a:endParaRPr lang="en-US" sz="1200">
              <a:cs typeface="+mn-cs"/>
            </a:endParaRPr>
          </a:p>
        </p:txBody>
      </p:sp>
      <p:sp>
        <p:nvSpPr>
          <p:cNvPr id="557" name="Text Placeholder 4">
            <a:extLst>
              <a:ext uri="{FF2B5EF4-FFF2-40B4-BE49-F238E27FC236}">
                <a16:creationId xmlns:a16="http://schemas.microsoft.com/office/drawing/2014/main" id="{7CCD6AC9-1311-C31A-D681-91507C447A2C}"/>
              </a:ext>
            </a:extLst>
          </p:cNvPr>
          <p:cNvSpPr>
            <a:spLocks noGrp="1"/>
          </p:cNvSpPr>
          <p:nvPr>
            <p:custDataLst>
              <p:tags r:id="rId81"/>
            </p:custDataLst>
          </p:nvPr>
        </p:nvSpPr>
        <p:spPr bwMode="auto">
          <a:xfrm>
            <a:off x="2989263" y="2000250"/>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84E2C820-EA75-465C-B415-5088253DCF24}" type="datetime'''O''''''''''''''''t''''''''''''''''''''''h''er'''''''''''''">
              <a:rPr lang="en-US" altLang="en-US" sz="1200" smtClean="0">
                <a:cs typeface="+mn-cs"/>
              </a:rPr>
              <a:pPr lvl="0">
                <a:spcBef>
                  <a:spcPct val="0"/>
                </a:spcBef>
                <a:spcAft>
                  <a:spcPct val="0"/>
                </a:spcAft>
              </a:pPr>
              <a:t>Other</a:t>
            </a:fld>
            <a:endParaRPr lang="en-US" sz="1200">
              <a:cs typeface="+mn-cs"/>
            </a:endParaRPr>
          </a:p>
        </p:txBody>
      </p:sp>
      <p:sp>
        <p:nvSpPr>
          <p:cNvPr id="1133" name="4. Footnote">
            <a:extLst>
              <a:ext uri="{FF2B5EF4-FFF2-40B4-BE49-F238E27FC236}">
                <a16:creationId xmlns:a16="http://schemas.microsoft.com/office/drawing/2014/main" id="{DC3400E8-FB30-62EF-5AF3-729357B4DC0A}"/>
              </a:ext>
            </a:extLst>
          </p:cNvPr>
          <p:cNvSpPr txBox="1"/>
          <p:nvPr>
            <p:custDataLst>
              <p:tags r:id="rId82"/>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N=34 (9 T(D)SPs, 19 LLC, 5 Generators, 1 Other)</a:t>
            </a:r>
          </a:p>
        </p:txBody>
      </p:sp>
    </p:spTree>
    <p:extLst>
      <p:ext uri="{BB962C8B-B14F-4D97-AF65-F5344CB8AC3E}">
        <p14:creationId xmlns:p14="http://schemas.microsoft.com/office/powerpoint/2010/main" val="3698172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D58D3-EA27-2EE2-39E7-6EB2B7FB4DD5}"/>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C123AA6E-6E09-5362-3B48-233E0155196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2" imgW="404" imgH="405" progId="TCLayout.ActiveDocument.1">
                  <p:embed/>
                </p:oleObj>
              </mc:Choice>
              <mc:Fallback>
                <p:oleObj name="think-cell Slide" r:id="rId42" imgW="404" imgH="405" progId="TCLayout.ActiveDocument.1">
                  <p:embed/>
                  <p:pic>
                    <p:nvPicPr>
                      <p:cNvPr id="22" name="Object 2" hidden="1">
                        <a:extLst>
                          <a:ext uri="{FF2B5EF4-FFF2-40B4-BE49-F238E27FC236}">
                            <a16:creationId xmlns:a16="http://schemas.microsoft.com/office/drawing/2014/main" id="{C123AA6E-6E09-5362-3B48-233E0155196D}"/>
                          </a:ext>
                        </a:extLst>
                      </p:cNvPr>
                      <p:cNvPicPr/>
                      <p:nvPr/>
                    </p:nvPicPr>
                    <p:blipFill>
                      <a:blip r:embed="rId43"/>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52F32A69-7E68-863E-14FA-63C86A82EAFC}"/>
              </a:ext>
            </a:extLst>
          </p:cNvPr>
          <p:cNvSpPr>
            <a:spLocks noGrp="1"/>
          </p:cNvSpPr>
          <p:nvPr>
            <p:ph type="title"/>
            <p:custDataLst>
              <p:tags r:id="rId2"/>
            </p:custDataLst>
          </p:nvPr>
        </p:nvSpPr>
        <p:spPr>
          <a:xfrm>
            <a:off x="554735" y="172212"/>
            <a:ext cx="7050977" cy="731520"/>
          </a:xfrm>
        </p:spPr>
        <p:txBody>
          <a:bodyPr vert="horz"/>
          <a:lstStyle/>
          <a:p>
            <a:r>
              <a:rPr lang="en-US"/>
              <a:t>Eligibility and screening: Development activity</a:t>
            </a:r>
          </a:p>
        </p:txBody>
      </p:sp>
      <p:sp>
        <p:nvSpPr>
          <p:cNvPr id="5" name="TextBox 4">
            <a:extLst>
              <a:ext uri="{FF2B5EF4-FFF2-40B4-BE49-F238E27FC236}">
                <a16:creationId xmlns:a16="http://schemas.microsoft.com/office/drawing/2014/main" id="{AE15F9D1-54C6-6B6D-7FB3-9D0E492A7A8B}"/>
              </a:ext>
            </a:extLst>
          </p:cNvPr>
          <p:cNvSpPr txBox="1">
            <a:spLocks/>
          </p:cNvSpPr>
          <p:nvPr/>
        </p:nvSpPr>
        <p:spPr>
          <a:xfrm>
            <a:off x="554735" y="1327877"/>
            <a:ext cx="6967727"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“What information should be required for projects to demonstrate development activity?”</a:t>
            </a:r>
            <a:r>
              <a:rPr lang="en-US" sz="1400" b="1"/>
              <a:t> </a:t>
            </a:r>
            <a:r>
              <a:rPr lang="en-US" sz="1400" i="1"/>
              <a:t>(% of overall respondents that selected a specific option)</a:t>
            </a:r>
          </a:p>
        </p:txBody>
      </p:sp>
      <p:cxnSp>
        <p:nvCxnSpPr>
          <p:cNvPr id="6" name="LineBasicStrong 6">
            <a:extLst>
              <a:ext uri="{FF2B5EF4-FFF2-40B4-BE49-F238E27FC236}">
                <a16:creationId xmlns:a16="http://schemas.microsoft.com/office/drawing/2014/main" id="{F91F502A-4709-11E6-41B2-9C89198E90D8}"/>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00F6C1C-90BC-0627-47BA-3F5D3F1778DF}"/>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9" name="LineBasicStrong 6">
            <a:extLst>
              <a:ext uri="{FF2B5EF4-FFF2-40B4-BE49-F238E27FC236}">
                <a16:creationId xmlns:a16="http://schemas.microsoft.com/office/drawing/2014/main" id="{D14EF951-C232-253A-E906-D2985D63781F}"/>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75AB861E-E93E-F778-5423-7C736B1294CD}"/>
              </a:ext>
            </a:extLst>
          </p:cNvPr>
          <p:cNvSpPr txBox="1">
            <a:spLocks/>
          </p:cNvSpPr>
          <p:nvPr/>
        </p:nvSpPr>
        <p:spPr>
          <a:xfrm>
            <a:off x="8054871" y="1992154"/>
            <a:ext cx="3801508" cy="444737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Majority of respondents favor requiring site preparation and construction as proof of development activity (65%)</a:t>
            </a:r>
            <a:r>
              <a:rPr lang="en-US" sz="1200"/>
              <a:t>, with the next tier of support clustered around capital-equipment milestones (47%) and other proposed criteria (49%)</a:t>
            </a:r>
          </a:p>
          <a:p>
            <a:pPr marL="285750" indent="-285750">
              <a:buFont typeface="Arial" panose="020B0604020202020204" pitchFamily="34" charset="0"/>
              <a:buChar char="•"/>
            </a:pPr>
            <a:r>
              <a:rPr lang="en-US" sz="1200" b="1"/>
              <a:t>General stakeholder alignment:</a:t>
            </a:r>
          </a:p>
          <a:p>
            <a:pPr marL="514350" lvl="1" indent="-285750">
              <a:buFont typeface="Arial" panose="020B0604020202020204" pitchFamily="34" charset="0"/>
              <a:buChar char="­"/>
            </a:pPr>
            <a:r>
              <a:rPr lang="en-US" sz="1200"/>
              <a:t>“Large Load customers”, “Generators,” and “Other” stakeholders are most aligned around site preparation and construction</a:t>
            </a:r>
            <a:endParaRPr lang="en-US" sz="1200">
              <a:cs typeface="Arial"/>
            </a:endParaRPr>
          </a:p>
          <a:p>
            <a:pPr marL="514350" lvl="1" indent="-285750">
              <a:buFont typeface="Arial" panose="020B0604020202020204" pitchFamily="34" charset="0"/>
              <a:buChar char="­"/>
            </a:pPr>
            <a:r>
              <a:rPr lang="en-US" sz="1200"/>
              <a:t>“T(D)SPs” show comparatively stronger emphasis on the purchase of customer-owned high-voltage transformers and circuit breakers</a:t>
            </a:r>
          </a:p>
          <a:p>
            <a:pPr marL="285750" indent="-285750">
              <a:buFont typeface="Arial" panose="020B0604020202020204" pitchFamily="34" charset="0"/>
              <a:buChar char="•"/>
            </a:pPr>
            <a:r>
              <a:rPr lang="en-US" sz="1200" b="1"/>
              <a:t>Other criteria suggested:</a:t>
            </a:r>
          </a:p>
          <a:p>
            <a:pPr marL="514350" lvl="1" indent="-285750">
              <a:buFont typeface="Arial" panose="020B0604020202020204" pitchFamily="34" charset="0"/>
              <a:buChar char="­"/>
            </a:pPr>
            <a:r>
              <a:rPr lang="en-US" sz="1200"/>
              <a:t>Evidence of financial commitment (e.g., deposits posted, equipment orders placed, security provided) vs. full equipment purchase</a:t>
            </a:r>
          </a:p>
          <a:p>
            <a:pPr marL="514350" lvl="1" indent="-285750">
              <a:buFont typeface="Arial" panose="020B0604020202020204" pitchFamily="34" charset="0"/>
              <a:buChar char="­"/>
            </a:pPr>
            <a:r>
              <a:rPr lang="en-US" sz="1200"/>
              <a:t>Demonstrated site control, zoning approvals, and permitting progress</a:t>
            </a:r>
          </a:p>
          <a:p>
            <a:pPr marL="514350" lvl="1" indent="-285750">
              <a:buFont typeface="Arial" panose="020B0604020202020204" pitchFamily="34" charset="0"/>
              <a:buChar char="­"/>
            </a:pPr>
            <a:r>
              <a:rPr lang="en-US" sz="1200"/>
              <a:t>Engineering and interconnection readiness milestones (e.g., executed agreements, modeling data submitted, EPC contracts)</a:t>
            </a:r>
          </a:p>
          <a:p>
            <a:pPr marL="514350" lvl="1" indent="-285750">
              <a:buFont typeface="Arial" panose="020B0604020202020204" pitchFamily="34" charset="0"/>
              <a:buChar char="­"/>
            </a:pPr>
            <a:r>
              <a:rPr lang="en-US" sz="1200"/>
              <a:t>Commercial firmness indicators (e.g., PPAs)</a:t>
            </a:r>
          </a:p>
        </p:txBody>
      </p:sp>
      <p:graphicFrame>
        <p:nvGraphicFramePr>
          <p:cNvPr id="51" name="Chart 50">
            <a:extLst>
              <a:ext uri="{FF2B5EF4-FFF2-40B4-BE49-F238E27FC236}">
                <a16:creationId xmlns:a16="http://schemas.microsoft.com/office/drawing/2014/main" id="{02BFB17F-4FC9-AE56-A8F2-7A054C6B33DA}"/>
              </a:ext>
            </a:extLst>
          </p:cNvPr>
          <p:cNvGraphicFramePr/>
          <p:nvPr>
            <p:custDataLst>
              <p:tags r:id="rId5"/>
            </p:custDataLst>
          </p:nvPr>
        </p:nvGraphicFramePr>
        <p:xfrm>
          <a:off x="471488" y="2386013"/>
          <a:ext cx="7134225" cy="2865437"/>
        </p:xfrm>
        <a:graphic>
          <a:graphicData uri="http://schemas.openxmlformats.org/drawingml/2006/chart">
            <c:chart xmlns:c="http://schemas.openxmlformats.org/drawingml/2006/chart" xmlns:r="http://schemas.openxmlformats.org/officeDocument/2006/relationships" r:id="rId44"/>
          </a:graphicData>
        </a:graphic>
      </p:graphicFrame>
      <p:sp>
        <p:nvSpPr>
          <p:cNvPr id="66" name="Text Placeholder 4">
            <a:extLst>
              <a:ext uri="{FF2B5EF4-FFF2-40B4-BE49-F238E27FC236}">
                <a16:creationId xmlns:a16="http://schemas.microsoft.com/office/drawing/2014/main" id="{4BF96AB3-5E8A-C48F-60EB-EE813BE845F1}"/>
              </a:ext>
            </a:extLst>
          </p:cNvPr>
          <p:cNvSpPr>
            <a:spLocks noGrp="1"/>
          </p:cNvSpPr>
          <p:nvPr>
            <p:custDataLst>
              <p:tags r:id="rId6"/>
            </p:custDataLst>
          </p:nvPr>
        </p:nvSpPr>
        <p:spPr bwMode="gray">
          <a:xfrm>
            <a:off x="1308101" y="4137025"/>
            <a:ext cx="231775" cy="160338"/>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9050" tIns="0" rIns="1905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570A2F1-E7E5-43EB-9BCE-029FDC610F0C}" type="datetime'''''''''''''7''''''''''''''''''''''''''''''''''''''%'''">
              <a:rPr lang="en-US" altLang="en-US" sz="1050" smtClean="0">
                <a:solidFill>
                  <a:schemeClr val="tx2"/>
                </a:solidFill>
                <a:cs typeface="+mn-cs"/>
              </a:rPr>
              <a:pPr lvl="0" algn="ctr">
                <a:spcBef>
                  <a:spcPct val="0"/>
                </a:spcBef>
                <a:spcAft>
                  <a:spcPct val="0"/>
                </a:spcAft>
              </a:pPr>
              <a:t>7%</a:t>
            </a:fld>
            <a:endParaRPr lang="en-US" sz="1050">
              <a:solidFill>
                <a:schemeClr val="tx2"/>
              </a:solidFill>
              <a:cs typeface="+mn-cs"/>
            </a:endParaRPr>
          </a:p>
        </p:txBody>
      </p:sp>
      <p:sp>
        <p:nvSpPr>
          <p:cNvPr id="68" name="Text Placeholder 4">
            <a:extLst>
              <a:ext uri="{FF2B5EF4-FFF2-40B4-BE49-F238E27FC236}">
                <a16:creationId xmlns:a16="http://schemas.microsoft.com/office/drawing/2014/main" id="{6EFD9994-BF87-99FD-0418-63A7E89FB0F1}"/>
              </a:ext>
            </a:extLst>
          </p:cNvPr>
          <p:cNvSpPr>
            <a:spLocks noGrp="1"/>
          </p:cNvSpPr>
          <p:nvPr>
            <p:custDataLst>
              <p:tags r:id="rId7"/>
            </p:custDataLst>
          </p:nvPr>
        </p:nvSpPr>
        <p:spPr bwMode="gray">
          <a:xfrm>
            <a:off x="1271587" y="4567238"/>
            <a:ext cx="306388" cy="160338"/>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19050" tIns="0" rIns="1905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271D65B-AFFF-4301-8542-C82003A2E500}" type="datetime'''''''''''''1''''''''''''''''3''''''''''''''''''''''''%'">
              <a:rPr lang="en-US" altLang="en-US" sz="1050" smtClean="0">
                <a:cs typeface="+mn-cs"/>
              </a:rPr>
              <a:pPr lvl="0" algn="ctr">
                <a:spcBef>
                  <a:spcPct val="0"/>
                </a:spcBef>
                <a:spcAft>
                  <a:spcPct val="0"/>
                </a:spcAft>
              </a:pPr>
              <a:t>13%</a:t>
            </a:fld>
            <a:endParaRPr lang="en-US" sz="1050">
              <a:cs typeface="+mn-cs"/>
            </a:endParaRPr>
          </a:p>
        </p:txBody>
      </p:sp>
      <p:sp>
        <p:nvSpPr>
          <p:cNvPr id="40" name="Text Placeholder 4">
            <a:extLst>
              <a:ext uri="{FF2B5EF4-FFF2-40B4-BE49-F238E27FC236}">
                <a16:creationId xmlns:a16="http://schemas.microsoft.com/office/drawing/2014/main" id="{0D819C72-7924-8F26-EAD8-BE103F2DCE3C}"/>
              </a:ext>
            </a:extLst>
          </p:cNvPr>
          <p:cNvSpPr>
            <a:spLocks noGrp="1"/>
          </p:cNvSpPr>
          <p:nvPr>
            <p:custDataLst>
              <p:tags r:id="rId8"/>
            </p:custDataLst>
          </p:nvPr>
        </p:nvSpPr>
        <p:spPr bwMode="gray">
          <a:xfrm>
            <a:off x="1620838" y="4873625"/>
            <a:ext cx="231775" cy="160338"/>
          </a:xfrm>
          <a:prstGeom prst="rect">
            <a:avLst/>
          </a:prstGeom>
          <a:solidFill>
            <a:srgbClr val="061F79"/>
          </a:solidFill>
          <a:ln>
            <a:noFill/>
          </a:ln>
          <a:effectLst/>
        </p:spPr>
        <p:txBody>
          <a:bodyPr vert="horz" wrap="none" lIns="19050" tIns="0" rIns="1905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02ABCA2-FEF4-4EEA-B129-333460461DA4}" type="datetime'''''''''''''''''''1%'''''''''''''''''''''''''''''''''''''''">
              <a:rPr lang="en-US" altLang="en-US" sz="1050" smtClean="0">
                <a:solidFill>
                  <a:schemeClr val="tx2"/>
                </a:solidFill>
                <a:effectLst/>
                <a:cs typeface="+mn-cs"/>
              </a:rPr>
              <a:pPr lvl="0" algn="ctr">
                <a:spcBef>
                  <a:spcPct val="0"/>
                </a:spcBef>
                <a:spcAft>
                  <a:spcPct val="0"/>
                </a:spcAft>
              </a:pPr>
              <a:t>1%</a:t>
            </a:fld>
            <a:endParaRPr lang="en-US" sz="1050">
              <a:solidFill>
                <a:schemeClr val="tx2"/>
              </a:solidFill>
              <a:cs typeface="+mn-cs"/>
            </a:endParaRPr>
          </a:p>
        </p:txBody>
      </p:sp>
      <p:sp>
        <p:nvSpPr>
          <p:cNvPr id="99" name="Text Placeholder 4">
            <a:extLst>
              <a:ext uri="{FF2B5EF4-FFF2-40B4-BE49-F238E27FC236}">
                <a16:creationId xmlns:a16="http://schemas.microsoft.com/office/drawing/2014/main" id="{E18C4AFC-960F-B3E7-8E9A-FE45FEE8E36E}"/>
              </a:ext>
            </a:extLst>
          </p:cNvPr>
          <p:cNvSpPr>
            <a:spLocks noGrp="1"/>
          </p:cNvSpPr>
          <p:nvPr>
            <p:custDataLst>
              <p:tags r:id="rId9"/>
            </p:custDataLst>
          </p:nvPr>
        </p:nvSpPr>
        <p:spPr bwMode="gray">
          <a:xfrm>
            <a:off x="996950" y="4997450"/>
            <a:ext cx="231775" cy="160338"/>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9050" tIns="0" rIns="1905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3546F69-AF25-4895-977A-1AD170FBCBBB}" type="datetime'''''''''''''''''''''''''''''4''''''''''''''%'''''''''">
              <a:rPr lang="en-US" altLang="en-US" sz="1050" smtClean="0">
                <a:effectLst/>
                <a:cs typeface="+mn-cs"/>
              </a:rPr>
              <a:pPr lvl="0" algn="ctr">
                <a:spcBef>
                  <a:spcPct val="0"/>
                </a:spcBef>
                <a:spcAft>
                  <a:spcPct val="0"/>
                </a:spcAft>
              </a:pPr>
              <a:t>4%</a:t>
            </a:fld>
            <a:endParaRPr lang="en-US" sz="1050">
              <a:cs typeface="+mn-cs"/>
            </a:endParaRPr>
          </a:p>
        </p:txBody>
      </p:sp>
      <p:sp>
        <p:nvSpPr>
          <p:cNvPr id="50" name="Text Placeholder 4">
            <a:extLst>
              <a:ext uri="{FF2B5EF4-FFF2-40B4-BE49-F238E27FC236}">
                <a16:creationId xmlns:a16="http://schemas.microsoft.com/office/drawing/2014/main" id="{31AB3AED-F8A2-3FC8-BD18-FB417F0900DB}"/>
              </a:ext>
            </a:extLst>
          </p:cNvPr>
          <p:cNvSpPr>
            <a:spLocks noGrp="1"/>
          </p:cNvSpPr>
          <p:nvPr>
            <p:custDataLst>
              <p:tags r:id="rId10"/>
            </p:custDataLst>
          </p:nvPr>
        </p:nvSpPr>
        <p:spPr bwMode="auto">
          <a:xfrm>
            <a:off x="735013" y="5213350"/>
            <a:ext cx="1379538" cy="320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C6E6509-14B2-47D4-B56A-0884E08B9299}" type="datetime'Inclusion in'' a ''''Qua''rterl''y Stabi''lity A''ssessment '">
              <a:rPr lang="en-US" altLang="en-US" sz="1050" smtClean="0">
                <a:cs typeface="+mn-cs"/>
              </a:rPr>
              <a:pPr lvl="0" algn="ctr">
                <a:spcBef>
                  <a:spcPct val="0"/>
                </a:spcBef>
                <a:spcAft>
                  <a:spcPct val="0"/>
                </a:spcAft>
              </a:pPr>
              <a:t>Inclusion in a Quarterly Stability Assessment </a:t>
            </a:fld>
            <a:endParaRPr lang="en-US" sz="1050">
              <a:cs typeface="+mn-cs"/>
            </a:endParaRPr>
          </a:p>
        </p:txBody>
      </p:sp>
      <p:sp>
        <p:nvSpPr>
          <p:cNvPr id="71" name="Text Placeholder 4">
            <a:extLst>
              <a:ext uri="{FF2B5EF4-FFF2-40B4-BE49-F238E27FC236}">
                <a16:creationId xmlns:a16="http://schemas.microsoft.com/office/drawing/2014/main" id="{745B4E54-988B-7A1D-704B-9D0EFFEED8B8}"/>
              </a:ext>
            </a:extLst>
          </p:cNvPr>
          <p:cNvSpPr>
            <a:spLocks noGrp="1"/>
          </p:cNvSpPr>
          <p:nvPr>
            <p:custDataLst>
              <p:tags r:id="rId11"/>
            </p:custDataLst>
          </p:nvPr>
        </p:nvSpPr>
        <p:spPr bwMode="gray">
          <a:xfrm>
            <a:off x="3014662" y="2603500"/>
            <a:ext cx="306388" cy="160338"/>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9050" tIns="0" rIns="1905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B70A58E-9119-431E-9065-D509471F3006}" type="datetime'''''''''''''''''''''1''''''0''%'''''''''''''''''''''''''''''''">
              <a:rPr lang="en-US" altLang="en-US" sz="1050" smtClean="0">
                <a:solidFill>
                  <a:schemeClr val="tx2"/>
                </a:solidFill>
                <a:cs typeface="+mn-cs"/>
              </a:rPr>
              <a:pPr lvl="0" algn="ctr">
                <a:spcBef>
                  <a:spcPct val="0"/>
                </a:spcBef>
                <a:spcAft>
                  <a:spcPct val="0"/>
                </a:spcAft>
              </a:pPr>
              <a:t>10%</a:t>
            </a:fld>
            <a:endParaRPr lang="en-US" sz="1050">
              <a:solidFill>
                <a:schemeClr val="tx2"/>
              </a:solidFill>
              <a:cs typeface="+mn-cs"/>
            </a:endParaRPr>
          </a:p>
        </p:txBody>
      </p:sp>
      <p:sp>
        <p:nvSpPr>
          <p:cNvPr id="72" name="Text Placeholder 4">
            <a:extLst>
              <a:ext uri="{FF2B5EF4-FFF2-40B4-BE49-F238E27FC236}">
                <a16:creationId xmlns:a16="http://schemas.microsoft.com/office/drawing/2014/main" id="{4A825164-F42D-A0C9-9F41-09A45CDD08C1}"/>
              </a:ext>
            </a:extLst>
          </p:cNvPr>
          <p:cNvSpPr>
            <a:spLocks noGrp="1"/>
          </p:cNvSpPr>
          <p:nvPr>
            <p:custDataLst>
              <p:tags r:id="rId12"/>
            </p:custDataLst>
          </p:nvPr>
        </p:nvSpPr>
        <p:spPr bwMode="gray">
          <a:xfrm>
            <a:off x="3014663" y="3678238"/>
            <a:ext cx="306388" cy="160338"/>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19050" tIns="0" rIns="1905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4330E46-FA02-44C7-A466-C110D66C2556}" type="datetime'''''''4''''''''''''''''''''''''1''''%'">
              <a:rPr lang="en-US" altLang="en-US" sz="1050" smtClean="0">
                <a:cs typeface="+mn-cs"/>
              </a:rPr>
              <a:pPr lvl="0" algn="ctr">
                <a:spcBef>
                  <a:spcPct val="0"/>
                </a:spcBef>
                <a:spcAft>
                  <a:spcPct val="0"/>
                </a:spcAft>
              </a:pPr>
              <a:t>41%</a:t>
            </a:fld>
            <a:endParaRPr lang="en-US" sz="1050">
              <a:cs typeface="+mn-cs"/>
            </a:endParaRPr>
          </a:p>
        </p:txBody>
      </p:sp>
      <p:sp>
        <p:nvSpPr>
          <p:cNvPr id="73" name="Text Placeholder 4">
            <a:extLst>
              <a:ext uri="{FF2B5EF4-FFF2-40B4-BE49-F238E27FC236}">
                <a16:creationId xmlns:a16="http://schemas.microsoft.com/office/drawing/2014/main" id="{0CB25E12-F618-BCA0-87D7-E9E832E7E5C2}"/>
              </a:ext>
            </a:extLst>
          </p:cNvPr>
          <p:cNvSpPr>
            <a:spLocks noGrp="1"/>
          </p:cNvSpPr>
          <p:nvPr>
            <p:custDataLst>
              <p:tags r:id="rId13"/>
            </p:custDataLst>
          </p:nvPr>
        </p:nvSpPr>
        <p:spPr bwMode="gray">
          <a:xfrm>
            <a:off x="3051176" y="4659313"/>
            <a:ext cx="231775" cy="160338"/>
          </a:xfrm>
          <a:prstGeom prst="rect">
            <a:avLst/>
          </a:prstGeom>
          <a:noFill/>
          <a:ln>
            <a:noFill/>
          </a:ln>
          <a:effectLst/>
          <a:extLst>
            <a:ext uri="{909E8E84-426E-40DD-AFC4-6F175D3DCCD1}">
              <a14:hiddenFill xmlns:a14="http://schemas.microsoft.com/office/drawing/2010/main">
                <a:solidFill>
                  <a:srgbClr val="061F79"/>
                </a:solidFill>
              </a14:hiddenFill>
            </a:ext>
          </a:extLst>
        </p:spPr>
        <p:txBody>
          <a:bodyPr vert="horz" wrap="none" lIns="19050" tIns="0" rIns="1905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E660342-B4DD-4682-B49A-D674377FBA95}" type="datetime'''''''''''''6''''''''''''''%'''''''''''''''''''">
              <a:rPr lang="en-US" altLang="en-US" sz="1050" smtClean="0">
                <a:solidFill>
                  <a:schemeClr val="tx2"/>
                </a:solidFill>
                <a:cs typeface="+mn-cs"/>
              </a:rPr>
              <a:pPr lvl="0" algn="ctr">
                <a:spcBef>
                  <a:spcPct val="0"/>
                </a:spcBef>
                <a:spcAft>
                  <a:spcPct val="0"/>
                </a:spcAft>
              </a:pPr>
              <a:t>6%</a:t>
            </a:fld>
            <a:endParaRPr lang="en-US" sz="1050">
              <a:solidFill>
                <a:schemeClr val="tx2"/>
              </a:solidFill>
              <a:cs typeface="+mn-cs"/>
            </a:endParaRPr>
          </a:p>
        </p:txBody>
      </p:sp>
      <p:sp>
        <p:nvSpPr>
          <p:cNvPr id="100" name="Text Placeholder 4">
            <a:extLst>
              <a:ext uri="{FF2B5EF4-FFF2-40B4-BE49-F238E27FC236}">
                <a16:creationId xmlns:a16="http://schemas.microsoft.com/office/drawing/2014/main" id="{E205F12C-0739-3E8B-5DB7-B998F93AA564}"/>
              </a:ext>
            </a:extLst>
          </p:cNvPr>
          <p:cNvSpPr>
            <a:spLocks noGrp="1"/>
          </p:cNvSpPr>
          <p:nvPr>
            <p:custDataLst>
              <p:tags r:id="rId14"/>
            </p:custDataLst>
          </p:nvPr>
        </p:nvSpPr>
        <p:spPr bwMode="gray">
          <a:xfrm>
            <a:off x="3051175" y="4935538"/>
            <a:ext cx="231775" cy="160338"/>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9050" tIns="0" rIns="1905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4D4A1F0-1B9B-4F8C-9566-BACF07C89737}" type="datetime'''''7''''''''''%'''''''''''''''''''''''''">
              <a:rPr lang="en-US" altLang="en-US" sz="1050" smtClean="0">
                <a:cs typeface="+mn-cs"/>
              </a:rPr>
              <a:pPr lvl="0" algn="ctr">
                <a:spcBef>
                  <a:spcPct val="0"/>
                </a:spcBef>
                <a:spcAft>
                  <a:spcPct val="0"/>
                </a:spcAft>
              </a:pPr>
              <a:t>7%</a:t>
            </a:fld>
            <a:endParaRPr lang="en-US" sz="1050">
              <a:cs typeface="+mn-cs"/>
            </a:endParaRPr>
          </a:p>
        </p:txBody>
      </p:sp>
      <p:sp>
        <p:nvSpPr>
          <p:cNvPr id="10" name="Text Placeholder 4">
            <a:extLst>
              <a:ext uri="{FF2B5EF4-FFF2-40B4-BE49-F238E27FC236}">
                <a16:creationId xmlns:a16="http://schemas.microsoft.com/office/drawing/2014/main" id="{E352576B-ECDC-7CDD-8DB2-15385307C517}"/>
              </a:ext>
            </a:extLst>
          </p:cNvPr>
          <p:cNvSpPr>
            <a:spLocks noGrp="1"/>
          </p:cNvSpPr>
          <p:nvPr>
            <p:custDataLst>
              <p:tags r:id="rId15"/>
            </p:custDataLst>
          </p:nvPr>
        </p:nvSpPr>
        <p:spPr bwMode="auto">
          <a:xfrm>
            <a:off x="2633663" y="5213350"/>
            <a:ext cx="1066800" cy="320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19E99AD-3FB6-4860-B44B-E885627CF2F5}" type="datetime'''Sit''''e'' prep''arat''''ion and'' con''str''''uct''ion''  '">
              <a:rPr lang="en-US" altLang="en-US" sz="1050" smtClean="0">
                <a:cs typeface="+mn-cs"/>
              </a:rPr>
              <a:pPr lvl="0" algn="ctr">
                <a:spcBef>
                  <a:spcPct val="0"/>
                </a:spcBef>
                <a:spcAft>
                  <a:spcPct val="0"/>
                </a:spcAft>
              </a:pPr>
              <a:t>Site preparation and construction  </a:t>
            </a:fld>
            <a:endParaRPr lang="en-US" sz="1050">
              <a:cs typeface="+mn-cs"/>
            </a:endParaRPr>
          </a:p>
        </p:txBody>
      </p:sp>
      <p:sp>
        <p:nvSpPr>
          <p:cNvPr id="65" name="Text Placeholder 4">
            <a:extLst>
              <a:ext uri="{FF2B5EF4-FFF2-40B4-BE49-F238E27FC236}">
                <a16:creationId xmlns:a16="http://schemas.microsoft.com/office/drawing/2014/main" id="{50A08DEC-8A1F-39CE-B6F0-EBF374899CAE}"/>
              </a:ext>
            </a:extLst>
          </p:cNvPr>
          <p:cNvSpPr>
            <a:spLocks noGrp="1"/>
          </p:cNvSpPr>
          <p:nvPr>
            <p:custDataLst>
              <p:tags r:id="rId16"/>
            </p:custDataLst>
          </p:nvPr>
        </p:nvSpPr>
        <p:spPr bwMode="gray">
          <a:xfrm>
            <a:off x="4756149" y="3402013"/>
            <a:ext cx="306388" cy="160338"/>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9050" tIns="0" rIns="1905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DD77784-BDFB-4294-9E75-FBDFDC4B0DAC}" type="datetime'''''''''''''''''''''''''''''''''''''''1''''3''''''''''%'''''">
              <a:rPr lang="en-US" altLang="en-US" sz="1050" smtClean="0">
                <a:solidFill>
                  <a:schemeClr val="tx2"/>
                </a:solidFill>
                <a:cs typeface="+mn-cs"/>
              </a:rPr>
              <a:pPr lvl="0" algn="ctr">
                <a:spcBef>
                  <a:spcPct val="0"/>
                </a:spcBef>
                <a:spcAft>
                  <a:spcPct val="0"/>
                </a:spcAft>
              </a:pPr>
              <a:t>13%</a:t>
            </a:fld>
            <a:endParaRPr lang="en-US" sz="1050">
              <a:solidFill>
                <a:schemeClr val="tx2"/>
              </a:solidFill>
              <a:cs typeface="+mn-cs"/>
            </a:endParaRPr>
          </a:p>
        </p:txBody>
      </p:sp>
      <p:sp>
        <p:nvSpPr>
          <p:cNvPr id="64" name="Text Placeholder 4">
            <a:extLst>
              <a:ext uri="{FF2B5EF4-FFF2-40B4-BE49-F238E27FC236}">
                <a16:creationId xmlns:a16="http://schemas.microsoft.com/office/drawing/2014/main" id="{525F47F2-EB58-4C21-EA84-287354ACD441}"/>
              </a:ext>
            </a:extLst>
          </p:cNvPr>
          <p:cNvSpPr>
            <a:spLocks noGrp="1"/>
          </p:cNvSpPr>
          <p:nvPr>
            <p:custDataLst>
              <p:tags r:id="rId17"/>
            </p:custDataLst>
          </p:nvPr>
        </p:nvSpPr>
        <p:spPr bwMode="gray">
          <a:xfrm>
            <a:off x="4756150" y="4198938"/>
            <a:ext cx="306388" cy="160338"/>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19050" tIns="0" rIns="1905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CB426BC-ED56-4BFB-BB1D-72F60BBFF69A}" type="datetime'''''''''''''''''''''''''''''''25''''''''''''''%'''''''">
              <a:rPr lang="en-US" altLang="en-US" sz="1050" smtClean="0">
                <a:cs typeface="+mn-cs"/>
              </a:rPr>
              <a:pPr lvl="0" algn="ctr">
                <a:spcBef>
                  <a:spcPct val="0"/>
                </a:spcBef>
                <a:spcAft>
                  <a:spcPct val="0"/>
                </a:spcAft>
              </a:pPr>
              <a:t>25%</a:t>
            </a:fld>
            <a:endParaRPr lang="en-US" sz="1050">
              <a:cs typeface="+mn-cs"/>
            </a:endParaRPr>
          </a:p>
        </p:txBody>
      </p:sp>
      <p:sp>
        <p:nvSpPr>
          <p:cNvPr id="63" name="Text Placeholder 4">
            <a:extLst>
              <a:ext uri="{FF2B5EF4-FFF2-40B4-BE49-F238E27FC236}">
                <a16:creationId xmlns:a16="http://schemas.microsoft.com/office/drawing/2014/main" id="{9FE6E689-9462-DB0B-761D-93E0F0F987A7}"/>
              </a:ext>
            </a:extLst>
          </p:cNvPr>
          <p:cNvSpPr>
            <a:spLocks noGrp="1"/>
          </p:cNvSpPr>
          <p:nvPr>
            <p:custDataLst>
              <p:tags r:id="rId18"/>
            </p:custDataLst>
          </p:nvPr>
        </p:nvSpPr>
        <p:spPr bwMode="gray">
          <a:xfrm>
            <a:off x="4792663" y="4781550"/>
            <a:ext cx="231775" cy="160338"/>
          </a:xfrm>
          <a:prstGeom prst="rect">
            <a:avLst/>
          </a:prstGeom>
          <a:solidFill>
            <a:srgbClr val="061F79"/>
          </a:solidFill>
          <a:ln>
            <a:noFill/>
          </a:ln>
          <a:effectLst/>
        </p:spPr>
        <p:txBody>
          <a:bodyPr vert="horz" wrap="none" lIns="19050" tIns="0" rIns="1905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F976111-2821-4D3E-9B9B-55590672FE62}" type="datetime'''''3''''''''''''''''''''''%'''''''">
              <a:rPr lang="en-US" altLang="en-US" sz="1050" smtClean="0">
                <a:solidFill>
                  <a:schemeClr val="tx2"/>
                </a:solidFill>
                <a:cs typeface="+mn-cs"/>
              </a:rPr>
              <a:pPr lvl="0" algn="ctr">
                <a:spcBef>
                  <a:spcPct val="0"/>
                </a:spcBef>
                <a:spcAft>
                  <a:spcPct val="0"/>
                </a:spcAft>
              </a:pPr>
              <a:t>3%</a:t>
            </a:fld>
            <a:endParaRPr lang="en-US" sz="1050">
              <a:solidFill>
                <a:schemeClr val="tx2"/>
              </a:solidFill>
              <a:cs typeface="+mn-cs"/>
            </a:endParaRPr>
          </a:p>
        </p:txBody>
      </p:sp>
      <p:sp>
        <p:nvSpPr>
          <p:cNvPr id="101" name="Text Placeholder 4">
            <a:extLst>
              <a:ext uri="{FF2B5EF4-FFF2-40B4-BE49-F238E27FC236}">
                <a16:creationId xmlns:a16="http://schemas.microsoft.com/office/drawing/2014/main" id="{714F2D04-2F5F-EE3A-19E0-448CB9B0043C}"/>
              </a:ext>
            </a:extLst>
          </p:cNvPr>
          <p:cNvSpPr>
            <a:spLocks noGrp="1"/>
          </p:cNvSpPr>
          <p:nvPr>
            <p:custDataLst>
              <p:tags r:id="rId19"/>
            </p:custDataLst>
          </p:nvPr>
        </p:nvSpPr>
        <p:spPr bwMode="gray">
          <a:xfrm>
            <a:off x="4792663" y="4965700"/>
            <a:ext cx="231775" cy="160338"/>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9050" tIns="0" rIns="1905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0460A6C-3CB8-4120-A41B-60130CE938B3}" type="datetime'6''''''''%'''''">
              <a:rPr lang="en-US" altLang="en-US" sz="1050" smtClean="0">
                <a:effectLst/>
                <a:cs typeface="+mn-cs"/>
              </a:rPr>
              <a:pPr lvl="0" algn="ctr">
                <a:spcBef>
                  <a:spcPct val="0"/>
                </a:spcBef>
                <a:spcAft>
                  <a:spcPct val="0"/>
                </a:spcAft>
              </a:pPr>
              <a:t>6%</a:t>
            </a:fld>
            <a:endParaRPr lang="en-US" sz="1050">
              <a:cs typeface="+mn-cs"/>
            </a:endParaRPr>
          </a:p>
        </p:txBody>
      </p:sp>
      <p:sp>
        <p:nvSpPr>
          <p:cNvPr id="14" name="Text Placeholder 4">
            <a:extLst>
              <a:ext uri="{FF2B5EF4-FFF2-40B4-BE49-F238E27FC236}">
                <a16:creationId xmlns:a16="http://schemas.microsoft.com/office/drawing/2014/main" id="{0E3654E3-5D58-F687-364F-9D7D1DC081DC}"/>
              </a:ext>
            </a:extLst>
          </p:cNvPr>
          <p:cNvSpPr>
            <a:spLocks noGrp="1"/>
          </p:cNvSpPr>
          <p:nvPr>
            <p:custDataLst>
              <p:tags r:id="rId20"/>
            </p:custDataLst>
          </p:nvPr>
        </p:nvSpPr>
        <p:spPr bwMode="auto">
          <a:xfrm>
            <a:off x="4067174" y="5213350"/>
            <a:ext cx="1682750" cy="8016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EFF2652-C786-43BC-B6C4-9E2260196A2B}" type="thinkcell&lt;?xml version=&quot;1.0&quot; encoding=&quot;UTF-16&quot; standalone=&quot;yes&quot;?&gt;&lt;root reqver=&quot;28224&quot;&gt;&lt;version val=&quot;35856&quot;/&gt;&lt;PersistentType&gt;&lt;m_guid val=&quot;966ba8f7-bd97-4a3b-a140-3fa356e110f9&quot;/&gt;&lt;m_prec&gt;&lt;m_bNumberIsYear val=&quot;1&quot;/&gt;&lt;m_strFormatTime&gt;%Y&lt;/m_strFormatTime&gt;&lt;m_yearfmt&gt;&lt;begin val=&quot;1&quot;/&gt;&lt;end val=&quot;1&quot;/&gt;&lt;/m_yearfmt&gt;&lt;/m_prec&gt;&lt;m_bUseExcelFont val=&quot;0&quot;/&gt;&lt;m_bUseExcelFontColor val=&quot;0&quot;/&gt;&lt;/PersistentType&gt;&lt;/root&gt;">
              <a:rPr lang="en-US" altLang="en-US" sz="1050" smtClean="0">
                <a:cs typeface="+mn-cs"/>
              </a:rPr>
              <a:pPr/>
              <a:t>Purchase of all necessary customer-owned high-voltage transformers and circuit breakers with delivery by project in-service date </a:t>
            </a:fld>
            <a:endParaRPr lang="en-US" sz="1050">
              <a:cs typeface="+mn-cs"/>
            </a:endParaRPr>
          </a:p>
        </p:txBody>
      </p:sp>
      <p:sp>
        <p:nvSpPr>
          <p:cNvPr id="75" name="Text Placeholder 4">
            <a:extLst>
              <a:ext uri="{FF2B5EF4-FFF2-40B4-BE49-F238E27FC236}">
                <a16:creationId xmlns:a16="http://schemas.microsoft.com/office/drawing/2014/main" id="{212EC4DC-F3C8-1B7C-9913-07ABC2F57583}"/>
              </a:ext>
            </a:extLst>
          </p:cNvPr>
          <p:cNvSpPr>
            <a:spLocks noGrp="1"/>
          </p:cNvSpPr>
          <p:nvPr>
            <p:custDataLst>
              <p:tags r:id="rId21"/>
            </p:custDataLst>
          </p:nvPr>
        </p:nvSpPr>
        <p:spPr bwMode="gray">
          <a:xfrm>
            <a:off x="6499224" y="3309938"/>
            <a:ext cx="306388" cy="160338"/>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9050" tIns="0" rIns="1905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EBF4F3A-1E17-4362-9076-3D811A54BC1A}" type="datetime'''''''''''1''''''''2%'''''''''''''''''''''''''''''''''''">
              <a:rPr lang="en-US" altLang="en-US" sz="1050" smtClean="0">
                <a:solidFill>
                  <a:schemeClr val="tx2"/>
                </a:solidFill>
                <a:cs typeface="+mn-cs"/>
              </a:rPr>
              <a:pPr lvl="0" algn="ctr">
                <a:spcBef>
                  <a:spcPct val="0"/>
                </a:spcBef>
                <a:spcAft>
                  <a:spcPct val="0"/>
                </a:spcAft>
              </a:pPr>
              <a:t>12%</a:t>
            </a:fld>
            <a:endParaRPr lang="en-US" sz="1050">
              <a:solidFill>
                <a:schemeClr val="tx2"/>
              </a:solidFill>
              <a:cs typeface="+mn-cs"/>
            </a:endParaRPr>
          </a:p>
        </p:txBody>
      </p:sp>
      <p:sp>
        <p:nvSpPr>
          <p:cNvPr id="74" name="Text Placeholder 4">
            <a:extLst>
              <a:ext uri="{FF2B5EF4-FFF2-40B4-BE49-F238E27FC236}">
                <a16:creationId xmlns:a16="http://schemas.microsoft.com/office/drawing/2014/main" id="{0810852E-E3FE-1A2B-F5A2-B6785A1BFDE5}"/>
              </a:ext>
            </a:extLst>
          </p:cNvPr>
          <p:cNvSpPr>
            <a:spLocks noGrp="1"/>
          </p:cNvSpPr>
          <p:nvPr>
            <p:custDataLst>
              <p:tags r:id="rId22"/>
            </p:custDataLst>
          </p:nvPr>
        </p:nvSpPr>
        <p:spPr bwMode="gray">
          <a:xfrm>
            <a:off x="6499225" y="4106863"/>
            <a:ext cx="306388" cy="160338"/>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19050" tIns="0" rIns="1905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2BFCAA4-2A26-4DBC-A445-595D476082A6}" type="datetime'''''''''''2''''''''''''''''''''''''6''''%'''''''''''''''">
              <a:rPr lang="en-US" altLang="en-US" sz="1050" smtClean="0">
                <a:cs typeface="+mn-cs"/>
              </a:rPr>
              <a:pPr lvl="0" algn="ctr">
                <a:spcBef>
                  <a:spcPct val="0"/>
                </a:spcBef>
                <a:spcAft>
                  <a:spcPct val="0"/>
                </a:spcAft>
              </a:pPr>
              <a:t>26%</a:t>
            </a:fld>
            <a:endParaRPr lang="en-US" sz="1050">
              <a:cs typeface="+mn-cs"/>
            </a:endParaRPr>
          </a:p>
        </p:txBody>
      </p:sp>
      <p:sp>
        <p:nvSpPr>
          <p:cNvPr id="69" name="Text Placeholder 4">
            <a:extLst>
              <a:ext uri="{FF2B5EF4-FFF2-40B4-BE49-F238E27FC236}">
                <a16:creationId xmlns:a16="http://schemas.microsoft.com/office/drawing/2014/main" id="{6370E758-B607-F9E2-079A-8957C308E612}"/>
              </a:ext>
            </a:extLst>
          </p:cNvPr>
          <p:cNvSpPr>
            <a:spLocks noGrp="1"/>
          </p:cNvSpPr>
          <p:nvPr>
            <p:custDataLst>
              <p:tags r:id="rId23"/>
            </p:custDataLst>
          </p:nvPr>
        </p:nvSpPr>
        <p:spPr bwMode="gray">
          <a:xfrm>
            <a:off x="6535738" y="4721225"/>
            <a:ext cx="231775" cy="160338"/>
          </a:xfrm>
          <a:prstGeom prst="rect">
            <a:avLst/>
          </a:prstGeom>
          <a:solidFill>
            <a:srgbClr val="061F79"/>
          </a:solidFill>
          <a:ln>
            <a:noFill/>
          </a:ln>
          <a:effectLst/>
        </p:spPr>
        <p:txBody>
          <a:bodyPr vert="horz" wrap="none" lIns="19050" tIns="0" rIns="1905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492CE97-23D6-4C69-B83C-5C9FD3E3B38A}" type="datetime'3''''''''''''''''''''''''''''''''''''''''''''''''''''%'''">
              <a:rPr lang="en-US" altLang="en-US" sz="1050" smtClean="0">
                <a:solidFill>
                  <a:schemeClr val="tx2"/>
                </a:solidFill>
                <a:cs typeface="+mn-cs"/>
              </a:rPr>
              <a:pPr lvl="0" algn="ctr">
                <a:spcBef>
                  <a:spcPct val="0"/>
                </a:spcBef>
                <a:spcAft>
                  <a:spcPct val="0"/>
                </a:spcAft>
              </a:pPr>
              <a:t>3%</a:t>
            </a:fld>
            <a:endParaRPr lang="en-US" sz="1050">
              <a:solidFill>
                <a:schemeClr val="tx2"/>
              </a:solidFill>
              <a:cs typeface="+mn-cs"/>
            </a:endParaRPr>
          </a:p>
        </p:txBody>
      </p:sp>
      <p:sp>
        <p:nvSpPr>
          <p:cNvPr id="102" name="Text Placeholder 4">
            <a:extLst>
              <a:ext uri="{FF2B5EF4-FFF2-40B4-BE49-F238E27FC236}">
                <a16:creationId xmlns:a16="http://schemas.microsoft.com/office/drawing/2014/main" id="{4DC842F4-2FD5-7EF6-E74A-C9047F9A5323}"/>
              </a:ext>
            </a:extLst>
          </p:cNvPr>
          <p:cNvSpPr>
            <a:spLocks noGrp="1"/>
          </p:cNvSpPr>
          <p:nvPr>
            <p:custDataLst>
              <p:tags r:id="rId24"/>
            </p:custDataLst>
          </p:nvPr>
        </p:nvSpPr>
        <p:spPr bwMode="gray">
          <a:xfrm>
            <a:off x="6535738" y="4935538"/>
            <a:ext cx="231775" cy="160338"/>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9050" tIns="0" rIns="1905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41CADA9-046F-47C6-AEF0-599B328BF431}" type="datetime'''''''''''''''''''''''''''''''''''''''''''7''''%'">
              <a:rPr lang="en-US" altLang="en-US" sz="1050" smtClean="0">
                <a:cs typeface="+mn-cs"/>
              </a:rPr>
              <a:pPr lvl="0" algn="ctr">
                <a:spcBef>
                  <a:spcPct val="0"/>
                </a:spcBef>
                <a:spcAft>
                  <a:spcPct val="0"/>
                </a:spcAft>
              </a:pPr>
              <a:t>7%</a:t>
            </a:fld>
            <a:endParaRPr lang="en-US" sz="1050">
              <a:cs typeface="+mn-cs"/>
            </a:endParaRPr>
          </a:p>
        </p:txBody>
      </p:sp>
      <p:sp>
        <p:nvSpPr>
          <p:cNvPr id="29" name="Text Placeholder 4">
            <a:extLst>
              <a:ext uri="{FF2B5EF4-FFF2-40B4-BE49-F238E27FC236}">
                <a16:creationId xmlns:a16="http://schemas.microsoft.com/office/drawing/2014/main" id="{E4F58966-DDD6-3EAA-E418-160B7B9227BF}"/>
              </a:ext>
            </a:extLst>
          </p:cNvPr>
          <p:cNvSpPr>
            <a:spLocks noGrp="1"/>
          </p:cNvSpPr>
          <p:nvPr>
            <p:custDataLst>
              <p:tags r:id="rId25"/>
            </p:custDataLst>
          </p:nvPr>
        </p:nvSpPr>
        <p:spPr bwMode="auto">
          <a:xfrm>
            <a:off x="6478588" y="5213350"/>
            <a:ext cx="346075"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AEED0B1-9F2C-4464-B1F9-4AACEC3FB5BB}" type="datetime'O''''''t''''''he''''''''''''''r'''''''''''''''''''''''''''''''">
              <a:rPr lang="en-US" altLang="en-US" sz="1050" smtClean="0">
                <a:cs typeface="+mn-cs"/>
              </a:rPr>
              <a:pPr lvl="0" algn="ctr">
                <a:spcBef>
                  <a:spcPct val="0"/>
                </a:spcBef>
                <a:spcAft>
                  <a:spcPct val="0"/>
                </a:spcAft>
              </a:pPr>
              <a:t>Other</a:t>
            </a:fld>
            <a:endParaRPr lang="en-US" sz="1050">
              <a:cs typeface="+mn-cs"/>
            </a:endParaRPr>
          </a:p>
        </p:txBody>
      </p:sp>
      <p:sp>
        <p:nvSpPr>
          <p:cNvPr id="11" name="Text Placeholder 4">
            <a:extLst>
              <a:ext uri="{FF2B5EF4-FFF2-40B4-BE49-F238E27FC236}">
                <a16:creationId xmlns:a16="http://schemas.microsoft.com/office/drawing/2014/main" id="{99376EE3-0BA1-599C-6966-F062E0040C1C}"/>
              </a:ext>
            </a:extLst>
          </p:cNvPr>
          <p:cNvSpPr>
            <a:spLocks noGrp="1"/>
          </p:cNvSpPr>
          <p:nvPr>
            <p:custDataLst>
              <p:tags r:id="rId26"/>
            </p:custDataLst>
          </p:nvPr>
        </p:nvSpPr>
        <p:spPr bwMode="gray">
          <a:xfrm>
            <a:off x="1271588" y="3878263"/>
            <a:ext cx="3063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9050" tIns="0" rIns="19050"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94A31F0-C764-42CB-8508-A4982F8EA9F8}" type="datetime'''''''''''''''2''''6''''''''''''''''''''''%'''''''''''''''''''">
              <a:rPr lang="en-US" altLang="en-US" sz="1050" b="1" smtClean="0">
                <a:cs typeface="+mn-cs"/>
              </a:rPr>
              <a:pPr lvl="0" algn="ctr">
                <a:spcBef>
                  <a:spcPct val="0"/>
                </a:spcBef>
                <a:spcAft>
                  <a:spcPct val="0"/>
                </a:spcAft>
              </a:pPr>
              <a:t>26%</a:t>
            </a:fld>
            <a:endParaRPr lang="en-US" sz="1050" b="1">
              <a:cs typeface="+mn-cs"/>
            </a:endParaRPr>
          </a:p>
        </p:txBody>
      </p:sp>
      <p:sp>
        <p:nvSpPr>
          <p:cNvPr id="12" name="Text Placeholder 4">
            <a:extLst>
              <a:ext uri="{FF2B5EF4-FFF2-40B4-BE49-F238E27FC236}">
                <a16:creationId xmlns:a16="http://schemas.microsoft.com/office/drawing/2014/main" id="{106B4E2F-9E67-8D67-D8B9-CB3F5002E3F3}"/>
              </a:ext>
            </a:extLst>
          </p:cNvPr>
          <p:cNvSpPr>
            <a:spLocks noGrp="1"/>
          </p:cNvSpPr>
          <p:nvPr>
            <p:custDataLst>
              <p:tags r:id="rId27"/>
            </p:custDataLst>
          </p:nvPr>
        </p:nvSpPr>
        <p:spPr bwMode="gray">
          <a:xfrm>
            <a:off x="3014663" y="2282825"/>
            <a:ext cx="3063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9050" tIns="0" rIns="19050"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7AF1EF1-D201-4D70-9D6B-279DFDD51E76}" type="datetime'''6''''''''''''''''''''''''''''''''''''''''''''''5''''''%'">
              <a:rPr lang="en-US" altLang="en-US" sz="1050" b="1" smtClean="0">
                <a:cs typeface="+mn-cs"/>
              </a:rPr>
              <a:pPr lvl="0" algn="ctr">
                <a:spcBef>
                  <a:spcPct val="0"/>
                </a:spcBef>
                <a:spcAft>
                  <a:spcPct val="0"/>
                </a:spcAft>
              </a:pPr>
              <a:t>65%</a:t>
            </a:fld>
            <a:endParaRPr lang="en-US" sz="1050" b="1">
              <a:cs typeface="+mn-cs"/>
            </a:endParaRPr>
          </a:p>
        </p:txBody>
      </p:sp>
      <p:sp>
        <p:nvSpPr>
          <p:cNvPr id="35" name="Text Placeholder 4">
            <a:extLst>
              <a:ext uri="{FF2B5EF4-FFF2-40B4-BE49-F238E27FC236}">
                <a16:creationId xmlns:a16="http://schemas.microsoft.com/office/drawing/2014/main" id="{DB511D1C-59C6-F75E-347E-A608959E16FA}"/>
              </a:ext>
            </a:extLst>
          </p:cNvPr>
          <p:cNvSpPr>
            <a:spLocks noGrp="1"/>
          </p:cNvSpPr>
          <p:nvPr>
            <p:custDataLst>
              <p:tags r:id="rId28"/>
            </p:custDataLst>
          </p:nvPr>
        </p:nvSpPr>
        <p:spPr bwMode="gray">
          <a:xfrm>
            <a:off x="4756150" y="3019425"/>
            <a:ext cx="3063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9050" tIns="0" rIns="19050"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3B38132-12A6-47BE-BD87-25DD9519796D}" type="datetime'''''''''''''''''''''''''4''''''''7''''''''%'''''''''''''''''">
              <a:rPr lang="en-US" altLang="en-US" sz="1050" b="1" smtClean="0">
                <a:cs typeface="+mn-cs"/>
              </a:rPr>
              <a:pPr lvl="0" algn="ctr">
                <a:spcBef>
                  <a:spcPct val="0"/>
                </a:spcBef>
                <a:spcAft>
                  <a:spcPct val="0"/>
                </a:spcAft>
              </a:pPr>
              <a:t>47%</a:t>
            </a:fld>
            <a:endParaRPr lang="en-US" sz="1050" b="1">
              <a:cs typeface="+mn-cs"/>
            </a:endParaRPr>
          </a:p>
        </p:txBody>
      </p:sp>
      <p:sp>
        <p:nvSpPr>
          <p:cNvPr id="38" name="Text Placeholder 4">
            <a:extLst>
              <a:ext uri="{FF2B5EF4-FFF2-40B4-BE49-F238E27FC236}">
                <a16:creationId xmlns:a16="http://schemas.microsoft.com/office/drawing/2014/main" id="{32D4941A-8D49-ECF7-C941-24E210A7D518}"/>
              </a:ext>
            </a:extLst>
          </p:cNvPr>
          <p:cNvSpPr>
            <a:spLocks noGrp="1"/>
          </p:cNvSpPr>
          <p:nvPr>
            <p:custDataLst>
              <p:tags r:id="rId29"/>
            </p:custDataLst>
          </p:nvPr>
        </p:nvSpPr>
        <p:spPr bwMode="gray">
          <a:xfrm>
            <a:off x="6499225" y="2957513"/>
            <a:ext cx="30638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9050" tIns="0" rIns="19050"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5CC9388-51F6-47B6-950E-A126CA71358A}" type="datetime'''4''''''''''9''''''''''%'''''''''">
              <a:rPr lang="en-US" altLang="en-US" sz="1050" b="1" smtClean="0">
                <a:cs typeface="+mn-cs"/>
              </a:rPr>
              <a:pPr lvl="0" algn="ctr">
                <a:spcBef>
                  <a:spcPct val="0"/>
                </a:spcBef>
                <a:spcAft>
                  <a:spcPct val="0"/>
                </a:spcAft>
              </a:pPr>
              <a:t>49%</a:t>
            </a:fld>
            <a:endParaRPr lang="en-US" sz="1050" b="1">
              <a:cs typeface="+mn-cs"/>
            </a:endParaRPr>
          </a:p>
        </p:txBody>
      </p:sp>
      <p:sp>
        <p:nvSpPr>
          <p:cNvPr id="56" name="Rectangle 55">
            <a:extLst>
              <a:ext uri="{FF2B5EF4-FFF2-40B4-BE49-F238E27FC236}">
                <a16:creationId xmlns:a16="http://schemas.microsoft.com/office/drawing/2014/main" id="{408E3BCE-D168-6E35-7305-379BD7E8099B}"/>
              </a:ext>
            </a:extLst>
          </p:cNvPr>
          <p:cNvSpPr/>
          <p:nvPr>
            <p:custDataLst>
              <p:tags r:id="rId30"/>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57" name="Rectangle 56">
            <a:extLst>
              <a:ext uri="{FF2B5EF4-FFF2-40B4-BE49-F238E27FC236}">
                <a16:creationId xmlns:a16="http://schemas.microsoft.com/office/drawing/2014/main" id="{3030E0BD-51A0-6432-81D6-ED245056EA83}"/>
              </a:ext>
            </a:extLst>
          </p:cNvPr>
          <p:cNvSpPr/>
          <p:nvPr>
            <p:custDataLst>
              <p:tags r:id="rId31"/>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0" name="Rectangle 69">
            <a:extLst>
              <a:ext uri="{FF2B5EF4-FFF2-40B4-BE49-F238E27FC236}">
                <a16:creationId xmlns:a16="http://schemas.microsoft.com/office/drawing/2014/main" id="{7F466FBC-17F0-2FBB-31D9-92DF9AD01AB4}"/>
              </a:ext>
            </a:extLst>
          </p:cNvPr>
          <p:cNvSpPr/>
          <p:nvPr>
            <p:custDataLst>
              <p:tags r:id="rId32"/>
            </p:custDataLst>
          </p:nvPr>
        </p:nvSpPr>
        <p:spPr bwMode="auto">
          <a:xfrm>
            <a:off x="2773363"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05" name="Rectangle 104">
            <a:extLst>
              <a:ext uri="{FF2B5EF4-FFF2-40B4-BE49-F238E27FC236}">
                <a16:creationId xmlns:a16="http://schemas.microsoft.com/office/drawing/2014/main" id="{95284137-FE6D-BD58-CF59-670A80DF3692}"/>
              </a:ext>
            </a:extLst>
          </p:cNvPr>
          <p:cNvSpPr/>
          <p:nvPr>
            <p:custDataLst>
              <p:tags r:id="rId33"/>
            </p:custDataLst>
          </p:nvPr>
        </p:nvSpPr>
        <p:spPr bwMode="auto">
          <a:xfrm>
            <a:off x="3471863" y="1997075"/>
            <a:ext cx="165100" cy="165100"/>
          </a:xfrm>
          <a:prstGeom prst="rect">
            <a:avLst/>
          </a:prstGeom>
          <a:solidFill>
            <a:schemeClr val="accent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Text Placeholder 4">
            <a:extLst>
              <a:ext uri="{FF2B5EF4-FFF2-40B4-BE49-F238E27FC236}">
                <a16:creationId xmlns:a16="http://schemas.microsoft.com/office/drawing/2014/main" id="{79CAC76F-E512-544D-B08D-4EF15AE9CBA5}"/>
              </a:ext>
            </a:extLst>
          </p:cNvPr>
          <p:cNvSpPr>
            <a:spLocks noGrp="1"/>
          </p:cNvSpPr>
          <p:nvPr>
            <p:custDataLst>
              <p:tags r:id="rId34"/>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a:cs typeface="+mn-cs"/>
            </a:endParaRPr>
          </a:p>
        </p:txBody>
      </p:sp>
      <p:sp>
        <p:nvSpPr>
          <p:cNvPr id="49" name="Text Placeholder 4">
            <a:extLst>
              <a:ext uri="{FF2B5EF4-FFF2-40B4-BE49-F238E27FC236}">
                <a16:creationId xmlns:a16="http://schemas.microsoft.com/office/drawing/2014/main" id="{9D875FFA-8CBE-78CE-370D-3D3AAE8CDA99}"/>
              </a:ext>
            </a:extLst>
          </p:cNvPr>
          <p:cNvSpPr>
            <a:spLocks noGrp="1"/>
          </p:cNvSpPr>
          <p:nvPr>
            <p:custDataLst>
              <p:tags r:id="rId35"/>
            </p:custDataLst>
          </p:nvPr>
        </p:nvSpPr>
        <p:spPr bwMode="auto">
          <a:xfrm>
            <a:off x="1731962" y="1995488"/>
            <a:ext cx="9398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09A6C6BC-20D6-480B-B79C-80E59A8C2566}" type="datetime'L''L'' ''''C''u''''s''t''''''''''''''''o''''''me''r''''s'''''">
              <a:rPr lang="en-US" altLang="en-US" sz="1200" smtClean="0">
                <a:cs typeface="+mn-cs"/>
              </a:rPr>
              <a:pPr lvl="0">
                <a:spcBef>
                  <a:spcPct val="0"/>
                </a:spcBef>
                <a:spcAft>
                  <a:spcPct val="0"/>
                </a:spcAft>
              </a:pPr>
              <a:t>LL Customers</a:t>
            </a:fld>
            <a:endParaRPr lang="en-US" sz="1200">
              <a:cs typeface="+mn-cs"/>
            </a:endParaRPr>
          </a:p>
        </p:txBody>
      </p:sp>
      <p:sp>
        <p:nvSpPr>
          <p:cNvPr id="67" name="Text Placeholder 4">
            <a:extLst>
              <a:ext uri="{FF2B5EF4-FFF2-40B4-BE49-F238E27FC236}">
                <a16:creationId xmlns:a16="http://schemas.microsoft.com/office/drawing/2014/main" id="{53280044-DB59-9C59-C1CA-8E51EF9AC930}"/>
              </a:ext>
            </a:extLst>
          </p:cNvPr>
          <p:cNvSpPr>
            <a:spLocks noGrp="1"/>
          </p:cNvSpPr>
          <p:nvPr>
            <p:custDataLst>
              <p:tags r:id="rId36"/>
            </p:custDataLst>
          </p:nvPr>
        </p:nvSpPr>
        <p:spPr bwMode="auto">
          <a:xfrm>
            <a:off x="2989263"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a:cs typeface="+mn-cs"/>
            </a:endParaRPr>
          </a:p>
        </p:txBody>
      </p:sp>
      <p:sp>
        <p:nvSpPr>
          <p:cNvPr id="98" name="Text Placeholder 4">
            <a:extLst>
              <a:ext uri="{FF2B5EF4-FFF2-40B4-BE49-F238E27FC236}">
                <a16:creationId xmlns:a16="http://schemas.microsoft.com/office/drawing/2014/main" id="{70AA264F-D13E-F76F-5181-3D69E7387A7A}"/>
              </a:ext>
            </a:extLst>
          </p:cNvPr>
          <p:cNvSpPr>
            <a:spLocks noGrp="1"/>
          </p:cNvSpPr>
          <p:nvPr>
            <p:custDataLst>
              <p:tags r:id="rId37"/>
            </p:custDataLst>
          </p:nvPr>
        </p:nvSpPr>
        <p:spPr bwMode="auto">
          <a:xfrm>
            <a:off x="3687763" y="1995488"/>
            <a:ext cx="760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D763B28D-7EA3-4378-A3AB-9A7AB51984C0}" type="datetime'''''G''ene''''''''''''ra''t''o''''''''''r''''''''''''''s'">
              <a:rPr lang="en-US" altLang="en-US" sz="1200" smtClean="0">
                <a:cs typeface="+mn-cs"/>
              </a:rPr>
              <a:pPr lvl="0">
                <a:spcBef>
                  <a:spcPct val="0"/>
                </a:spcBef>
                <a:spcAft>
                  <a:spcPct val="0"/>
                </a:spcAft>
              </a:pPr>
              <a:t>Generators</a:t>
            </a:fld>
            <a:endParaRPr lang="en-US" sz="1200">
              <a:cs typeface="+mn-cs"/>
            </a:endParaRPr>
          </a:p>
        </p:txBody>
      </p:sp>
      <p:sp>
        <p:nvSpPr>
          <p:cNvPr id="30" name="TrackerNumBlue 28">
            <a:extLst>
              <a:ext uri="{FF2B5EF4-FFF2-40B4-BE49-F238E27FC236}">
                <a16:creationId xmlns:a16="http://schemas.microsoft.com/office/drawing/2014/main" id="{0523D669-9329-AA79-3674-5B0C88FBC3BA}"/>
              </a:ext>
            </a:extLst>
          </p:cNvPr>
          <p:cNvSpPr/>
          <p:nvPr>
            <p:custDataLst>
              <p:tags r:id="rId38"/>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B4</a:t>
            </a:r>
          </a:p>
        </p:txBody>
      </p:sp>
      <p:sp>
        <p:nvSpPr>
          <p:cNvPr id="3" name="TextBox 2">
            <a:extLst>
              <a:ext uri="{FF2B5EF4-FFF2-40B4-BE49-F238E27FC236}">
                <a16:creationId xmlns:a16="http://schemas.microsoft.com/office/drawing/2014/main" id="{D1121BDB-F521-2B36-42CA-58D74D1A1C43}"/>
              </a:ext>
            </a:extLst>
          </p:cNvPr>
          <p:cNvSpPr txBox="1"/>
          <p:nvPr>
            <p:custDataLst>
              <p:tags r:id="rId39"/>
            </p:custDataLst>
          </p:nvPr>
        </p:nvSpPr>
        <p:spPr>
          <a:xfrm>
            <a:off x="2150741" y="6532059"/>
            <a:ext cx="5688334"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Feb 26, 2026 ERCOT Large Load Interconnection (LLI) Batch Study Process Stakeholder Survey results</a:t>
            </a:r>
          </a:p>
        </p:txBody>
      </p:sp>
      <p:sp>
        <p:nvSpPr>
          <p:cNvPr id="24" name="4. Footnote">
            <a:extLst>
              <a:ext uri="{FF2B5EF4-FFF2-40B4-BE49-F238E27FC236}">
                <a16:creationId xmlns:a16="http://schemas.microsoft.com/office/drawing/2014/main" id="{8191D5E0-ADD0-C4C3-086E-22FE16B07EBD}"/>
              </a:ext>
            </a:extLst>
          </p:cNvPr>
          <p:cNvSpPr txBox="1"/>
          <p:nvPr>
            <p:custDataLst>
              <p:tags r:id="rId40"/>
            </p:custDataLst>
          </p:nvPr>
        </p:nvSpPr>
        <p:spPr>
          <a:xfrm>
            <a:off x="2150742" y="6192779"/>
            <a:ext cx="5371720"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indent="-19050"/>
            <a:r>
              <a:rPr lang="en-US"/>
              <a:t>N=68 (14 T(D)SPs, 40 LLC, 5 Other, 9 Generators).</a:t>
            </a:r>
            <a:br>
              <a:rPr lang="en-US"/>
            </a:br>
            <a:r>
              <a:rPr lang="en-US"/>
              <a:t>Note: respondents could multi-select responses so total % &gt; 100</a:t>
            </a:r>
          </a:p>
        </p:txBody>
      </p:sp>
    </p:spTree>
    <p:extLst>
      <p:ext uri="{BB962C8B-B14F-4D97-AF65-F5344CB8AC3E}">
        <p14:creationId xmlns:p14="http://schemas.microsoft.com/office/powerpoint/2010/main" val="1982018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3DEC2-059F-7FD7-85E4-917F6FB9A8A1}"/>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1E98D365-1B26-E8B5-6A28-F2D67ED201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404" imgH="403" progId="TCLayout.ActiveDocument.1">
                  <p:embed/>
                </p:oleObj>
              </mc:Choice>
              <mc:Fallback>
                <p:oleObj name="think-cell Slide" r:id="rId16" imgW="404" imgH="403" progId="TCLayout.ActiveDocument.1">
                  <p:embed/>
                  <p:pic>
                    <p:nvPicPr>
                      <p:cNvPr id="5" name="Object 6" hidden="1">
                        <a:extLst>
                          <a:ext uri="{FF2B5EF4-FFF2-40B4-BE49-F238E27FC236}">
                            <a16:creationId xmlns:a16="http://schemas.microsoft.com/office/drawing/2014/main" id="{1E98D365-1B26-E8B5-6A28-F2D67ED20115}"/>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AA2B72DA-31DA-C6EA-A329-D52700D0732A}"/>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Agenda</a:t>
            </a:r>
          </a:p>
        </p:txBody>
      </p:sp>
      <p:grpSp>
        <p:nvGrpSpPr>
          <p:cNvPr id="4" name="Group 3">
            <a:extLst>
              <a:ext uri="{FF2B5EF4-FFF2-40B4-BE49-F238E27FC236}">
                <a16:creationId xmlns:a16="http://schemas.microsoft.com/office/drawing/2014/main" id="{1AC18020-23A8-26CC-4F86-CBD103EF5823}"/>
              </a:ext>
            </a:extLst>
          </p:cNvPr>
          <p:cNvGrpSpPr/>
          <p:nvPr/>
        </p:nvGrpSpPr>
        <p:grpSpPr>
          <a:xfrm>
            <a:off x="499324" y="1260186"/>
            <a:ext cx="11193353" cy="4337628"/>
            <a:chOff x="499324" y="1107675"/>
            <a:chExt cx="11193353" cy="4337628"/>
          </a:xfrm>
        </p:grpSpPr>
        <p:sp>
          <p:nvSpPr>
            <p:cNvPr id="28" name="Rectangle 27">
              <a:extLst>
                <a:ext uri="{FF2B5EF4-FFF2-40B4-BE49-F238E27FC236}">
                  <a16:creationId xmlns:a16="http://schemas.microsoft.com/office/drawing/2014/main" id="{07511C15-320A-53B6-1101-28E25EAAAA14}"/>
                </a:ext>
              </a:extLst>
            </p:cNvPr>
            <p:cNvSpPr>
              <a:spLocks/>
            </p:cNvSpPr>
            <p:nvPr/>
          </p:nvSpPr>
          <p:spPr>
            <a:xfrm>
              <a:off x="499324" y="1107675"/>
              <a:ext cx="11193353" cy="4337628"/>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cxnSp>
          <p:nvCxnSpPr>
            <p:cNvPr id="44" name="Straight Connector 43">
              <a:extLst>
                <a:ext uri="{FF2B5EF4-FFF2-40B4-BE49-F238E27FC236}">
                  <a16:creationId xmlns:a16="http://schemas.microsoft.com/office/drawing/2014/main" id="{5B37BFA8-2283-21DD-96C3-D8AE9C9FD412}"/>
                </a:ext>
              </a:extLst>
            </p:cNvPr>
            <p:cNvCxnSpPr>
              <a:cxnSpLocks/>
            </p:cNvCxnSpPr>
            <p:nvPr/>
          </p:nvCxnSpPr>
          <p:spPr>
            <a:xfrm>
              <a:off x="554736" y="1943129"/>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17A8A82-8199-5A6B-FCE2-A34713067104}"/>
                </a:ext>
              </a:extLst>
            </p:cNvPr>
            <p:cNvCxnSpPr>
              <a:cxnSpLocks/>
            </p:cNvCxnSpPr>
            <p:nvPr/>
          </p:nvCxnSpPr>
          <p:spPr>
            <a:xfrm>
              <a:off x="554736" y="2655983"/>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BA169AD-AA9D-2FA1-87E2-141C99DC83C4}"/>
                </a:ext>
              </a:extLst>
            </p:cNvPr>
            <p:cNvCxnSpPr>
              <a:cxnSpLocks/>
            </p:cNvCxnSpPr>
            <p:nvPr/>
          </p:nvCxnSpPr>
          <p:spPr>
            <a:xfrm>
              <a:off x="554736" y="3368837"/>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7750FDA-88FF-09AC-860C-576E5F9C2132}"/>
                </a:ext>
              </a:extLst>
            </p:cNvPr>
            <p:cNvCxnSpPr>
              <a:cxnSpLocks/>
            </p:cNvCxnSpPr>
            <p:nvPr/>
          </p:nvCxnSpPr>
          <p:spPr>
            <a:xfrm>
              <a:off x="554736" y="4081691"/>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29E02C2-981A-0CE5-A4CB-CF1BE4E77E03}"/>
                </a:ext>
              </a:extLst>
            </p:cNvPr>
            <p:cNvCxnSpPr>
              <a:cxnSpLocks/>
            </p:cNvCxnSpPr>
            <p:nvPr/>
          </p:nvCxnSpPr>
          <p:spPr>
            <a:xfrm>
              <a:off x="554736" y="4794545"/>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TrackerNumBlue 15">
              <a:extLst>
                <a:ext uri="{FF2B5EF4-FFF2-40B4-BE49-F238E27FC236}">
                  <a16:creationId xmlns:a16="http://schemas.microsoft.com/office/drawing/2014/main" id="{AFDB3E22-AF7E-CB49-5A43-90A891F2610A}"/>
                </a:ext>
              </a:extLst>
            </p:cNvPr>
            <p:cNvSpPr>
              <a:spLocks noChangeAspect="1"/>
            </p:cNvSpPr>
            <p:nvPr>
              <p:custDataLst>
                <p:tags r:id="rId3"/>
              </p:custDataLst>
            </p:nvPr>
          </p:nvSpPr>
          <p:spPr>
            <a:xfrm>
              <a:off x="554735" y="1309703"/>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1</a:t>
              </a:r>
            </a:p>
          </p:txBody>
        </p:sp>
        <p:sp>
          <p:nvSpPr>
            <p:cNvPr id="35" name="TextBox 34">
              <a:extLst>
                <a:ext uri="{FF2B5EF4-FFF2-40B4-BE49-F238E27FC236}">
                  <a16:creationId xmlns:a16="http://schemas.microsoft.com/office/drawing/2014/main" id="{B76E5593-D516-F7CD-1D7B-08BFBCC4C532}"/>
                </a:ext>
              </a:extLst>
            </p:cNvPr>
            <p:cNvSpPr txBox="1">
              <a:spLocks/>
            </p:cNvSpPr>
            <p:nvPr/>
          </p:nvSpPr>
          <p:spPr>
            <a:xfrm>
              <a:off x="1022757" y="1309703"/>
              <a:ext cx="2655391"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solidFill>
                    <a:srgbClr val="000000"/>
                  </a:solidFill>
                </a:rPr>
                <a:t>Timeline and governance recap</a:t>
              </a:r>
              <a:endParaRPr lang="en-US" sz="1800">
                <a:solidFill>
                  <a:srgbClr val="000000"/>
                </a:solidFill>
              </a:endParaRPr>
            </a:p>
          </p:txBody>
        </p:sp>
        <p:sp>
          <p:nvSpPr>
            <p:cNvPr id="37" name="TextBox 36">
              <a:extLst>
                <a:ext uri="{FF2B5EF4-FFF2-40B4-BE49-F238E27FC236}">
                  <a16:creationId xmlns:a16="http://schemas.microsoft.com/office/drawing/2014/main" id="{7388EF83-1A42-EF78-4765-6EA262091F61}"/>
                </a:ext>
              </a:extLst>
            </p:cNvPr>
            <p:cNvSpPr txBox="1"/>
            <p:nvPr>
              <p:custDataLst>
                <p:tags r:id="rId4"/>
              </p:custDataLst>
            </p:nvPr>
          </p:nvSpPr>
          <p:spPr>
            <a:xfrm>
              <a:off x="3924728" y="1309703"/>
              <a:ext cx="7712535"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Update on timeline and key workshop dates</a:t>
              </a:r>
            </a:p>
            <a:p>
              <a:pPr marL="285750" indent="-285750">
                <a:spcBef>
                  <a:spcPts val="0"/>
                </a:spcBef>
                <a:spcAft>
                  <a:spcPts val="0"/>
                </a:spcAft>
                <a:buFont typeface="Arial" panose="020B0604020202020204" pitchFamily="34" charset="0"/>
                <a:buChar char="•"/>
              </a:pPr>
              <a:r>
                <a:rPr lang="en-US"/>
                <a:t>Outline PRS/ROS/TAC pathways to June Board with key submission dates</a:t>
              </a:r>
            </a:p>
          </p:txBody>
        </p:sp>
        <p:sp>
          <p:nvSpPr>
            <p:cNvPr id="52" name="TrackerNumBlue 15">
              <a:extLst>
                <a:ext uri="{FF2B5EF4-FFF2-40B4-BE49-F238E27FC236}">
                  <a16:creationId xmlns:a16="http://schemas.microsoft.com/office/drawing/2014/main" id="{69C436A2-772C-0DEE-E3D9-6F6363807AA3}"/>
                </a:ext>
              </a:extLst>
            </p:cNvPr>
            <p:cNvSpPr>
              <a:spLocks noChangeAspect="1"/>
            </p:cNvSpPr>
            <p:nvPr>
              <p:custDataLst>
                <p:tags r:id="rId5"/>
              </p:custDataLst>
            </p:nvPr>
          </p:nvSpPr>
          <p:spPr>
            <a:xfrm>
              <a:off x="554735" y="2022557"/>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2</a:t>
              </a:r>
            </a:p>
          </p:txBody>
        </p:sp>
        <p:sp>
          <p:nvSpPr>
            <p:cNvPr id="53" name="TextBox 52">
              <a:extLst>
                <a:ext uri="{FF2B5EF4-FFF2-40B4-BE49-F238E27FC236}">
                  <a16:creationId xmlns:a16="http://schemas.microsoft.com/office/drawing/2014/main" id="{42DA6185-310A-6D76-9779-EC2B453DE937}"/>
                </a:ext>
              </a:extLst>
            </p:cNvPr>
            <p:cNvSpPr txBox="1">
              <a:spLocks/>
            </p:cNvSpPr>
            <p:nvPr/>
          </p:nvSpPr>
          <p:spPr>
            <a:xfrm>
              <a:off x="1022757" y="2022557"/>
              <a:ext cx="2655391"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solidFill>
                    <a:srgbClr val="000000"/>
                  </a:solidFill>
                </a:rPr>
                <a:t>Stakeholder Survey Feedback and FAQ</a:t>
              </a:r>
              <a:endParaRPr lang="en-US" sz="1800">
                <a:solidFill>
                  <a:srgbClr val="000000"/>
                </a:solidFill>
              </a:endParaRPr>
            </a:p>
          </p:txBody>
        </p:sp>
        <p:sp>
          <p:nvSpPr>
            <p:cNvPr id="54" name="TextBox 53">
              <a:extLst>
                <a:ext uri="{FF2B5EF4-FFF2-40B4-BE49-F238E27FC236}">
                  <a16:creationId xmlns:a16="http://schemas.microsoft.com/office/drawing/2014/main" id="{348B67FB-8ECA-A668-2FDC-2B6433993580}"/>
                </a:ext>
              </a:extLst>
            </p:cNvPr>
            <p:cNvSpPr txBox="1"/>
            <p:nvPr>
              <p:custDataLst>
                <p:tags r:id="rId6"/>
              </p:custDataLst>
            </p:nvPr>
          </p:nvSpPr>
          <p:spPr>
            <a:xfrm>
              <a:off x="3924728" y="2022557"/>
              <a:ext cx="7712535"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Review FAQs and common stakeholder questions, including ERCOT responses</a:t>
              </a:r>
            </a:p>
            <a:p>
              <a:pPr marL="285750" indent="-285750">
                <a:spcBef>
                  <a:spcPts val="0"/>
                </a:spcBef>
                <a:spcAft>
                  <a:spcPts val="0"/>
                </a:spcAft>
                <a:buFont typeface="Arial" panose="020B0604020202020204" pitchFamily="34" charset="0"/>
                <a:buChar char="•"/>
              </a:pPr>
              <a:r>
                <a:rPr lang="en-US"/>
                <a:t>Review results from the stakeholder feedback survey and key themes emerging</a:t>
              </a:r>
            </a:p>
          </p:txBody>
        </p:sp>
        <p:sp>
          <p:nvSpPr>
            <p:cNvPr id="56" name="TrackerNumBlue 15">
              <a:extLst>
                <a:ext uri="{FF2B5EF4-FFF2-40B4-BE49-F238E27FC236}">
                  <a16:creationId xmlns:a16="http://schemas.microsoft.com/office/drawing/2014/main" id="{88ACB693-DA74-EB0B-C79E-1CD42558F095}"/>
                </a:ext>
              </a:extLst>
            </p:cNvPr>
            <p:cNvSpPr>
              <a:spLocks noChangeAspect="1"/>
            </p:cNvSpPr>
            <p:nvPr>
              <p:custDataLst>
                <p:tags r:id="rId7"/>
              </p:custDataLst>
            </p:nvPr>
          </p:nvSpPr>
          <p:spPr>
            <a:xfrm>
              <a:off x="554735" y="2735411"/>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3</a:t>
              </a:r>
            </a:p>
          </p:txBody>
        </p:sp>
        <p:sp>
          <p:nvSpPr>
            <p:cNvPr id="57" name="TextBox 56">
              <a:extLst>
                <a:ext uri="{FF2B5EF4-FFF2-40B4-BE49-F238E27FC236}">
                  <a16:creationId xmlns:a16="http://schemas.microsoft.com/office/drawing/2014/main" id="{CCD96B6B-95AC-E73D-23BB-0FA552C66181}"/>
                </a:ext>
              </a:extLst>
            </p:cNvPr>
            <p:cNvSpPr txBox="1">
              <a:spLocks/>
            </p:cNvSpPr>
            <p:nvPr/>
          </p:nvSpPr>
          <p:spPr>
            <a:xfrm>
              <a:off x="1022757" y="2735411"/>
              <a:ext cx="2655391"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t>Batch Zero PGRR/NPRR Walk-though </a:t>
              </a:r>
              <a:endParaRPr lang="en-US" sz="1800" b="1">
                <a:solidFill>
                  <a:srgbClr val="000000"/>
                </a:solidFill>
              </a:endParaRPr>
            </a:p>
          </p:txBody>
        </p:sp>
        <p:sp>
          <p:nvSpPr>
            <p:cNvPr id="58" name="TextBox 57">
              <a:extLst>
                <a:ext uri="{FF2B5EF4-FFF2-40B4-BE49-F238E27FC236}">
                  <a16:creationId xmlns:a16="http://schemas.microsoft.com/office/drawing/2014/main" id="{FF5342B8-7DE3-2F3B-0572-A853E70D8799}"/>
                </a:ext>
              </a:extLst>
            </p:cNvPr>
            <p:cNvSpPr txBox="1"/>
            <p:nvPr>
              <p:custDataLst>
                <p:tags r:id="rId8"/>
              </p:custDataLst>
            </p:nvPr>
          </p:nvSpPr>
          <p:spPr>
            <a:xfrm>
              <a:off x="3924728" y="2735411"/>
              <a:ext cx="7712535"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Review February 26 slides and highlight key updates since the last version</a:t>
              </a:r>
            </a:p>
            <a:p>
              <a:pPr marL="285750" indent="-285750">
                <a:spcBef>
                  <a:spcPts val="0"/>
                </a:spcBef>
                <a:spcAft>
                  <a:spcPts val="0"/>
                </a:spcAft>
                <a:buFont typeface="Arial" panose="020B0604020202020204" pitchFamily="34" charset="0"/>
                <a:buChar char="•"/>
              </a:pPr>
              <a:r>
                <a:rPr lang="en-US"/>
                <a:t>Walk through proposed PGRR language and relevant sections for alignment</a:t>
              </a:r>
            </a:p>
          </p:txBody>
        </p:sp>
        <p:sp>
          <p:nvSpPr>
            <p:cNvPr id="60" name="TrackerNumBlue 15">
              <a:extLst>
                <a:ext uri="{FF2B5EF4-FFF2-40B4-BE49-F238E27FC236}">
                  <a16:creationId xmlns:a16="http://schemas.microsoft.com/office/drawing/2014/main" id="{48DD59C6-611C-E1A6-6D2A-C738508CDADE}"/>
                </a:ext>
              </a:extLst>
            </p:cNvPr>
            <p:cNvSpPr>
              <a:spLocks noChangeAspect="1"/>
            </p:cNvSpPr>
            <p:nvPr>
              <p:custDataLst>
                <p:tags r:id="rId9"/>
              </p:custDataLst>
            </p:nvPr>
          </p:nvSpPr>
          <p:spPr>
            <a:xfrm>
              <a:off x="554735" y="3448265"/>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4</a:t>
              </a:r>
            </a:p>
          </p:txBody>
        </p:sp>
        <p:sp>
          <p:nvSpPr>
            <p:cNvPr id="62" name="TextBox 61">
              <a:extLst>
                <a:ext uri="{FF2B5EF4-FFF2-40B4-BE49-F238E27FC236}">
                  <a16:creationId xmlns:a16="http://schemas.microsoft.com/office/drawing/2014/main" id="{73434686-1186-CA08-2ECB-977AEFD47A19}"/>
                </a:ext>
              </a:extLst>
            </p:cNvPr>
            <p:cNvSpPr txBox="1">
              <a:spLocks/>
            </p:cNvSpPr>
            <p:nvPr/>
          </p:nvSpPr>
          <p:spPr>
            <a:xfrm>
              <a:off x="1022757" y="3448265"/>
              <a:ext cx="2655391"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t>Market Comments filed on NPRR/PGRR (if any)</a:t>
              </a:r>
              <a:endParaRPr lang="en-US" sz="1800" b="1">
                <a:solidFill>
                  <a:srgbClr val="000000"/>
                </a:solidFill>
              </a:endParaRPr>
            </a:p>
          </p:txBody>
        </p:sp>
        <p:sp>
          <p:nvSpPr>
            <p:cNvPr id="64" name="TextBox 63">
              <a:extLst>
                <a:ext uri="{FF2B5EF4-FFF2-40B4-BE49-F238E27FC236}">
                  <a16:creationId xmlns:a16="http://schemas.microsoft.com/office/drawing/2014/main" id="{F626402F-BE40-7609-0EDA-C4586D6AEA22}"/>
                </a:ext>
              </a:extLst>
            </p:cNvPr>
            <p:cNvSpPr txBox="1"/>
            <p:nvPr>
              <p:custDataLst>
                <p:tags r:id="rId10"/>
              </p:custDataLst>
            </p:nvPr>
          </p:nvSpPr>
          <p:spPr>
            <a:xfrm>
              <a:off x="3924728" y="3448265"/>
              <a:ext cx="7712535"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Open discussion: stakeholder comments, initial requests, and areas requiring refinement after filing</a:t>
              </a:r>
            </a:p>
          </p:txBody>
        </p:sp>
        <p:sp>
          <p:nvSpPr>
            <p:cNvPr id="67" name="TrackerNumBlue 15">
              <a:extLst>
                <a:ext uri="{FF2B5EF4-FFF2-40B4-BE49-F238E27FC236}">
                  <a16:creationId xmlns:a16="http://schemas.microsoft.com/office/drawing/2014/main" id="{6567D38E-AF7C-98F2-8BAD-4818834D4D6B}"/>
                </a:ext>
              </a:extLst>
            </p:cNvPr>
            <p:cNvSpPr>
              <a:spLocks noChangeAspect="1"/>
            </p:cNvSpPr>
            <p:nvPr>
              <p:custDataLst>
                <p:tags r:id="rId11"/>
              </p:custDataLst>
            </p:nvPr>
          </p:nvSpPr>
          <p:spPr>
            <a:xfrm>
              <a:off x="554735" y="4161119"/>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5</a:t>
              </a:r>
            </a:p>
          </p:txBody>
        </p:sp>
        <p:sp>
          <p:nvSpPr>
            <p:cNvPr id="68" name="TextBox 67">
              <a:extLst>
                <a:ext uri="{FF2B5EF4-FFF2-40B4-BE49-F238E27FC236}">
                  <a16:creationId xmlns:a16="http://schemas.microsoft.com/office/drawing/2014/main" id="{50413AB8-88BA-EC68-5BB7-F0BF4F06B19E}"/>
                </a:ext>
              </a:extLst>
            </p:cNvPr>
            <p:cNvSpPr txBox="1">
              <a:spLocks/>
            </p:cNvSpPr>
            <p:nvPr/>
          </p:nvSpPr>
          <p:spPr>
            <a:xfrm>
              <a:off x="1022757" y="4161119"/>
              <a:ext cx="2655391"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t>Discussion of CLR and BYOG concepts</a:t>
              </a:r>
              <a:endParaRPr lang="en-US" sz="1800" b="1">
                <a:solidFill>
                  <a:srgbClr val="000000"/>
                </a:solidFill>
              </a:endParaRPr>
            </a:p>
          </p:txBody>
        </p:sp>
        <p:sp>
          <p:nvSpPr>
            <p:cNvPr id="69" name="TextBox 68">
              <a:extLst>
                <a:ext uri="{FF2B5EF4-FFF2-40B4-BE49-F238E27FC236}">
                  <a16:creationId xmlns:a16="http://schemas.microsoft.com/office/drawing/2014/main" id="{9E6F81F6-FC75-2BEF-6806-336223055479}"/>
                </a:ext>
              </a:extLst>
            </p:cNvPr>
            <p:cNvSpPr txBox="1"/>
            <p:nvPr>
              <p:custDataLst>
                <p:tags r:id="rId12"/>
              </p:custDataLst>
            </p:nvPr>
          </p:nvSpPr>
          <p:spPr>
            <a:xfrm>
              <a:off x="3924728" y="4161119"/>
              <a:ext cx="7712535"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Resume discussion on treatment of CLR and BYOG (</a:t>
              </a:r>
              <a:r>
                <a:rPr lang="en-US" i="1"/>
                <a:t>note that LLWG on Mar 13</a:t>
              </a:r>
              <a:r>
                <a:rPr lang="en-US" i="1" baseline="30000"/>
                <a:t>th</a:t>
              </a:r>
              <a:r>
                <a:rPr lang="en-US" i="1"/>
                <a:t> will focus on these topics</a:t>
              </a:r>
              <a:r>
                <a:rPr lang="en-US"/>
                <a:t>)</a:t>
              </a:r>
            </a:p>
          </p:txBody>
        </p:sp>
        <p:sp>
          <p:nvSpPr>
            <p:cNvPr id="71" name="TrackerNumBlue 15">
              <a:extLst>
                <a:ext uri="{FF2B5EF4-FFF2-40B4-BE49-F238E27FC236}">
                  <a16:creationId xmlns:a16="http://schemas.microsoft.com/office/drawing/2014/main" id="{B436069C-B6F7-0575-A8D9-677DA80E3E58}"/>
                </a:ext>
              </a:extLst>
            </p:cNvPr>
            <p:cNvSpPr>
              <a:spLocks noChangeAspect="1"/>
            </p:cNvSpPr>
            <p:nvPr>
              <p:custDataLst>
                <p:tags r:id="rId13"/>
              </p:custDataLst>
            </p:nvPr>
          </p:nvSpPr>
          <p:spPr>
            <a:xfrm>
              <a:off x="554735" y="4873973"/>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6</a:t>
              </a:r>
            </a:p>
          </p:txBody>
        </p:sp>
        <p:sp>
          <p:nvSpPr>
            <p:cNvPr id="10" name="TextBox 9">
              <a:extLst>
                <a:ext uri="{FF2B5EF4-FFF2-40B4-BE49-F238E27FC236}">
                  <a16:creationId xmlns:a16="http://schemas.microsoft.com/office/drawing/2014/main" id="{6D4322BF-C4F9-C20A-6E4B-46B511C056B4}"/>
                </a:ext>
              </a:extLst>
            </p:cNvPr>
            <p:cNvSpPr txBox="1">
              <a:spLocks/>
            </p:cNvSpPr>
            <p:nvPr/>
          </p:nvSpPr>
          <p:spPr>
            <a:xfrm>
              <a:off x="1022757" y="4873973"/>
              <a:ext cx="2655391"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solidFill>
                    <a:srgbClr val="000000"/>
                  </a:solidFill>
                </a:rPr>
                <a:t>Q&amp;A</a:t>
              </a:r>
            </a:p>
          </p:txBody>
        </p:sp>
        <p:sp>
          <p:nvSpPr>
            <p:cNvPr id="11" name="TextBox 10">
              <a:extLst>
                <a:ext uri="{FF2B5EF4-FFF2-40B4-BE49-F238E27FC236}">
                  <a16:creationId xmlns:a16="http://schemas.microsoft.com/office/drawing/2014/main" id="{30E94C21-C627-6090-3CAD-8075312771D1}"/>
                </a:ext>
              </a:extLst>
            </p:cNvPr>
            <p:cNvSpPr txBox="1"/>
            <p:nvPr>
              <p:custDataLst>
                <p:tags r:id="rId14"/>
              </p:custDataLst>
            </p:nvPr>
          </p:nvSpPr>
          <p:spPr>
            <a:xfrm>
              <a:off x="3924728" y="4873973"/>
              <a:ext cx="7712535"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Open forum for Batch Zero concerns, comments, and suggestions</a:t>
              </a:r>
            </a:p>
          </p:txBody>
        </p:sp>
      </p:grpSp>
    </p:spTree>
    <p:extLst>
      <p:ext uri="{BB962C8B-B14F-4D97-AF65-F5344CB8AC3E}">
        <p14:creationId xmlns:p14="http://schemas.microsoft.com/office/powerpoint/2010/main" val="3942837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4BEA8-95B5-B439-55AE-32A86CC94C40}"/>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B5499344-7E91-67A8-D586-0252C53B94B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2" imgW="404" imgH="405" progId="TCLayout.ActiveDocument.1">
                  <p:embed/>
                </p:oleObj>
              </mc:Choice>
              <mc:Fallback>
                <p:oleObj name="think-cell Slide" r:id="rId72" imgW="404" imgH="405" progId="TCLayout.ActiveDocument.1">
                  <p:embed/>
                  <p:pic>
                    <p:nvPicPr>
                      <p:cNvPr id="22" name="Object 2" hidden="1">
                        <a:extLst>
                          <a:ext uri="{FF2B5EF4-FFF2-40B4-BE49-F238E27FC236}">
                            <a16:creationId xmlns:a16="http://schemas.microsoft.com/office/drawing/2014/main" id="{B5499344-7E91-67A8-D586-0252C53B94BA}"/>
                          </a:ext>
                        </a:extLst>
                      </p:cNvPr>
                      <p:cNvPicPr/>
                      <p:nvPr/>
                    </p:nvPicPr>
                    <p:blipFill>
                      <a:blip r:embed="rId73"/>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52FB4397-EE38-3DA4-CDBD-F293B8205698}"/>
              </a:ext>
            </a:extLst>
          </p:cNvPr>
          <p:cNvSpPr>
            <a:spLocks noGrp="1"/>
          </p:cNvSpPr>
          <p:nvPr>
            <p:ph type="title"/>
            <p:custDataLst>
              <p:tags r:id="rId2"/>
            </p:custDataLst>
          </p:nvPr>
        </p:nvSpPr>
        <p:spPr>
          <a:xfrm>
            <a:off x="554735" y="172212"/>
            <a:ext cx="7050977" cy="731520"/>
          </a:xfrm>
        </p:spPr>
        <p:txBody>
          <a:bodyPr vert="horz"/>
          <a:lstStyle/>
          <a:p>
            <a:r>
              <a:rPr lang="en-US"/>
              <a:t>Eligibility and screening: Site preparation and construction</a:t>
            </a:r>
          </a:p>
        </p:txBody>
      </p:sp>
      <p:sp>
        <p:nvSpPr>
          <p:cNvPr id="5" name="TextBox 4">
            <a:extLst>
              <a:ext uri="{FF2B5EF4-FFF2-40B4-BE49-F238E27FC236}">
                <a16:creationId xmlns:a16="http://schemas.microsoft.com/office/drawing/2014/main" id="{49685F77-4DD6-8659-EFE3-4165AFD86ADE}"/>
              </a:ext>
            </a:extLst>
          </p:cNvPr>
          <p:cNvSpPr txBox="1">
            <a:spLocks/>
          </p:cNvSpPr>
          <p:nvPr/>
        </p:nvSpPr>
        <p:spPr>
          <a:xfrm>
            <a:off x="554735" y="1327877"/>
            <a:ext cx="6967727"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“How should ERCOT define ‘site preparation and construction’ for Batch Zero eligibility” </a:t>
            </a:r>
            <a:r>
              <a:rPr lang="en-US" sz="1400" i="1"/>
              <a:t>(% of overall respondents that selected a specific option)</a:t>
            </a:r>
          </a:p>
        </p:txBody>
      </p:sp>
      <p:cxnSp>
        <p:nvCxnSpPr>
          <p:cNvPr id="6" name="LineBasicStrong 6">
            <a:extLst>
              <a:ext uri="{FF2B5EF4-FFF2-40B4-BE49-F238E27FC236}">
                <a16:creationId xmlns:a16="http://schemas.microsoft.com/office/drawing/2014/main" id="{CC676122-AFCC-5490-CDFF-6827EAB140B1}"/>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79913B5-D413-6585-2D87-4415825DDB78}"/>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9" name="LineBasicStrong 6">
            <a:extLst>
              <a:ext uri="{FF2B5EF4-FFF2-40B4-BE49-F238E27FC236}">
                <a16:creationId xmlns:a16="http://schemas.microsoft.com/office/drawing/2014/main" id="{0B4BE749-2F55-BABC-855C-AAC7FEF69599}"/>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aphicFrame>
        <p:nvGraphicFramePr>
          <p:cNvPr id="100" name="Chart 99">
            <a:extLst>
              <a:ext uri="{FF2B5EF4-FFF2-40B4-BE49-F238E27FC236}">
                <a16:creationId xmlns:a16="http://schemas.microsoft.com/office/drawing/2014/main" id="{3FFFB069-6AE2-25DC-2535-A29094E31ADC}"/>
              </a:ext>
            </a:extLst>
          </p:cNvPr>
          <p:cNvGraphicFramePr/>
          <p:nvPr>
            <p:custDataLst>
              <p:tags r:id="rId5"/>
            </p:custDataLst>
          </p:nvPr>
        </p:nvGraphicFramePr>
        <p:xfrm>
          <a:off x="471488" y="2509838"/>
          <a:ext cx="7134225" cy="2563812"/>
        </p:xfrm>
        <a:graphic>
          <a:graphicData uri="http://schemas.openxmlformats.org/drawingml/2006/chart">
            <c:chart xmlns:c="http://schemas.openxmlformats.org/drawingml/2006/chart" xmlns:r="http://schemas.openxmlformats.org/officeDocument/2006/relationships" r:id="rId74"/>
          </a:graphicData>
        </a:graphic>
      </p:graphicFrame>
      <p:sp>
        <p:nvSpPr>
          <p:cNvPr id="68" name="Text Placeholder 4">
            <a:extLst>
              <a:ext uri="{FF2B5EF4-FFF2-40B4-BE49-F238E27FC236}">
                <a16:creationId xmlns:a16="http://schemas.microsoft.com/office/drawing/2014/main" id="{7BCC5361-9E9D-0A91-69FC-2A5DE6A21CB6}"/>
              </a:ext>
            </a:extLst>
          </p:cNvPr>
          <p:cNvSpPr>
            <a:spLocks noGrp="1"/>
          </p:cNvSpPr>
          <p:nvPr>
            <p:custDataLst>
              <p:tags r:id="rId6"/>
            </p:custDataLst>
          </p:nvPr>
        </p:nvSpPr>
        <p:spPr bwMode="gray">
          <a:xfrm>
            <a:off x="796925" y="4108450"/>
            <a:ext cx="287338" cy="152400"/>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EF4FE30-B448-4184-911E-920ACB68D9A2}" type="datetime'''''''''40''%'''''''''''">
              <a:rPr lang="en-US" altLang="en-US" sz="1000" smtClean="0">
                <a:cs typeface="+mn-cs"/>
              </a:rPr>
              <a:pPr lvl="0" algn="ctr">
                <a:spcBef>
                  <a:spcPct val="0"/>
                </a:spcBef>
                <a:spcAft>
                  <a:spcPct val="0"/>
                </a:spcAft>
              </a:pPr>
              <a:t>40%</a:t>
            </a:fld>
            <a:endParaRPr lang="en-US" sz="1000">
              <a:cs typeface="+mn-cs"/>
            </a:endParaRPr>
          </a:p>
        </p:txBody>
      </p:sp>
      <p:sp>
        <p:nvSpPr>
          <p:cNvPr id="40" name="Text Placeholder 4">
            <a:extLst>
              <a:ext uri="{FF2B5EF4-FFF2-40B4-BE49-F238E27FC236}">
                <a16:creationId xmlns:a16="http://schemas.microsoft.com/office/drawing/2014/main" id="{AFDCF766-A99F-DB83-998B-3DD589B4755D}"/>
              </a:ext>
            </a:extLst>
          </p:cNvPr>
          <p:cNvSpPr>
            <a:spLocks noGrp="1"/>
          </p:cNvSpPr>
          <p:nvPr>
            <p:custDataLst>
              <p:tags r:id="rId7"/>
            </p:custDataLst>
          </p:nvPr>
        </p:nvSpPr>
        <p:spPr bwMode="gray">
          <a:xfrm>
            <a:off x="971550" y="4749800"/>
            <a:ext cx="217488" cy="152400"/>
          </a:xfrm>
          <a:prstGeom prst="rect">
            <a:avLst/>
          </a:prstGeom>
          <a:noFill/>
          <a:ln>
            <a:noFill/>
          </a:ln>
          <a:effectLst/>
          <a:extLst>
            <a:ext uri="{909E8E84-426E-40DD-AFC4-6F175D3DCCD1}">
              <a14:hiddenFill xmlns:a14="http://schemas.microsoft.com/office/drawing/2010/main">
                <a:solidFill>
                  <a:srgbClr val="061F79"/>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F53497D-A01C-4E65-986C-C4533568FBE1}" type="datetime'''''''''''6''''''''''''''''''''''''%'''''''''''''''''''''">
              <a:rPr lang="en-US" altLang="en-US" sz="1000" smtClean="0">
                <a:solidFill>
                  <a:schemeClr val="tx2"/>
                </a:solidFill>
                <a:cs typeface="+mn-cs"/>
              </a:rPr>
              <a:pPr lvl="0" algn="ctr">
                <a:spcBef>
                  <a:spcPct val="0"/>
                </a:spcBef>
                <a:spcAft>
                  <a:spcPct val="0"/>
                </a:spcAft>
              </a:pPr>
              <a:t>6%</a:t>
            </a:fld>
            <a:endParaRPr lang="en-US" sz="1000">
              <a:solidFill>
                <a:schemeClr val="tx2"/>
              </a:solidFill>
              <a:cs typeface="+mn-cs"/>
            </a:endParaRPr>
          </a:p>
        </p:txBody>
      </p:sp>
      <p:sp>
        <p:nvSpPr>
          <p:cNvPr id="85" name="Text Placeholder 4">
            <a:extLst>
              <a:ext uri="{FF2B5EF4-FFF2-40B4-BE49-F238E27FC236}">
                <a16:creationId xmlns:a16="http://schemas.microsoft.com/office/drawing/2014/main" id="{5A6541F8-FBC6-E89B-63D8-83F9548889AA}"/>
              </a:ext>
            </a:extLst>
          </p:cNvPr>
          <p:cNvSpPr>
            <a:spLocks noGrp="1"/>
          </p:cNvSpPr>
          <p:nvPr>
            <p:custDataLst>
              <p:tags r:id="rId8"/>
            </p:custDataLst>
          </p:nvPr>
        </p:nvSpPr>
        <p:spPr bwMode="gray">
          <a:xfrm>
            <a:off x="693738" y="4873625"/>
            <a:ext cx="217488" cy="152400"/>
          </a:xfrm>
          <a:prstGeom prst="rect">
            <a:avLst/>
          </a:prstGeom>
          <a:solidFill>
            <a:schemeClr val="accent2"/>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3B475F4-0C4B-4F0B-8ACA-D4F3F67AADF7}" type="datetime'''''''''''''''''3''''%'''''''''''''''''''''''">
              <a:rPr lang="en-US" altLang="en-US" sz="1000" smtClean="0">
                <a:effectLst/>
                <a:cs typeface="+mn-cs"/>
              </a:rPr>
              <a:pPr lvl="0" algn="ctr">
                <a:spcBef>
                  <a:spcPct val="0"/>
                </a:spcBef>
                <a:spcAft>
                  <a:spcPct val="0"/>
                </a:spcAft>
              </a:pPr>
              <a:t>3%</a:t>
            </a:fld>
            <a:endParaRPr lang="en-US" sz="1000">
              <a:cs typeface="+mn-cs"/>
            </a:endParaRPr>
          </a:p>
        </p:txBody>
      </p:sp>
      <p:sp>
        <p:nvSpPr>
          <p:cNvPr id="50" name="Text Placeholder 4">
            <a:extLst>
              <a:ext uri="{FF2B5EF4-FFF2-40B4-BE49-F238E27FC236}">
                <a16:creationId xmlns:a16="http://schemas.microsoft.com/office/drawing/2014/main" id="{5C5BA82C-BF9E-EE7A-E53F-4E5459F84F06}"/>
              </a:ext>
            </a:extLst>
          </p:cNvPr>
          <p:cNvSpPr>
            <a:spLocks noGrp="1"/>
          </p:cNvSpPr>
          <p:nvPr>
            <p:custDataLst>
              <p:tags r:id="rId9"/>
            </p:custDataLst>
          </p:nvPr>
        </p:nvSpPr>
        <p:spPr bwMode="auto">
          <a:xfrm>
            <a:off x="506414" y="5068888"/>
            <a:ext cx="868363"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5C857DC-8103-4063-B8A2-2F5F6ED7E575}" type="datetime'''Exe''c''''ut''ed in''''''terconne''ction ag''''reem''ent '''">
              <a:rPr lang="en-US" altLang="en-US" sz="1000" smtClean="0">
                <a:cs typeface="+mn-cs"/>
              </a:rPr>
              <a:pPr lvl="0" algn="ctr">
                <a:spcBef>
                  <a:spcPct val="0"/>
                </a:spcBef>
                <a:spcAft>
                  <a:spcPct val="0"/>
                </a:spcAft>
              </a:pPr>
              <a:t>Executed interconnection agreement </a:t>
            </a:fld>
            <a:endParaRPr lang="en-US" sz="1000">
              <a:cs typeface="+mn-cs"/>
            </a:endParaRPr>
          </a:p>
        </p:txBody>
      </p:sp>
      <p:sp>
        <p:nvSpPr>
          <p:cNvPr id="71" name="Text Placeholder 4">
            <a:extLst>
              <a:ext uri="{FF2B5EF4-FFF2-40B4-BE49-F238E27FC236}">
                <a16:creationId xmlns:a16="http://schemas.microsoft.com/office/drawing/2014/main" id="{CC92F154-292D-7177-E138-C07AE9FEFB0B}"/>
              </a:ext>
            </a:extLst>
          </p:cNvPr>
          <p:cNvSpPr>
            <a:spLocks noGrp="1"/>
          </p:cNvSpPr>
          <p:nvPr>
            <p:custDataLst>
              <p:tags r:id="rId10"/>
            </p:custDataLst>
          </p:nvPr>
        </p:nvSpPr>
        <p:spPr bwMode="gray">
          <a:xfrm>
            <a:off x="1571625" y="2763838"/>
            <a:ext cx="287338" cy="152400"/>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BFB0DD2-D817-4096-ACFA-C5C7EC160103}" type="datetime'''''1''''''''5''''''''''''''''''''''%'">
              <a:rPr lang="en-US" altLang="en-US" sz="1000" smtClean="0">
                <a:solidFill>
                  <a:schemeClr val="tx2"/>
                </a:solidFill>
                <a:cs typeface="+mn-cs"/>
              </a:rPr>
              <a:pPr lvl="0" algn="ctr">
                <a:spcBef>
                  <a:spcPct val="0"/>
                </a:spcBef>
                <a:spcAft>
                  <a:spcPct val="0"/>
                </a:spcAft>
              </a:pPr>
              <a:t>15%</a:t>
            </a:fld>
            <a:endParaRPr lang="en-US" sz="1000">
              <a:solidFill>
                <a:schemeClr val="tx2"/>
              </a:solidFill>
              <a:cs typeface="+mn-cs"/>
            </a:endParaRPr>
          </a:p>
        </p:txBody>
      </p:sp>
      <p:sp>
        <p:nvSpPr>
          <p:cNvPr id="72" name="Text Placeholder 4">
            <a:extLst>
              <a:ext uri="{FF2B5EF4-FFF2-40B4-BE49-F238E27FC236}">
                <a16:creationId xmlns:a16="http://schemas.microsoft.com/office/drawing/2014/main" id="{AA8A40C5-5268-1673-A9CC-FB515F13D9B8}"/>
              </a:ext>
            </a:extLst>
          </p:cNvPr>
          <p:cNvSpPr>
            <a:spLocks noGrp="1"/>
          </p:cNvSpPr>
          <p:nvPr>
            <p:custDataLst>
              <p:tags r:id="rId11"/>
            </p:custDataLst>
          </p:nvPr>
        </p:nvSpPr>
        <p:spPr bwMode="gray">
          <a:xfrm>
            <a:off x="1571625" y="3694113"/>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04AB07F-7BDA-4459-93C3-4985047E8587}" type="datetime'''''''''''''''''''''''''''''5''''''''''''1''''''''''''%'''''''">
              <a:rPr lang="en-US" altLang="en-US" sz="1000" smtClean="0">
                <a:cs typeface="+mn-cs"/>
              </a:rPr>
              <a:pPr lvl="0" algn="ctr">
                <a:spcBef>
                  <a:spcPct val="0"/>
                </a:spcBef>
                <a:spcAft>
                  <a:spcPct val="0"/>
                </a:spcAft>
              </a:pPr>
              <a:t>51%</a:t>
            </a:fld>
            <a:endParaRPr lang="en-US" sz="1000">
              <a:cs typeface="+mn-cs"/>
            </a:endParaRPr>
          </a:p>
        </p:txBody>
      </p:sp>
      <p:sp>
        <p:nvSpPr>
          <p:cNvPr id="73" name="Text Placeholder 4">
            <a:extLst>
              <a:ext uri="{FF2B5EF4-FFF2-40B4-BE49-F238E27FC236}">
                <a16:creationId xmlns:a16="http://schemas.microsoft.com/office/drawing/2014/main" id="{07BE2DCB-B135-500C-365C-98394F0D89DF}"/>
              </a:ext>
            </a:extLst>
          </p:cNvPr>
          <p:cNvSpPr>
            <a:spLocks noGrp="1"/>
          </p:cNvSpPr>
          <p:nvPr>
            <p:custDataLst>
              <p:tags r:id="rId12"/>
            </p:custDataLst>
          </p:nvPr>
        </p:nvSpPr>
        <p:spPr bwMode="gray">
          <a:xfrm>
            <a:off x="1606550" y="4521200"/>
            <a:ext cx="217488" cy="152400"/>
          </a:xfrm>
          <a:prstGeom prst="rect">
            <a:avLst/>
          </a:prstGeom>
          <a:noFill/>
          <a:ln>
            <a:noFill/>
          </a:ln>
          <a:effectLst/>
          <a:extLst>
            <a:ext uri="{909E8E84-426E-40DD-AFC4-6F175D3DCCD1}">
              <a14:hiddenFill xmlns:a14="http://schemas.microsoft.com/office/drawing/2010/main">
                <a:solidFill>
                  <a:srgbClr val="061F79"/>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0D9EBB7-A505-4043-96FF-8B84EF978581}" type="datetime'''''''''7%'''''''''''''''''''''''''''''''''''''''''''''">
              <a:rPr lang="en-US" altLang="en-US" sz="1000" smtClean="0">
                <a:solidFill>
                  <a:schemeClr val="tx2"/>
                </a:solidFill>
                <a:cs typeface="+mn-cs"/>
              </a:rPr>
              <a:pPr lvl="0" algn="ctr">
                <a:spcBef>
                  <a:spcPct val="0"/>
                </a:spcBef>
                <a:spcAft>
                  <a:spcPct val="0"/>
                </a:spcAft>
              </a:pPr>
              <a:t>7%</a:t>
            </a:fld>
            <a:endParaRPr lang="en-US" sz="1000">
              <a:solidFill>
                <a:schemeClr val="tx2"/>
              </a:solidFill>
              <a:cs typeface="+mn-cs"/>
            </a:endParaRPr>
          </a:p>
        </p:txBody>
      </p:sp>
      <p:sp>
        <p:nvSpPr>
          <p:cNvPr id="86" name="Text Placeholder 4">
            <a:extLst>
              <a:ext uri="{FF2B5EF4-FFF2-40B4-BE49-F238E27FC236}">
                <a16:creationId xmlns:a16="http://schemas.microsoft.com/office/drawing/2014/main" id="{05707AFB-CA48-A12D-1021-0719AD6AB398}"/>
              </a:ext>
            </a:extLst>
          </p:cNvPr>
          <p:cNvSpPr>
            <a:spLocks noGrp="1"/>
          </p:cNvSpPr>
          <p:nvPr>
            <p:custDataLst>
              <p:tags r:id="rId13"/>
            </p:custDataLst>
          </p:nvPr>
        </p:nvSpPr>
        <p:spPr bwMode="gray">
          <a:xfrm>
            <a:off x="1571625" y="4770438"/>
            <a:ext cx="287338" cy="152400"/>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8F1BCF8-2D56-42C3-974B-9AAF114ABF03}" type="datetime'1''''''''''''''''''''''''''''0''%'''''''''''">
              <a:rPr lang="en-US" altLang="en-US" sz="1000" smtClean="0">
                <a:effectLst/>
                <a:cs typeface="+mn-cs"/>
              </a:rPr>
              <a:pPr lvl="0" algn="ctr">
                <a:spcBef>
                  <a:spcPct val="0"/>
                </a:spcBef>
                <a:spcAft>
                  <a:spcPct val="0"/>
                </a:spcAft>
              </a:pPr>
              <a:t>10%</a:t>
            </a:fld>
            <a:endParaRPr lang="en-US" sz="1000">
              <a:cs typeface="+mn-cs"/>
            </a:endParaRPr>
          </a:p>
        </p:txBody>
      </p:sp>
      <p:sp>
        <p:nvSpPr>
          <p:cNvPr id="10" name="Text Placeholder 4">
            <a:extLst>
              <a:ext uri="{FF2B5EF4-FFF2-40B4-BE49-F238E27FC236}">
                <a16:creationId xmlns:a16="http://schemas.microsoft.com/office/drawing/2014/main" id="{351FD58D-86DE-E21C-FDD9-0AEDA6A8C4DC}"/>
              </a:ext>
            </a:extLst>
          </p:cNvPr>
          <p:cNvSpPr>
            <a:spLocks noGrp="1"/>
          </p:cNvSpPr>
          <p:nvPr>
            <p:custDataLst>
              <p:tags r:id="rId14"/>
            </p:custDataLst>
          </p:nvPr>
        </p:nvSpPr>
        <p:spPr bwMode="auto">
          <a:xfrm>
            <a:off x="1455739" y="5068888"/>
            <a:ext cx="519113" cy="6096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05221F4-29F3-4F1F-B76F-8A4A52891C4D}" type="datetime'Posted ''f''inan''''''cia''l s''ecu''r''''ity / ''depo''sits '">
              <a:rPr lang="en-US" altLang="en-US" sz="1000" smtClean="0">
                <a:cs typeface="+mn-cs"/>
              </a:rPr>
              <a:pPr lvl="0" algn="ctr">
                <a:spcBef>
                  <a:spcPct val="0"/>
                </a:spcBef>
                <a:spcAft>
                  <a:spcPct val="0"/>
                </a:spcAft>
              </a:pPr>
              <a:t>Posted financial security / deposits </a:t>
            </a:fld>
            <a:endParaRPr lang="en-US" sz="1000">
              <a:cs typeface="+mn-cs"/>
            </a:endParaRPr>
          </a:p>
        </p:txBody>
      </p:sp>
      <p:sp>
        <p:nvSpPr>
          <p:cNvPr id="52" name="Text Placeholder 4">
            <a:extLst>
              <a:ext uri="{FF2B5EF4-FFF2-40B4-BE49-F238E27FC236}">
                <a16:creationId xmlns:a16="http://schemas.microsoft.com/office/drawing/2014/main" id="{20EF79A3-1D42-6F8C-93BF-1AB46DABCD62}"/>
              </a:ext>
            </a:extLst>
          </p:cNvPr>
          <p:cNvSpPr>
            <a:spLocks noGrp="1"/>
          </p:cNvSpPr>
          <p:nvPr>
            <p:custDataLst>
              <p:tags r:id="rId15"/>
            </p:custDataLst>
          </p:nvPr>
        </p:nvSpPr>
        <p:spPr bwMode="gray">
          <a:xfrm>
            <a:off x="2346325" y="2763838"/>
            <a:ext cx="287338" cy="152400"/>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C39DD60-AE49-46DD-AE15-9A7DF99C8412}" type="datetime'''''''''''''''''''1''''''''8''''''''''''''''''''''''''''%'''">
              <a:rPr lang="en-US" altLang="en-US" sz="1000" smtClean="0">
                <a:solidFill>
                  <a:schemeClr val="tx2"/>
                </a:solidFill>
                <a:cs typeface="+mn-cs"/>
              </a:rPr>
              <a:pPr lvl="0" algn="ctr">
                <a:spcBef>
                  <a:spcPct val="0"/>
                </a:spcBef>
                <a:spcAft>
                  <a:spcPct val="0"/>
                </a:spcAft>
              </a:pPr>
              <a:t>18%</a:t>
            </a:fld>
            <a:endParaRPr lang="en-US" sz="1000">
              <a:solidFill>
                <a:schemeClr val="tx2"/>
              </a:solidFill>
              <a:cs typeface="+mn-cs"/>
            </a:endParaRPr>
          </a:p>
        </p:txBody>
      </p:sp>
      <p:sp>
        <p:nvSpPr>
          <p:cNvPr id="51" name="Text Placeholder 4">
            <a:extLst>
              <a:ext uri="{FF2B5EF4-FFF2-40B4-BE49-F238E27FC236}">
                <a16:creationId xmlns:a16="http://schemas.microsoft.com/office/drawing/2014/main" id="{5DD984ED-2C15-3A3F-924C-F5F62A04D269}"/>
              </a:ext>
            </a:extLst>
          </p:cNvPr>
          <p:cNvSpPr>
            <a:spLocks noGrp="1"/>
          </p:cNvSpPr>
          <p:nvPr>
            <p:custDataLst>
              <p:tags r:id="rId16"/>
            </p:custDataLst>
          </p:nvPr>
        </p:nvSpPr>
        <p:spPr bwMode="gray">
          <a:xfrm>
            <a:off x="2346325" y="373538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9CA85F9-59E2-4626-9EDC-543E96FBC95E}" type="datetime'''5''1''''''%'''''''''''''''''''''''''''''''''''''''''''">
              <a:rPr lang="en-US" altLang="en-US" sz="1000" smtClean="0">
                <a:cs typeface="+mn-cs"/>
              </a:rPr>
              <a:pPr lvl="0" algn="ctr">
                <a:spcBef>
                  <a:spcPct val="0"/>
                </a:spcBef>
                <a:spcAft>
                  <a:spcPct val="0"/>
                </a:spcAft>
              </a:pPr>
              <a:t>51%</a:t>
            </a:fld>
            <a:endParaRPr lang="en-US" sz="1000">
              <a:cs typeface="+mn-cs"/>
            </a:endParaRPr>
          </a:p>
        </p:txBody>
      </p:sp>
      <p:sp>
        <p:nvSpPr>
          <p:cNvPr id="48" name="Text Placeholder 4">
            <a:extLst>
              <a:ext uri="{FF2B5EF4-FFF2-40B4-BE49-F238E27FC236}">
                <a16:creationId xmlns:a16="http://schemas.microsoft.com/office/drawing/2014/main" id="{B29B7A25-5686-AEC9-C52D-00E03BE1CC30}"/>
              </a:ext>
            </a:extLst>
          </p:cNvPr>
          <p:cNvSpPr>
            <a:spLocks noGrp="1"/>
          </p:cNvSpPr>
          <p:nvPr>
            <p:custDataLst>
              <p:tags r:id="rId17"/>
            </p:custDataLst>
          </p:nvPr>
        </p:nvSpPr>
        <p:spPr bwMode="gray">
          <a:xfrm>
            <a:off x="2381250" y="4541838"/>
            <a:ext cx="217488" cy="152400"/>
          </a:xfrm>
          <a:prstGeom prst="rect">
            <a:avLst/>
          </a:prstGeom>
          <a:noFill/>
          <a:ln>
            <a:noFill/>
          </a:ln>
          <a:effectLst/>
          <a:extLst>
            <a:ext uri="{909E8E84-426E-40DD-AFC4-6F175D3DCCD1}">
              <a14:hiddenFill xmlns:a14="http://schemas.microsoft.com/office/drawing/2010/main">
                <a:solidFill>
                  <a:srgbClr val="061F79"/>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F43F42A-F4B0-48D7-901D-888D6F954B3E}" type="datetime'''''''6''''''''''''''''''''''''''''''''''''''%'''''">
              <a:rPr lang="en-US" altLang="en-US" sz="1000" smtClean="0">
                <a:solidFill>
                  <a:schemeClr val="tx2"/>
                </a:solidFill>
                <a:cs typeface="+mn-cs"/>
              </a:rPr>
              <a:pPr lvl="0" algn="ctr">
                <a:spcBef>
                  <a:spcPct val="0"/>
                </a:spcBef>
                <a:spcAft>
                  <a:spcPct val="0"/>
                </a:spcAft>
              </a:pPr>
              <a:t>6%</a:t>
            </a:fld>
            <a:endParaRPr lang="en-US" sz="1000">
              <a:solidFill>
                <a:schemeClr val="tx2"/>
              </a:solidFill>
              <a:cs typeface="+mn-cs"/>
            </a:endParaRPr>
          </a:p>
        </p:txBody>
      </p:sp>
      <p:sp>
        <p:nvSpPr>
          <p:cNvPr id="87" name="Text Placeholder 4">
            <a:extLst>
              <a:ext uri="{FF2B5EF4-FFF2-40B4-BE49-F238E27FC236}">
                <a16:creationId xmlns:a16="http://schemas.microsoft.com/office/drawing/2014/main" id="{71F68278-4BBB-EFAB-4B3B-7ACFB134389A}"/>
              </a:ext>
            </a:extLst>
          </p:cNvPr>
          <p:cNvSpPr>
            <a:spLocks noGrp="1"/>
          </p:cNvSpPr>
          <p:nvPr>
            <p:custDataLst>
              <p:tags r:id="rId18"/>
            </p:custDataLst>
          </p:nvPr>
        </p:nvSpPr>
        <p:spPr bwMode="gray">
          <a:xfrm>
            <a:off x="2346325" y="4770438"/>
            <a:ext cx="287338" cy="152400"/>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29648BF-ECE7-44E7-B343-A18F9ED5B4CC}" type="datetime'10''''''''''''''''''''''%'''''''''''''''''''''''''">
              <a:rPr lang="en-US" altLang="en-US" sz="1000" smtClean="0">
                <a:effectLst/>
                <a:cs typeface="+mn-cs"/>
              </a:rPr>
              <a:pPr lvl="0" algn="ctr">
                <a:spcBef>
                  <a:spcPct val="0"/>
                </a:spcBef>
                <a:spcAft>
                  <a:spcPct val="0"/>
                </a:spcAft>
              </a:pPr>
              <a:t>10%</a:t>
            </a:fld>
            <a:endParaRPr lang="en-US" sz="1000">
              <a:cs typeface="+mn-cs"/>
            </a:endParaRPr>
          </a:p>
        </p:txBody>
      </p:sp>
      <p:sp>
        <p:nvSpPr>
          <p:cNvPr id="14" name="Text Placeholder 4">
            <a:extLst>
              <a:ext uri="{FF2B5EF4-FFF2-40B4-BE49-F238E27FC236}">
                <a16:creationId xmlns:a16="http://schemas.microsoft.com/office/drawing/2014/main" id="{3C1F3647-93EF-3E44-9038-C67FFF152F1E}"/>
              </a:ext>
            </a:extLst>
          </p:cNvPr>
          <p:cNvSpPr>
            <a:spLocks noGrp="1"/>
          </p:cNvSpPr>
          <p:nvPr>
            <p:custDataLst>
              <p:tags r:id="rId19"/>
            </p:custDataLst>
          </p:nvPr>
        </p:nvSpPr>
        <p:spPr bwMode="auto">
          <a:xfrm>
            <a:off x="2122488" y="5068888"/>
            <a:ext cx="735013" cy="6096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F9325D0-ECDD-4461-9B88-9B6204E14A89}" type="datetime'''Sit''e control (ow''ned'' o''r l''ong-term leased l''and) '">
              <a:rPr lang="en-US" altLang="en-US" sz="1000" smtClean="0">
                <a:cs typeface="+mn-cs"/>
              </a:rPr>
              <a:pPr lvl="0" algn="ctr">
                <a:spcBef>
                  <a:spcPct val="0"/>
                </a:spcBef>
                <a:spcAft>
                  <a:spcPct val="0"/>
                </a:spcAft>
              </a:pPr>
              <a:t>Site control (owned or long-term leased land) </a:t>
            </a:fld>
            <a:endParaRPr lang="en-US" sz="1000">
              <a:cs typeface="+mn-cs"/>
            </a:endParaRPr>
          </a:p>
        </p:txBody>
      </p:sp>
      <p:sp>
        <p:nvSpPr>
          <p:cNvPr id="58" name="Text Placeholder 4">
            <a:extLst>
              <a:ext uri="{FF2B5EF4-FFF2-40B4-BE49-F238E27FC236}">
                <a16:creationId xmlns:a16="http://schemas.microsoft.com/office/drawing/2014/main" id="{8E03AA92-3156-A5C0-154D-AB3C26F2CF28}"/>
              </a:ext>
            </a:extLst>
          </p:cNvPr>
          <p:cNvSpPr>
            <a:spLocks noGrp="1"/>
          </p:cNvSpPr>
          <p:nvPr>
            <p:custDataLst>
              <p:tags r:id="rId20"/>
            </p:custDataLst>
          </p:nvPr>
        </p:nvSpPr>
        <p:spPr bwMode="gray">
          <a:xfrm>
            <a:off x="3154363" y="3714750"/>
            <a:ext cx="217488" cy="152400"/>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8BECEEA-FD53-4248-87CB-1B3A2DBEDF82}" type="datetime'''''''''''''''''''''''''6''''%'">
              <a:rPr lang="en-US" altLang="en-US" sz="1000" smtClean="0">
                <a:solidFill>
                  <a:schemeClr val="tx2"/>
                </a:solidFill>
                <a:cs typeface="+mn-cs"/>
              </a:rPr>
              <a:pPr lvl="0" algn="ctr">
                <a:spcBef>
                  <a:spcPct val="0"/>
                </a:spcBef>
                <a:spcAft>
                  <a:spcPct val="0"/>
                </a:spcAft>
              </a:pPr>
              <a:t>6%</a:t>
            </a:fld>
            <a:endParaRPr lang="en-US" sz="1000">
              <a:solidFill>
                <a:schemeClr val="tx2"/>
              </a:solidFill>
              <a:cs typeface="+mn-cs"/>
            </a:endParaRPr>
          </a:p>
        </p:txBody>
      </p:sp>
      <p:sp>
        <p:nvSpPr>
          <p:cNvPr id="55" name="Text Placeholder 4">
            <a:extLst>
              <a:ext uri="{FF2B5EF4-FFF2-40B4-BE49-F238E27FC236}">
                <a16:creationId xmlns:a16="http://schemas.microsoft.com/office/drawing/2014/main" id="{1C543F4C-F9A2-4FAF-855F-E14D05A753EC}"/>
              </a:ext>
            </a:extLst>
          </p:cNvPr>
          <p:cNvSpPr>
            <a:spLocks noGrp="1"/>
          </p:cNvSpPr>
          <p:nvPr>
            <p:custDataLst>
              <p:tags r:id="rId21"/>
            </p:custDataLst>
          </p:nvPr>
        </p:nvSpPr>
        <p:spPr bwMode="gray">
          <a:xfrm>
            <a:off x="3119438" y="4232275"/>
            <a:ext cx="287338" cy="152400"/>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DBCCE5A-4A5F-4896-8A5F-3A66820280F7}" type="datetime'''''''''3''1''''''''''''''''''''''''''''''''''''''''''''%'''''">
              <a:rPr lang="en-US" altLang="en-US" sz="1000" smtClean="0">
                <a:cs typeface="+mn-cs"/>
              </a:rPr>
              <a:pPr lvl="0" algn="ctr">
                <a:spcBef>
                  <a:spcPct val="0"/>
                </a:spcBef>
                <a:spcAft>
                  <a:spcPct val="0"/>
                </a:spcAft>
              </a:pPr>
              <a:t>31%</a:t>
            </a:fld>
            <a:endParaRPr lang="en-US" sz="1000">
              <a:cs typeface="+mn-cs"/>
            </a:endParaRPr>
          </a:p>
        </p:txBody>
      </p:sp>
      <p:sp>
        <p:nvSpPr>
          <p:cNvPr id="54" name="Text Placeholder 4">
            <a:extLst>
              <a:ext uri="{FF2B5EF4-FFF2-40B4-BE49-F238E27FC236}">
                <a16:creationId xmlns:a16="http://schemas.microsoft.com/office/drawing/2014/main" id="{9D7F7334-BE7C-A484-79EF-FE3CD72E6B63}"/>
              </a:ext>
            </a:extLst>
          </p:cNvPr>
          <p:cNvSpPr>
            <a:spLocks noGrp="1"/>
          </p:cNvSpPr>
          <p:nvPr>
            <p:custDataLst>
              <p:tags r:id="rId22"/>
            </p:custDataLst>
          </p:nvPr>
        </p:nvSpPr>
        <p:spPr bwMode="gray">
          <a:xfrm>
            <a:off x="3294063" y="4729163"/>
            <a:ext cx="217488" cy="152400"/>
          </a:xfrm>
          <a:prstGeom prst="rect">
            <a:avLst/>
          </a:prstGeom>
          <a:solidFill>
            <a:srgbClr val="061F79"/>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7C5897F-1CD7-4A34-95AB-63C3ACB29669}" type="datetime'''''4''''''''%'''''''''''''''''''''''''''''''''''''''''">
              <a:rPr lang="en-US" altLang="en-US" sz="1000" smtClean="0">
                <a:solidFill>
                  <a:schemeClr val="tx2"/>
                </a:solidFill>
                <a:cs typeface="+mn-cs"/>
              </a:rPr>
              <a:pPr lvl="0" algn="ctr">
                <a:spcBef>
                  <a:spcPct val="0"/>
                </a:spcBef>
                <a:spcAft>
                  <a:spcPct val="0"/>
                </a:spcAft>
              </a:pPr>
              <a:t>4%</a:t>
            </a:fld>
            <a:endParaRPr lang="en-US" sz="1000">
              <a:solidFill>
                <a:schemeClr val="tx2"/>
              </a:solidFill>
              <a:cs typeface="+mn-cs"/>
            </a:endParaRPr>
          </a:p>
        </p:txBody>
      </p:sp>
      <p:sp>
        <p:nvSpPr>
          <p:cNvPr id="88" name="Text Placeholder 4">
            <a:extLst>
              <a:ext uri="{FF2B5EF4-FFF2-40B4-BE49-F238E27FC236}">
                <a16:creationId xmlns:a16="http://schemas.microsoft.com/office/drawing/2014/main" id="{DEEEF47C-B5C1-B625-EE91-A01FC47B0106}"/>
              </a:ext>
            </a:extLst>
          </p:cNvPr>
          <p:cNvSpPr>
            <a:spLocks noGrp="1"/>
          </p:cNvSpPr>
          <p:nvPr>
            <p:custDataLst>
              <p:tags r:id="rId23"/>
            </p:custDataLst>
          </p:nvPr>
        </p:nvSpPr>
        <p:spPr bwMode="gray">
          <a:xfrm>
            <a:off x="3016250" y="4852988"/>
            <a:ext cx="217488" cy="152400"/>
          </a:xfrm>
          <a:prstGeom prst="rect">
            <a:avLst/>
          </a:prstGeom>
          <a:solidFill>
            <a:schemeClr val="accent2"/>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C102F18-9C2B-49C6-8C4F-9A262D12BAF0}" type="datetime'''4''''''''''''''''''''''''''''%'''''''">
              <a:rPr lang="en-US" altLang="en-US" sz="1000" smtClean="0">
                <a:effectLst/>
                <a:cs typeface="+mn-cs"/>
              </a:rPr>
              <a:pPr lvl="0" algn="ctr">
                <a:spcBef>
                  <a:spcPct val="0"/>
                </a:spcBef>
                <a:spcAft>
                  <a:spcPct val="0"/>
                </a:spcAft>
              </a:pPr>
              <a:t>4%</a:t>
            </a:fld>
            <a:endParaRPr lang="en-US" sz="1000">
              <a:cs typeface="+mn-cs"/>
            </a:endParaRPr>
          </a:p>
        </p:txBody>
      </p:sp>
      <p:sp>
        <p:nvSpPr>
          <p:cNvPr id="19" name="Text Placeholder 4">
            <a:extLst>
              <a:ext uri="{FF2B5EF4-FFF2-40B4-BE49-F238E27FC236}">
                <a16:creationId xmlns:a16="http://schemas.microsoft.com/office/drawing/2014/main" id="{5E2EB9D0-FBCE-70CE-247E-B4DCDCFE2348}"/>
              </a:ext>
            </a:extLst>
          </p:cNvPr>
          <p:cNvSpPr>
            <a:spLocks noGrp="1"/>
          </p:cNvSpPr>
          <p:nvPr>
            <p:custDataLst>
              <p:tags r:id="rId24"/>
            </p:custDataLst>
          </p:nvPr>
        </p:nvSpPr>
        <p:spPr bwMode="auto">
          <a:xfrm>
            <a:off x="2919413" y="5068888"/>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975267A-A297-486A-962F-5E0D69A8E17C}" type="datetime'''Engineer''ing de''''''s''''''ign com''''''''plet''ed'' '''">
              <a:rPr lang="en-US" altLang="en-US" sz="1000" smtClean="0">
                <a:cs typeface="+mn-cs"/>
              </a:rPr>
              <a:pPr lvl="0" algn="ctr">
                <a:spcBef>
                  <a:spcPct val="0"/>
                </a:spcBef>
                <a:spcAft>
                  <a:spcPct val="0"/>
                </a:spcAft>
              </a:pPr>
              <a:t>Engineering design completed </a:t>
            </a:fld>
            <a:endParaRPr lang="en-US" sz="1000">
              <a:cs typeface="+mn-cs"/>
            </a:endParaRPr>
          </a:p>
        </p:txBody>
      </p:sp>
      <p:sp>
        <p:nvSpPr>
          <p:cNvPr id="62" name="Text Placeholder 4">
            <a:extLst>
              <a:ext uri="{FF2B5EF4-FFF2-40B4-BE49-F238E27FC236}">
                <a16:creationId xmlns:a16="http://schemas.microsoft.com/office/drawing/2014/main" id="{922E312F-2BD0-C81E-4071-405D811970E9}"/>
              </a:ext>
            </a:extLst>
          </p:cNvPr>
          <p:cNvSpPr>
            <a:spLocks noGrp="1"/>
          </p:cNvSpPr>
          <p:nvPr>
            <p:custDataLst>
              <p:tags r:id="rId25"/>
            </p:custDataLst>
          </p:nvPr>
        </p:nvSpPr>
        <p:spPr bwMode="gray">
          <a:xfrm>
            <a:off x="3894138" y="3549650"/>
            <a:ext cx="287338" cy="152400"/>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9EA66A8-A58F-41EA-894B-9ACCA8583C1B}" type="datetime'''''1''''''''''''''''''''''''''''''2''''''''''''''''''%'''''">
              <a:rPr lang="en-US" altLang="en-US" sz="1000" smtClean="0">
                <a:solidFill>
                  <a:schemeClr val="tx2"/>
                </a:solidFill>
                <a:cs typeface="+mn-cs"/>
              </a:rPr>
              <a:pPr lvl="0" algn="ctr">
                <a:spcBef>
                  <a:spcPct val="0"/>
                </a:spcBef>
                <a:spcAft>
                  <a:spcPct val="0"/>
                </a:spcAft>
              </a:pPr>
              <a:t>12%</a:t>
            </a:fld>
            <a:endParaRPr lang="en-US" sz="1000">
              <a:solidFill>
                <a:schemeClr val="tx2"/>
              </a:solidFill>
              <a:cs typeface="+mn-cs"/>
            </a:endParaRPr>
          </a:p>
        </p:txBody>
      </p:sp>
      <p:sp>
        <p:nvSpPr>
          <p:cNvPr id="61" name="Text Placeholder 4">
            <a:extLst>
              <a:ext uri="{FF2B5EF4-FFF2-40B4-BE49-F238E27FC236}">
                <a16:creationId xmlns:a16="http://schemas.microsoft.com/office/drawing/2014/main" id="{6A3125E9-84F8-2930-699C-83BA01B9ED76}"/>
              </a:ext>
            </a:extLst>
          </p:cNvPr>
          <p:cNvSpPr>
            <a:spLocks noGrp="1"/>
          </p:cNvSpPr>
          <p:nvPr>
            <p:custDataLst>
              <p:tags r:id="rId26"/>
            </p:custDataLst>
          </p:nvPr>
        </p:nvSpPr>
        <p:spPr bwMode="gray">
          <a:xfrm>
            <a:off x="3894138" y="4170363"/>
            <a:ext cx="287338" cy="152400"/>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6006AB7-4306-4A4C-B372-8A424958C4EF}" type="datetime'''3''''''''''2%'''''''''''''''''''''''''''">
              <a:rPr lang="en-US" altLang="en-US" sz="1000" smtClean="0">
                <a:cs typeface="+mn-cs"/>
              </a:rPr>
              <a:pPr lvl="0" algn="ctr">
                <a:spcBef>
                  <a:spcPct val="0"/>
                </a:spcBef>
                <a:spcAft>
                  <a:spcPct val="0"/>
                </a:spcAft>
              </a:pPr>
              <a:t>32%</a:t>
            </a:fld>
            <a:endParaRPr lang="en-US" sz="1000">
              <a:cs typeface="+mn-cs"/>
            </a:endParaRPr>
          </a:p>
        </p:txBody>
      </p:sp>
      <p:sp>
        <p:nvSpPr>
          <p:cNvPr id="60" name="Text Placeholder 4">
            <a:extLst>
              <a:ext uri="{FF2B5EF4-FFF2-40B4-BE49-F238E27FC236}">
                <a16:creationId xmlns:a16="http://schemas.microsoft.com/office/drawing/2014/main" id="{13C06964-4BBA-1D8F-2E7E-7786479D7C68}"/>
              </a:ext>
            </a:extLst>
          </p:cNvPr>
          <p:cNvSpPr>
            <a:spLocks noGrp="1"/>
          </p:cNvSpPr>
          <p:nvPr>
            <p:custDataLst>
              <p:tags r:id="rId27"/>
            </p:custDataLst>
          </p:nvPr>
        </p:nvSpPr>
        <p:spPr bwMode="gray">
          <a:xfrm>
            <a:off x="3929063" y="4667250"/>
            <a:ext cx="217488" cy="152400"/>
          </a:xfrm>
          <a:prstGeom prst="rect">
            <a:avLst/>
          </a:prstGeom>
          <a:solidFill>
            <a:srgbClr val="061F79"/>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00972B8-7070-4FFF-A302-22AFB8C8DE94}" type="datetime'''''''''''''3''''''''''''%'">
              <a:rPr lang="en-US" altLang="en-US" sz="1000" smtClean="0">
                <a:solidFill>
                  <a:schemeClr val="tx2"/>
                </a:solidFill>
                <a:cs typeface="+mn-cs"/>
              </a:rPr>
              <a:pPr lvl="0" algn="ctr">
                <a:spcBef>
                  <a:spcPct val="0"/>
                </a:spcBef>
                <a:spcAft>
                  <a:spcPct val="0"/>
                </a:spcAft>
              </a:pPr>
              <a:t>3%</a:t>
            </a:fld>
            <a:endParaRPr lang="en-US" sz="1000">
              <a:solidFill>
                <a:schemeClr val="tx2"/>
              </a:solidFill>
              <a:cs typeface="+mn-cs"/>
            </a:endParaRPr>
          </a:p>
        </p:txBody>
      </p:sp>
      <p:sp>
        <p:nvSpPr>
          <p:cNvPr id="89" name="Text Placeholder 4">
            <a:extLst>
              <a:ext uri="{FF2B5EF4-FFF2-40B4-BE49-F238E27FC236}">
                <a16:creationId xmlns:a16="http://schemas.microsoft.com/office/drawing/2014/main" id="{BF2873DB-45CE-2B3C-6FBC-D99A80B0C04C}"/>
              </a:ext>
            </a:extLst>
          </p:cNvPr>
          <p:cNvSpPr>
            <a:spLocks noGrp="1"/>
          </p:cNvSpPr>
          <p:nvPr>
            <p:custDataLst>
              <p:tags r:id="rId28"/>
            </p:custDataLst>
          </p:nvPr>
        </p:nvSpPr>
        <p:spPr bwMode="gray">
          <a:xfrm>
            <a:off x="3929063" y="4811713"/>
            <a:ext cx="217488" cy="152400"/>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DD6D5FD-C304-4247-ADF0-F863C9270E11}" type="datetime'''''''''''''''''''''''''7''''%'''''''''''''''''''''''''''''">
              <a:rPr lang="en-US" altLang="en-US" sz="1000" smtClean="0">
                <a:effectLst/>
                <a:cs typeface="+mn-cs"/>
              </a:rPr>
              <a:pPr lvl="0" algn="ctr">
                <a:spcBef>
                  <a:spcPct val="0"/>
                </a:spcBef>
                <a:spcAft>
                  <a:spcPct val="0"/>
                </a:spcAft>
              </a:pPr>
              <a:t>7%</a:t>
            </a:fld>
            <a:endParaRPr lang="en-US" sz="1000">
              <a:cs typeface="+mn-cs"/>
            </a:endParaRPr>
          </a:p>
        </p:txBody>
      </p:sp>
      <p:sp>
        <p:nvSpPr>
          <p:cNvPr id="24" name="Text Placeholder 4">
            <a:extLst>
              <a:ext uri="{FF2B5EF4-FFF2-40B4-BE49-F238E27FC236}">
                <a16:creationId xmlns:a16="http://schemas.microsoft.com/office/drawing/2014/main" id="{B762A6BB-DBC7-6B95-D39A-4831812D261B}"/>
              </a:ext>
            </a:extLst>
          </p:cNvPr>
          <p:cNvSpPr>
            <a:spLocks noGrp="1"/>
          </p:cNvSpPr>
          <p:nvPr>
            <p:custDataLst>
              <p:tags r:id="rId29"/>
            </p:custDataLst>
          </p:nvPr>
        </p:nvSpPr>
        <p:spPr bwMode="auto">
          <a:xfrm>
            <a:off x="3679826" y="5068888"/>
            <a:ext cx="715963" cy="7620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CBCE372-6F96-4C51-84DB-EEB7ED4D3A38}" type="datetime'High-''voltage (HV) transfor''mer'' d''eposi''''t''s placed '">
              <a:rPr lang="en-US" altLang="en-US" sz="1000" smtClean="0">
                <a:cs typeface="+mn-cs"/>
              </a:rPr>
              <a:pPr lvl="0" algn="ctr">
                <a:spcBef>
                  <a:spcPct val="0"/>
                </a:spcBef>
                <a:spcAft>
                  <a:spcPct val="0"/>
                </a:spcAft>
              </a:pPr>
              <a:t>High-voltage (HV) transformer deposits placed </a:t>
            </a:fld>
            <a:endParaRPr lang="en-US" sz="1000">
              <a:cs typeface="+mn-cs"/>
            </a:endParaRPr>
          </a:p>
        </p:txBody>
      </p:sp>
      <p:sp>
        <p:nvSpPr>
          <p:cNvPr id="69" name="Text Placeholder 4">
            <a:extLst>
              <a:ext uri="{FF2B5EF4-FFF2-40B4-BE49-F238E27FC236}">
                <a16:creationId xmlns:a16="http://schemas.microsoft.com/office/drawing/2014/main" id="{504F0EC4-CD3B-A5A7-DE33-06A24C2BED1B}"/>
              </a:ext>
            </a:extLst>
          </p:cNvPr>
          <p:cNvSpPr>
            <a:spLocks noGrp="1"/>
          </p:cNvSpPr>
          <p:nvPr>
            <p:custDataLst>
              <p:tags r:id="rId30"/>
            </p:custDataLst>
          </p:nvPr>
        </p:nvSpPr>
        <p:spPr bwMode="gray">
          <a:xfrm>
            <a:off x="4668838" y="3425825"/>
            <a:ext cx="287338" cy="152400"/>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57A4D8D-B6AC-4599-A1DE-61124E8CEA2E}" type="datetime'''''''''''''''''1''5''''''''%'''''''''''''''''''''''''''''''">
              <a:rPr lang="en-US" altLang="en-US" sz="1000" smtClean="0">
                <a:solidFill>
                  <a:schemeClr val="tx2"/>
                </a:solidFill>
                <a:cs typeface="+mn-cs"/>
              </a:rPr>
              <a:pPr lvl="0" algn="ctr">
                <a:spcBef>
                  <a:spcPct val="0"/>
                </a:spcBef>
                <a:spcAft>
                  <a:spcPct val="0"/>
                </a:spcAft>
              </a:pPr>
              <a:t>15%</a:t>
            </a:fld>
            <a:endParaRPr lang="en-US" sz="1000">
              <a:solidFill>
                <a:schemeClr val="tx2"/>
              </a:solidFill>
              <a:cs typeface="+mn-cs"/>
            </a:endParaRPr>
          </a:p>
        </p:txBody>
      </p:sp>
      <p:sp>
        <p:nvSpPr>
          <p:cNvPr id="65" name="Text Placeholder 4">
            <a:extLst>
              <a:ext uri="{FF2B5EF4-FFF2-40B4-BE49-F238E27FC236}">
                <a16:creationId xmlns:a16="http://schemas.microsoft.com/office/drawing/2014/main" id="{FEC7F4D1-E4B7-7E25-4953-15CDE4F94D08}"/>
              </a:ext>
            </a:extLst>
          </p:cNvPr>
          <p:cNvSpPr>
            <a:spLocks noGrp="1"/>
          </p:cNvSpPr>
          <p:nvPr>
            <p:custDataLst>
              <p:tags r:id="rId31"/>
            </p:custDataLst>
          </p:nvPr>
        </p:nvSpPr>
        <p:spPr bwMode="gray">
          <a:xfrm>
            <a:off x="4668838" y="4108450"/>
            <a:ext cx="287338" cy="152400"/>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4ED5305-D205-4DAC-83E5-60B7A50DC585}" type="datetime'''''''''''''''''''3''''''4''''''''''''%'''">
              <a:rPr lang="en-US" altLang="en-US" sz="1000" smtClean="0">
                <a:cs typeface="+mn-cs"/>
              </a:rPr>
              <a:pPr lvl="0" algn="ctr">
                <a:spcBef>
                  <a:spcPct val="0"/>
                </a:spcBef>
                <a:spcAft>
                  <a:spcPct val="0"/>
                </a:spcAft>
              </a:pPr>
              <a:t>34%</a:t>
            </a:fld>
            <a:endParaRPr lang="en-US" sz="1000">
              <a:cs typeface="+mn-cs"/>
            </a:endParaRPr>
          </a:p>
        </p:txBody>
      </p:sp>
      <p:sp>
        <p:nvSpPr>
          <p:cNvPr id="64" name="Text Placeholder 4">
            <a:extLst>
              <a:ext uri="{FF2B5EF4-FFF2-40B4-BE49-F238E27FC236}">
                <a16:creationId xmlns:a16="http://schemas.microsoft.com/office/drawing/2014/main" id="{23E25BA0-3033-D682-9A60-A49C74EC48E7}"/>
              </a:ext>
            </a:extLst>
          </p:cNvPr>
          <p:cNvSpPr>
            <a:spLocks noGrp="1"/>
          </p:cNvSpPr>
          <p:nvPr>
            <p:custDataLst>
              <p:tags r:id="rId32"/>
            </p:custDataLst>
          </p:nvPr>
        </p:nvSpPr>
        <p:spPr bwMode="gray">
          <a:xfrm>
            <a:off x="4703763" y="4646613"/>
            <a:ext cx="217488" cy="152400"/>
          </a:xfrm>
          <a:prstGeom prst="rect">
            <a:avLst/>
          </a:prstGeom>
          <a:solidFill>
            <a:srgbClr val="061F79"/>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0BA4266-D868-4F31-BAEC-74E6E074186C}" type="datetime'''4''%'''''''''''''''''''''''''''''''''''''''''''''''">
              <a:rPr lang="en-US" altLang="en-US" sz="1000" smtClean="0">
                <a:solidFill>
                  <a:schemeClr val="tx2"/>
                </a:solidFill>
                <a:cs typeface="+mn-cs"/>
              </a:rPr>
              <a:pPr lvl="0" algn="ctr">
                <a:spcBef>
                  <a:spcPct val="0"/>
                </a:spcBef>
                <a:spcAft>
                  <a:spcPct val="0"/>
                </a:spcAft>
              </a:pPr>
              <a:t>4%</a:t>
            </a:fld>
            <a:endParaRPr lang="en-US" sz="1000">
              <a:solidFill>
                <a:schemeClr val="tx2"/>
              </a:solidFill>
              <a:cs typeface="+mn-cs"/>
            </a:endParaRPr>
          </a:p>
        </p:txBody>
      </p:sp>
      <p:sp>
        <p:nvSpPr>
          <p:cNvPr id="90" name="Text Placeholder 4">
            <a:extLst>
              <a:ext uri="{FF2B5EF4-FFF2-40B4-BE49-F238E27FC236}">
                <a16:creationId xmlns:a16="http://schemas.microsoft.com/office/drawing/2014/main" id="{907FA290-BE3F-33F0-2313-3ED0CA42FA83}"/>
              </a:ext>
            </a:extLst>
          </p:cNvPr>
          <p:cNvSpPr>
            <a:spLocks noGrp="1"/>
          </p:cNvSpPr>
          <p:nvPr>
            <p:custDataLst>
              <p:tags r:id="rId33"/>
            </p:custDataLst>
          </p:nvPr>
        </p:nvSpPr>
        <p:spPr bwMode="gray">
          <a:xfrm>
            <a:off x="4703763" y="4811713"/>
            <a:ext cx="217488" cy="152400"/>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98614A9-D9BA-46F5-8C55-2BB5E07EEA0B}" type="datetime'''7''%'''''''">
              <a:rPr lang="en-US" altLang="en-US" sz="1000" smtClean="0">
                <a:effectLst/>
                <a:cs typeface="+mn-cs"/>
              </a:rPr>
              <a:pPr lvl="0" algn="ctr">
                <a:spcBef>
                  <a:spcPct val="0"/>
                </a:spcBef>
                <a:spcAft>
                  <a:spcPct val="0"/>
                </a:spcAft>
              </a:pPr>
              <a:t>7%</a:t>
            </a:fld>
            <a:endParaRPr lang="en-US" sz="1000">
              <a:cs typeface="+mn-cs"/>
            </a:endParaRPr>
          </a:p>
        </p:txBody>
      </p:sp>
      <p:sp>
        <p:nvSpPr>
          <p:cNvPr id="27" name="Text Placeholder 4">
            <a:extLst>
              <a:ext uri="{FF2B5EF4-FFF2-40B4-BE49-F238E27FC236}">
                <a16:creationId xmlns:a16="http://schemas.microsoft.com/office/drawing/2014/main" id="{C684E1AC-4EAD-26C0-A3A7-31DC33D96057}"/>
              </a:ext>
            </a:extLst>
          </p:cNvPr>
          <p:cNvSpPr>
            <a:spLocks noGrp="1"/>
          </p:cNvSpPr>
          <p:nvPr>
            <p:custDataLst>
              <p:tags r:id="rId34"/>
            </p:custDataLst>
          </p:nvPr>
        </p:nvSpPr>
        <p:spPr bwMode="auto">
          <a:xfrm>
            <a:off x="4511675" y="5068888"/>
            <a:ext cx="601663" cy="914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C126300-8F22-498B-AA79-56D141426E7A}" type="datetime'Br''eaker or major electrical equipment d''eposit''s placed '">
              <a:rPr lang="en-US" altLang="en-US" sz="1000" smtClean="0">
                <a:cs typeface="+mn-cs"/>
              </a:rPr>
              <a:pPr lvl="0" algn="ctr">
                <a:spcBef>
                  <a:spcPct val="0"/>
                </a:spcBef>
                <a:spcAft>
                  <a:spcPct val="0"/>
                </a:spcAft>
              </a:pPr>
              <a:t>Breaker or major electrical equipment deposits placed </a:t>
            </a:fld>
            <a:endParaRPr lang="en-US" sz="1000">
              <a:cs typeface="+mn-cs"/>
            </a:endParaRPr>
          </a:p>
        </p:txBody>
      </p:sp>
      <p:sp>
        <p:nvSpPr>
          <p:cNvPr id="77" name="Text Placeholder 4">
            <a:extLst>
              <a:ext uri="{FF2B5EF4-FFF2-40B4-BE49-F238E27FC236}">
                <a16:creationId xmlns:a16="http://schemas.microsoft.com/office/drawing/2014/main" id="{413D52CB-4EEF-4DD5-C9FC-A0CA887CBAE9}"/>
              </a:ext>
            </a:extLst>
          </p:cNvPr>
          <p:cNvSpPr>
            <a:spLocks noGrp="1"/>
          </p:cNvSpPr>
          <p:nvPr>
            <p:custDataLst>
              <p:tags r:id="rId35"/>
            </p:custDataLst>
          </p:nvPr>
        </p:nvSpPr>
        <p:spPr bwMode="gray">
          <a:xfrm>
            <a:off x="5478463" y="4067175"/>
            <a:ext cx="217488" cy="152400"/>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F780F96-4AED-4B66-83E3-58A545CF4A48}" type="datetime'7''''''''%'''''''''''''''''''''''''''">
              <a:rPr lang="en-US" altLang="en-US" sz="1000" smtClean="0">
                <a:solidFill>
                  <a:schemeClr val="tx2"/>
                </a:solidFill>
                <a:cs typeface="+mn-cs"/>
              </a:rPr>
              <a:pPr lvl="0" algn="ctr">
                <a:spcBef>
                  <a:spcPct val="0"/>
                </a:spcBef>
                <a:spcAft>
                  <a:spcPct val="0"/>
                </a:spcAft>
              </a:pPr>
              <a:t>7%</a:t>
            </a:fld>
            <a:endParaRPr lang="en-US" sz="1000">
              <a:solidFill>
                <a:schemeClr val="tx2"/>
              </a:solidFill>
              <a:cs typeface="+mn-cs"/>
            </a:endParaRPr>
          </a:p>
        </p:txBody>
      </p:sp>
      <p:sp>
        <p:nvSpPr>
          <p:cNvPr id="76" name="Text Placeholder 4">
            <a:extLst>
              <a:ext uri="{FF2B5EF4-FFF2-40B4-BE49-F238E27FC236}">
                <a16:creationId xmlns:a16="http://schemas.microsoft.com/office/drawing/2014/main" id="{554720A3-835C-0F57-17E0-BFB76B64A3E7}"/>
              </a:ext>
            </a:extLst>
          </p:cNvPr>
          <p:cNvSpPr>
            <a:spLocks noGrp="1"/>
          </p:cNvSpPr>
          <p:nvPr>
            <p:custDataLst>
              <p:tags r:id="rId36"/>
            </p:custDataLst>
          </p:nvPr>
        </p:nvSpPr>
        <p:spPr bwMode="gray">
          <a:xfrm>
            <a:off x="5443538" y="4397375"/>
            <a:ext cx="287338" cy="152400"/>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0F6ABAB-30A5-439F-9A45-71A36AC98734}" type="datetime'''1''''''6''''''''''''''''''''''''''%'''''''''">
              <a:rPr lang="en-US" altLang="en-US" sz="1000" smtClean="0">
                <a:cs typeface="+mn-cs"/>
              </a:rPr>
              <a:pPr lvl="0" algn="ctr">
                <a:spcBef>
                  <a:spcPct val="0"/>
                </a:spcBef>
                <a:spcAft>
                  <a:spcPct val="0"/>
                </a:spcAft>
              </a:pPr>
              <a:t>16%</a:t>
            </a:fld>
            <a:endParaRPr lang="en-US" sz="1000">
              <a:cs typeface="+mn-cs"/>
            </a:endParaRPr>
          </a:p>
        </p:txBody>
      </p:sp>
      <p:sp>
        <p:nvSpPr>
          <p:cNvPr id="75" name="Text Placeholder 4">
            <a:extLst>
              <a:ext uri="{FF2B5EF4-FFF2-40B4-BE49-F238E27FC236}">
                <a16:creationId xmlns:a16="http://schemas.microsoft.com/office/drawing/2014/main" id="{811281F0-7950-2E15-C920-3544C8DA2B26}"/>
              </a:ext>
            </a:extLst>
          </p:cNvPr>
          <p:cNvSpPr>
            <a:spLocks noGrp="1"/>
          </p:cNvSpPr>
          <p:nvPr>
            <p:custDataLst>
              <p:tags r:id="rId37"/>
            </p:custDataLst>
          </p:nvPr>
        </p:nvSpPr>
        <p:spPr bwMode="gray">
          <a:xfrm>
            <a:off x="5478463" y="4667250"/>
            <a:ext cx="217488" cy="152400"/>
          </a:xfrm>
          <a:prstGeom prst="rect">
            <a:avLst/>
          </a:prstGeom>
          <a:solidFill>
            <a:srgbClr val="061F79"/>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C7885D8-16F7-4BA1-8B26-98DCA3530E3D}" type="datetime'''''''''''''''''''''''''''''''''3''''''''''''''''%'''''''">
              <a:rPr lang="en-US" altLang="en-US" sz="1000" smtClean="0">
                <a:solidFill>
                  <a:schemeClr val="tx2"/>
                </a:solidFill>
                <a:effectLst/>
                <a:cs typeface="+mn-cs"/>
              </a:rPr>
              <a:pPr lvl="0" algn="ctr">
                <a:spcBef>
                  <a:spcPct val="0"/>
                </a:spcBef>
                <a:spcAft>
                  <a:spcPct val="0"/>
                </a:spcAft>
              </a:pPr>
              <a:t>3%</a:t>
            </a:fld>
            <a:endParaRPr lang="en-US" sz="1000">
              <a:solidFill>
                <a:schemeClr val="tx2"/>
              </a:solidFill>
              <a:cs typeface="+mn-cs"/>
            </a:endParaRPr>
          </a:p>
        </p:txBody>
      </p:sp>
      <p:sp>
        <p:nvSpPr>
          <p:cNvPr id="91" name="Text Placeholder 4">
            <a:extLst>
              <a:ext uri="{FF2B5EF4-FFF2-40B4-BE49-F238E27FC236}">
                <a16:creationId xmlns:a16="http://schemas.microsoft.com/office/drawing/2014/main" id="{35807933-64D6-433A-4527-F2596309CA6D}"/>
              </a:ext>
            </a:extLst>
          </p:cNvPr>
          <p:cNvSpPr>
            <a:spLocks noGrp="1"/>
          </p:cNvSpPr>
          <p:nvPr>
            <p:custDataLst>
              <p:tags r:id="rId38"/>
            </p:custDataLst>
          </p:nvPr>
        </p:nvSpPr>
        <p:spPr bwMode="gray">
          <a:xfrm>
            <a:off x="5478463" y="4811713"/>
            <a:ext cx="217488" cy="152400"/>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720493D-4C89-448C-885D-70CFA89F9B33}" type="datetime'''''''''''''''''''''''''''''''''''''''''''''''7''''''%'">
              <a:rPr lang="en-US" altLang="en-US" sz="1000" smtClean="0">
                <a:effectLst/>
                <a:cs typeface="+mn-cs"/>
              </a:rPr>
              <a:pPr lvl="0" algn="ctr">
                <a:spcBef>
                  <a:spcPct val="0"/>
                </a:spcBef>
                <a:spcAft>
                  <a:spcPct val="0"/>
                </a:spcAft>
              </a:pPr>
              <a:t>7%</a:t>
            </a:fld>
            <a:endParaRPr lang="en-US" sz="1000">
              <a:cs typeface="+mn-cs"/>
            </a:endParaRPr>
          </a:p>
        </p:txBody>
      </p:sp>
      <p:sp>
        <p:nvSpPr>
          <p:cNvPr id="31" name="Text Placeholder 4">
            <a:extLst>
              <a:ext uri="{FF2B5EF4-FFF2-40B4-BE49-F238E27FC236}">
                <a16:creationId xmlns:a16="http://schemas.microsoft.com/office/drawing/2014/main" id="{90E696FE-0CC1-1FF6-C1C8-035F729372AA}"/>
              </a:ext>
            </a:extLst>
          </p:cNvPr>
          <p:cNvSpPr>
            <a:spLocks noGrp="1"/>
          </p:cNvSpPr>
          <p:nvPr>
            <p:custDataLst>
              <p:tags r:id="rId39"/>
            </p:custDataLst>
          </p:nvPr>
        </p:nvSpPr>
        <p:spPr bwMode="auto">
          <a:xfrm>
            <a:off x="5218113" y="5068888"/>
            <a:ext cx="73660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79D34B4-4CF2-4978-ABA6-078F797887AE}" type="datetime'Civil constr''''u''c''''t''''''i''''''on ''c''o''mmenc''''ed '">
              <a:rPr lang="en-US" altLang="en-US" sz="1000" smtClean="0">
                <a:cs typeface="+mn-cs"/>
              </a:rPr>
              <a:pPr lvl="0" algn="ctr">
                <a:spcBef>
                  <a:spcPct val="0"/>
                </a:spcBef>
                <a:spcAft>
                  <a:spcPct val="0"/>
                </a:spcAft>
              </a:pPr>
              <a:t>Civil construction commenced </a:t>
            </a:fld>
            <a:endParaRPr lang="en-US" sz="1000">
              <a:cs typeface="+mn-cs"/>
            </a:endParaRPr>
          </a:p>
        </p:txBody>
      </p:sp>
      <p:sp>
        <p:nvSpPr>
          <p:cNvPr id="81" name="Text Placeholder 4">
            <a:extLst>
              <a:ext uri="{FF2B5EF4-FFF2-40B4-BE49-F238E27FC236}">
                <a16:creationId xmlns:a16="http://schemas.microsoft.com/office/drawing/2014/main" id="{234044BD-B15E-57D9-0B1E-C69E171ED6B1}"/>
              </a:ext>
            </a:extLst>
          </p:cNvPr>
          <p:cNvSpPr>
            <a:spLocks noGrp="1"/>
          </p:cNvSpPr>
          <p:nvPr>
            <p:custDataLst>
              <p:tags r:id="rId40"/>
            </p:custDataLst>
          </p:nvPr>
        </p:nvSpPr>
        <p:spPr bwMode="gray">
          <a:xfrm>
            <a:off x="6251575" y="4232275"/>
            <a:ext cx="217488" cy="152400"/>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F31B7D9-1E38-4B11-A6B0-BE4C5A5C2E9A}" type="datetime'7''''''''''%'''''''''''''''''''''''''''''''''''''''">
              <a:rPr lang="en-US" altLang="en-US" sz="1000" smtClean="0">
                <a:solidFill>
                  <a:schemeClr val="tx2"/>
                </a:solidFill>
                <a:cs typeface="+mn-cs"/>
              </a:rPr>
              <a:pPr lvl="0" algn="ctr">
                <a:spcBef>
                  <a:spcPct val="0"/>
                </a:spcBef>
                <a:spcAft>
                  <a:spcPct val="0"/>
                </a:spcAft>
              </a:pPr>
              <a:t>7%</a:t>
            </a:fld>
            <a:endParaRPr lang="en-US" sz="1000">
              <a:solidFill>
                <a:schemeClr val="tx2"/>
              </a:solidFill>
              <a:cs typeface="+mn-cs"/>
            </a:endParaRPr>
          </a:p>
        </p:txBody>
      </p:sp>
      <p:sp>
        <p:nvSpPr>
          <p:cNvPr id="80" name="Text Placeholder 4">
            <a:extLst>
              <a:ext uri="{FF2B5EF4-FFF2-40B4-BE49-F238E27FC236}">
                <a16:creationId xmlns:a16="http://schemas.microsoft.com/office/drawing/2014/main" id="{F23F74B9-E1E9-90BD-D3AB-8CB782AA1F8E}"/>
              </a:ext>
            </a:extLst>
          </p:cNvPr>
          <p:cNvSpPr>
            <a:spLocks noGrp="1"/>
          </p:cNvSpPr>
          <p:nvPr>
            <p:custDataLst>
              <p:tags r:id="rId41"/>
            </p:custDataLst>
          </p:nvPr>
        </p:nvSpPr>
        <p:spPr bwMode="gray">
          <a:xfrm>
            <a:off x="6216650" y="4521200"/>
            <a:ext cx="287338" cy="152400"/>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E6D5A12-6DA0-48B1-B133-1CCD831B4AFA}" type="datetime'''''''''''''''''''''''''''''''''''1''''''''''3''''''%'''''''''">
              <a:rPr lang="en-US" altLang="en-US" sz="1000" smtClean="0">
                <a:cs typeface="+mn-cs"/>
              </a:rPr>
              <a:pPr lvl="0" algn="ctr">
                <a:spcBef>
                  <a:spcPct val="0"/>
                </a:spcBef>
                <a:spcAft>
                  <a:spcPct val="0"/>
                </a:spcAft>
              </a:pPr>
              <a:t>13%</a:t>
            </a:fld>
            <a:endParaRPr lang="en-US" sz="1000">
              <a:cs typeface="+mn-cs"/>
            </a:endParaRPr>
          </a:p>
        </p:txBody>
      </p:sp>
      <p:sp>
        <p:nvSpPr>
          <p:cNvPr id="79" name="Text Placeholder 4">
            <a:extLst>
              <a:ext uri="{FF2B5EF4-FFF2-40B4-BE49-F238E27FC236}">
                <a16:creationId xmlns:a16="http://schemas.microsoft.com/office/drawing/2014/main" id="{CAFEB909-3C69-D593-D87C-913F26DCCE39}"/>
              </a:ext>
            </a:extLst>
          </p:cNvPr>
          <p:cNvSpPr>
            <a:spLocks noGrp="1"/>
          </p:cNvSpPr>
          <p:nvPr>
            <p:custDataLst>
              <p:tags r:id="rId42"/>
            </p:custDataLst>
          </p:nvPr>
        </p:nvSpPr>
        <p:spPr bwMode="gray">
          <a:xfrm>
            <a:off x="6391275" y="4749800"/>
            <a:ext cx="217488" cy="152400"/>
          </a:xfrm>
          <a:prstGeom prst="rect">
            <a:avLst/>
          </a:prstGeom>
          <a:solidFill>
            <a:srgbClr val="061F79"/>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59EF581-5E9F-4329-9149-E2A57FF5B3A3}" type="datetime'''''''''''''''3''%'''''''''''''''''''''''''''''''''''''''''">
              <a:rPr lang="en-US" altLang="en-US" sz="1000" smtClean="0">
                <a:solidFill>
                  <a:schemeClr val="tx2"/>
                </a:solidFill>
                <a:effectLst/>
                <a:cs typeface="+mn-cs"/>
              </a:rPr>
              <a:pPr lvl="0" algn="ctr">
                <a:spcBef>
                  <a:spcPct val="0"/>
                </a:spcBef>
                <a:spcAft>
                  <a:spcPct val="0"/>
                </a:spcAft>
              </a:pPr>
              <a:t>3%</a:t>
            </a:fld>
            <a:endParaRPr lang="en-US" sz="1000">
              <a:solidFill>
                <a:schemeClr val="tx2"/>
              </a:solidFill>
              <a:cs typeface="+mn-cs"/>
            </a:endParaRPr>
          </a:p>
        </p:txBody>
      </p:sp>
      <p:sp>
        <p:nvSpPr>
          <p:cNvPr id="92" name="Text Placeholder 4">
            <a:extLst>
              <a:ext uri="{FF2B5EF4-FFF2-40B4-BE49-F238E27FC236}">
                <a16:creationId xmlns:a16="http://schemas.microsoft.com/office/drawing/2014/main" id="{60499103-E535-FEEE-F192-7CDF1A790DC1}"/>
              </a:ext>
            </a:extLst>
          </p:cNvPr>
          <p:cNvSpPr>
            <a:spLocks noGrp="1"/>
          </p:cNvSpPr>
          <p:nvPr>
            <p:custDataLst>
              <p:tags r:id="rId43"/>
            </p:custDataLst>
          </p:nvPr>
        </p:nvSpPr>
        <p:spPr bwMode="gray">
          <a:xfrm>
            <a:off x="6113463" y="4852988"/>
            <a:ext cx="217488" cy="152400"/>
          </a:xfrm>
          <a:prstGeom prst="rect">
            <a:avLst/>
          </a:prstGeom>
          <a:solidFill>
            <a:schemeClr val="accent2"/>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44C78B7-78DD-4C7E-85BE-6FC9C920C625}" type="datetime'''''''''''''''''''4%'">
              <a:rPr lang="en-US" altLang="en-US" sz="1000" smtClean="0">
                <a:effectLst/>
                <a:cs typeface="+mn-cs"/>
              </a:rPr>
              <a:pPr lvl="0" algn="ctr">
                <a:spcBef>
                  <a:spcPct val="0"/>
                </a:spcBef>
                <a:spcAft>
                  <a:spcPct val="0"/>
                </a:spcAft>
              </a:pPr>
              <a:t>4%</a:t>
            </a:fld>
            <a:endParaRPr lang="en-US" sz="1000">
              <a:cs typeface="+mn-cs"/>
            </a:endParaRPr>
          </a:p>
        </p:txBody>
      </p:sp>
      <p:sp>
        <p:nvSpPr>
          <p:cNvPr id="34" name="Text Placeholder 4">
            <a:extLst>
              <a:ext uri="{FF2B5EF4-FFF2-40B4-BE49-F238E27FC236}">
                <a16:creationId xmlns:a16="http://schemas.microsoft.com/office/drawing/2014/main" id="{289B7BBD-B39F-921F-0C8C-D1E7346FB0EA}"/>
              </a:ext>
            </a:extLst>
          </p:cNvPr>
          <p:cNvSpPr>
            <a:spLocks noGrp="1"/>
          </p:cNvSpPr>
          <p:nvPr>
            <p:custDataLst>
              <p:tags r:id="rId44"/>
            </p:custDataLst>
          </p:nvPr>
        </p:nvSpPr>
        <p:spPr bwMode="auto">
          <a:xfrm>
            <a:off x="5984875" y="5068888"/>
            <a:ext cx="750888" cy="1219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7A19BAE-52D2-4237-8999-3560385CF061}" type="thinkcell&lt;?xml version=&quot;1.0&quot; encoding=&quot;UTF-16&quot; standalone=&quot;yes&quot;?&gt;&lt;root reqver=&quot;28224&quot;&gt;&lt;version val=&quot;35856&quot;/&gt;&lt;PersistentType&gt;&lt;m_guid val=&quot;87d1d2cc-0bf5-4a42-828e-550607d65629&quot;/&gt;&lt;m_prec&gt;&lt;m_bNumberIsYear val=&quot;1&quot;/&gt;&lt;m_strFormatTime&gt;%Y&lt;/m_strFormatTime&gt;&lt;m_yearfmt&gt;&lt;begin val=&quot;1&quot;/&gt;&lt;end val=&quot;1&quot;/&gt;&lt;/m_yearfmt&gt;&lt;/m_prec&gt;&lt;m_bUseExcelFont val=&quot;0&quot;/&gt;&lt;m_bUseExcelFontColor val=&quot;0&quot;/&gt;&lt;/PersistentType&gt;&lt;/root&gt;">
              <a:rPr lang="en-US" altLang="en-US" sz="1000" smtClean="0">
                <a:cs typeface="+mn-cs"/>
              </a:rPr>
              <a:pPr/>
              <a:t>Purchase of all necessary customer-owned high-voltage transformers and circuit breakers</a:t>
            </a:fld>
            <a:endParaRPr lang="en-US" sz="1000">
              <a:cs typeface="+mn-cs"/>
            </a:endParaRPr>
          </a:p>
        </p:txBody>
      </p:sp>
      <p:sp>
        <p:nvSpPr>
          <p:cNvPr id="131" name="Text Placeholder 4">
            <a:extLst>
              <a:ext uri="{FF2B5EF4-FFF2-40B4-BE49-F238E27FC236}">
                <a16:creationId xmlns:a16="http://schemas.microsoft.com/office/drawing/2014/main" id="{192F4E80-97D4-B126-8F6D-D19C32C210BC}"/>
              </a:ext>
            </a:extLst>
          </p:cNvPr>
          <p:cNvSpPr>
            <a:spLocks noGrp="1"/>
          </p:cNvSpPr>
          <p:nvPr>
            <p:custDataLst>
              <p:tags r:id="rId45"/>
            </p:custDataLst>
          </p:nvPr>
        </p:nvSpPr>
        <p:spPr bwMode="gray">
          <a:xfrm>
            <a:off x="6991350" y="4067175"/>
            <a:ext cx="287338" cy="152400"/>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9E08E01-4E2D-4E3C-998B-FECD6063EF41}" type="datetime'''1''''''''''''''''''0''''''''%'''''''''''">
              <a:rPr lang="en-US" altLang="en-US" sz="1000" smtClean="0">
                <a:solidFill>
                  <a:schemeClr val="tx2"/>
                </a:solidFill>
                <a:cs typeface="+mn-cs"/>
              </a:rPr>
              <a:pPr lvl="0" algn="ctr">
                <a:spcBef>
                  <a:spcPct val="0"/>
                </a:spcBef>
                <a:spcAft>
                  <a:spcPct val="0"/>
                </a:spcAft>
              </a:pPr>
              <a:t>10%</a:t>
            </a:fld>
            <a:endParaRPr lang="en-US" sz="1000">
              <a:solidFill>
                <a:schemeClr val="tx2"/>
              </a:solidFill>
              <a:cs typeface="+mn-cs"/>
            </a:endParaRPr>
          </a:p>
        </p:txBody>
      </p:sp>
      <p:sp>
        <p:nvSpPr>
          <p:cNvPr id="130" name="Text Placeholder 4">
            <a:extLst>
              <a:ext uri="{FF2B5EF4-FFF2-40B4-BE49-F238E27FC236}">
                <a16:creationId xmlns:a16="http://schemas.microsoft.com/office/drawing/2014/main" id="{A97193E3-CD9F-45CB-E649-C3DCF8F13336}"/>
              </a:ext>
            </a:extLst>
          </p:cNvPr>
          <p:cNvSpPr>
            <a:spLocks noGrp="1"/>
          </p:cNvSpPr>
          <p:nvPr>
            <p:custDataLst>
              <p:tags r:id="rId46"/>
            </p:custDataLst>
          </p:nvPr>
        </p:nvSpPr>
        <p:spPr bwMode="gray">
          <a:xfrm>
            <a:off x="6991350" y="4438650"/>
            <a:ext cx="287338" cy="152400"/>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862E929-1FB5-49E7-9D62-9424F9D3CB83}" type="datetime'''''''''''''''''''''1''''''6''''''''''''%'">
              <a:rPr lang="en-US" altLang="en-US" sz="1000" smtClean="0">
                <a:cs typeface="+mn-cs"/>
              </a:rPr>
              <a:pPr lvl="0" algn="ctr">
                <a:spcBef>
                  <a:spcPct val="0"/>
                </a:spcBef>
                <a:spcAft>
                  <a:spcPct val="0"/>
                </a:spcAft>
              </a:pPr>
              <a:t>16%</a:t>
            </a:fld>
            <a:endParaRPr lang="en-US" sz="1000">
              <a:cs typeface="+mn-cs"/>
            </a:endParaRPr>
          </a:p>
        </p:txBody>
      </p:sp>
      <p:sp>
        <p:nvSpPr>
          <p:cNvPr id="66" name="Text Placeholder 4">
            <a:extLst>
              <a:ext uri="{FF2B5EF4-FFF2-40B4-BE49-F238E27FC236}">
                <a16:creationId xmlns:a16="http://schemas.microsoft.com/office/drawing/2014/main" id="{E92D073A-BD87-56B1-7CCD-80895831956C}"/>
              </a:ext>
            </a:extLst>
          </p:cNvPr>
          <p:cNvSpPr>
            <a:spLocks noGrp="1"/>
          </p:cNvSpPr>
          <p:nvPr>
            <p:custDataLst>
              <p:tags r:id="rId47"/>
            </p:custDataLst>
          </p:nvPr>
        </p:nvSpPr>
        <p:spPr bwMode="gray">
          <a:xfrm>
            <a:off x="831850" y="3425825"/>
            <a:ext cx="217488" cy="152400"/>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9943550-894C-403B-B50A-64E6FCAFA57E}" type="datetime'''''''''''''''''''9''%'''''''''''''''''''''''''''''''''">
              <a:rPr lang="en-US" altLang="en-US" sz="1000" smtClean="0">
                <a:solidFill>
                  <a:schemeClr val="tx2"/>
                </a:solidFill>
                <a:cs typeface="+mn-cs"/>
              </a:rPr>
              <a:pPr lvl="0" algn="ctr">
                <a:spcBef>
                  <a:spcPct val="0"/>
                </a:spcBef>
                <a:spcAft>
                  <a:spcPct val="0"/>
                </a:spcAft>
              </a:pPr>
              <a:t>9%</a:t>
            </a:fld>
            <a:endParaRPr lang="en-US" sz="1000">
              <a:solidFill>
                <a:schemeClr val="tx2"/>
              </a:solidFill>
              <a:cs typeface="+mn-cs"/>
            </a:endParaRPr>
          </a:p>
        </p:txBody>
      </p:sp>
      <p:sp>
        <p:nvSpPr>
          <p:cNvPr id="187" name="Text Placeholder 4">
            <a:extLst>
              <a:ext uri="{FF2B5EF4-FFF2-40B4-BE49-F238E27FC236}">
                <a16:creationId xmlns:a16="http://schemas.microsoft.com/office/drawing/2014/main" id="{A598B996-B0A8-BC4C-9014-AB820A47C437}"/>
              </a:ext>
            </a:extLst>
          </p:cNvPr>
          <p:cNvSpPr>
            <a:spLocks noGrp="1"/>
          </p:cNvSpPr>
          <p:nvPr>
            <p:custDataLst>
              <p:tags r:id="rId48"/>
            </p:custDataLst>
          </p:nvPr>
        </p:nvSpPr>
        <p:spPr bwMode="gray">
          <a:xfrm>
            <a:off x="6888163" y="4832350"/>
            <a:ext cx="217488" cy="152400"/>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9012569-E5FF-449C-812D-DA35A811C60F}" type="datetime'''''6''''''''''''''''''''''''''''%'''''''''''''''">
              <a:rPr lang="en-US" altLang="en-US" sz="1000" smtClean="0">
                <a:effectLst/>
                <a:cs typeface="+mn-cs"/>
              </a:rPr>
              <a:pPr lvl="0" algn="ctr">
                <a:spcBef>
                  <a:spcPct val="0"/>
                </a:spcBef>
                <a:spcAft>
                  <a:spcPct val="0"/>
                </a:spcAft>
              </a:pPr>
              <a:t>6%</a:t>
            </a:fld>
            <a:endParaRPr lang="en-US" sz="1000">
              <a:cs typeface="+mn-cs"/>
            </a:endParaRPr>
          </a:p>
        </p:txBody>
      </p:sp>
      <p:sp>
        <p:nvSpPr>
          <p:cNvPr id="114" name="Text Placeholder 4">
            <a:extLst>
              <a:ext uri="{FF2B5EF4-FFF2-40B4-BE49-F238E27FC236}">
                <a16:creationId xmlns:a16="http://schemas.microsoft.com/office/drawing/2014/main" id="{493DC44C-33AC-A289-26CB-58F243B2F27D}"/>
              </a:ext>
            </a:extLst>
          </p:cNvPr>
          <p:cNvSpPr>
            <a:spLocks noGrp="1"/>
          </p:cNvSpPr>
          <p:nvPr>
            <p:custDataLst>
              <p:tags r:id="rId49"/>
            </p:custDataLst>
          </p:nvPr>
        </p:nvSpPr>
        <p:spPr bwMode="auto">
          <a:xfrm>
            <a:off x="6970713" y="5068888"/>
            <a:ext cx="3286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420212B-C9CC-4CCE-B536-8493C04F92D3}" type="datetime'''''''''O''''t''h''''''''''''''e''''''''''''r'''''''''">
              <a:rPr lang="en-US" altLang="en-US" sz="1000" smtClean="0">
                <a:cs typeface="+mn-cs"/>
              </a:rPr>
              <a:pPr lvl="0" algn="ctr">
                <a:spcBef>
                  <a:spcPct val="0"/>
                </a:spcBef>
                <a:spcAft>
                  <a:spcPct val="0"/>
                </a:spcAft>
              </a:pPr>
              <a:t>Other</a:t>
            </a:fld>
            <a:endParaRPr lang="en-US" sz="1000">
              <a:cs typeface="+mn-cs"/>
            </a:endParaRPr>
          </a:p>
        </p:txBody>
      </p:sp>
      <p:sp>
        <p:nvSpPr>
          <p:cNvPr id="11" name="Text Placeholder 4">
            <a:extLst>
              <a:ext uri="{FF2B5EF4-FFF2-40B4-BE49-F238E27FC236}">
                <a16:creationId xmlns:a16="http://schemas.microsoft.com/office/drawing/2014/main" id="{44A7C251-E920-2688-D534-5B0AF6E0BB4E}"/>
              </a:ext>
            </a:extLst>
          </p:cNvPr>
          <p:cNvSpPr>
            <a:spLocks noGrp="1"/>
          </p:cNvSpPr>
          <p:nvPr>
            <p:custDataLst>
              <p:tags r:id="rId50"/>
            </p:custDataLst>
          </p:nvPr>
        </p:nvSpPr>
        <p:spPr bwMode="gray">
          <a:xfrm>
            <a:off x="796925" y="320040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89C4804-14C5-4986-BDEE-C9B7A2ED4B4D}" type="datetime'''''''''''''''5''''''''''''''''''''''''''7''''''''''''%'">
              <a:rPr lang="en-US" altLang="en-US" sz="1000" b="1" smtClean="0">
                <a:cs typeface="+mn-cs"/>
              </a:rPr>
              <a:pPr lvl="0" algn="ctr">
                <a:spcBef>
                  <a:spcPct val="0"/>
                </a:spcBef>
                <a:spcAft>
                  <a:spcPct val="0"/>
                </a:spcAft>
              </a:pPr>
              <a:t>57%</a:t>
            </a:fld>
            <a:endParaRPr lang="en-US" sz="1000" b="1">
              <a:cs typeface="+mn-cs"/>
            </a:endParaRPr>
          </a:p>
        </p:txBody>
      </p:sp>
      <p:sp>
        <p:nvSpPr>
          <p:cNvPr id="12" name="Text Placeholder 4">
            <a:extLst>
              <a:ext uri="{FF2B5EF4-FFF2-40B4-BE49-F238E27FC236}">
                <a16:creationId xmlns:a16="http://schemas.microsoft.com/office/drawing/2014/main" id="{D6F3F31B-5E3D-F9E5-5933-D6F4FB71A091}"/>
              </a:ext>
            </a:extLst>
          </p:cNvPr>
          <p:cNvSpPr>
            <a:spLocks noGrp="1"/>
          </p:cNvSpPr>
          <p:nvPr>
            <p:custDataLst>
              <p:tags r:id="rId51"/>
            </p:custDataLst>
          </p:nvPr>
        </p:nvSpPr>
        <p:spPr bwMode="gray">
          <a:xfrm>
            <a:off x="1571625" y="2455863"/>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1052CF4-4E99-4865-9CD4-6A0A5B4C6E3E}" type="datetime'''84''''''%'''''''''''''''''''''''''''''''''''''''''''''''">
              <a:rPr lang="en-US" altLang="en-US" sz="1000" b="1" smtClean="0">
                <a:cs typeface="+mn-cs"/>
              </a:rPr>
              <a:pPr lvl="0" algn="ctr">
                <a:spcBef>
                  <a:spcPct val="0"/>
                </a:spcBef>
                <a:spcAft>
                  <a:spcPct val="0"/>
                </a:spcAft>
              </a:pPr>
              <a:t>84%</a:t>
            </a:fld>
            <a:endParaRPr lang="en-US" sz="1000" b="1">
              <a:cs typeface="+mn-cs"/>
            </a:endParaRPr>
          </a:p>
        </p:txBody>
      </p:sp>
      <p:sp>
        <p:nvSpPr>
          <p:cNvPr id="46" name="Text Placeholder 4">
            <a:extLst>
              <a:ext uri="{FF2B5EF4-FFF2-40B4-BE49-F238E27FC236}">
                <a16:creationId xmlns:a16="http://schemas.microsoft.com/office/drawing/2014/main" id="{16EA311C-90CC-972F-ECEA-F1D94EB0C653}"/>
              </a:ext>
            </a:extLst>
          </p:cNvPr>
          <p:cNvSpPr>
            <a:spLocks noGrp="1"/>
          </p:cNvSpPr>
          <p:nvPr>
            <p:custDataLst>
              <p:tags r:id="rId52"/>
            </p:custDataLst>
          </p:nvPr>
        </p:nvSpPr>
        <p:spPr bwMode="gray">
          <a:xfrm>
            <a:off x="2346325" y="241458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B336E16-4BAE-4788-BEEE-C45D1C5E5398}" type="datetime'''8''''''''''''''''''''''''''''''''''''5%'''''''''''''''''">
              <a:rPr lang="en-US" altLang="en-US" sz="1000" b="1" smtClean="0">
                <a:cs typeface="+mn-cs"/>
              </a:rPr>
              <a:pPr lvl="0" algn="ctr">
                <a:spcBef>
                  <a:spcPct val="0"/>
                </a:spcBef>
                <a:spcAft>
                  <a:spcPct val="0"/>
                </a:spcAft>
              </a:pPr>
              <a:t>85%</a:t>
            </a:fld>
            <a:endParaRPr lang="en-US" sz="1000" b="1">
              <a:cs typeface="+mn-cs"/>
            </a:endParaRPr>
          </a:p>
        </p:txBody>
      </p:sp>
      <p:sp>
        <p:nvSpPr>
          <p:cNvPr id="168" name="Text Placeholder 4">
            <a:extLst>
              <a:ext uri="{FF2B5EF4-FFF2-40B4-BE49-F238E27FC236}">
                <a16:creationId xmlns:a16="http://schemas.microsoft.com/office/drawing/2014/main" id="{5DE609DA-E30D-568A-4BE7-788F20EF2860}"/>
              </a:ext>
            </a:extLst>
          </p:cNvPr>
          <p:cNvSpPr>
            <a:spLocks noGrp="1"/>
          </p:cNvSpPr>
          <p:nvPr>
            <p:custDataLst>
              <p:tags r:id="rId53"/>
            </p:custDataLst>
          </p:nvPr>
        </p:nvSpPr>
        <p:spPr bwMode="gray">
          <a:xfrm>
            <a:off x="7165975" y="4708525"/>
            <a:ext cx="217488" cy="152400"/>
          </a:xfrm>
          <a:prstGeom prst="rect">
            <a:avLst/>
          </a:prstGeom>
          <a:solidFill>
            <a:srgbClr val="061F79"/>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6431FC9-145A-40B8-AD58-56A1D2A02C3B}" type="datetime'''''''''''''''''''''''''''''''''''3''''%'''''">
              <a:rPr lang="en-US" altLang="en-US" sz="1000" smtClean="0">
                <a:solidFill>
                  <a:schemeClr val="tx2"/>
                </a:solidFill>
                <a:cs typeface="+mn-cs"/>
              </a:rPr>
              <a:pPr lvl="0" algn="ctr">
                <a:spcBef>
                  <a:spcPct val="0"/>
                </a:spcBef>
                <a:spcAft>
                  <a:spcPct val="0"/>
                </a:spcAft>
              </a:pPr>
              <a:t>3%</a:t>
            </a:fld>
            <a:endParaRPr lang="en-US" sz="1000">
              <a:solidFill>
                <a:schemeClr val="tx2"/>
              </a:solidFill>
              <a:cs typeface="+mn-cs"/>
            </a:endParaRPr>
          </a:p>
        </p:txBody>
      </p:sp>
      <p:sp>
        <p:nvSpPr>
          <p:cNvPr id="59" name="Text Placeholder 4">
            <a:extLst>
              <a:ext uri="{FF2B5EF4-FFF2-40B4-BE49-F238E27FC236}">
                <a16:creationId xmlns:a16="http://schemas.microsoft.com/office/drawing/2014/main" id="{3994FD1D-DD3F-3BA2-53AB-92019FE5CAA6}"/>
              </a:ext>
            </a:extLst>
          </p:cNvPr>
          <p:cNvSpPr>
            <a:spLocks noGrp="1"/>
          </p:cNvSpPr>
          <p:nvPr>
            <p:custDataLst>
              <p:tags r:id="rId54"/>
            </p:custDataLst>
          </p:nvPr>
        </p:nvSpPr>
        <p:spPr bwMode="gray">
          <a:xfrm>
            <a:off x="3894138" y="328295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0FE9CAB-91DD-4AA4-858E-8CE32AC7C8CC}" type="datetime'''''''''''''''''''''''''''''''''''''''''''5''''''4''''%'''">
              <a:rPr lang="en-US" altLang="en-US" sz="1000" b="1" smtClean="0">
                <a:cs typeface="+mn-cs"/>
              </a:rPr>
              <a:pPr lvl="0" algn="ctr">
                <a:spcBef>
                  <a:spcPct val="0"/>
                </a:spcBef>
                <a:spcAft>
                  <a:spcPct val="0"/>
                </a:spcAft>
              </a:pPr>
              <a:t>54%</a:t>
            </a:fld>
            <a:endParaRPr lang="en-US" sz="1000" b="1">
              <a:cs typeface="+mn-cs"/>
            </a:endParaRPr>
          </a:p>
        </p:txBody>
      </p:sp>
      <p:sp>
        <p:nvSpPr>
          <p:cNvPr id="63" name="Text Placeholder 4">
            <a:extLst>
              <a:ext uri="{FF2B5EF4-FFF2-40B4-BE49-F238E27FC236}">
                <a16:creationId xmlns:a16="http://schemas.microsoft.com/office/drawing/2014/main" id="{8D6D0411-DEF6-E628-1AE0-B69DED47C58D}"/>
              </a:ext>
            </a:extLst>
          </p:cNvPr>
          <p:cNvSpPr>
            <a:spLocks noGrp="1"/>
          </p:cNvSpPr>
          <p:nvPr>
            <p:custDataLst>
              <p:tags r:id="rId55"/>
            </p:custDataLst>
          </p:nvPr>
        </p:nvSpPr>
        <p:spPr bwMode="gray">
          <a:xfrm>
            <a:off x="4668838" y="311785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0D41F70-DF67-403A-9F29-C5FBA70EC047}" type="datetime'''''''''''''''''''''60''''%'''''''''">
              <a:rPr lang="en-US" altLang="en-US" sz="1000" b="1" smtClean="0">
                <a:cs typeface="+mn-cs"/>
              </a:rPr>
              <a:pPr lvl="0" algn="ctr">
                <a:spcBef>
                  <a:spcPct val="0"/>
                </a:spcBef>
                <a:spcAft>
                  <a:spcPct val="0"/>
                </a:spcAft>
              </a:pPr>
              <a:t>60%</a:t>
            </a:fld>
            <a:endParaRPr lang="en-US" sz="1000" b="1">
              <a:cs typeface="+mn-cs"/>
            </a:endParaRPr>
          </a:p>
        </p:txBody>
      </p:sp>
      <p:sp>
        <p:nvSpPr>
          <p:cNvPr id="74" name="Text Placeholder 4">
            <a:extLst>
              <a:ext uri="{FF2B5EF4-FFF2-40B4-BE49-F238E27FC236}">
                <a16:creationId xmlns:a16="http://schemas.microsoft.com/office/drawing/2014/main" id="{D87BE056-94F1-C0D7-3986-2ACE84A4D1AF}"/>
              </a:ext>
            </a:extLst>
          </p:cNvPr>
          <p:cNvSpPr>
            <a:spLocks noGrp="1"/>
          </p:cNvSpPr>
          <p:nvPr>
            <p:custDataLst>
              <p:tags r:id="rId56"/>
            </p:custDataLst>
          </p:nvPr>
        </p:nvSpPr>
        <p:spPr bwMode="gray">
          <a:xfrm>
            <a:off x="5443538" y="386238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4B32705-BF9C-42D4-BA5A-E32A143AD12C}" type="datetime'''''''''''''3''''''4''''''''''''''''''''''%'''''''''">
              <a:rPr lang="en-US" altLang="en-US" sz="1000" b="1" smtClean="0">
                <a:cs typeface="+mn-cs"/>
              </a:rPr>
              <a:pPr lvl="0" algn="ctr">
                <a:spcBef>
                  <a:spcPct val="0"/>
                </a:spcBef>
                <a:spcAft>
                  <a:spcPct val="0"/>
                </a:spcAft>
              </a:pPr>
              <a:t>34%</a:t>
            </a:fld>
            <a:endParaRPr lang="en-US" sz="1000" b="1">
              <a:cs typeface="+mn-cs"/>
            </a:endParaRPr>
          </a:p>
        </p:txBody>
      </p:sp>
      <p:sp>
        <p:nvSpPr>
          <p:cNvPr id="78" name="Text Placeholder 4">
            <a:extLst>
              <a:ext uri="{FF2B5EF4-FFF2-40B4-BE49-F238E27FC236}">
                <a16:creationId xmlns:a16="http://schemas.microsoft.com/office/drawing/2014/main" id="{F48FCCB0-32F3-EDA8-D574-C927A5EB101D}"/>
              </a:ext>
            </a:extLst>
          </p:cNvPr>
          <p:cNvSpPr>
            <a:spLocks noGrp="1"/>
          </p:cNvSpPr>
          <p:nvPr>
            <p:custDataLst>
              <p:tags r:id="rId57"/>
            </p:custDataLst>
          </p:nvPr>
        </p:nvSpPr>
        <p:spPr bwMode="gray">
          <a:xfrm>
            <a:off x="6216650" y="402748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F509220-6E5F-43E6-B107-8171E1EAC81C}" type="datetime'''''''''2''''''''''''''''8''''%'''''''''''''''''''''''''">
              <a:rPr lang="en-US" altLang="en-US" sz="1000" b="1" smtClean="0">
                <a:cs typeface="+mn-cs"/>
              </a:rPr>
              <a:pPr lvl="0" algn="ctr">
                <a:spcBef>
                  <a:spcPct val="0"/>
                </a:spcBef>
                <a:spcAft>
                  <a:spcPct val="0"/>
                </a:spcAft>
              </a:pPr>
              <a:t>28%</a:t>
            </a:fld>
            <a:endParaRPr lang="en-US" sz="1000" b="1">
              <a:cs typeface="+mn-cs"/>
            </a:endParaRPr>
          </a:p>
        </p:txBody>
      </p:sp>
      <p:sp>
        <p:nvSpPr>
          <p:cNvPr id="115" name="Text Placeholder 4">
            <a:extLst>
              <a:ext uri="{FF2B5EF4-FFF2-40B4-BE49-F238E27FC236}">
                <a16:creationId xmlns:a16="http://schemas.microsoft.com/office/drawing/2014/main" id="{DD63CC62-00D2-8588-E267-056742CB5D2D}"/>
              </a:ext>
            </a:extLst>
          </p:cNvPr>
          <p:cNvSpPr>
            <a:spLocks noGrp="1"/>
          </p:cNvSpPr>
          <p:nvPr>
            <p:custDataLst>
              <p:tags r:id="rId58"/>
            </p:custDataLst>
          </p:nvPr>
        </p:nvSpPr>
        <p:spPr bwMode="gray">
          <a:xfrm>
            <a:off x="6991350" y="3821113"/>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06C002C-7E7C-4DC7-9179-250D03BD22F5}" type="datetime'''''''''''''''''''''''''3''''''''''''''''5''''''''''''''''%'">
              <a:rPr lang="en-US" altLang="en-US" sz="1000" b="1" smtClean="0">
                <a:cs typeface="+mn-cs"/>
              </a:rPr>
              <a:pPr lvl="0" algn="ctr">
                <a:spcBef>
                  <a:spcPct val="0"/>
                </a:spcBef>
                <a:spcAft>
                  <a:spcPct val="0"/>
                </a:spcAft>
              </a:pPr>
              <a:t>35%</a:t>
            </a:fld>
            <a:endParaRPr lang="en-US" sz="1000" b="1">
              <a:cs typeface="+mn-cs"/>
            </a:endParaRPr>
          </a:p>
        </p:txBody>
      </p:sp>
      <p:sp>
        <p:nvSpPr>
          <p:cNvPr id="53" name="Text Placeholder 4">
            <a:extLst>
              <a:ext uri="{FF2B5EF4-FFF2-40B4-BE49-F238E27FC236}">
                <a16:creationId xmlns:a16="http://schemas.microsoft.com/office/drawing/2014/main" id="{F44E6219-2063-4B09-5073-F93BB9AD0B30}"/>
              </a:ext>
            </a:extLst>
          </p:cNvPr>
          <p:cNvSpPr>
            <a:spLocks noGrp="1"/>
          </p:cNvSpPr>
          <p:nvPr>
            <p:custDataLst>
              <p:tags r:id="rId59"/>
            </p:custDataLst>
          </p:nvPr>
        </p:nvSpPr>
        <p:spPr bwMode="gray">
          <a:xfrm>
            <a:off x="3119438" y="353060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66C80DF-E980-4539-941D-DB446A9B25D6}" type="datetime'4''''''6''''%'''''''">
              <a:rPr lang="en-US" altLang="en-US" sz="1000" b="1" smtClean="0">
                <a:cs typeface="+mn-cs"/>
              </a:rPr>
              <a:pPr lvl="0" algn="ctr">
                <a:spcBef>
                  <a:spcPct val="0"/>
                </a:spcBef>
                <a:spcAft>
                  <a:spcPct val="0"/>
                </a:spcAft>
              </a:pPr>
              <a:t>46%</a:t>
            </a:fld>
            <a:endParaRPr lang="en-US" sz="1000" b="1">
              <a:cs typeface="+mn-cs"/>
            </a:endParaRPr>
          </a:p>
        </p:txBody>
      </p:sp>
      <p:sp>
        <p:nvSpPr>
          <p:cNvPr id="56" name="Rectangle 55">
            <a:extLst>
              <a:ext uri="{FF2B5EF4-FFF2-40B4-BE49-F238E27FC236}">
                <a16:creationId xmlns:a16="http://schemas.microsoft.com/office/drawing/2014/main" id="{28230CC6-9531-8FEC-E7C4-FC5440C9A551}"/>
              </a:ext>
            </a:extLst>
          </p:cNvPr>
          <p:cNvSpPr/>
          <p:nvPr>
            <p:custDataLst>
              <p:tags r:id="rId60"/>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57" name="Rectangle 56">
            <a:extLst>
              <a:ext uri="{FF2B5EF4-FFF2-40B4-BE49-F238E27FC236}">
                <a16:creationId xmlns:a16="http://schemas.microsoft.com/office/drawing/2014/main" id="{3A533A29-CADD-25D0-BCD0-97BFFB39FD67}"/>
              </a:ext>
            </a:extLst>
          </p:cNvPr>
          <p:cNvSpPr/>
          <p:nvPr>
            <p:custDataLst>
              <p:tags r:id="rId61"/>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0" name="Rectangle 69">
            <a:extLst>
              <a:ext uri="{FF2B5EF4-FFF2-40B4-BE49-F238E27FC236}">
                <a16:creationId xmlns:a16="http://schemas.microsoft.com/office/drawing/2014/main" id="{70460FDF-DDA2-8647-8A18-60A5D16EB2E6}"/>
              </a:ext>
            </a:extLst>
          </p:cNvPr>
          <p:cNvSpPr/>
          <p:nvPr>
            <p:custDataLst>
              <p:tags r:id="rId62"/>
            </p:custDataLst>
          </p:nvPr>
        </p:nvSpPr>
        <p:spPr bwMode="auto">
          <a:xfrm>
            <a:off x="2773363"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95" name="Rectangle 94">
            <a:extLst>
              <a:ext uri="{FF2B5EF4-FFF2-40B4-BE49-F238E27FC236}">
                <a16:creationId xmlns:a16="http://schemas.microsoft.com/office/drawing/2014/main" id="{262A8658-AF71-E708-2C48-8A12E5EB9875}"/>
              </a:ext>
            </a:extLst>
          </p:cNvPr>
          <p:cNvSpPr/>
          <p:nvPr>
            <p:custDataLst>
              <p:tags r:id="rId63"/>
            </p:custDataLst>
          </p:nvPr>
        </p:nvSpPr>
        <p:spPr bwMode="auto">
          <a:xfrm>
            <a:off x="3471863" y="1997075"/>
            <a:ext cx="165100" cy="165100"/>
          </a:xfrm>
          <a:prstGeom prst="rect">
            <a:avLst/>
          </a:prstGeom>
          <a:solidFill>
            <a:schemeClr val="accent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Text Placeholder 4">
            <a:extLst>
              <a:ext uri="{FF2B5EF4-FFF2-40B4-BE49-F238E27FC236}">
                <a16:creationId xmlns:a16="http://schemas.microsoft.com/office/drawing/2014/main" id="{EF4DE3DB-AFF6-D813-3BF6-0466A08DD21D}"/>
              </a:ext>
            </a:extLst>
          </p:cNvPr>
          <p:cNvSpPr>
            <a:spLocks noGrp="1"/>
          </p:cNvSpPr>
          <p:nvPr>
            <p:custDataLst>
              <p:tags r:id="rId64"/>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a:cs typeface="+mn-cs"/>
            </a:endParaRPr>
          </a:p>
        </p:txBody>
      </p:sp>
      <p:sp>
        <p:nvSpPr>
          <p:cNvPr id="49" name="Text Placeholder 4">
            <a:extLst>
              <a:ext uri="{FF2B5EF4-FFF2-40B4-BE49-F238E27FC236}">
                <a16:creationId xmlns:a16="http://schemas.microsoft.com/office/drawing/2014/main" id="{D4D453DE-4FBA-373B-F2A9-776786664985}"/>
              </a:ext>
            </a:extLst>
          </p:cNvPr>
          <p:cNvSpPr>
            <a:spLocks noGrp="1"/>
          </p:cNvSpPr>
          <p:nvPr>
            <p:custDataLst>
              <p:tags r:id="rId65"/>
            </p:custDataLst>
          </p:nvPr>
        </p:nvSpPr>
        <p:spPr bwMode="auto">
          <a:xfrm>
            <a:off x="1731962" y="1995488"/>
            <a:ext cx="9398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D083B4FD-47BB-40BB-B350-DC554EE8F67E}" type="datetime'L''L'''''''''' Cu''sto''''m''''''''''e''''r''''''''''''s'''''">
              <a:rPr lang="en-US" altLang="en-US" sz="1200" smtClean="0">
                <a:cs typeface="+mn-cs"/>
              </a:rPr>
              <a:pPr lvl="0">
                <a:spcBef>
                  <a:spcPct val="0"/>
                </a:spcBef>
                <a:spcAft>
                  <a:spcPct val="0"/>
                </a:spcAft>
              </a:pPr>
              <a:t>LL Customers</a:t>
            </a:fld>
            <a:endParaRPr lang="en-US" sz="1200">
              <a:cs typeface="+mn-cs"/>
            </a:endParaRPr>
          </a:p>
        </p:txBody>
      </p:sp>
      <p:sp>
        <p:nvSpPr>
          <p:cNvPr id="67" name="Text Placeholder 4">
            <a:extLst>
              <a:ext uri="{FF2B5EF4-FFF2-40B4-BE49-F238E27FC236}">
                <a16:creationId xmlns:a16="http://schemas.microsoft.com/office/drawing/2014/main" id="{54B0A898-B7A0-1493-B98C-CFB5A2E1355C}"/>
              </a:ext>
            </a:extLst>
          </p:cNvPr>
          <p:cNvSpPr>
            <a:spLocks noGrp="1"/>
          </p:cNvSpPr>
          <p:nvPr>
            <p:custDataLst>
              <p:tags r:id="rId66"/>
            </p:custDataLst>
          </p:nvPr>
        </p:nvSpPr>
        <p:spPr bwMode="auto">
          <a:xfrm>
            <a:off x="2989263"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42BE95B-AECC-41A9-A72A-81F4BA44EBF5}" type="datetime'''''''O''t''''''''''''''h''''''e''r'''''''''''''">
              <a:rPr lang="en-US" altLang="en-US" sz="1200" smtClean="0">
                <a:solidFill>
                  <a:srgbClr val="000000"/>
                </a:solidFill>
                <a:cs typeface="+mn-cs"/>
              </a:rPr>
              <a:pPr lvl="0">
                <a:spcBef>
                  <a:spcPct val="0"/>
                </a:spcBef>
                <a:spcAft>
                  <a:spcPct val="0"/>
                </a:spcAft>
              </a:pPr>
              <a:t>Other</a:t>
            </a:fld>
            <a:endParaRPr lang="en-US" sz="1200">
              <a:solidFill>
                <a:srgbClr val="000000"/>
              </a:solidFill>
              <a:cs typeface="+mn-cs"/>
            </a:endParaRPr>
          </a:p>
        </p:txBody>
      </p:sp>
      <p:sp>
        <p:nvSpPr>
          <p:cNvPr id="84" name="Text Placeholder 4">
            <a:extLst>
              <a:ext uri="{FF2B5EF4-FFF2-40B4-BE49-F238E27FC236}">
                <a16:creationId xmlns:a16="http://schemas.microsoft.com/office/drawing/2014/main" id="{E80F8424-97BC-28AE-A7FB-FCA56806F13A}"/>
              </a:ext>
            </a:extLst>
          </p:cNvPr>
          <p:cNvSpPr>
            <a:spLocks noGrp="1"/>
          </p:cNvSpPr>
          <p:nvPr>
            <p:custDataLst>
              <p:tags r:id="rId67"/>
            </p:custDataLst>
          </p:nvPr>
        </p:nvSpPr>
        <p:spPr bwMode="auto">
          <a:xfrm>
            <a:off x="3687763" y="1995488"/>
            <a:ext cx="760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DDA5A9A1-FD06-4965-BC70-206BDA09528F}" type="datetime'G''''e''n''e''''''''''''rat''''''''o''''''''r''''s'''">
              <a:rPr lang="en-US" altLang="en-US" sz="1200" smtClean="0">
                <a:cs typeface="+mn-cs"/>
              </a:rPr>
              <a:pPr lvl="0">
                <a:spcBef>
                  <a:spcPct val="0"/>
                </a:spcBef>
                <a:spcAft>
                  <a:spcPct val="0"/>
                </a:spcAft>
              </a:pPr>
              <a:t>Generators</a:t>
            </a:fld>
            <a:endParaRPr lang="en-US" sz="1200">
              <a:cs typeface="+mn-cs"/>
            </a:endParaRPr>
          </a:p>
        </p:txBody>
      </p:sp>
      <p:sp>
        <p:nvSpPr>
          <p:cNvPr id="30" name="TrackerNumBlue 28">
            <a:extLst>
              <a:ext uri="{FF2B5EF4-FFF2-40B4-BE49-F238E27FC236}">
                <a16:creationId xmlns:a16="http://schemas.microsoft.com/office/drawing/2014/main" id="{F02222A3-3B7D-1C4E-3DCF-ED5BADD7EE3A}"/>
              </a:ext>
            </a:extLst>
          </p:cNvPr>
          <p:cNvSpPr/>
          <p:nvPr>
            <p:custDataLst>
              <p:tags r:id="rId68"/>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B5</a:t>
            </a:r>
          </a:p>
        </p:txBody>
      </p:sp>
      <p:sp>
        <p:nvSpPr>
          <p:cNvPr id="191" name="TextBox 190">
            <a:extLst>
              <a:ext uri="{FF2B5EF4-FFF2-40B4-BE49-F238E27FC236}">
                <a16:creationId xmlns:a16="http://schemas.microsoft.com/office/drawing/2014/main" id="{A100B15A-2E57-54C5-FDDE-5605F91096CA}"/>
              </a:ext>
            </a:extLst>
          </p:cNvPr>
          <p:cNvSpPr txBox="1">
            <a:spLocks/>
          </p:cNvSpPr>
          <p:nvPr/>
        </p:nvSpPr>
        <p:spPr>
          <a:xfrm>
            <a:off x="8054871" y="1992154"/>
            <a:ext cx="3801508" cy="47012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Strong majority of respondents favor defining site preparation and construction to include posted financial security/deposits (84%) and demonstrated site control (85%)</a:t>
            </a:r>
            <a:r>
              <a:rPr lang="en-US" sz="1200"/>
              <a:t>, with support for breaker or major electrical equipment deposits (60%), executed interconnection agreements (57%), and HV transformer deposits (54%)</a:t>
            </a:r>
          </a:p>
          <a:p>
            <a:pPr marL="285750" indent="-285750">
              <a:buFont typeface="Arial" panose="020B0604020202020204" pitchFamily="34" charset="0"/>
              <a:buChar char="•"/>
            </a:pPr>
            <a:r>
              <a:rPr lang="en-US" sz="1200" b="1"/>
              <a:t>General stakeholder alignment: </a:t>
            </a:r>
            <a:r>
              <a:rPr lang="en-US" sz="1200"/>
              <a:t>“T(D)SPs,” “Large Load customers,” “Generators,” and “Other” stakeholders are broadly aligned around site control and posted financial security as the primary components of defining site preparation and construction eligibility</a:t>
            </a:r>
          </a:p>
          <a:p>
            <a:pPr marL="285750" indent="-285750">
              <a:buFont typeface="Arial" panose="020B0604020202020204" pitchFamily="34" charset="0"/>
              <a:buChar char="•"/>
            </a:pPr>
            <a:r>
              <a:rPr lang="en-US" sz="1200" b="1"/>
              <a:t>Other suggestions:</a:t>
            </a:r>
          </a:p>
          <a:p>
            <a:pPr marL="514350" lvl="1" indent="-285750">
              <a:buFont typeface="Arial" panose="020B0604020202020204" pitchFamily="34" charset="0"/>
              <a:buChar char="­"/>
            </a:pPr>
            <a:r>
              <a:rPr lang="en-US" sz="1200"/>
              <a:t>Clarify key definitions (e.g., financial security, purchase vs. deposit, intermediate/ interconnection agreements) and avoid subjective eligibility standards</a:t>
            </a:r>
          </a:p>
          <a:p>
            <a:pPr marL="514350" lvl="1" indent="-285750">
              <a:buFont typeface="Arial" panose="020B0604020202020204" pitchFamily="34" charset="0"/>
              <a:buChar char="­"/>
            </a:pPr>
            <a:r>
              <a:rPr lang="en-US" sz="1200"/>
              <a:t>Recognize staged development milestones, including engineering progress, civil construction commencement, and permitting approvals</a:t>
            </a:r>
          </a:p>
          <a:p>
            <a:pPr marL="514350" lvl="1" indent="-285750">
              <a:buFont typeface="Arial" panose="020B0604020202020204" pitchFamily="34" charset="0"/>
              <a:buChar char="­"/>
            </a:pPr>
            <a:r>
              <a:rPr lang="en-US" sz="1200"/>
              <a:t>Allow flexibility in equipment procurement and sequencing (e.g., deposits, ramp-aligned purchases, portfolio-based procurement)</a:t>
            </a:r>
          </a:p>
        </p:txBody>
      </p:sp>
      <p:sp>
        <p:nvSpPr>
          <p:cNvPr id="3" name="TextBox 2">
            <a:extLst>
              <a:ext uri="{FF2B5EF4-FFF2-40B4-BE49-F238E27FC236}">
                <a16:creationId xmlns:a16="http://schemas.microsoft.com/office/drawing/2014/main" id="{BD6C5C7F-B43F-CAAE-B6E4-9FE613319D88}"/>
              </a:ext>
            </a:extLst>
          </p:cNvPr>
          <p:cNvSpPr txBox="1"/>
          <p:nvPr>
            <p:custDataLst>
              <p:tags r:id="rId69"/>
            </p:custDataLst>
          </p:nvPr>
        </p:nvSpPr>
        <p:spPr>
          <a:xfrm>
            <a:off x="2150741" y="6532059"/>
            <a:ext cx="5688334"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Feb 26, 2026 ERCOT Large Load Interconnection (LLI) Batch Study Process Stakeholder Survey results</a:t>
            </a:r>
          </a:p>
        </p:txBody>
      </p:sp>
      <p:sp>
        <p:nvSpPr>
          <p:cNvPr id="94" name="4. Footnote">
            <a:extLst>
              <a:ext uri="{FF2B5EF4-FFF2-40B4-BE49-F238E27FC236}">
                <a16:creationId xmlns:a16="http://schemas.microsoft.com/office/drawing/2014/main" id="{02C18820-4103-C3AC-0681-44EBEC5A5A5E}"/>
              </a:ext>
            </a:extLst>
          </p:cNvPr>
          <p:cNvSpPr txBox="1"/>
          <p:nvPr>
            <p:custDataLst>
              <p:tags r:id="rId70"/>
            </p:custDataLst>
          </p:nvPr>
        </p:nvSpPr>
        <p:spPr>
          <a:xfrm>
            <a:off x="2150742" y="6192779"/>
            <a:ext cx="5371720"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indent="-19050"/>
            <a:r>
              <a:rPr lang="en-US"/>
              <a:t>N=68 (14 T(D)SPs, 40 LLC, 5 Other, 9 Generators).</a:t>
            </a:r>
            <a:br>
              <a:rPr lang="en-US"/>
            </a:br>
            <a:r>
              <a:rPr lang="en-US"/>
              <a:t>Note: respondents could multi-select responses so total % &gt; 100</a:t>
            </a:r>
          </a:p>
        </p:txBody>
      </p:sp>
    </p:spTree>
    <p:extLst>
      <p:ext uri="{BB962C8B-B14F-4D97-AF65-F5344CB8AC3E}">
        <p14:creationId xmlns:p14="http://schemas.microsoft.com/office/powerpoint/2010/main" val="3734425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5D649-29A6-A1B2-5D29-1803D4DBB5D8}"/>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50E2C2E9-6E9D-8AB0-8E3D-E73F3E313B6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04" imgH="405" progId="TCLayout.ActiveDocument.1">
                  <p:embed/>
                </p:oleObj>
              </mc:Choice>
              <mc:Fallback>
                <p:oleObj name="think-cell Slide" r:id="rId30" imgW="404" imgH="405" progId="TCLayout.ActiveDocument.1">
                  <p:embed/>
                  <p:pic>
                    <p:nvPicPr>
                      <p:cNvPr id="22" name="Object 2" hidden="1">
                        <a:extLst>
                          <a:ext uri="{FF2B5EF4-FFF2-40B4-BE49-F238E27FC236}">
                            <a16:creationId xmlns:a16="http://schemas.microsoft.com/office/drawing/2014/main" id="{50E2C2E9-6E9D-8AB0-8E3D-E73F3E313B6F}"/>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22F62D4B-5924-4E21-471C-28EA2A092BC4}"/>
              </a:ext>
            </a:extLst>
          </p:cNvPr>
          <p:cNvSpPr>
            <a:spLocks noGrp="1"/>
          </p:cNvSpPr>
          <p:nvPr>
            <p:ph type="title"/>
            <p:custDataLst>
              <p:tags r:id="rId2"/>
            </p:custDataLst>
          </p:nvPr>
        </p:nvSpPr>
        <p:spPr>
          <a:xfrm>
            <a:off x="554736" y="172212"/>
            <a:ext cx="6967728" cy="731520"/>
          </a:xfrm>
        </p:spPr>
        <p:txBody>
          <a:bodyPr vert="horz"/>
          <a:lstStyle/>
          <a:p>
            <a:r>
              <a:rPr lang="en-US"/>
              <a:t>Design of Batch Zero: Fundamental principles</a:t>
            </a:r>
          </a:p>
        </p:txBody>
      </p:sp>
      <p:cxnSp>
        <p:nvCxnSpPr>
          <p:cNvPr id="6" name="LineBasicStrong 6">
            <a:extLst>
              <a:ext uri="{FF2B5EF4-FFF2-40B4-BE49-F238E27FC236}">
                <a16:creationId xmlns:a16="http://schemas.microsoft.com/office/drawing/2014/main" id="{E10F9AC3-C769-74CF-ED2C-75A44FF297AC}"/>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7D97240-CB68-325C-3E81-7ABC360D91B7}"/>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9" name="LineBasicStrong 6">
            <a:extLst>
              <a:ext uri="{FF2B5EF4-FFF2-40B4-BE49-F238E27FC236}">
                <a16:creationId xmlns:a16="http://schemas.microsoft.com/office/drawing/2014/main" id="{CB640D7C-183F-0B54-AE52-2E85BC451415}"/>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F1813D3-BBC3-0A27-BC24-1C650EB05E28}"/>
              </a:ext>
            </a:extLst>
          </p:cNvPr>
          <p:cNvSpPr txBox="1">
            <a:spLocks/>
          </p:cNvSpPr>
          <p:nvPr/>
        </p:nvSpPr>
        <p:spPr>
          <a:xfrm>
            <a:off x="8054871" y="1992154"/>
            <a:ext cx="3801508" cy="437042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Majority of respondents (55%) agree with ERCOT’s fundamental principles for Batch Zero</a:t>
            </a:r>
            <a:r>
              <a:rPr lang="en-US" sz="1200"/>
              <a:t>, while a sizable minority (45%) do not</a:t>
            </a:r>
          </a:p>
          <a:p>
            <a:pPr marL="285750" indent="-285750">
              <a:buFont typeface="Arial" panose="020B0604020202020204" pitchFamily="34" charset="0"/>
              <a:buChar char="•"/>
            </a:pPr>
            <a:r>
              <a:rPr lang="en-US" sz="1200" b="1"/>
              <a:t>Mixed stakeholder alignment: </a:t>
            </a:r>
            <a:r>
              <a:rPr lang="en-US" sz="1200"/>
              <a:t>“T(D)SPs,” and “Generators” stakeholders show clear majority support for proposed fundamental principles, “Large Load customers” are ambivalent while and “Other” stakeholders are opposed</a:t>
            </a:r>
          </a:p>
          <a:p>
            <a:pPr marL="285750" indent="-285750">
              <a:buFont typeface="Arial" panose="020B0604020202020204" pitchFamily="34" charset="0"/>
              <a:buChar char="•"/>
            </a:pPr>
            <a:r>
              <a:rPr lang="en-US" sz="1200" b="1"/>
              <a:t>Reasons of opposition:</a:t>
            </a:r>
          </a:p>
          <a:p>
            <a:pPr marL="514350" lvl="1" indent="-285750">
              <a:buFont typeface="Arial" panose="020B0604020202020204" pitchFamily="34" charset="0"/>
              <a:buChar char="­"/>
            </a:pPr>
            <a:r>
              <a:rPr lang="en-US" sz="1200"/>
              <a:t>Concern over retroactive application of proposed PUCT 58481 rules and potential invalidation of previously approved studies or allocated MW</a:t>
            </a:r>
          </a:p>
          <a:p>
            <a:pPr marL="514350" lvl="1" indent="-285750">
              <a:buFont typeface="Arial" panose="020B0604020202020204" pitchFamily="34" charset="0"/>
              <a:buChar char="­"/>
            </a:pPr>
            <a:r>
              <a:rPr lang="en-US" sz="1200"/>
              <a:t>Objection to reallocation of non-utilized capacity and the $100k/MW financial security requirement, viewed as economically harmful and premature</a:t>
            </a:r>
          </a:p>
          <a:p>
            <a:pPr marL="514350" lvl="1" indent="-285750">
              <a:buFont typeface="Arial" panose="020B0604020202020204" pitchFamily="34" charset="0"/>
              <a:buChar char="­"/>
            </a:pPr>
            <a:r>
              <a:rPr lang="en-US" sz="1200"/>
              <a:t>Risk of inequitable treatment due to TSP-driven delays, potentially disadvantaging projects through no fault of developers</a:t>
            </a:r>
          </a:p>
          <a:p>
            <a:pPr marL="514350" lvl="1" indent="-285750">
              <a:buFont typeface="Arial" panose="020B0604020202020204" pitchFamily="34" charset="0"/>
              <a:buChar char="­"/>
            </a:pPr>
            <a:r>
              <a:rPr lang="en-US" sz="1200"/>
              <a:t>Need for clearer alignment with SB6 and final PUCT gating rules before implementing Batch Zero criteria</a:t>
            </a:r>
          </a:p>
        </p:txBody>
      </p:sp>
      <p:graphicFrame>
        <p:nvGraphicFramePr>
          <p:cNvPr id="58" name="Chart 57">
            <a:extLst>
              <a:ext uri="{FF2B5EF4-FFF2-40B4-BE49-F238E27FC236}">
                <a16:creationId xmlns:a16="http://schemas.microsoft.com/office/drawing/2014/main" id="{FFA51204-C8F8-DCCF-C156-9F664D7CF236}"/>
              </a:ext>
            </a:extLst>
          </p:cNvPr>
          <p:cNvGraphicFramePr/>
          <p:nvPr>
            <p:custDataLst>
              <p:tags r:id="rId5"/>
            </p:custData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32"/>
          </a:graphicData>
        </a:graphic>
      </p:graphicFrame>
      <p:sp>
        <p:nvSpPr>
          <p:cNvPr id="17" name="Text Placeholder 4">
            <a:extLst>
              <a:ext uri="{FF2B5EF4-FFF2-40B4-BE49-F238E27FC236}">
                <a16:creationId xmlns:a16="http://schemas.microsoft.com/office/drawing/2014/main" id="{4C1F3293-4EFE-461D-940D-7EE66BAE31C5}"/>
              </a:ext>
            </a:extLst>
          </p:cNvPr>
          <p:cNvSpPr>
            <a:spLocks noGrp="1"/>
          </p:cNvSpPr>
          <p:nvPr>
            <p:custDataLst>
              <p:tags r:id="rId6"/>
            </p:custDataLst>
          </p:nvPr>
        </p:nvSpPr>
        <p:spPr bwMode="auto">
          <a:xfrm>
            <a:off x="2165350" y="5343526"/>
            <a:ext cx="2603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ED5BDDD-8507-4331-8972-FFE08B8AF97F}" type="datetime'''''''''''''''''''''''''Y''''''''''''''''e''''''''''s'">
              <a:rPr lang="en-US" altLang="en-US" sz="1200" smtClean="0">
                <a:effectLst/>
                <a:cs typeface="+mn-cs"/>
              </a:rPr>
              <a:pPr lvl="0" algn="ctr">
                <a:spcBef>
                  <a:spcPct val="0"/>
                </a:spcBef>
                <a:spcAft>
                  <a:spcPct val="0"/>
                </a:spcAft>
              </a:pPr>
              <a:t>Yes</a:t>
            </a:fld>
            <a:endParaRPr lang="en-US" sz="1200">
              <a:cs typeface="+mn-cs"/>
            </a:endParaRPr>
          </a:p>
        </p:txBody>
      </p:sp>
      <p:sp>
        <p:nvSpPr>
          <p:cNvPr id="20" name="Text Placeholder 4">
            <a:extLst>
              <a:ext uri="{FF2B5EF4-FFF2-40B4-BE49-F238E27FC236}">
                <a16:creationId xmlns:a16="http://schemas.microsoft.com/office/drawing/2014/main" id="{9C9FFF03-BEF9-405A-B254-2EFC07D0F2CA}"/>
              </a:ext>
            </a:extLst>
          </p:cNvPr>
          <p:cNvSpPr>
            <a:spLocks noGrp="1"/>
          </p:cNvSpPr>
          <p:nvPr>
            <p:custDataLst>
              <p:tags r:id="rId7"/>
            </p:custDataLst>
          </p:nvPr>
        </p:nvSpPr>
        <p:spPr bwMode="auto">
          <a:xfrm>
            <a:off x="5656263" y="5343525"/>
            <a:ext cx="2492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43F0570-CD75-4390-B2F1-2D9AB1FCE4D2}" type="datetime'''''''''''N''''''''''''''o'''' '''''''''''''''''''''''">
              <a:rPr lang="en-US" altLang="en-US" sz="1200" smtClean="0">
                <a:cs typeface="+mn-cs"/>
              </a:rPr>
              <a:pPr lvl="0" algn="ctr">
                <a:spcBef>
                  <a:spcPct val="0"/>
                </a:spcBef>
                <a:spcAft>
                  <a:spcPct val="0"/>
                </a:spcAft>
              </a:pPr>
              <a:t>No </a:t>
            </a:fld>
            <a:endParaRPr lang="en-US" sz="1200">
              <a:cs typeface="+mn-cs"/>
            </a:endParaRPr>
          </a:p>
        </p:txBody>
      </p:sp>
      <p:sp>
        <p:nvSpPr>
          <p:cNvPr id="11" name="Text Placeholder 4">
            <a:extLst>
              <a:ext uri="{FF2B5EF4-FFF2-40B4-BE49-F238E27FC236}">
                <a16:creationId xmlns:a16="http://schemas.microsoft.com/office/drawing/2014/main" id="{9FBF2C0C-1675-9D3B-FB8C-8E54B5D96EDF}"/>
              </a:ext>
            </a:extLst>
          </p:cNvPr>
          <p:cNvSpPr>
            <a:spLocks noGrp="1"/>
          </p:cNvSpPr>
          <p:nvPr>
            <p:custDataLst>
              <p:tags r:id="rId8"/>
            </p:custDataLst>
          </p:nvPr>
        </p:nvSpPr>
        <p:spPr bwMode="gray">
          <a:xfrm>
            <a:off x="2122488"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D76BA08-E7B5-4F02-8AF0-F1E6383E5F29}" type="datetime'''55''''''''''''''''''''''''''''''''''''''''''''%'''''">
              <a:rPr lang="en-US" altLang="en-US" sz="1200" b="1" smtClean="0">
                <a:cs typeface="+mn-cs"/>
              </a:rPr>
              <a:pPr lvl="0" algn="ctr">
                <a:spcBef>
                  <a:spcPct val="0"/>
                </a:spcBef>
                <a:spcAft>
                  <a:spcPct val="0"/>
                </a:spcAft>
              </a:pPr>
              <a:t>55%</a:t>
            </a:fld>
            <a:endParaRPr lang="en-US" sz="1200" b="1">
              <a:cs typeface="+mn-cs"/>
            </a:endParaRPr>
          </a:p>
        </p:txBody>
      </p:sp>
      <p:sp>
        <p:nvSpPr>
          <p:cNvPr id="12" name="Text Placeholder 4">
            <a:extLst>
              <a:ext uri="{FF2B5EF4-FFF2-40B4-BE49-F238E27FC236}">
                <a16:creationId xmlns:a16="http://schemas.microsoft.com/office/drawing/2014/main" id="{A2C3E2AC-2839-2103-E5B1-2CFFFC653D34}"/>
              </a:ext>
            </a:extLst>
          </p:cNvPr>
          <p:cNvSpPr>
            <a:spLocks noGrp="1"/>
          </p:cNvSpPr>
          <p:nvPr>
            <p:custDataLst>
              <p:tags r:id="rId9"/>
            </p:custDataLst>
          </p:nvPr>
        </p:nvSpPr>
        <p:spPr bwMode="gray">
          <a:xfrm>
            <a:off x="5607050" y="283527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27E6072-6B7F-4F44-8527-B96B2F6FBD04}" type="datetime'4''''''''''5''''''''''''%'''''''''''''''''''''''''''''''''''''">
              <a:rPr lang="en-US" altLang="en-US" sz="1200" b="1" smtClean="0">
                <a:cs typeface="+mn-cs"/>
              </a:rPr>
              <a:pPr lvl="0" algn="ctr">
                <a:spcBef>
                  <a:spcPct val="0"/>
                </a:spcBef>
                <a:spcAft>
                  <a:spcPct val="0"/>
                </a:spcAft>
              </a:pPr>
              <a:t>45%</a:t>
            </a:fld>
            <a:endParaRPr lang="en-US" sz="1200" b="1">
              <a:cs typeface="+mn-cs"/>
            </a:endParaRPr>
          </a:p>
        </p:txBody>
      </p:sp>
      <p:sp>
        <p:nvSpPr>
          <p:cNvPr id="29" name="Text Placeholder 4">
            <a:extLst>
              <a:ext uri="{FF2B5EF4-FFF2-40B4-BE49-F238E27FC236}">
                <a16:creationId xmlns:a16="http://schemas.microsoft.com/office/drawing/2014/main" id="{4C1F3293-4EFE-461D-940D-7EE66BAE31C5}"/>
              </a:ext>
            </a:extLst>
          </p:cNvPr>
          <p:cNvSpPr>
            <a:spLocks noGrp="1"/>
          </p:cNvSpPr>
          <p:nvPr>
            <p:custDataLst>
              <p:tags r:id="rId10"/>
            </p:custDataLst>
          </p:nvPr>
        </p:nvSpPr>
        <p:spPr bwMode="gray">
          <a:xfrm>
            <a:off x="2122488" y="28019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EA2B5D8-E2F9-48F0-9DC1-B1B2C07B276F}" type="datetime'1''2''''''''''''''''''''''%'">
              <a:rPr lang="en-US" altLang="en-US" sz="1200" smtClean="0">
                <a:solidFill>
                  <a:schemeClr val="tx2"/>
                </a:solidFill>
                <a:effectLst/>
                <a:cs typeface="+mn-cs"/>
              </a:rPr>
              <a:pPr lvl="0" algn="ctr">
                <a:spcBef>
                  <a:spcPct val="0"/>
                </a:spcBef>
                <a:spcAft>
                  <a:spcPct val="0"/>
                </a:spcAft>
              </a:pPr>
              <a:t>12%</a:t>
            </a:fld>
            <a:endParaRPr lang="en-US" sz="1200">
              <a:solidFill>
                <a:schemeClr val="tx2"/>
              </a:solidFill>
              <a:cs typeface="+mn-cs"/>
            </a:endParaRPr>
          </a:p>
        </p:txBody>
      </p:sp>
      <p:sp>
        <p:nvSpPr>
          <p:cNvPr id="31" name="Text Placeholder 4">
            <a:extLst>
              <a:ext uri="{FF2B5EF4-FFF2-40B4-BE49-F238E27FC236}">
                <a16:creationId xmlns:a16="http://schemas.microsoft.com/office/drawing/2014/main" id="{4C1F3293-4EFE-461D-940D-7EE66BAE31C5}"/>
              </a:ext>
            </a:extLst>
          </p:cNvPr>
          <p:cNvSpPr>
            <a:spLocks noGrp="1"/>
          </p:cNvSpPr>
          <p:nvPr>
            <p:custDataLst>
              <p:tags r:id="rId11"/>
            </p:custDataLst>
          </p:nvPr>
        </p:nvSpPr>
        <p:spPr bwMode="gray">
          <a:xfrm>
            <a:off x="2122488" y="381476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77BA53D-31E0-4CCF-83F3-A59F1BACB025}" type="datetime'''''''2''9''''''''''''''''''%'''''''''''''''''">
              <a:rPr lang="en-US" altLang="en-US" sz="1200" smtClean="0">
                <a:cs typeface="+mn-cs"/>
              </a:rPr>
              <a:pPr lvl="0" algn="ctr">
                <a:spcBef>
                  <a:spcPct val="0"/>
                </a:spcBef>
                <a:spcAft>
                  <a:spcPct val="0"/>
                </a:spcAft>
              </a:pPr>
              <a:t>29%</a:t>
            </a:fld>
            <a:endParaRPr lang="en-US" sz="1200">
              <a:cs typeface="+mn-cs"/>
            </a:endParaRPr>
          </a:p>
        </p:txBody>
      </p:sp>
      <p:sp>
        <p:nvSpPr>
          <p:cNvPr id="32" name="Text Placeholder 4">
            <a:extLst>
              <a:ext uri="{FF2B5EF4-FFF2-40B4-BE49-F238E27FC236}">
                <a16:creationId xmlns:a16="http://schemas.microsoft.com/office/drawing/2014/main" id="{4C1F3293-4EFE-461D-940D-7EE66BAE31C5}"/>
              </a:ext>
            </a:extLst>
          </p:cNvPr>
          <p:cNvSpPr>
            <a:spLocks noGrp="1"/>
          </p:cNvSpPr>
          <p:nvPr>
            <p:custDataLst>
              <p:tags r:id="rId12"/>
            </p:custDataLst>
          </p:nvPr>
        </p:nvSpPr>
        <p:spPr bwMode="gray">
          <a:xfrm>
            <a:off x="2163763" y="4602163"/>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815DFAB-110F-4235-A034-66460E74DBA0}" type="datetime'''''''''''''''''''''''''3%'''''''''''''''''''''''">
              <a:rPr lang="en-US" altLang="en-US" sz="1200" smtClean="0">
                <a:solidFill>
                  <a:schemeClr val="tx2"/>
                </a:solidFill>
                <a:cs typeface="+mn-cs"/>
              </a:rPr>
              <a:pPr lvl="0" algn="ctr">
                <a:spcBef>
                  <a:spcPct val="0"/>
                </a:spcBef>
                <a:spcAft>
                  <a:spcPct val="0"/>
                </a:spcAft>
              </a:pPr>
              <a:t>3%</a:t>
            </a:fld>
            <a:endParaRPr lang="en-US" sz="1200">
              <a:solidFill>
                <a:schemeClr val="tx2"/>
              </a:solidFill>
              <a:cs typeface="+mn-cs"/>
            </a:endParaRPr>
          </a:p>
        </p:txBody>
      </p:sp>
      <p:sp>
        <p:nvSpPr>
          <p:cNvPr id="33" name="Text Placeholder 4">
            <a:extLst>
              <a:ext uri="{FF2B5EF4-FFF2-40B4-BE49-F238E27FC236}">
                <a16:creationId xmlns:a16="http://schemas.microsoft.com/office/drawing/2014/main" id="{4C1F3293-4EFE-461D-940D-7EE66BAE31C5}"/>
              </a:ext>
            </a:extLst>
          </p:cNvPr>
          <p:cNvSpPr>
            <a:spLocks noGrp="1"/>
          </p:cNvSpPr>
          <p:nvPr>
            <p:custDataLst>
              <p:tags r:id="rId13"/>
            </p:custDataLst>
          </p:nvPr>
        </p:nvSpPr>
        <p:spPr bwMode="gray">
          <a:xfrm>
            <a:off x="2127250" y="4938713"/>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57C1587-C2F5-42F7-AE56-6ED46FD3F4DA}" type="datetime'''''''''''''''''''''''''''1''''''''1''%'''''''">
              <a:rPr lang="en-US" altLang="en-US" sz="1200" smtClean="0">
                <a:effectLst/>
                <a:cs typeface="+mn-cs"/>
              </a:rPr>
              <a:pPr lvl="0" algn="ctr">
                <a:spcBef>
                  <a:spcPct val="0"/>
                </a:spcBef>
                <a:spcAft>
                  <a:spcPct val="0"/>
                </a:spcAft>
              </a:pPr>
              <a:t>11%</a:t>
            </a:fld>
            <a:endParaRPr lang="en-US" sz="1200">
              <a:cs typeface="+mn-cs"/>
            </a:endParaRPr>
          </a:p>
        </p:txBody>
      </p:sp>
      <p:sp>
        <p:nvSpPr>
          <p:cNvPr id="34" name="Text Placeholder 4">
            <a:extLst>
              <a:ext uri="{FF2B5EF4-FFF2-40B4-BE49-F238E27FC236}">
                <a16:creationId xmlns:a16="http://schemas.microsoft.com/office/drawing/2014/main" id="{4C1F3293-4EFE-461D-940D-7EE66BAE31C5}"/>
              </a:ext>
            </a:extLst>
          </p:cNvPr>
          <p:cNvSpPr>
            <a:spLocks noGrp="1"/>
          </p:cNvSpPr>
          <p:nvPr>
            <p:custDataLst>
              <p:tags r:id="rId14"/>
            </p:custDataLst>
          </p:nvPr>
        </p:nvSpPr>
        <p:spPr bwMode="gray">
          <a:xfrm>
            <a:off x="5648325" y="3101975"/>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ED668EE-FF28-4FC1-B1D8-8EBFCC4D4AA8}" type="datetime'''''''6%'''''''''''''''''''''''''''''''''''''''''">
              <a:rPr lang="en-US" altLang="en-US" sz="1200" smtClean="0">
                <a:solidFill>
                  <a:schemeClr val="tx2"/>
                </a:solidFill>
                <a:effectLst/>
                <a:cs typeface="+mn-cs"/>
              </a:rPr>
              <a:pPr lvl="0" algn="ctr">
                <a:spcBef>
                  <a:spcPct val="0"/>
                </a:spcBef>
                <a:spcAft>
                  <a:spcPct val="0"/>
                </a:spcAft>
              </a:pPr>
              <a:t>6%</a:t>
            </a:fld>
            <a:endParaRPr lang="en-US" sz="1200">
              <a:solidFill>
                <a:schemeClr val="tx2"/>
              </a:solidFill>
              <a:cs typeface="+mn-cs"/>
            </a:endParaRPr>
          </a:p>
        </p:txBody>
      </p:sp>
      <p:sp>
        <p:nvSpPr>
          <p:cNvPr id="35" name="Text Placeholder 4">
            <a:extLst>
              <a:ext uri="{FF2B5EF4-FFF2-40B4-BE49-F238E27FC236}">
                <a16:creationId xmlns:a16="http://schemas.microsoft.com/office/drawing/2014/main" id="{4C1F3293-4EFE-461D-940D-7EE66BAE31C5}"/>
              </a:ext>
            </a:extLst>
          </p:cNvPr>
          <p:cNvSpPr>
            <a:spLocks noGrp="1"/>
          </p:cNvSpPr>
          <p:nvPr>
            <p:custDataLst>
              <p:tags r:id="rId15"/>
            </p:custDataLst>
          </p:nvPr>
        </p:nvSpPr>
        <p:spPr bwMode="gray">
          <a:xfrm>
            <a:off x="5607050" y="39639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8822213-076B-4747-ACCE-136A3F66BA38}" type="datetime'''''2''''9''''''''''''''''''%'''''''''''''''''''''''''''''''">
              <a:rPr lang="en-US" altLang="en-US" sz="1200" smtClean="0">
                <a:effectLst/>
                <a:cs typeface="+mn-cs"/>
              </a:rPr>
              <a:pPr lvl="0" algn="ctr">
                <a:spcBef>
                  <a:spcPct val="0"/>
                </a:spcBef>
                <a:spcAft>
                  <a:spcPct val="0"/>
                </a:spcAft>
              </a:pPr>
              <a:t>29%</a:t>
            </a:fld>
            <a:endParaRPr lang="en-US" sz="1200">
              <a:cs typeface="+mn-cs"/>
            </a:endParaRPr>
          </a:p>
        </p:txBody>
      </p:sp>
      <p:sp>
        <p:nvSpPr>
          <p:cNvPr id="37" name="Text Placeholder 4">
            <a:extLst>
              <a:ext uri="{FF2B5EF4-FFF2-40B4-BE49-F238E27FC236}">
                <a16:creationId xmlns:a16="http://schemas.microsoft.com/office/drawing/2014/main" id="{4C1F3293-4EFE-461D-940D-7EE66BAE31C5}"/>
              </a:ext>
            </a:extLst>
          </p:cNvPr>
          <p:cNvSpPr>
            <a:spLocks noGrp="1"/>
          </p:cNvSpPr>
          <p:nvPr>
            <p:custDataLst>
              <p:tags r:id="rId16"/>
            </p:custDataLst>
          </p:nvPr>
        </p:nvSpPr>
        <p:spPr bwMode="gray">
          <a:xfrm>
            <a:off x="5648325" y="4826000"/>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A851407-F0E8-4302-8A7D-5F151C5EDD6F}" type="datetime'''6''''''''''''''''''''''%'''">
              <a:rPr lang="en-US" altLang="en-US" sz="1200" smtClean="0">
                <a:solidFill>
                  <a:schemeClr val="tx2"/>
                </a:solidFill>
                <a:effectLst/>
                <a:cs typeface="+mn-cs"/>
              </a:rPr>
              <a:pPr lvl="0" algn="ctr">
                <a:spcBef>
                  <a:spcPct val="0"/>
                </a:spcBef>
                <a:spcAft>
                  <a:spcPct val="0"/>
                </a:spcAft>
              </a:pPr>
              <a:t>6%</a:t>
            </a:fld>
            <a:endParaRPr lang="en-US" sz="1200">
              <a:solidFill>
                <a:schemeClr val="tx2"/>
              </a:solidFill>
              <a:cs typeface="+mn-cs"/>
            </a:endParaRPr>
          </a:p>
        </p:txBody>
      </p:sp>
      <p:sp>
        <p:nvSpPr>
          <p:cNvPr id="38" name="Text Placeholder 4">
            <a:extLst>
              <a:ext uri="{FF2B5EF4-FFF2-40B4-BE49-F238E27FC236}">
                <a16:creationId xmlns:a16="http://schemas.microsoft.com/office/drawing/2014/main" id="{4C1F3293-4EFE-461D-940D-7EE66BAE31C5}"/>
              </a:ext>
            </a:extLst>
          </p:cNvPr>
          <p:cNvSpPr>
            <a:spLocks noGrp="1"/>
          </p:cNvSpPr>
          <p:nvPr>
            <p:custDataLst>
              <p:tags r:id="rId17"/>
            </p:custDataLst>
          </p:nvPr>
        </p:nvSpPr>
        <p:spPr bwMode="gray">
          <a:xfrm>
            <a:off x="5648325" y="5089525"/>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D7E63A8-37DD-4F0E-9879-51EAA4FFE6C3}" type="datetime'''''''''''''''''''5''''''''''''''%'''''''''''''''">
              <a:rPr lang="en-US" altLang="en-US" sz="1200" smtClean="0">
                <a:effectLst/>
                <a:cs typeface="+mn-cs"/>
              </a:rPr>
              <a:pPr lvl="0" algn="ctr">
                <a:spcBef>
                  <a:spcPct val="0"/>
                </a:spcBef>
                <a:spcAft>
                  <a:spcPct val="0"/>
                </a:spcAft>
              </a:pPr>
              <a:t>5%</a:t>
            </a:fld>
            <a:endParaRPr lang="en-US" sz="1200">
              <a:cs typeface="+mn-cs"/>
            </a:endParaRPr>
          </a:p>
        </p:txBody>
      </p:sp>
      <p:sp>
        <p:nvSpPr>
          <p:cNvPr id="56" name="Rectangle 55">
            <a:extLst>
              <a:ext uri="{FF2B5EF4-FFF2-40B4-BE49-F238E27FC236}">
                <a16:creationId xmlns:a16="http://schemas.microsoft.com/office/drawing/2014/main" id="{6F21B3DD-0E72-D9C2-9E85-7857A59C6C33}"/>
              </a:ext>
            </a:extLst>
          </p:cNvPr>
          <p:cNvSpPr/>
          <p:nvPr>
            <p:custDataLst>
              <p:tags r:id="rId18"/>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57" name="Rectangle 56">
            <a:extLst>
              <a:ext uri="{FF2B5EF4-FFF2-40B4-BE49-F238E27FC236}">
                <a16:creationId xmlns:a16="http://schemas.microsoft.com/office/drawing/2014/main" id="{C066E025-03CB-AF9A-D8E8-3AA358071736}"/>
              </a:ext>
            </a:extLst>
          </p:cNvPr>
          <p:cNvSpPr/>
          <p:nvPr>
            <p:custDataLst>
              <p:tags r:id="rId19"/>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0" name="Rectangle 69">
            <a:extLst>
              <a:ext uri="{FF2B5EF4-FFF2-40B4-BE49-F238E27FC236}">
                <a16:creationId xmlns:a16="http://schemas.microsoft.com/office/drawing/2014/main" id="{257DAD2D-A0F4-7DAD-0286-94B862D2D0F4}"/>
              </a:ext>
            </a:extLst>
          </p:cNvPr>
          <p:cNvSpPr/>
          <p:nvPr>
            <p:custDataLst>
              <p:tags r:id="rId20"/>
            </p:custDataLst>
          </p:nvPr>
        </p:nvSpPr>
        <p:spPr bwMode="auto">
          <a:xfrm>
            <a:off x="2773363"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60" name="Rectangle 59">
            <a:extLst>
              <a:ext uri="{FF2B5EF4-FFF2-40B4-BE49-F238E27FC236}">
                <a16:creationId xmlns:a16="http://schemas.microsoft.com/office/drawing/2014/main" id="{BED4E7FF-0517-ADD7-FB00-93DD8E10F556}"/>
              </a:ext>
            </a:extLst>
          </p:cNvPr>
          <p:cNvSpPr/>
          <p:nvPr>
            <p:custDataLst>
              <p:tags r:id="rId21"/>
            </p:custDataLst>
          </p:nvPr>
        </p:nvSpPr>
        <p:spPr bwMode="auto">
          <a:xfrm>
            <a:off x="3471863" y="1997075"/>
            <a:ext cx="165100" cy="165100"/>
          </a:xfrm>
          <a:prstGeom prst="rect">
            <a:avLst/>
          </a:prstGeom>
          <a:solidFill>
            <a:schemeClr val="accent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Text Placeholder 4">
            <a:extLst>
              <a:ext uri="{FF2B5EF4-FFF2-40B4-BE49-F238E27FC236}">
                <a16:creationId xmlns:a16="http://schemas.microsoft.com/office/drawing/2014/main" id="{15735E89-77D5-FB21-DA06-7693CA16172A}"/>
              </a:ext>
            </a:extLst>
          </p:cNvPr>
          <p:cNvSpPr>
            <a:spLocks noGrp="1"/>
          </p:cNvSpPr>
          <p:nvPr>
            <p:custDataLst>
              <p:tags r:id="rId22"/>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a:cs typeface="+mn-cs"/>
            </a:endParaRPr>
          </a:p>
        </p:txBody>
      </p:sp>
      <p:sp>
        <p:nvSpPr>
          <p:cNvPr id="49" name="Text Placeholder 4">
            <a:extLst>
              <a:ext uri="{FF2B5EF4-FFF2-40B4-BE49-F238E27FC236}">
                <a16:creationId xmlns:a16="http://schemas.microsoft.com/office/drawing/2014/main" id="{41444110-E3D0-92E0-0886-CFB490F15E98}"/>
              </a:ext>
            </a:extLst>
          </p:cNvPr>
          <p:cNvSpPr>
            <a:spLocks noGrp="1"/>
          </p:cNvSpPr>
          <p:nvPr>
            <p:custDataLst>
              <p:tags r:id="rId23"/>
            </p:custDataLst>
          </p:nvPr>
        </p:nvSpPr>
        <p:spPr bwMode="auto">
          <a:xfrm>
            <a:off x="1731962" y="1995488"/>
            <a:ext cx="9398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E9B70F82-740C-4513-91FA-F0723911E5A3}" type="datetime'''''LL'' ''C''''''us''''''''''tome''''''''''''''''''''r''s'''">
              <a:rPr lang="en-US" altLang="en-US" sz="1200" smtClean="0">
                <a:cs typeface="+mn-cs"/>
              </a:rPr>
              <a:pPr lvl="0">
                <a:spcBef>
                  <a:spcPct val="0"/>
                </a:spcBef>
                <a:spcAft>
                  <a:spcPct val="0"/>
                </a:spcAft>
              </a:pPr>
              <a:t>LL Customers</a:t>
            </a:fld>
            <a:endParaRPr lang="en-US" sz="1200">
              <a:cs typeface="+mn-cs"/>
            </a:endParaRPr>
          </a:p>
        </p:txBody>
      </p:sp>
      <p:sp>
        <p:nvSpPr>
          <p:cNvPr id="67" name="Text Placeholder 4">
            <a:extLst>
              <a:ext uri="{FF2B5EF4-FFF2-40B4-BE49-F238E27FC236}">
                <a16:creationId xmlns:a16="http://schemas.microsoft.com/office/drawing/2014/main" id="{788197CA-4B76-1437-B945-384CDF6D383E}"/>
              </a:ext>
            </a:extLst>
          </p:cNvPr>
          <p:cNvSpPr>
            <a:spLocks noGrp="1"/>
          </p:cNvSpPr>
          <p:nvPr>
            <p:custDataLst>
              <p:tags r:id="rId24"/>
            </p:custDataLst>
          </p:nvPr>
        </p:nvSpPr>
        <p:spPr bwMode="auto">
          <a:xfrm>
            <a:off x="2989263"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a:cs typeface="+mn-cs"/>
            </a:endParaRPr>
          </a:p>
        </p:txBody>
      </p:sp>
      <p:sp>
        <p:nvSpPr>
          <p:cNvPr id="54" name="Text Placeholder 4">
            <a:extLst>
              <a:ext uri="{FF2B5EF4-FFF2-40B4-BE49-F238E27FC236}">
                <a16:creationId xmlns:a16="http://schemas.microsoft.com/office/drawing/2014/main" id="{5AE5FFE9-A491-6AB6-3F08-7EB7E2E18B74}"/>
              </a:ext>
            </a:extLst>
          </p:cNvPr>
          <p:cNvSpPr>
            <a:spLocks noGrp="1"/>
          </p:cNvSpPr>
          <p:nvPr>
            <p:custDataLst>
              <p:tags r:id="rId25"/>
            </p:custDataLst>
          </p:nvPr>
        </p:nvSpPr>
        <p:spPr bwMode="auto">
          <a:xfrm>
            <a:off x="3687763" y="1995488"/>
            <a:ext cx="760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97F1857B-88E7-4AB7-9266-F0EC8EC91B0F}" type="datetime'G''''''''''ene''''''''''''ra''''''''''''t''''''o''''r''s'''">
              <a:rPr lang="en-US" altLang="en-US" sz="1200" smtClean="0">
                <a:cs typeface="+mn-cs"/>
              </a:rPr>
              <a:pPr lvl="0">
                <a:spcBef>
                  <a:spcPct val="0"/>
                </a:spcBef>
                <a:spcAft>
                  <a:spcPct val="0"/>
                </a:spcAft>
              </a:pPr>
              <a:t>Generators</a:t>
            </a:fld>
            <a:endParaRPr lang="en-US" sz="1200">
              <a:cs typeface="+mn-cs"/>
            </a:endParaRPr>
          </a:p>
        </p:txBody>
      </p:sp>
      <p:sp>
        <p:nvSpPr>
          <p:cNvPr id="16" name="4. Footnote">
            <a:extLst>
              <a:ext uri="{FF2B5EF4-FFF2-40B4-BE49-F238E27FC236}">
                <a16:creationId xmlns:a16="http://schemas.microsoft.com/office/drawing/2014/main" id="{5C80D40A-9D5B-06B1-1410-95C492D8AA60}"/>
              </a:ext>
            </a:extLst>
          </p:cNvPr>
          <p:cNvSpPr txBox="1"/>
          <p:nvPr>
            <p:custDataLst>
              <p:tags r:id="rId26"/>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N=66 (12 T(D)SPs, 38 LLC, 6 Other, 10 Generators)</a:t>
            </a:r>
          </a:p>
        </p:txBody>
      </p:sp>
      <p:sp>
        <p:nvSpPr>
          <p:cNvPr id="30" name="TrackerNumBlue 28">
            <a:extLst>
              <a:ext uri="{FF2B5EF4-FFF2-40B4-BE49-F238E27FC236}">
                <a16:creationId xmlns:a16="http://schemas.microsoft.com/office/drawing/2014/main" id="{FBC00616-0610-4981-6D16-B08A07129F3A}"/>
              </a:ext>
            </a:extLst>
          </p:cNvPr>
          <p:cNvSpPr/>
          <p:nvPr>
            <p:custDataLst>
              <p:tags r:id="rId27"/>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C1</a:t>
            </a:r>
          </a:p>
        </p:txBody>
      </p:sp>
      <p:sp>
        <p:nvSpPr>
          <p:cNvPr id="36" name="TextBox 35">
            <a:extLst>
              <a:ext uri="{FF2B5EF4-FFF2-40B4-BE49-F238E27FC236}">
                <a16:creationId xmlns:a16="http://schemas.microsoft.com/office/drawing/2014/main" id="{27611BF2-598C-B408-6D77-960DAA9AC640}"/>
              </a:ext>
            </a:extLst>
          </p:cNvPr>
          <p:cNvSpPr txBox="1">
            <a:spLocks/>
          </p:cNvSpPr>
          <p:nvPr/>
        </p:nvSpPr>
        <p:spPr>
          <a:xfrm>
            <a:off x="554735" y="1327877"/>
            <a:ext cx="6967727"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“Do you agree with ERCOT’s fundamental principles for Batch Zero?” </a:t>
            </a:r>
            <a:r>
              <a:rPr lang="en-US" sz="1400" i="1"/>
              <a:t>(% of overall respondents)</a:t>
            </a:r>
          </a:p>
        </p:txBody>
      </p:sp>
      <p:sp>
        <p:nvSpPr>
          <p:cNvPr id="3" name="TextBox 2">
            <a:extLst>
              <a:ext uri="{FF2B5EF4-FFF2-40B4-BE49-F238E27FC236}">
                <a16:creationId xmlns:a16="http://schemas.microsoft.com/office/drawing/2014/main" id="{7A2209FD-3E00-C4EC-F063-610AF6CBCB50}"/>
              </a:ext>
            </a:extLst>
          </p:cNvPr>
          <p:cNvSpPr txBox="1"/>
          <p:nvPr>
            <p:custDataLst>
              <p:tags r:id="rId28"/>
            </p:custDataLst>
          </p:nvPr>
        </p:nvSpPr>
        <p:spPr>
          <a:xfrm>
            <a:off x="2150741" y="6532059"/>
            <a:ext cx="5688334"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Feb 26, 2026 ERCOT Large Load Interconnection (LLI) Batch Study Process Stakeholder Survey results</a:t>
            </a:r>
          </a:p>
        </p:txBody>
      </p:sp>
    </p:spTree>
    <p:extLst>
      <p:ext uri="{BB962C8B-B14F-4D97-AF65-F5344CB8AC3E}">
        <p14:creationId xmlns:p14="http://schemas.microsoft.com/office/powerpoint/2010/main" val="1994947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28883-A2D8-F144-EE24-9D65C9C06051}"/>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C6B15B96-3DB9-06D9-07DE-C9EC4FF1296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04" imgH="405" progId="TCLayout.ActiveDocument.1">
                  <p:embed/>
                </p:oleObj>
              </mc:Choice>
              <mc:Fallback>
                <p:oleObj name="think-cell Slide" r:id="rId30" imgW="404" imgH="405" progId="TCLayout.ActiveDocument.1">
                  <p:embed/>
                  <p:pic>
                    <p:nvPicPr>
                      <p:cNvPr id="22" name="Object 2" hidden="1">
                        <a:extLst>
                          <a:ext uri="{FF2B5EF4-FFF2-40B4-BE49-F238E27FC236}">
                            <a16:creationId xmlns:a16="http://schemas.microsoft.com/office/drawing/2014/main" id="{C6B15B96-3DB9-06D9-07DE-C9EC4FF1296B}"/>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31C8251E-245E-A8F3-4DD6-3ABB30C135E4}"/>
              </a:ext>
            </a:extLst>
          </p:cNvPr>
          <p:cNvSpPr>
            <a:spLocks noGrp="1"/>
          </p:cNvSpPr>
          <p:nvPr>
            <p:ph type="title"/>
            <p:custDataLst>
              <p:tags r:id="rId2"/>
            </p:custDataLst>
          </p:nvPr>
        </p:nvSpPr>
        <p:spPr>
          <a:xfrm>
            <a:off x="554736" y="172212"/>
            <a:ext cx="6967728" cy="731520"/>
          </a:xfrm>
        </p:spPr>
        <p:txBody>
          <a:bodyPr vert="horz"/>
          <a:lstStyle/>
          <a:p>
            <a:r>
              <a:rPr lang="en-US"/>
              <a:t>Design of Batch Zero: Refinement study approach</a:t>
            </a:r>
          </a:p>
        </p:txBody>
      </p:sp>
      <p:cxnSp>
        <p:nvCxnSpPr>
          <p:cNvPr id="6" name="LineBasicStrong 6">
            <a:extLst>
              <a:ext uri="{FF2B5EF4-FFF2-40B4-BE49-F238E27FC236}">
                <a16:creationId xmlns:a16="http://schemas.microsoft.com/office/drawing/2014/main" id="{400B6B58-C71D-90D8-1ECC-BE068A8C3D36}"/>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379CC46-355E-49D2-2272-DBD2097130C0}"/>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9" name="LineBasicStrong 6">
            <a:extLst>
              <a:ext uri="{FF2B5EF4-FFF2-40B4-BE49-F238E27FC236}">
                <a16:creationId xmlns:a16="http://schemas.microsoft.com/office/drawing/2014/main" id="{DDD73B21-2A37-9618-9B43-48A0915680AB}"/>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9486EA4-25AC-80B9-28D6-C0B5D7026C5E}"/>
              </a:ext>
            </a:extLst>
          </p:cNvPr>
          <p:cNvSpPr txBox="1">
            <a:spLocks/>
          </p:cNvSpPr>
          <p:nvPr/>
        </p:nvSpPr>
        <p:spPr>
          <a:xfrm>
            <a:off x="8054871" y="1992154"/>
            <a:ext cx="3801508" cy="459356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Strong majority of respondents (70%) agree with the proposed Batch Zero refinement study approach</a:t>
            </a:r>
            <a:r>
              <a:rPr lang="en-US" sz="1200"/>
              <a:t>, while a smaller share (30%) do not</a:t>
            </a:r>
          </a:p>
          <a:p>
            <a:pPr marL="285750" indent="-285750">
              <a:buFont typeface="Arial" panose="020B0604020202020204" pitchFamily="34" charset="0"/>
              <a:buChar char="•"/>
            </a:pPr>
            <a:r>
              <a:rPr lang="en-US" sz="1200" b="1"/>
              <a:t>Overall stakeholder alignment: </a:t>
            </a:r>
            <a:r>
              <a:rPr lang="en-US" sz="1200"/>
              <a:t>“T(D)SPs,” “Large Load customers,” “Generators,” and “Other” stakeholders each show majority support for the refinement study approach</a:t>
            </a:r>
          </a:p>
          <a:p>
            <a:pPr marL="285750" indent="-285750">
              <a:buFont typeface="Arial" panose="020B0604020202020204" pitchFamily="34" charset="0"/>
              <a:buChar char="•"/>
            </a:pPr>
            <a:r>
              <a:rPr lang="en-US" sz="1200" b="1"/>
              <a:t>Reasons of opposition:</a:t>
            </a:r>
          </a:p>
          <a:p>
            <a:pPr marL="514350" lvl="1" indent="-285750">
              <a:buFont typeface="Arial" panose="020B0604020202020204" pitchFamily="34" charset="0"/>
              <a:buChar char="­"/>
            </a:pPr>
            <a:r>
              <a:rPr lang="en-US" sz="1200"/>
              <a:t>Concern that the refinement study could delay projects or overlap with subsequent batches, creating inefficiencies, restudies, or uncertainty</a:t>
            </a:r>
          </a:p>
          <a:p>
            <a:pPr marL="514350" lvl="1" indent="-285750">
              <a:buFont typeface="Arial" panose="020B0604020202020204" pitchFamily="34" charset="0"/>
              <a:buChar char="­"/>
            </a:pPr>
            <a:r>
              <a:rPr lang="en-US" sz="1200"/>
              <a:t>Need for clearer criteria, sequencing, and operational transparency</a:t>
            </a:r>
          </a:p>
          <a:p>
            <a:pPr marL="514350" lvl="1" indent="-285750">
              <a:buFont typeface="Arial" panose="020B0604020202020204" pitchFamily="34" charset="0"/>
              <a:buChar char="­"/>
            </a:pPr>
            <a:r>
              <a:rPr lang="en-US" sz="1200"/>
              <a:t>Risk that the process could reopen or effectively restudy previously approved projects, penalizing investments made under earlier assumptions</a:t>
            </a:r>
          </a:p>
          <a:p>
            <a:pPr marL="514350" lvl="1" indent="-285750">
              <a:buFont typeface="Arial" panose="020B0604020202020204" pitchFamily="34" charset="0"/>
              <a:buChar char="­"/>
            </a:pPr>
            <a:r>
              <a:rPr lang="en-US" sz="1200"/>
              <a:t>Requirement to ensure alignment with statutory timelines (e.g., PURA 120-day requirement) and avoid conflict with SB6/net-metering review processes</a:t>
            </a:r>
          </a:p>
          <a:p>
            <a:pPr marL="514350" lvl="1" indent="-285750">
              <a:buFont typeface="Arial" panose="020B0604020202020204" pitchFamily="34" charset="0"/>
              <a:buChar char="­"/>
            </a:pPr>
            <a:r>
              <a:rPr lang="en-US" sz="1200"/>
              <a:t>Objections to certain implementation elements, including the $100k/MW security requirement and extended governance approval timelines</a:t>
            </a:r>
          </a:p>
        </p:txBody>
      </p:sp>
      <p:graphicFrame>
        <p:nvGraphicFramePr>
          <p:cNvPr id="69" name="Chart 68">
            <a:extLst>
              <a:ext uri="{FF2B5EF4-FFF2-40B4-BE49-F238E27FC236}">
                <a16:creationId xmlns:a16="http://schemas.microsoft.com/office/drawing/2014/main" id="{E6A62EF9-6B19-4DEA-4880-D0F6455D266F}"/>
              </a:ext>
            </a:extLst>
          </p:cNvPr>
          <p:cNvGraphicFramePr/>
          <p:nvPr>
            <p:custDataLst>
              <p:tags r:id="rId5"/>
            </p:custData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32"/>
          </a:graphicData>
        </a:graphic>
      </p:graphicFrame>
      <p:sp>
        <p:nvSpPr>
          <p:cNvPr id="17" name="Text Placeholder 4">
            <a:extLst>
              <a:ext uri="{FF2B5EF4-FFF2-40B4-BE49-F238E27FC236}">
                <a16:creationId xmlns:a16="http://schemas.microsoft.com/office/drawing/2014/main" id="{6AC07F7F-25BA-6FD4-F12C-7D230CE15FB6}"/>
              </a:ext>
            </a:extLst>
          </p:cNvPr>
          <p:cNvSpPr>
            <a:spLocks noGrp="1"/>
          </p:cNvSpPr>
          <p:nvPr>
            <p:custDataLst>
              <p:tags r:id="rId6"/>
            </p:custDataLst>
          </p:nvPr>
        </p:nvSpPr>
        <p:spPr bwMode="auto">
          <a:xfrm>
            <a:off x="2165350" y="5343526"/>
            <a:ext cx="2603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ED5BDDD-8507-4331-8972-FFE08B8AF97F}" type="datetime'''''''''''''''''''''''''Y''''''''''''''''e''''''''''s'">
              <a:rPr lang="en-US" altLang="en-US" sz="1200" smtClean="0">
                <a:effectLst/>
                <a:cs typeface="+mn-cs"/>
              </a:rPr>
              <a:pPr lvl="0" algn="ctr">
                <a:spcBef>
                  <a:spcPct val="0"/>
                </a:spcBef>
                <a:spcAft>
                  <a:spcPct val="0"/>
                </a:spcAft>
              </a:pPr>
              <a:t>Yes</a:t>
            </a:fld>
            <a:endParaRPr lang="en-US" sz="1200">
              <a:cs typeface="+mn-cs"/>
            </a:endParaRPr>
          </a:p>
        </p:txBody>
      </p:sp>
      <p:sp>
        <p:nvSpPr>
          <p:cNvPr id="20" name="Text Placeholder 4">
            <a:extLst>
              <a:ext uri="{FF2B5EF4-FFF2-40B4-BE49-F238E27FC236}">
                <a16:creationId xmlns:a16="http://schemas.microsoft.com/office/drawing/2014/main" id="{CD48DE2F-80CE-C94F-5C52-9BC59EC1B043}"/>
              </a:ext>
            </a:extLst>
          </p:cNvPr>
          <p:cNvSpPr>
            <a:spLocks noGrp="1"/>
          </p:cNvSpPr>
          <p:nvPr>
            <p:custDataLst>
              <p:tags r:id="rId7"/>
            </p:custDataLst>
          </p:nvPr>
        </p:nvSpPr>
        <p:spPr bwMode="auto">
          <a:xfrm>
            <a:off x="5656263" y="5343525"/>
            <a:ext cx="2492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43F0570-CD75-4390-B2F1-2D9AB1FCE4D2}" type="datetime'''''''''''N''''''''''''''o'''' '''''''''''''''''''''''">
              <a:rPr lang="en-US" altLang="en-US" sz="1200" smtClean="0">
                <a:cs typeface="+mn-cs"/>
              </a:rPr>
              <a:pPr lvl="0" algn="ctr">
                <a:spcBef>
                  <a:spcPct val="0"/>
                </a:spcBef>
                <a:spcAft>
                  <a:spcPct val="0"/>
                </a:spcAft>
              </a:pPr>
              <a:t>No </a:t>
            </a:fld>
            <a:endParaRPr lang="en-US" sz="1200">
              <a:cs typeface="+mn-cs"/>
            </a:endParaRPr>
          </a:p>
        </p:txBody>
      </p:sp>
      <p:sp>
        <p:nvSpPr>
          <p:cNvPr id="11" name="Text Placeholder 4">
            <a:extLst>
              <a:ext uri="{FF2B5EF4-FFF2-40B4-BE49-F238E27FC236}">
                <a16:creationId xmlns:a16="http://schemas.microsoft.com/office/drawing/2014/main" id="{B2D0585F-3523-6505-D5C6-0B9F5106C5C4}"/>
              </a:ext>
            </a:extLst>
          </p:cNvPr>
          <p:cNvSpPr>
            <a:spLocks noGrp="1"/>
          </p:cNvSpPr>
          <p:nvPr>
            <p:custDataLst>
              <p:tags r:id="rId8"/>
            </p:custDataLst>
          </p:nvPr>
        </p:nvSpPr>
        <p:spPr bwMode="gray">
          <a:xfrm>
            <a:off x="2122488"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42DD342-213B-45A3-A9F7-A4CE2FA39BC5}" type="datetime'''''7''''''''0''''''''''''''''''''''''''''''''''''''%'''''''">
              <a:rPr lang="en-US" altLang="en-US" sz="1200" b="1" smtClean="0">
                <a:cs typeface="+mn-cs"/>
              </a:rPr>
              <a:pPr lvl="0" algn="ctr">
                <a:spcBef>
                  <a:spcPct val="0"/>
                </a:spcBef>
                <a:spcAft>
                  <a:spcPct val="0"/>
                </a:spcAft>
              </a:pPr>
              <a:t>70%</a:t>
            </a:fld>
            <a:endParaRPr lang="en-US" sz="1200" b="1">
              <a:cs typeface="+mn-cs"/>
            </a:endParaRPr>
          </a:p>
        </p:txBody>
      </p:sp>
      <p:sp>
        <p:nvSpPr>
          <p:cNvPr id="12" name="Text Placeholder 4">
            <a:extLst>
              <a:ext uri="{FF2B5EF4-FFF2-40B4-BE49-F238E27FC236}">
                <a16:creationId xmlns:a16="http://schemas.microsoft.com/office/drawing/2014/main" id="{CE3BD76E-EFDE-5684-4D92-7D2CD9C665A1}"/>
              </a:ext>
            </a:extLst>
          </p:cNvPr>
          <p:cNvSpPr>
            <a:spLocks noGrp="1"/>
          </p:cNvSpPr>
          <p:nvPr>
            <p:custDataLst>
              <p:tags r:id="rId9"/>
            </p:custDataLst>
          </p:nvPr>
        </p:nvSpPr>
        <p:spPr bwMode="gray">
          <a:xfrm>
            <a:off x="5607050" y="392747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A18C873-B6A5-4DFE-8A28-02A52A60E26F}" type="datetime'''''''''3''''''''''''''''0''''''''%'''''''''''">
              <a:rPr lang="en-US" altLang="en-US" sz="1200" b="1" smtClean="0">
                <a:cs typeface="+mn-cs"/>
              </a:rPr>
              <a:pPr lvl="0" algn="ctr">
                <a:spcBef>
                  <a:spcPct val="0"/>
                </a:spcBef>
                <a:spcAft>
                  <a:spcPct val="0"/>
                </a:spcAft>
              </a:pPr>
              <a:t>30%</a:t>
            </a:fld>
            <a:endParaRPr lang="en-US" sz="1200" b="1">
              <a:cs typeface="+mn-cs"/>
            </a:endParaRPr>
          </a:p>
        </p:txBody>
      </p:sp>
      <p:sp>
        <p:nvSpPr>
          <p:cNvPr id="38" name="Text Placeholder 4">
            <a:extLst>
              <a:ext uri="{FF2B5EF4-FFF2-40B4-BE49-F238E27FC236}">
                <a16:creationId xmlns:a16="http://schemas.microsoft.com/office/drawing/2014/main" id="{4C1F3293-4EFE-461D-940D-7EE66BAE31C5}"/>
              </a:ext>
            </a:extLst>
          </p:cNvPr>
          <p:cNvSpPr>
            <a:spLocks noGrp="1"/>
          </p:cNvSpPr>
          <p:nvPr>
            <p:custDataLst>
              <p:tags r:id="rId10"/>
            </p:custDataLst>
          </p:nvPr>
        </p:nvSpPr>
        <p:spPr bwMode="gray">
          <a:xfrm>
            <a:off x="5648325" y="4110038"/>
            <a:ext cx="263525" cy="182563"/>
          </a:xfrm>
          <a:prstGeom prst="rect">
            <a:avLst/>
          </a:prstGeom>
          <a:solidFill>
            <a:schemeClr val="accent6"/>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D8EAAAF-186A-471C-94E5-97295D0BBFA3}" type="datetime'''''''''''''''''''3''''''''''''''''''''''''%'''''''''''''''">
              <a:rPr lang="en-US" altLang="en-US" sz="1200" smtClean="0">
                <a:solidFill>
                  <a:schemeClr val="tx2"/>
                </a:solidFill>
                <a:effectLst/>
                <a:cs typeface="+mn-cs"/>
              </a:rPr>
              <a:pPr lvl="0" algn="ctr">
                <a:spcBef>
                  <a:spcPct val="0"/>
                </a:spcBef>
                <a:spcAft>
                  <a:spcPct val="0"/>
                </a:spcAft>
              </a:pPr>
              <a:t>3%</a:t>
            </a:fld>
            <a:endParaRPr lang="en-US" sz="1200">
              <a:solidFill>
                <a:schemeClr val="tx2"/>
              </a:solidFill>
              <a:cs typeface="+mn-cs"/>
            </a:endParaRPr>
          </a:p>
        </p:txBody>
      </p:sp>
      <p:sp>
        <p:nvSpPr>
          <p:cNvPr id="51" name="Text Placeholder 4">
            <a:extLst>
              <a:ext uri="{FF2B5EF4-FFF2-40B4-BE49-F238E27FC236}">
                <a16:creationId xmlns:a16="http://schemas.microsoft.com/office/drawing/2014/main" id="{4C1F3293-4EFE-461D-940D-7EE66BAE31C5}"/>
              </a:ext>
            </a:extLst>
          </p:cNvPr>
          <p:cNvSpPr>
            <a:spLocks noGrp="1"/>
          </p:cNvSpPr>
          <p:nvPr>
            <p:custDataLst>
              <p:tags r:id="rId11"/>
            </p:custDataLst>
          </p:nvPr>
        </p:nvSpPr>
        <p:spPr bwMode="gray">
          <a:xfrm>
            <a:off x="2122488" y="27892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18AB5A4-699B-4577-B3C6-7E4A3BD4CF08}" type="datetime'''''''''''1''''''''''''5''''''''''''''''''''%'''">
              <a:rPr lang="en-US" altLang="en-US" sz="1200" smtClean="0">
                <a:solidFill>
                  <a:schemeClr val="tx2"/>
                </a:solidFill>
                <a:effectLst/>
                <a:cs typeface="+mn-cs"/>
              </a:rPr>
              <a:pPr lvl="0" algn="ctr">
                <a:spcBef>
                  <a:spcPct val="0"/>
                </a:spcBef>
                <a:spcAft>
                  <a:spcPct val="0"/>
                </a:spcAft>
              </a:pPr>
              <a:t>15%</a:t>
            </a:fld>
            <a:endParaRPr lang="en-US" sz="1200">
              <a:solidFill>
                <a:schemeClr val="tx2"/>
              </a:solidFill>
              <a:cs typeface="+mn-cs"/>
            </a:endParaRPr>
          </a:p>
        </p:txBody>
      </p:sp>
      <p:sp>
        <p:nvSpPr>
          <p:cNvPr id="52" name="Text Placeholder 4">
            <a:extLst>
              <a:ext uri="{FF2B5EF4-FFF2-40B4-BE49-F238E27FC236}">
                <a16:creationId xmlns:a16="http://schemas.microsoft.com/office/drawing/2014/main" id="{4C1F3293-4EFE-461D-940D-7EE66BAE31C5}"/>
              </a:ext>
            </a:extLst>
          </p:cNvPr>
          <p:cNvSpPr>
            <a:spLocks noGrp="1"/>
          </p:cNvSpPr>
          <p:nvPr>
            <p:custDataLst>
              <p:tags r:id="rId12"/>
            </p:custDataLst>
          </p:nvPr>
        </p:nvSpPr>
        <p:spPr bwMode="gray">
          <a:xfrm>
            <a:off x="2122488" y="385127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B9BAF5F-E36B-4192-87E0-9AB0FF90027D}" type="datetime'''''''''4''0''%'''''''''''''''''''''''">
              <a:rPr lang="en-US" altLang="en-US" sz="1200" smtClean="0">
                <a:cs typeface="+mn-cs"/>
              </a:rPr>
              <a:pPr lvl="0" algn="ctr">
                <a:spcBef>
                  <a:spcPct val="0"/>
                </a:spcBef>
                <a:spcAft>
                  <a:spcPct val="0"/>
                </a:spcAft>
              </a:pPr>
              <a:t>40%</a:t>
            </a:fld>
            <a:endParaRPr lang="en-US" sz="1200">
              <a:cs typeface="+mn-cs"/>
            </a:endParaRPr>
          </a:p>
        </p:txBody>
      </p:sp>
      <p:sp>
        <p:nvSpPr>
          <p:cNvPr id="53" name="Text Placeholder 4">
            <a:extLst>
              <a:ext uri="{FF2B5EF4-FFF2-40B4-BE49-F238E27FC236}">
                <a16:creationId xmlns:a16="http://schemas.microsoft.com/office/drawing/2014/main" id="{4C1F3293-4EFE-461D-940D-7EE66BAE31C5}"/>
              </a:ext>
            </a:extLst>
          </p:cNvPr>
          <p:cNvSpPr>
            <a:spLocks noGrp="1"/>
          </p:cNvSpPr>
          <p:nvPr>
            <p:custDataLst>
              <p:tags r:id="rId13"/>
            </p:custDataLst>
          </p:nvPr>
        </p:nvSpPr>
        <p:spPr bwMode="gray">
          <a:xfrm>
            <a:off x="2163763" y="4741863"/>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3B8BA17-AA6C-443D-8592-57EDE1311BA1}" type="datetime'6''''''''''''''''%'''''''''''''''''''''''''''''''''''''''">
              <a:rPr lang="en-US" altLang="en-US" sz="1200" smtClean="0">
                <a:solidFill>
                  <a:schemeClr val="tx2"/>
                </a:solidFill>
                <a:cs typeface="+mn-cs"/>
              </a:rPr>
              <a:pPr lvl="0" algn="ctr">
                <a:spcBef>
                  <a:spcPct val="0"/>
                </a:spcBef>
                <a:spcAft>
                  <a:spcPct val="0"/>
                </a:spcAft>
              </a:pPr>
              <a:t>6%</a:t>
            </a:fld>
            <a:endParaRPr lang="en-US" sz="1200">
              <a:solidFill>
                <a:schemeClr val="tx2"/>
              </a:solidFill>
              <a:cs typeface="+mn-cs"/>
            </a:endParaRPr>
          </a:p>
        </p:txBody>
      </p:sp>
      <p:sp>
        <p:nvSpPr>
          <p:cNvPr id="54" name="Text Placeholder 4">
            <a:extLst>
              <a:ext uri="{FF2B5EF4-FFF2-40B4-BE49-F238E27FC236}">
                <a16:creationId xmlns:a16="http://schemas.microsoft.com/office/drawing/2014/main" id="{4C1F3293-4EFE-461D-940D-7EE66BAE31C5}"/>
              </a:ext>
            </a:extLst>
          </p:cNvPr>
          <p:cNvSpPr>
            <a:spLocks noGrp="1"/>
          </p:cNvSpPr>
          <p:nvPr>
            <p:custDataLst>
              <p:tags r:id="rId14"/>
            </p:custDataLst>
          </p:nvPr>
        </p:nvSpPr>
        <p:spPr bwMode="gray">
          <a:xfrm>
            <a:off x="2163763" y="5029200"/>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A8EC592-AD10-4E9C-A42E-74C31AE4E77D}" type="datetime'''''''''''''''''''''9''%'''''''''">
              <a:rPr lang="en-US" altLang="en-US" sz="1200" smtClean="0">
                <a:effectLst/>
                <a:cs typeface="+mn-cs"/>
              </a:rPr>
              <a:pPr lvl="0" algn="ctr">
                <a:spcBef>
                  <a:spcPct val="0"/>
                </a:spcBef>
                <a:spcAft>
                  <a:spcPct val="0"/>
                </a:spcAft>
              </a:pPr>
              <a:t>9%</a:t>
            </a:fld>
            <a:endParaRPr lang="en-US" sz="1200">
              <a:cs typeface="+mn-cs"/>
            </a:endParaRPr>
          </a:p>
        </p:txBody>
      </p:sp>
      <p:sp>
        <p:nvSpPr>
          <p:cNvPr id="55" name="Text Placeholder 4">
            <a:extLst>
              <a:ext uri="{FF2B5EF4-FFF2-40B4-BE49-F238E27FC236}">
                <a16:creationId xmlns:a16="http://schemas.microsoft.com/office/drawing/2014/main" id="{4C1F3293-4EFE-461D-940D-7EE66BAE31C5}"/>
              </a:ext>
            </a:extLst>
          </p:cNvPr>
          <p:cNvSpPr>
            <a:spLocks noGrp="1"/>
          </p:cNvSpPr>
          <p:nvPr>
            <p:custDataLst>
              <p:tags r:id="rId15"/>
            </p:custDataLst>
          </p:nvPr>
        </p:nvSpPr>
        <p:spPr bwMode="gray">
          <a:xfrm>
            <a:off x="5607050" y="451326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6E92B86-05F8-491D-985A-42D98D7E5412}" type="datetime'''18''''''''''''''''''''''%'''''''''''''''''''''''''''">
              <a:rPr lang="en-US" altLang="en-US" sz="1200" smtClean="0">
                <a:cs typeface="+mn-cs"/>
              </a:rPr>
              <a:pPr lvl="0" algn="ctr">
                <a:spcBef>
                  <a:spcPct val="0"/>
                </a:spcBef>
                <a:spcAft>
                  <a:spcPct val="0"/>
                </a:spcAft>
              </a:pPr>
              <a:t>18%</a:t>
            </a:fld>
            <a:endParaRPr lang="en-US" sz="1200">
              <a:cs typeface="+mn-cs"/>
            </a:endParaRPr>
          </a:p>
        </p:txBody>
      </p:sp>
      <p:sp>
        <p:nvSpPr>
          <p:cNvPr id="58" name="Text Placeholder 4">
            <a:extLst>
              <a:ext uri="{FF2B5EF4-FFF2-40B4-BE49-F238E27FC236}">
                <a16:creationId xmlns:a16="http://schemas.microsoft.com/office/drawing/2014/main" id="{4C1F3293-4EFE-461D-940D-7EE66BAE31C5}"/>
              </a:ext>
            </a:extLst>
          </p:cNvPr>
          <p:cNvSpPr>
            <a:spLocks noGrp="1"/>
          </p:cNvSpPr>
          <p:nvPr>
            <p:custDataLst>
              <p:tags r:id="rId16"/>
            </p:custDataLst>
          </p:nvPr>
        </p:nvSpPr>
        <p:spPr bwMode="gray">
          <a:xfrm>
            <a:off x="5648325" y="4914900"/>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3B84B48-91F9-4E7D-B08F-AE535CE0E5C5}" type="datetime'''''''''''''''''''''''''''3''%'''''''''''''''''''''''''">
              <a:rPr lang="en-US" altLang="en-US" sz="1200" smtClean="0">
                <a:solidFill>
                  <a:schemeClr val="tx2"/>
                </a:solidFill>
                <a:cs typeface="+mn-cs"/>
              </a:rPr>
              <a:pPr lvl="0" algn="ctr">
                <a:spcBef>
                  <a:spcPct val="0"/>
                </a:spcBef>
                <a:spcAft>
                  <a:spcPct val="0"/>
                </a:spcAft>
              </a:pPr>
              <a:t>3%</a:t>
            </a:fld>
            <a:endParaRPr lang="en-US" sz="1200">
              <a:solidFill>
                <a:schemeClr val="tx2"/>
              </a:solidFill>
              <a:cs typeface="+mn-cs"/>
            </a:endParaRPr>
          </a:p>
        </p:txBody>
      </p:sp>
      <p:sp>
        <p:nvSpPr>
          <p:cNvPr id="59" name="Text Placeholder 4">
            <a:extLst>
              <a:ext uri="{FF2B5EF4-FFF2-40B4-BE49-F238E27FC236}">
                <a16:creationId xmlns:a16="http://schemas.microsoft.com/office/drawing/2014/main" id="{4C1F3293-4EFE-461D-940D-7EE66BAE31C5}"/>
              </a:ext>
            </a:extLst>
          </p:cNvPr>
          <p:cNvSpPr>
            <a:spLocks noGrp="1"/>
          </p:cNvSpPr>
          <p:nvPr>
            <p:custDataLst>
              <p:tags r:id="rId17"/>
            </p:custDataLst>
          </p:nvPr>
        </p:nvSpPr>
        <p:spPr bwMode="gray">
          <a:xfrm>
            <a:off x="5648325" y="5086350"/>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E4EB526-5E0C-48D4-AB8F-467AD8110331}" type="datetime'''''''6''''''''''''''%'''''''''''''''''''''''''''''''''">
              <a:rPr lang="en-US" altLang="en-US" sz="1200" smtClean="0">
                <a:effectLst/>
                <a:cs typeface="+mn-cs"/>
              </a:rPr>
              <a:pPr lvl="0" algn="ctr">
                <a:spcBef>
                  <a:spcPct val="0"/>
                </a:spcBef>
                <a:spcAft>
                  <a:spcPct val="0"/>
                </a:spcAft>
              </a:pPr>
              <a:t>6%</a:t>
            </a:fld>
            <a:endParaRPr lang="en-US" sz="1200">
              <a:cs typeface="+mn-cs"/>
            </a:endParaRPr>
          </a:p>
        </p:txBody>
      </p:sp>
      <p:sp>
        <p:nvSpPr>
          <p:cNvPr id="56" name="Rectangle 55">
            <a:extLst>
              <a:ext uri="{FF2B5EF4-FFF2-40B4-BE49-F238E27FC236}">
                <a16:creationId xmlns:a16="http://schemas.microsoft.com/office/drawing/2014/main" id="{11660A0C-C0C4-81E6-7C2F-D753B09A48D0}"/>
              </a:ext>
            </a:extLst>
          </p:cNvPr>
          <p:cNvSpPr/>
          <p:nvPr>
            <p:custDataLst>
              <p:tags r:id="rId18"/>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57" name="Rectangle 56">
            <a:extLst>
              <a:ext uri="{FF2B5EF4-FFF2-40B4-BE49-F238E27FC236}">
                <a16:creationId xmlns:a16="http://schemas.microsoft.com/office/drawing/2014/main" id="{4A442423-E768-DB31-541E-6E21A968A48D}"/>
              </a:ext>
            </a:extLst>
          </p:cNvPr>
          <p:cNvSpPr/>
          <p:nvPr>
            <p:custDataLst>
              <p:tags r:id="rId19"/>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0" name="Rectangle 69">
            <a:extLst>
              <a:ext uri="{FF2B5EF4-FFF2-40B4-BE49-F238E27FC236}">
                <a16:creationId xmlns:a16="http://schemas.microsoft.com/office/drawing/2014/main" id="{FF762CEB-706B-5E90-9060-719E2E1411DE}"/>
              </a:ext>
            </a:extLst>
          </p:cNvPr>
          <p:cNvSpPr/>
          <p:nvPr>
            <p:custDataLst>
              <p:tags r:id="rId20"/>
            </p:custDataLst>
          </p:nvPr>
        </p:nvSpPr>
        <p:spPr bwMode="auto">
          <a:xfrm>
            <a:off x="2773363"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5" name="Rectangle 34">
            <a:extLst>
              <a:ext uri="{FF2B5EF4-FFF2-40B4-BE49-F238E27FC236}">
                <a16:creationId xmlns:a16="http://schemas.microsoft.com/office/drawing/2014/main" id="{C2B10C0A-9E45-F4B2-35C9-9F93F62FE643}"/>
              </a:ext>
            </a:extLst>
          </p:cNvPr>
          <p:cNvSpPr/>
          <p:nvPr>
            <p:custDataLst>
              <p:tags r:id="rId21"/>
            </p:custDataLst>
          </p:nvPr>
        </p:nvSpPr>
        <p:spPr bwMode="auto">
          <a:xfrm>
            <a:off x="3471863" y="1997075"/>
            <a:ext cx="165100" cy="165100"/>
          </a:xfrm>
          <a:prstGeom prst="rect">
            <a:avLst/>
          </a:prstGeom>
          <a:solidFill>
            <a:schemeClr val="accent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Text Placeholder 4">
            <a:extLst>
              <a:ext uri="{FF2B5EF4-FFF2-40B4-BE49-F238E27FC236}">
                <a16:creationId xmlns:a16="http://schemas.microsoft.com/office/drawing/2014/main" id="{D33EF7F5-F67F-BF83-52C3-0EEB0B292621}"/>
              </a:ext>
            </a:extLst>
          </p:cNvPr>
          <p:cNvSpPr>
            <a:spLocks noGrp="1"/>
          </p:cNvSpPr>
          <p:nvPr>
            <p:custDataLst>
              <p:tags r:id="rId22"/>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a:cs typeface="+mn-cs"/>
            </a:endParaRPr>
          </a:p>
        </p:txBody>
      </p:sp>
      <p:sp>
        <p:nvSpPr>
          <p:cNvPr id="49" name="Text Placeholder 4">
            <a:extLst>
              <a:ext uri="{FF2B5EF4-FFF2-40B4-BE49-F238E27FC236}">
                <a16:creationId xmlns:a16="http://schemas.microsoft.com/office/drawing/2014/main" id="{B2D94A33-224A-F454-9794-EBBC9EEEE262}"/>
              </a:ext>
            </a:extLst>
          </p:cNvPr>
          <p:cNvSpPr>
            <a:spLocks noGrp="1"/>
          </p:cNvSpPr>
          <p:nvPr>
            <p:custDataLst>
              <p:tags r:id="rId23"/>
            </p:custDataLst>
          </p:nvPr>
        </p:nvSpPr>
        <p:spPr bwMode="auto">
          <a:xfrm>
            <a:off x="1731962" y="1995488"/>
            <a:ext cx="9398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B15C130-72B6-4057-BC50-534BA7FE39B1}" type="datetime'LL ''''''C''u''''''s''''''''t''om''''''''''e''''r''''''s'''">
              <a:rPr lang="en-US" altLang="en-US" sz="1200" smtClean="0">
                <a:cs typeface="+mn-cs"/>
              </a:rPr>
              <a:pPr lvl="0">
                <a:spcBef>
                  <a:spcPct val="0"/>
                </a:spcBef>
                <a:spcAft>
                  <a:spcPct val="0"/>
                </a:spcAft>
              </a:pPr>
              <a:t>LL Customers</a:t>
            </a:fld>
            <a:endParaRPr lang="en-US" sz="1200">
              <a:cs typeface="+mn-cs"/>
            </a:endParaRPr>
          </a:p>
        </p:txBody>
      </p:sp>
      <p:sp>
        <p:nvSpPr>
          <p:cNvPr id="67" name="Text Placeholder 4">
            <a:extLst>
              <a:ext uri="{FF2B5EF4-FFF2-40B4-BE49-F238E27FC236}">
                <a16:creationId xmlns:a16="http://schemas.microsoft.com/office/drawing/2014/main" id="{2D1ADF0B-76FE-4E91-E00A-9A460354072D}"/>
              </a:ext>
            </a:extLst>
          </p:cNvPr>
          <p:cNvSpPr>
            <a:spLocks noGrp="1"/>
          </p:cNvSpPr>
          <p:nvPr>
            <p:custDataLst>
              <p:tags r:id="rId24"/>
            </p:custDataLst>
          </p:nvPr>
        </p:nvSpPr>
        <p:spPr bwMode="auto">
          <a:xfrm>
            <a:off x="2989263"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a:cs typeface="+mn-cs"/>
            </a:endParaRPr>
          </a:p>
        </p:txBody>
      </p:sp>
      <p:sp>
        <p:nvSpPr>
          <p:cNvPr id="31" name="Text Placeholder 4">
            <a:extLst>
              <a:ext uri="{FF2B5EF4-FFF2-40B4-BE49-F238E27FC236}">
                <a16:creationId xmlns:a16="http://schemas.microsoft.com/office/drawing/2014/main" id="{11FD33C1-3EBC-4343-FD1C-A3448F681974}"/>
              </a:ext>
            </a:extLst>
          </p:cNvPr>
          <p:cNvSpPr>
            <a:spLocks noGrp="1"/>
          </p:cNvSpPr>
          <p:nvPr>
            <p:custDataLst>
              <p:tags r:id="rId25"/>
            </p:custDataLst>
          </p:nvPr>
        </p:nvSpPr>
        <p:spPr bwMode="auto">
          <a:xfrm>
            <a:off x="3687763" y="1995488"/>
            <a:ext cx="760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FBD3DC4-BA10-43FD-AE42-4CCB5A318413}" type="datetime'G''''''''''''''''''''''''''e''''n''''e''ra''tor''''s'''''''''">
              <a:rPr lang="en-US" altLang="en-US" sz="1200" smtClean="0">
                <a:cs typeface="+mn-cs"/>
              </a:rPr>
              <a:pPr lvl="0">
                <a:spcBef>
                  <a:spcPct val="0"/>
                </a:spcBef>
                <a:spcAft>
                  <a:spcPct val="0"/>
                </a:spcAft>
              </a:pPr>
              <a:t>Generators</a:t>
            </a:fld>
            <a:endParaRPr lang="en-US" sz="1200">
              <a:cs typeface="+mn-cs"/>
            </a:endParaRPr>
          </a:p>
        </p:txBody>
      </p:sp>
      <p:sp>
        <p:nvSpPr>
          <p:cNvPr id="16" name="4. Footnote">
            <a:extLst>
              <a:ext uri="{FF2B5EF4-FFF2-40B4-BE49-F238E27FC236}">
                <a16:creationId xmlns:a16="http://schemas.microsoft.com/office/drawing/2014/main" id="{23C80F92-770A-2BF0-3189-CBB998FB02CE}"/>
              </a:ext>
            </a:extLst>
          </p:cNvPr>
          <p:cNvSpPr txBox="1"/>
          <p:nvPr>
            <p:custDataLst>
              <p:tags r:id="rId26"/>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N=67 (12 T(D)SPs, 39 LLC, 6 Other, 10 Generators)</a:t>
            </a:r>
          </a:p>
        </p:txBody>
      </p:sp>
      <p:sp>
        <p:nvSpPr>
          <p:cNvPr id="30" name="TrackerNumBlue 28">
            <a:extLst>
              <a:ext uri="{FF2B5EF4-FFF2-40B4-BE49-F238E27FC236}">
                <a16:creationId xmlns:a16="http://schemas.microsoft.com/office/drawing/2014/main" id="{029D60EF-77B3-1561-97F5-0FF9C8BAECA1}"/>
              </a:ext>
            </a:extLst>
          </p:cNvPr>
          <p:cNvSpPr/>
          <p:nvPr>
            <p:custDataLst>
              <p:tags r:id="rId27"/>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C2</a:t>
            </a:r>
          </a:p>
        </p:txBody>
      </p:sp>
      <p:sp>
        <p:nvSpPr>
          <p:cNvPr id="36" name="TextBox 35">
            <a:extLst>
              <a:ext uri="{FF2B5EF4-FFF2-40B4-BE49-F238E27FC236}">
                <a16:creationId xmlns:a16="http://schemas.microsoft.com/office/drawing/2014/main" id="{6C8293E4-3762-C86C-0D8A-075974122EB1}"/>
              </a:ext>
            </a:extLst>
          </p:cNvPr>
          <p:cNvSpPr txBox="1">
            <a:spLocks/>
          </p:cNvSpPr>
          <p:nvPr/>
        </p:nvSpPr>
        <p:spPr>
          <a:xfrm>
            <a:off x="554735" y="1327877"/>
            <a:ext cx="6967727"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“Do you agree with the proposed Batch Zero refinement study approach?” </a:t>
            </a:r>
            <a:r>
              <a:rPr lang="en-US" sz="1400" i="1"/>
              <a:t>(% of overall respondents)</a:t>
            </a:r>
          </a:p>
        </p:txBody>
      </p:sp>
      <p:sp>
        <p:nvSpPr>
          <p:cNvPr id="3" name="TextBox 2">
            <a:extLst>
              <a:ext uri="{FF2B5EF4-FFF2-40B4-BE49-F238E27FC236}">
                <a16:creationId xmlns:a16="http://schemas.microsoft.com/office/drawing/2014/main" id="{5563DA84-CAAA-6515-35B9-BA6F0E7E6BA3}"/>
              </a:ext>
            </a:extLst>
          </p:cNvPr>
          <p:cNvSpPr txBox="1"/>
          <p:nvPr>
            <p:custDataLst>
              <p:tags r:id="rId28"/>
            </p:custDataLst>
          </p:nvPr>
        </p:nvSpPr>
        <p:spPr>
          <a:xfrm>
            <a:off x="2150741" y="6532059"/>
            <a:ext cx="5688334"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Feb 26, 2026 ERCOT Large Load Interconnection (LLI) Batch Study Process Stakeholder Survey results</a:t>
            </a:r>
          </a:p>
        </p:txBody>
      </p:sp>
    </p:spTree>
    <p:extLst>
      <p:ext uri="{BB962C8B-B14F-4D97-AF65-F5344CB8AC3E}">
        <p14:creationId xmlns:p14="http://schemas.microsoft.com/office/powerpoint/2010/main" val="1072415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10A59-3BA0-FF4B-B494-8C11DF7DB60C}"/>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8BF6A6DA-1134-4A15-19C0-CE69403BEE9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04" imgH="405" progId="TCLayout.ActiveDocument.1">
                  <p:embed/>
                </p:oleObj>
              </mc:Choice>
              <mc:Fallback>
                <p:oleObj name="think-cell Slide" r:id="rId29" imgW="404" imgH="405" progId="TCLayout.ActiveDocument.1">
                  <p:embed/>
                  <p:pic>
                    <p:nvPicPr>
                      <p:cNvPr id="22" name="Object 2" hidden="1">
                        <a:extLst>
                          <a:ext uri="{FF2B5EF4-FFF2-40B4-BE49-F238E27FC236}">
                            <a16:creationId xmlns:a16="http://schemas.microsoft.com/office/drawing/2014/main" id="{8BF6A6DA-1134-4A15-19C0-CE69403BEE97}"/>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B8754A25-1479-DE4E-CB40-75A1564D990C}"/>
              </a:ext>
            </a:extLst>
          </p:cNvPr>
          <p:cNvSpPr>
            <a:spLocks noGrp="1"/>
          </p:cNvSpPr>
          <p:nvPr>
            <p:ph type="title"/>
            <p:custDataLst>
              <p:tags r:id="rId2"/>
            </p:custDataLst>
          </p:nvPr>
        </p:nvSpPr>
        <p:spPr>
          <a:xfrm>
            <a:off x="554736" y="172212"/>
            <a:ext cx="6967728" cy="731520"/>
          </a:xfrm>
        </p:spPr>
        <p:txBody>
          <a:bodyPr vert="horz"/>
          <a:lstStyle/>
          <a:p>
            <a:r>
              <a:rPr lang="en-US"/>
              <a:t>Design of Batch Zero: Transmission upgrade process and design</a:t>
            </a:r>
          </a:p>
        </p:txBody>
      </p:sp>
      <p:sp>
        <p:nvSpPr>
          <p:cNvPr id="5" name="TextBox 4">
            <a:extLst>
              <a:ext uri="{FF2B5EF4-FFF2-40B4-BE49-F238E27FC236}">
                <a16:creationId xmlns:a16="http://schemas.microsoft.com/office/drawing/2014/main" id="{6327610F-DDF9-1D0C-7ECA-8DC2A171C199}"/>
              </a:ext>
            </a:extLst>
          </p:cNvPr>
          <p:cNvSpPr txBox="1">
            <a:spLocks/>
          </p:cNvSpPr>
          <p:nvPr/>
        </p:nvSpPr>
        <p:spPr>
          <a:xfrm>
            <a:off x="554735" y="1327877"/>
            <a:ext cx="6967727"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“Which transmission upgrade-Batch Study process would you prefer?” </a:t>
            </a:r>
            <a:r>
              <a:rPr lang="en-US" sz="1400" i="1"/>
              <a:t>(% of overall respondents)</a:t>
            </a:r>
          </a:p>
        </p:txBody>
      </p:sp>
      <p:cxnSp>
        <p:nvCxnSpPr>
          <p:cNvPr id="6" name="LineBasicStrong 6">
            <a:extLst>
              <a:ext uri="{FF2B5EF4-FFF2-40B4-BE49-F238E27FC236}">
                <a16:creationId xmlns:a16="http://schemas.microsoft.com/office/drawing/2014/main" id="{6A089B24-DBC8-7C93-27C4-76F8EFBF4BFC}"/>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D584669-E51F-6551-2B6D-DCA7971DCD0B}"/>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9" name="LineBasicStrong 6">
            <a:extLst>
              <a:ext uri="{FF2B5EF4-FFF2-40B4-BE49-F238E27FC236}">
                <a16:creationId xmlns:a16="http://schemas.microsoft.com/office/drawing/2014/main" id="{131228E8-247F-E3F6-F8FA-7E174608544E}"/>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DBF8AEF-1591-A8AB-0364-AB07191085ED}"/>
              </a:ext>
            </a:extLst>
          </p:cNvPr>
          <p:cNvSpPr txBox="1">
            <a:spLocks/>
          </p:cNvSpPr>
          <p:nvPr/>
        </p:nvSpPr>
        <p:spPr>
          <a:xfrm>
            <a:off x="8054871" y="1992154"/>
            <a:ext cx="3801508" cy="4462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endParaRPr lang="en-US" sz="1200"/>
          </a:p>
          <a:p>
            <a:pPr marL="285750" indent="-285750">
              <a:buFont typeface="Arial" panose="020B0604020202020204" pitchFamily="34" charset="0"/>
              <a:buChar char="-"/>
            </a:pPr>
            <a:endParaRPr lang="en-US" sz="1200" b="1"/>
          </a:p>
        </p:txBody>
      </p:sp>
      <p:graphicFrame>
        <p:nvGraphicFramePr>
          <p:cNvPr id="58" name="Chart 57">
            <a:extLst>
              <a:ext uri="{FF2B5EF4-FFF2-40B4-BE49-F238E27FC236}">
                <a16:creationId xmlns:a16="http://schemas.microsoft.com/office/drawing/2014/main" id="{42EFA278-C950-A16F-3E53-7875226EC6D9}"/>
              </a:ext>
            </a:extLst>
          </p:cNvPr>
          <p:cNvGraphicFramePr/>
          <p:nvPr>
            <p:custDataLst>
              <p:tags r:id="rId5"/>
            </p:custDataLst>
          </p:nvPr>
        </p:nvGraphicFramePr>
        <p:xfrm>
          <a:off x="471488" y="2493963"/>
          <a:ext cx="7134225" cy="2865437"/>
        </p:xfrm>
        <a:graphic>
          <a:graphicData uri="http://schemas.openxmlformats.org/drawingml/2006/chart">
            <c:chart xmlns:c="http://schemas.openxmlformats.org/drawingml/2006/chart" xmlns:r="http://schemas.openxmlformats.org/officeDocument/2006/relationships" r:id="rId31"/>
          </a:graphicData>
        </a:graphic>
      </p:graphicFrame>
      <p:sp>
        <p:nvSpPr>
          <p:cNvPr id="66" name="Text Placeholder 4">
            <a:extLst>
              <a:ext uri="{FF2B5EF4-FFF2-40B4-BE49-F238E27FC236}">
                <a16:creationId xmlns:a16="http://schemas.microsoft.com/office/drawing/2014/main" id="{2FBDA10A-910A-EC2E-1D1A-DAB8E25D124B}"/>
              </a:ext>
            </a:extLst>
          </p:cNvPr>
          <p:cNvSpPr>
            <a:spLocks noGrp="1"/>
          </p:cNvSpPr>
          <p:nvPr>
            <p:custDataLst>
              <p:tags r:id="rId6"/>
            </p:custDataLst>
          </p:nvPr>
        </p:nvSpPr>
        <p:spPr bwMode="gray">
          <a:xfrm>
            <a:off x="2122488" y="26876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5387620-F158-43CD-81D6-47B39D8D99C7}" type="datetime'''''''''''1''3''''''''''%'''''''''''''''''''''''''''''''''">
              <a:rPr lang="en-US" altLang="en-US" sz="1200" smtClean="0">
                <a:solidFill>
                  <a:schemeClr val="tx2"/>
                </a:solidFill>
                <a:cs typeface="+mn-cs"/>
              </a:rPr>
              <a:pPr lvl="0" algn="ctr">
                <a:spcBef>
                  <a:spcPct val="0"/>
                </a:spcBef>
                <a:spcAft>
                  <a:spcPct val="0"/>
                </a:spcAft>
              </a:pPr>
              <a:t>13%</a:t>
            </a:fld>
            <a:endParaRPr lang="en-US" sz="1200">
              <a:solidFill>
                <a:schemeClr val="tx2"/>
              </a:solidFill>
              <a:cs typeface="+mn-cs"/>
            </a:endParaRPr>
          </a:p>
        </p:txBody>
      </p:sp>
      <p:sp>
        <p:nvSpPr>
          <p:cNvPr id="68" name="Text Placeholder 4">
            <a:extLst>
              <a:ext uri="{FF2B5EF4-FFF2-40B4-BE49-F238E27FC236}">
                <a16:creationId xmlns:a16="http://schemas.microsoft.com/office/drawing/2014/main" id="{8D557FB8-3DB7-2A08-37A0-6CE5280632BC}"/>
              </a:ext>
            </a:extLst>
          </p:cNvPr>
          <p:cNvSpPr>
            <a:spLocks noGrp="1"/>
          </p:cNvSpPr>
          <p:nvPr>
            <p:custDataLst>
              <p:tags r:id="rId7"/>
            </p:custDataLst>
          </p:nvPr>
        </p:nvSpPr>
        <p:spPr bwMode="gray">
          <a:xfrm>
            <a:off x="2122488" y="3768725"/>
            <a:ext cx="347663"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0781D9F-1518-4B33-894E-85ACC4062DE6}" type="datetime'''''''''''''''''''''''''''''''''5''''''''''''''8''''''''''''%'">
              <a:rPr lang="en-US" altLang="en-US" sz="1200" smtClean="0">
                <a:cs typeface="+mn-cs"/>
              </a:rPr>
              <a:pPr lvl="0" algn="ctr">
                <a:spcBef>
                  <a:spcPct val="0"/>
                </a:spcBef>
                <a:spcAft>
                  <a:spcPct val="0"/>
                </a:spcAft>
              </a:pPr>
              <a:t>58%</a:t>
            </a:fld>
            <a:endParaRPr lang="en-US" sz="1200">
              <a:cs typeface="+mn-cs"/>
            </a:endParaRPr>
          </a:p>
        </p:txBody>
      </p:sp>
      <p:sp>
        <p:nvSpPr>
          <p:cNvPr id="40" name="Text Placeholder 4">
            <a:extLst>
              <a:ext uri="{FF2B5EF4-FFF2-40B4-BE49-F238E27FC236}">
                <a16:creationId xmlns:a16="http://schemas.microsoft.com/office/drawing/2014/main" id="{A7D9A65E-4780-097F-208C-BF97871800DF}"/>
              </a:ext>
            </a:extLst>
          </p:cNvPr>
          <p:cNvSpPr>
            <a:spLocks noGrp="1"/>
          </p:cNvSpPr>
          <p:nvPr>
            <p:custDataLst>
              <p:tags r:id="rId8"/>
            </p:custDataLst>
          </p:nvPr>
        </p:nvSpPr>
        <p:spPr bwMode="gray">
          <a:xfrm>
            <a:off x="2122488" y="498316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51E2FA3-28E8-40A6-8589-7B8AE1C55D48}" type="datetime'''''''''''''''''1''''''''3''''%'''''''''''''''''''''''''''''">
              <a:rPr lang="en-US" altLang="en-US" sz="1200" smtClean="0">
                <a:cs typeface="+mn-cs"/>
              </a:rPr>
              <a:pPr lvl="0" algn="ctr">
                <a:spcBef>
                  <a:spcPct val="0"/>
                </a:spcBef>
                <a:spcAft>
                  <a:spcPct val="0"/>
                </a:spcAft>
              </a:pPr>
              <a:t>13%</a:t>
            </a:fld>
            <a:endParaRPr lang="en-US" sz="1200">
              <a:cs typeface="+mn-cs"/>
            </a:endParaRPr>
          </a:p>
        </p:txBody>
      </p:sp>
      <p:sp>
        <p:nvSpPr>
          <p:cNvPr id="50" name="Text Placeholder 4">
            <a:extLst>
              <a:ext uri="{FF2B5EF4-FFF2-40B4-BE49-F238E27FC236}">
                <a16:creationId xmlns:a16="http://schemas.microsoft.com/office/drawing/2014/main" id="{716A9A7B-15CE-2D72-8FA9-06C3AA4BBCA1}"/>
              </a:ext>
            </a:extLst>
          </p:cNvPr>
          <p:cNvSpPr>
            <a:spLocks noGrp="1"/>
          </p:cNvSpPr>
          <p:nvPr>
            <p:custDataLst>
              <p:tags r:id="rId9"/>
            </p:custDataLst>
          </p:nvPr>
        </p:nvSpPr>
        <p:spPr bwMode="auto">
          <a:xfrm>
            <a:off x="1350963" y="5397500"/>
            <a:ext cx="18891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57E1D5D-7AF6-4014-B979-592CC1B2D068}" type="datetime'''6-''''mont''h Bat''''''ch ''St''''''''u''d''y op''t''io''n'">
              <a:rPr lang="en-US" altLang="en-US" sz="1200" smtClean="0">
                <a:cs typeface="+mn-cs"/>
              </a:rPr>
              <a:pPr lvl="0" algn="ctr">
                <a:spcBef>
                  <a:spcPct val="0"/>
                </a:spcBef>
                <a:spcAft>
                  <a:spcPct val="0"/>
                </a:spcAft>
              </a:pPr>
              <a:t>6-month Batch Study option</a:t>
            </a:fld>
            <a:endParaRPr lang="en-US" sz="1200">
              <a:cs typeface="+mn-cs"/>
            </a:endParaRPr>
          </a:p>
        </p:txBody>
      </p:sp>
      <p:sp>
        <p:nvSpPr>
          <p:cNvPr id="71" name="Text Placeholder 4">
            <a:extLst>
              <a:ext uri="{FF2B5EF4-FFF2-40B4-BE49-F238E27FC236}">
                <a16:creationId xmlns:a16="http://schemas.microsoft.com/office/drawing/2014/main" id="{FA619432-77D2-01F7-880A-8A741FB068FD}"/>
              </a:ext>
            </a:extLst>
          </p:cNvPr>
          <p:cNvSpPr>
            <a:spLocks noGrp="1"/>
          </p:cNvSpPr>
          <p:nvPr>
            <p:custDataLst>
              <p:tags r:id="rId10"/>
            </p:custDataLst>
          </p:nvPr>
        </p:nvSpPr>
        <p:spPr bwMode="gray">
          <a:xfrm>
            <a:off x="5026025" y="4960938"/>
            <a:ext cx="263525" cy="182563"/>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FFB9913-5D50-47CF-82C7-1F800A818653}" type="datetime'''6''''''''''''''''''''%'''''''''''''">
              <a:rPr lang="en-US" altLang="en-US" sz="1200" smtClean="0">
                <a:solidFill>
                  <a:schemeClr val="tx2"/>
                </a:solidFill>
                <a:cs typeface="+mn-cs"/>
              </a:rPr>
              <a:pPr lvl="0" algn="ctr">
                <a:spcBef>
                  <a:spcPct val="0"/>
                </a:spcBef>
                <a:spcAft>
                  <a:spcPct val="0"/>
                </a:spcAft>
              </a:pPr>
              <a:t>6%</a:t>
            </a:fld>
            <a:endParaRPr lang="en-US" sz="1200">
              <a:solidFill>
                <a:schemeClr val="tx2"/>
              </a:solidFill>
              <a:cs typeface="+mn-cs"/>
            </a:endParaRPr>
          </a:p>
        </p:txBody>
      </p:sp>
      <p:sp>
        <p:nvSpPr>
          <p:cNvPr id="72" name="Text Placeholder 4">
            <a:extLst>
              <a:ext uri="{FF2B5EF4-FFF2-40B4-BE49-F238E27FC236}">
                <a16:creationId xmlns:a16="http://schemas.microsoft.com/office/drawing/2014/main" id="{7E90D56D-325F-4CDA-4CFE-DEDAE46F5841}"/>
              </a:ext>
            </a:extLst>
          </p:cNvPr>
          <p:cNvSpPr>
            <a:spLocks noGrp="1"/>
          </p:cNvSpPr>
          <p:nvPr>
            <p:custDataLst>
              <p:tags r:id="rId11"/>
            </p:custDataLst>
          </p:nvPr>
        </p:nvSpPr>
        <p:spPr bwMode="gray">
          <a:xfrm>
            <a:off x="6270625" y="5095875"/>
            <a:ext cx="263525" cy="182563"/>
          </a:xfrm>
          <a:prstGeom prst="rect">
            <a:avLst/>
          </a:prstGeom>
          <a:solidFill>
            <a:srgbClr val="5DA7E2"/>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94EA8F0-B19F-424E-82CF-0AE1EDE6E86E}" type="datetime'''''''''''3''''%'''''''''''''''''''''''''''''''''''''''">
              <a:rPr lang="en-US" altLang="en-US" sz="1200" smtClean="0">
                <a:effectLst/>
                <a:cs typeface="+mn-cs"/>
              </a:rPr>
              <a:pPr lvl="0" algn="ctr">
                <a:spcBef>
                  <a:spcPct val="0"/>
                </a:spcBef>
                <a:spcAft>
                  <a:spcPct val="0"/>
                </a:spcAft>
              </a:pPr>
              <a:t>3%</a:t>
            </a:fld>
            <a:endParaRPr lang="en-US" sz="1200">
              <a:cs typeface="+mn-cs"/>
            </a:endParaRPr>
          </a:p>
        </p:txBody>
      </p:sp>
      <p:sp>
        <p:nvSpPr>
          <p:cNvPr id="10" name="Text Placeholder 4">
            <a:extLst>
              <a:ext uri="{FF2B5EF4-FFF2-40B4-BE49-F238E27FC236}">
                <a16:creationId xmlns:a16="http://schemas.microsoft.com/office/drawing/2014/main" id="{23CC155D-FF9B-3F22-3152-76D965F4D575}"/>
              </a:ext>
            </a:extLst>
          </p:cNvPr>
          <p:cNvSpPr>
            <a:spLocks noGrp="1"/>
          </p:cNvSpPr>
          <p:nvPr>
            <p:custDataLst>
              <p:tags r:id="rId12"/>
            </p:custDataLst>
          </p:nvPr>
        </p:nvSpPr>
        <p:spPr bwMode="auto">
          <a:xfrm>
            <a:off x="4794250" y="5397500"/>
            <a:ext cx="19732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AF57B32-A196-45C8-92BC-5EBFAB2E6DFA}" type="datetime'''''''''1''2''-''month Ba''t''ch S''tu''''dy'''' ''opt''ion'">
              <a:rPr lang="en-US" altLang="en-US" sz="1200" smtClean="0">
                <a:cs typeface="+mn-cs"/>
              </a:rPr>
              <a:pPr lvl="0" algn="ctr">
                <a:spcBef>
                  <a:spcPct val="0"/>
                </a:spcBef>
                <a:spcAft>
                  <a:spcPct val="0"/>
                </a:spcAft>
              </a:pPr>
              <a:t>12-month Batch Study option</a:t>
            </a:fld>
            <a:endParaRPr lang="en-US" sz="1200">
              <a:cs typeface="+mn-cs"/>
            </a:endParaRPr>
          </a:p>
        </p:txBody>
      </p:sp>
      <p:sp>
        <p:nvSpPr>
          <p:cNvPr id="11" name="Text Placeholder 4">
            <a:extLst>
              <a:ext uri="{FF2B5EF4-FFF2-40B4-BE49-F238E27FC236}">
                <a16:creationId xmlns:a16="http://schemas.microsoft.com/office/drawing/2014/main" id="{9463B8AC-8F4F-FD5A-FB9E-28961AE4428A}"/>
              </a:ext>
            </a:extLst>
          </p:cNvPr>
          <p:cNvSpPr>
            <a:spLocks noGrp="1"/>
          </p:cNvSpPr>
          <p:nvPr>
            <p:custDataLst>
              <p:tags r:id="rId13"/>
            </p:custDataLst>
          </p:nvPr>
        </p:nvSpPr>
        <p:spPr bwMode="gray">
          <a:xfrm>
            <a:off x="2122489" y="236855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B9102C1-286A-4D76-9B4D-1CE79008763B}" type="datetime'''''''''''''''''''''''''''''''''''''90''''''''%'''''''">
              <a:rPr lang="en-US" altLang="en-US" sz="1200" b="1" smtClean="0">
                <a:cs typeface="+mn-cs"/>
              </a:rPr>
              <a:pPr lvl="0" algn="ctr">
                <a:spcBef>
                  <a:spcPct val="0"/>
                </a:spcBef>
                <a:spcAft>
                  <a:spcPct val="0"/>
                </a:spcAft>
              </a:pPr>
              <a:t>90%</a:t>
            </a:fld>
            <a:endParaRPr lang="en-US" sz="1200" b="1">
              <a:cs typeface="+mn-cs"/>
            </a:endParaRPr>
          </a:p>
        </p:txBody>
      </p:sp>
      <p:sp>
        <p:nvSpPr>
          <p:cNvPr id="12" name="Text Placeholder 4">
            <a:extLst>
              <a:ext uri="{FF2B5EF4-FFF2-40B4-BE49-F238E27FC236}">
                <a16:creationId xmlns:a16="http://schemas.microsoft.com/office/drawing/2014/main" id="{BD79B453-4066-AE13-8433-0C5A1FA1B339}"/>
              </a:ext>
            </a:extLst>
          </p:cNvPr>
          <p:cNvSpPr>
            <a:spLocks noGrp="1"/>
          </p:cNvSpPr>
          <p:nvPr>
            <p:custDataLst>
              <p:tags r:id="rId14"/>
            </p:custDataLst>
          </p:nvPr>
        </p:nvSpPr>
        <p:spPr bwMode="gray">
          <a:xfrm>
            <a:off x="5607050" y="475456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buNone/>
            </a:pPr>
            <a:fld id="{1BD0DE43-05AB-4A8D-B107-BB60C3146B76}" type="datetime'''''''''''''1''0''''''''''''''''%'''">
              <a:rPr lang="en-US" altLang="en-US" sz="1200" b="1" smtClean="0">
                <a:cs typeface="+mn-cs"/>
              </a:rPr>
              <a:pPr lvl="0" algn="ctr">
                <a:spcBef>
                  <a:spcPct val="0"/>
                </a:spcBef>
                <a:spcAft>
                  <a:spcPct val="0"/>
                </a:spcAft>
                <a:buNone/>
              </a:pPr>
              <a:t>10%</a:t>
            </a:fld>
            <a:endParaRPr lang="en-US" sz="1200" b="1">
              <a:cs typeface="+mn-cs"/>
            </a:endParaRPr>
          </a:p>
        </p:txBody>
      </p:sp>
      <p:sp>
        <p:nvSpPr>
          <p:cNvPr id="27" name="Text Placeholder 4">
            <a:extLst>
              <a:ext uri="{FF2B5EF4-FFF2-40B4-BE49-F238E27FC236}">
                <a16:creationId xmlns:a16="http://schemas.microsoft.com/office/drawing/2014/main" id="{00F8599D-33B8-CA79-377E-31BFF3EED67E}"/>
              </a:ext>
            </a:extLst>
          </p:cNvPr>
          <p:cNvSpPr>
            <a:spLocks noGrp="1"/>
          </p:cNvSpPr>
          <p:nvPr>
            <p:custDataLst>
              <p:tags r:id="rId15"/>
            </p:custDataLst>
          </p:nvPr>
        </p:nvSpPr>
        <p:spPr bwMode="gray">
          <a:xfrm>
            <a:off x="2163763" y="4713288"/>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81E564E-BAC7-46F4-A752-741F1EF7794B}" type="datetime'4''''''''''''''''''''''''''''''''''''''''''''%'''''''''">
              <a:rPr lang="en-US" altLang="en-US" sz="1200" smtClean="0">
                <a:solidFill>
                  <a:schemeClr val="tx2"/>
                </a:solidFill>
                <a:cs typeface="+mn-cs"/>
              </a:rPr>
              <a:pPr lvl="0" algn="ctr">
                <a:spcBef>
                  <a:spcPct val="0"/>
                </a:spcBef>
                <a:spcAft>
                  <a:spcPct val="0"/>
                </a:spcAft>
              </a:pPr>
              <a:t>4%</a:t>
            </a:fld>
            <a:endParaRPr lang="en-US" sz="1200">
              <a:solidFill>
                <a:schemeClr val="tx2"/>
              </a:solidFill>
              <a:cs typeface="+mn-cs"/>
            </a:endParaRPr>
          </a:p>
        </p:txBody>
      </p:sp>
      <p:sp>
        <p:nvSpPr>
          <p:cNvPr id="54" name="Text Placeholder 4">
            <a:extLst>
              <a:ext uri="{FF2B5EF4-FFF2-40B4-BE49-F238E27FC236}">
                <a16:creationId xmlns:a16="http://schemas.microsoft.com/office/drawing/2014/main" id="{EFE50506-33BC-6441-AA27-831C9C3DF8E8}"/>
              </a:ext>
            </a:extLst>
          </p:cNvPr>
          <p:cNvSpPr>
            <a:spLocks noGrp="1"/>
          </p:cNvSpPr>
          <p:nvPr>
            <p:custDataLst>
              <p:tags r:id="rId16"/>
            </p:custDataLst>
          </p:nvPr>
        </p:nvSpPr>
        <p:spPr bwMode="gray">
          <a:xfrm>
            <a:off x="5026025" y="5164138"/>
            <a:ext cx="263525" cy="182563"/>
          </a:xfrm>
          <a:prstGeom prst="rect">
            <a:avLst/>
          </a:prstGeom>
          <a:solidFill>
            <a:schemeClr val="accent2"/>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9B9272F-7D2F-4AED-8A92-DCA9960C0656}" type="datetime'''''''''''''''''''1''''%'''''''''''''">
              <a:rPr lang="en-US" altLang="en-US" sz="1200" smtClean="0">
                <a:cs typeface="+mn-cs"/>
              </a:rPr>
              <a:pPr lvl="0" algn="ctr">
                <a:spcBef>
                  <a:spcPct val="0"/>
                </a:spcBef>
                <a:spcAft>
                  <a:spcPct val="0"/>
                </a:spcAft>
              </a:pPr>
              <a:t>1%</a:t>
            </a:fld>
            <a:endParaRPr lang="en-US" sz="1200">
              <a:cs typeface="+mn-cs"/>
            </a:endParaRPr>
          </a:p>
        </p:txBody>
      </p:sp>
      <p:sp>
        <p:nvSpPr>
          <p:cNvPr id="56" name="Rectangle 55">
            <a:extLst>
              <a:ext uri="{FF2B5EF4-FFF2-40B4-BE49-F238E27FC236}">
                <a16:creationId xmlns:a16="http://schemas.microsoft.com/office/drawing/2014/main" id="{F9E33321-D701-87BF-D91B-F03DBA54ADA3}"/>
              </a:ext>
            </a:extLst>
          </p:cNvPr>
          <p:cNvSpPr/>
          <p:nvPr>
            <p:custDataLst>
              <p:tags r:id="rId17"/>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57" name="Rectangle 56">
            <a:extLst>
              <a:ext uri="{FF2B5EF4-FFF2-40B4-BE49-F238E27FC236}">
                <a16:creationId xmlns:a16="http://schemas.microsoft.com/office/drawing/2014/main" id="{3A534D5E-7371-9708-0BAE-304E9F4020EF}"/>
              </a:ext>
            </a:extLst>
          </p:cNvPr>
          <p:cNvSpPr/>
          <p:nvPr>
            <p:custDataLst>
              <p:tags r:id="rId18"/>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0" name="Rectangle 69">
            <a:extLst>
              <a:ext uri="{FF2B5EF4-FFF2-40B4-BE49-F238E27FC236}">
                <a16:creationId xmlns:a16="http://schemas.microsoft.com/office/drawing/2014/main" id="{86D065A6-1AF3-3F9F-B8FB-28DB70046BCD}"/>
              </a:ext>
            </a:extLst>
          </p:cNvPr>
          <p:cNvSpPr/>
          <p:nvPr>
            <p:custDataLst>
              <p:tags r:id="rId19"/>
            </p:custDataLst>
          </p:nvPr>
        </p:nvSpPr>
        <p:spPr bwMode="auto">
          <a:xfrm>
            <a:off x="3471863" y="1997075"/>
            <a:ext cx="165100" cy="165100"/>
          </a:xfrm>
          <a:prstGeom prst="rect">
            <a:avLst/>
          </a:prstGeom>
          <a:solidFill>
            <a:schemeClr val="accent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3" name="Rectangle 32">
            <a:extLst>
              <a:ext uri="{FF2B5EF4-FFF2-40B4-BE49-F238E27FC236}">
                <a16:creationId xmlns:a16="http://schemas.microsoft.com/office/drawing/2014/main" id="{D88A5EFE-FCF6-B0E3-1E74-A725E3C9DE2D}"/>
              </a:ext>
            </a:extLst>
          </p:cNvPr>
          <p:cNvSpPr/>
          <p:nvPr>
            <p:custDataLst>
              <p:tags r:id="rId20"/>
            </p:custDataLst>
          </p:nvPr>
        </p:nvSpPr>
        <p:spPr bwMode="auto">
          <a:xfrm>
            <a:off x="2773363"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Text Placeholder 4">
            <a:extLst>
              <a:ext uri="{FF2B5EF4-FFF2-40B4-BE49-F238E27FC236}">
                <a16:creationId xmlns:a16="http://schemas.microsoft.com/office/drawing/2014/main" id="{59CA8927-E008-3891-37C9-5E950CF6F976}"/>
              </a:ext>
            </a:extLst>
          </p:cNvPr>
          <p:cNvSpPr>
            <a:spLocks noGrp="1"/>
          </p:cNvSpPr>
          <p:nvPr>
            <p:custDataLst>
              <p:tags r:id="rId21"/>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a:cs typeface="+mn-cs"/>
            </a:endParaRPr>
          </a:p>
        </p:txBody>
      </p:sp>
      <p:sp>
        <p:nvSpPr>
          <p:cNvPr id="49" name="Text Placeholder 4">
            <a:extLst>
              <a:ext uri="{FF2B5EF4-FFF2-40B4-BE49-F238E27FC236}">
                <a16:creationId xmlns:a16="http://schemas.microsoft.com/office/drawing/2014/main" id="{EA406422-5CF0-FC79-4329-E30AFE96B2AB}"/>
              </a:ext>
            </a:extLst>
          </p:cNvPr>
          <p:cNvSpPr>
            <a:spLocks noGrp="1"/>
          </p:cNvSpPr>
          <p:nvPr>
            <p:custDataLst>
              <p:tags r:id="rId22"/>
            </p:custDataLst>
          </p:nvPr>
        </p:nvSpPr>
        <p:spPr bwMode="auto">
          <a:xfrm>
            <a:off x="1731963" y="1995488"/>
            <a:ext cx="9398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0E474629-2BD1-46FB-9275-4438305E8616}" type="datetime'''L''''L'' Cu''''''''''s''''''''''t''''''o''''''mers'''''">
              <a:rPr lang="en-US" altLang="en-US" sz="1200" smtClean="0">
                <a:cs typeface="+mn-cs"/>
              </a:rPr>
              <a:pPr lvl="0">
                <a:spcBef>
                  <a:spcPct val="0"/>
                </a:spcBef>
                <a:spcAft>
                  <a:spcPct val="0"/>
                </a:spcAft>
              </a:pPr>
              <a:t>LL Customers</a:t>
            </a:fld>
            <a:endParaRPr lang="en-US" sz="1200">
              <a:cs typeface="+mn-cs"/>
            </a:endParaRPr>
          </a:p>
        </p:txBody>
      </p:sp>
      <p:sp>
        <p:nvSpPr>
          <p:cNvPr id="67" name="Text Placeholder 4">
            <a:extLst>
              <a:ext uri="{FF2B5EF4-FFF2-40B4-BE49-F238E27FC236}">
                <a16:creationId xmlns:a16="http://schemas.microsoft.com/office/drawing/2014/main" id="{E507BA95-956C-66ED-25A1-DD849B1620A9}"/>
              </a:ext>
            </a:extLst>
          </p:cNvPr>
          <p:cNvSpPr>
            <a:spLocks noGrp="1"/>
          </p:cNvSpPr>
          <p:nvPr>
            <p:custDataLst>
              <p:tags r:id="rId23"/>
            </p:custDataLst>
          </p:nvPr>
        </p:nvSpPr>
        <p:spPr bwMode="auto">
          <a:xfrm>
            <a:off x="3687763" y="1995488"/>
            <a:ext cx="760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5B32DBA-B885-41E7-9714-04F2B1E69416}" type="datetime'''''''''''''G''''''''e''''''''''''n''''era''t''o''r''''''s'''">
              <a:rPr lang="en-US" altLang="en-US" sz="1200" smtClean="0">
                <a:cs typeface="+mn-cs"/>
              </a:rPr>
              <a:pPr lvl="0">
                <a:spcBef>
                  <a:spcPct val="0"/>
                </a:spcBef>
                <a:spcAft>
                  <a:spcPct val="0"/>
                </a:spcAft>
              </a:pPr>
              <a:t>Generators</a:t>
            </a:fld>
            <a:endParaRPr lang="en-US" sz="1200">
              <a:cs typeface="+mn-cs"/>
            </a:endParaRPr>
          </a:p>
        </p:txBody>
      </p:sp>
      <p:sp>
        <p:nvSpPr>
          <p:cNvPr id="26" name="Text Placeholder 4">
            <a:extLst>
              <a:ext uri="{FF2B5EF4-FFF2-40B4-BE49-F238E27FC236}">
                <a16:creationId xmlns:a16="http://schemas.microsoft.com/office/drawing/2014/main" id="{E833DF92-A5FA-5E1F-379C-089B73731267}"/>
              </a:ext>
            </a:extLst>
          </p:cNvPr>
          <p:cNvSpPr>
            <a:spLocks noGrp="1"/>
          </p:cNvSpPr>
          <p:nvPr>
            <p:custDataLst>
              <p:tags r:id="rId24"/>
            </p:custDataLst>
          </p:nvPr>
        </p:nvSpPr>
        <p:spPr bwMode="auto">
          <a:xfrm>
            <a:off x="2989263"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A650150-5DD9-4188-A4A6-AF816A3EF148}" type="datetime'''''''''''''''''''''''O''''t''''''''''''''he''''''r'''''''''">
              <a:rPr lang="en-US" altLang="en-US" sz="1200" smtClean="0">
                <a:cs typeface="+mn-cs"/>
              </a:rPr>
              <a:pPr lvl="0">
                <a:spcBef>
                  <a:spcPct val="0"/>
                </a:spcBef>
                <a:spcAft>
                  <a:spcPct val="0"/>
                </a:spcAft>
              </a:pPr>
              <a:t>Other</a:t>
            </a:fld>
            <a:endParaRPr lang="en-US" sz="1200">
              <a:cs typeface="+mn-cs"/>
            </a:endParaRPr>
          </a:p>
        </p:txBody>
      </p:sp>
      <p:sp>
        <p:nvSpPr>
          <p:cNvPr id="16" name="4. Footnote">
            <a:extLst>
              <a:ext uri="{FF2B5EF4-FFF2-40B4-BE49-F238E27FC236}">
                <a16:creationId xmlns:a16="http://schemas.microsoft.com/office/drawing/2014/main" id="{B5FC569C-24C9-6C0B-5005-AA6824D0CEC7}"/>
              </a:ext>
            </a:extLst>
          </p:cNvPr>
          <p:cNvSpPr txBox="1"/>
          <p:nvPr>
            <p:custDataLst>
              <p:tags r:id="rId25"/>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N=67 (13 T(D)SPs, 41 LLC, 3 Other, 10 Generators)</a:t>
            </a:r>
          </a:p>
        </p:txBody>
      </p:sp>
      <p:sp>
        <p:nvSpPr>
          <p:cNvPr id="30" name="TrackerNumBlue 28">
            <a:extLst>
              <a:ext uri="{FF2B5EF4-FFF2-40B4-BE49-F238E27FC236}">
                <a16:creationId xmlns:a16="http://schemas.microsoft.com/office/drawing/2014/main" id="{24E1C27E-D476-D7C6-E28D-EAFF83421830}"/>
              </a:ext>
            </a:extLst>
          </p:cNvPr>
          <p:cNvSpPr/>
          <p:nvPr>
            <p:custDataLst>
              <p:tags r:id="rId26"/>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C3</a:t>
            </a:r>
          </a:p>
        </p:txBody>
      </p:sp>
      <p:sp>
        <p:nvSpPr>
          <p:cNvPr id="103" name="TextBox 102">
            <a:extLst>
              <a:ext uri="{FF2B5EF4-FFF2-40B4-BE49-F238E27FC236}">
                <a16:creationId xmlns:a16="http://schemas.microsoft.com/office/drawing/2014/main" id="{A86A0E4A-97CA-27AE-E4B5-F5CFB69668FF}"/>
              </a:ext>
            </a:extLst>
          </p:cNvPr>
          <p:cNvSpPr txBox="1">
            <a:spLocks/>
          </p:cNvSpPr>
          <p:nvPr/>
        </p:nvSpPr>
        <p:spPr>
          <a:xfrm>
            <a:off x="8054871" y="1992154"/>
            <a:ext cx="3801508" cy="2262158"/>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cs typeface="Arial"/>
              </a:rPr>
              <a:t>Strong majority of respondents (90%) prefer the 6-month Batch Study option</a:t>
            </a:r>
            <a:r>
              <a:rPr lang="en-US" sz="1200">
                <a:cs typeface="Arial"/>
              </a:rPr>
              <a:t>, while a small minority (10%) favor the 12-month option</a:t>
            </a:r>
          </a:p>
          <a:p>
            <a:pPr marL="285750" indent="-285750">
              <a:buFont typeface="Arial" panose="020B0604020202020204" pitchFamily="34" charset="0"/>
              <a:buChar char="•"/>
            </a:pPr>
            <a:r>
              <a:rPr lang="en-US" sz="1200" b="1">
                <a:cs typeface="Arial"/>
              </a:rPr>
              <a:t>Overall stakeholder alignment: </a:t>
            </a:r>
            <a:r>
              <a:rPr lang="en-US" sz="1200">
                <a:cs typeface="Arial"/>
              </a:rPr>
              <a:t>“T(D)SPs,” “Large Load customers,” “Generators,” and “Other” stakeholders each show strong majority preference for the 6-month Batch Study option</a:t>
            </a:r>
          </a:p>
          <a:p>
            <a:pPr marL="285750" indent="-285750">
              <a:buFont typeface="Arial" panose="020B0604020202020204" pitchFamily="34" charset="0"/>
              <a:buChar char="•"/>
            </a:pPr>
            <a:r>
              <a:rPr lang="en-US" sz="1200" b="1">
                <a:cs typeface="Arial"/>
              </a:rPr>
              <a:t>12-month Batch support:</a:t>
            </a:r>
            <a:r>
              <a:rPr lang="en-US" sz="1200">
                <a:cs typeface="Arial"/>
              </a:rPr>
              <a:t> the data within the data indicates most large T(D)SPs favor the 12-month Batch </a:t>
            </a:r>
            <a:endParaRPr lang="en-US" sz="1200"/>
          </a:p>
          <a:p>
            <a:pPr marL="285750" indent="-285750">
              <a:buFont typeface="Arial" panose="020B0604020202020204" pitchFamily="34" charset="0"/>
              <a:buChar char="•"/>
            </a:pPr>
            <a:endParaRPr lang="en-US" sz="1200"/>
          </a:p>
        </p:txBody>
      </p:sp>
      <p:sp>
        <p:nvSpPr>
          <p:cNvPr id="4" name="TextBox 3">
            <a:extLst>
              <a:ext uri="{FF2B5EF4-FFF2-40B4-BE49-F238E27FC236}">
                <a16:creationId xmlns:a16="http://schemas.microsoft.com/office/drawing/2014/main" id="{D24F3779-B9AF-1032-F34C-8BC353BABD5E}"/>
              </a:ext>
            </a:extLst>
          </p:cNvPr>
          <p:cNvSpPr txBox="1"/>
          <p:nvPr>
            <p:custDataLst>
              <p:tags r:id="rId27"/>
            </p:custDataLst>
          </p:nvPr>
        </p:nvSpPr>
        <p:spPr>
          <a:xfrm>
            <a:off x="2150741" y="6532059"/>
            <a:ext cx="5688334"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Feb 26, 2026 ERCOT Large Load Interconnection (LLI) Batch Study Process Stakeholder Survey results</a:t>
            </a:r>
          </a:p>
        </p:txBody>
      </p:sp>
    </p:spTree>
    <p:extLst>
      <p:ext uri="{BB962C8B-B14F-4D97-AF65-F5344CB8AC3E}">
        <p14:creationId xmlns:p14="http://schemas.microsoft.com/office/powerpoint/2010/main" val="1297120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007C2-B28E-6CFA-92EC-994078945B0F}"/>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CFC1519-1E0D-07A4-AD8E-8466A1F9DDB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4" imgW="360" imgH="360" progId="TCLayout.ActiveDocument.1">
                  <p:embed/>
                </p:oleObj>
              </mc:Choice>
              <mc:Fallback>
                <p:oleObj name="think-cell Slide" r:id="rId44" imgW="360" imgH="360" progId="TCLayout.ActiveDocument.1">
                  <p:embed/>
                  <p:pic>
                    <p:nvPicPr>
                      <p:cNvPr id="8" name="think-cell data - do not delete" hidden="1">
                        <a:extLst>
                          <a:ext uri="{FF2B5EF4-FFF2-40B4-BE49-F238E27FC236}">
                            <a16:creationId xmlns:a16="http://schemas.microsoft.com/office/drawing/2014/main" id="{FCFC1519-1E0D-07A4-AD8E-8466A1F9DDB1}"/>
                          </a:ext>
                        </a:extLst>
                      </p:cNvPr>
                      <p:cNvPicPr/>
                      <p:nvPr/>
                    </p:nvPicPr>
                    <p:blipFill>
                      <a:blip r:embed="rId4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396D076B-F909-AEB1-BC92-33423ADF9B16}"/>
              </a:ext>
            </a:extLst>
          </p:cNvPr>
          <p:cNvSpPr>
            <a:spLocks noGrp="1"/>
          </p:cNvSpPr>
          <p:nvPr>
            <p:ph type="title"/>
            <p:custDataLst>
              <p:tags r:id="rId2"/>
            </p:custDataLst>
          </p:nvPr>
        </p:nvSpPr>
        <p:spPr/>
        <p:txBody>
          <a:bodyPr vert="horz"/>
          <a:lstStyle/>
          <a:p>
            <a:r>
              <a:rPr lang="en-US"/>
              <a:t>Commitment and allocation: Final commitment period</a:t>
            </a:r>
          </a:p>
        </p:txBody>
      </p:sp>
      <p:sp>
        <p:nvSpPr>
          <p:cNvPr id="6" name="TextBox 5">
            <a:extLst>
              <a:ext uri="{FF2B5EF4-FFF2-40B4-BE49-F238E27FC236}">
                <a16:creationId xmlns:a16="http://schemas.microsoft.com/office/drawing/2014/main" id="{A10B99F9-C82E-3C0F-96F5-C2C12E332607}"/>
              </a:ext>
            </a:extLst>
          </p:cNvPr>
          <p:cNvSpPr txBox="1">
            <a:spLocks/>
          </p:cNvSpPr>
          <p:nvPr/>
        </p:nvSpPr>
        <p:spPr>
          <a:xfrm>
            <a:off x="554735" y="1081656"/>
            <a:ext cx="6967727"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 some participants were considering a final commitment period after refinement period. In this case, how should cost and load ramp differences during subsequent study refinements?”</a:t>
            </a:r>
            <a:r>
              <a:rPr lang="en-US" sz="1400" b="1"/>
              <a:t> </a:t>
            </a:r>
            <a:r>
              <a:rPr lang="en-US" sz="1400" i="1"/>
              <a:t>(% of overall respondents)</a:t>
            </a:r>
          </a:p>
        </p:txBody>
      </p:sp>
      <p:sp>
        <p:nvSpPr>
          <p:cNvPr id="3" name="TrackerNumBlue 28">
            <a:extLst>
              <a:ext uri="{FF2B5EF4-FFF2-40B4-BE49-F238E27FC236}">
                <a16:creationId xmlns:a16="http://schemas.microsoft.com/office/drawing/2014/main" id="{1BD9E745-9FCF-4479-64E2-8052886B7E3F}"/>
              </a:ext>
            </a:extLst>
          </p:cNvPr>
          <p:cNvSpPr/>
          <p:nvPr>
            <p:custDataLst>
              <p:tags r:id="rId3"/>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D1</a:t>
            </a:r>
          </a:p>
        </p:txBody>
      </p:sp>
      <p:graphicFrame>
        <p:nvGraphicFramePr>
          <p:cNvPr id="45" name="Chart 44">
            <a:extLst>
              <a:ext uri="{FF2B5EF4-FFF2-40B4-BE49-F238E27FC236}">
                <a16:creationId xmlns:a16="http://schemas.microsoft.com/office/drawing/2014/main" id="{C9415C57-8F1E-20E0-31A7-80E772AE6C3D}"/>
              </a:ext>
            </a:extLst>
          </p:cNvPr>
          <p:cNvGraphicFramePr/>
          <p:nvPr>
            <p:custDataLst>
              <p:tags r:id="rId4"/>
            </p:custDataLst>
          </p:nvPr>
        </p:nvGraphicFramePr>
        <p:xfrm>
          <a:off x="471488" y="2293938"/>
          <a:ext cx="7134225" cy="2751137"/>
        </p:xfrm>
        <a:graphic>
          <a:graphicData uri="http://schemas.openxmlformats.org/drawingml/2006/chart">
            <c:chart xmlns:c="http://schemas.openxmlformats.org/drawingml/2006/chart" xmlns:r="http://schemas.openxmlformats.org/officeDocument/2006/relationships" r:id="rId46"/>
          </a:graphicData>
        </a:graphic>
      </p:graphicFrame>
      <p:sp>
        <p:nvSpPr>
          <p:cNvPr id="171" name="Text Placeholder 4">
            <a:extLst>
              <a:ext uri="{FF2B5EF4-FFF2-40B4-BE49-F238E27FC236}">
                <a16:creationId xmlns:a16="http://schemas.microsoft.com/office/drawing/2014/main" id="{4C1F3293-4EFE-461D-940D-7EE66BAE31C5}"/>
              </a:ext>
            </a:extLst>
          </p:cNvPr>
          <p:cNvSpPr>
            <a:spLocks noGrp="1"/>
          </p:cNvSpPr>
          <p:nvPr>
            <p:custDataLst>
              <p:tags r:id="rId5"/>
            </p:custDataLst>
          </p:nvPr>
        </p:nvSpPr>
        <p:spPr bwMode="gray">
          <a:xfrm>
            <a:off x="1143000" y="2622550"/>
            <a:ext cx="217488" cy="152400"/>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B55F9EC-B578-404D-93E2-6A43D000E0FE}" type="datetime'''7''''''%'''">
              <a:rPr lang="en-US" altLang="en-US" sz="1000" smtClean="0">
                <a:solidFill>
                  <a:schemeClr val="tx2"/>
                </a:solidFill>
                <a:effectLst/>
                <a:cs typeface="+mn-cs"/>
              </a:rPr>
              <a:pPr lvl="0" algn="ctr">
                <a:spcBef>
                  <a:spcPct val="0"/>
                </a:spcBef>
                <a:spcAft>
                  <a:spcPct val="0"/>
                </a:spcAft>
              </a:pPr>
              <a:t>7%</a:t>
            </a:fld>
            <a:endParaRPr lang="en-US" sz="1000">
              <a:solidFill>
                <a:schemeClr val="tx2"/>
              </a:solidFill>
              <a:cs typeface="+mn-cs"/>
            </a:endParaRPr>
          </a:p>
        </p:txBody>
      </p:sp>
      <p:sp>
        <p:nvSpPr>
          <p:cNvPr id="172" name="Text Placeholder 4">
            <a:extLst>
              <a:ext uri="{FF2B5EF4-FFF2-40B4-BE49-F238E27FC236}">
                <a16:creationId xmlns:a16="http://schemas.microsoft.com/office/drawing/2014/main" id="{4C1F3293-4EFE-461D-940D-7EE66BAE31C5}"/>
              </a:ext>
            </a:extLst>
          </p:cNvPr>
          <p:cNvSpPr>
            <a:spLocks noGrp="1"/>
          </p:cNvSpPr>
          <p:nvPr>
            <p:custDataLst>
              <p:tags r:id="rId6"/>
            </p:custDataLst>
          </p:nvPr>
        </p:nvSpPr>
        <p:spPr bwMode="gray">
          <a:xfrm>
            <a:off x="1108075" y="3657600"/>
            <a:ext cx="287338" cy="152400"/>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C6DDBF7-E9DF-4933-978F-B9CD02955CC8}" type="datetime'''1''''''6''''''''''''''''''''''''''''''''''''''''''''''''''%'">
              <a:rPr lang="en-US" altLang="en-US" sz="1000" smtClean="0">
                <a:cs typeface="+mn-cs"/>
              </a:rPr>
              <a:pPr lvl="0" algn="ctr">
                <a:spcBef>
                  <a:spcPct val="0"/>
                </a:spcBef>
                <a:spcAft>
                  <a:spcPct val="0"/>
                </a:spcAft>
              </a:pPr>
              <a:t>16%</a:t>
            </a:fld>
            <a:endParaRPr lang="en-US" sz="1000">
              <a:cs typeface="+mn-cs"/>
            </a:endParaRPr>
          </a:p>
        </p:txBody>
      </p:sp>
      <p:sp>
        <p:nvSpPr>
          <p:cNvPr id="173" name="Text Placeholder 4">
            <a:extLst>
              <a:ext uri="{FF2B5EF4-FFF2-40B4-BE49-F238E27FC236}">
                <a16:creationId xmlns:a16="http://schemas.microsoft.com/office/drawing/2014/main" id="{4C1F3293-4EFE-461D-940D-7EE66BAE31C5}"/>
              </a:ext>
            </a:extLst>
          </p:cNvPr>
          <p:cNvSpPr>
            <a:spLocks noGrp="1"/>
          </p:cNvSpPr>
          <p:nvPr>
            <p:custDataLst>
              <p:tags r:id="rId7"/>
            </p:custDataLst>
          </p:nvPr>
        </p:nvSpPr>
        <p:spPr bwMode="gray">
          <a:xfrm>
            <a:off x="1143000" y="4562475"/>
            <a:ext cx="217488" cy="152400"/>
          </a:xfrm>
          <a:prstGeom prst="rect">
            <a:avLst/>
          </a:prstGeom>
          <a:noFill/>
          <a:ln>
            <a:noFill/>
          </a:ln>
          <a:effectLst/>
          <a:extLst>
            <a:ext uri="{909E8E84-426E-40DD-AFC4-6F175D3DCCD1}">
              <a14:hiddenFill xmlns:a14="http://schemas.microsoft.com/office/drawing/2010/main">
                <a:solidFill>
                  <a:srgbClr val="061F79"/>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F46D577-EAA1-4080-A0B4-06AC4D5BC87B}" type="datetime'4%'''''">
              <a:rPr lang="en-US" altLang="en-US" sz="1000" smtClean="0">
                <a:solidFill>
                  <a:schemeClr val="tx2"/>
                </a:solidFill>
                <a:cs typeface="+mn-cs"/>
              </a:rPr>
              <a:pPr lvl="0" algn="ctr">
                <a:spcBef>
                  <a:spcPct val="0"/>
                </a:spcBef>
                <a:spcAft>
                  <a:spcPct val="0"/>
                </a:spcAft>
              </a:pPr>
              <a:t>4%</a:t>
            </a:fld>
            <a:endParaRPr lang="en-US" sz="1000">
              <a:solidFill>
                <a:schemeClr val="tx2"/>
              </a:solidFill>
              <a:cs typeface="+mn-cs"/>
            </a:endParaRPr>
          </a:p>
        </p:txBody>
      </p:sp>
      <p:sp>
        <p:nvSpPr>
          <p:cNvPr id="88" name="Text Placeholder 4">
            <a:extLst>
              <a:ext uri="{FF2B5EF4-FFF2-40B4-BE49-F238E27FC236}">
                <a16:creationId xmlns:a16="http://schemas.microsoft.com/office/drawing/2014/main" id="{CB423AC3-7E9D-DC9F-6372-9573A7500F10}"/>
              </a:ext>
            </a:extLst>
          </p:cNvPr>
          <p:cNvSpPr>
            <a:spLocks noGrp="1"/>
          </p:cNvSpPr>
          <p:nvPr>
            <p:custDataLst>
              <p:tags r:id="rId8"/>
            </p:custDataLst>
          </p:nvPr>
        </p:nvSpPr>
        <p:spPr bwMode="gray">
          <a:xfrm>
            <a:off x="1143000" y="4821238"/>
            <a:ext cx="217488" cy="152400"/>
          </a:xfrm>
          <a:prstGeom prst="rect">
            <a:avLst/>
          </a:prstGeom>
          <a:solidFill>
            <a:schemeClr val="accent2"/>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7AC7886-6CA2-49C0-AD61-D96C6CB4D628}" type="datetime'''''1''''''''''''''''''''''''''''''%'''">
              <a:rPr lang="en-US" altLang="en-US" sz="1000" smtClean="0">
                <a:cs typeface="+mn-cs"/>
              </a:rPr>
              <a:pPr lvl="0" algn="ctr">
                <a:spcBef>
                  <a:spcPct val="0"/>
                </a:spcBef>
                <a:spcAft>
                  <a:spcPct val="0"/>
                </a:spcAft>
              </a:pPr>
              <a:t>1%</a:t>
            </a:fld>
            <a:endParaRPr lang="en-US" sz="1000">
              <a:cs typeface="+mn-cs"/>
            </a:endParaRPr>
          </a:p>
        </p:txBody>
      </p:sp>
      <p:sp>
        <p:nvSpPr>
          <p:cNvPr id="17" name="Text Placeholder 4">
            <a:extLst>
              <a:ext uri="{FF2B5EF4-FFF2-40B4-BE49-F238E27FC236}">
                <a16:creationId xmlns:a16="http://schemas.microsoft.com/office/drawing/2014/main" id="{A2782C0D-D999-1352-2FD3-F69CD5D4F1EF}"/>
              </a:ext>
            </a:extLst>
          </p:cNvPr>
          <p:cNvSpPr>
            <a:spLocks noGrp="1"/>
          </p:cNvSpPr>
          <p:nvPr>
            <p:custDataLst>
              <p:tags r:id="rId9"/>
            </p:custDataLst>
          </p:nvPr>
        </p:nvSpPr>
        <p:spPr bwMode="auto">
          <a:xfrm>
            <a:off x="655638" y="5016500"/>
            <a:ext cx="1192213" cy="7620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29993F2-7970-49AB-B636-EC06BAC64924}" type="thinkcell&lt;?xml version=&quot;1.0&quot; encoding=&quot;UTF-16&quot; standalone=&quot;yes&quot;?&gt;&lt;root reqver=&quot;28224&quot;&gt;&lt;version val=&quot;35856&quot;/&gt;&lt;PersistentType&gt;&lt;m_guid val=&quot;fb0a5f45-2c2e-4c90-9a45-4ab4d2d83a89&quot;/&gt;&lt;m_prec&gt;&lt;m_bNumberIsYear val=&quot;1&quot;/&gt;&lt;m_strFormatTime&gt;%Y&lt;/m_strFormatTime&gt;&lt;m_yearfmt&gt;&lt;begin val=&quot;1&quot;/&gt;&lt;end val=&quot;1&quot;/&gt;&lt;/m_yearfmt&gt;&lt;/m_prec&gt;&lt;m_bUseExcelFont val=&quot;0&quot;/&gt;&lt;m_bUseExcelFontColor val=&quot;0&quot;/&gt;&lt;/PersistentType&gt;&lt;/root&gt;">
              <a:rPr lang="en-US" altLang="en-US" sz="1000" smtClean="0">
                <a:cs typeface="+mn-cs"/>
              </a:rPr>
              <a:pPr/>
              <a:t>Adjust load ramp and financial security upward or downward based on updated cost estimates </a:t>
            </a:fld>
            <a:endParaRPr lang="en-US" sz="1000">
              <a:cs typeface="+mn-cs"/>
            </a:endParaRPr>
          </a:p>
        </p:txBody>
      </p:sp>
      <p:sp>
        <p:nvSpPr>
          <p:cNvPr id="174" name="Text Placeholder 4">
            <a:extLst>
              <a:ext uri="{FF2B5EF4-FFF2-40B4-BE49-F238E27FC236}">
                <a16:creationId xmlns:a16="http://schemas.microsoft.com/office/drawing/2014/main" id="{4C1F3293-4EFE-461D-940D-7EE66BAE31C5}"/>
              </a:ext>
            </a:extLst>
          </p:cNvPr>
          <p:cNvSpPr>
            <a:spLocks noGrp="1"/>
          </p:cNvSpPr>
          <p:nvPr>
            <p:custDataLst>
              <p:tags r:id="rId10"/>
            </p:custDataLst>
          </p:nvPr>
        </p:nvSpPr>
        <p:spPr bwMode="gray">
          <a:xfrm>
            <a:off x="2536825" y="3398838"/>
            <a:ext cx="217488" cy="152400"/>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14B4A7A-50C9-4964-BABC-0BF1338DBA30}" type="datetime'''4''''''''''''''''''''''''''''''%'''''''''''''">
              <a:rPr lang="en-US" altLang="en-US" sz="1000" smtClean="0">
                <a:solidFill>
                  <a:schemeClr val="tx2"/>
                </a:solidFill>
                <a:effectLst/>
                <a:cs typeface="+mn-cs"/>
              </a:rPr>
              <a:pPr lvl="0" algn="ctr">
                <a:spcBef>
                  <a:spcPct val="0"/>
                </a:spcBef>
                <a:spcAft>
                  <a:spcPct val="0"/>
                </a:spcAft>
              </a:pPr>
              <a:t>4%</a:t>
            </a:fld>
            <a:endParaRPr lang="en-US" sz="1000">
              <a:solidFill>
                <a:schemeClr val="tx2"/>
              </a:solidFill>
              <a:cs typeface="+mn-cs"/>
            </a:endParaRPr>
          </a:p>
        </p:txBody>
      </p:sp>
      <p:sp>
        <p:nvSpPr>
          <p:cNvPr id="175" name="Text Placeholder 4">
            <a:extLst>
              <a:ext uri="{FF2B5EF4-FFF2-40B4-BE49-F238E27FC236}">
                <a16:creationId xmlns:a16="http://schemas.microsoft.com/office/drawing/2014/main" id="{4C1F3293-4EFE-461D-940D-7EE66BAE31C5}"/>
              </a:ext>
            </a:extLst>
          </p:cNvPr>
          <p:cNvSpPr>
            <a:spLocks noGrp="1"/>
          </p:cNvSpPr>
          <p:nvPr>
            <p:custDataLst>
              <p:tags r:id="rId11"/>
            </p:custDataLst>
          </p:nvPr>
        </p:nvSpPr>
        <p:spPr bwMode="gray">
          <a:xfrm>
            <a:off x="2536825" y="3916363"/>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CC882F4-EC6E-441D-B13E-64E13224241D}" type="datetime'''''''''''''''''''''''''''''''''''''''7''%'''''''">
              <a:rPr lang="en-US" altLang="en-US" sz="1000" smtClean="0">
                <a:cs typeface="+mn-cs"/>
              </a:rPr>
              <a:pPr lvl="0" algn="ctr">
                <a:spcBef>
                  <a:spcPct val="0"/>
                </a:spcBef>
                <a:spcAft>
                  <a:spcPct val="0"/>
                </a:spcAft>
              </a:pPr>
              <a:t>7%</a:t>
            </a:fld>
            <a:endParaRPr lang="en-US" sz="1000">
              <a:cs typeface="+mn-cs"/>
            </a:endParaRPr>
          </a:p>
        </p:txBody>
      </p:sp>
      <p:sp>
        <p:nvSpPr>
          <p:cNvPr id="176" name="Text Placeholder 4">
            <a:extLst>
              <a:ext uri="{FF2B5EF4-FFF2-40B4-BE49-F238E27FC236}">
                <a16:creationId xmlns:a16="http://schemas.microsoft.com/office/drawing/2014/main" id="{4C1F3293-4EFE-461D-940D-7EE66BAE31C5}"/>
              </a:ext>
            </a:extLst>
          </p:cNvPr>
          <p:cNvSpPr>
            <a:spLocks noGrp="1"/>
          </p:cNvSpPr>
          <p:nvPr>
            <p:custDataLst>
              <p:tags r:id="rId12"/>
            </p:custDataLst>
          </p:nvPr>
        </p:nvSpPr>
        <p:spPr bwMode="gray">
          <a:xfrm>
            <a:off x="2536825" y="4303713"/>
            <a:ext cx="217488" cy="152400"/>
          </a:xfrm>
          <a:prstGeom prst="rect">
            <a:avLst/>
          </a:prstGeom>
          <a:solidFill>
            <a:srgbClr val="061F79"/>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511EA20-671B-4AC5-9CDA-2EE3FB39021E}" type="datetime'''''''''''''''''''''''''''1''''''''''%'''''''''''''">
              <a:rPr lang="en-US" altLang="en-US" sz="1000" smtClean="0">
                <a:solidFill>
                  <a:schemeClr val="tx2"/>
                </a:solidFill>
                <a:cs typeface="+mn-cs"/>
              </a:rPr>
              <a:pPr lvl="0" algn="ctr">
                <a:spcBef>
                  <a:spcPct val="0"/>
                </a:spcBef>
                <a:spcAft>
                  <a:spcPct val="0"/>
                </a:spcAft>
              </a:pPr>
              <a:t>1%</a:t>
            </a:fld>
            <a:endParaRPr lang="en-US" sz="1000">
              <a:solidFill>
                <a:schemeClr val="tx2"/>
              </a:solidFill>
              <a:cs typeface="+mn-cs"/>
            </a:endParaRPr>
          </a:p>
        </p:txBody>
      </p:sp>
      <p:sp>
        <p:nvSpPr>
          <p:cNvPr id="92" name="Text Placeholder 4">
            <a:extLst>
              <a:ext uri="{FF2B5EF4-FFF2-40B4-BE49-F238E27FC236}">
                <a16:creationId xmlns:a16="http://schemas.microsoft.com/office/drawing/2014/main" id="{559F8282-AF98-C296-79E6-1CC270E38B21}"/>
              </a:ext>
            </a:extLst>
          </p:cNvPr>
          <p:cNvSpPr>
            <a:spLocks noGrp="1"/>
          </p:cNvSpPr>
          <p:nvPr>
            <p:custDataLst>
              <p:tags r:id="rId13"/>
            </p:custDataLst>
          </p:nvPr>
        </p:nvSpPr>
        <p:spPr bwMode="gray">
          <a:xfrm>
            <a:off x="2536825" y="4627563"/>
            <a:ext cx="217488" cy="152400"/>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DF1466A-F767-401B-A407-F2AFBA826CEA}" type="datetime'''''6''%'''''''''''">
              <a:rPr lang="en-US" altLang="en-US" sz="1000" smtClean="0">
                <a:effectLst/>
                <a:cs typeface="+mn-cs"/>
              </a:rPr>
              <a:pPr lvl="0" algn="ctr">
                <a:spcBef>
                  <a:spcPct val="0"/>
                </a:spcBef>
                <a:spcAft>
                  <a:spcPct val="0"/>
                </a:spcAft>
              </a:pPr>
              <a:t>6%</a:t>
            </a:fld>
            <a:endParaRPr lang="en-US" sz="1000">
              <a:cs typeface="+mn-cs"/>
            </a:endParaRPr>
          </a:p>
        </p:txBody>
      </p:sp>
      <p:sp>
        <p:nvSpPr>
          <p:cNvPr id="30" name="Text Placeholder 4">
            <a:extLst>
              <a:ext uri="{FF2B5EF4-FFF2-40B4-BE49-F238E27FC236}">
                <a16:creationId xmlns:a16="http://schemas.microsoft.com/office/drawing/2014/main" id="{A6737E00-B743-E962-F2C0-1344DB5971C3}"/>
              </a:ext>
            </a:extLst>
          </p:cNvPr>
          <p:cNvSpPr>
            <a:spLocks noGrp="1"/>
          </p:cNvSpPr>
          <p:nvPr>
            <p:custDataLst>
              <p:tags r:id="rId14"/>
            </p:custDataLst>
          </p:nvPr>
        </p:nvSpPr>
        <p:spPr bwMode="auto">
          <a:xfrm>
            <a:off x="2122489" y="5016500"/>
            <a:ext cx="1044575" cy="7620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6F90137-F5A2-48BF-A4A4-7D283CA313F1}" type="thinkcell&lt;?xml version=&quot;1.0&quot; encoding=&quot;UTF-16&quot; standalone=&quot;yes&quot;?&gt;&lt;root reqver=&quot;28224&quot;&gt;&lt;version val=&quot;35856&quot;/&gt;&lt;PersistentType&gt;&lt;m_guid val=&quot;d3505b45-f345-4b28-afac-a3edfd8bcdeb&quot;/&gt;&lt;m_prec&gt;&lt;m_bNumberIsYear val=&quot;1&quot;/&gt;&lt;m_strFormatTime&gt;%Y&lt;/m_strFormatTime&gt;&lt;m_yearfmt&gt;&lt;begin val=&quot;1&quot;/&gt;&lt;end val=&quot;1&quot;/&gt;&lt;/m_yearfmt&gt;&lt;/m_prec&gt;&lt;m_bUseExcelFont val=&quot;0&quot;/&gt;&lt;m_bUseExcelFontColor val=&quot;0&quot;/&gt;&lt;/PersistentType&gt;&lt;/root&gt;">
              <a:rPr lang="en-US" altLang="en-US" sz="1000" smtClean="0">
                <a:cs typeface="+mn-cs"/>
              </a:rPr>
              <a:pPr/>
              <a:t>Lock original load ramp and financial commitment regardless of later cost adjustments </a:t>
            </a:fld>
            <a:endParaRPr lang="en-US" sz="1000">
              <a:cs typeface="+mn-cs"/>
            </a:endParaRPr>
          </a:p>
        </p:txBody>
      </p:sp>
      <p:sp>
        <p:nvSpPr>
          <p:cNvPr id="177" name="Text Placeholder 4">
            <a:extLst>
              <a:ext uri="{FF2B5EF4-FFF2-40B4-BE49-F238E27FC236}">
                <a16:creationId xmlns:a16="http://schemas.microsoft.com/office/drawing/2014/main" id="{4C1F3293-4EFE-461D-940D-7EE66BAE31C5}"/>
              </a:ext>
            </a:extLst>
          </p:cNvPr>
          <p:cNvSpPr>
            <a:spLocks noGrp="1"/>
          </p:cNvSpPr>
          <p:nvPr>
            <p:custDataLst>
              <p:tags r:id="rId15"/>
            </p:custDataLst>
          </p:nvPr>
        </p:nvSpPr>
        <p:spPr bwMode="gray">
          <a:xfrm>
            <a:off x="3930650" y="3140075"/>
            <a:ext cx="217488" cy="152400"/>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22EFB5C-59E7-4350-923E-DEE25860316D}" type="datetime'''''''''''''4''%'''''''''''">
              <a:rPr lang="en-US" altLang="en-US" sz="1000" smtClean="0">
                <a:solidFill>
                  <a:schemeClr val="tx2"/>
                </a:solidFill>
                <a:effectLst/>
                <a:cs typeface="+mn-cs"/>
              </a:rPr>
              <a:pPr lvl="0" algn="ctr">
                <a:spcBef>
                  <a:spcPct val="0"/>
                </a:spcBef>
                <a:spcAft>
                  <a:spcPct val="0"/>
                </a:spcAft>
              </a:pPr>
              <a:t>4%</a:t>
            </a:fld>
            <a:endParaRPr lang="en-US" sz="1000">
              <a:solidFill>
                <a:schemeClr val="tx2"/>
              </a:solidFill>
              <a:cs typeface="+mn-cs"/>
            </a:endParaRPr>
          </a:p>
        </p:txBody>
      </p:sp>
      <p:sp>
        <p:nvSpPr>
          <p:cNvPr id="178" name="Text Placeholder 4">
            <a:extLst>
              <a:ext uri="{FF2B5EF4-FFF2-40B4-BE49-F238E27FC236}">
                <a16:creationId xmlns:a16="http://schemas.microsoft.com/office/drawing/2014/main" id="{4C1F3293-4EFE-461D-940D-7EE66BAE31C5}"/>
              </a:ext>
            </a:extLst>
          </p:cNvPr>
          <p:cNvSpPr>
            <a:spLocks noGrp="1"/>
          </p:cNvSpPr>
          <p:nvPr>
            <p:custDataLst>
              <p:tags r:id="rId16"/>
            </p:custDataLst>
          </p:nvPr>
        </p:nvSpPr>
        <p:spPr bwMode="gray">
          <a:xfrm>
            <a:off x="3895725" y="411003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576D83F-12A0-40A0-8FD4-43440942D47B}" type="datetime'''''''''1''''''''''8''''''''%'''''''''''">
              <a:rPr lang="en-US" altLang="en-US" sz="1000" smtClean="0">
                <a:cs typeface="+mn-cs"/>
              </a:rPr>
              <a:pPr lvl="0" algn="ctr">
                <a:spcBef>
                  <a:spcPct val="0"/>
                </a:spcBef>
                <a:spcAft>
                  <a:spcPct val="0"/>
                </a:spcAft>
              </a:pPr>
              <a:t>18%</a:t>
            </a:fld>
            <a:endParaRPr lang="en-US" sz="1000">
              <a:cs typeface="+mn-cs"/>
            </a:endParaRPr>
          </a:p>
        </p:txBody>
      </p:sp>
      <p:sp>
        <p:nvSpPr>
          <p:cNvPr id="20" name="Text Placeholder 4">
            <a:extLst>
              <a:ext uri="{FF2B5EF4-FFF2-40B4-BE49-F238E27FC236}">
                <a16:creationId xmlns:a16="http://schemas.microsoft.com/office/drawing/2014/main" id="{FA453E83-E170-4B71-A6B1-4E45CDDE4CA7}"/>
              </a:ext>
            </a:extLst>
          </p:cNvPr>
          <p:cNvSpPr>
            <a:spLocks noGrp="1"/>
          </p:cNvSpPr>
          <p:nvPr>
            <p:custDataLst>
              <p:tags r:id="rId17"/>
            </p:custDataLst>
          </p:nvPr>
        </p:nvSpPr>
        <p:spPr bwMode="auto">
          <a:xfrm>
            <a:off x="3497264" y="5016500"/>
            <a:ext cx="1084263" cy="6096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4200F44-B7F4-4495-A845-135A839594A7}" type="thinkcell&lt;?xml version=&quot;1.0&quot; encoding=&quot;UTF-16&quot; standalone=&quot;yes&quot;?&gt;&lt;root reqver=&quot;28224&quot;&gt;&lt;version val=&quot;35856&quot;/&gt;&lt;PersistentType&gt;&lt;m_guid val=&quot;e811e3e6-51df-4fbd-bca4-8a1b261ca50f&quot;/&gt;&lt;m_prec&gt;&lt;m_bNumberIsYear val=&quot;1&quot;/&gt;&lt;m_strFormatTime&gt;%Y&lt;/m_strFormatTime&gt;&lt;m_yearfmt&gt;&lt;begin val=&quot;1&quot;/&gt;&lt;end val=&quot;1&quot;/&gt;&lt;/m_yearfmt&gt;&lt;/m_prec&gt;&lt;m_bUseExcelFont val=&quot;0&quot;/&gt;&lt;m_bUseExcelFontColor val=&quot;0&quot;/&gt;&lt;/PersistentType&gt;&lt;/root&gt;">
              <a:rPr lang="en-US" altLang="en-US" sz="1000" smtClean="0">
                <a:cs typeface="+mn-cs"/>
              </a:rPr>
              <a:pPr/>
              <a:t>Allow limited adjustment within a defined tolerance band (e.g., ±10%) </a:t>
            </a:fld>
            <a:endParaRPr lang="en-US" sz="1000">
              <a:cs typeface="+mn-cs"/>
            </a:endParaRPr>
          </a:p>
        </p:txBody>
      </p:sp>
      <p:sp>
        <p:nvSpPr>
          <p:cNvPr id="181" name="Text Placeholder 4">
            <a:extLst>
              <a:ext uri="{FF2B5EF4-FFF2-40B4-BE49-F238E27FC236}">
                <a16:creationId xmlns:a16="http://schemas.microsoft.com/office/drawing/2014/main" id="{4C1F3293-4EFE-461D-940D-7EE66BAE31C5}"/>
              </a:ext>
            </a:extLst>
          </p:cNvPr>
          <p:cNvSpPr>
            <a:spLocks noGrp="1"/>
          </p:cNvSpPr>
          <p:nvPr>
            <p:custDataLst>
              <p:tags r:id="rId18"/>
            </p:custDataLst>
          </p:nvPr>
        </p:nvSpPr>
        <p:spPr bwMode="gray">
          <a:xfrm>
            <a:off x="5324475" y="4303713"/>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659CFC4-7F64-427D-9619-895F77DC8E91}" type="datetime'''''''''''''''4''''''''''''''''''''''''''''%'''''''''''''''">
              <a:rPr lang="en-US" altLang="en-US" sz="1000" smtClean="0">
                <a:cs typeface="+mn-cs"/>
              </a:rPr>
              <a:pPr lvl="0" algn="ctr">
                <a:spcBef>
                  <a:spcPct val="0"/>
                </a:spcBef>
                <a:spcAft>
                  <a:spcPct val="0"/>
                </a:spcAft>
              </a:pPr>
              <a:t>4%</a:t>
            </a:fld>
            <a:endParaRPr lang="en-US" sz="1000">
              <a:cs typeface="+mn-cs"/>
            </a:endParaRPr>
          </a:p>
        </p:txBody>
      </p:sp>
      <p:sp>
        <p:nvSpPr>
          <p:cNvPr id="98" name="Text Placeholder 4">
            <a:extLst>
              <a:ext uri="{FF2B5EF4-FFF2-40B4-BE49-F238E27FC236}">
                <a16:creationId xmlns:a16="http://schemas.microsoft.com/office/drawing/2014/main" id="{6026C03E-453D-9B76-18DA-A6BF22588742}"/>
              </a:ext>
            </a:extLst>
          </p:cNvPr>
          <p:cNvSpPr>
            <a:spLocks noGrp="1"/>
          </p:cNvSpPr>
          <p:nvPr>
            <p:custDataLst>
              <p:tags r:id="rId19"/>
            </p:custDataLst>
          </p:nvPr>
        </p:nvSpPr>
        <p:spPr bwMode="gray">
          <a:xfrm>
            <a:off x="5324475" y="4692650"/>
            <a:ext cx="217488" cy="152400"/>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8709AB4-0BBE-418B-8961-EE9B345BCD87}" type="datetime'''''''''''''''''4''''''''''''''''''''''''''%'''''''">
              <a:rPr lang="en-US" altLang="en-US" sz="1000" smtClean="0">
                <a:effectLst/>
                <a:cs typeface="+mn-cs"/>
              </a:rPr>
              <a:pPr lvl="0" algn="ctr">
                <a:spcBef>
                  <a:spcPct val="0"/>
                </a:spcBef>
                <a:spcAft>
                  <a:spcPct val="0"/>
                </a:spcAft>
              </a:pPr>
              <a:t>4%</a:t>
            </a:fld>
            <a:endParaRPr lang="en-US" sz="1000">
              <a:cs typeface="+mn-cs"/>
            </a:endParaRPr>
          </a:p>
        </p:txBody>
      </p:sp>
      <p:sp>
        <p:nvSpPr>
          <p:cNvPr id="21" name="Text Placeholder 4">
            <a:extLst>
              <a:ext uri="{FF2B5EF4-FFF2-40B4-BE49-F238E27FC236}">
                <a16:creationId xmlns:a16="http://schemas.microsoft.com/office/drawing/2014/main" id="{01A03A90-87D8-CA3C-9CC8-69055E151D00}"/>
              </a:ext>
            </a:extLst>
          </p:cNvPr>
          <p:cNvSpPr>
            <a:spLocks noGrp="1"/>
          </p:cNvSpPr>
          <p:nvPr>
            <p:custDataLst>
              <p:tags r:id="rId20"/>
            </p:custDataLst>
          </p:nvPr>
        </p:nvSpPr>
        <p:spPr bwMode="auto">
          <a:xfrm>
            <a:off x="4881563" y="5016500"/>
            <a:ext cx="1101725"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305C90A-B403-4147-A83D-14F7B2818775}" type="datetime'Re''-open all''ocation decision if cost materially change''s '">
              <a:rPr lang="en-US" altLang="en-US" sz="1000" smtClean="0">
                <a:cs typeface="+mn-cs"/>
              </a:rPr>
              <a:pPr lvl="0" algn="ctr">
                <a:spcBef>
                  <a:spcPct val="0"/>
                </a:spcBef>
                <a:spcAft>
                  <a:spcPct val="0"/>
                </a:spcAft>
              </a:pPr>
              <a:t>Re-open allocation decision if cost materially changes </a:t>
            </a:fld>
            <a:endParaRPr lang="en-US" sz="1000">
              <a:cs typeface="+mn-cs"/>
            </a:endParaRPr>
          </a:p>
        </p:txBody>
      </p:sp>
      <p:sp>
        <p:nvSpPr>
          <p:cNvPr id="70" name="Text Placeholder 4">
            <a:extLst>
              <a:ext uri="{FF2B5EF4-FFF2-40B4-BE49-F238E27FC236}">
                <a16:creationId xmlns:a16="http://schemas.microsoft.com/office/drawing/2014/main" id="{8570B797-84B6-9B35-5B6A-B77ABF2B270B}"/>
              </a:ext>
            </a:extLst>
          </p:cNvPr>
          <p:cNvSpPr>
            <a:spLocks noGrp="1"/>
          </p:cNvSpPr>
          <p:nvPr>
            <p:custDataLst>
              <p:tags r:id="rId21"/>
            </p:custDataLst>
          </p:nvPr>
        </p:nvSpPr>
        <p:spPr bwMode="gray">
          <a:xfrm>
            <a:off x="6718300" y="3270250"/>
            <a:ext cx="217488" cy="152400"/>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FBC4F4A-F521-400D-A23B-4B1C6E5DA3A4}" type="datetime'4''''''''''''''''%'''''''">
              <a:rPr lang="en-US" altLang="en-US" sz="1000" smtClean="0">
                <a:solidFill>
                  <a:schemeClr val="tx2"/>
                </a:solidFill>
                <a:effectLst/>
                <a:cs typeface="+mn-cs"/>
              </a:rPr>
              <a:pPr lvl="0" algn="ctr">
                <a:spcBef>
                  <a:spcPct val="0"/>
                </a:spcBef>
                <a:spcAft>
                  <a:spcPct val="0"/>
                </a:spcAft>
              </a:pPr>
              <a:t>4%</a:t>
            </a:fld>
            <a:endParaRPr lang="en-US" sz="1000">
              <a:solidFill>
                <a:schemeClr val="tx2"/>
              </a:solidFill>
              <a:cs typeface="+mn-cs"/>
            </a:endParaRPr>
          </a:p>
        </p:txBody>
      </p:sp>
      <p:sp>
        <p:nvSpPr>
          <p:cNvPr id="69" name="Text Placeholder 4">
            <a:extLst>
              <a:ext uri="{FF2B5EF4-FFF2-40B4-BE49-F238E27FC236}">
                <a16:creationId xmlns:a16="http://schemas.microsoft.com/office/drawing/2014/main" id="{F5713C47-CC0E-8B9E-3E9B-34C3FE8EB3E9}"/>
              </a:ext>
            </a:extLst>
          </p:cNvPr>
          <p:cNvSpPr>
            <a:spLocks noGrp="1"/>
          </p:cNvSpPr>
          <p:nvPr>
            <p:custDataLst>
              <p:tags r:id="rId22"/>
            </p:custDataLst>
          </p:nvPr>
        </p:nvSpPr>
        <p:spPr bwMode="gray">
          <a:xfrm>
            <a:off x="6683375" y="398145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2A604A4-8B7E-41AD-BDD2-25F3D549F57B}" type="datetime'''''1''2''''''''''''''%'''''''''''''''''''''''">
              <a:rPr lang="en-US" altLang="en-US" sz="1000" smtClean="0">
                <a:cs typeface="+mn-cs"/>
              </a:rPr>
              <a:pPr lvl="0" algn="ctr">
                <a:spcBef>
                  <a:spcPct val="0"/>
                </a:spcBef>
                <a:spcAft>
                  <a:spcPct val="0"/>
                </a:spcAft>
              </a:pPr>
              <a:t>12%</a:t>
            </a:fld>
            <a:endParaRPr lang="en-US" sz="1000">
              <a:cs typeface="+mn-cs"/>
            </a:endParaRPr>
          </a:p>
        </p:txBody>
      </p:sp>
      <p:sp>
        <p:nvSpPr>
          <p:cNvPr id="83" name="Text Placeholder 4">
            <a:extLst>
              <a:ext uri="{FF2B5EF4-FFF2-40B4-BE49-F238E27FC236}">
                <a16:creationId xmlns:a16="http://schemas.microsoft.com/office/drawing/2014/main" id="{2CE5AAD0-4825-DA85-C412-72076CE91286}"/>
              </a:ext>
            </a:extLst>
          </p:cNvPr>
          <p:cNvSpPr>
            <a:spLocks noGrp="1"/>
          </p:cNvSpPr>
          <p:nvPr>
            <p:custDataLst>
              <p:tags r:id="rId23"/>
            </p:custDataLst>
          </p:nvPr>
        </p:nvSpPr>
        <p:spPr bwMode="gray">
          <a:xfrm>
            <a:off x="6718300" y="4562475"/>
            <a:ext cx="217488" cy="152400"/>
          </a:xfrm>
          <a:prstGeom prst="rect">
            <a:avLst/>
          </a:prstGeom>
          <a:solidFill>
            <a:srgbClr val="061F79"/>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189974C-DEEA-4558-84EA-03B5BDFAF0D8}" type="datetime'''''''''''''''''''''''''''''''''1''''''''''%'">
              <a:rPr lang="en-US" altLang="en-US" sz="1000" smtClean="0">
                <a:solidFill>
                  <a:schemeClr val="tx2"/>
                </a:solidFill>
                <a:cs typeface="+mn-cs"/>
              </a:rPr>
              <a:pPr lvl="0" algn="ctr">
                <a:spcBef>
                  <a:spcPct val="0"/>
                </a:spcBef>
                <a:spcAft>
                  <a:spcPct val="0"/>
                </a:spcAft>
              </a:pPr>
              <a:t>1%</a:t>
            </a:fld>
            <a:endParaRPr lang="en-US" sz="1000">
              <a:solidFill>
                <a:schemeClr val="tx2"/>
              </a:solidFill>
              <a:cs typeface="+mn-cs"/>
            </a:endParaRPr>
          </a:p>
        </p:txBody>
      </p:sp>
      <p:sp>
        <p:nvSpPr>
          <p:cNvPr id="101" name="Text Placeholder 4">
            <a:extLst>
              <a:ext uri="{FF2B5EF4-FFF2-40B4-BE49-F238E27FC236}">
                <a16:creationId xmlns:a16="http://schemas.microsoft.com/office/drawing/2014/main" id="{A6A49797-FBE6-B736-364E-355109C4B73C}"/>
              </a:ext>
            </a:extLst>
          </p:cNvPr>
          <p:cNvSpPr>
            <a:spLocks noGrp="1"/>
          </p:cNvSpPr>
          <p:nvPr>
            <p:custDataLst>
              <p:tags r:id="rId24"/>
            </p:custDataLst>
          </p:nvPr>
        </p:nvSpPr>
        <p:spPr bwMode="gray">
          <a:xfrm>
            <a:off x="6718300" y="4756150"/>
            <a:ext cx="217488" cy="152400"/>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15C39E6-2C04-491E-8E4E-BE8BEF8BF6D1}" type="datetime'''''''''''''''''''''''''''''''''''''''''''''3''''''''%'">
              <a:rPr lang="en-US" altLang="en-US" sz="1000" smtClean="0">
                <a:cs typeface="+mn-cs"/>
              </a:rPr>
              <a:pPr lvl="0" algn="ctr">
                <a:spcBef>
                  <a:spcPct val="0"/>
                </a:spcBef>
                <a:spcAft>
                  <a:spcPct val="0"/>
                </a:spcAft>
              </a:pPr>
              <a:t>3%</a:t>
            </a:fld>
            <a:endParaRPr lang="en-US" sz="1000">
              <a:cs typeface="+mn-cs"/>
            </a:endParaRPr>
          </a:p>
        </p:txBody>
      </p:sp>
      <p:sp>
        <p:nvSpPr>
          <p:cNvPr id="27" name="Text Placeholder 4">
            <a:extLst>
              <a:ext uri="{FF2B5EF4-FFF2-40B4-BE49-F238E27FC236}">
                <a16:creationId xmlns:a16="http://schemas.microsoft.com/office/drawing/2014/main" id="{3AC9E770-C60D-B540-7D15-69324505278E}"/>
              </a:ext>
            </a:extLst>
          </p:cNvPr>
          <p:cNvSpPr>
            <a:spLocks noGrp="1"/>
          </p:cNvSpPr>
          <p:nvPr>
            <p:custDataLst>
              <p:tags r:id="rId25"/>
            </p:custDataLst>
          </p:nvPr>
        </p:nvSpPr>
        <p:spPr bwMode="auto">
          <a:xfrm>
            <a:off x="6662738" y="5016500"/>
            <a:ext cx="3286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D775274-6714-4596-A8B8-9E827AC7C39B}" type="datetime'''''O''t''h''''''''''''''''''''''''e''''''''''''''''''r'''''''">
              <a:rPr lang="en-US" altLang="en-US" sz="1000" smtClean="0">
                <a:cs typeface="+mn-cs"/>
              </a:rPr>
              <a:pPr lvl="0" algn="ctr">
                <a:spcBef>
                  <a:spcPct val="0"/>
                </a:spcBef>
                <a:spcAft>
                  <a:spcPct val="0"/>
                </a:spcAft>
              </a:pPr>
              <a:t>Other</a:t>
            </a:fld>
            <a:endParaRPr lang="en-US" sz="1000">
              <a:cs typeface="+mn-cs"/>
            </a:endParaRPr>
          </a:p>
        </p:txBody>
      </p:sp>
      <p:sp>
        <p:nvSpPr>
          <p:cNvPr id="62" name="Text Placeholder 4">
            <a:extLst>
              <a:ext uri="{FF2B5EF4-FFF2-40B4-BE49-F238E27FC236}">
                <a16:creationId xmlns:a16="http://schemas.microsoft.com/office/drawing/2014/main" id="{4C1F3293-4EFE-461D-940D-7EE66BAE31C5}"/>
              </a:ext>
            </a:extLst>
          </p:cNvPr>
          <p:cNvSpPr>
            <a:spLocks noGrp="1"/>
          </p:cNvSpPr>
          <p:nvPr>
            <p:custDataLst>
              <p:tags r:id="rId26"/>
            </p:custDataLst>
          </p:nvPr>
        </p:nvSpPr>
        <p:spPr bwMode="gray">
          <a:xfrm>
            <a:off x="1108075" y="219868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EE35411-7DEE-4015-AADF-72ED03827DBF}" type="datetime'''''''''''''''''2''''''''''''9''''''''''''''''''''''''''''%'">
              <a:rPr lang="en-US" altLang="en-US" sz="1000" b="1" smtClean="0">
                <a:cs typeface="+mn-cs"/>
              </a:rPr>
              <a:pPr lvl="0" algn="ctr">
                <a:spcBef>
                  <a:spcPct val="0"/>
                </a:spcBef>
                <a:spcAft>
                  <a:spcPct val="0"/>
                </a:spcAft>
              </a:pPr>
              <a:t>29%</a:t>
            </a:fld>
            <a:endParaRPr lang="en-US" sz="1000" b="1">
              <a:cs typeface="+mn-cs"/>
            </a:endParaRPr>
          </a:p>
        </p:txBody>
      </p:sp>
      <p:sp>
        <p:nvSpPr>
          <p:cNvPr id="65" name="Text Placeholder 4">
            <a:extLst>
              <a:ext uri="{FF2B5EF4-FFF2-40B4-BE49-F238E27FC236}">
                <a16:creationId xmlns:a16="http://schemas.microsoft.com/office/drawing/2014/main" id="{4C1F3293-4EFE-461D-940D-7EE66BAE31C5}"/>
              </a:ext>
            </a:extLst>
          </p:cNvPr>
          <p:cNvSpPr>
            <a:spLocks noGrp="1"/>
          </p:cNvSpPr>
          <p:nvPr>
            <p:custDataLst>
              <p:tags r:id="rId27"/>
            </p:custDataLst>
          </p:nvPr>
        </p:nvSpPr>
        <p:spPr bwMode="gray">
          <a:xfrm>
            <a:off x="2501900" y="3103563"/>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21C1852-B391-4F2F-98E0-F566CD8568BE}" type="datetime'''''''''''''''''1''''''''9''''''''%'''''''''''''''''">
              <a:rPr lang="en-US" altLang="en-US" sz="1000" b="1" smtClean="0">
                <a:cs typeface="+mn-cs"/>
              </a:rPr>
              <a:pPr lvl="0" algn="ctr">
                <a:spcBef>
                  <a:spcPct val="0"/>
                </a:spcBef>
                <a:spcAft>
                  <a:spcPct val="0"/>
                </a:spcAft>
              </a:pPr>
              <a:t>19%</a:t>
            </a:fld>
            <a:endParaRPr lang="en-US" sz="1000" b="1">
              <a:cs typeface="+mn-cs"/>
            </a:endParaRPr>
          </a:p>
        </p:txBody>
      </p:sp>
      <p:sp>
        <p:nvSpPr>
          <p:cNvPr id="71" name="Text Placeholder 4">
            <a:extLst>
              <a:ext uri="{FF2B5EF4-FFF2-40B4-BE49-F238E27FC236}">
                <a16:creationId xmlns:a16="http://schemas.microsoft.com/office/drawing/2014/main" id="{4C1F3293-4EFE-461D-940D-7EE66BAE31C5}"/>
              </a:ext>
            </a:extLst>
          </p:cNvPr>
          <p:cNvSpPr>
            <a:spLocks noGrp="1"/>
          </p:cNvSpPr>
          <p:nvPr>
            <p:custDataLst>
              <p:tags r:id="rId28"/>
            </p:custDataLst>
          </p:nvPr>
        </p:nvSpPr>
        <p:spPr bwMode="gray">
          <a:xfrm>
            <a:off x="3895725" y="284480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4682D78-BBD5-45A8-95B0-FEDDFF2EFC94}" type="datetime'''2''''''''''''''''''''''''''''2''''%'''''''''''''''''''''">
              <a:rPr lang="en-US" altLang="en-US" sz="1000" b="1" smtClean="0">
                <a:cs typeface="+mn-cs"/>
              </a:rPr>
              <a:pPr lvl="0" algn="ctr">
                <a:spcBef>
                  <a:spcPct val="0"/>
                </a:spcBef>
                <a:spcAft>
                  <a:spcPct val="0"/>
                </a:spcAft>
              </a:pPr>
              <a:t>22%</a:t>
            </a:fld>
            <a:endParaRPr lang="en-US" sz="1000" b="1">
              <a:cs typeface="+mn-cs"/>
            </a:endParaRPr>
          </a:p>
        </p:txBody>
      </p:sp>
      <p:sp>
        <p:nvSpPr>
          <p:cNvPr id="74" name="Text Placeholder 4">
            <a:extLst>
              <a:ext uri="{FF2B5EF4-FFF2-40B4-BE49-F238E27FC236}">
                <a16:creationId xmlns:a16="http://schemas.microsoft.com/office/drawing/2014/main" id="{4C1F3293-4EFE-461D-940D-7EE66BAE31C5}"/>
              </a:ext>
            </a:extLst>
          </p:cNvPr>
          <p:cNvSpPr>
            <a:spLocks noGrp="1"/>
          </p:cNvSpPr>
          <p:nvPr>
            <p:custDataLst>
              <p:tags r:id="rId29"/>
            </p:custDataLst>
          </p:nvPr>
        </p:nvSpPr>
        <p:spPr bwMode="gray">
          <a:xfrm>
            <a:off x="5324475" y="4008438"/>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94FCD11-C1DC-4BFC-940F-AFB622BC7B02}" type="datetime'''''''''''''''''''9''''''''%'">
              <a:rPr lang="en-US" altLang="en-US" sz="1000" b="1" smtClean="0">
                <a:cs typeface="+mn-cs"/>
              </a:rPr>
              <a:pPr lvl="0" algn="ctr">
                <a:spcBef>
                  <a:spcPct val="0"/>
                </a:spcBef>
                <a:spcAft>
                  <a:spcPct val="0"/>
                </a:spcAft>
              </a:pPr>
              <a:t>9%</a:t>
            </a:fld>
            <a:endParaRPr lang="en-US" sz="1000" b="1">
              <a:cs typeface="+mn-cs"/>
            </a:endParaRPr>
          </a:p>
        </p:txBody>
      </p:sp>
      <p:sp>
        <p:nvSpPr>
          <p:cNvPr id="37" name="Text Placeholder 4">
            <a:extLst>
              <a:ext uri="{FF2B5EF4-FFF2-40B4-BE49-F238E27FC236}">
                <a16:creationId xmlns:a16="http://schemas.microsoft.com/office/drawing/2014/main" id="{41A7EB7B-FDCB-D115-3E04-80BB09187F3F}"/>
              </a:ext>
            </a:extLst>
          </p:cNvPr>
          <p:cNvSpPr>
            <a:spLocks noGrp="1"/>
          </p:cNvSpPr>
          <p:nvPr>
            <p:custDataLst>
              <p:tags r:id="rId30"/>
            </p:custDataLst>
          </p:nvPr>
        </p:nvSpPr>
        <p:spPr bwMode="gray">
          <a:xfrm>
            <a:off x="6683375" y="297497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9F8E792-CED2-4875-8A1F-79265E75EAF3}" type="datetime'''''''''''''''''''''''''''''2''''''''''''''''''''''1''''%'''''">
              <a:rPr lang="en-US" altLang="en-US" sz="1000" b="1" smtClean="0">
                <a:cs typeface="+mn-cs"/>
              </a:rPr>
              <a:pPr lvl="0" algn="ctr">
                <a:spcBef>
                  <a:spcPct val="0"/>
                </a:spcBef>
                <a:spcAft>
                  <a:spcPct val="0"/>
                </a:spcAft>
              </a:pPr>
              <a:t>21%</a:t>
            </a:fld>
            <a:endParaRPr lang="en-US" sz="1000" b="1">
              <a:cs typeface="+mn-cs"/>
            </a:endParaRPr>
          </a:p>
        </p:txBody>
      </p:sp>
      <p:sp>
        <p:nvSpPr>
          <p:cNvPr id="39" name="4. Footnote">
            <a:extLst>
              <a:ext uri="{FF2B5EF4-FFF2-40B4-BE49-F238E27FC236}">
                <a16:creationId xmlns:a16="http://schemas.microsoft.com/office/drawing/2014/main" id="{5DADDD6E-3DBE-6EF1-F5A8-E49A60CB0A09}"/>
              </a:ext>
            </a:extLst>
          </p:cNvPr>
          <p:cNvSpPr txBox="1"/>
          <p:nvPr>
            <p:custDataLst>
              <p:tags r:id="rId31"/>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N=68 (14 T(D)SPs, 39 LLC, 5 Other, 10 Generators)</a:t>
            </a:r>
          </a:p>
        </p:txBody>
      </p:sp>
      <p:cxnSp>
        <p:nvCxnSpPr>
          <p:cNvPr id="41" name="LineBasicStrong 6">
            <a:extLst>
              <a:ext uri="{FF2B5EF4-FFF2-40B4-BE49-F238E27FC236}">
                <a16:creationId xmlns:a16="http://schemas.microsoft.com/office/drawing/2014/main" id="{C2C08136-A3D2-7E9C-822A-07D15E0F0EBA}"/>
              </a:ext>
            </a:extLst>
          </p:cNvPr>
          <p:cNvCxnSpPr>
            <a:cxnSpLocks/>
          </p:cNvCxnSpPr>
          <p:nvPr>
            <p:custDataLst>
              <p:tags r:id="rId32"/>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98DD543-D488-C0E4-081E-BB115E1ABDE2}"/>
              </a:ext>
            </a:extLst>
          </p:cNvPr>
          <p:cNvSpPr txBox="1">
            <a:spLocks/>
          </p:cNvSpPr>
          <p:nvPr/>
        </p:nvSpPr>
        <p:spPr>
          <a:xfrm>
            <a:off x="8054871" y="1512543"/>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43" name="LineBasicStrong 6">
            <a:extLst>
              <a:ext uri="{FF2B5EF4-FFF2-40B4-BE49-F238E27FC236}">
                <a16:creationId xmlns:a16="http://schemas.microsoft.com/office/drawing/2014/main" id="{0330B1B1-E747-E3EE-1EFF-64099E6E2C20}"/>
              </a:ext>
            </a:extLst>
          </p:cNvPr>
          <p:cNvCxnSpPr>
            <a:cxnSpLocks/>
          </p:cNvCxnSpPr>
          <p:nvPr>
            <p:custDataLst>
              <p:tags r:id="rId33"/>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0E72168-205F-3976-7892-3AC3A7889626}"/>
              </a:ext>
            </a:extLst>
          </p:cNvPr>
          <p:cNvSpPr txBox="1">
            <a:spLocks/>
          </p:cNvSpPr>
          <p:nvPr/>
        </p:nvSpPr>
        <p:spPr>
          <a:xfrm>
            <a:off x="8054871" y="2002428"/>
            <a:ext cx="3801508" cy="455509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Majority of respondents favor adjusting the load ramp and financial security upward or downward based on updated cost estimates (29%)</a:t>
            </a:r>
            <a:r>
              <a:rPr lang="en-US" sz="1200"/>
              <a:t> followed by allowing limited adjustment within a defined tolerance band (22%) and other alternative approaches (21%)</a:t>
            </a:r>
          </a:p>
          <a:p>
            <a:pPr marL="285750" indent="-285750">
              <a:buFont typeface="Arial" panose="020B0604020202020204" pitchFamily="34" charset="0"/>
              <a:buChar char="•"/>
            </a:pPr>
            <a:r>
              <a:rPr lang="en-US" sz="1200" b="1"/>
              <a:t>Mixed stakeholder alignment: </a:t>
            </a:r>
            <a:r>
              <a:rPr lang="en-US" sz="1200"/>
              <a:t>“T(D)SPs,” “Large Load customers,” and “Other” stakeholders are aligned around allowing flexibility to adjust commitments, while “Generators” show comparatively stronger support for locking the original load ramp and financial commitment</a:t>
            </a:r>
          </a:p>
          <a:p>
            <a:pPr marL="285750" indent="-285750">
              <a:buFont typeface="Arial" panose="020B0604020202020204" pitchFamily="34" charset="0"/>
              <a:buChar char="•"/>
            </a:pPr>
            <a:r>
              <a:rPr lang="en-US" sz="1200" b="1"/>
              <a:t>Other suggestions:</a:t>
            </a:r>
          </a:p>
          <a:p>
            <a:pPr marL="514350" lvl="1" indent="-285750">
              <a:buFont typeface="Arial" panose="020B0604020202020204" pitchFamily="34" charset="0"/>
              <a:buChar char="­"/>
            </a:pPr>
            <a:r>
              <a:rPr lang="en-US" sz="1200"/>
              <a:t>Preference for allowing downward or capped adjustments</a:t>
            </a:r>
          </a:p>
          <a:p>
            <a:pPr marL="514350" lvl="1" indent="-285750">
              <a:buFont typeface="Arial" panose="020B0604020202020204" pitchFamily="34" charset="0"/>
              <a:buChar char="­"/>
            </a:pPr>
            <a:r>
              <a:rPr lang="en-US" sz="1200"/>
              <a:t>Emphasis on avoiding additional restudies or extended commitment windows</a:t>
            </a:r>
          </a:p>
          <a:p>
            <a:pPr marL="514350" lvl="1" indent="-285750">
              <a:buFont typeface="Arial" panose="020B0604020202020204" pitchFamily="34" charset="0"/>
              <a:buChar char="­"/>
            </a:pPr>
            <a:r>
              <a:rPr lang="en-US" sz="1200"/>
              <a:t>Requests for caps and refundability of financial security, especially if costs decline or projects cannot proceed due to study outcomes</a:t>
            </a:r>
          </a:p>
          <a:p>
            <a:pPr marL="514350" lvl="1" indent="-285750">
              <a:buFont typeface="Arial" panose="020B0604020202020204" pitchFamily="34" charset="0"/>
              <a:buChar char="­"/>
            </a:pPr>
            <a:r>
              <a:rPr lang="en-US" sz="1200"/>
              <a:t>View that cost and collateral adjustments should align with final PUCT 58481 rules, with TSPs managing security true-ups</a:t>
            </a:r>
          </a:p>
        </p:txBody>
      </p:sp>
      <p:sp>
        <p:nvSpPr>
          <p:cNvPr id="153" name="Rectangle 152">
            <a:extLst>
              <a:ext uri="{FF2B5EF4-FFF2-40B4-BE49-F238E27FC236}">
                <a16:creationId xmlns:a16="http://schemas.microsoft.com/office/drawing/2014/main" id="{5D7C7CF9-73D2-7D50-928F-B358C36C506F}"/>
              </a:ext>
            </a:extLst>
          </p:cNvPr>
          <p:cNvSpPr/>
          <p:nvPr>
            <p:custDataLst>
              <p:tags r:id="rId34"/>
            </p:custDataLst>
          </p:nvPr>
        </p:nvSpPr>
        <p:spPr bwMode="auto">
          <a:xfrm>
            <a:off x="614363" y="1919288"/>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54" name="Rectangle 153">
            <a:extLst>
              <a:ext uri="{FF2B5EF4-FFF2-40B4-BE49-F238E27FC236}">
                <a16:creationId xmlns:a16="http://schemas.microsoft.com/office/drawing/2014/main" id="{45990BA6-D4ED-A2D4-EE34-F3BCE302A646}"/>
              </a:ext>
            </a:extLst>
          </p:cNvPr>
          <p:cNvSpPr/>
          <p:nvPr>
            <p:custDataLst>
              <p:tags r:id="rId35"/>
            </p:custDataLst>
          </p:nvPr>
        </p:nvSpPr>
        <p:spPr bwMode="auto">
          <a:xfrm>
            <a:off x="1516063" y="1919288"/>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55" name="Rectangle 154">
            <a:extLst>
              <a:ext uri="{FF2B5EF4-FFF2-40B4-BE49-F238E27FC236}">
                <a16:creationId xmlns:a16="http://schemas.microsoft.com/office/drawing/2014/main" id="{3BF7B50B-DAB5-FEBE-563C-0C8D12118F4E}"/>
              </a:ext>
            </a:extLst>
          </p:cNvPr>
          <p:cNvSpPr/>
          <p:nvPr>
            <p:custDataLst>
              <p:tags r:id="rId36"/>
            </p:custDataLst>
          </p:nvPr>
        </p:nvSpPr>
        <p:spPr bwMode="auto">
          <a:xfrm>
            <a:off x="2773363" y="1919288"/>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91" name="Rectangle 90">
            <a:extLst>
              <a:ext uri="{FF2B5EF4-FFF2-40B4-BE49-F238E27FC236}">
                <a16:creationId xmlns:a16="http://schemas.microsoft.com/office/drawing/2014/main" id="{B4545942-5890-9B18-3A85-49BC2C325C83}"/>
              </a:ext>
            </a:extLst>
          </p:cNvPr>
          <p:cNvSpPr/>
          <p:nvPr>
            <p:custDataLst>
              <p:tags r:id="rId37"/>
            </p:custDataLst>
          </p:nvPr>
        </p:nvSpPr>
        <p:spPr bwMode="auto">
          <a:xfrm>
            <a:off x="3471863" y="1919288"/>
            <a:ext cx="165100" cy="165100"/>
          </a:xfrm>
          <a:prstGeom prst="rect">
            <a:avLst/>
          </a:prstGeom>
          <a:solidFill>
            <a:schemeClr val="accent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2" name="Text Placeholder 4">
            <a:extLst>
              <a:ext uri="{FF2B5EF4-FFF2-40B4-BE49-F238E27FC236}">
                <a16:creationId xmlns:a16="http://schemas.microsoft.com/office/drawing/2014/main" id="{4C1F3293-4EFE-461D-940D-7EE66BAE31C5}"/>
              </a:ext>
            </a:extLst>
          </p:cNvPr>
          <p:cNvSpPr>
            <a:spLocks noGrp="1"/>
          </p:cNvSpPr>
          <p:nvPr>
            <p:custDataLst>
              <p:tags r:id="rId38"/>
            </p:custDataLst>
          </p:nvPr>
        </p:nvSpPr>
        <p:spPr bwMode="auto">
          <a:xfrm>
            <a:off x="830263" y="1917700"/>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CF8D99A8-E0EF-4243-95BB-04ECCCAA1D7E}" type="datetime'''''''''''''T''''''''(''''D'''')S''''''''Ps'''''''''''''''''''">
              <a:rPr lang="en-US" altLang="en-US" sz="1200" smtClean="0">
                <a:effectLst/>
                <a:cs typeface="+mn-cs"/>
              </a:rPr>
              <a:pPr lvl="0">
                <a:spcBef>
                  <a:spcPct val="0"/>
                </a:spcBef>
                <a:spcAft>
                  <a:spcPct val="0"/>
                </a:spcAft>
              </a:pPr>
              <a:t>T(D)SPs</a:t>
            </a:fld>
            <a:endParaRPr lang="en-US" sz="1200">
              <a:cs typeface="+mn-cs"/>
            </a:endParaRPr>
          </a:p>
        </p:txBody>
      </p:sp>
      <p:sp>
        <p:nvSpPr>
          <p:cNvPr id="60" name="Text Placeholder 4">
            <a:extLst>
              <a:ext uri="{FF2B5EF4-FFF2-40B4-BE49-F238E27FC236}">
                <a16:creationId xmlns:a16="http://schemas.microsoft.com/office/drawing/2014/main" id="{4FBC3DE3-08BB-F615-8A76-1F1E84901551}"/>
              </a:ext>
            </a:extLst>
          </p:cNvPr>
          <p:cNvSpPr>
            <a:spLocks noGrp="1"/>
          </p:cNvSpPr>
          <p:nvPr>
            <p:custDataLst>
              <p:tags r:id="rId39"/>
            </p:custDataLst>
          </p:nvPr>
        </p:nvSpPr>
        <p:spPr bwMode="auto">
          <a:xfrm>
            <a:off x="1731962" y="1917700"/>
            <a:ext cx="9398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F8C5AC5-59F0-4530-82F7-A87B1596221D}" type="datetime'LL ''''Cu''''s''t''''''''''''o''''''''''''''''''''''m''ers'''">
              <a:rPr lang="en-US" altLang="en-US" sz="1200" smtClean="0">
                <a:cs typeface="+mn-cs"/>
              </a:rPr>
              <a:pPr lvl="0">
                <a:spcBef>
                  <a:spcPct val="0"/>
                </a:spcBef>
                <a:spcAft>
                  <a:spcPct val="0"/>
                </a:spcAft>
              </a:pPr>
              <a:t>LL Customers</a:t>
            </a:fld>
            <a:endParaRPr lang="en-US" sz="1200">
              <a:cs typeface="+mn-cs"/>
            </a:endParaRPr>
          </a:p>
        </p:txBody>
      </p:sp>
      <p:sp>
        <p:nvSpPr>
          <p:cNvPr id="85" name="Text Placeholder 4">
            <a:extLst>
              <a:ext uri="{FF2B5EF4-FFF2-40B4-BE49-F238E27FC236}">
                <a16:creationId xmlns:a16="http://schemas.microsoft.com/office/drawing/2014/main" id="{871E8B76-BCC6-00B7-42E8-003F1C94BC03}"/>
              </a:ext>
            </a:extLst>
          </p:cNvPr>
          <p:cNvSpPr>
            <a:spLocks noGrp="1"/>
          </p:cNvSpPr>
          <p:nvPr>
            <p:custDataLst>
              <p:tags r:id="rId40"/>
            </p:custDataLst>
          </p:nvPr>
        </p:nvSpPr>
        <p:spPr bwMode="auto">
          <a:xfrm>
            <a:off x="2989263" y="1917700"/>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B4702339-87F9-42E9-AEC7-AC86B2DE91A7}" type="datetime'O''''''''''''t''''''''''''h''''''''''''''''''e''''''''''r'''''">
              <a:rPr lang="en-US" altLang="en-US" sz="1200" smtClean="0">
                <a:cs typeface="+mn-cs"/>
              </a:rPr>
              <a:pPr lvl="0">
                <a:spcBef>
                  <a:spcPct val="0"/>
                </a:spcBef>
                <a:spcAft>
                  <a:spcPct val="0"/>
                </a:spcAft>
              </a:pPr>
              <a:t>Other</a:t>
            </a:fld>
            <a:endParaRPr lang="en-US" sz="1200">
              <a:cs typeface="+mn-cs"/>
            </a:endParaRPr>
          </a:p>
        </p:txBody>
      </p:sp>
      <p:sp>
        <p:nvSpPr>
          <p:cNvPr id="87" name="Text Placeholder 4">
            <a:extLst>
              <a:ext uri="{FF2B5EF4-FFF2-40B4-BE49-F238E27FC236}">
                <a16:creationId xmlns:a16="http://schemas.microsoft.com/office/drawing/2014/main" id="{158D49CA-B139-1288-2CAA-E3DDE5CEF976}"/>
              </a:ext>
            </a:extLst>
          </p:cNvPr>
          <p:cNvSpPr>
            <a:spLocks noGrp="1"/>
          </p:cNvSpPr>
          <p:nvPr>
            <p:custDataLst>
              <p:tags r:id="rId41"/>
            </p:custDataLst>
          </p:nvPr>
        </p:nvSpPr>
        <p:spPr bwMode="auto">
          <a:xfrm>
            <a:off x="3687763" y="1917700"/>
            <a:ext cx="760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9E28132C-E062-4457-A4AC-3D714AF8F3C6}" type="datetime'''''''''''Ge''''''''''''nera''''t''''''''''ors'">
              <a:rPr lang="en-US" altLang="en-US" sz="1200" smtClean="0">
                <a:cs typeface="+mn-cs"/>
              </a:rPr>
              <a:pPr lvl="0">
                <a:spcBef>
                  <a:spcPct val="0"/>
                </a:spcBef>
                <a:spcAft>
                  <a:spcPct val="0"/>
                </a:spcAft>
              </a:pPr>
              <a:t>Generators</a:t>
            </a:fld>
            <a:endParaRPr lang="en-US" sz="1200">
              <a:cs typeface="+mn-cs"/>
            </a:endParaRPr>
          </a:p>
        </p:txBody>
      </p:sp>
      <p:sp>
        <p:nvSpPr>
          <p:cNvPr id="4" name="TextBox 3">
            <a:extLst>
              <a:ext uri="{FF2B5EF4-FFF2-40B4-BE49-F238E27FC236}">
                <a16:creationId xmlns:a16="http://schemas.microsoft.com/office/drawing/2014/main" id="{01B61E96-2701-B523-82A4-8844D4C2D0A1}"/>
              </a:ext>
            </a:extLst>
          </p:cNvPr>
          <p:cNvSpPr txBox="1"/>
          <p:nvPr>
            <p:custDataLst>
              <p:tags r:id="rId42"/>
            </p:custDataLst>
          </p:nvPr>
        </p:nvSpPr>
        <p:spPr>
          <a:xfrm>
            <a:off x="2150741" y="6532059"/>
            <a:ext cx="5688334"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Feb 26, 2026 ERCOT Large Load Interconnection (LLI) Batch Study Process Stakeholder Survey results</a:t>
            </a:r>
          </a:p>
        </p:txBody>
      </p:sp>
    </p:spTree>
    <p:extLst>
      <p:ext uri="{BB962C8B-B14F-4D97-AF65-F5344CB8AC3E}">
        <p14:creationId xmlns:p14="http://schemas.microsoft.com/office/powerpoint/2010/main" val="2783853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33D85-83F3-3336-21F9-7F342FA92E0A}"/>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5FEF2E69-0E39-7579-A643-4FBB1674A10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7" imgW="404" imgH="405" progId="TCLayout.ActiveDocument.1">
                  <p:embed/>
                </p:oleObj>
              </mc:Choice>
              <mc:Fallback>
                <p:oleObj name="think-cell Slide" r:id="rId87" imgW="404" imgH="405" progId="TCLayout.ActiveDocument.1">
                  <p:embed/>
                  <p:pic>
                    <p:nvPicPr>
                      <p:cNvPr id="22" name="Object 2" hidden="1">
                        <a:extLst>
                          <a:ext uri="{FF2B5EF4-FFF2-40B4-BE49-F238E27FC236}">
                            <a16:creationId xmlns:a16="http://schemas.microsoft.com/office/drawing/2014/main" id="{5FEF2E69-0E39-7579-A643-4FBB1674A103}"/>
                          </a:ext>
                        </a:extLst>
                      </p:cNvPr>
                      <p:cNvPicPr/>
                      <p:nvPr/>
                    </p:nvPicPr>
                    <p:blipFill>
                      <a:blip r:embed="rId88"/>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B33F9DBB-FADD-A441-B167-8324A352D27A}"/>
              </a:ext>
            </a:extLst>
          </p:cNvPr>
          <p:cNvSpPr>
            <a:spLocks noGrp="1"/>
          </p:cNvSpPr>
          <p:nvPr>
            <p:ph type="title"/>
            <p:custDataLst>
              <p:tags r:id="rId2"/>
            </p:custDataLst>
          </p:nvPr>
        </p:nvSpPr>
        <p:spPr>
          <a:xfrm>
            <a:off x="554736" y="172212"/>
            <a:ext cx="6967728" cy="731520"/>
          </a:xfrm>
        </p:spPr>
        <p:txBody>
          <a:bodyPr vert="horz"/>
          <a:lstStyle/>
          <a:p>
            <a:r>
              <a:rPr lang="en-US"/>
              <a:t>Confidentiality and transparency: Publicly disclosed information</a:t>
            </a:r>
          </a:p>
        </p:txBody>
      </p:sp>
      <p:cxnSp>
        <p:nvCxnSpPr>
          <p:cNvPr id="6" name="LineBasicStrong 6">
            <a:extLst>
              <a:ext uri="{FF2B5EF4-FFF2-40B4-BE49-F238E27FC236}">
                <a16:creationId xmlns:a16="http://schemas.microsoft.com/office/drawing/2014/main" id="{40D1908C-47E6-ED3E-85DA-DB7208E3C021}"/>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1FB530A-CD70-9BAE-234B-234DBF0CB5C2}"/>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9" name="LineBasicStrong 6">
            <a:extLst>
              <a:ext uri="{FF2B5EF4-FFF2-40B4-BE49-F238E27FC236}">
                <a16:creationId xmlns:a16="http://schemas.microsoft.com/office/drawing/2014/main" id="{EF223194-4E67-C072-AB38-3F481F70BBD5}"/>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rackerNumBlue 28">
            <a:extLst>
              <a:ext uri="{FF2B5EF4-FFF2-40B4-BE49-F238E27FC236}">
                <a16:creationId xmlns:a16="http://schemas.microsoft.com/office/drawing/2014/main" id="{4092EDD2-F5DA-A751-1113-54D925CE09CD}"/>
              </a:ext>
            </a:extLst>
          </p:cNvPr>
          <p:cNvSpPr/>
          <p:nvPr>
            <p:custDataLst>
              <p:tags r:id="rId5"/>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E1</a:t>
            </a:r>
          </a:p>
        </p:txBody>
      </p:sp>
      <p:sp>
        <p:nvSpPr>
          <p:cNvPr id="36" name="TextBox 35">
            <a:extLst>
              <a:ext uri="{FF2B5EF4-FFF2-40B4-BE49-F238E27FC236}">
                <a16:creationId xmlns:a16="http://schemas.microsoft.com/office/drawing/2014/main" id="{84DE4669-7F23-7994-4609-43DF3913B9FC}"/>
              </a:ext>
            </a:extLst>
          </p:cNvPr>
          <p:cNvSpPr txBox="1">
            <a:spLocks/>
          </p:cNvSpPr>
          <p:nvPr/>
        </p:nvSpPr>
        <p:spPr>
          <a:xfrm>
            <a:off x="554735" y="1112433"/>
            <a:ext cx="6967727" cy="64633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“What should remain confidential?</a:t>
            </a:r>
            <a:r>
              <a:rPr lang="en-US" sz="1400" i="1"/>
              <a:t> </a:t>
            </a:r>
            <a:r>
              <a:rPr lang="en-US" sz="1400" b="1" i="1"/>
              <a:t>Select all information elements that you believe should not be publicly disclosed” </a:t>
            </a:r>
            <a:r>
              <a:rPr lang="en-US" sz="1400" i="1"/>
              <a:t>(% of overall respondents that selected a specific option)</a:t>
            </a:r>
          </a:p>
        </p:txBody>
      </p:sp>
      <p:graphicFrame>
        <p:nvGraphicFramePr>
          <p:cNvPr id="148" name="Chart 147">
            <a:extLst>
              <a:ext uri="{FF2B5EF4-FFF2-40B4-BE49-F238E27FC236}">
                <a16:creationId xmlns:a16="http://schemas.microsoft.com/office/drawing/2014/main" id="{BA8E9480-FB62-BFF0-98BB-39AD33B5853F}"/>
              </a:ext>
            </a:extLst>
          </p:cNvPr>
          <p:cNvGraphicFramePr/>
          <p:nvPr>
            <p:custDataLst>
              <p:tags r:id="rId6"/>
            </p:custData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89"/>
          </a:graphicData>
        </a:graphic>
      </p:graphicFrame>
      <p:sp>
        <p:nvSpPr>
          <p:cNvPr id="19" name="Text Placeholder 4">
            <a:extLst>
              <a:ext uri="{FF2B5EF4-FFF2-40B4-BE49-F238E27FC236}">
                <a16:creationId xmlns:a16="http://schemas.microsoft.com/office/drawing/2014/main" id="{BFFEF978-0162-2DA5-F84E-49FAECB495E0}"/>
              </a:ext>
            </a:extLst>
          </p:cNvPr>
          <p:cNvSpPr>
            <a:spLocks noGrp="1"/>
          </p:cNvSpPr>
          <p:nvPr>
            <p:custDataLst>
              <p:tags r:id="rId7"/>
            </p:custDataLst>
          </p:nvPr>
        </p:nvSpPr>
        <p:spPr bwMode="gray">
          <a:xfrm>
            <a:off x="746125" y="5019675"/>
            <a:ext cx="196850" cy="136525"/>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3CA65EC-35BF-46D6-B0BD-2E1B0A6969F2}" type="datetime'''''9''''''''''''''%'''''''''''''''''''''''">
              <a:rPr lang="en-US" altLang="en-US" sz="900" smtClean="0">
                <a:cs typeface="+mn-cs"/>
              </a:rPr>
              <a:pPr lvl="0" algn="ctr">
                <a:spcBef>
                  <a:spcPct val="0"/>
                </a:spcBef>
                <a:spcAft>
                  <a:spcPct val="0"/>
                </a:spcAft>
              </a:pPr>
              <a:t>9%</a:t>
            </a:fld>
            <a:endParaRPr lang="en-US" sz="900">
              <a:cs typeface="+mn-cs"/>
            </a:endParaRPr>
          </a:p>
        </p:txBody>
      </p:sp>
      <p:sp>
        <p:nvSpPr>
          <p:cNvPr id="199" name="Text Placeholder 4">
            <a:extLst>
              <a:ext uri="{FF2B5EF4-FFF2-40B4-BE49-F238E27FC236}">
                <a16:creationId xmlns:a16="http://schemas.microsoft.com/office/drawing/2014/main" id="{0733EA1B-7115-DFF7-E39F-8FBCD0F6F91D}"/>
              </a:ext>
            </a:extLst>
          </p:cNvPr>
          <p:cNvSpPr>
            <a:spLocks noGrp="1"/>
          </p:cNvSpPr>
          <p:nvPr>
            <p:custDataLst>
              <p:tags r:id="rId8"/>
            </p:custDataLst>
          </p:nvPr>
        </p:nvSpPr>
        <p:spPr bwMode="gray">
          <a:xfrm>
            <a:off x="746125" y="5199063"/>
            <a:ext cx="196850" cy="136525"/>
          </a:xfrm>
          <a:prstGeom prst="rect">
            <a:avLst/>
          </a:prstGeom>
          <a:solidFill>
            <a:schemeClr val="accent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A2CD015-D05E-4BEE-8CAB-7C37626294F2}" type="datetime'''''''''1''''''''''''''''''''%'''''''''''">
              <a:rPr lang="en-US" altLang="en-US" sz="900" smtClean="0">
                <a:cs typeface="+mn-cs"/>
              </a:rPr>
              <a:pPr lvl="0" algn="ctr">
                <a:spcBef>
                  <a:spcPct val="0"/>
                </a:spcBef>
                <a:spcAft>
                  <a:spcPct val="0"/>
                </a:spcAft>
              </a:pPr>
              <a:t>1%</a:t>
            </a:fld>
            <a:endParaRPr lang="en-US" sz="900">
              <a:cs typeface="+mn-cs"/>
            </a:endParaRPr>
          </a:p>
        </p:txBody>
      </p:sp>
      <p:sp>
        <p:nvSpPr>
          <p:cNvPr id="23" name="Text Placeholder 4">
            <a:extLst>
              <a:ext uri="{FF2B5EF4-FFF2-40B4-BE49-F238E27FC236}">
                <a16:creationId xmlns:a16="http://schemas.microsoft.com/office/drawing/2014/main" id="{0FD3471F-3520-0E4F-F513-59E25AFD97EB}"/>
              </a:ext>
            </a:extLst>
          </p:cNvPr>
          <p:cNvSpPr>
            <a:spLocks noGrp="1"/>
          </p:cNvSpPr>
          <p:nvPr>
            <p:custDataLst>
              <p:tags r:id="rId9"/>
            </p:custDataLst>
          </p:nvPr>
        </p:nvSpPr>
        <p:spPr bwMode="auto">
          <a:xfrm>
            <a:off x="587375" y="5373688"/>
            <a:ext cx="514350" cy="546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D7F90DC-0A65-47FA-BB26-285AD0D8B864}" type="datetime'''LL''I''S and st''atu''s (no cus''''tom''''er i''d''entity) '">
              <a:rPr lang="en-US" altLang="en-US" sz="900" smtClean="0">
                <a:cs typeface="+mn-cs"/>
              </a:rPr>
              <a:pPr lvl="0" algn="ctr">
                <a:spcBef>
                  <a:spcPct val="0"/>
                </a:spcBef>
                <a:spcAft>
                  <a:spcPct val="0"/>
                </a:spcAft>
              </a:pPr>
              <a:t>LLIS and status (no customer identity) </a:t>
            </a:fld>
            <a:endParaRPr lang="en-US" sz="900">
              <a:cs typeface="+mn-cs"/>
            </a:endParaRPr>
          </a:p>
        </p:txBody>
      </p:sp>
      <p:sp>
        <p:nvSpPr>
          <p:cNvPr id="24" name="Text Placeholder 4">
            <a:extLst>
              <a:ext uri="{FF2B5EF4-FFF2-40B4-BE49-F238E27FC236}">
                <a16:creationId xmlns:a16="http://schemas.microsoft.com/office/drawing/2014/main" id="{D1BE1284-48BA-D93A-9790-8A8D71DBED41}"/>
              </a:ext>
            </a:extLst>
          </p:cNvPr>
          <p:cNvSpPr>
            <a:spLocks noGrp="1"/>
          </p:cNvSpPr>
          <p:nvPr>
            <p:custDataLst>
              <p:tags r:id="rId10"/>
            </p:custDataLst>
          </p:nvPr>
        </p:nvSpPr>
        <p:spPr bwMode="gray">
          <a:xfrm>
            <a:off x="1295400" y="2778125"/>
            <a:ext cx="260350" cy="136525"/>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19EE666-C294-41B9-A5D3-F620337D0CFA}" type="datetime'''''''''''''''''1''''''''''''5''''''''''''''''''''%'''''''''">
              <a:rPr lang="en-US" altLang="en-US" sz="900" smtClean="0">
                <a:solidFill>
                  <a:schemeClr val="tx2"/>
                </a:solidFill>
                <a:cs typeface="+mn-cs"/>
              </a:rPr>
              <a:pPr lvl="0" algn="ctr">
                <a:spcBef>
                  <a:spcPct val="0"/>
                </a:spcBef>
                <a:spcAft>
                  <a:spcPct val="0"/>
                </a:spcAft>
              </a:pPr>
              <a:t>15%</a:t>
            </a:fld>
            <a:endParaRPr lang="en-US" sz="900">
              <a:solidFill>
                <a:schemeClr val="tx2"/>
              </a:solidFill>
              <a:cs typeface="+mn-cs"/>
            </a:endParaRPr>
          </a:p>
        </p:txBody>
      </p:sp>
      <p:sp>
        <p:nvSpPr>
          <p:cNvPr id="26" name="Text Placeholder 4">
            <a:extLst>
              <a:ext uri="{FF2B5EF4-FFF2-40B4-BE49-F238E27FC236}">
                <a16:creationId xmlns:a16="http://schemas.microsoft.com/office/drawing/2014/main" id="{132FEC53-EFD3-2E34-C022-D7A4E268507A}"/>
              </a:ext>
            </a:extLst>
          </p:cNvPr>
          <p:cNvSpPr>
            <a:spLocks noGrp="1"/>
          </p:cNvSpPr>
          <p:nvPr>
            <p:custDataLst>
              <p:tags r:id="rId11"/>
            </p:custDataLst>
          </p:nvPr>
        </p:nvSpPr>
        <p:spPr bwMode="gray">
          <a:xfrm>
            <a:off x="1295400" y="3924300"/>
            <a:ext cx="2603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05D1A07-1217-4463-A709-C03720929418}" type="datetime'''''''''''''52''''''''%'''''''''''''''''''''''''''''''''''''">
              <a:rPr lang="en-US" altLang="en-US" sz="900" smtClean="0">
                <a:cs typeface="+mn-cs"/>
              </a:rPr>
              <a:pPr lvl="0" algn="ctr">
                <a:spcBef>
                  <a:spcPct val="0"/>
                </a:spcBef>
                <a:spcAft>
                  <a:spcPct val="0"/>
                </a:spcAft>
              </a:pPr>
              <a:t>52%</a:t>
            </a:fld>
            <a:endParaRPr lang="en-US" sz="900">
              <a:cs typeface="+mn-cs"/>
            </a:endParaRPr>
          </a:p>
        </p:txBody>
      </p:sp>
      <p:sp>
        <p:nvSpPr>
          <p:cNvPr id="27" name="Text Placeholder 4">
            <a:extLst>
              <a:ext uri="{FF2B5EF4-FFF2-40B4-BE49-F238E27FC236}">
                <a16:creationId xmlns:a16="http://schemas.microsoft.com/office/drawing/2014/main" id="{48A988E7-D3A4-07B6-EA65-3AB1000322A9}"/>
              </a:ext>
            </a:extLst>
          </p:cNvPr>
          <p:cNvSpPr>
            <a:spLocks noGrp="1"/>
          </p:cNvSpPr>
          <p:nvPr>
            <p:custDataLst>
              <p:tags r:id="rId12"/>
            </p:custDataLst>
          </p:nvPr>
        </p:nvSpPr>
        <p:spPr bwMode="gray">
          <a:xfrm>
            <a:off x="1327150" y="4867275"/>
            <a:ext cx="196850" cy="136525"/>
          </a:xfrm>
          <a:prstGeom prst="rect">
            <a:avLst/>
          </a:prstGeom>
          <a:solidFill>
            <a:srgbClr val="061F79"/>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7E193CF-2AAD-4347-A73D-67A5E5EEE571}" type="datetime'''''''''3''''''''''''''''''''''''''''''%'''''''''''''''''''">
              <a:rPr lang="en-US" altLang="en-US" sz="900" smtClean="0">
                <a:solidFill>
                  <a:schemeClr val="tx2"/>
                </a:solidFill>
                <a:cs typeface="+mn-cs"/>
              </a:rPr>
              <a:pPr lvl="0" algn="ctr">
                <a:spcBef>
                  <a:spcPct val="0"/>
                </a:spcBef>
                <a:spcAft>
                  <a:spcPct val="0"/>
                </a:spcAft>
              </a:pPr>
              <a:t>3%</a:t>
            </a:fld>
            <a:endParaRPr lang="en-US" sz="900">
              <a:solidFill>
                <a:schemeClr val="tx2"/>
              </a:solidFill>
              <a:cs typeface="+mn-cs"/>
            </a:endParaRPr>
          </a:p>
        </p:txBody>
      </p:sp>
      <p:sp>
        <p:nvSpPr>
          <p:cNvPr id="200" name="Text Placeholder 4">
            <a:extLst>
              <a:ext uri="{FF2B5EF4-FFF2-40B4-BE49-F238E27FC236}">
                <a16:creationId xmlns:a16="http://schemas.microsoft.com/office/drawing/2014/main" id="{4446C689-093C-393D-3967-226A9C2E56F4}"/>
              </a:ext>
            </a:extLst>
          </p:cNvPr>
          <p:cNvSpPr>
            <a:spLocks noGrp="1"/>
          </p:cNvSpPr>
          <p:nvPr>
            <p:custDataLst>
              <p:tags r:id="rId13"/>
            </p:custDataLst>
          </p:nvPr>
        </p:nvSpPr>
        <p:spPr bwMode="gray">
          <a:xfrm>
            <a:off x="1327150" y="5070475"/>
            <a:ext cx="196850" cy="136525"/>
          </a:xfrm>
          <a:prstGeom prst="rect">
            <a:avLst/>
          </a:prstGeom>
          <a:noFill/>
          <a:ln>
            <a:noFill/>
          </a:ln>
          <a:effectLst/>
          <a:extLst>
            <a:ext uri="{909E8E84-426E-40DD-AFC4-6F175D3DCCD1}">
              <a14:hiddenFill xmlns:a14="http://schemas.microsoft.com/office/drawing/2010/main">
                <a:solidFill>
                  <a:srgbClr val="061F79"/>
                </a:solidFill>
              </a14:hiddenFill>
            </a:ext>
          </a:ex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472C923-5BB1-40C1-AC2B-668B86FB26A7}" type="datetime'''''''''''''''''''''''''''''''''9%'''''''">
              <a:rPr lang="en-US" altLang="en-US" sz="900" smtClean="0">
                <a:cs typeface="+mn-cs"/>
              </a:rPr>
              <a:pPr lvl="0" algn="ctr">
                <a:spcBef>
                  <a:spcPct val="0"/>
                </a:spcBef>
                <a:spcAft>
                  <a:spcPct val="0"/>
                </a:spcAft>
              </a:pPr>
              <a:t>9%</a:t>
            </a:fld>
            <a:endParaRPr lang="en-US" sz="900">
              <a:cs typeface="+mn-cs"/>
            </a:endParaRPr>
          </a:p>
        </p:txBody>
      </p:sp>
      <p:sp>
        <p:nvSpPr>
          <p:cNvPr id="32" name="Text Placeholder 4">
            <a:extLst>
              <a:ext uri="{FF2B5EF4-FFF2-40B4-BE49-F238E27FC236}">
                <a16:creationId xmlns:a16="http://schemas.microsoft.com/office/drawing/2014/main" id="{EED454AA-4CCA-31B7-3054-55478ED83BE8}"/>
              </a:ext>
            </a:extLst>
          </p:cNvPr>
          <p:cNvSpPr>
            <a:spLocks noGrp="1"/>
          </p:cNvSpPr>
          <p:nvPr>
            <p:custDataLst>
              <p:tags r:id="rId14"/>
            </p:custDataLst>
          </p:nvPr>
        </p:nvSpPr>
        <p:spPr bwMode="auto">
          <a:xfrm>
            <a:off x="1171575" y="5373688"/>
            <a:ext cx="50800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6510DFE-9DD8-47B7-B6BD-41EF83A4C5B1}" type="datetime'C''''''u''s''''tom''''e''''r'' ''id''e''''n''t''i''t''y '''">
              <a:rPr lang="en-US" altLang="en-US" sz="900" smtClean="0">
                <a:cs typeface="+mn-cs"/>
              </a:rPr>
              <a:pPr lvl="0" algn="ctr">
                <a:spcBef>
                  <a:spcPct val="0"/>
                </a:spcBef>
                <a:spcAft>
                  <a:spcPct val="0"/>
                </a:spcAft>
              </a:pPr>
              <a:t>Customer identity </a:t>
            </a:fld>
            <a:endParaRPr lang="en-US" sz="900">
              <a:cs typeface="+mn-cs"/>
            </a:endParaRPr>
          </a:p>
        </p:txBody>
      </p:sp>
      <p:sp>
        <p:nvSpPr>
          <p:cNvPr id="112" name="Text Placeholder 4">
            <a:extLst>
              <a:ext uri="{FF2B5EF4-FFF2-40B4-BE49-F238E27FC236}">
                <a16:creationId xmlns:a16="http://schemas.microsoft.com/office/drawing/2014/main" id="{6DBDE40B-7820-8FC3-135A-B2A30CF3B0D0}"/>
              </a:ext>
            </a:extLst>
          </p:cNvPr>
          <p:cNvSpPr>
            <a:spLocks noGrp="1"/>
          </p:cNvSpPr>
          <p:nvPr>
            <p:custDataLst>
              <p:tags r:id="rId15"/>
            </p:custDataLst>
          </p:nvPr>
        </p:nvSpPr>
        <p:spPr bwMode="gray">
          <a:xfrm>
            <a:off x="1908175" y="4129088"/>
            <a:ext cx="196850" cy="136525"/>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BE78BCB-D08B-41DC-A23E-566841CA2C57}" type="datetime'''''''''''''''4''''''''''''''''''''''''%'''''''''''''">
              <a:rPr lang="en-US" altLang="en-US" sz="900" smtClean="0">
                <a:solidFill>
                  <a:schemeClr val="tx2"/>
                </a:solidFill>
                <a:effectLst/>
                <a:cs typeface="+mn-cs"/>
              </a:rPr>
              <a:pPr lvl="0" algn="ctr">
                <a:spcBef>
                  <a:spcPct val="0"/>
                </a:spcBef>
                <a:spcAft>
                  <a:spcPct val="0"/>
                </a:spcAft>
              </a:pPr>
              <a:t>4%</a:t>
            </a:fld>
            <a:endParaRPr lang="en-US" sz="900">
              <a:solidFill>
                <a:schemeClr val="tx2"/>
              </a:solidFill>
              <a:cs typeface="+mn-cs"/>
            </a:endParaRPr>
          </a:p>
        </p:txBody>
      </p:sp>
      <p:sp>
        <p:nvSpPr>
          <p:cNvPr id="111" name="Text Placeholder 4">
            <a:extLst>
              <a:ext uri="{FF2B5EF4-FFF2-40B4-BE49-F238E27FC236}">
                <a16:creationId xmlns:a16="http://schemas.microsoft.com/office/drawing/2014/main" id="{9738B096-3C9C-509F-4217-08C2B712D1D8}"/>
              </a:ext>
            </a:extLst>
          </p:cNvPr>
          <p:cNvSpPr>
            <a:spLocks noGrp="1"/>
          </p:cNvSpPr>
          <p:nvPr>
            <p:custDataLst>
              <p:tags r:id="rId16"/>
            </p:custDataLst>
          </p:nvPr>
        </p:nvSpPr>
        <p:spPr bwMode="gray">
          <a:xfrm>
            <a:off x="1876425" y="4587875"/>
            <a:ext cx="260350" cy="136525"/>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D3273EE-C66F-4453-9045-59F23EF6E3A9}" type="datetime'''''2''2''''''''''''''%'''''''''''''''">
              <a:rPr lang="en-US" altLang="en-US" sz="900" smtClean="0">
                <a:cs typeface="+mn-cs"/>
              </a:rPr>
              <a:pPr lvl="0" algn="ctr">
                <a:spcBef>
                  <a:spcPct val="0"/>
                </a:spcBef>
                <a:spcAft>
                  <a:spcPct val="0"/>
                </a:spcAft>
              </a:pPr>
              <a:t>22%</a:t>
            </a:fld>
            <a:endParaRPr lang="en-US" sz="900">
              <a:cs typeface="+mn-cs"/>
            </a:endParaRPr>
          </a:p>
        </p:txBody>
      </p:sp>
      <p:sp>
        <p:nvSpPr>
          <p:cNvPr id="110" name="Text Placeholder 4">
            <a:extLst>
              <a:ext uri="{FF2B5EF4-FFF2-40B4-BE49-F238E27FC236}">
                <a16:creationId xmlns:a16="http://schemas.microsoft.com/office/drawing/2014/main" id="{2D49A033-2130-787C-404A-8BAE4652240D}"/>
              </a:ext>
            </a:extLst>
          </p:cNvPr>
          <p:cNvSpPr>
            <a:spLocks noGrp="1"/>
          </p:cNvSpPr>
          <p:nvPr>
            <p:custDataLst>
              <p:tags r:id="rId17"/>
            </p:custDataLst>
          </p:nvPr>
        </p:nvSpPr>
        <p:spPr bwMode="gray">
          <a:xfrm>
            <a:off x="1908175" y="4995863"/>
            <a:ext cx="196850" cy="136525"/>
          </a:xfrm>
          <a:prstGeom prst="rect">
            <a:avLst/>
          </a:prstGeom>
          <a:solidFill>
            <a:srgbClr val="061F79"/>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7B5102C-2217-4DB7-937B-834C25F17173}" type="datetime'''1''''%'''''''''''">
              <a:rPr lang="en-US" altLang="en-US" sz="900" smtClean="0">
                <a:solidFill>
                  <a:schemeClr val="tx2"/>
                </a:solidFill>
                <a:cs typeface="+mn-cs"/>
              </a:rPr>
              <a:pPr lvl="0" algn="ctr">
                <a:spcBef>
                  <a:spcPct val="0"/>
                </a:spcBef>
                <a:spcAft>
                  <a:spcPct val="0"/>
                </a:spcAft>
              </a:pPr>
              <a:t>1%</a:t>
            </a:fld>
            <a:endParaRPr lang="en-US" sz="900">
              <a:solidFill>
                <a:schemeClr val="tx2"/>
              </a:solidFill>
              <a:cs typeface="+mn-cs"/>
            </a:endParaRPr>
          </a:p>
        </p:txBody>
      </p:sp>
      <p:sp>
        <p:nvSpPr>
          <p:cNvPr id="201" name="Text Placeholder 4">
            <a:extLst>
              <a:ext uri="{FF2B5EF4-FFF2-40B4-BE49-F238E27FC236}">
                <a16:creationId xmlns:a16="http://schemas.microsoft.com/office/drawing/2014/main" id="{F16FC7FF-D964-EF54-1FBE-989DC187CF91}"/>
              </a:ext>
            </a:extLst>
          </p:cNvPr>
          <p:cNvSpPr>
            <a:spLocks noGrp="1"/>
          </p:cNvSpPr>
          <p:nvPr>
            <p:custDataLst>
              <p:tags r:id="rId18"/>
            </p:custDataLst>
          </p:nvPr>
        </p:nvSpPr>
        <p:spPr bwMode="gray">
          <a:xfrm>
            <a:off x="1908175" y="5122863"/>
            <a:ext cx="196850" cy="136525"/>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C90A8DE-C8AA-4704-9DD2-43400821F668}" type="datetime'6''''%'''''''''''''''''''''''''''''''''''">
              <a:rPr lang="en-US" altLang="en-US" sz="900" smtClean="0">
                <a:cs typeface="+mn-cs"/>
              </a:rPr>
              <a:pPr lvl="0" algn="ctr">
                <a:spcBef>
                  <a:spcPct val="0"/>
                </a:spcBef>
                <a:spcAft>
                  <a:spcPct val="0"/>
                </a:spcAft>
              </a:pPr>
              <a:t>6%</a:t>
            </a:fld>
            <a:endParaRPr lang="en-US" sz="900">
              <a:cs typeface="+mn-cs"/>
            </a:endParaRPr>
          </a:p>
        </p:txBody>
      </p:sp>
      <p:sp>
        <p:nvSpPr>
          <p:cNvPr id="10" name="Text Placeholder 4">
            <a:extLst>
              <a:ext uri="{FF2B5EF4-FFF2-40B4-BE49-F238E27FC236}">
                <a16:creationId xmlns:a16="http://schemas.microsoft.com/office/drawing/2014/main" id="{FD736363-8F4A-CF7B-F61D-CAE544CB88C1}"/>
              </a:ext>
            </a:extLst>
          </p:cNvPr>
          <p:cNvSpPr>
            <a:spLocks noGrp="1"/>
          </p:cNvSpPr>
          <p:nvPr>
            <p:custDataLst>
              <p:tags r:id="rId19"/>
            </p:custDataLst>
          </p:nvPr>
        </p:nvSpPr>
        <p:spPr bwMode="auto">
          <a:xfrm>
            <a:off x="1901825" y="5373688"/>
            <a:ext cx="2095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FE723D2-D1F2-48F7-958B-AC667610D5A7}" type="datetime'''''''''''''''''P''''''''''O''''''''''I'''''''''''">
              <a:rPr lang="en-US" altLang="en-US" sz="900" smtClean="0">
                <a:cs typeface="+mn-cs"/>
              </a:rPr>
              <a:pPr lvl="0" algn="ctr">
                <a:spcBef>
                  <a:spcPct val="0"/>
                </a:spcBef>
                <a:spcAft>
                  <a:spcPct val="0"/>
                </a:spcAft>
              </a:pPr>
              <a:t>POI</a:t>
            </a:fld>
            <a:endParaRPr lang="en-US" sz="900">
              <a:cs typeface="+mn-cs"/>
            </a:endParaRPr>
          </a:p>
        </p:txBody>
      </p:sp>
      <p:sp>
        <p:nvSpPr>
          <p:cNvPr id="115" name="Text Placeholder 4">
            <a:extLst>
              <a:ext uri="{FF2B5EF4-FFF2-40B4-BE49-F238E27FC236}">
                <a16:creationId xmlns:a16="http://schemas.microsoft.com/office/drawing/2014/main" id="{5F26F159-844F-2CEA-0C8D-95D74739829B}"/>
              </a:ext>
            </a:extLst>
          </p:cNvPr>
          <p:cNvSpPr>
            <a:spLocks noGrp="1"/>
          </p:cNvSpPr>
          <p:nvPr>
            <p:custDataLst>
              <p:tags r:id="rId20"/>
            </p:custDataLst>
          </p:nvPr>
        </p:nvSpPr>
        <p:spPr bwMode="gray">
          <a:xfrm>
            <a:off x="2487613" y="4562475"/>
            <a:ext cx="196850" cy="136525"/>
          </a:xfrm>
          <a:prstGeom prst="rect">
            <a:avLst/>
          </a:prstGeom>
          <a:solidFill>
            <a:schemeClr val="accent6"/>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BC7C5EB-7B8B-4D48-A6CD-2C1C0639B2FC}" type="datetime'''''''''''''''''''''3''''''%'''''''''''''''''''''''''">
              <a:rPr lang="en-US" altLang="en-US" sz="900" smtClean="0">
                <a:solidFill>
                  <a:schemeClr val="tx2"/>
                </a:solidFill>
                <a:effectLst/>
                <a:cs typeface="+mn-cs"/>
              </a:rPr>
              <a:pPr lvl="0" algn="ctr">
                <a:spcBef>
                  <a:spcPct val="0"/>
                </a:spcBef>
                <a:spcAft>
                  <a:spcPct val="0"/>
                </a:spcAft>
              </a:pPr>
              <a:t>3%</a:t>
            </a:fld>
            <a:endParaRPr lang="en-US" sz="900">
              <a:solidFill>
                <a:schemeClr val="tx2"/>
              </a:solidFill>
              <a:cs typeface="+mn-cs"/>
            </a:endParaRPr>
          </a:p>
        </p:txBody>
      </p:sp>
      <p:sp>
        <p:nvSpPr>
          <p:cNvPr id="114" name="Text Placeholder 4">
            <a:extLst>
              <a:ext uri="{FF2B5EF4-FFF2-40B4-BE49-F238E27FC236}">
                <a16:creationId xmlns:a16="http://schemas.microsoft.com/office/drawing/2014/main" id="{C09231B6-99A8-EA01-04AE-1DB3D52A9F7A}"/>
              </a:ext>
            </a:extLst>
          </p:cNvPr>
          <p:cNvSpPr>
            <a:spLocks noGrp="1"/>
          </p:cNvSpPr>
          <p:nvPr>
            <p:custDataLst>
              <p:tags r:id="rId21"/>
            </p:custDataLst>
          </p:nvPr>
        </p:nvSpPr>
        <p:spPr bwMode="gray">
          <a:xfrm>
            <a:off x="2455863" y="4867275"/>
            <a:ext cx="260350" cy="136525"/>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267FDE0-94C8-44BF-B0B1-83EF7D1B2C13}" type="datetime'''''''''''''''''''''1''''''5''''''''''''''''''''''%'''''''''''">
              <a:rPr lang="en-US" altLang="en-US" sz="900" smtClean="0">
                <a:cs typeface="+mn-cs"/>
              </a:rPr>
              <a:pPr lvl="0" algn="ctr">
                <a:spcBef>
                  <a:spcPct val="0"/>
                </a:spcBef>
                <a:spcAft>
                  <a:spcPct val="0"/>
                </a:spcAft>
              </a:pPr>
              <a:t>15%</a:t>
            </a:fld>
            <a:endParaRPr lang="en-US" sz="900">
              <a:cs typeface="+mn-cs"/>
            </a:endParaRPr>
          </a:p>
        </p:txBody>
      </p:sp>
      <p:sp>
        <p:nvSpPr>
          <p:cNvPr id="113" name="Text Placeholder 4">
            <a:extLst>
              <a:ext uri="{FF2B5EF4-FFF2-40B4-BE49-F238E27FC236}">
                <a16:creationId xmlns:a16="http://schemas.microsoft.com/office/drawing/2014/main" id="{B096B95F-B0F0-4BB0-C846-526E0CFE2237}"/>
              </a:ext>
            </a:extLst>
          </p:cNvPr>
          <p:cNvSpPr>
            <a:spLocks noGrp="1"/>
          </p:cNvSpPr>
          <p:nvPr>
            <p:custDataLst>
              <p:tags r:id="rId22"/>
            </p:custDataLst>
          </p:nvPr>
        </p:nvSpPr>
        <p:spPr bwMode="gray">
          <a:xfrm>
            <a:off x="2592388" y="5148263"/>
            <a:ext cx="196850" cy="136525"/>
          </a:xfrm>
          <a:prstGeom prst="rect">
            <a:avLst/>
          </a:prstGeom>
          <a:solidFill>
            <a:srgbClr val="061F79"/>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7B5FD23-7DB3-461A-893C-A7F817E1873F}" type="datetime'''''''''''''''''''1''''''%'''''''''''">
              <a:rPr lang="en-US" altLang="en-US" sz="900" smtClean="0">
                <a:solidFill>
                  <a:schemeClr val="tx2"/>
                </a:solidFill>
                <a:effectLst/>
                <a:cs typeface="+mn-cs"/>
              </a:rPr>
              <a:pPr lvl="0" algn="ctr">
                <a:spcBef>
                  <a:spcPct val="0"/>
                </a:spcBef>
                <a:spcAft>
                  <a:spcPct val="0"/>
                </a:spcAft>
              </a:pPr>
              <a:t>1%</a:t>
            </a:fld>
            <a:endParaRPr lang="en-US" sz="900">
              <a:solidFill>
                <a:schemeClr val="tx2"/>
              </a:solidFill>
              <a:cs typeface="+mn-cs"/>
            </a:endParaRPr>
          </a:p>
        </p:txBody>
      </p:sp>
      <p:sp>
        <p:nvSpPr>
          <p:cNvPr id="202" name="Text Placeholder 4">
            <a:extLst>
              <a:ext uri="{FF2B5EF4-FFF2-40B4-BE49-F238E27FC236}">
                <a16:creationId xmlns:a16="http://schemas.microsoft.com/office/drawing/2014/main" id="{096E9955-DBCC-1B38-8664-B7DCCA9C4639}"/>
              </a:ext>
            </a:extLst>
          </p:cNvPr>
          <p:cNvSpPr>
            <a:spLocks noGrp="1"/>
          </p:cNvSpPr>
          <p:nvPr>
            <p:custDataLst>
              <p:tags r:id="rId23"/>
            </p:custDataLst>
          </p:nvPr>
        </p:nvSpPr>
        <p:spPr bwMode="gray">
          <a:xfrm>
            <a:off x="2384425" y="5199063"/>
            <a:ext cx="196850" cy="136525"/>
          </a:xfrm>
          <a:prstGeom prst="rect">
            <a:avLst/>
          </a:prstGeom>
          <a:solidFill>
            <a:schemeClr val="accent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5A623F2-2CD8-48E9-B875-2618D004A15A}" type="datetime'''''''1''%'''''''''''''''''">
              <a:rPr lang="en-US" altLang="en-US" sz="900" smtClean="0">
                <a:cs typeface="+mn-cs"/>
              </a:rPr>
              <a:pPr lvl="0" algn="ctr">
                <a:spcBef>
                  <a:spcPct val="0"/>
                </a:spcBef>
                <a:spcAft>
                  <a:spcPct val="0"/>
                </a:spcAft>
              </a:pPr>
              <a:t>1%</a:t>
            </a:fld>
            <a:endParaRPr lang="en-US" sz="900">
              <a:cs typeface="+mn-cs"/>
            </a:endParaRPr>
          </a:p>
        </p:txBody>
      </p:sp>
      <p:sp>
        <p:nvSpPr>
          <p:cNvPr id="13" name="Text Placeholder 4">
            <a:extLst>
              <a:ext uri="{FF2B5EF4-FFF2-40B4-BE49-F238E27FC236}">
                <a16:creationId xmlns:a16="http://schemas.microsoft.com/office/drawing/2014/main" id="{5C45C579-40A2-45DB-3FBE-6DCB62368310}"/>
              </a:ext>
            </a:extLst>
          </p:cNvPr>
          <p:cNvSpPr>
            <a:spLocks noGrp="1"/>
          </p:cNvSpPr>
          <p:nvPr>
            <p:custDataLst>
              <p:tags r:id="rId24"/>
            </p:custDataLst>
          </p:nvPr>
        </p:nvSpPr>
        <p:spPr bwMode="auto">
          <a:xfrm>
            <a:off x="2303463" y="5373688"/>
            <a:ext cx="5651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51DAAF0-162B-4B38-90D2-89AE225EB827}" type="datetime'''''''''R''eq''u''e''''''s''ted'' M''''''''W'' '''''''''''''''">
              <a:rPr lang="en-US" altLang="en-US" sz="900" smtClean="0">
                <a:cs typeface="+mn-cs"/>
              </a:rPr>
              <a:pPr lvl="0" algn="ctr">
                <a:spcBef>
                  <a:spcPct val="0"/>
                </a:spcBef>
                <a:spcAft>
                  <a:spcPct val="0"/>
                </a:spcAft>
              </a:pPr>
              <a:t>Requested MW </a:t>
            </a:fld>
            <a:endParaRPr lang="en-US" sz="900">
              <a:cs typeface="+mn-cs"/>
            </a:endParaRPr>
          </a:p>
        </p:txBody>
      </p:sp>
      <p:sp>
        <p:nvSpPr>
          <p:cNvPr id="118" name="Text Placeholder 4">
            <a:extLst>
              <a:ext uri="{FF2B5EF4-FFF2-40B4-BE49-F238E27FC236}">
                <a16:creationId xmlns:a16="http://schemas.microsoft.com/office/drawing/2014/main" id="{88AE5C81-A608-E8C6-B972-658AC7B4C403}"/>
              </a:ext>
            </a:extLst>
          </p:cNvPr>
          <p:cNvSpPr>
            <a:spLocks noGrp="1"/>
          </p:cNvSpPr>
          <p:nvPr>
            <p:custDataLst>
              <p:tags r:id="rId25"/>
            </p:custDataLst>
          </p:nvPr>
        </p:nvSpPr>
        <p:spPr bwMode="gray">
          <a:xfrm>
            <a:off x="3068638" y="4537075"/>
            <a:ext cx="196850" cy="136525"/>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9C5A409-553D-47A9-A030-2F659453C3F6}" type="datetime'''''''4''''''''''''''''''''''''''''''''%'''''''''''''''''">
              <a:rPr lang="en-US" altLang="en-US" sz="900" smtClean="0">
                <a:solidFill>
                  <a:schemeClr val="tx2"/>
                </a:solidFill>
                <a:effectLst/>
                <a:cs typeface="+mn-cs"/>
              </a:rPr>
              <a:pPr lvl="0" algn="ctr">
                <a:spcBef>
                  <a:spcPct val="0"/>
                </a:spcBef>
                <a:spcAft>
                  <a:spcPct val="0"/>
                </a:spcAft>
              </a:pPr>
              <a:t>4%</a:t>
            </a:fld>
            <a:endParaRPr lang="en-US" sz="900">
              <a:solidFill>
                <a:schemeClr val="tx2"/>
              </a:solidFill>
              <a:cs typeface="+mn-cs"/>
            </a:endParaRPr>
          </a:p>
        </p:txBody>
      </p:sp>
      <p:sp>
        <p:nvSpPr>
          <p:cNvPr id="117" name="Text Placeholder 4">
            <a:extLst>
              <a:ext uri="{FF2B5EF4-FFF2-40B4-BE49-F238E27FC236}">
                <a16:creationId xmlns:a16="http://schemas.microsoft.com/office/drawing/2014/main" id="{87E7E6F6-A617-53A0-455F-E7DFE9C41E33}"/>
              </a:ext>
            </a:extLst>
          </p:cNvPr>
          <p:cNvSpPr>
            <a:spLocks noGrp="1"/>
          </p:cNvSpPr>
          <p:nvPr>
            <p:custDataLst>
              <p:tags r:id="rId26"/>
            </p:custDataLst>
          </p:nvPr>
        </p:nvSpPr>
        <p:spPr bwMode="gray">
          <a:xfrm>
            <a:off x="3036888" y="4867275"/>
            <a:ext cx="260350" cy="136525"/>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CEFCEC4-4388-4F0B-8B14-8CD1AB87CA32}" type="datetime'''''''''''''''''''''''''''''''15''''''''''%'''">
              <a:rPr lang="en-US" altLang="en-US" sz="900" smtClean="0">
                <a:cs typeface="+mn-cs"/>
              </a:rPr>
              <a:pPr lvl="0" algn="ctr">
                <a:spcBef>
                  <a:spcPct val="0"/>
                </a:spcBef>
                <a:spcAft>
                  <a:spcPct val="0"/>
                </a:spcAft>
              </a:pPr>
              <a:t>15%</a:t>
            </a:fld>
            <a:endParaRPr lang="en-US" sz="900">
              <a:cs typeface="+mn-cs"/>
            </a:endParaRPr>
          </a:p>
        </p:txBody>
      </p:sp>
      <p:sp>
        <p:nvSpPr>
          <p:cNvPr id="116" name="Text Placeholder 4">
            <a:extLst>
              <a:ext uri="{FF2B5EF4-FFF2-40B4-BE49-F238E27FC236}">
                <a16:creationId xmlns:a16="http://schemas.microsoft.com/office/drawing/2014/main" id="{3CF0F525-93CA-6A71-D203-023944904612}"/>
              </a:ext>
            </a:extLst>
          </p:cNvPr>
          <p:cNvSpPr>
            <a:spLocks noGrp="1"/>
          </p:cNvSpPr>
          <p:nvPr>
            <p:custDataLst>
              <p:tags r:id="rId27"/>
            </p:custDataLst>
          </p:nvPr>
        </p:nvSpPr>
        <p:spPr bwMode="gray">
          <a:xfrm>
            <a:off x="3173413" y="5148263"/>
            <a:ext cx="196850" cy="136525"/>
          </a:xfrm>
          <a:prstGeom prst="rect">
            <a:avLst/>
          </a:prstGeom>
          <a:solidFill>
            <a:srgbClr val="061F79"/>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E28EDDC-96D4-4569-B905-0D42A7F0E399}" type="datetime'1''''''''''''''''''''''''''''''''%'''''''''''''''''''''''''''">
              <a:rPr lang="en-US" altLang="en-US" sz="900" smtClean="0">
                <a:solidFill>
                  <a:schemeClr val="tx2"/>
                </a:solidFill>
                <a:effectLst/>
                <a:cs typeface="+mn-cs"/>
              </a:rPr>
              <a:pPr lvl="0" algn="ctr">
                <a:spcBef>
                  <a:spcPct val="0"/>
                </a:spcBef>
                <a:spcAft>
                  <a:spcPct val="0"/>
                </a:spcAft>
              </a:pPr>
              <a:t>1%</a:t>
            </a:fld>
            <a:endParaRPr lang="en-US" sz="900">
              <a:solidFill>
                <a:schemeClr val="tx2"/>
              </a:solidFill>
              <a:cs typeface="+mn-cs"/>
            </a:endParaRPr>
          </a:p>
        </p:txBody>
      </p:sp>
      <p:sp>
        <p:nvSpPr>
          <p:cNvPr id="203" name="Text Placeholder 4">
            <a:extLst>
              <a:ext uri="{FF2B5EF4-FFF2-40B4-BE49-F238E27FC236}">
                <a16:creationId xmlns:a16="http://schemas.microsoft.com/office/drawing/2014/main" id="{4022D939-3D83-7E60-60AD-77644396F164}"/>
              </a:ext>
            </a:extLst>
          </p:cNvPr>
          <p:cNvSpPr>
            <a:spLocks noGrp="1"/>
          </p:cNvSpPr>
          <p:nvPr>
            <p:custDataLst>
              <p:tags r:id="rId28"/>
            </p:custDataLst>
          </p:nvPr>
        </p:nvSpPr>
        <p:spPr bwMode="gray">
          <a:xfrm>
            <a:off x="2965450" y="5199063"/>
            <a:ext cx="196850" cy="136525"/>
          </a:xfrm>
          <a:prstGeom prst="rect">
            <a:avLst/>
          </a:prstGeom>
          <a:solidFill>
            <a:schemeClr val="accent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73B55AB-2FD4-42AE-A9AA-602EDAD0811C}" type="datetime'''''''''''''''''''''''''''''1''''''''''''''''''''%'">
              <a:rPr lang="en-US" altLang="en-US" sz="900" smtClean="0">
                <a:cs typeface="+mn-cs"/>
              </a:rPr>
              <a:pPr lvl="0" algn="ctr">
                <a:spcBef>
                  <a:spcPct val="0"/>
                </a:spcBef>
                <a:spcAft>
                  <a:spcPct val="0"/>
                </a:spcAft>
              </a:pPr>
              <a:t>1%</a:t>
            </a:fld>
            <a:endParaRPr lang="en-US" sz="900">
              <a:cs typeface="+mn-cs"/>
            </a:endParaRPr>
          </a:p>
        </p:txBody>
      </p:sp>
      <p:sp>
        <p:nvSpPr>
          <p:cNvPr id="17" name="Text Placeholder 4">
            <a:extLst>
              <a:ext uri="{FF2B5EF4-FFF2-40B4-BE49-F238E27FC236}">
                <a16:creationId xmlns:a16="http://schemas.microsoft.com/office/drawing/2014/main" id="{C79B115F-F360-4947-46F4-23282A033BD6}"/>
              </a:ext>
            </a:extLst>
          </p:cNvPr>
          <p:cNvSpPr>
            <a:spLocks noGrp="1"/>
          </p:cNvSpPr>
          <p:nvPr>
            <p:custDataLst>
              <p:tags r:id="rId29"/>
            </p:custDataLst>
          </p:nvPr>
        </p:nvSpPr>
        <p:spPr bwMode="auto">
          <a:xfrm>
            <a:off x="2935288" y="5373688"/>
            <a:ext cx="463550" cy="4095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E4CF69F-BC98-4E58-AB6F-625C3F698F5E}" type="datetime'Aw''''''a''''r''''''''''d''''''''ed'' M''W (by'' ''''year)'' '">
              <a:rPr lang="en-US" altLang="en-US" sz="900" smtClean="0">
                <a:cs typeface="+mn-cs"/>
              </a:rPr>
              <a:pPr lvl="0" algn="ctr">
                <a:spcBef>
                  <a:spcPct val="0"/>
                </a:spcBef>
                <a:spcAft>
                  <a:spcPct val="0"/>
                </a:spcAft>
              </a:pPr>
              <a:t>Awarded MW (by year) </a:t>
            </a:fld>
            <a:endParaRPr lang="en-US" sz="900">
              <a:cs typeface="+mn-cs"/>
            </a:endParaRPr>
          </a:p>
        </p:txBody>
      </p:sp>
      <p:sp>
        <p:nvSpPr>
          <p:cNvPr id="121" name="Text Placeholder 4">
            <a:extLst>
              <a:ext uri="{FF2B5EF4-FFF2-40B4-BE49-F238E27FC236}">
                <a16:creationId xmlns:a16="http://schemas.microsoft.com/office/drawing/2014/main" id="{3C93660E-FE5E-C1B0-5533-02CBBB611EEC}"/>
              </a:ext>
            </a:extLst>
          </p:cNvPr>
          <p:cNvSpPr>
            <a:spLocks noGrp="1"/>
          </p:cNvSpPr>
          <p:nvPr>
            <p:custDataLst>
              <p:tags r:id="rId30"/>
            </p:custDataLst>
          </p:nvPr>
        </p:nvSpPr>
        <p:spPr bwMode="gray">
          <a:xfrm>
            <a:off x="3649663" y="4816475"/>
            <a:ext cx="196850" cy="136525"/>
          </a:xfrm>
          <a:prstGeom prst="rect">
            <a:avLst/>
          </a:prstGeom>
          <a:solidFill>
            <a:schemeClr val="accent6"/>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1ABA2F9-7E14-427D-A809-8F75E9A1324F}" type="datetime'''3''''''''''%'''''">
              <a:rPr lang="en-US" altLang="en-US" sz="900" smtClean="0">
                <a:solidFill>
                  <a:schemeClr val="tx2"/>
                </a:solidFill>
                <a:effectLst/>
                <a:cs typeface="+mn-cs"/>
              </a:rPr>
              <a:pPr lvl="0" algn="ctr">
                <a:spcBef>
                  <a:spcPct val="0"/>
                </a:spcBef>
                <a:spcAft>
                  <a:spcPct val="0"/>
                </a:spcAft>
              </a:pPr>
              <a:t>3%</a:t>
            </a:fld>
            <a:endParaRPr lang="en-US" sz="900">
              <a:solidFill>
                <a:schemeClr val="tx2"/>
              </a:solidFill>
              <a:cs typeface="+mn-cs"/>
            </a:endParaRPr>
          </a:p>
        </p:txBody>
      </p:sp>
      <p:sp>
        <p:nvSpPr>
          <p:cNvPr id="120" name="Text Placeholder 4">
            <a:extLst>
              <a:ext uri="{FF2B5EF4-FFF2-40B4-BE49-F238E27FC236}">
                <a16:creationId xmlns:a16="http://schemas.microsoft.com/office/drawing/2014/main" id="{58A44F89-1197-69E3-115F-6242438CC249}"/>
              </a:ext>
            </a:extLst>
          </p:cNvPr>
          <p:cNvSpPr>
            <a:spLocks noGrp="1"/>
          </p:cNvSpPr>
          <p:nvPr>
            <p:custDataLst>
              <p:tags r:id="rId31"/>
            </p:custDataLst>
          </p:nvPr>
        </p:nvSpPr>
        <p:spPr bwMode="gray">
          <a:xfrm>
            <a:off x="3649663" y="5019675"/>
            <a:ext cx="196850" cy="136525"/>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18068D6-139D-4B82-8B55-20AAE3BCCDA1}" type="datetime'''''''''''9''''''''''''%'''''''''''''''''''''">
              <a:rPr lang="en-US" altLang="en-US" sz="900" smtClean="0">
                <a:cs typeface="+mn-cs"/>
              </a:rPr>
              <a:pPr lvl="0" algn="ctr">
                <a:spcBef>
                  <a:spcPct val="0"/>
                </a:spcBef>
                <a:spcAft>
                  <a:spcPct val="0"/>
                </a:spcAft>
              </a:pPr>
              <a:t>9%</a:t>
            </a:fld>
            <a:endParaRPr lang="en-US" sz="900">
              <a:cs typeface="+mn-cs"/>
            </a:endParaRPr>
          </a:p>
        </p:txBody>
      </p:sp>
      <p:sp>
        <p:nvSpPr>
          <p:cNvPr id="204" name="Text Placeholder 4">
            <a:extLst>
              <a:ext uri="{FF2B5EF4-FFF2-40B4-BE49-F238E27FC236}">
                <a16:creationId xmlns:a16="http://schemas.microsoft.com/office/drawing/2014/main" id="{A8D2DF03-CC32-16AA-1CE7-552FB2C95BD1}"/>
              </a:ext>
            </a:extLst>
          </p:cNvPr>
          <p:cNvSpPr>
            <a:spLocks noGrp="1"/>
          </p:cNvSpPr>
          <p:nvPr>
            <p:custDataLst>
              <p:tags r:id="rId32"/>
            </p:custDataLst>
          </p:nvPr>
        </p:nvSpPr>
        <p:spPr bwMode="gray">
          <a:xfrm>
            <a:off x="3649663" y="5199063"/>
            <a:ext cx="196850" cy="136525"/>
          </a:xfrm>
          <a:prstGeom prst="rect">
            <a:avLst/>
          </a:prstGeom>
          <a:solidFill>
            <a:schemeClr val="accent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3A866E0-F0CF-4306-B263-FE2DEBE483D7}" type="datetime'''''''''''''''''''1''''''''''''''''%'''">
              <a:rPr lang="en-US" altLang="en-US" sz="900" smtClean="0">
                <a:cs typeface="+mn-cs"/>
              </a:rPr>
              <a:pPr lvl="0" algn="ctr">
                <a:spcBef>
                  <a:spcPct val="0"/>
                </a:spcBef>
                <a:spcAft>
                  <a:spcPct val="0"/>
                </a:spcAft>
              </a:pPr>
              <a:t>1%</a:t>
            </a:fld>
            <a:endParaRPr lang="en-US" sz="900">
              <a:cs typeface="+mn-cs"/>
            </a:endParaRPr>
          </a:p>
        </p:txBody>
      </p:sp>
      <p:sp>
        <p:nvSpPr>
          <p:cNvPr id="31" name="Text Placeholder 4">
            <a:extLst>
              <a:ext uri="{FF2B5EF4-FFF2-40B4-BE49-F238E27FC236}">
                <a16:creationId xmlns:a16="http://schemas.microsoft.com/office/drawing/2014/main" id="{4495DB71-7C67-103E-B79A-FFBEFCE63654}"/>
              </a:ext>
            </a:extLst>
          </p:cNvPr>
          <p:cNvSpPr>
            <a:spLocks noGrp="1"/>
          </p:cNvSpPr>
          <p:nvPr>
            <p:custDataLst>
              <p:tags r:id="rId33"/>
            </p:custDataLst>
          </p:nvPr>
        </p:nvSpPr>
        <p:spPr bwMode="auto">
          <a:xfrm>
            <a:off x="3402013" y="5373688"/>
            <a:ext cx="6921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5C6C32A-47CD-4283-BA15-45FACF95AD68}" type="datetime'''''T''''ransm''issio''''''''''n u''pgr''ad''e ''li''st'' '">
              <a:rPr lang="en-US" altLang="en-US" sz="900" smtClean="0">
                <a:cs typeface="+mn-cs"/>
              </a:rPr>
              <a:pPr lvl="0" algn="ctr">
                <a:spcBef>
                  <a:spcPct val="0"/>
                </a:spcBef>
                <a:spcAft>
                  <a:spcPct val="0"/>
                </a:spcAft>
              </a:pPr>
              <a:t>Transmission upgrade list </a:t>
            </a:fld>
            <a:endParaRPr lang="en-US" sz="900">
              <a:cs typeface="+mn-cs"/>
            </a:endParaRPr>
          </a:p>
        </p:txBody>
      </p:sp>
      <p:sp>
        <p:nvSpPr>
          <p:cNvPr id="124" name="Text Placeholder 4">
            <a:extLst>
              <a:ext uri="{FF2B5EF4-FFF2-40B4-BE49-F238E27FC236}">
                <a16:creationId xmlns:a16="http://schemas.microsoft.com/office/drawing/2014/main" id="{090BA024-E5AF-F187-7885-E15E13D88F63}"/>
              </a:ext>
            </a:extLst>
          </p:cNvPr>
          <p:cNvSpPr>
            <a:spLocks noGrp="1"/>
          </p:cNvSpPr>
          <p:nvPr>
            <p:custDataLst>
              <p:tags r:id="rId34"/>
            </p:custDataLst>
          </p:nvPr>
        </p:nvSpPr>
        <p:spPr bwMode="gray">
          <a:xfrm>
            <a:off x="4230688" y="4562475"/>
            <a:ext cx="196850" cy="136525"/>
          </a:xfrm>
          <a:prstGeom prst="rect">
            <a:avLst/>
          </a:prstGeom>
          <a:solidFill>
            <a:schemeClr val="accent6"/>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210F6BE-7FB6-4D64-BA3B-2D0EA3477C04}" type="datetime'''''''''''''''''''3''''''''''%'''">
              <a:rPr lang="en-US" altLang="en-US" sz="900" smtClean="0">
                <a:solidFill>
                  <a:schemeClr val="tx2"/>
                </a:solidFill>
                <a:effectLst/>
                <a:cs typeface="+mn-cs"/>
              </a:rPr>
              <a:pPr lvl="0" algn="ctr">
                <a:spcBef>
                  <a:spcPct val="0"/>
                </a:spcBef>
                <a:spcAft>
                  <a:spcPct val="0"/>
                </a:spcAft>
              </a:pPr>
              <a:t>3%</a:t>
            </a:fld>
            <a:endParaRPr lang="en-US" sz="900">
              <a:solidFill>
                <a:schemeClr val="tx2"/>
              </a:solidFill>
              <a:cs typeface="+mn-cs"/>
            </a:endParaRPr>
          </a:p>
        </p:txBody>
      </p:sp>
      <p:sp>
        <p:nvSpPr>
          <p:cNvPr id="123" name="Text Placeholder 4">
            <a:extLst>
              <a:ext uri="{FF2B5EF4-FFF2-40B4-BE49-F238E27FC236}">
                <a16:creationId xmlns:a16="http://schemas.microsoft.com/office/drawing/2014/main" id="{47423ACC-0F02-A91A-B7FF-33D3BC4BCF0C}"/>
              </a:ext>
            </a:extLst>
          </p:cNvPr>
          <p:cNvSpPr>
            <a:spLocks noGrp="1"/>
          </p:cNvSpPr>
          <p:nvPr>
            <p:custDataLst>
              <p:tags r:id="rId35"/>
            </p:custDataLst>
          </p:nvPr>
        </p:nvSpPr>
        <p:spPr bwMode="gray">
          <a:xfrm>
            <a:off x="4198938" y="4892675"/>
            <a:ext cx="260350" cy="136525"/>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BDE9F2B-7A66-498F-8FE7-B2975FD19BA3}" type="datetime'''''''''''''''''1''6''''''''''''''''''''%'''''''''''''''''">
              <a:rPr lang="en-US" altLang="en-US" sz="900" smtClean="0">
                <a:cs typeface="+mn-cs"/>
              </a:rPr>
              <a:pPr lvl="0" algn="ctr">
                <a:spcBef>
                  <a:spcPct val="0"/>
                </a:spcBef>
                <a:spcAft>
                  <a:spcPct val="0"/>
                </a:spcAft>
              </a:pPr>
              <a:t>16%</a:t>
            </a:fld>
            <a:endParaRPr lang="en-US" sz="900">
              <a:cs typeface="+mn-cs"/>
            </a:endParaRPr>
          </a:p>
        </p:txBody>
      </p:sp>
      <p:sp>
        <p:nvSpPr>
          <p:cNvPr id="205" name="Text Placeholder 4">
            <a:extLst>
              <a:ext uri="{FF2B5EF4-FFF2-40B4-BE49-F238E27FC236}">
                <a16:creationId xmlns:a16="http://schemas.microsoft.com/office/drawing/2014/main" id="{0227D700-43AA-9B63-F213-7B2D4412A841}"/>
              </a:ext>
            </a:extLst>
          </p:cNvPr>
          <p:cNvSpPr>
            <a:spLocks noGrp="1"/>
          </p:cNvSpPr>
          <p:nvPr>
            <p:custDataLst>
              <p:tags r:id="rId36"/>
            </p:custDataLst>
          </p:nvPr>
        </p:nvSpPr>
        <p:spPr bwMode="gray">
          <a:xfrm>
            <a:off x="4230688" y="5199063"/>
            <a:ext cx="196850" cy="136525"/>
          </a:xfrm>
          <a:prstGeom prst="rect">
            <a:avLst/>
          </a:prstGeom>
          <a:solidFill>
            <a:schemeClr val="accent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004A1C6-B662-4968-ABB3-35E11B92B5AA}" type="datetime'''''''''''''''''1%'''''''''''''''''''''''''''''''''">
              <a:rPr lang="en-US" altLang="en-US" sz="900" smtClean="0">
                <a:cs typeface="+mn-cs"/>
              </a:rPr>
              <a:pPr lvl="0" algn="ctr">
                <a:spcBef>
                  <a:spcPct val="0"/>
                </a:spcBef>
                <a:spcAft>
                  <a:spcPct val="0"/>
                </a:spcAft>
              </a:pPr>
              <a:t>1%</a:t>
            </a:fld>
            <a:endParaRPr lang="en-US" sz="900">
              <a:cs typeface="+mn-cs"/>
            </a:endParaRPr>
          </a:p>
        </p:txBody>
      </p:sp>
      <p:sp>
        <p:nvSpPr>
          <p:cNvPr id="42" name="Text Placeholder 4">
            <a:extLst>
              <a:ext uri="{FF2B5EF4-FFF2-40B4-BE49-F238E27FC236}">
                <a16:creationId xmlns:a16="http://schemas.microsoft.com/office/drawing/2014/main" id="{B0F43E93-0725-EA2F-5909-7D86FF34916D}"/>
              </a:ext>
            </a:extLst>
          </p:cNvPr>
          <p:cNvSpPr>
            <a:spLocks noGrp="1"/>
          </p:cNvSpPr>
          <p:nvPr>
            <p:custDataLst>
              <p:tags r:id="rId37"/>
            </p:custDataLst>
          </p:nvPr>
        </p:nvSpPr>
        <p:spPr bwMode="auto">
          <a:xfrm>
            <a:off x="4062413" y="5373688"/>
            <a:ext cx="533400" cy="4095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F86606D-5CA2-4F47-AA48-2B66F78E7BEC}" type="datetime'Upgr''ade ''c''o''''''''s''''t ''es''''ti''''ma''''te''''''s '">
              <a:rPr lang="en-US" altLang="en-US" sz="900" smtClean="0">
                <a:cs typeface="+mn-cs"/>
              </a:rPr>
              <a:pPr lvl="0" algn="ctr">
                <a:spcBef>
                  <a:spcPct val="0"/>
                </a:spcBef>
                <a:spcAft>
                  <a:spcPct val="0"/>
                </a:spcAft>
              </a:pPr>
              <a:t>Upgrade cost estimates </a:t>
            </a:fld>
            <a:endParaRPr lang="en-US" sz="900">
              <a:cs typeface="+mn-cs"/>
            </a:endParaRPr>
          </a:p>
        </p:txBody>
      </p:sp>
      <p:sp>
        <p:nvSpPr>
          <p:cNvPr id="127" name="Text Placeholder 4">
            <a:extLst>
              <a:ext uri="{FF2B5EF4-FFF2-40B4-BE49-F238E27FC236}">
                <a16:creationId xmlns:a16="http://schemas.microsoft.com/office/drawing/2014/main" id="{27816923-E8B8-1828-2AAA-AECC6E3EF9D5}"/>
              </a:ext>
            </a:extLst>
          </p:cNvPr>
          <p:cNvSpPr>
            <a:spLocks noGrp="1"/>
          </p:cNvSpPr>
          <p:nvPr>
            <p:custDataLst>
              <p:tags r:id="rId38"/>
            </p:custDataLst>
          </p:nvPr>
        </p:nvSpPr>
        <p:spPr bwMode="gray">
          <a:xfrm>
            <a:off x="4779963" y="3873500"/>
            <a:ext cx="260350" cy="136525"/>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7556478-7B78-44B0-B863-394CB49FDCAC}" type="datetime'''''''''''10''%'''''''''">
              <a:rPr lang="en-US" altLang="en-US" sz="900" smtClean="0">
                <a:solidFill>
                  <a:schemeClr val="tx2"/>
                </a:solidFill>
                <a:cs typeface="+mn-cs"/>
              </a:rPr>
              <a:pPr lvl="0" algn="ctr">
                <a:spcBef>
                  <a:spcPct val="0"/>
                </a:spcBef>
                <a:spcAft>
                  <a:spcPct val="0"/>
                </a:spcAft>
              </a:pPr>
              <a:t>10%</a:t>
            </a:fld>
            <a:endParaRPr lang="en-US" sz="900">
              <a:solidFill>
                <a:schemeClr val="tx2"/>
              </a:solidFill>
              <a:cs typeface="+mn-cs"/>
            </a:endParaRPr>
          </a:p>
        </p:txBody>
      </p:sp>
      <p:sp>
        <p:nvSpPr>
          <p:cNvPr id="126" name="Text Placeholder 4">
            <a:extLst>
              <a:ext uri="{FF2B5EF4-FFF2-40B4-BE49-F238E27FC236}">
                <a16:creationId xmlns:a16="http://schemas.microsoft.com/office/drawing/2014/main" id="{4E92A792-BECD-BEDF-C315-7CE3072FDB5F}"/>
              </a:ext>
            </a:extLst>
          </p:cNvPr>
          <p:cNvSpPr>
            <a:spLocks noGrp="1"/>
          </p:cNvSpPr>
          <p:nvPr>
            <p:custDataLst>
              <p:tags r:id="rId39"/>
            </p:custDataLst>
          </p:nvPr>
        </p:nvSpPr>
        <p:spPr bwMode="gray">
          <a:xfrm>
            <a:off x="4779963" y="4562475"/>
            <a:ext cx="2603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A06B319-F78D-4FCA-BEE2-6BB124B29973}" type="datetime'''''''''''''''''''''''''''3''''''''''''''''0''''%'''''''''">
              <a:rPr lang="en-US" altLang="en-US" sz="900" smtClean="0">
                <a:cs typeface="+mn-cs"/>
              </a:rPr>
              <a:pPr lvl="0" algn="ctr">
                <a:spcBef>
                  <a:spcPct val="0"/>
                </a:spcBef>
                <a:spcAft>
                  <a:spcPct val="0"/>
                </a:spcAft>
              </a:pPr>
              <a:t>30%</a:t>
            </a:fld>
            <a:endParaRPr lang="en-US" sz="900">
              <a:cs typeface="+mn-cs"/>
            </a:endParaRPr>
          </a:p>
        </p:txBody>
      </p:sp>
      <p:sp>
        <p:nvSpPr>
          <p:cNvPr id="125" name="Text Placeholder 4">
            <a:extLst>
              <a:ext uri="{FF2B5EF4-FFF2-40B4-BE49-F238E27FC236}">
                <a16:creationId xmlns:a16="http://schemas.microsoft.com/office/drawing/2014/main" id="{9F9E9505-4543-E138-CB5B-3427DC09F8CF}"/>
              </a:ext>
            </a:extLst>
          </p:cNvPr>
          <p:cNvSpPr>
            <a:spLocks noGrp="1"/>
          </p:cNvSpPr>
          <p:nvPr>
            <p:custDataLst>
              <p:tags r:id="rId40"/>
            </p:custDataLst>
          </p:nvPr>
        </p:nvSpPr>
        <p:spPr bwMode="gray">
          <a:xfrm>
            <a:off x="4916488" y="5097463"/>
            <a:ext cx="196850" cy="136525"/>
          </a:xfrm>
          <a:prstGeom prst="rect">
            <a:avLst/>
          </a:prstGeom>
          <a:solidFill>
            <a:srgbClr val="061F79"/>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77CFE94-D666-410D-B590-C5C8CCEFA563}" type="datetime'''''''''''''''''''1''''''''''''''''''%'''''''''''''''''''''''">
              <a:rPr lang="en-US" altLang="en-US" sz="900" smtClean="0">
                <a:solidFill>
                  <a:schemeClr val="tx2"/>
                </a:solidFill>
                <a:cs typeface="+mn-cs"/>
              </a:rPr>
              <a:pPr lvl="0" algn="ctr">
                <a:spcBef>
                  <a:spcPct val="0"/>
                </a:spcBef>
                <a:spcAft>
                  <a:spcPct val="0"/>
                </a:spcAft>
              </a:pPr>
              <a:t>1%</a:t>
            </a:fld>
            <a:endParaRPr lang="en-US" sz="900">
              <a:solidFill>
                <a:schemeClr val="tx2"/>
              </a:solidFill>
              <a:cs typeface="+mn-cs"/>
            </a:endParaRPr>
          </a:p>
        </p:txBody>
      </p:sp>
      <p:sp>
        <p:nvSpPr>
          <p:cNvPr id="206" name="Text Placeholder 4">
            <a:extLst>
              <a:ext uri="{FF2B5EF4-FFF2-40B4-BE49-F238E27FC236}">
                <a16:creationId xmlns:a16="http://schemas.microsoft.com/office/drawing/2014/main" id="{77D67EE2-4012-D121-07D4-195357C47856}"/>
              </a:ext>
            </a:extLst>
          </p:cNvPr>
          <p:cNvSpPr>
            <a:spLocks noGrp="1"/>
          </p:cNvSpPr>
          <p:nvPr>
            <p:custDataLst>
              <p:tags r:id="rId41"/>
            </p:custDataLst>
          </p:nvPr>
        </p:nvSpPr>
        <p:spPr bwMode="gray">
          <a:xfrm>
            <a:off x="4708525" y="5173663"/>
            <a:ext cx="196850" cy="136525"/>
          </a:xfrm>
          <a:prstGeom prst="rect">
            <a:avLst/>
          </a:prstGeom>
          <a:solidFill>
            <a:schemeClr val="accent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A39FCFA-7870-4B70-8D84-502BBE47E7C7}" type="datetime'''''''''''''''''3''''''''''''''''''''%'''''''''''''''''''''">
              <a:rPr lang="en-US" altLang="en-US" sz="900" smtClean="0">
                <a:cs typeface="+mn-cs"/>
              </a:rPr>
              <a:pPr lvl="0" algn="ctr">
                <a:spcBef>
                  <a:spcPct val="0"/>
                </a:spcBef>
                <a:spcAft>
                  <a:spcPct val="0"/>
                </a:spcAft>
              </a:pPr>
              <a:t>3%</a:t>
            </a:fld>
            <a:endParaRPr lang="en-US" sz="900">
              <a:cs typeface="+mn-cs"/>
            </a:endParaRPr>
          </a:p>
        </p:txBody>
      </p:sp>
      <p:sp>
        <p:nvSpPr>
          <p:cNvPr id="47" name="Text Placeholder 4">
            <a:extLst>
              <a:ext uri="{FF2B5EF4-FFF2-40B4-BE49-F238E27FC236}">
                <a16:creationId xmlns:a16="http://schemas.microsoft.com/office/drawing/2014/main" id="{D2BBB39F-CFB9-3797-F8E3-DC2AD6C8D30A}"/>
              </a:ext>
            </a:extLst>
          </p:cNvPr>
          <p:cNvSpPr>
            <a:spLocks noGrp="1"/>
          </p:cNvSpPr>
          <p:nvPr>
            <p:custDataLst>
              <p:tags r:id="rId42"/>
            </p:custDataLst>
          </p:nvPr>
        </p:nvSpPr>
        <p:spPr bwMode="auto">
          <a:xfrm>
            <a:off x="4592638" y="5373688"/>
            <a:ext cx="635000" cy="4095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B877CB7-8156-41E1-BAC0-DFE9C1F72332}" type="datetime'Financ''''''ial c''ommitm''''''e''''''''n''t a''m''oun''''ts '">
              <a:rPr lang="en-US" altLang="en-US" sz="900" smtClean="0">
                <a:cs typeface="+mn-cs"/>
              </a:rPr>
              <a:pPr lvl="0" algn="ctr">
                <a:spcBef>
                  <a:spcPct val="0"/>
                </a:spcBef>
                <a:spcAft>
                  <a:spcPct val="0"/>
                </a:spcAft>
              </a:pPr>
              <a:t>Financial commitment amounts </a:t>
            </a:fld>
            <a:endParaRPr lang="en-US" sz="900">
              <a:cs typeface="+mn-cs"/>
            </a:endParaRPr>
          </a:p>
        </p:txBody>
      </p:sp>
      <p:sp>
        <p:nvSpPr>
          <p:cNvPr id="130" name="Text Placeholder 4">
            <a:extLst>
              <a:ext uri="{FF2B5EF4-FFF2-40B4-BE49-F238E27FC236}">
                <a16:creationId xmlns:a16="http://schemas.microsoft.com/office/drawing/2014/main" id="{303BEB67-25C0-7A00-C4CA-78777220896C}"/>
              </a:ext>
            </a:extLst>
          </p:cNvPr>
          <p:cNvSpPr>
            <a:spLocks noGrp="1"/>
          </p:cNvSpPr>
          <p:nvPr>
            <p:custDataLst>
              <p:tags r:id="rId43"/>
            </p:custDataLst>
          </p:nvPr>
        </p:nvSpPr>
        <p:spPr bwMode="gray">
          <a:xfrm>
            <a:off x="5392738" y="4052888"/>
            <a:ext cx="196850" cy="136525"/>
          </a:xfrm>
          <a:prstGeom prst="rect">
            <a:avLst/>
          </a:prstGeom>
          <a:solidFill>
            <a:schemeClr val="accent6"/>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6A442FD-9FE5-43A7-A181-78D239A40BAB}" type="datetime'''''''''3''''''''''%'''''''''''''''''''''''">
              <a:rPr lang="en-US" altLang="en-US" sz="900" smtClean="0">
                <a:solidFill>
                  <a:schemeClr val="tx2"/>
                </a:solidFill>
                <a:effectLst/>
                <a:cs typeface="+mn-cs"/>
              </a:rPr>
              <a:pPr lvl="0" algn="ctr">
                <a:spcBef>
                  <a:spcPct val="0"/>
                </a:spcBef>
                <a:spcAft>
                  <a:spcPct val="0"/>
                </a:spcAft>
              </a:pPr>
              <a:t>3%</a:t>
            </a:fld>
            <a:endParaRPr lang="en-US" sz="900">
              <a:solidFill>
                <a:schemeClr val="tx2"/>
              </a:solidFill>
              <a:cs typeface="+mn-cs"/>
            </a:endParaRPr>
          </a:p>
        </p:txBody>
      </p:sp>
      <p:sp>
        <p:nvSpPr>
          <p:cNvPr id="129" name="Text Placeholder 4">
            <a:extLst>
              <a:ext uri="{FF2B5EF4-FFF2-40B4-BE49-F238E27FC236}">
                <a16:creationId xmlns:a16="http://schemas.microsoft.com/office/drawing/2014/main" id="{7666D781-0A49-5243-6DE4-60CBFB39EE64}"/>
              </a:ext>
            </a:extLst>
          </p:cNvPr>
          <p:cNvSpPr>
            <a:spLocks noGrp="1"/>
          </p:cNvSpPr>
          <p:nvPr>
            <p:custDataLst>
              <p:tags r:id="rId44"/>
            </p:custDataLst>
          </p:nvPr>
        </p:nvSpPr>
        <p:spPr bwMode="gray">
          <a:xfrm>
            <a:off x="5360988" y="4587875"/>
            <a:ext cx="260350" cy="136525"/>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B95C7EF-CF7F-4B87-9FD1-CCBCD025AEFA}" type="datetime'''''''''''''''''''''''''''''''''''''2''8''''''''%'''''''''''''">
              <a:rPr lang="en-US" altLang="en-US" sz="900" smtClean="0">
                <a:cs typeface="+mn-cs"/>
              </a:rPr>
              <a:pPr lvl="0" algn="ctr">
                <a:spcBef>
                  <a:spcPct val="0"/>
                </a:spcBef>
                <a:spcAft>
                  <a:spcPct val="0"/>
                </a:spcAft>
              </a:pPr>
              <a:t>28%</a:t>
            </a:fld>
            <a:endParaRPr lang="en-US" sz="900">
              <a:cs typeface="+mn-cs"/>
            </a:endParaRPr>
          </a:p>
        </p:txBody>
      </p:sp>
      <p:sp>
        <p:nvSpPr>
          <p:cNvPr id="128" name="Text Placeholder 4">
            <a:extLst>
              <a:ext uri="{FF2B5EF4-FFF2-40B4-BE49-F238E27FC236}">
                <a16:creationId xmlns:a16="http://schemas.microsoft.com/office/drawing/2014/main" id="{29AA6B2B-CAA0-A60E-3C54-AD502B5C77CA}"/>
              </a:ext>
            </a:extLst>
          </p:cNvPr>
          <p:cNvSpPr>
            <a:spLocks noGrp="1"/>
          </p:cNvSpPr>
          <p:nvPr>
            <p:custDataLst>
              <p:tags r:id="rId45"/>
            </p:custDataLst>
          </p:nvPr>
        </p:nvSpPr>
        <p:spPr bwMode="gray">
          <a:xfrm>
            <a:off x="5497513" y="5097463"/>
            <a:ext cx="196850" cy="136525"/>
          </a:xfrm>
          <a:prstGeom prst="rect">
            <a:avLst/>
          </a:prstGeom>
          <a:solidFill>
            <a:srgbClr val="061F79"/>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5D1CF86-EB25-4659-9D48-21993A11B8F0}" type="datetime'''1''''''''''''''''%'''''''''''''''''''''''''''''''">
              <a:rPr lang="en-US" altLang="en-US" sz="900" smtClean="0">
                <a:solidFill>
                  <a:schemeClr val="tx2"/>
                </a:solidFill>
                <a:cs typeface="+mn-cs"/>
              </a:rPr>
              <a:pPr lvl="0" algn="ctr">
                <a:spcBef>
                  <a:spcPct val="0"/>
                </a:spcBef>
                <a:spcAft>
                  <a:spcPct val="0"/>
                </a:spcAft>
              </a:pPr>
              <a:t>1%</a:t>
            </a:fld>
            <a:endParaRPr lang="en-US" sz="900">
              <a:solidFill>
                <a:schemeClr val="tx2"/>
              </a:solidFill>
              <a:cs typeface="+mn-cs"/>
            </a:endParaRPr>
          </a:p>
        </p:txBody>
      </p:sp>
      <p:sp>
        <p:nvSpPr>
          <p:cNvPr id="207" name="Text Placeholder 4">
            <a:extLst>
              <a:ext uri="{FF2B5EF4-FFF2-40B4-BE49-F238E27FC236}">
                <a16:creationId xmlns:a16="http://schemas.microsoft.com/office/drawing/2014/main" id="{909EF3BF-4718-2CB3-CAE5-D07D21F65E28}"/>
              </a:ext>
            </a:extLst>
          </p:cNvPr>
          <p:cNvSpPr>
            <a:spLocks noGrp="1"/>
          </p:cNvSpPr>
          <p:nvPr>
            <p:custDataLst>
              <p:tags r:id="rId46"/>
            </p:custDataLst>
          </p:nvPr>
        </p:nvSpPr>
        <p:spPr bwMode="gray">
          <a:xfrm>
            <a:off x="5289550" y="5173663"/>
            <a:ext cx="196850" cy="136525"/>
          </a:xfrm>
          <a:prstGeom prst="rect">
            <a:avLst/>
          </a:prstGeom>
          <a:solidFill>
            <a:schemeClr val="accent2"/>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E007859-CC35-4DCD-82B1-50A07FAB47C8}" type="datetime'''''''3''''''''''''''''''''''''''%'''''''''''''''''''''">
              <a:rPr lang="en-US" altLang="en-US" sz="900" smtClean="0">
                <a:cs typeface="+mn-cs"/>
              </a:rPr>
              <a:pPr lvl="0" algn="ctr">
                <a:spcBef>
                  <a:spcPct val="0"/>
                </a:spcBef>
                <a:spcAft>
                  <a:spcPct val="0"/>
                </a:spcAft>
              </a:pPr>
              <a:t>3%</a:t>
            </a:fld>
            <a:endParaRPr lang="en-US" sz="900">
              <a:cs typeface="+mn-cs"/>
            </a:endParaRPr>
          </a:p>
        </p:txBody>
      </p:sp>
      <p:sp>
        <p:nvSpPr>
          <p:cNvPr id="50" name="Text Placeholder 4">
            <a:extLst>
              <a:ext uri="{FF2B5EF4-FFF2-40B4-BE49-F238E27FC236}">
                <a16:creationId xmlns:a16="http://schemas.microsoft.com/office/drawing/2014/main" id="{22101A54-92A2-0DE0-79B9-502B3B94233A}"/>
              </a:ext>
            </a:extLst>
          </p:cNvPr>
          <p:cNvSpPr>
            <a:spLocks noGrp="1"/>
          </p:cNvSpPr>
          <p:nvPr>
            <p:custDataLst>
              <p:tags r:id="rId47"/>
            </p:custDataLst>
          </p:nvPr>
        </p:nvSpPr>
        <p:spPr bwMode="auto">
          <a:xfrm>
            <a:off x="5240338" y="5373688"/>
            <a:ext cx="5016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72F6299-67FA-4655-A6C0-0797F3AE0BA5}" type="datetime'R''''a''''''m''''p'''''''''''' sc''''h''''ed''u''le '''''''''">
              <a:rPr lang="en-US" altLang="en-US" sz="900" smtClean="0">
                <a:cs typeface="+mn-cs"/>
              </a:rPr>
              <a:pPr lvl="0" algn="ctr">
                <a:spcBef>
                  <a:spcPct val="0"/>
                </a:spcBef>
                <a:spcAft>
                  <a:spcPct val="0"/>
                </a:spcAft>
              </a:pPr>
              <a:t>Ramp schedule </a:t>
            </a:fld>
            <a:endParaRPr lang="en-US" sz="900">
              <a:cs typeface="+mn-cs"/>
            </a:endParaRPr>
          </a:p>
        </p:txBody>
      </p:sp>
      <p:sp>
        <p:nvSpPr>
          <p:cNvPr id="133" name="Text Placeholder 4">
            <a:extLst>
              <a:ext uri="{FF2B5EF4-FFF2-40B4-BE49-F238E27FC236}">
                <a16:creationId xmlns:a16="http://schemas.microsoft.com/office/drawing/2014/main" id="{6BF3BB92-1885-E249-0E40-5EA2B4ABBDB9}"/>
              </a:ext>
            </a:extLst>
          </p:cNvPr>
          <p:cNvSpPr>
            <a:spLocks noGrp="1"/>
          </p:cNvSpPr>
          <p:nvPr>
            <p:custDataLst>
              <p:tags r:id="rId48"/>
            </p:custDataLst>
          </p:nvPr>
        </p:nvSpPr>
        <p:spPr bwMode="gray">
          <a:xfrm>
            <a:off x="5972175" y="4179888"/>
            <a:ext cx="196850" cy="136525"/>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40A449A-DAD2-42BC-A092-CC191099C5ED}" type="datetime'''''''''''''''''''''''4''''''''''''''''''''''''''%'''''''''">
              <a:rPr lang="en-US" altLang="en-US" sz="900" smtClean="0">
                <a:solidFill>
                  <a:schemeClr val="tx2"/>
                </a:solidFill>
                <a:effectLst/>
                <a:cs typeface="+mn-cs"/>
              </a:rPr>
              <a:pPr lvl="0" algn="ctr">
                <a:spcBef>
                  <a:spcPct val="0"/>
                </a:spcBef>
                <a:spcAft>
                  <a:spcPct val="0"/>
                </a:spcAft>
              </a:pPr>
              <a:t>4%</a:t>
            </a:fld>
            <a:endParaRPr lang="en-US" sz="900">
              <a:solidFill>
                <a:schemeClr val="tx2"/>
              </a:solidFill>
              <a:cs typeface="+mn-cs"/>
            </a:endParaRPr>
          </a:p>
        </p:txBody>
      </p:sp>
      <p:sp>
        <p:nvSpPr>
          <p:cNvPr id="132" name="Text Placeholder 4">
            <a:extLst>
              <a:ext uri="{FF2B5EF4-FFF2-40B4-BE49-F238E27FC236}">
                <a16:creationId xmlns:a16="http://schemas.microsoft.com/office/drawing/2014/main" id="{3112A462-2C78-A974-FC61-6427A5B30B55}"/>
              </a:ext>
            </a:extLst>
          </p:cNvPr>
          <p:cNvSpPr>
            <a:spLocks noGrp="1"/>
          </p:cNvSpPr>
          <p:nvPr>
            <p:custDataLst>
              <p:tags r:id="rId49"/>
            </p:custDataLst>
          </p:nvPr>
        </p:nvSpPr>
        <p:spPr bwMode="gray">
          <a:xfrm>
            <a:off x="5940425" y="4638675"/>
            <a:ext cx="260350" cy="136525"/>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83727EF-A275-41B3-B168-6018D100D37D}" type="datetime'2''''''''''''''''''''''''''''''2''''''''''''''''''''''''''''%'">
              <a:rPr lang="en-US" altLang="en-US" sz="900" smtClean="0">
                <a:cs typeface="+mn-cs"/>
              </a:rPr>
              <a:pPr lvl="0" algn="ctr">
                <a:spcBef>
                  <a:spcPct val="0"/>
                </a:spcBef>
                <a:spcAft>
                  <a:spcPct val="0"/>
                </a:spcAft>
              </a:pPr>
              <a:t>22%</a:t>
            </a:fld>
            <a:endParaRPr lang="en-US" sz="900">
              <a:cs typeface="+mn-cs"/>
            </a:endParaRPr>
          </a:p>
        </p:txBody>
      </p:sp>
      <p:sp>
        <p:nvSpPr>
          <p:cNvPr id="131" name="Text Placeholder 4">
            <a:extLst>
              <a:ext uri="{FF2B5EF4-FFF2-40B4-BE49-F238E27FC236}">
                <a16:creationId xmlns:a16="http://schemas.microsoft.com/office/drawing/2014/main" id="{7FFA06D6-9E51-4BAF-C5E4-17DA69935757}"/>
              </a:ext>
            </a:extLst>
          </p:cNvPr>
          <p:cNvSpPr>
            <a:spLocks noGrp="1"/>
          </p:cNvSpPr>
          <p:nvPr>
            <p:custDataLst>
              <p:tags r:id="rId50"/>
            </p:custDataLst>
          </p:nvPr>
        </p:nvSpPr>
        <p:spPr bwMode="gray">
          <a:xfrm>
            <a:off x="6076950" y="5046663"/>
            <a:ext cx="196850" cy="136525"/>
          </a:xfrm>
          <a:prstGeom prst="rect">
            <a:avLst/>
          </a:prstGeom>
          <a:solidFill>
            <a:srgbClr val="061F79"/>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D977EF8-2CE8-4679-B5C9-DC11E09BD6D8}" type="datetime'''''''''''''''''''''1''''''''''%'''''''''''''''">
              <a:rPr lang="en-US" altLang="en-US" sz="900" smtClean="0">
                <a:solidFill>
                  <a:schemeClr val="tx2"/>
                </a:solidFill>
                <a:cs typeface="+mn-cs"/>
              </a:rPr>
              <a:pPr lvl="0" algn="ctr">
                <a:spcBef>
                  <a:spcPct val="0"/>
                </a:spcBef>
                <a:spcAft>
                  <a:spcPct val="0"/>
                </a:spcAft>
              </a:pPr>
              <a:t>1%</a:t>
            </a:fld>
            <a:endParaRPr lang="en-US" sz="900">
              <a:solidFill>
                <a:schemeClr val="tx2"/>
              </a:solidFill>
              <a:cs typeface="+mn-cs"/>
            </a:endParaRPr>
          </a:p>
        </p:txBody>
      </p:sp>
      <p:sp>
        <p:nvSpPr>
          <p:cNvPr id="208" name="Text Placeholder 4">
            <a:extLst>
              <a:ext uri="{FF2B5EF4-FFF2-40B4-BE49-F238E27FC236}">
                <a16:creationId xmlns:a16="http://schemas.microsoft.com/office/drawing/2014/main" id="{B9CCE9C0-2FD5-8558-040C-76456B6452CE}"/>
              </a:ext>
            </a:extLst>
          </p:cNvPr>
          <p:cNvSpPr>
            <a:spLocks noGrp="1"/>
          </p:cNvSpPr>
          <p:nvPr>
            <p:custDataLst>
              <p:tags r:id="rId51"/>
            </p:custDataLst>
          </p:nvPr>
        </p:nvSpPr>
        <p:spPr bwMode="gray">
          <a:xfrm>
            <a:off x="5868988" y="5148263"/>
            <a:ext cx="196850" cy="136525"/>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BDC6DBD-51E2-401D-833E-271551B8DBFB}" type="datetime'''''''''''''''''''''''''''''''''''4%'''''''''''''">
              <a:rPr lang="en-US" altLang="en-US" sz="900" smtClean="0">
                <a:cs typeface="+mn-cs"/>
              </a:rPr>
              <a:pPr lvl="0" algn="ctr">
                <a:spcBef>
                  <a:spcPct val="0"/>
                </a:spcBef>
                <a:spcAft>
                  <a:spcPct val="0"/>
                </a:spcAft>
              </a:pPr>
              <a:t>4%</a:t>
            </a:fld>
            <a:endParaRPr lang="en-US" sz="900">
              <a:cs typeface="+mn-cs"/>
            </a:endParaRPr>
          </a:p>
        </p:txBody>
      </p:sp>
      <p:sp>
        <p:nvSpPr>
          <p:cNvPr id="53" name="Text Placeholder 4">
            <a:extLst>
              <a:ext uri="{FF2B5EF4-FFF2-40B4-BE49-F238E27FC236}">
                <a16:creationId xmlns:a16="http://schemas.microsoft.com/office/drawing/2014/main" id="{1EAE658F-AF2F-3F91-927B-8615ADCC2BDE}"/>
              </a:ext>
            </a:extLst>
          </p:cNvPr>
          <p:cNvSpPr>
            <a:spLocks noGrp="1"/>
          </p:cNvSpPr>
          <p:nvPr>
            <p:custDataLst>
              <p:tags r:id="rId52"/>
            </p:custDataLst>
          </p:nvPr>
        </p:nvSpPr>
        <p:spPr bwMode="auto">
          <a:xfrm>
            <a:off x="5880100" y="5373688"/>
            <a:ext cx="38100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AD86EC8-B3FB-4199-AC61-6C04BC1358FC}" type="datetime'S''''tud''''''y r''''e''''''s''''u''''''''l''''t''''''''s '''">
              <a:rPr lang="en-US" altLang="en-US" sz="900" smtClean="0">
                <a:cs typeface="+mn-cs"/>
              </a:rPr>
              <a:pPr lvl="0" algn="ctr">
                <a:spcBef>
                  <a:spcPct val="0"/>
                </a:spcBef>
                <a:spcAft>
                  <a:spcPct val="0"/>
                </a:spcAft>
              </a:pPr>
              <a:t>Study results </a:t>
            </a:fld>
            <a:endParaRPr lang="en-US" sz="900">
              <a:cs typeface="+mn-cs"/>
            </a:endParaRPr>
          </a:p>
        </p:txBody>
      </p:sp>
      <p:sp>
        <p:nvSpPr>
          <p:cNvPr id="136" name="Text Placeholder 4">
            <a:extLst>
              <a:ext uri="{FF2B5EF4-FFF2-40B4-BE49-F238E27FC236}">
                <a16:creationId xmlns:a16="http://schemas.microsoft.com/office/drawing/2014/main" id="{5E0FFD95-A028-8827-8738-2A90356ED6AD}"/>
              </a:ext>
            </a:extLst>
          </p:cNvPr>
          <p:cNvSpPr>
            <a:spLocks noGrp="1"/>
          </p:cNvSpPr>
          <p:nvPr>
            <p:custDataLst>
              <p:tags r:id="rId53"/>
            </p:custDataLst>
          </p:nvPr>
        </p:nvSpPr>
        <p:spPr bwMode="gray">
          <a:xfrm>
            <a:off x="6521450" y="3771900"/>
            <a:ext cx="260350" cy="136525"/>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949A7B7-C9AA-4471-88D0-FE5FDA6F88EF}" type="datetime'1''0''''''''''%'''''''''''''''''">
              <a:rPr lang="en-US" altLang="en-US" sz="900" smtClean="0">
                <a:solidFill>
                  <a:schemeClr val="tx2"/>
                </a:solidFill>
                <a:cs typeface="+mn-cs"/>
              </a:rPr>
              <a:pPr lvl="0" algn="ctr">
                <a:spcBef>
                  <a:spcPct val="0"/>
                </a:spcBef>
                <a:spcAft>
                  <a:spcPct val="0"/>
                </a:spcAft>
              </a:pPr>
              <a:t>10%</a:t>
            </a:fld>
            <a:endParaRPr lang="en-US" sz="900">
              <a:solidFill>
                <a:schemeClr val="tx2"/>
              </a:solidFill>
              <a:cs typeface="+mn-cs"/>
            </a:endParaRPr>
          </a:p>
        </p:txBody>
      </p:sp>
      <p:sp>
        <p:nvSpPr>
          <p:cNvPr id="135" name="Text Placeholder 4">
            <a:extLst>
              <a:ext uri="{FF2B5EF4-FFF2-40B4-BE49-F238E27FC236}">
                <a16:creationId xmlns:a16="http://schemas.microsoft.com/office/drawing/2014/main" id="{A58B6270-58E3-C606-7FFD-222CDE9E902F}"/>
              </a:ext>
            </a:extLst>
          </p:cNvPr>
          <p:cNvSpPr>
            <a:spLocks noGrp="1"/>
          </p:cNvSpPr>
          <p:nvPr>
            <p:custDataLst>
              <p:tags r:id="rId54"/>
            </p:custDataLst>
          </p:nvPr>
        </p:nvSpPr>
        <p:spPr bwMode="gray">
          <a:xfrm>
            <a:off x="6521450" y="4433888"/>
            <a:ext cx="2603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F170EC5-9FA5-4DD7-BBDD-7F3416970542}" type="datetime'''2''''8''''''''''''''''''''''''''%'''''''''''''''''''''''">
              <a:rPr lang="en-US" altLang="en-US" sz="900" smtClean="0">
                <a:cs typeface="+mn-cs"/>
              </a:rPr>
              <a:pPr lvl="0" algn="ctr">
                <a:spcBef>
                  <a:spcPct val="0"/>
                </a:spcBef>
                <a:spcAft>
                  <a:spcPct val="0"/>
                </a:spcAft>
              </a:pPr>
              <a:t>28%</a:t>
            </a:fld>
            <a:endParaRPr lang="en-US" sz="900">
              <a:cs typeface="+mn-cs"/>
            </a:endParaRPr>
          </a:p>
        </p:txBody>
      </p:sp>
      <p:sp>
        <p:nvSpPr>
          <p:cNvPr id="134" name="Text Placeholder 4">
            <a:extLst>
              <a:ext uri="{FF2B5EF4-FFF2-40B4-BE49-F238E27FC236}">
                <a16:creationId xmlns:a16="http://schemas.microsoft.com/office/drawing/2014/main" id="{DF11846E-A5A8-3016-9700-304A83EFD22D}"/>
              </a:ext>
            </a:extLst>
          </p:cNvPr>
          <p:cNvSpPr>
            <a:spLocks noGrp="1"/>
          </p:cNvSpPr>
          <p:nvPr>
            <p:custDataLst>
              <p:tags r:id="rId55"/>
            </p:custDataLst>
          </p:nvPr>
        </p:nvSpPr>
        <p:spPr bwMode="gray">
          <a:xfrm>
            <a:off x="6553200" y="4968875"/>
            <a:ext cx="196850" cy="136525"/>
          </a:xfrm>
          <a:prstGeom prst="rect">
            <a:avLst/>
          </a:prstGeom>
          <a:solidFill>
            <a:srgbClr val="061F79"/>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7FE6766-17FB-4CCD-B0D3-3D18651A6010}" type="datetime'''''''''''''''''''''''''''''''''''''''''''''''3%'">
              <a:rPr lang="en-US" altLang="en-US" sz="900" smtClean="0">
                <a:solidFill>
                  <a:schemeClr val="tx2"/>
                </a:solidFill>
                <a:cs typeface="+mn-cs"/>
              </a:rPr>
              <a:pPr lvl="0" algn="ctr">
                <a:spcBef>
                  <a:spcPct val="0"/>
                </a:spcBef>
                <a:spcAft>
                  <a:spcPct val="0"/>
                </a:spcAft>
              </a:pPr>
              <a:t>3%</a:t>
            </a:fld>
            <a:endParaRPr lang="en-US" sz="900">
              <a:solidFill>
                <a:schemeClr val="tx2"/>
              </a:solidFill>
              <a:cs typeface="+mn-cs"/>
            </a:endParaRPr>
          </a:p>
        </p:txBody>
      </p:sp>
      <p:sp>
        <p:nvSpPr>
          <p:cNvPr id="209" name="Text Placeholder 4">
            <a:extLst>
              <a:ext uri="{FF2B5EF4-FFF2-40B4-BE49-F238E27FC236}">
                <a16:creationId xmlns:a16="http://schemas.microsoft.com/office/drawing/2014/main" id="{9DCB3994-CD0B-54BD-0FE7-C0D24A3CED99}"/>
              </a:ext>
            </a:extLst>
          </p:cNvPr>
          <p:cNvSpPr>
            <a:spLocks noGrp="1"/>
          </p:cNvSpPr>
          <p:nvPr>
            <p:custDataLst>
              <p:tags r:id="rId56"/>
            </p:custDataLst>
          </p:nvPr>
        </p:nvSpPr>
        <p:spPr bwMode="gray">
          <a:xfrm>
            <a:off x="6553200" y="5122863"/>
            <a:ext cx="196850" cy="136525"/>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790C2DE-0963-4700-9BE3-41C9EB4D3656}" type="datetime'''''6''''''''''''''''''''''''''''''''''%'''''">
              <a:rPr lang="en-US" altLang="en-US" sz="900" smtClean="0">
                <a:cs typeface="+mn-cs"/>
              </a:rPr>
              <a:pPr lvl="0" algn="ctr">
                <a:spcBef>
                  <a:spcPct val="0"/>
                </a:spcBef>
                <a:spcAft>
                  <a:spcPct val="0"/>
                </a:spcAft>
              </a:pPr>
              <a:t>6%</a:t>
            </a:fld>
            <a:endParaRPr lang="en-US" sz="900">
              <a:cs typeface="+mn-cs"/>
            </a:endParaRPr>
          </a:p>
        </p:txBody>
      </p:sp>
      <p:sp>
        <p:nvSpPr>
          <p:cNvPr id="56" name="Text Placeholder 4">
            <a:extLst>
              <a:ext uri="{FF2B5EF4-FFF2-40B4-BE49-F238E27FC236}">
                <a16:creationId xmlns:a16="http://schemas.microsoft.com/office/drawing/2014/main" id="{411A342F-FF13-57DC-5ECB-1D85A167EF20}"/>
              </a:ext>
            </a:extLst>
          </p:cNvPr>
          <p:cNvSpPr>
            <a:spLocks noGrp="1"/>
          </p:cNvSpPr>
          <p:nvPr>
            <p:custDataLst>
              <p:tags r:id="rId57"/>
            </p:custDataLst>
          </p:nvPr>
        </p:nvSpPr>
        <p:spPr bwMode="auto">
          <a:xfrm>
            <a:off x="6308725" y="5373688"/>
            <a:ext cx="68580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E3F1E3B-1317-4569-94A1-97730B94AFE0}" type="datetime'''''''''''''''''De''velo''p''me''''n''t ''m''''ileston''''es '">
              <a:rPr lang="en-US" altLang="en-US" sz="900" smtClean="0">
                <a:cs typeface="+mn-cs"/>
              </a:rPr>
              <a:pPr lvl="0" algn="ctr">
                <a:spcBef>
                  <a:spcPct val="0"/>
                </a:spcBef>
                <a:spcAft>
                  <a:spcPct val="0"/>
                </a:spcAft>
              </a:pPr>
              <a:t>Development milestones </a:t>
            </a:fld>
            <a:endParaRPr lang="en-US" sz="900">
              <a:cs typeface="+mn-cs"/>
            </a:endParaRPr>
          </a:p>
        </p:txBody>
      </p:sp>
      <p:sp>
        <p:nvSpPr>
          <p:cNvPr id="139" name="Text Placeholder 4">
            <a:extLst>
              <a:ext uri="{FF2B5EF4-FFF2-40B4-BE49-F238E27FC236}">
                <a16:creationId xmlns:a16="http://schemas.microsoft.com/office/drawing/2014/main" id="{B31E8694-BD78-FBFF-2F28-38F89C728AE9}"/>
              </a:ext>
            </a:extLst>
          </p:cNvPr>
          <p:cNvSpPr>
            <a:spLocks noGrp="1"/>
          </p:cNvSpPr>
          <p:nvPr>
            <p:custDataLst>
              <p:tags r:id="rId58"/>
            </p:custDataLst>
          </p:nvPr>
        </p:nvSpPr>
        <p:spPr bwMode="gray">
          <a:xfrm>
            <a:off x="7102475" y="4179888"/>
            <a:ext cx="260350" cy="136525"/>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7B8A66A-1DD1-43F3-B403-FF9652ACB923}" type="datetime'''''''''''''''1''''''''''''''''''''''''0''%'''''''''''''''">
              <a:rPr lang="en-US" altLang="en-US" sz="900" smtClean="0">
                <a:solidFill>
                  <a:schemeClr val="tx2"/>
                </a:solidFill>
                <a:cs typeface="+mn-cs"/>
              </a:rPr>
              <a:pPr lvl="0" algn="ctr">
                <a:spcBef>
                  <a:spcPct val="0"/>
                </a:spcBef>
                <a:spcAft>
                  <a:spcPct val="0"/>
                </a:spcAft>
              </a:pPr>
              <a:t>10%</a:t>
            </a:fld>
            <a:endParaRPr lang="en-US" sz="900">
              <a:solidFill>
                <a:schemeClr val="tx2"/>
              </a:solidFill>
              <a:cs typeface="+mn-cs"/>
            </a:endParaRPr>
          </a:p>
        </p:txBody>
      </p:sp>
      <p:sp>
        <p:nvSpPr>
          <p:cNvPr id="18" name="Text Placeholder 4">
            <a:extLst>
              <a:ext uri="{FF2B5EF4-FFF2-40B4-BE49-F238E27FC236}">
                <a16:creationId xmlns:a16="http://schemas.microsoft.com/office/drawing/2014/main" id="{1445F4B0-53B1-CD15-1F24-303F5BE41E7D}"/>
              </a:ext>
            </a:extLst>
          </p:cNvPr>
          <p:cNvSpPr>
            <a:spLocks noGrp="1"/>
          </p:cNvSpPr>
          <p:nvPr>
            <p:custDataLst>
              <p:tags r:id="rId59"/>
            </p:custDataLst>
          </p:nvPr>
        </p:nvSpPr>
        <p:spPr bwMode="gray">
          <a:xfrm>
            <a:off x="746125" y="4816475"/>
            <a:ext cx="196850" cy="136525"/>
          </a:xfrm>
          <a:prstGeom prst="rect">
            <a:avLst/>
          </a:prstGeom>
          <a:solidFill>
            <a:schemeClr val="accent6"/>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D478D03-2E34-44E4-ABD9-B8C8BDC5E9C2}" type="datetime'3''''''''''''''''''''''''''''''''''''''%'''''''''">
              <a:rPr lang="en-US" altLang="en-US" sz="900" smtClean="0">
                <a:solidFill>
                  <a:schemeClr val="tx2"/>
                </a:solidFill>
                <a:effectLst/>
                <a:cs typeface="+mn-cs"/>
              </a:rPr>
              <a:pPr lvl="0" algn="ctr">
                <a:spcBef>
                  <a:spcPct val="0"/>
                </a:spcBef>
                <a:spcAft>
                  <a:spcPct val="0"/>
                </a:spcAft>
              </a:pPr>
              <a:t>3%</a:t>
            </a:fld>
            <a:endParaRPr lang="en-US" sz="900">
              <a:solidFill>
                <a:schemeClr val="tx2"/>
              </a:solidFill>
              <a:cs typeface="+mn-cs"/>
            </a:endParaRPr>
          </a:p>
        </p:txBody>
      </p:sp>
      <p:sp>
        <p:nvSpPr>
          <p:cNvPr id="137" name="Text Placeholder 4">
            <a:extLst>
              <a:ext uri="{FF2B5EF4-FFF2-40B4-BE49-F238E27FC236}">
                <a16:creationId xmlns:a16="http://schemas.microsoft.com/office/drawing/2014/main" id="{8A32C723-E618-C69B-A382-2025A87E03DF}"/>
              </a:ext>
            </a:extLst>
          </p:cNvPr>
          <p:cNvSpPr>
            <a:spLocks noGrp="1"/>
          </p:cNvSpPr>
          <p:nvPr>
            <p:custDataLst>
              <p:tags r:id="rId60"/>
            </p:custDataLst>
          </p:nvPr>
        </p:nvSpPr>
        <p:spPr bwMode="gray">
          <a:xfrm>
            <a:off x="7134225" y="4968875"/>
            <a:ext cx="196850" cy="136525"/>
          </a:xfrm>
          <a:prstGeom prst="rect">
            <a:avLst/>
          </a:prstGeom>
          <a:solidFill>
            <a:srgbClr val="061F79"/>
          </a:solidFill>
          <a:ln>
            <a:noFill/>
          </a:ln>
          <a:effec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FB52EA9-4302-4FE1-8638-B921327D5F08}" type="datetime'''''''''''''''''''''''''''''''''''''''''''''''''''''''3%'">
              <a:rPr lang="en-US" altLang="en-US" sz="900" smtClean="0">
                <a:solidFill>
                  <a:schemeClr val="tx2"/>
                </a:solidFill>
                <a:cs typeface="+mn-cs"/>
              </a:rPr>
              <a:pPr lvl="0" algn="ctr">
                <a:spcBef>
                  <a:spcPct val="0"/>
                </a:spcBef>
                <a:spcAft>
                  <a:spcPct val="0"/>
                </a:spcAft>
              </a:pPr>
              <a:t>3%</a:t>
            </a:fld>
            <a:endParaRPr lang="en-US" sz="900">
              <a:solidFill>
                <a:schemeClr val="tx2"/>
              </a:solidFill>
              <a:cs typeface="+mn-cs"/>
            </a:endParaRPr>
          </a:p>
        </p:txBody>
      </p:sp>
      <p:sp>
        <p:nvSpPr>
          <p:cNvPr id="210" name="Text Placeholder 4">
            <a:extLst>
              <a:ext uri="{FF2B5EF4-FFF2-40B4-BE49-F238E27FC236}">
                <a16:creationId xmlns:a16="http://schemas.microsoft.com/office/drawing/2014/main" id="{DC76E5B9-9FF8-7978-1C1C-0E430526EA25}"/>
              </a:ext>
            </a:extLst>
          </p:cNvPr>
          <p:cNvSpPr>
            <a:spLocks noGrp="1"/>
          </p:cNvSpPr>
          <p:nvPr>
            <p:custDataLst>
              <p:tags r:id="rId61"/>
            </p:custDataLst>
          </p:nvPr>
        </p:nvSpPr>
        <p:spPr bwMode="gray">
          <a:xfrm>
            <a:off x="7134225" y="5122863"/>
            <a:ext cx="196850" cy="136525"/>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F8A6E6D-EDB5-4E0B-A52D-B3BC110EB2A4}" type="datetime'''''''''''''''''''6''''''%'''''''''''''''''">
              <a:rPr lang="en-US" altLang="en-US" sz="900" smtClean="0">
                <a:cs typeface="+mn-cs"/>
              </a:rPr>
              <a:pPr lvl="0" algn="ctr">
                <a:spcBef>
                  <a:spcPct val="0"/>
                </a:spcBef>
                <a:spcAft>
                  <a:spcPct val="0"/>
                </a:spcAft>
              </a:pPr>
              <a:t>6%</a:t>
            </a:fld>
            <a:endParaRPr lang="en-US" sz="900">
              <a:cs typeface="+mn-cs"/>
            </a:endParaRPr>
          </a:p>
        </p:txBody>
      </p:sp>
      <p:sp>
        <p:nvSpPr>
          <p:cNvPr id="103" name="Text Placeholder 4">
            <a:extLst>
              <a:ext uri="{FF2B5EF4-FFF2-40B4-BE49-F238E27FC236}">
                <a16:creationId xmlns:a16="http://schemas.microsoft.com/office/drawing/2014/main" id="{12061D19-5C19-8270-AC65-B4CE5048F26A}"/>
              </a:ext>
            </a:extLst>
          </p:cNvPr>
          <p:cNvSpPr>
            <a:spLocks noGrp="1"/>
          </p:cNvSpPr>
          <p:nvPr>
            <p:custDataLst>
              <p:tags r:id="rId62"/>
            </p:custDataLst>
          </p:nvPr>
        </p:nvSpPr>
        <p:spPr bwMode="auto">
          <a:xfrm>
            <a:off x="7083425" y="5373688"/>
            <a:ext cx="2984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7099CD1-E880-41A2-AA9B-C90DC7CFC995}" type="datetime'''''''''''''''''O''''t''''''h''''e''''''''''''''r'''''">
              <a:rPr lang="en-US" altLang="en-US" sz="900" smtClean="0">
                <a:cs typeface="+mn-cs"/>
              </a:rPr>
              <a:pPr lvl="0" algn="ctr">
                <a:spcBef>
                  <a:spcPct val="0"/>
                </a:spcBef>
                <a:spcAft>
                  <a:spcPct val="0"/>
                </a:spcAft>
              </a:pPr>
              <a:t>Other</a:t>
            </a:fld>
            <a:endParaRPr lang="en-US" sz="900">
              <a:cs typeface="+mn-cs"/>
            </a:endParaRPr>
          </a:p>
        </p:txBody>
      </p:sp>
      <p:sp>
        <p:nvSpPr>
          <p:cNvPr id="33" name="Text Placeholder 4">
            <a:extLst>
              <a:ext uri="{FF2B5EF4-FFF2-40B4-BE49-F238E27FC236}">
                <a16:creationId xmlns:a16="http://schemas.microsoft.com/office/drawing/2014/main" id="{C8343534-50AA-1F63-5613-E8BEAECB9936}"/>
              </a:ext>
            </a:extLst>
          </p:cNvPr>
          <p:cNvSpPr>
            <a:spLocks noGrp="1"/>
          </p:cNvSpPr>
          <p:nvPr>
            <p:custDataLst>
              <p:tags r:id="rId63"/>
            </p:custDataLst>
          </p:nvPr>
        </p:nvSpPr>
        <p:spPr bwMode="gray">
          <a:xfrm>
            <a:off x="714375" y="4672013"/>
            <a:ext cx="2603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F6985A6-FBFF-4E0E-A10A-69AC53E752FD}" type="datetime'''''''1''3''''''''''''''''''''''''''''''''%'''''''''">
              <a:rPr lang="en-US" altLang="en-US" sz="900" b="1" smtClean="0">
                <a:cs typeface="+mn-cs"/>
              </a:rPr>
              <a:pPr lvl="0" algn="ctr">
                <a:spcBef>
                  <a:spcPct val="0"/>
                </a:spcBef>
                <a:spcAft>
                  <a:spcPct val="0"/>
                </a:spcAft>
              </a:pPr>
              <a:t>13%</a:t>
            </a:fld>
            <a:endParaRPr lang="en-US" sz="900" b="1">
              <a:cs typeface="+mn-cs"/>
            </a:endParaRPr>
          </a:p>
        </p:txBody>
      </p:sp>
      <p:sp>
        <p:nvSpPr>
          <p:cNvPr id="34" name="Text Placeholder 4">
            <a:extLst>
              <a:ext uri="{FF2B5EF4-FFF2-40B4-BE49-F238E27FC236}">
                <a16:creationId xmlns:a16="http://schemas.microsoft.com/office/drawing/2014/main" id="{B78B298F-C4C5-D797-7867-11C7DA417795}"/>
              </a:ext>
            </a:extLst>
          </p:cNvPr>
          <p:cNvSpPr>
            <a:spLocks noGrp="1"/>
          </p:cNvSpPr>
          <p:nvPr>
            <p:custDataLst>
              <p:tags r:id="rId64"/>
            </p:custDataLst>
          </p:nvPr>
        </p:nvSpPr>
        <p:spPr bwMode="gray">
          <a:xfrm>
            <a:off x="1295400" y="2430464"/>
            <a:ext cx="2603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1DB68FC-3358-425E-8F44-51A458AB25BD}" type="datetime'''''''''''''7''''''''''''''''9''''%'''''''''">
              <a:rPr lang="en-US" altLang="en-US" sz="900" b="1" smtClean="0">
                <a:cs typeface="+mn-cs"/>
              </a:rPr>
              <a:pPr lvl="0" algn="ctr">
                <a:spcBef>
                  <a:spcPct val="0"/>
                </a:spcBef>
                <a:spcAft>
                  <a:spcPct val="0"/>
                </a:spcAft>
              </a:pPr>
              <a:t>79%</a:t>
            </a:fld>
            <a:endParaRPr lang="en-US" sz="900" b="1">
              <a:cs typeface="+mn-cs"/>
            </a:endParaRPr>
          </a:p>
        </p:txBody>
      </p:sp>
      <p:sp>
        <p:nvSpPr>
          <p:cNvPr id="75" name="Text Placeholder 4">
            <a:extLst>
              <a:ext uri="{FF2B5EF4-FFF2-40B4-BE49-F238E27FC236}">
                <a16:creationId xmlns:a16="http://schemas.microsoft.com/office/drawing/2014/main" id="{A502D294-B746-85B9-C5C4-3795153F2D53}"/>
              </a:ext>
            </a:extLst>
          </p:cNvPr>
          <p:cNvSpPr>
            <a:spLocks noGrp="1"/>
          </p:cNvSpPr>
          <p:nvPr>
            <p:custDataLst>
              <p:tags r:id="rId65"/>
            </p:custDataLst>
          </p:nvPr>
        </p:nvSpPr>
        <p:spPr bwMode="gray">
          <a:xfrm>
            <a:off x="1876425" y="3959225"/>
            <a:ext cx="2603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007D906-F824-4D53-BD5F-203E9F88F8EB}" type="datetime'3''''''''''''''''''4''''''''''''''''''''''''''%'''''''''''">
              <a:rPr lang="en-US" altLang="en-US" sz="900" b="1" smtClean="0">
                <a:cs typeface="+mn-cs"/>
              </a:rPr>
              <a:pPr lvl="0" algn="ctr">
                <a:spcBef>
                  <a:spcPct val="0"/>
                </a:spcBef>
                <a:spcAft>
                  <a:spcPct val="0"/>
                </a:spcAft>
              </a:pPr>
              <a:t>34%</a:t>
            </a:fld>
            <a:endParaRPr lang="en-US" sz="900" b="1">
              <a:cs typeface="+mn-cs"/>
            </a:endParaRPr>
          </a:p>
        </p:txBody>
      </p:sp>
      <p:sp>
        <p:nvSpPr>
          <p:cNvPr id="78" name="Text Placeholder 4">
            <a:extLst>
              <a:ext uri="{FF2B5EF4-FFF2-40B4-BE49-F238E27FC236}">
                <a16:creationId xmlns:a16="http://schemas.microsoft.com/office/drawing/2014/main" id="{78F31A7C-1B1C-96E3-5DED-4AB1BBB11EA3}"/>
              </a:ext>
            </a:extLst>
          </p:cNvPr>
          <p:cNvSpPr>
            <a:spLocks noGrp="1"/>
          </p:cNvSpPr>
          <p:nvPr>
            <p:custDataLst>
              <p:tags r:id="rId66"/>
            </p:custDataLst>
          </p:nvPr>
        </p:nvSpPr>
        <p:spPr bwMode="gray">
          <a:xfrm>
            <a:off x="2455863" y="4418013"/>
            <a:ext cx="2603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ECC1DAB-18EA-4C34-A6E8-E4B244E9A6D9}" type="datetime'''''''''''''2''''''''''''''''''''''''1''''''''''''''''%'''''''">
              <a:rPr lang="en-US" altLang="en-US" sz="900" b="1" smtClean="0">
                <a:cs typeface="+mn-cs"/>
              </a:rPr>
              <a:pPr lvl="0" algn="ctr">
                <a:spcBef>
                  <a:spcPct val="0"/>
                </a:spcBef>
                <a:spcAft>
                  <a:spcPct val="0"/>
                </a:spcAft>
              </a:pPr>
              <a:t>21%</a:t>
            </a:fld>
            <a:endParaRPr lang="en-US" sz="900" b="1">
              <a:cs typeface="+mn-cs"/>
            </a:endParaRPr>
          </a:p>
        </p:txBody>
      </p:sp>
      <p:sp>
        <p:nvSpPr>
          <p:cNvPr id="138" name="Text Placeholder 4">
            <a:extLst>
              <a:ext uri="{FF2B5EF4-FFF2-40B4-BE49-F238E27FC236}">
                <a16:creationId xmlns:a16="http://schemas.microsoft.com/office/drawing/2014/main" id="{5DCE61FB-8441-682A-E672-703E45B76A2D}"/>
              </a:ext>
            </a:extLst>
          </p:cNvPr>
          <p:cNvSpPr>
            <a:spLocks noGrp="1"/>
          </p:cNvSpPr>
          <p:nvPr>
            <p:custDataLst>
              <p:tags r:id="rId67"/>
            </p:custDataLst>
          </p:nvPr>
        </p:nvSpPr>
        <p:spPr bwMode="gray">
          <a:xfrm>
            <a:off x="7102475" y="4637088"/>
            <a:ext cx="2603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49251A3-5499-4571-A6F4-02AD578A265E}" type="datetime'''''''''''''''''1''6''''''''''''''''''''''''%'''''''''''''''''">
              <a:rPr lang="en-US" altLang="en-US" sz="900" smtClean="0">
                <a:cs typeface="+mn-cs"/>
              </a:rPr>
              <a:pPr lvl="0" algn="ctr">
                <a:spcBef>
                  <a:spcPct val="0"/>
                </a:spcBef>
                <a:spcAft>
                  <a:spcPct val="0"/>
                </a:spcAft>
              </a:pPr>
              <a:t>16%</a:t>
            </a:fld>
            <a:endParaRPr lang="en-US" sz="900">
              <a:cs typeface="+mn-cs"/>
            </a:endParaRPr>
          </a:p>
        </p:txBody>
      </p:sp>
      <p:sp>
        <p:nvSpPr>
          <p:cNvPr id="85" name="Text Placeholder 4">
            <a:extLst>
              <a:ext uri="{FF2B5EF4-FFF2-40B4-BE49-F238E27FC236}">
                <a16:creationId xmlns:a16="http://schemas.microsoft.com/office/drawing/2014/main" id="{D355F25A-920C-BCA5-8BD6-A9081078F49F}"/>
              </a:ext>
            </a:extLst>
          </p:cNvPr>
          <p:cNvSpPr>
            <a:spLocks noGrp="1"/>
          </p:cNvSpPr>
          <p:nvPr>
            <p:custDataLst>
              <p:tags r:id="rId68"/>
            </p:custDataLst>
          </p:nvPr>
        </p:nvSpPr>
        <p:spPr bwMode="gray">
          <a:xfrm>
            <a:off x="3617913" y="4672013"/>
            <a:ext cx="2603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A536D20-AF4E-4052-81FF-89690F2B5B3D}" type="datetime'''''''''''''''''''''''''''13%'''''''''''''''">
              <a:rPr lang="en-US" altLang="en-US" sz="900" b="1" smtClean="0">
                <a:cs typeface="+mn-cs"/>
              </a:rPr>
              <a:pPr lvl="0" algn="ctr">
                <a:spcBef>
                  <a:spcPct val="0"/>
                </a:spcBef>
                <a:spcAft>
                  <a:spcPct val="0"/>
                </a:spcAft>
              </a:pPr>
              <a:t>13%</a:t>
            </a:fld>
            <a:endParaRPr lang="en-US" sz="900" b="1">
              <a:cs typeface="+mn-cs"/>
            </a:endParaRPr>
          </a:p>
        </p:txBody>
      </p:sp>
      <p:sp>
        <p:nvSpPr>
          <p:cNvPr id="88" name="Text Placeholder 4">
            <a:extLst>
              <a:ext uri="{FF2B5EF4-FFF2-40B4-BE49-F238E27FC236}">
                <a16:creationId xmlns:a16="http://schemas.microsoft.com/office/drawing/2014/main" id="{2A4777F0-0066-7933-E520-DE6AEB67A0A6}"/>
              </a:ext>
            </a:extLst>
          </p:cNvPr>
          <p:cNvSpPr>
            <a:spLocks noGrp="1"/>
          </p:cNvSpPr>
          <p:nvPr>
            <p:custDataLst>
              <p:tags r:id="rId69"/>
            </p:custDataLst>
          </p:nvPr>
        </p:nvSpPr>
        <p:spPr bwMode="gray">
          <a:xfrm>
            <a:off x="4198938" y="4418013"/>
            <a:ext cx="2603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70A43EA-4F23-4ADB-9414-FA9C49BD7F13}" type="datetime'''''''''''''''''''''''''''''2''''''''1%'''''''''''''''''''''''">
              <a:rPr lang="en-US" altLang="en-US" sz="900" b="1" smtClean="0">
                <a:cs typeface="+mn-cs"/>
              </a:rPr>
              <a:pPr lvl="0" algn="ctr">
                <a:spcBef>
                  <a:spcPct val="0"/>
                </a:spcBef>
                <a:spcAft>
                  <a:spcPct val="0"/>
                </a:spcAft>
              </a:pPr>
              <a:t>21%</a:t>
            </a:fld>
            <a:endParaRPr lang="en-US" sz="900" b="1">
              <a:cs typeface="+mn-cs"/>
            </a:endParaRPr>
          </a:p>
        </p:txBody>
      </p:sp>
      <p:sp>
        <p:nvSpPr>
          <p:cNvPr id="91" name="Text Placeholder 4">
            <a:extLst>
              <a:ext uri="{FF2B5EF4-FFF2-40B4-BE49-F238E27FC236}">
                <a16:creationId xmlns:a16="http://schemas.microsoft.com/office/drawing/2014/main" id="{2286FF4A-C9D0-6395-550B-36755D9CF061}"/>
              </a:ext>
            </a:extLst>
          </p:cNvPr>
          <p:cNvSpPr>
            <a:spLocks noGrp="1"/>
          </p:cNvSpPr>
          <p:nvPr>
            <p:custDataLst>
              <p:tags r:id="rId70"/>
            </p:custDataLst>
          </p:nvPr>
        </p:nvSpPr>
        <p:spPr bwMode="gray">
          <a:xfrm>
            <a:off x="4779963" y="3602038"/>
            <a:ext cx="2603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C3CC501-F137-49D8-9D3B-7AAA0E471E04}" type="datetime'''''''''4''''''5''''%'''''''''''''''''''">
              <a:rPr lang="en-US" altLang="en-US" sz="900" b="1" smtClean="0">
                <a:cs typeface="+mn-cs"/>
              </a:rPr>
              <a:pPr lvl="0" algn="ctr">
                <a:spcBef>
                  <a:spcPct val="0"/>
                </a:spcBef>
                <a:spcAft>
                  <a:spcPct val="0"/>
                </a:spcAft>
              </a:pPr>
              <a:t>45%</a:t>
            </a:fld>
            <a:endParaRPr lang="en-US" sz="900" b="1">
              <a:cs typeface="+mn-cs"/>
            </a:endParaRPr>
          </a:p>
        </p:txBody>
      </p:sp>
      <p:sp>
        <p:nvSpPr>
          <p:cNvPr id="94" name="Text Placeholder 4">
            <a:extLst>
              <a:ext uri="{FF2B5EF4-FFF2-40B4-BE49-F238E27FC236}">
                <a16:creationId xmlns:a16="http://schemas.microsoft.com/office/drawing/2014/main" id="{6FEF723B-7DCA-E0F0-9676-B448B553BD04}"/>
              </a:ext>
            </a:extLst>
          </p:cNvPr>
          <p:cNvSpPr>
            <a:spLocks noGrp="1"/>
          </p:cNvSpPr>
          <p:nvPr>
            <p:custDataLst>
              <p:tags r:id="rId71"/>
            </p:custDataLst>
          </p:nvPr>
        </p:nvSpPr>
        <p:spPr bwMode="gray">
          <a:xfrm>
            <a:off x="5360988" y="3908425"/>
            <a:ext cx="2603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BFF2BFF-3C40-485F-A9E9-01954EF9C38B}" type="datetime'''''''''''''''''''''''''3''''6''''''''''''''''%'''''">
              <a:rPr lang="en-US" altLang="en-US" sz="900" b="1" smtClean="0">
                <a:cs typeface="+mn-cs"/>
              </a:rPr>
              <a:pPr lvl="0" algn="ctr">
                <a:spcBef>
                  <a:spcPct val="0"/>
                </a:spcBef>
                <a:spcAft>
                  <a:spcPct val="0"/>
                </a:spcAft>
              </a:pPr>
              <a:t>36%</a:t>
            </a:fld>
            <a:endParaRPr lang="en-US" sz="900" b="1">
              <a:cs typeface="+mn-cs"/>
            </a:endParaRPr>
          </a:p>
        </p:txBody>
      </p:sp>
      <p:sp>
        <p:nvSpPr>
          <p:cNvPr id="97" name="Text Placeholder 4">
            <a:extLst>
              <a:ext uri="{FF2B5EF4-FFF2-40B4-BE49-F238E27FC236}">
                <a16:creationId xmlns:a16="http://schemas.microsoft.com/office/drawing/2014/main" id="{1F1DEE6D-9A21-58B2-21CF-110E3EA8C3E1}"/>
              </a:ext>
            </a:extLst>
          </p:cNvPr>
          <p:cNvSpPr>
            <a:spLocks noGrp="1"/>
          </p:cNvSpPr>
          <p:nvPr>
            <p:custDataLst>
              <p:tags r:id="rId72"/>
            </p:custDataLst>
          </p:nvPr>
        </p:nvSpPr>
        <p:spPr bwMode="gray">
          <a:xfrm>
            <a:off x="5940425" y="4010025"/>
            <a:ext cx="2603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98B6F89-0A99-4B3D-B2A4-F8417DAB03DC}" type="datetime'3''''''''''''''''''''''''''''''''''''''''''''''3''%'''">
              <a:rPr lang="en-US" altLang="en-US" sz="900" b="1" smtClean="0">
                <a:cs typeface="+mn-cs"/>
              </a:rPr>
              <a:pPr lvl="0" algn="ctr">
                <a:spcBef>
                  <a:spcPct val="0"/>
                </a:spcBef>
                <a:spcAft>
                  <a:spcPct val="0"/>
                </a:spcAft>
              </a:pPr>
              <a:t>33%</a:t>
            </a:fld>
            <a:endParaRPr lang="en-US" sz="900" b="1">
              <a:cs typeface="+mn-cs"/>
            </a:endParaRPr>
          </a:p>
        </p:txBody>
      </p:sp>
      <p:sp>
        <p:nvSpPr>
          <p:cNvPr id="100" name="Text Placeholder 4">
            <a:extLst>
              <a:ext uri="{FF2B5EF4-FFF2-40B4-BE49-F238E27FC236}">
                <a16:creationId xmlns:a16="http://schemas.microsoft.com/office/drawing/2014/main" id="{49C462D3-8B02-1DF1-2F9B-BC9523315228}"/>
              </a:ext>
            </a:extLst>
          </p:cNvPr>
          <p:cNvSpPr>
            <a:spLocks noGrp="1"/>
          </p:cNvSpPr>
          <p:nvPr>
            <p:custDataLst>
              <p:tags r:id="rId73"/>
            </p:custDataLst>
          </p:nvPr>
        </p:nvSpPr>
        <p:spPr bwMode="gray">
          <a:xfrm>
            <a:off x="6521450" y="3500438"/>
            <a:ext cx="2603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5219A93-09A0-412D-965E-ACE5C8893EE6}" type="datetime'''''''''''''4''''''''''''8%'''''''">
              <a:rPr lang="en-US" altLang="en-US" sz="900" b="1" smtClean="0">
                <a:cs typeface="+mn-cs"/>
              </a:rPr>
              <a:pPr lvl="0" algn="ctr">
                <a:spcBef>
                  <a:spcPct val="0"/>
                </a:spcBef>
                <a:spcAft>
                  <a:spcPct val="0"/>
                </a:spcAft>
              </a:pPr>
              <a:t>48%</a:t>
            </a:fld>
            <a:endParaRPr lang="en-US" sz="900" b="1">
              <a:cs typeface="+mn-cs"/>
            </a:endParaRPr>
          </a:p>
        </p:txBody>
      </p:sp>
      <p:sp>
        <p:nvSpPr>
          <p:cNvPr id="104" name="Text Placeholder 4">
            <a:extLst>
              <a:ext uri="{FF2B5EF4-FFF2-40B4-BE49-F238E27FC236}">
                <a16:creationId xmlns:a16="http://schemas.microsoft.com/office/drawing/2014/main" id="{BD8904E2-0A67-869C-402D-8B26720AFBB7}"/>
              </a:ext>
            </a:extLst>
          </p:cNvPr>
          <p:cNvSpPr>
            <a:spLocks noGrp="1"/>
          </p:cNvSpPr>
          <p:nvPr>
            <p:custDataLst>
              <p:tags r:id="rId74"/>
            </p:custDataLst>
          </p:nvPr>
        </p:nvSpPr>
        <p:spPr bwMode="gray">
          <a:xfrm>
            <a:off x="7102475" y="3908425"/>
            <a:ext cx="2603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5ADB125-6B66-4A95-93C0-C206BC846269}" type="datetime'''''''''''''''''''3''''''''''''''''''''6''''''%'''''''''''''">
              <a:rPr lang="en-US" altLang="en-US" sz="900" b="1" smtClean="0">
                <a:cs typeface="+mn-cs"/>
              </a:rPr>
              <a:pPr lvl="0" algn="ctr">
                <a:spcBef>
                  <a:spcPct val="0"/>
                </a:spcBef>
                <a:spcAft>
                  <a:spcPct val="0"/>
                </a:spcAft>
              </a:pPr>
              <a:t>36%</a:t>
            </a:fld>
            <a:endParaRPr lang="en-US" sz="900" b="1">
              <a:cs typeface="+mn-cs"/>
            </a:endParaRPr>
          </a:p>
        </p:txBody>
      </p:sp>
      <p:sp>
        <p:nvSpPr>
          <p:cNvPr id="82" name="Text Placeholder 4">
            <a:extLst>
              <a:ext uri="{FF2B5EF4-FFF2-40B4-BE49-F238E27FC236}">
                <a16:creationId xmlns:a16="http://schemas.microsoft.com/office/drawing/2014/main" id="{CCE96CE6-94C6-8FAE-756C-2EA754F3DBDD}"/>
              </a:ext>
            </a:extLst>
          </p:cNvPr>
          <p:cNvSpPr>
            <a:spLocks noGrp="1"/>
          </p:cNvSpPr>
          <p:nvPr>
            <p:custDataLst>
              <p:tags r:id="rId75"/>
            </p:custDataLst>
          </p:nvPr>
        </p:nvSpPr>
        <p:spPr bwMode="gray">
          <a:xfrm>
            <a:off x="3036888" y="4367213"/>
            <a:ext cx="2603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F95A9F0-D11D-4F4C-ACDF-93215BEABC64}" type="datetime'2''''''''''''''''''''''''''''''''''''''''2''''''''''''%'''''">
              <a:rPr lang="en-US" altLang="en-US" sz="900" b="1" smtClean="0">
                <a:cs typeface="+mn-cs"/>
              </a:rPr>
              <a:pPr lvl="0" algn="ctr">
                <a:spcBef>
                  <a:spcPct val="0"/>
                </a:spcBef>
                <a:spcAft>
                  <a:spcPct val="0"/>
                </a:spcAft>
              </a:pPr>
              <a:t>22%</a:t>
            </a:fld>
            <a:endParaRPr lang="en-US" sz="900" b="1">
              <a:cs typeface="+mn-cs"/>
            </a:endParaRPr>
          </a:p>
        </p:txBody>
      </p:sp>
      <p:sp>
        <p:nvSpPr>
          <p:cNvPr id="37" name="Rectangle 36">
            <a:extLst>
              <a:ext uri="{FF2B5EF4-FFF2-40B4-BE49-F238E27FC236}">
                <a16:creationId xmlns:a16="http://schemas.microsoft.com/office/drawing/2014/main" id="{2CC04546-F6A7-4672-342B-D855E13418E6}"/>
              </a:ext>
            </a:extLst>
          </p:cNvPr>
          <p:cNvSpPr/>
          <p:nvPr>
            <p:custDataLst>
              <p:tags r:id="rId76"/>
            </p:custDataLst>
          </p:nvPr>
        </p:nvSpPr>
        <p:spPr bwMode="auto">
          <a:xfrm>
            <a:off x="595313" y="193992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8" name="Rectangle 37">
            <a:extLst>
              <a:ext uri="{FF2B5EF4-FFF2-40B4-BE49-F238E27FC236}">
                <a16:creationId xmlns:a16="http://schemas.microsoft.com/office/drawing/2014/main" id="{5C72C97B-9CAC-9940-930E-8A3BC1F08E87}"/>
              </a:ext>
            </a:extLst>
          </p:cNvPr>
          <p:cNvSpPr/>
          <p:nvPr>
            <p:custDataLst>
              <p:tags r:id="rId77"/>
            </p:custDataLst>
          </p:nvPr>
        </p:nvSpPr>
        <p:spPr bwMode="auto">
          <a:xfrm>
            <a:off x="1497013" y="193992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0" name="Rectangle 39">
            <a:extLst>
              <a:ext uri="{FF2B5EF4-FFF2-40B4-BE49-F238E27FC236}">
                <a16:creationId xmlns:a16="http://schemas.microsoft.com/office/drawing/2014/main" id="{34601A19-9FE6-B8BE-1987-1B19BC734218}"/>
              </a:ext>
            </a:extLst>
          </p:cNvPr>
          <p:cNvSpPr/>
          <p:nvPr>
            <p:custDataLst>
              <p:tags r:id="rId78"/>
            </p:custDataLst>
          </p:nvPr>
        </p:nvSpPr>
        <p:spPr bwMode="auto">
          <a:xfrm>
            <a:off x="2754313" y="193992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13" name="Rectangle 212">
            <a:extLst>
              <a:ext uri="{FF2B5EF4-FFF2-40B4-BE49-F238E27FC236}">
                <a16:creationId xmlns:a16="http://schemas.microsoft.com/office/drawing/2014/main" id="{71DA3DF4-68EF-1817-067F-E6A60DF7D888}"/>
              </a:ext>
            </a:extLst>
          </p:cNvPr>
          <p:cNvSpPr/>
          <p:nvPr>
            <p:custDataLst>
              <p:tags r:id="rId79"/>
            </p:custDataLst>
          </p:nvPr>
        </p:nvSpPr>
        <p:spPr bwMode="auto">
          <a:xfrm>
            <a:off x="3452813" y="1939925"/>
            <a:ext cx="165100" cy="165100"/>
          </a:xfrm>
          <a:prstGeom prst="rect">
            <a:avLst/>
          </a:prstGeom>
          <a:solidFill>
            <a:schemeClr val="accent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1" name="Text Placeholder 4">
            <a:extLst>
              <a:ext uri="{FF2B5EF4-FFF2-40B4-BE49-F238E27FC236}">
                <a16:creationId xmlns:a16="http://schemas.microsoft.com/office/drawing/2014/main" id="{545FBB85-0BA5-AE04-FF28-86A2792F722B}"/>
              </a:ext>
            </a:extLst>
          </p:cNvPr>
          <p:cNvSpPr>
            <a:spLocks noGrp="1"/>
          </p:cNvSpPr>
          <p:nvPr>
            <p:custDataLst>
              <p:tags r:id="rId80"/>
            </p:custDataLst>
          </p:nvPr>
        </p:nvSpPr>
        <p:spPr bwMode="auto">
          <a:xfrm>
            <a:off x="811213" y="193833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A88B3BE-AB91-44ED-9BFE-3A1771FD5C5B}" type="datetime'T''(''''''''''''''''''''D'''''')''''SPs'">
              <a:rPr lang="en-US" altLang="en-US" sz="1200" smtClean="0">
                <a:cs typeface="+mn-cs"/>
              </a:rPr>
              <a:pPr lvl="0">
                <a:spcBef>
                  <a:spcPct val="0"/>
                </a:spcBef>
                <a:spcAft>
                  <a:spcPct val="0"/>
                </a:spcAft>
              </a:pPr>
              <a:t>T(D)SPs</a:t>
            </a:fld>
            <a:endParaRPr lang="en-US" sz="1200">
              <a:cs typeface="+mn-cs"/>
            </a:endParaRPr>
          </a:p>
        </p:txBody>
      </p:sp>
      <p:sp>
        <p:nvSpPr>
          <p:cNvPr id="43" name="Text Placeholder 4">
            <a:extLst>
              <a:ext uri="{FF2B5EF4-FFF2-40B4-BE49-F238E27FC236}">
                <a16:creationId xmlns:a16="http://schemas.microsoft.com/office/drawing/2014/main" id="{A4829198-A83E-7070-A61A-447F5020545D}"/>
              </a:ext>
            </a:extLst>
          </p:cNvPr>
          <p:cNvSpPr>
            <a:spLocks noGrp="1"/>
          </p:cNvSpPr>
          <p:nvPr>
            <p:custDataLst>
              <p:tags r:id="rId81"/>
            </p:custDataLst>
          </p:nvPr>
        </p:nvSpPr>
        <p:spPr bwMode="auto">
          <a:xfrm>
            <a:off x="1712912" y="1938338"/>
            <a:ext cx="9398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50F20DBB-226E-4A87-887B-DD7589E75D27}" type="datetime'''''''LL ''''C''''''''''us''to''''m''''e''''''''r''''''s'">
              <a:rPr lang="en-US" altLang="en-US" sz="1200" smtClean="0">
                <a:cs typeface="+mn-cs"/>
              </a:rPr>
              <a:pPr lvl="0">
                <a:spcBef>
                  <a:spcPct val="0"/>
                </a:spcBef>
                <a:spcAft>
                  <a:spcPct val="0"/>
                </a:spcAft>
              </a:pPr>
              <a:t>LL Customers</a:t>
            </a:fld>
            <a:endParaRPr lang="en-US" sz="1200">
              <a:cs typeface="+mn-cs"/>
            </a:endParaRPr>
          </a:p>
        </p:txBody>
      </p:sp>
      <p:sp>
        <p:nvSpPr>
          <p:cNvPr id="44" name="Text Placeholder 4">
            <a:extLst>
              <a:ext uri="{FF2B5EF4-FFF2-40B4-BE49-F238E27FC236}">
                <a16:creationId xmlns:a16="http://schemas.microsoft.com/office/drawing/2014/main" id="{3FC23609-D57D-2A75-B47A-5E5420BEDBB8}"/>
              </a:ext>
            </a:extLst>
          </p:cNvPr>
          <p:cNvSpPr>
            <a:spLocks noGrp="1"/>
          </p:cNvSpPr>
          <p:nvPr>
            <p:custDataLst>
              <p:tags r:id="rId82"/>
            </p:custDataLst>
          </p:nvPr>
        </p:nvSpPr>
        <p:spPr bwMode="auto">
          <a:xfrm>
            <a:off x="2970213" y="193833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C21E03DC-B6F9-4F5A-ADA2-BB8200A8E230}" type="datetime'Ot''''''''''''''''''''''''''''''''''''''''h''''''e''''''r'''">
              <a:rPr lang="en-US" altLang="en-US" sz="1200" smtClean="0">
                <a:cs typeface="+mn-cs"/>
              </a:rPr>
              <a:pPr lvl="0">
                <a:spcBef>
                  <a:spcPct val="0"/>
                </a:spcBef>
                <a:spcAft>
                  <a:spcPct val="0"/>
                </a:spcAft>
              </a:pPr>
              <a:t>Other</a:t>
            </a:fld>
            <a:endParaRPr lang="en-US" sz="1200">
              <a:cs typeface="+mn-cs"/>
            </a:endParaRPr>
          </a:p>
        </p:txBody>
      </p:sp>
      <p:sp>
        <p:nvSpPr>
          <p:cNvPr id="198" name="Text Placeholder 4">
            <a:extLst>
              <a:ext uri="{FF2B5EF4-FFF2-40B4-BE49-F238E27FC236}">
                <a16:creationId xmlns:a16="http://schemas.microsoft.com/office/drawing/2014/main" id="{C41A6713-A1C2-4DAA-F6CD-5F531F44CB8A}"/>
              </a:ext>
            </a:extLst>
          </p:cNvPr>
          <p:cNvSpPr>
            <a:spLocks noGrp="1"/>
          </p:cNvSpPr>
          <p:nvPr>
            <p:custDataLst>
              <p:tags r:id="rId83"/>
            </p:custDataLst>
          </p:nvPr>
        </p:nvSpPr>
        <p:spPr bwMode="auto">
          <a:xfrm>
            <a:off x="3668713" y="1938338"/>
            <a:ext cx="760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BE78BB5-7E97-45C0-AACB-C469E6DEBAA5}" type="datetime'''''''G''e''n''''''''''e''''''ra''t''''''''''''''o''''rs'''''">
              <a:rPr lang="en-US" altLang="en-US" sz="1200" smtClean="0">
                <a:cs typeface="+mn-cs"/>
              </a:rPr>
              <a:pPr lvl="0">
                <a:spcBef>
                  <a:spcPct val="0"/>
                </a:spcBef>
                <a:spcAft>
                  <a:spcPct val="0"/>
                </a:spcAft>
              </a:pPr>
              <a:t>Generators</a:t>
            </a:fld>
            <a:endParaRPr lang="en-US" sz="1200">
              <a:cs typeface="+mn-cs"/>
            </a:endParaRPr>
          </a:p>
        </p:txBody>
      </p:sp>
      <p:sp>
        <p:nvSpPr>
          <p:cNvPr id="79" name="TextBox 78">
            <a:extLst>
              <a:ext uri="{FF2B5EF4-FFF2-40B4-BE49-F238E27FC236}">
                <a16:creationId xmlns:a16="http://schemas.microsoft.com/office/drawing/2014/main" id="{15FDD76C-D8C4-B74C-B3A1-324985A6D055}"/>
              </a:ext>
            </a:extLst>
          </p:cNvPr>
          <p:cNvSpPr txBox="1">
            <a:spLocks/>
          </p:cNvSpPr>
          <p:nvPr/>
        </p:nvSpPr>
        <p:spPr>
          <a:xfrm>
            <a:off x="8054871" y="1992154"/>
            <a:ext cx="3801508" cy="455509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Strong majority of respondents favor keeping customer identity (79%) confidential</a:t>
            </a:r>
            <a:r>
              <a:rPr lang="en-US" sz="1200"/>
              <a:t>, followed by development milestones (48%) and financial commitment amounts (45%)</a:t>
            </a:r>
          </a:p>
          <a:p>
            <a:pPr marL="285750" indent="-285750">
              <a:buFont typeface="Arial" panose="020B0604020202020204" pitchFamily="34" charset="0"/>
              <a:buChar char="•"/>
            </a:pPr>
            <a:r>
              <a:rPr lang="en-US" sz="1200" b="1"/>
              <a:t>Broad stakeholder alignment: </a:t>
            </a:r>
            <a:r>
              <a:rPr lang="en-US" sz="1200"/>
              <a:t>“T(D)SPs,” “Large Load customers,” “Generators,” and “Other” stakeholders are aligned in prioritizing protection of customer identity and commercially sensitive information</a:t>
            </a:r>
          </a:p>
          <a:p>
            <a:pPr marL="285750" indent="-285750">
              <a:buFont typeface="Arial" panose="020B0604020202020204" pitchFamily="34" charset="0"/>
              <a:buChar char="•"/>
            </a:pPr>
            <a:r>
              <a:rPr lang="en-US" sz="1200" b="1"/>
              <a:t>Other suggestions:</a:t>
            </a:r>
          </a:p>
          <a:p>
            <a:pPr marL="514350" lvl="1" indent="-285750">
              <a:buFont typeface="Arial" panose="020B0604020202020204" pitchFamily="34" charset="0"/>
              <a:buChar char="­"/>
            </a:pPr>
            <a:r>
              <a:rPr lang="en-US" sz="1200"/>
              <a:t>Maintain strict protection of CEII and legally protected customer data, consistent with ERCOT protocols and PURA requirements</a:t>
            </a:r>
          </a:p>
          <a:p>
            <a:pPr marL="514350" lvl="1" indent="-285750">
              <a:buFont typeface="Arial" panose="020B0604020202020204" pitchFamily="34" charset="0"/>
              <a:buChar char="­"/>
            </a:pPr>
            <a:r>
              <a:rPr lang="en-US" sz="1200"/>
              <a:t>Provide aggregated and anonymized disclosures (e.g., county-level or weather zone level) to preserve market transparency without revealing project-specific identities</a:t>
            </a:r>
          </a:p>
          <a:p>
            <a:pPr marL="514350" lvl="1" indent="-285750">
              <a:buFont typeface="Arial" panose="020B0604020202020204" pitchFamily="34" charset="0"/>
              <a:buChar char="­"/>
            </a:pPr>
            <a:r>
              <a:rPr lang="en-US" sz="1200"/>
              <a:t>Improve direct transparency between ERCOT, TSPs, and individual customers (e.g., secure portals), rather than broad public dashboards</a:t>
            </a:r>
          </a:p>
          <a:p>
            <a:pPr marL="514350" lvl="1" indent="-285750">
              <a:buFont typeface="Arial" panose="020B0604020202020204" pitchFamily="34" charset="0"/>
              <a:buChar char="­"/>
            </a:pPr>
            <a:r>
              <a:rPr lang="en-US" sz="1200"/>
              <a:t>Align disclosure standards with generator interconnection processes and final PUCT 58481 rules</a:t>
            </a:r>
          </a:p>
        </p:txBody>
      </p:sp>
      <p:sp>
        <p:nvSpPr>
          <p:cNvPr id="4" name="TextBox 3">
            <a:extLst>
              <a:ext uri="{FF2B5EF4-FFF2-40B4-BE49-F238E27FC236}">
                <a16:creationId xmlns:a16="http://schemas.microsoft.com/office/drawing/2014/main" id="{0924B928-C4E5-B8A4-C707-BA45BE85F6A6}"/>
              </a:ext>
            </a:extLst>
          </p:cNvPr>
          <p:cNvSpPr txBox="1"/>
          <p:nvPr>
            <p:custDataLst>
              <p:tags r:id="rId84"/>
            </p:custDataLst>
          </p:nvPr>
        </p:nvSpPr>
        <p:spPr>
          <a:xfrm>
            <a:off x="2150741" y="6532059"/>
            <a:ext cx="5688334"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Feb 26, 2026 ERCOT Large Load Interconnection (LLI) Batch Study Process Stakeholder Survey results</a:t>
            </a:r>
          </a:p>
        </p:txBody>
      </p:sp>
      <p:sp>
        <p:nvSpPr>
          <p:cNvPr id="46" name="4. Footnote">
            <a:extLst>
              <a:ext uri="{FF2B5EF4-FFF2-40B4-BE49-F238E27FC236}">
                <a16:creationId xmlns:a16="http://schemas.microsoft.com/office/drawing/2014/main" id="{89691266-2255-2CAF-C20F-5DC515F68B77}"/>
              </a:ext>
            </a:extLst>
          </p:cNvPr>
          <p:cNvSpPr txBox="1"/>
          <p:nvPr>
            <p:custDataLst>
              <p:tags r:id="rId85"/>
            </p:custDataLst>
          </p:nvPr>
        </p:nvSpPr>
        <p:spPr>
          <a:xfrm>
            <a:off x="2150742" y="6192779"/>
            <a:ext cx="5371720"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indent="-19050"/>
            <a:r>
              <a:rPr lang="en-US"/>
              <a:t>N=67 (13 T(D)SPs, 41 LLC, 5 Other, 8 Generators).</a:t>
            </a:r>
            <a:br>
              <a:rPr lang="en-US"/>
            </a:br>
            <a:r>
              <a:rPr lang="en-US"/>
              <a:t>Note: respondents could multi-select responses so total % &gt; 100</a:t>
            </a:r>
          </a:p>
        </p:txBody>
      </p:sp>
    </p:spTree>
    <p:extLst>
      <p:ext uri="{BB962C8B-B14F-4D97-AF65-F5344CB8AC3E}">
        <p14:creationId xmlns:p14="http://schemas.microsoft.com/office/powerpoint/2010/main" val="2183235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60475-64BA-185E-C099-A03806ACCB8A}"/>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4204B1FA-B2DE-5A3F-2453-5A5DA2129328}"/>
              </a:ext>
            </a:extLst>
          </p:cNvPr>
          <p:cNvGraphicFramePr>
            <a:graphicFrameLocks noChangeAspect="1"/>
          </p:cNvGraphicFramePr>
          <p:nvPr>
            <p:custDataLst>
              <p:tags r:id="rId2"/>
            </p:custDataLst>
            <p:extLst>
              <p:ext uri="{D42A27DB-BD31-4B8C-83A1-F6EECF244321}">
                <p14:modId xmlns:p14="http://schemas.microsoft.com/office/powerpoint/2010/main" val="3014166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3" progId="TCLayout.ActiveDocument.1">
                  <p:embed/>
                </p:oleObj>
              </mc:Choice>
              <mc:Fallback>
                <p:oleObj name="think-cell Slide" r:id="rId14" imgW="404" imgH="403" progId="TCLayout.ActiveDocument.1">
                  <p:embed/>
                  <p:pic>
                    <p:nvPicPr>
                      <p:cNvPr id="8" name="Object 9" hidden="1">
                        <a:extLst>
                          <a:ext uri="{FF2B5EF4-FFF2-40B4-BE49-F238E27FC236}">
                            <a16:creationId xmlns:a16="http://schemas.microsoft.com/office/drawing/2014/main" id="{4204B1FA-B2DE-5A3F-2453-5A5DA2129328}"/>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FC2DCC1B-BB7D-DEC8-833D-3F93B9BE47B7}"/>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4" name="2. Slide Title">
            <a:extLst>
              <a:ext uri="{FF2B5EF4-FFF2-40B4-BE49-F238E27FC236}">
                <a16:creationId xmlns:a16="http://schemas.microsoft.com/office/drawing/2014/main" id="{F3B2E65F-B13D-BFD5-920B-4F6D46BDD98A}"/>
              </a:ext>
            </a:extLst>
          </p:cNvPr>
          <p:cNvSpPr>
            <a:spLocks noGrp="1"/>
          </p:cNvSpPr>
          <p:nvPr>
            <p:ph type="title"/>
            <p:custDataLst>
              <p:tags r:id="rId3"/>
            </p:custDataLst>
          </p:nvPr>
        </p:nvSpPr>
        <p:spPr>
          <a:xfrm>
            <a:off x="554736" y="1706563"/>
            <a:ext cx="381304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Agenda</a:t>
            </a:r>
          </a:p>
        </p:txBody>
      </p:sp>
      <p:sp>
        <p:nvSpPr>
          <p:cNvPr id="9" name="Text Placeholder 8" hidden="1">
            <a:extLst>
              <a:ext uri="{FF2B5EF4-FFF2-40B4-BE49-F238E27FC236}">
                <a16:creationId xmlns:a16="http://schemas.microsoft.com/office/drawing/2014/main" id="{DE593D00-E9C9-5910-0853-E52ACA0CBE80}"/>
              </a:ext>
            </a:extLst>
          </p:cNvPr>
          <p:cNvSpPr>
            <a:spLocks noGrp="1"/>
          </p:cNvSpPr>
          <p:nvPr>
            <p:ph type="body" sz="quarter" idx="10"/>
          </p:nvPr>
        </p:nvSpPr>
        <p:spPr/>
        <p:txBody>
          <a:bodyPr/>
          <a:lstStyle/>
          <a:p>
            <a:endParaRPr lang="en-US"/>
          </a:p>
        </p:txBody>
      </p:sp>
      <p:sp>
        <p:nvSpPr>
          <p:cNvPr id="2" name="Text Placeholder 2">
            <a:hlinkClick r:id="rId16" action="ppaction://hlinksldjump"/>
            <a:extLst>
              <a:ext uri="{FF2B5EF4-FFF2-40B4-BE49-F238E27FC236}">
                <a16:creationId xmlns:a16="http://schemas.microsoft.com/office/drawing/2014/main" id="{AAE63B51-9F66-71D4-8D49-FA50B7247E4F}"/>
              </a:ext>
            </a:extLst>
          </p:cNvPr>
          <p:cNvSpPr>
            <a:spLocks noGrp="1"/>
          </p:cNvSpPr>
          <p:nvPr>
            <p:custDataLst>
              <p:tags r:id="rId4"/>
            </p:custDataLst>
          </p:nvPr>
        </p:nvSpPr>
        <p:spPr bwMode="auto">
          <a:xfrm>
            <a:off x="4052887" y="1706564"/>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5" name="Text Placeholder 2">
            <a:hlinkClick r:id="rId17" action="ppaction://hlinksldjump"/>
            <a:extLst>
              <a:ext uri="{FF2B5EF4-FFF2-40B4-BE49-F238E27FC236}">
                <a16:creationId xmlns:a16="http://schemas.microsoft.com/office/drawing/2014/main" id="{D51A894A-3068-CF02-2DC5-D9AA6EEF7E19}"/>
              </a:ext>
            </a:extLst>
          </p:cNvPr>
          <p:cNvSpPr>
            <a:spLocks noGrp="1"/>
          </p:cNvSpPr>
          <p:nvPr>
            <p:custDataLst>
              <p:tags r:id="rId5"/>
            </p:custDataLst>
          </p:nvPr>
        </p:nvSpPr>
        <p:spPr bwMode="auto">
          <a:xfrm>
            <a:off x="4052887" y="2205038"/>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Feb 26 Workshop Feedback</a:t>
            </a:r>
          </a:p>
        </p:txBody>
      </p:sp>
      <p:sp>
        <p:nvSpPr>
          <p:cNvPr id="30" name="Text Placeholder 2">
            <a:hlinkClick r:id="rId17" action="ppaction://hlinksldjump"/>
            <a:extLst>
              <a:ext uri="{FF2B5EF4-FFF2-40B4-BE49-F238E27FC236}">
                <a16:creationId xmlns:a16="http://schemas.microsoft.com/office/drawing/2014/main" id="{9FF218DD-F329-4A6E-F5FF-F3241C1340C0}"/>
              </a:ext>
            </a:extLst>
          </p:cNvPr>
          <p:cNvSpPr>
            <a:spLocks noGrp="1"/>
          </p:cNvSpPr>
          <p:nvPr>
            <p:custDataLst>
              <p:tags r:id="rId6"/>
            </p:custDataLst>
          </p:nvPr>
        </p:nvSpPr>
        <p:spPr bwMode="auto">
          <a:xfrm>
            <a:off x="4052887" y="2703514"/>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1" indent="-228600">
              <a:buClr>
                <a:schemeClr val="tx1"/>
              </a:buClr>
              <a:buSzPct val="110000"/>
            </a:pPr>
            <a:r>
              <a:rPr lang="en-US">
                <a:cs typeface="+mn-cs"/>
              </a:rPr>
              <a:t>FAQs and common stakeholder questions</a:t>
            </a:r>
          </a:p>
        </p:txBody>
      </p:sp>
      <p:sp>
        <p:nvSpPr>
          <p:cNvPr id="32" name="Text Placeholder 2">
            <a:hlinkClick r:id="rId18" action="ppaction://hlinksldjump"/>
            <a:extLst>
              <a:ext uri="{FF2B5EF4-FFF2-40B4-BE49-F238E27FC236}">
                <a16:creationId xmlns:a16="http://schemas.microsoft.com/office/drawing/2014/main" id="{73760B63-4967-411E-4491-D492779CB338}"/>
              </a:ext>
            </a:extLst>
          </p:cNvPr>
          <p:cNvSpPr>
            <a:spLocks noGrp="1"/>
          </p:cNvSpPr>
          <p:nvPr>
            <p:custDataLst>
              <p:tags r:id="rId7"/>
            </p:custDataLst>
          </p:nvPr>
        </p:nvSpPr>
        <p:spPr bwMode="auto">
          <a:xfrm>
            <a:off x="4052887" y="3201989"/>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1" indent="-228600">
              <a:buClr>
                <a:schemeClr val="tx1"/>
              </a:buClr>
              <a:buSzPct val="110000"/>
            </a:pPr>
            <a:r>
              <a:rPr lang="en-US">
                <a:cs typeface="+mn-cs"/>
              </a:rPr>
              <a:t>Results from stakeholder feedback survey</a:t>
            </a:r>
          </a:p>
        </p:txBody>
      </p:sp>
      <p:sp>
        <p:nvSpPr>
          <p:cNvPr id="25" name="Text Placeholder 2">
            <a:extLst>
              <a:ext uri="{FF2B5EF4-FFF2-40B4-BE49-F238E27FC236}">
                <a16:creationId xmlns:a16="http://schemas.microsoft.com/office/drawing/2014/main" id="{2B38F883-F12C-E391-B09B-B9EF9BBC11F9}"/>
              </a:ext>
            </a:extLst>
          </p:cNvPr>
          <p:cNvSpPr>
            <a:spLocks noGrp="1"/>
          </p:cNvSpPr>
          <p:nvPr>
            <p:custDataLst>
              <p:tags r:id="rId8"/>
            </p:custDataLst>
          </p:nvPr>
        </p:nvSpPr>
        <p:spPr bwMode="auto">
          <a:xfrm>
            <a:off x="4052887" y="3700464"/>
            <a:ext cx="7594600" cy="498475"/>
          </a:xfrm>
          <a:prstGeom prst="rect">
            <a:avLst/>
          </a:prstGeom>
          <a:solidFill>
            <a:schemeClr val="accent1"/>
          </a:solidFill>
          <a:ln>
            <a:noFill/>
          </a:ln>
          <a:effec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tx2"/>
                </a:solidFill>
              </a:rPr>
              <a:t>Batch Zero PGRR Deep Dive</a:t>
            </a:r>
          </a:p>
        </p:txBody>
      </p:sp>
      <p:sp>
        <p:nvSpPr>
          <p:cNvPr id="12" name="Text Placeholder 2">
            <a:hlinkClick r:id="rId19" action="ppaction://hlinksldjump"/>
            <a:extLst>
              <a:ext uri="{FF2B5EF4-FFF2-40B4-BE49-F238E27FC236}">
                <a16:creationId xmlns:a16="http://schemas.microsoft.com/office/drawing/2014/main" id="{069DCE6F-825C-74CE-2AB3-F06C865A0318}"/>
              </a:ext>
            </a:extLst>
          </p:cNvPr>
          <p:cNvSpPr>
            <a:spLocks noGrp="1"/>
          </p:cNvSpPr>
          <p:nvPr>
            <p:custDataLst>
              <p:tags r:id="rId9"/>
            </p:custDataLst>
          </p:nvPr>
        </p:nvSpPr>
        <p:spPr bwMode="auto">
          <a:xfrm>
            <a:off x="4052887" y="4198938"/>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PGRR stakeholder feedback</a:t>
            </a:r>
          </a:p>
        </p:txBody>
      </p:sp>
      <p:sp>
        <p:nvSpPr>
          <p:cNvPr id="13" name="Text Placeholder 2">
            <a:hlinkClick r:id="rId20" action="ppaction://hlinksldjump"/>
            <a:extLst>
              <a:ext uri="{FF2B5EF4-FFF2-40B4-BE49-F238E27FC236}">
                <a16:creationId xmlns:a16="http://schemas.microsoft.com/office/drawing/2014/main" id="{ED3A7645-A7BF-23EF-E261-9C29FCBA8E67}"/>
              </a:ext>
            </a:extLst>
          </p:cNvPr>
          <p:cNvSpPr>
            <a:spLocks noGrp="1"/>
          </p:cNvSpPr>
          <p:nvPr>
            <p:custDataLst>
              <p:tags r:id="rId10"/>
            </p:custDataLst>
          </p:nvPr>
        </p:nvSpPr>
        <p:spPr bwMode="auto">
          <a:xfrm>
            <a:off x="4052887" y="4697414"/>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Follow-on Discussion: CLR and BYOG</a:t>
            </a:r>
          </a:p>
        </p:txBody>
      </p:sp>
      <p:sp>
        <p:nvSpPr>
          <p:cNvPr id="15" name="Text Placeholder 2">
            <a:hlinkClick r:id="rId21" action="ppaction://hlinksldjump"/>
            <a:extLst>
              <a:ext uri="{FF2B5EF4-FFF2-40B4-BE49-F238E27FC236}">
                <a16:creationId xmlns:a16="http://schemas.microsoft.com/office/drawing/2014/main" id="{81821B88-48D0-F6E4-519A-624BF25DEA25}"/>
              </a:ext>
            </a:extLst>
          </p:cNvPr>
          <p:cNvSpPr>
            <a:spLocks noGrp="1"/>
          </p:cNvSpPr>
          <p:nvPr>
            <p:custDataLst>
              <p:tags r:id="rId11"/>
            </p:custDataLst>
          </p:nvPr>
        </p:nvSpPr>
        <p:spPr bwMode="auto">
          <a:xfrm>
            <a:off x="4052887" y="5195889"/>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Q&amp;A</a:t>
            </a:r>
          </a:p>
        </p:txBody>
      </p:sp>
      <p:sp>
        <p:nvSpPr>
          <p:cNvPr id="26" name="Text Placeholder 2">
            <a:hlinkClick r:id="rId22" action="ppaction://hlinksldjump"/>
            <a:extLst>
              <a:ext uri="{FF2B5EF4-FFF2-40B4-BE49-F238E27FC236}">
                <a16:creationId xmlns:a16="http://schemas.microsoft.com/office/drawing/2014/main" id="{6DCB5E7A-C3EF-B29C-4745-D51D12EF8907}"/>
              </a:ext>
            </a:extLst>
          </p:cNvPr>
          <p:cNvSpPr>
            <a:spLocks noGrp="1"/>
          </p:cNvSpPr>
          <p:nvPr>
            <p:custDataLst>
              <p:tags r:id="rId12"/>
            </p:custDataLst>
          </p:nvPr>
        </p:nvSpPr>
        <p:spPr bwMode="auto">
          <a:xfrm>
            <a:off x="4052888" y="5694363"/>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Appendix</a:t>
            </a:r>
          </a:p>
        </p:txBody>
      </p:sp>
    </p:spTree>
    <p:custDataLst>
      <p:tags r:id="rId1"/>
    </p:custDataLst>
    <p:extLst>
      <p:ext uri="{BB962C8B-B14F-4D97-AF65-F5344CB8AC3E}">
        <p14:creationId xmlns:p14="http://schemas.microsoft.com/office/powerpoint/2010/main" val="699328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52635-42B5-075C-0EBF-A35B773A123F}"/>
            </a:ext>
          </a:extLst>
        </p:cNvPr>
        <p:cNvGrpSpPr/>
        <p:nvPr/>
      </p:nvGrpSpPr>
      <p:grpSpPr>
        <a:xfrm>
          <a:off x="0" y="0"/>
          <a:ext cx="0" cy="0"/>
          <a:chOff x="0" y="0"/>
          <a:chExt cx="0" cy="0"/>
        </a:xfrm>
      </p:grpSpPr>
      <p:graphicFrame>
        <p:nvGraphicFramePr>
          <p:cNvPr id="30" name="Object 6" hidden="1">
            <a:extLst>
              <a:ext uri="{FF2B5EF4-FFF2-40B4-BE49-F238E27FC236}">
                <a16:creationId xmlns:a16="http://schemas.microsoft.com/office/drawing/2014/main" id="{21A3FAB9-837A-56DE-691C-83BFCDEC7F0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5" imgH="405" progId="TCLayout.ActiveDocument.1">
                  <p:embed/>
                </p:oleObj>
              </mc:Choice>
              <mc:Fallback>
                <p:oleObj name="think-cell Slide" r:id="rId6" imgW="405" imgH="405" progId="TCLayout.ActiveDocument.1">
                  <p:embed/>
                  <p:pic>
                    <p:nvPicPr>
                      <p:cNvPr id="30" name="Object 6" hidden="1">
                        <a:extLst>
                          <a:ext uri="{FF2B5EF4-FFF2-40B4-BE49-F238E27FC236}">
                            <a16:creationId xmlns:a16="http://schemas.microsoft.com/office/drawing/2014/main" id="{21A3FAB9-837A-56DE-691C-83BFCDEC7F0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DC8ADAE1-C897-AD9E-7434-9E8844FB3CBE}"/>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Batch Zero Overview – Two Phases</a:t>
            </a:r>
          </a:p>
        </p:txBody>
      </p:sp>
      <p:sp>
        <p:nvSpPr>
          <p:cNvPr id="10" name="TextBox 9">
            <a:extLst>
              <a:ext uri="{FF2B5EF4-FFF2-40B4-BE49-F238E27FC236}">
                <a16:creationId xmlns:a16="http://schemas.microsoft.com/office/drawing/2014/main" id="{0345ECAA-883D-C570-6C0C-342DC28E1830}"/>
              </a:ext>
            </a:extLst>
          </p:cNvPr>
          <p:cNvSpPr txBox="1"/>
          <p:nvPr/>
        </p:nvSpPr>
        <p:spPr>
          <a:xfrm>
            <a:off x="197729" y="1280922"/>
            <a:ext cx="1051384" cy="646331"/>
          </a:xfrm>
          <a:prstGeom prst="rect">
            <a:avLst/>
          </a:prstGeom>
          <a:noFill/>
        </p:spPr>
        <p:txBody>
          <a:bodyPr wrap="square" rtlCol="0">
            <a:spAutoFit/>
          </a:bodyPr>
          <a:lstStyle/>
          <a:p>
            <a:pPr algn="ctr"/>
            <a:r>
              <a:rPr lang="en-US"/>
              <a:t>Study Inputs</a:t>
            </a:r>
          </a:p>
        </p:txBody>
      </p:sp>
      <p:sp>
        <p:nvSpPr>
          <p:cNvPr id="4" name="Rectangle: Rounded Corners 3">
            <a:extLst>
              <a:ext uri="{FF2B5EF4-FFF2-40B4-BE49-F238E27FC236}">
                <a16:creationId xmlns:a16="http://schemas.microsoft.com/office/drawing/2014/main" id="{1B4F9549-6213-01E8-040F-AD0F26270D2B}"/>
              </a:ext>
            </a:extLst>
          </p:cNvPr>
          <p:cNvSpPr/>
          <p:nvPr/>
        </p:nvSpPr>
        <p:spPr>
          <a:xfrm>
            <a:off x="1766112" y="1155900"/>
            <a:ext cx="2844995" cy="3979428"/>
          </a:xfrm>
          <a:prstGeom prst="roundRect">
            <a:avLst>
              <a:gd name="adj" fmla="val 6027"/>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Batch Zero Study</a:t>
            </a:r>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p:txBody>
      </p:sp>
      <p:sp>
        <p:nvSpPr>
          <p:cNvPr id="5" name="Rectangle: Top Corners Rounded 4">
            <a:extLst>
              <a:ext uri="{FF2B5EF4-FFF2-40B4-BE49-F238E27FC236}">
                <a16:creationId xmlns:a16="http://schemas.microsoft.com/office/drawing/2014/main" id="{EAF4D69B-E3C8-222C-0787-FC55A73E7F34}"/>
              </a:ext>
            </a:extLst>
          </p:cNvPr>
          <p:cNvSpPr/>
          <p:nvPr/>
        </p:nvSpPr>
        <p:spPr>
          <a:xfrm rot="10800000">
            <a:off x="1766111" y="1802231"/>
            <a:ext cx="2851083" cy="3375090"/>
          </a:xfrm>
          <a:prstGeom prst="round2SameRect">
            <a:avLst>
              <a:gd name="adj1" fmla="val 5673"/>
              <a:gd name="adj2" fmla="val 0"/>
            </a:avLst>
          </a:prstGeom>
          <a:solidFill>
            <a:srgbClr val="CC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904557A-F5DE-96C6-ECEE-69A2DDC3F9AE}"/>
              </a:ext>
            </a:extLst>
          </p:cNvPr>
          <p:cNvSpPr/>
          <p:nvPr/>
        </p:nvSpPr>
        <p:spPr>
          <a:xfrm>
            <a:off x="7483137" y="1155901"/>
            <a:ext cx="2844988" cy="3945557"/>
          </a:xfrm>
          <a:prstGeom prst="roundRect">
            <a:avLst>
              <a:gd name="adj" fmla="val 6027"/>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Batch Zero Refinement</a:t>
            </a:r>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p:txBody>
      </p:sp>
      <p:sp>
        <p:nvSpPr>
          <p:cNvPr id="7" name="Rectangle: Top Corners Rounded 6">
            <a:extLst>
              <a:ext uri="{FF2B5EF4-FFF2-40B4-BE49-F238E27FC236}">
                <a16:creationId xmlns:a16="http://schemas.microsoft.com/office/drawing/2014/main" id="{879924A6-2484-5F22-E61E-E4CB6A3EFD5D}"/>
              </a:ext>
            </a:extLst>
          </p:cNvPr>
          <p:cNvSpPr/>
          <p:nvPr/>
        </p:nvSpPr>
        <p:spPr>
          <a:xfrm rot="10800000">
            <a:off x="7483128" y="1760238"/>
            <a:ext cx="2844987" cy="3375090"/>
          </a:xfrm>
          <a:prstGeom prst="round2SameRect">
            <a:avLst>
              <a:gd name="adj1" fmla="val 5673"/>
              <a:gd name="adj2" fmla="val 0"/>
            </a:avLst>
          </a:prstGeom>
          <a:solidFill>
            <a:srgbClr val="CC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559CD50-3D5D-CA35-E339-E8B9F3F58A84}"/>
              </a:ext>
            </a:extLst>
          </p:cNvPr>
          <p:cNvSpPr/>
          <p:nvPr/>
        </p:nvSpPr>
        <p:spPr>
          <a:xfrm>
            <a:off x="5313291" y="2418830"/>
            <a:ext cx="1485494" cy="1276740"/>
          </a:xfrm>
          <a:prstGeom prst="roundRect">
            <a:avLst>
              <a:gd name="adj" fmla="val 9882"/>
            </a:avLst>
          </a:prstGeom>
          <a:solidFill>
            <a:srgbClr val="890C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3340" tIns="7620" rIns="53340" bIns="7620" rtlCol="0" anchor="ctr"/>
          <a:lstStyle/>
          <a:p>
            <a:pPr algn="ctr"/>
            <a:r>
              <a:rPr lang="en-US" sz="1600" b="1"/>
              <a:t>ILLE Commitment Period</a:t>
            </a:r>
          </a:p>
        </p:txBody>
      </p:sp>
      <p:sp>
        <p:nvSpPr>
          <p:cNvPr id="9" name="Arrow: Bent 8">
            <a:extLst>
              <a:ext uri="{FF2B5EF4-FFF2-40B4-BE49-F238E27FC236}">
                <a16:creationId xmlns:a16="http://schemas.microsoft.com/office/drawing/2014/main" id="{21964D0E-0724-4D66-5910-65AECCBC300D}"/>
              </a:ext>
            </a:extLst>
          </p:cNvPr>
          <p:cNvSpPr/>
          <p:nvPr/>
        </p:nvSpPr>
        <p:spPr>
          <a:xfrm flipV="1">
            <a:off x="589314" y="1948628"/>
            <a:ext cx="992503" cy="1450910"/>
          </a:xfrm>
          <a:prstGeom prst="bentArrow">
            <a:avLst>
              <a:gd name="adj1" fmla="val 25000"/>
              <a:gd name="adj2" fmla="val 33475"/>
              <a:gd name="adj3" fmla="val 42797"/>
              <a:gd name="adj4" fmla="val 42903"/>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Bent 12">
            <a:extLst>
              <a:ext uri="{FF2B5EF4-FFF2-40B4-BE49-F238E27FC236}">
                <a16:creationId xmlns:a16="http://schemas.microsoft.com/office/drawing/2014/main" id="{EE63900A-D7F4-85DD-47EA-783495B812A8}"/>
              </a:ext>
            </a:extLst>
          </p:cNvPr>
          <p:cNvSpPr/>
          <p:nvPr/>
        </p:nvSpPr>
        <p:spPr>
          <a:xfrm rot="16200000" flipV="1">
            <a:off x="10367294" y="2019259"/>
            <a:ext cx="1450909" cy="1016856"/>
          </a:xfrm>
          <a:prstGeom prst="bentArrow">
            <a:avLst>
              <a:gd name="adj1" fmla="val 25000"/>
              <a:gd name="adj2" fmla="val 33475"/>
              <a:gd name="adj3" fmla="val 42797"/>
              <a:gd name="adj4" fmla="val 42903"/>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A6BE6126-A8F1-69A6-FEAF-69444FE73F56}"/>
              </a:ext>
            </a:extLst>
          </p:cNvPr>
          <p:cNvSpPr txBox="1"/>
          <p:nvPr/>
        </p:nvSpPr>
        <p:spPr>
          <a:xfrm>
            <a:off x="10431960" y="1155901"/>
            <a:ext cx="1559868" cy="646331"/>
          </a:xfrm>
          <a:prstGeom prst="rect">
            <a:avLst/>
          </a:prstGeom>
          <a:noFill/>
        </p:spPr>
        <p:txBody>
          <a:bodyPr wrap="square" rtlCol="0">
            <a:spAutoFit/>
          </a:bodyPr>
          <a:lstStyle/>
          <a:p>
            <a:pPr algn="ctr"/>
            <a:r>
              <a:rPr lang="en-US"/>
              <a:t>Transmission Plan to RPG</a:t>
            </a:r>
          </a:p>
        </p:txBody>
      </p:sp>
      <p:cxnSp>
        <p:nvCxnSpPr>
          <p:cNvPr id="18" name="Straight Arrow Connector 17">
            <a:extLst>
              <a:ext uri="{FF2B5EF4-FFF2-40B4-BE49-F238E27FC236}">
                <a16:creationId xmlns:a16="http://schemas.microsoft.com/office/drawing/2014/main" id="{5DEF2421-C465-C4E4-0404-754A3E2E4735}"/>
              </a:ext>
            </a:extLst>
          </p:cNvPr>
          <p:cNvCxnSpPr>
            <a:cxnSpLocks/>
          </p:cNvCxnSpPr>
          <p:nvPr/>
        </p:nvCxnSpPr>
        <p:spPr>
          <a:xfrm>
            <a:off x="4743268" y="3060312"/>
            <a:ext cx="481875" cy="0"/>
          </a:xfrm>
          <a:prstGeom prst="straightConnector1">
            <a:avLst/>
          </a:prstGeom>
          <a:ln w="76200">
            <a:solidFill>
              <a:srgbClr val="BFBFBF"/>
            </a:solidFill>
            <a:tailEnd type="triangle"/>
          </a:ln>
        </p:spPr>
        <p:style>
          <a:lnRef idx="1">
            <a:schemeClr val="accent1"/>
          </a:lnRef>
          <a:fillRef idx="0">
            <a:schemeClr val="accent1"/>
          </a:fillRef>
          <a:effectRef idx="0">
            <a:schemeClr val="accent1"/>
          </a:effectRef>
          <a:fontRef idx="minor">
            <a:schemeClr val="tx1"/>
          </a:fontRef>
        </p:style>
      </p:cxnSp>
      <p:sp>
        <p:nvSpPr>
          <p:cNvPr id="20" name="Left Brace 19">
            <a:extLst>
              <a:ext uri="{FF2B5EF4-FFF2-40B4-BE49-F238E27FC236}">
                <a16:creationId xmlns:a16="http://schemas.microsoft.com/office/drawing/2014/main" id="{8A4EB568-764C-2C9F-7D5B-BD21FE4FD440}"/>
              </a:ext>
            </a:extLst>
          </p:cNvPr>
          <p:cNvSpPr/>
          <p:nvPr/>
        </p:nvSpPr>
        <p:spPr>
          <a:xfrm rot="16200000">
            <a:off x="4023290" y="2983543"/>
            <a:ext cx="518318" cy="5032676"/>
          </a:xfrm>
          <a:prstGeom prst="leftBrace">
            <a:avLst>
              <a:gd name="adj1" fmla="val 52592"/>
              <a:gd name="adj2" fmla="val 50000"/>
            </a:avLst>
          </a:prstGeom>
          <a:ln w="38100">
            <a:solidFill>
              <a:srgbClr val="FF8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Left Brace 20">
            <a:extLst>
              <a:ext uri="{FF2B5EF4-FFF2-40B4-BE49-F238E27FC236}">
                <a16:creationId xmlns:a16="http://schemas.microsoft.com/office/drawing/2014/main" id="{E18A78E8-C7AF-2A96-EC1D-96D3C334FCC7}"/>
              </a:ext>
            </a:extLst>
          </p:cNvPr>
          <p:cNvSpPr/>
          <p:nvPr/>
        </p:nvSpPr>
        <p:spPr>
          <a:xfrm rot="16200000">
            <a:off x="8646463" y="4082899"/>
            <a:ext cx="518318" cy="2844987"/>
          </a:xfrm>
          <a:prstGeom prst="leftBrace">
            <a:avLst>
              <a:gd name="adj1" fmla="val 52592"/>
              <a:gd name="adj2" fmla="val 50000"/>
            </a:avLst>
          </a:prstGeom>
          <a:ln w="38100">
            <a:solidFill>
              <a:srgbClr val="FF8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66D60077-E228-B79A-B39A-8790C9DF496D}"/>
              </a:ext>
            </a:extLst>
          </p:cNvPr>
          <p:cNvSpPr txBox="1"/>
          <p:nvPr/>
        </p:nvSpPr>
        <p:spPr>
          <a:xfrm>
            <a:off x="3781958" y="5690056"/>
            <a:ext cx="1371350" cy="430887"/>
          </a:xfrm>
          <a:prstGeom prst="rect">
            <a:avLst/>
          </a:prstGeom>
          <a:noFill/>
        </p:spPr>
        <p:txBody>
          <a:bodyPr wrap="square" rtlCol="0">
            <a:spAutoFit/>
          </a:bodyPr>
          <a:lstStyle/>
          <a:p>
            <a:pPr algn="ctr"/>
            <a:r>
              <a:rPr lang="en-US" sz="2200">
                <a:solidFill>
                  <a:srgbClr val="FF8200"/>
                </a:solidFill>
              </a:rPr>
              <a:t>6 months</a:t>
            </a:r>
          </a:p>
        </p:txBody>
      </p:sp>
      <p:sp>
        <p:nvSpPr>
          <p:cNvPr id="25" name="TextBox 24">
            <a:extLst>
              <a:ext uri="{FF2B5EF4-FFF2-40B4-BE49-F238E27FC236}">
                <a16:creationId xmlns:a16="http://schemas.microsoft.com/office/drawing/2014/main" id="{21798EAD-447C-5402-59FF-30A323DBEB6E}"/>
              </a:ext>
            </a:extLst>
          </p:cNvPr>
          <p:cNvSpPr txBox="1"/>
          <p:nvPr/>
        </p:nvSpPr>
        <p:spPr>
          <a:xfrm>
            <a:off x="8154441" y="5690056"/>
            <a:ext cx="1371350" cy="430887"/>
          </a:xfrm>
          <a:prstGeom prst="rect">
            <a:avLst/>
          </a:prstGeom>
          <a:noFill/>
        </p:spPr>
        <p:txBody>
          <a:bodyPr wrap="square" rtlCol="0">
            <a:spAutoFit/>
          </a:bodyPr>
          <a:lstStyle/>
          <a:p>
            <a:pPr algn="ctr"/>
            <a:r>
              <a:rPr lang="en-US" sz="2200">
                <a:solidFill>
                  <a:srgbClr val="FF8200"/>
                </a:solidFill>
              </a:rPr>
              <a:t>3 months</a:t>
            </a:r>
          </a:p>
        </p:txBody>
      </p:sp>
      <p:sp>
        <p:nvSpPr>
          <p:cNvPr id="37" name="TextBox 36">
            <a:extLst>
              <a:ext uri="{FF2B5EF4-FFF2-40B4-BE49-F238E27FC236}">
                <a16:creationId xmlns:a16="http://schemas.microsoft.com/office/drawing/2014/main" id="{BDCAD3B5-7E80-7261-81A0-B3F93561E774}"/>
              </a:ext>
            </a:extLst>
          </p:cNvPr>
          <p:cNvSpPr txBox="1"/>
          <p:nvPr>
            <p:custDataLst>
              <p:tags r:id="rId3"/>
            </p:custDataLst>
          </p:nvPr>
        </p:nvSpPr>
        <p:spPr>
          <a:xfrm>
            <a:off x="1891565" y="1823638"/>
            <a:ext cx="2621794" cy="30315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a:cs typeface="+mn-cs"/>
              </a:rPr>
              <a:t>Steady state study and dynamic stability screening</a:t>
            </a:r>
            <a:endParaRPr lang="en-GB">
              <a:cs typeface="+mn-cs"/>
            </a:endParaRPr>
          </a:p>
          <a:p>
            <a:pPr lvl="1"/>
            <a:r>
              <a:rPr lang="en-GB">
                <a:cs typeface="+mn-cs"/>
              </a:rPr>
              <a:t>Identify planning criteria violations</a:t>
            </a:r>
          </a:p>
          <a:p>
            <a:pPr lvl="1"/>
            <a:r>
              <a:rPr lang="en-US">
                <a:cs typeface="+mn-cs"/>
              </a:rPr>
              <a:t>Work iteratively with TSPs to determine amount of load that can be reliably served in each year and, where feasible, upgrades needed to serve full load request</a:t>
            </a:r>
          </a:p>
        </p:txBody>
      </p:sp>
      <p:sp>
        <p:nvSpPr>
          <p:cNvPr id="39" name="TextBox 38">
            <a:extLst>
              <a:ext uri="{FF2B5EF4-FFF2-40B4-BE49-F238E27FC236}">
                <a16:creationId xmlns:a16="http://schemas.microsoft.com/office/drawing/2014/main" id="{566D5FD9-DC68-107D-C1CC-E1E50601B5EA}"/>
              </a:ext>
            </a:extLst>
          </p:cNvPr>
          <p:cNvSpPr txBox="1"/>
          <p:nvPr>
            <p:custDataLst>
              <p:tags r:id="rId4"/>
            </p:custDataLst>
          </p:nvPr>
        </p:nvSpPr>
        <p:spPr>
          <a:xfrm>
            <a:off x="7586961" y="1823638"/>
            <a:ext cx="2701713" cy="233140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a:cs typeface="+mn-cs"/>
              </a:rPr>
              <a:t>Work iteratively with TSPs to</a:t>
            </a:r>
          </a:p>
          <a:p>
            <a:pPr lvl="1"/>
            <a:r>
              <a:rPr lang="en-US"/>
              <a:t>Determine which upgrades are still needed based on ILLE commitments</a:t>
            </a:r>
          </a:p>
          <a:p>
            <a:pPr lvl="1"/>
            <a:r>
              <a:rPr lang="en-US"/>
              <a:t>Review cost estimates and alternative upgrade options</a:t>
            </a:r>
          </a:p>
          <a:p>
            <a:pPr lvl="1"/>
            <a:r>
              <a:rPr lang="en-US"/>
              <a:t>Develop a transmission plan to serve committed loads</a:t>
            </a:r>
          </a:p>
        </p:txBody>
      </p:sp>
      <p:cxnSp>
        <p:nvCxnSpPr>
          <p:cNvPr id="11" name="Straight Arrow Connector 10">
            <a:extLst>
              <a:ext uri="{FF2B5EF4-FFF2-40B4-BE49-F238E27FC236}">
                <a16:creationId xmlns:a16="http://schemas.microsoft.com/office/drawing/2014/main" id="{EC1907C0-7A24-5B6B-1FA0-7944218D0968}"/>
              </a:ext>
            </a:extLst>
          </p:cNvPr>
          <p:cNvCxnSpPr>
            <a:cxnSpLocks/>
          </p:cNvCxnSpPr>
          <p:nvPr/>
        </p:nvCxnSpPr>
        <p:spPr>
          <a:xfrm>
            <a:off x="6913892" y="3053963"/>
            <a:ext cx="481875" cy="0"/>
          </a:xfrm>
          <a:prstGeom prst="straightConnector1">
            <a:avLst/>
          </a:prstGeom>
          <a:ln w="76200">
            <a:solidFill>
              <a:srgbClr val="BFBFBF"/>
            </a:solidFill>
            <a:tailEnd type="triangle"/>
          </a:ln>
        </p:spPr>
        <p:style>
          <a:lnRef idx="1">
            <a:schemeClr val="accent1"/>
          </a:lnRef>
          <a:fillRef idx="0">
            <a:schemeClr val="accent1"/>
          </a:fillRef>
          <a:effectRef idx="0">
            <a:schemeClr val="accent1"/>
          </a:effectRef>
          <a:fontRef idx="minor">
            <a:schemeClr val="tx1"/>
          </a:fontRef>
        </p:style>
      </p:cxnSp>
      <p:sp>
        <p:nvSpPr>
          <p:cNvPr id="12" name="Text Placeholder 20">
            <a:extLst>
              <a:ext uri="{FF2B5EF4-FFF2-40B4-BE49-F238E27FC236}">
                <a16:creationId xmlns:a16="http://schemas.microsoft.com/office/drawing/2014/main" id="{9EE1AD48-BDDD-1A9F-678A-4C23E533C72C}"/>
              </a:ext>
            </a:extLst>
          </p:cNvPr>
          <p:cNvSpPr txBox="1">
            <a:spLocks/>
          </p:cNvSpPr>
          <p:nvPr/>
        </p:nvSpPr>
        <p:spPr>
          <a:xfrm>
            <a:off x="2168372" y="6537008"/>
            <a:ext cx="6516188"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indent="-171450"/>
            <a:r>
              <a:rPr lang="en-US" sz="1000"/>
              <a:t>Reference: Batch Zero PGRR, Sections 9.3–9.5 (Study Phase, Commitment Gate, and Refinement Phase)</a:t>
            </a:r>
            <a:endParaRPr lang="en-US" sz="1000">
              <a:cs typeface="Arial"/>
            </a:endParaRPr>
          </a:p>
        </p:txBody>
      </p:sp>
      <p:sp>
        <p:nvSpPr>
          <p:cNvPr id="16" name="Text Placeholder 15">
            <a:extLst>
              <a:ext uri="{FF2B5EF4-FFF2-40B4-BE49-F238E27FC236}">
                <a16:creationId xmlns:a16="http://schemas.microsoft.com/office/drawing/2014/main" id="{9695DA8F-8DE0-0AC9-BF15-291880406ED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096266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3A5B7-78E7-2815-1F77-CF3F637A4D06}"/>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FCD0E9F-1A5F-EF10-4863-1A2F0F05E6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7" name="Object 6" hidden="1">
                        <a:extLst>
                          <a:ext uri="{FF2B5EF4-FFF2-40B4-BE49-F238E27FC236}">
                            <a16:creationId xmlns:a16="http://schemas.microsoft.com/office/drawing/2014/main" id="{6FCD0E9F-1A5F-EF10-4863-1A2F0F05E6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AD7F631E-A0BC-F526-8CE1-EDEDACAAAC76}"/>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 name="2. Slide Title">
            <a:extLst>
              <a:ext uri="{FF2B5EF4-FFF2-40B4-BE49-F238E27FC236}">
                <a16:creationId xmlns:a16="http://schemas.microsoft.com/office/drawing/2014/main" id="{749645A0-9AB2-9781-94C4-DE0B24ED62D0}"/>
              </a:ext>
            </a:extLst>
          </p:cNvPr>
          <p:cNvSpPr>
            <a:spLocks noGrp="1"/>
          </p:cNvSpPr>
          <p:nvPr>
            <p:ph type="title"/>
            <p:custDataLst>
              <p:tags r:id="rId2"/>
            </p:custDataLst>
          </p:nvPr>
        </p:nvSpPr>
        <p:spPr/>
        <p:txBody>
          <a:bodyPr vert="horz"/>
          <a:lstStyle/>
          <a:p>
            <a:r>
              <a:rPr lang="en-US"/>
              <a:t>Batch Zero Study Scope Overview</a:t>
            </a:r>
          </a:p>
        </p:txBody>
      </p:sp>
      <p:sp>
        <p:nvSpPr>
          <p:cNvPr id="19" name="TextBox 18">
            <a:extLst>
              <a:ext uri="{FF2B5EF4-FFF2-40B4-BE49-F238E27FC236}">
                <a16:creationId xmlns:a16="http://schemas.microsoft.com/office/drawing/2014/main" id="{E2E75795-380A-E613-D595-513D880F1B7F}"/>
              </a:ext>
            </a:extLst>
          </p:cNvPr>
          <p:cNvSpPr txBox="1">
            <a:spLocks/>
          </p:cNvSpPr>
          <p:nvPr/>
        </p:nvSpPr>
        <p:spPr>
          <a:xfrm>
            <a:off x="4110527" y="1447653"/>
            <a:ext cx="7526737" cy="4416594"/>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Study horizon:</a:t>
            </a:r>
            <a:r>
              <a:rPr kumimoji="0" lang="en-US" sz="1400" b="0" i="0" u="none" strike="noStrike" kern="1200" cap="none" spc="0" normalizeH="0" baseline="0" noProof="0">
                <a:ln>
                  <a:noFill/>
                </a:ln>
                <a:solidFill>
                  <a:srgbClr val="000000"/>
                </a:solidFill>
                <a:effectLst/>
                <a:uLnTx/>
                <a:uFillTx/>
                <a:latin typeface="Arial"/>
                <a:ea typeface="+mn-ea"/>
                <a:cs typeface="+mn-cs"/>
              </a:rPr>
              <a:t> 2028–2032 (Years 1–5</a:t>
            </a:r>
            <a:r>
              <a:rPr kumimoji="0" lang="en-US" sz="1400" b="0" i="0" u="none" strike="noStrike" kern="1200" cap="none" spc="0" normalizeH="0" baseline="0" noProof="0">
                <a:ln>
                  <a:noFill/>
                </a:ln>
                <a:effectLst/>
                <a:uLnTx/>
                <a:uFillTx/>
                <a:latin typeface="Arial"/>
                <a:ea typeface="+mn-ea"/>
                <a:cs typeface="+mn-cs"/>
              </a:rPr>
              <a:t>), </a:t>
            </a:r>
            <a:r>
              <a:rPr lang="en-US" sz="1400">
                <a:latin typeface="Arial"/>
              </a:rPr>
              <a:t>load amounts not reliably served within 2028-2032, will receive full allocation in 2033 (Year 6)</a:t>
            </a:r>
            <a:endParaRPr kumimoji="0" lang="en-US" sz="1400" b="0" i="0" u="none" strike="noStrike" kern="1200" cap="none" spc="0" normalizeH="0" baseline="0" noProof="0">
              <a:ln>
                <a:noFill/>
              </a:ln>
              <a:effectLst/>
              <a:uLnTx/>
              <a:uFillTx/>
              <a:latin typeface="Arial"/>
              <a:ea typeface="+mn-ea"/>
              <a:cs typeface="+mn-cs"/>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What ERCOT studies (per year):</a:t>
            </a:r>
            <a:r>
              <a:rPr kumimoji="0" lang="en-US" sz="1400" b="0" i="0" u="none" strike="noStrike" kern="1200" cap="none" spc="0" normalizeH="0" baseline="0" noProof="0">
                <a:ln>
                  <a:noFill/>
                </a:ln>
                <a:solidFill>
                  <a:srgbClr val="000000"/>
                </a:solidFill>
                <a:effectLst/>
                <a:uLnTx/>
                <a:uFillTx/>
                <a:latin typeface="Arial"/>
                <a:ea typeface="+mn-ea"/>
                <a:cs typeface="+mn-cs"/>
              </a:rPr>
              <a:t> ERCOT builds cases from SSWG base cases and runs reliability assessment across: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Summer peak load (high load system stress)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Summer, </a:t>
            </a:r>
            <a:r>
              <a:rPr kumimoji="0" lang="en-US" sz="1400" b="0" i="0" u="none" strike="noStrike" kern="1200" cap="none" spc="0" normalizeH="0" baseline="0" noProof="0">
                <a:ln>
                  <a:noFill/>
                </a:ln>
                <a:solidFill>
                  <a:srgbClr val="FF0000"/>
                </a:solidFill>
                <a:effectLst/>
                <a:uLnTx/>
                <a:uFillTx/>
                <a:latin typeface="Arial"/>
                <a:ea typeface="+mn-ea"/>
                <a:cs typeface="+mn-cs"/>
              </a:rPr>
              <a:t>no solar (sunset, net peak load)</a:t>
            </a:r>
            <a:endParaRPr kumimoji="0" lang="en-US" sz="1400" b="0" i="0" u="none" strike="noStrike" kern="1200" cap="none" spc="0" normalizeH="0" baseline="0" noProof="0">
              <a:ln>
                <a:noFill/>
              </a:ln>
              <a:solidFill>
                <a:srgbClr val="000000"/>
              </a:solidFill>
              <a:effectLst/>
              <a:uLnTx/>
              <a:uFillTx/>
              <a:latin typeface="Arial"/>
              <a:ea typeface="+mn-ea"/>
              <a:cs typeface="+mn-cs"/>
            </a:endParaRP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Fall peak (used to assess maintenance outage conditions consistent with ERCOT Planning Guide criteria)</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Reliability assessment coverage:</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Evaluate planning criteria violations triggered by adding the Batch Zero loads (across scenarios/contingencies ERCOT selects)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Determine “reliably served MW” per load, per year (i.e., deliverable load that can be served without violating planning criteria)</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Load that cannot reliably be served in years 1-5 will be allocated in year 6 (2033).</a:t>
            </a:r>
          </a:p>
          <a:p>
            <a:pPr lvl="1">
              <a:buClr>
                <a:srgbClr val="000000"/>
              </a:buClr>
              <a:defRPr/>
            </a:pPr>
            <a:r>
              <a:rPr kumimoji="0" lang="en-US" sz="1400" b="1" i="0" u="none" strike="noStrike" kern="1200" cap="none" spc="0" normalizeH="0" baseline="0" noProof="0">
                <a:ln>
                  <a:noFill/>
                </a:ln>
                <a:solidFill>
                  <a:srgbClr val="000000"/>
                </a:solidFill>
                <a:effectLst/>
                <a:uLnTx/>
                <a:uFillTx/>
                <a:latin typeface="Arial"/>
                <a:ea typeface="+mn-ea"/>
                <a:cs typeface="+mn-cs"/>
              </a:rPr>
              <a:t>Generation assumptions:</a:t>
            </a:r>
            <a:r>
              <a:rPr kumimoji="0" lang="en-US" sz="1400" b="0" i="0" u="none" strike="noStrike" kern="1200" cap="none" spc="0" normalizeH="0" baseline="0" noProof="0">
                <a:ln>
                  <a:noFill/>
                </a:ln>
                <a:solidFill>
                  <a:srgbClr val="000000"/>
                </a:solidFill>
                <a:effectLst/>
                <a:uLnTx/>
                <a:uFillTx/>
                <a:latin typeface="Arial"/>
                <a:ea typeface="+mn-ea"/>
                <a:cs typeface="+mn-cs"/>
              </a:rPr>
              <a:t> if additional generation is needed to serve the modeled load, </a:t>
            </a:r>
            <a:r>
              <a:rPr lang="en-US" sz="1400"/>
              <a:t>ERCOT models generation additions consistent with applicable planning methodologies</a:t>
            </a:r>
            <a:endParaRPr kumimoji="0" lang="en-US" sz="1400" b="0" i="0" u="none" strike="noStrike" kern="1200" cap="none" spc="0" normalizeH="0" baseline="0" noProof="0">
              <a:ln>
                <a:noFill/>
              </a:ln>
              <a:solidFill>
                <a:srgbClr val="000000"/>
              </a:solidFill>
              <a:effectLst/>
              <a:uLnTx/>
              <a:uFillTx/>
              <a:latin typeface="Arial"/>
              <a:ea typeface="+mn-ea"/>
              <a:cs typeface="+mn-cs"/>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Transparency:</a:t>
            </a:r>
            <a:r>
              <a:rPr kumimoji="0" lang="en-US" sz="1400" b="0" i="0" u="none" strike="noStrike" kern="1200" cap="none" spc="0" normalizeH="0" baseline="0" noProof="0">
                <a:ln>
                  <a:noFill/>
                </a:ln>
                <a:solidFill>
                  <a:srgbClr val="000000"/>
                </a:solidFill>
                <a:effectLst/>
                <a:uLnTx/>
                <a:uFillTx/>
                <a:latin typeface="Arial"/>
                <a:ea typeface="+mn-ea"/>
                <a:cs typeface="+mn-cs"/>
              </a:rPr>
              <a:t> ERCOT posts the study cases used for Batch Zero on the MIS Certified Area once available</a:t>
            </a:r>
          </a:p>
        </p:txBody>
      </p:sp>
      <p:sp>
        <p:nvSpPr>
          <p:cNvPr id="25" name="TextBox 24">
            <a:extLst>
              <a:ext uri="{FF2B5EF4-FFF2-40B4-BE49-F238E27FC236}">
                <a16:creationId xmlns:a16="http://schemas.microsoft.com/office/drawing/2014/main" id="{3A79D023-B4AA-CB5B-C7FC-8F80D9173C16}"/>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Scope details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9" name="Straight Connector 28">
            <a:extLst>
              <a:ext uri="{FF2B5EF4-FFF2-40B4-BE49-F238E27FC236}">
                <a16:creationId xmlns:a16="http://schemas.microsoft.com/office/drawing/2014/main" id="{F6692664-35D2-8D9B-C269-8FBFF8032A98}"/>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0D230C53-4831-DDFC-BED5-2EA4292B58AF}"/>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34" name="TextBox 33">
            <a:extLst>
              <a:ext uri="{FF2B5EF4-FFF2-40B4-BE49-F238E27FC236}">
                <a16:creationId xmlns:a16="http://schemas.microsoft.com/office/drawing/2014/main" id="{0B2E50EB-E00E-476E-7E4A-6CFC3898E30E}"/>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35" name="Straight Connector 34">
            <a:extLst>
              <a:ext uri="{FF2B5EF4-FFF2-40B4-BE49-F238E27FC236}">
                <a16:creationId xmlns:a16="http://schemas.microsoft.com/office/drawing/2014/main" id="{567F7A1B-F8BA-84D8-56ED-5177A26F875F}"/>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15F9CBC-54FB-D515-EF6D-6AE230816F90}"/>
              </a:ext>
            </a:extLst>
          </p:cNvPr>
          <p:cNvSpPr txBox="1">
            <a:spLocks/>
          </p:cNvSpPr>
          <p:nvPr/>
        </p:nvSpPr>
        <p:spPr>
          <a:xfrm>
            <a:off x="554736" y="1447653"/>
            <a:ext cx="3069242" cy="327012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One consistent, system-wide reliability study:</a:t>
            </a:r>
            <a:r>
              <a:rPr kumimoji="0" lang="en-US" sz="1400" b="0" i="0" u="none" strike="noStrike" kern="1200" cap="none" spc="0" normalizeH="0" baseline="0" noProof="0">
                <a:ln>
                  <a:noFill/>
                </a:ln>
                <a:solidFill>
                  <a:srgbClr val="000000"/>
                </a:solidFill>
                <a:effectLst/>
                <a:uLnTx/>
                <a:uFillTx/>
                <a:latin typeface="Arial"/>
                <a:ea typeface="+mn-ea"/>
                <a:cs typeface="+mn-cs"/>
              </a:rPr>
              <a:t> ERCOT evaluates all Batch Zero-eligible Large Loads using a common set of assumptions, criteria, and cases to identify system limitations and needed upgrades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Clear, year-by-year outcomes: </a:t>
            </a:r>
            <a:r>
              <a:rPr kumimoji="0" lang="en-US" sz="1400" b="0" i="0" u="none" strike="noStrike" kern="1200" cap="none" spc="0" normalizeH="0" baseline="0" noProof="0">
                <a:ln>
                  <a:noFill/>
                </a:ln>
                <a:solidFill>
                  <a:srgbClr val="000000"/>
                </a:solidFill>
                <a:effectLst/>
                <a:uLnTx/>
                <a:uFillTx/>
                <a:latin typeface="Arial"/>
                <a:ea typeface="+mn-ea"/>
                <a:cs typeface="+mn-cs"/>
              </a:rPr>
              <a:t>for each assessed Large Load, the study determines the maximum peak MW that can be reliably served each year (2028–2033) and the transmission upgrades needed to increase service toward the requested level</a:t>
            </a:r>
          </a:p>
        </p:txBody>
      </p:sp>
      <p:sp>
        <p:nvSpPr>
          <p:cNvPr id="3" name="TextBox 2">
            <a:extLst>
              <a:ext uri="{FF2B5EF4-FFF2-40B4-BE49-F238E27FC236}">
                <a16:creationId xmlns:a16="http://schemas.microsoft.com/office/drawing/2014/main" id="{DA413029-EDC8-CC14-8D73-31BC0C334EF0}"/>
              </a:ext>
            </a:extLst>
          </p:cNvPr>
          <p:cNvSpPr txBox="1"/>
          <p:nvPr/>
        </p:nvSpPr>
        <p:spPr>
          <a:xfrm>
            <a:off x="8578921"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 Clarification vs. Feb 26</a:t>
            </a:r>
            <a:r>
              <a:rPr lang="en-US" sz="1050" baseline="30000">
                <a:cs typeface="+mn-cs"/>
              </a:rPr>
              <a:t>th</a:t>
            </a:r>
            <a:r>
              <a:rPr lang="en-US" sz="1050">
                <a:cs typeface="+mn-cs"/>
              </a:rPr>
              <a:t> Workshop</a:t>
            </a:r>
            <a:endParaRPr lang="de-DE" sz="1050"/>
          </a:p>
        </p:txBody>
      </p:sp>
      <p:sp>
        <p:nvSpPr>
          <p:cNvPr id="5" name="Text Placeholder 20">
            <a:extLst>
              <a:ext uri="{FF2B5EF4-FFF2-40B4-BE49-F238E27FC236}">
                <a16:creationId xmlns:a16="http://schemas.microsoft.com/office/drawing/2014/main" id="{F2E1776B-373E-3AA3-B761-3F7E49ACC42A}"/>
              </a:ext>
            </a:extLst>
          </p:cNvPr>
          <p:cNvSpPr txBox="1">
            <a:spLocks/>
          </p:cNvSpPr>
          <p:nvPr/>
        </p:nvSpPr>
        <p:spPr>
          <a:xfrm>
            <a:off x="2168372" y="6537008"/>
            <a:ext cx="6516188"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Batch Zero PGRR, Sections 9.3.1–9.3.2 (Batch Zero Study and Methodology)</a:t>
            </a:r>
          </a:p>
        </p:txBody>
      </p:sp>
    </p:spTree>
    <p:extLst>
      <p:ext uri="{BB962C8B-B14F-4D97-AF65-F5344CB8AC3E}">
        <p14:creationId xmlns:p14="http://schemas.microsoft.com/office/powerpoint/2010/main" val="2122128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02290-5BE4-5B18-20F8-189805ADA5D5}"/>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E7BCDB3-0EC4-028C-3002-CD3E148B3B8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7" name="think-cell data - do not delete" hidden="1">
                        <a:extLst>
                          <a:ext uri="{FF2B5EF4-FFF2-40B4-BE49-F238E27FC236}">
                            <a16:creationId xmlns:a16="http://schemas.microsoft.com/office/drawing/2014/main" id="{1E7BCDB3-0EC4-028C-3002-CD3E148B3B8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7B8B953E-5CFE-4D13-4CEC-24F71580A813}"/>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866637B7-A5CA-A5BC-1C62-09C42FB82DC2}"/>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Batch Zero Study Methodology and Study Elements</a:t>
            </a:r>
          </a:p>
        </p:txBody>
      </p:sp>
      <p:sp>
        <p:nvSpPr>
          <p:cNvPr id="17" name="Rectangle 16">
            <a:extLst>
              <a:ext uri="{FF2B5EF4-FFF2-40B4-BE49-F238E27FC236}">
                <a16:creationId xmlns:a16="http://schemas.microsoft.com/office/drawing/2014/main" id="{B4B14C01-60CA-6465-983C-C73F0E865AD5}"/>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F87009AE-8A77-E3DC-E09A-94CE961A42DC}"/>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Study elements and methodology</a:t>
            </a:r>
          </a:p>
        </p:txBody>
      </p:sp>
      <p:sp>
        <p:nvSpPr>
          <p:cNvPr id="22" name="TextBox 21">
            <a:extLst>
              <a:ext uri="{FF2B5EF4-FFF2-40B4-BE49-F238E27FC236}">
                <a16:creationId xmlns:a16="http://schemas.microsoft.com/office/drawing/2014/main" id="{14AD157C-0660-0201-D3EF-D85F1291B9EE}"/>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3" name="Straight Connector 22">
            <a:extLst>
              <a:ext uri="{FF2B5EF4-FFF2-40B4-BE49-F238E27FC236}">
                <a16:creationId xmlns:a16="http://schemas.microsoft.com/office/drawing/2014/main" id="{19D5ABC0-40FE-1CCA-C615-9C5B4A5E53C9}"/>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37C7BC4-D2B2-8E62-E9A7-A4734A8D442B}"/>
              </a:ext>
            </a:extLst>
          </p:cNvPr>
          <p:cNvSpPr txBox="1">
            <a:spLocks/>
          </p:cNvSpPr>
          <p:nvPr/>
        </p:nvSpPr>
        <p:spPr>
          <a:xfrm>
            <a:off x="554737" y="1447653"/>
            <a:ext cx="3069242" cy="192360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Study must be repeatable and explainable: </a:t>
            </a:r>
            <a:r>
              <a:rPr kumimoji="0" lang="en-US" sz="1200" b="0" i="0" u="none" strike="noStrike" kern="1200" cap="none" spc="0" normalizeH="0" baseline="0" noProof="0">
                <a:ln>
                  <a:noFill/>
                </a:ln>
                <a:solidFill>
                  <a:srgbClr val="000000"/>
                </a:solidFill>
                <a:effectLst/>
                <a:uLnTx/>
                <a:uFillTx/>
                <a:latin typeface="Arial"/>
                <a:ea typeface="+mn-ea"/>
                <a:cs typeface="+mn-cs"/>
              </a:rPr>
              <a:t>ERCOT uses transparent study inputs (posted cases), consistent criteria, and a clear link from violations to upgrades to year-by-year reliably served MW</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Actionable coordination:</a:t>
            </a:r>
            <a:r>
              <a:rPr kumimoji="0" lang="en-US" sz="1200" b="0" i="0" u="none" strike="noStrike" kern="1200" cap="none" spc="0" normalizeH="0" baseline="0" noProof="0">
                <a:ln>
                  <a:noFill/>
                </a:ln>
                <a:solidFill>
                  <a:srgbClr val="000000"/>
                </a:solidFill>
                <a:effectLst/>
                <a:uLnTx/>
                <a:uFillTx/>
                <a:latin typeface="Arial"/>
                <a:ea typeface="+mn-ea"/>
                <a:cs typeface="+mn-cs"/>
              </a:rPr>
              <a:t> the process enables rapid, iterative ERCOT–TSP alignment on transmission improvements while the study is underway</a:t>
            </a:r>
          </a:p>
        </p:txBody>
      </p:sp>
      <p:sp>
        <p:nvSpPr>
          <p:cNvPr id="28" name="TextBox 27">
            <a:extLst>
              <a:ext uri="{FF2B5EF4-FFF2-40B4-BE49-F238E27FC236}">
                <a16:creationId xmlns:a16="http://schemas.microsoft.com/office/drawing/2014/main" id="{A1A76129-74B1-0E06-E114-39B17114E650}"/>
              </a:ext>
            </a:extLst>
          </p:cNvPr>
          <p:cNvSpPr txBox="1">
            <a:spLocks/>
          </p:cNvSpPr>
          <p:nvPr/>
        </p:nvSpPr>
        <p:spPr>
          <a:xfrm>
            <a:off x="4110527" y="1447653"/>
            <a:ext cx="7526737" cy="460895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Prepare system-wide study cases (ERCOT)</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Develop annual cases for 2028–2032 from SSWG base cases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Add Batch Zero-eligible Large Loads per the inclusion criteria and model treatment rules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Post cases to MIS Certified once available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System-wide reliability assessment (ERCOT)</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Study scenarios and contingencies ERCOT determines are needed to evaluate reliability impacts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For each assessed LL, identify planning criteria violations associated with the proposed addition</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Determine the amount of peak load that can be reliably served each year</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Stability screening assessment (ERCOT)</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Perform the stability component of the Batch Zero study</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Document identified stability issues and reflect any resulting limitations in year-by-year reliably served MW</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Identify transmission improvements (ERCOT and impacted TSPs)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Once violations are identified, ERCOT initiates communication with relevant TSPs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TSPs provide upgrade recommendations; ERCOT and TSPs iterate through the study period until needed upgrades are identified</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Results translate into upgrades resolving violations/enabling higher reliably served MW over time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Supporting prerequisites (TDSPs/TSPs, as applicable)</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Short-circuit and other relevant studies are completed by the interconnecting TDSP/TSP at least 30 days before ERCOT issues Batch Zero awards/results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TDSPs/TSPs provide necessary model information prior to start of Batch Zero</a:t>
            </a:r>
          </a:p>
        </p:txBody>
      </p:sp>
      <p:cxnSp>
        <p:nvCxnSpPr>
          <p:cNvPr id="34" name="Straight Connector 33">
            <a:extLst>
              <a:ext uri="{FF2B5EF4-FFF2-40B4-BE49-F238E27FC236}">
                <a16:creationId xmlns:a16="http://schemas.microsoft.com/office/drawing/2014/main" id="{D2324041-9010-DA48-41C4-4A4CC9F11F70}"/>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 name="Text Placeholder 20">
            <a:extLst>
              <a:ext uri="{FF2B5EF4-FFF2-40B4-BE49-F238E27FC236}">
                <a16:creationId xmlns:a16="http://schemas.microsoft.com/office/drawing/2014/main" id="{252645C4-9BF4-DB1D-89E4-20AD661B6864}"/>
              </a:ext>
            </a:extLst>
          </p:cNvPr>
          <p:cNvSpPr txBox="1">
            <a:spLocks/>
          </p:cNvSpPr>
          <p:nvPr/>
        </p:nvSpPr>
        <p:spPr>
          <a:xfrm>
            <a:off x="2168372" y="6537008"/>
            <a:ext cx="6516188"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Batch Zero PGRR, Sections 9.3.1–9.3.2 (Batch Zero Study Scope, Methodology, and Coordination)</a:t>
            </a:r>
          </a:p>
        </p:txBody>
      </p:sp>
      <p:sp>
        <p:nvSpPr>
          <p:cNvPr id="4" name="TextBox 3">
            <a:extLst>
              <a:ext uri="{FF2B5EF4-FFF2-40B4-BE49-F238E27FC236}">
                <a16:creationId xmlns:a16="http://schemas.microsoft.com/office/drawing/2014/main" id="{D34F6D14-2229-CB88-BAC3-458EF700CB32}"/>
              </a:ext>
            </a:extLst>
          </p:cNvPr>
          <p:cNvSpPr txBox="1"/>
          <p:nvPr/>
        </p:nvSpPr>
        <p:spPr>
          <a:xfrm>
            <a:off x="8578921"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 Clarification vs. Feb 26</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3597979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74081-52BD-9560-DB84-C2DB20D5ED79}"/>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DECD088A-69C5-48BA-6ABF-A736B05B40B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3" progId="TCLayout.ActiveDocument.1">
                  <p:embed/>
                </p:oleObj>
              </mc:Choice>
              <mc:Fallback>
                <p:oleObj name="think-cell Slide" r:id="rId14" imgW="404" imgH="403" progId="TCLayout.ActiveDocument.1">
                  <p:embed/>
                  <p:pic>
                    <p:nvPicPr>
                      <p:cNvPr id="8" name="Object 9" hidden="1">
                        <a:extLst>
                          <a:ext uri="{FF2B5EF4-FFF2-40B4-BE49-F238E27FC236}">
                            <a16:creationId xmlns:a16="http://schemas.microsoft.com/office/drawing/2014/main" id="{DECD088A-69C5-48BA-6ABF-A736B05B40B5}"/>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A8DC8E2B-3211-6ED9-2EAA-E5504F8A73C6}"/>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26" name="Text Placeholder 2">
            <a:extLst>
              <a:ext uri="{FF2B5EF4-FFF2-40B4-BE49-F238E27FC236}">
                <a16:creationId xmlns:a16="http://schemas.microsoft.com/office/drawing/2014/main" id="{80ECD0C9-5430-2222-C11B-7EE85977A413}"/>
              </a:ext>
            </a:extLst>
          </p:cNvPr>
          <p:cNvSpPr>
            <a:spLocks noGrp="1"/>
          </p:cNvSpPr>
          <p:nvPr>
            <p:custDataLst>
              <p:tags r:id="rId3"/>
            </p:custDataLst>
          </p:nvPr>
        </p:nvSpPr>
        <p:spPr bwMode="auto">
          <a:xfrm>
            <a:off x="4052888" y="1157289"/>
            <a:ext cx="7594600" cy="498475"/>
          </a:xfrm>
          <a:prstGeom prst="rect">
            <a:avLst/>
          </a:prstGeom>
          <a:solidFill>
            <a:schemeClr val="accent1"/>
          </a:solidFill>
          <a:ln>
            <a:noFill/>
          </a:ln>
          <a:effec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tx2"/>
                </a:solidFill>
              </a:rPr>
              <a:t>Timeline and governance recap</a:t>
            </a:r>
            <a:endParaRPr lang="en-US">
              <a:solidFill>
                <a:schemeClr val="tx2"/>
              </a:solidFill>
            </a:endParaRPr>
          </a:p>
        </p:txBody>
      </p:sp>
      <p:sp>
        <p:nvSpPr>
          <p:cNvPr id="3" name="Text Placeholder 2">
            <a:hlinkClick r:id="" action="ppaction://noaction"/>
            <a:extLst>
              <a:ext uri="{FF2B5EF4-FFF2-40B4-BE49-F238E27FC236}">
                <a16:creationId xmlns:a16="http://schemas.microsoft.com/office/drawing/2014/main" id="{57FADE3F-8AF4-4F07-7B26-1B1C1AF0D6D4}"/>
              </a:ext>
            </a:extLst>
          </p:cNvPr>
          <p:cNvSpPr>
            <a:spLocks noGrp="1"/>
          </p:cNvSpPr>
          <p:nvPr>
            <p:custDataLst>
              <p:tags r:id="rId4"/>
            </p:custDataLst>
          </p:nvPr>
        </p:nvSpPr>
        <p:spPr bwMode="auto">
          <a:xfrm>
            <a:off x="4052888" y="1655763"/>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Feb 26 Workshop Feedback</a:t>
            </a:r>
          </a:p>
        </p:txBody>
      </p:sp>
      <p:sp>
        <p:nvSpPr>
          <p:cNvPr id="5" name="Text Placeholder 2">
            <a:hlinkClick r:id="" action="ppaction://noaction"/>
            <a:extLst>
              <a:ext uri="{FF2B5EF4-FFF2-40B4-BE49-F238E27FC236}">
                <a16:creationId xmlns:a16="http://schemas.microsoft.com/office/drawing/2014/main" id="{5ADE4722-415E-9406-88DE-CF1F3B2EDD65}"/>
              </a:ext>
            </a:extLst>
          </p:cNvPr>
          <p:cNvSpPr>
            <a:spLocks noGrp="1"/>
          </p:cNvSpPr>
          <p:nvPr>
            <p:custDataLst>
              <p:tags r:id="rId5"/>
            </p:custDataLst>
          </p:nvPr>
        </p:nvSpPr>
        <p:spPr bwMode="auto">
          <a:xfrm>
            <a:off x="4052888" y="2154239"/>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1" indent="-228600">
              <a:buClr>
                <a:schemeClr val="tx1"/>
              </a:buClr>
              <a:buSzPct val="110000"/>
            </a:pPr>
            <a:r>
              <a:rPr lang="en-US">
                <a:cs typeface="+mn-cs"/>
              </a:rPr>
              <a:t>FAQs and common stakeholder questions</a:t>
            </a:r>
          </a:p>
        </p:txBody>
      </p:sp>
      <p:sp>
        <p:nvSpPr>
          <p:cNvPr id="7" name="Text Placeholder 2">
            <a:hlinkClick r:id="" action="ppaction://noaction"/>
            <a:extLst>
              <a:ext uri="{FF2B5EF4-FFF2-40B4-BE49-F238E27FC236}">
                <a16:creationId xmlns:a16="http://schemas.microsoft.com/office/drawing/2014/main" id="{46D6BB37-99AC-CC8D-A87F-329E70807C80}"/>
              </a:ext>
            </a:extLst>
          </p:cNvPr>
          <p:cNvSpPr>
            <a:spLocks noGrp="1"/>
          </p:cNvSpPr>
          <p:nvPr>
            <p:custDataLst>
              <p:tags r:id="rId6"/>
            </p:custDataLst>
          </p:nvPr>
        </p:nvSpPr>
        <p:spPr bwMode="auto">
          <a:xfrm>
            <a:off x="4052888" y="2652714"/>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1" indent="-228600">
              <a:buClr>
                <a:schemeClr val="tx1"/>
              </a:buClr>
              <a:buSzPct val="110000"/>
            </a:pPr>
            <a:r>
              <a:rPr lang="en-US">
                <a:cs typeface="+mn-cs"/>
              </a:rPr>
              <a:t>Results from stakeholder feedback survey</a:t>
            </a:r>
          </a:p>
        </p:txBody>
      </p:sp>
      <p:sp>
        <p:nvSpPr>
          <p:cNvPr id="9" name="Text Placeholder 2">
            <a:hlinkClick r:id="" action="ppaction://noaction"/>
            <a:extLst>
              <a:ext uri="{FF2B5EF4-FFF2-40B4-BE49-F238E27FC236}">
                <a16:creationId xmlns:a16="http://schemas.microsoft.com/office/drawing/2014/main" id="{5D0C9E67-955D-B3B1-4709-2A819D2C6104}"/>
              </a:ext>
            </a:extLst>
          </p:cNvPr>
          <p:cNvSpPr>
            <a:spLocks noGrp="1"/>
          </p:cNvSpPr>
          <p:nvPr>
            <p:custDataLst>
              <p:tags r:id="rId7"/>
            </p:custDataLst>
          </p:nvPr>
        </p:nvSpPr>
        <p:spPr bwMode="auto">
          <a:xfrm>
            <a:off x="4052888" y="3151189"/>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Batch Zero PGRR Deep Dive</a:t>
            </a:r>
          </a:p>
        </p:txBody>
      </p:sp>
      <p:sp>
        <p:nvSpPr>
          <p:cNvPr id="12" name="Text Placeholder 2">
            <a:hlinkClick r:id="" action="ppaction://noaction"/>
            <a:extLst>
              <a:ext uri="{FF2B5EF4-FFF2-40B4-BE49-F238E27FC236}">
                <a16:creationId xmlns:a16="http://schemas.microsoft.com/office/drawing/2014/main" id="{F822A89F-EA06-CC09-C407-278551FADD43}"/>
              </a:ext>
            </a:extLst>
          </p:cNvPr>
          <p:cNvSpPr>
            <a:spLocks noGrp="1"/>
          </p:cNvSpPr>
          <p:nvPr>
            <p:custDataLst>
              <p:tags r:id="rId8"/>
            </p:custDataLst>
          </p:nvPr>
        </p:nvSpPr>
        <p:spPr bwMode="auto">
          <a:xfrm>
            <a:off x="4052888" y="3649663"/>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PGRR stakeholder feedback</a:t>
            </a:r>
          </a:p>
        </p:txBody>
      </p:sp>
      <p:sp>
        <p:nvSpPr>
          <p:cNvPr id="13" name="Text Placeholder 2">
            <a:hlinkClick r:id="" action="ppaction://noaction"/>
            <a:extLst>
              <a:ext uri="{FF2B5EF4-FFF2-40B4-BE49-F238E27FC236}">
                <a16:creationId xmlns:a16="http://schemas.microsoft.com/office/drawing/2014/main" id="{32785385-B3DC-A8C9-6D43-50C89CEFD604}"/>
              </a:ext>
            </a:extLst>
          </p:cNvPr>
          <p:cNvSpPr>
            <a:spLocks noGrp="1"/>
          </p:cNvSpPr>
          <p:nvPr>
            <p:custDataLst>
              <p:tags r:id="rId9"/>
            </p:custDataLst>
          </p:nvPr>
        </p:nvSpPr>
        <p:spPr bwMode="auto">
          <a:xfrm>
            <a:off x="4052888" y="4148139"/>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Follow-on Discussion: CLR and BYOG</a:t>
            </a:r>
          </a:p>
        </p:txBody>
      </p:sp>
      <p:sp>
        <p:nvSpPr>
          <p:cNvPr id="15" name="Text Placeholder 2">
            <a:hlinkClick r:id="" action="ppaction://noaction"/>
            <a:extLst>
              <a:ext uri="{FF2B5EF4-FFF2-40B4-BE49-F238E27FC236}">
                <a16:creationId xmlns:a16="http://schemas.microsoft.com/office/drawing/2014/main" id="{318304D4-5176-BB53-E3C7-7F75FBADA982}"/>
              </a:ext>
            </a:extLst>
          </p:cNvPr>
          <p:cNvSpPr>
            <a:spLocks noGrp="1"/>
          </p:cNvSpPr>
          <p:nvPr>
            <p:custDataLst>
              <p:tags r:id="rId10"/>
            </p:custDataLst>
          </p:nvPr>
        </p:nvSpPr>
        <p:spPr bwMode="auto">
          <a:xfrm>
            <a:off x="4052888" y="4646614"/>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Q&amp;A</a:t>
            </a:r>
          </a:p>
        </p:txBody>
      </p:sp>
      <p:sp>
        <p:nvSpPr>
          <p:cNvPr id="27" name="Text Placeholder 2">
            <a:hlinkClick r:id="" action="ppaction://noaction"/>
            <a:extLst>
              <a:ext uri="{FF2B5EF4-FFF2-40B4-BE49-F238E27FC236}">
                <a16:creationId xmlns:a16="http://schemas.microsoft.com/office/drawing/2014/main" id="{8840E58E-DDDC-50D0-CAA7-B34AB9AAEBD9}"/>
              </a:ext>
            </a:extLst>
          </p:cNvPr>
          <p:cNvSpPr>
            <a:spLocks noGrp="1"/>
          </p:cNvSpPr>
          <p:nvPr>
            <p:custDataLst>
              <p:tags r:id="rId11"/>
            </p:custDataLst>
          </p:nvPr>
        </p:nvSpPr>
        <p:spPr bwMode="auto">
          <a:xfrm>
            <a:off x="4052888" y="5145089"/>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Appendix</a:t>
            </a:r>
          </a:p>
        </p:txBody>
      </p:sp>
      <p:sp>
        <p:nvSpPr>
          <p:cNvPr id="4" name="2. Slide Title">
            <a:extLst>
              <a:ext uri="{FF2B5EF4-FFF2-40B4-BE49-F238E27FC236}">
                <a16:creationId xmlns:a16="http://schemas.microsoft.com/office/drawing/2014/main" id="{6BCB06D2-BDCC-0DDF-D025-CA8C5CC4147F}"/>
              </a:ext>
            </a:extLst>
          </p:cNvPr>
          <p:cNvSpPr>
            <a:spLocks noGrp="1"/>
          </p:cNvSpPr>
          <p:nvPr>
            <p:ph type="title"/>
            <p:custDataLst>
              <p:tags r:id="rId12"/>
            </p:custDataLst>
          </p:nvPr>
        </p:nvSpPr>
        <p:spPr>
          <a:xfrm>
            <a:off x="554736" y="1157288"/>
            <a:ext cx="3813048" cy="384175"/>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Tree>
    <p:custDataLst>
      <p:tags r:id="rId1"/>
    </p:custDataLst>
    <p:extLst>
      <p:ext uri="{BB962C8B-B14F-4D97-AF65-F5344CB8AC3E}">
        <p14:creationId xmlns:p14="http://schemas.microsoft.com/office/powerpoint/2010/main" val="3768114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3D2CE-DDE6-76B0-66A7-5037DCAA9F26}"/>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45106CF-D100-177D-D01D-7AC74A895AF4}"/>
              </a:ext>
            </a:extLst>
          </p:cNvPr>
          <p:cNvGraphicFramePr>
            <a:graphicFrameLocks noChangeAspect="1"/>
          </p:cNvGraphicFramePr>
          <p:nvPr>
            <p:custDataLst>
              <p:tags r:id="rId1"/>
            </p:custDataLst>
            <p:extLst>
              <p:ext uri="{D42A27DB-BD31-4B8C-83A1-F6EECF244321}">
                <p14:modId xmlns:p14="http://schemas.microsoft.com/office/powerpoint/2010/main" val="1871495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7" name="think-cell data - do not delete" hidden="1">
                        <a:extLst>
                          <a:ext uri="{FF2B5EF4-FFF2-40B4-BE49-F238E27FC236}">
                            <a16:creationId xmlns:a16="http://schemas.microsoft.com/office/drawing/2014/main" id="{045106CF-D100-177D-D01D-7AC74A895A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BD77488-CE3F-C737-612A-F7204B19523E}"/>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Outputs, Deliverables, and Timeline</a:t>
            </a:r>
          </a:p>
        </p:txBody>
      </p:sp>
      <p:sp>
        <p:nvSpPr>
          <p:cNvPr id="21" name="Rectangle 20">
            <a:extLst>
              <a:ext uri="{FF2B5EF4-FFF2-40B4-BE49-F238E27FC236}">
                <a16:creationId xmlns:a16="http://schemas.microsoft.com/office/drawing/2014/main" id="{C2353DFE-DC3D-60FE-F49C-5DA5DE7D7B1C}"/>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9FCFA55A-B6B5-CEFA-004B-FAED1B4523DA}"/>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3" name="TextBox 22">
            <a:extLst>
              <a:ext uri="{FF2B5EF4-FFF2-40B4-BE49-F238E27FC236}">
                <a16:creationId xmlns:a16="http://schemas.microsoft.com/office/drawing/2014/main" id="{2BDD8DA2-BD73-5877-15A6-0D0F71A53935}"/>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Process and outputs</a:t>
            </a:r>
          </a:p>
        </p:txBody>
      </p:sp>
      <p:cxnSp>
        <p:nvCxnSpPr>
          <p:cNvPr id="28" name="Straight Connector 27">
            <a:extLst>
              <a:ext uri="{FF2B5EF4-FFF2-40B4-BE49-F238E27FC236}">
                <a16:creationId xmlns:a16="http://schemas.microsoft.com/office/drawing/2014/main" id="{37D78D67-6FA8-5674-3E44-0ED4FC4512DE}"/>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8C78EFB-B60C-F1EC-63CE-02B66FFD7EAA}"/>
              </a:ext>
            </a:extLst>
          </p:cNvPr>
          <p:cNvSpPr txBox="1">
            <a:spLocks/>
          </p:cNvSpPr>
          <p:nvPr/>
        </p:nvSpPr>
        <p:spPr>
          <a:xfrm>
            <a:off x="4110527" y="1447653"/>
            <a:ext cx="7526737" cy="417037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100" b="1" i="0" u="none" strike="noStrike" kern="1200" cap="none" spc="0" normalizeH="0" baseline="0" noProof="0">
                <a:ln>
                  <a:noFill/>
                </a:ln>
                <a:solidFill>
                  <a:srgbClr val="000000"/>
                </a:solidFill>
                <a:effectLst/>
                <a:uLnTx/>
                <a:uFillTx/>
                <a:latin typeface="Arial"/>
                <a:ea typeface="+mn-ea"/>
                <a:cs typeface="+mn-cs"/>
              </a:rPr>
              <a:t>Core timeline</a:t>
            </a: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solidFill>
                  <a:srgbClr val="FF0000"/>
                </a:solidFill>
                <a:effectLst/>
                <a:uLnTx/>
                <a:uFillTx/>
                <a:latin typeface="Arial"/>
                <a:ea typeface="+mn-ea"/>
                <a:cs typeface="+mn-cs"/>
              </a:rPr>
              <a:t>By July 15, 2026:</a:t>
            </a:r>
            <a:r>
              <a:rPr kumimoji="0" lang="en-US" sz="1100" b="0" i="0" u="none" strike="noStrike" kern="1200" cap="none" spc="0" normalizeH="0" baseline="0" noProof="0">
                <a:ln>
                  <a:noFill/>
                </a:ln>
                <a:solidFill>
                  <a:srgbClr val="000000"/>
                </a:solidFill>
                <a:effectLst/>
                <a:uLnTx/>
                <a:uFillTx/>
                <a:latin typeface="Arial"/>
                <a:ea typeface="+mn-ea"/>
                <a:cs typeface="+mn-cs"/>
              </a:rPr>
              <a:t> required project info submitted for inclusion</a:t>
            </a:r>
            <a:endParaRPr lang="en-US" sz="1100" b="0" i="0" u="none" strike="noStrike" kern="1200" cap="none" spc="0" normalizeH="0" baseline="0" noProof="0">
              <a:ln>
                <a:noFill/>
              </a:ln>
              <a:solidFill>
                <a:srgbClr val="000000"/>
              </a:solidFill>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solidFill>
                  <a:srgbClr val="FF0000"/>
                </a:solidFill>
                <a:effectLst/>
                <a:uLnTx/>
                <a:uFillTx/>
                <a:latin typeface="Arial"/>
                <a:ea typeface="+mn-ea"/>
                <a:cs typeface="+mn-cs"/>
              </a:rPr>
              <a:t>January 29, 2027:</a:t>
            </a:r>
            <a:r>
              <a:rPr kumimoji="0" lang="en-US" sz="1100" b="0" i="0" u="none" strike="noStrike" kern="1200" cap="none" spc="0" normalizeH="0" baseline="0" noProof="0">
                <a:ln>
                  <a:noFill/>
                </a:ln>
                <a:solidFill>
                  <a:srgbClr val="000000"/>
                </a:solidFill>
                <a:effectLst/>
                <a:uLnTx/>
                <a:uFillTx/>
                <a:latin typeface="Arial"/>
                <a:ea typeface="+mn-ea"/>
                <a:cs typeface="+mn-cs"/>
              </a:rPr>
              <a:t> ERCOT issues the Batch Zero Study Report, provides Load Commissioning Plans (LCPs) and notifies TSPs of Batch Zero results</a:t>
            </a:r>
            <a:endParaRPr lang="en-US" sz="1100" b="0" i="0" u="none" strike="noStrike" kern="1200" cap="none" spc="0" normalizeH="0" baseline="0" noProof="0">
              <a:ln>
                <a:noFill/>
              </a:ln>
              <a:solidFill>
                <a:srgbClr val="000000"/>
              </a:solidFill>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solidFill>
                  <a:srgbClr val="FF0000"/>
                </a:solidFill>
                <a:effectLst/>
                <a:uLnTx/>
                <a:uFillTx/>
                <a:latin typeface="Arial"/>
                <a:ea typeface="+mn-ea"/>
                <a:cs typeface="+mn-cs"/>
              </a:rPr>
              <a:t>March 1, 2027:</a:t>
            </a:r>
            <a:r>
              <a:rPr kumimoji="0" lang="en-US" sz="1100" b="0" i="0" u="none" strike="noStrike" kern="1200" cap="none" spc="0" normalizeH="0" baseline="0" noProof="0">
                <a:ln>
                  <a:noFill/>
                </a:ln>
                <a:solidFill>
                  <a:srgbClr val="000000"/>
                </a:solidFill>
                <a:effectLst/>
                <a:uLnTx/>
                <a:uFillTx/>
                <a:latin typeface="Arial"/>
                <a:ea typeface="+mn-ea"/>
                <a:cs typeface="+mn-cs"/>
              </a:rPr>
              <a:t> TDSPs notify ERCOT which Large Loads have met commitment requirements</a:t>
            </a:r>
            <a:endParaRPr lang="en-US" sz="1100" b="0" i="0" u="none" strike="noStrike" kern="1200" cap="none" spc="0" normalizeH="0" baseline="0" noProof="0">
              <a:ln>
                <a:noFill/>
              </a:ln>
              <a:solidFill>
                <a:srgbClr val="000000"/>
              </a:solidFill>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solidFill>
                  <a:srgbClr val="FF0000"/>
                </a:solidFill>
                <a:effectLst/>
                <a:uLnTx/>
                <a:uFillTx/>
                <a:latin typeface="Arial"/>
                <a:ea typeface="+mn-ea"/>
                <a:cs typeface="+mn-cs"/>
              </a:rPr>
              <a:t>June 1, 2027:</a:t>
            </a:r>
            <a:r>
              <a:rPr kumimoji="0" lang="en-US" sz="1100" b="0" i="0" u="none" strike="noStrike" kern="1200" cap="none" spc="0" normalizeH="0" baseline="0" noProof="0">
                <a:ln>
                  <a:noFill/>
                </a:ln>
                <a:solidFill>
                  <a:srgbClr val="000000"/>
                </a:solidFill>
                <a:effectLst/>
                <a:uLnTx/>
                <a:uFillTx/>
                <a:latin typeface="Arial"/>
                <a:ea typeface="+mn-ea"/>
                <a:cs typeface="+mn-cs"/>
              </a:rPr>
              <a:t> ERCOT completes the Batch Zero Refinement Study and delivers the Batch Zero Transmission Plan to RPG</a:t>
            </a:r>
            <a:endParaRPr lang="en-US" sz="1100" b="0" i="0" u="none" strike="noStrike" kern="1200" cap="none" spc="0" normalizeH="0" baseline="0" noProof="0">
              <a:ln>
                <a:noFill/>
              </a:ln>
              <a:solidFill>
                <a:srgbClr val="000000"/>
              </a:solidFill>
              <a:effectLst/>
              <a:uLnTx/>
              <a:uFillTx/>
              <a:latin typeface="Arial"/>
              <a:cs typeface="Arial"/>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100" b="1" i="0" u="none" strike="noStrike" kern="1200" cap="none" spc="0" normalizeH="0" baseline="0" noProof="0">
                <a:ln>
                  <a:noFill/>
                </a:ln>
                <a:solidFill>
                  <a:srgbClr val="000000"/>
                </a:solidFill>
                <a:effectLst/>
                <a:uLnTx/>
                <a:uFillTx/>
                <a:latin typeface="Arial"/>
                <a:ea typeface="+mn-ea"/>
                <a:cs typeface="+mn-cs"/>
              </a:rPr>
              <a:t>Primary outputs</a:t>
            </a:r>
          </a:p>
          <a:p>
            <a:pPr marL="438785" marR="0" lvl="2" indent="-210185" algn="l" defTabSz="914400" rtl="0" eaLnBrk="1" fontAlgn="auto" latinLnBrk="0" hangingPunct="1">
              <a:lnSpc>
                <a:spcPct val="100000"/>
              </a:lnSpc>
              <a:spcBef>
                <a:spcPts val="0"/>
              </a:spcBef>
              <a:spcAft>
                <a:spcPts val="300"/>
              </a:spcAft>
              <a:buClr>
                <a:srgbClr val="000000"/>
              </a:buClr>
              <a:buSzPct val="110000"/>
              <a:tabLst/>
              <a:defRPr/>
            </a:pPr>
            <a:r>
              <a:rPr kumimoji="0" lang="en-US" sz="1100" b="1" i="0" u="none" strike="noStrike" kern="1200" cap="none" spc="0" normalizeH="0" baseline="0" noProof="0">
                <a:ln>
                  <a:noFill/>
                </a:ln>
                <a:solidFill>
                  <a:srgbClr val="000000"/>
                </a:solidFill>
                <a:effectLst/>
                <a:uLnTx/>
                <a:uFillTx/>
                <a:latin typeface="Arial"/>
                <a:ea typeface="+mn-ea"/>
                <a:cs typeface="+mn-cs"/>
              </a:rPr>
              <a:t>Batch Zero Study Report</a:t>
            </a:r>
            <a:r>
              <a:rPr kumimoji="0" lang="en-US" sz="1100" b="0" i="0" u="none" strike="noStrike" kern="1200" cap="none" spc="0" normalizeH="0" baseline="0" noProof="0">
                <a:ln>
                  <a:noFill/>
                </a:ln>
                <a:solidFill>
                  <a:srgbClr val="000000"/>
                </a:solidFill>
                <a:effectLst/>
                <a:uLnTx/>
                <a:uFillTx/>
                <a:latin typeface="Arial"/>
                <a:ea typeface="+mn-ea"/>
                <a:cs typeface="+mn-cs"/>
              </a:rPr>
              <a:t> (summary of reliability impacts, identified planning criteria violations, and proposed transmission upgrades)</a:t>
            </a:r>
            <a:endParaRPr lang="en-US" sz="1100" b="0" i="0" u="none" strike="noStrike" kern="1200" cap="none" spc="0" normalizeH="0" baseline="0" noProof="0">
              <a:ln>
                <a:noFill/>
              </a:ln>
              <a:solidFill>
                <a:srgbClr val="000000"/>
              </a:solidFill>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solidFill>
                  <a:srgbClr val="000000"/>
                </a:solidFill>
                <a:effectLst/>
                <a:uLnTx/>
                <a:uFillTx/>
                <a:latin typeface="Arial"/>
                <a:ea typeface="+mn-ea"/>
                <a:cs typeface="+mn-cs"/>
              </a:rPr>
              <a:t>Load Commissioning Plan (LCP) per Large Load</a:t>
            </a:r>
            <a:endParaRPr lang="en-US" sz="1100" b="1" i="0" u="none" strike="noStrike" kern="1200" cap="none" spc="0" normalizeH="0" baseline="0" noProof="0">
              <a:ln>
                <a:noFill/>
              </a:ln>
              <a:solidFill>
                <a:srgbClr val="000000"/>
              </a:solidFill>
              <a:effectLst/>
              <a:uLnTx/>
              <a:uFillTx/>
              <a:latin typeface="Arial"/>
              <a:cs typeface="Arial"/>
            </a:endParaRPr>
          </a:p>
          <a:p>
            <a:pPr marL="594360" marR="0" lvl="3" indent="-154940" algn="l" defTabSz="914400" rtl="0" eaLnBrk="1" fontAlgn="auto" latinLnBrk="0" hangingPunct="1">
              <a:lnSpc>
                <a:spcPct val="100000"/>
              </a:lnSpc>
              <a:spcBef>
                <a:spcPts val="0"/>
              </a:spcBef>
              <a:spcAft>
                <a:spcPts val="300"/>
              </a:spcAft>
              <a:buClr>
                <a:srgbClr val="000000"/>
              </a:buClr>
              <a:buSzPct val="100000"/>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Maximum reliably served peak MW for each year (2028–2033)</a:t>
            </a:r>
            <a:endParaRPr lang="en-US" sz="1100" b="0" i="0" u="none" strike="noStrike" kern="1200" cap="none" spc="0" normalizeH="0" baseline="0" noProof="0">
              <a:ln>
                <a:noFill/>
              </a:ln>
              <a:solidFill>
                <a:srgbClr val="000000"/>
              </a:solidFill>
              <a:effectLst/>
              <a:uLnTx/>
              <a:uFillTx/>
              <a:latin typeface="Arial"/>
              <a:cs typeface="Arial"/>
            </a:endParaRPr>
          </a:p>
          <a:p>
            <a:pPr marL="813435" marR="0" lvl="4" indent="-146050" algn="l" defTabSz="914400" rtl="0" eaLnBrk="1" fontAlgn="auto" latinLnBrk="0" hangingPunct="1">
              <a:lnSpc>
                <a:spcPct val="100000"/>
              </a:lnSpc>
              <a:spcBef>
                <a:spcPts val="0"/>
              </a:spcBef>
              <a:spcAft>
                <a:spcPts val="300"/>
              </a:spcAft>
              <a:buClr>
                <a:srgbClr val="000000"/>
              </a:buClr>
              <a:buSzPct val="100000"/>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Loads </a:t>
            </a:r>
            <a:r>
              <a:rPr kumimoji="0" lang="en-US" sz="1100" b="0" i="0" u="none" strike="noStrike" kern="1200" cap="none" spc="0" normalizeH="0" baseline="0" noProof="0">
                <a:ln>
                  <a:noFill/>
                </a:ln>
                <a:solidFill>
                  <a:srgbClr val="FF0000"/>
                </a:solidFill>
                <a:effectLst/>
                <a:uLnTx/>
                <a:uFillTx/>
                <a:latin typeface="Arial"/>
                <a:ea typeface="+mn-ea"/>
                <a:cs typeface="+mn-cs"/>
              </a:rPr>
              <a:t>not reliably served </a:t>
            </a:r>
            <a:r>
              <a:rPr kumimoji="0" lang="en-US" sz="1100" b="0" i="0" u="none" strike="noStrike" kern="1200" cap="none" spc="0" normalizeH="0" baseline="0" noProof="0">
                <a:ln>
                  <a:noFill/>
                </a:ln>
                <a:solidFill>
                  <a:srgbClr val="000000"/>
                </a:solidFill>
                <a:effectLst/>
                <a:uLnTx/>
                <a:uFillTx/>
                <a:latin typeface="Arial"/>
                <a:ea typeface="+mn-ea"/>
                <a:cs typeface="+mn-cs"/>
              </a:rPr>
              <a:t>receive full requested allocation for year 2033</a:t>
            </a:r>
            <a:endParaRPr lang="en-US" sz="1100" b="0" i="0" u="none" strike="noStrike" kern="1200" cap="none" spc="0" normalizeH="0" baseline="0" noProof="0">
              <a:ln>
                <a:noFill/>
              </a:ln>
              <a:solidFill>
                <a:srgbClr val="000000"/>
              </a:solidFill>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solidFill>
                  <a:srgbClr val="000000"/>
                </a:solidFill>
                <a:effectLst/>
                <a:uLnTx/>
                <a:uFillTx/>
                <a:latin typeface="Arial"/>
                <a:ea typeface="+mn-ea"/>
                <a:cs typeface="+mn-cs"/>
              </a:rPr>
              <a:t>Estimated security requirements</a:t>
            </a:r>
            <a:r>
              <a:rPr kumimoji="0" lang="en-US" sz="1100" b="0" i="0" u="none" strike="noStrike" kern="1200" cap="none" spc="0" normalizeH="0" baseline="0" noProof="0">
                <a:ln>
                  <a:noFill/>
                </a:ln>
                <a:solidFill>
                  <a:srgbClr val="000000"/>
                </a:solidFill>
                <a:effectLst/>
                <a:uLnTx/>
                <a:uFillTx/>
                <a:latin typeface="Arial"/>
                <a:ea typeface="+mn-ea"/>
                <a:cs typeface="+mn-cs"/>
              </a:rPr>
              <a:t> </a:t>
            </a:r>
            <a:r>
              <a:rPr kumimoji="0" lang="en-US" sz="1100" b="0" i="0" u="none" strike="noStrike" kern="1200" cap="none" spc="0" normalizeH="0" baseline="0" noProof="0">
                <a:ln>
                  <a:noFill/>
                </a:ln>
                <a:solidFill>
                  <a:srgbClr val="FF0000"/>
                </a:solidFill>
                <a:effectLst/>
                <a:uLnTx/>
                <a:uFillTx/>
                <a:latin typeface="Arial"/>
                <a:ea typeface="+mn-ea"/>
                <a:cs typeface="+mn-cs"/>
              </a:rPr>
              <a:t>and CIAC obligations </a:t>
            </a:r>
            <a:r>
              <a:rPr kumimoji="0" lang="en-US" sz="1100" b="0" i="0" u="none" strike="noStrike" kern="1200" cap="none" spc="0" normalizeH="0" baseline="0" noProof="0">
                <a:ln>
                  <a:noFill/>
                </a:ln>
                <a:solidFill>
                  <a:srgbClr val="000000"/>
                </a:solidFill>
                <a:effectLst/>
                <a:uLnTx/>
                <a:uFillTx/>
                <a:latin typeface="Arial"/>
                <a:ea typeface="+mn-ea"/>
                <a:cs typeface="+mn-cs"/>
              </a:rPr>
              <a:t>required to inform ILLE commitment decisions</a:t>
            </a:r>
            <a:endParaRPr lang="en-US" sz="1100" b="0" i="0" u="none" strike="noStrike" kern="1200" cap="none" spc="0" normalizeH="0" baseline="0" noProof="0">
              <a:ln>
                <a:noFill/>
              </a:ln>
              <a:solidFill>
                <a:srgbClr val="000000"/>
              </a:solidFill>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solidFill>
                  <a:srgbClr val="000000"/>
                </a:solidFill>
                <a:effectLst/>
                <a:uLnTx/>
                <a:uFillTx/>
                <a:latin typeface="Arial"/>
                <a:ea typeface="+mn-ea"/>
                <a:cs typeface="+mn-cs"/>
              </a:rPr>
              <a:t>Confidential TSP package</a:t>
            </a:r>
            <a:r>
              <a:rPr kumimoji="0" lang="en-US" sz="1100" b="0" i="0" u="none" strike="noStrike" kern="1200" cap="none" spc="0" normalizeH="0" baseline="0" noProof="0">
                <a:ln>
                  <a:noFill/>
                </a:ln>
                <a:solidFill>
                  <a:srgbClr val="000000"/>
                </a:solidFill>
                <a:effectLst/>
                <a:uLnTx/>
                <a:uFillTx/>
                <a:latin typeface="Arial"/>
                <a:ea typeface="+mn-ea"/>
                <a:cs typeface="+mn-cs"/>
              </a:rPr>
              <a:t>: detailed upgrade list and associated Large Loads (as applicable)</a:t>
            </a:r>
            <a:endParaRPr lang="en-US" sz="1100" b="1" i="0" u="none" strike="noStrike" kern="1200" cap="none" spc="0" normalizeH="0" baseline="0" noProof="0">
              <a:ln>
                <a:noFill/>
              </a:ln>
              <a:solidFill>
                <a:srgbClr val="000000"/>
              </a:solidFill>
              <a:effectLst/>
              <a:uLnTx/>
              <a:uFillTx/>
              <a:latin typeface="Arial"/>
              <a:cs typeface="Arial" panose="020B0604020202020204" pitchFamily="34" charset="0"/>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100" b="1" i="0" u="none" strike="noStrike" kern="1200" cap="none" spc="0" normalizeH="0" baseline="0" noProof="0">
                <a:ln>
                  <a:noFill/>
                </a:ln>
                <a:solidFill>
                  <a:srgbClr val="000000"/>
                </a:solidFill>
                <a:effectLst/>
                <a:uLnTx/>
                <a:uFillTx/>
                <a:latin typeface="Arial"/>
                <a:ea typeface="+mn-ea"/>
                <a:cs typeface="+mn-cs"/>
              </a:rPr>
              <a:t>Refinement and RPG handoff</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Only Large Loads that meet commitment milestones remain in scope</a:t>
            </a:r>
          </a:p>
          <a:p>
            <a:pPr lvl="2">
              <a:buClr>
                <a:srgbClr val="000000"/>
              </a:buClr>
              <a:defRPr/>
            </a:pPr>
            <a:r>
              <a:rPr lang="en-US" sz="1100">
                <a:solidFill>
                  <a:srgbClr val="FF0000"/>
                </a:solidFill>
              </a:rPr>
              <a:t>MW allocations for Large Loads that meet commitment criteria by the deadline are not adjusted during the Refinement Study</a:t>
            </a:r>
            <a:endParaRPr kumimoji="0" lang="en-US" sz="1100" b="0" i="0" u="none" strike="noStrike" kern="1200" cap="none" spc="0" normalizeH="0" baseline="0" noProof="0">
              <a:ln>
                <a:noFill/>
              </a:ln>
              <a:solidFill>
                <a:srgbClr val="000000"/>
              </a:solidFill>
              <a:effectLst/>
              <a:uLnTx/>
              <a:uFillTx/>
              <a:latin typeface="Arial"/>
              <a:ea typeface="+mn-ea"/>
              <a:cs typeface="+mn-cs"/>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Arial"/>
                <a:ea typeface="+mn-ea"/>
                <a:cs typeface="+mn-cs"/>
              </a:rPr>
              <a:t>ERCOT re-evaluates whether previously identified upgrades are still needed/modified/no longer required</a:t>
            </a:r>
            <a:endParaRPr lang="en-US" sz="1100" b="0" i="0" u="none" strike="noStrike" kern="1200" cap="none" spc="0" normalizeH="0" baseline="0" noProof="0">
              <a:ln>
                <a:noFill/>
              </a:ln>
              <a:solidFill>
                <a:srgbClr val="000000"/>
              </a:solidFill>
              <a:effectLst/>
              <a:uLnTx/>
              <a:uFillTx/>
              <a:latin typeface="Arial"/>
              <a:cs typeface="Arial"/>
            </a:endParaRPr>
          </a:p>
          <a:p>
            <a:pPr marL="438785" lvl="2" indent="-210185">
              <a:buClr>
                <a:srgbClr val="000000"/>
              </a:buClr>
              <a:defRPr/>
            </a:pPr>
            <a:r>
              <a:rPr kumimoji="0" lang="en-US" sz="1100" b="0" i="0" u="none" strike="noStrike" kern="1200" cap="none" spc="0" normalizeH="0" baseline="0" noProof="0">
                <a:ln>
                  <a:noFill/>
                </a:ln>
                <a:solidFill>
                  <a:srgbClr val="000000"/>
                </a:solidFill>
                <a:effectLst/>
                <a:uLnTx/>
                <a:uFillTx/>
                <a:latin typeface="Arial"/>
                <a:ea typeface="+mn-ea"/>
                <a:cs typeface="+mn-cs"/>
              </a:rPr>
              <a:t>Final Batch Zero Transmission Plan is delivered into the RPG process</a:t>
            </a:r>
            <a:endParaRPr lang="en-US" sz="1100">
              <a:solidFill>
                <a:srgbClr val="000000"/>
              </a:solidFill>
              <a:latin typeface="Arial"/>
            </a:endParaRPr>
          </a:p>
        </p:txBody>
      </p:sp>
      <p:sp>
        <p:nvSpPr>
          <p:cNvPr id="18" name="TextBox 17">
            <a:extLst>
              <a:ext uri="{FF2B5EF4-FFF2-40B4-BE49-F238E27FC236}">
                <a16:creationId xmlns:a16="http://schemas.microsoft.com/office/drawing/2014/main" id="{F58A8AA3-E314-3D1A-0654-8DE210477016}"/>
              </a:ext>
            </a:extLst>
          </p:cNvPr>
          <p:cNvSpPr txBox="1">
            <a:spLocks/>
          </p:cNvSpPr>
          <p:nvPr/>
        </p:nvSpPr>
        <p:spPr>
          <a:xfrm>
            <a:off x="554737" y="1447653"/>
            <a:ext cx="3069242" cy="220829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Actionable outcomes:</a:t>
            </a:r>
            <a:r>
              <a:rPr kumimoji="0" lang="en-US" sz="1200" b="0" i="0" u="none" strike="noStrike" kern="1200" cap="none" spc="0" normalizeH="0" baseline="0" noProof="0">
                <a:ln>
                  <a:noFill/>
                </a:ln>
                <a:solidFill>
                  <a:srgbClr val="000000"/>
                </a:solidFill>
                <a:effectLst/>
                <a:uLnTx/>
                <a:uFillTx/>
                <a:latin typeface="Arial"/>
                <a:ea typeface="+mn-ea"/>
                <a:cs typeface="+mn-cs"/>
              </a:rPr>
              <a:t> each Large Load receives a year-by-year Load Commissioning Plan (LCP) and estimated security requirements to support commitment decisions. TSPs receive </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Clear commitment gate to planning certainty:</a:t>
            </a:r>
            <a:r>
              <a:rPr kumimoji="0" lang="en-US" sz="1200" b="0" i="0" u="none" strike="noStrike" kern="1200" cap="none" spc="0" normalizeH="0" baseline="0" noProof="0">
                <a:ln>
                  <a:noFill/>
                </a:ln>
                <a:solidFill>
                  <a:srgbClr val="000000"/>
                </a:solidFill>
                <a:effectLst/>
                <a:uLnTx/>
                <a:uFillTx/>
                <a:latin typeface="Arial"/>
                <a:ea typeface="+mn-ea"/>
                <a:cs typeface="+mn-cs"/>
              </a:rPr>
              <a:t> only Large Loads that meet commitment milestones move into the Refinement Study and transmission plan delivered to RPG </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4" name="TextBox 23">
            <a:extLst>
              <a:ext uri="{FF2B5EF4-FFF2-40B4-BE49-F238E27FC236}">
                <a16:creationId xmlns:a16="http://schemas.microsoft.com/office/drawing/2014/main" id="{F8FF559A-6555-E56B-68C8-DF02C18B8D75}"/>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5" name="Straight Connector 24">
            <a:extLst>
              <a:ext uri="{FF2B5EF4-FFF2-40B4-BE49-F238E27FC236}">
                <a16:creationId xmlns:a16="http://schemas.microsoft.com/office/drawing/2014/main" id="{CA735B50-D1AB-E0F4-48D8-0CA935C3CBA2}"/>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 Placeholder 20">
            <a:extLst>
              <a:ext uri="{FF2B5EF4-FFF2-40B4-BE49-F238E27FC236}">
                <a16:creationId xmlns:a16="http://schemas.microsoft.com/office/drawing/2014/main" id="{86745AA6-D518-E6DC-89F9-6705E7459980}"/>
              </a:ext>
            </a:extLst>
          </p:cNvPr>
          <p:cNvSpPr txBox="1">
            <a:spLocks/>
          </p:cNvSpPr>
          <p:nvPr/>
        </p:nvSpPr>
        <p:spPr>
          <a:xfrm>
            <a:off x="2168372" y="6537008"/>
            <a:ext cx="6516188"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Batch Zero PGRR, Sections 9.3.1, 9.4, and 9.5 (Timeline, Outputs, and Refinement Process)</a:t>
            </a:r>
          </a:p>
        </p:txBody>
      </p:sp>
      <p:sp>
        <p:nvSpPr>
          <p:cNvPr id="4" name="TextBox 3">
            <a:extLst>
              <a:ext uri="{FF2B5EF4-FFF2-40B4-BE49-F238E27FC236}">
                <a16:creationId xmlns:a16="http://schemas.microsoft.com/office/drawing/2014/main" id="{95254F45-A218-795F-4644-01C98329A6D2}"/>
              </a:ext>
            </a:extLst>
          </p:cNvPr>
          <p:cNvSpPr txBox="1"/>
          <p:nvPr/>
        </p:nvSpPr>
        <p:spPr>
          <a:xfrm>
            <a:off x="8578921"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 Clarification vs. Feb 26</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1686956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D9ABD-8FFD-12B9-A27D-C507BAFABC60}"/>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8FE3F96A-0E38-C970-C144-B7E1BA1E10D5}"/>
              </a:ext>
            </a:extLst>
          </p:cNvPr>
          <p:cNvGraphicFramePr>
            <a:graphicFrameLocks noChangeAspect="1"/>
          </p:cNvGraphicFramePr>
          <p:nvPr>
            <p:custDataLst>
              <p:tags r:id="rId1"/>
            </p:custDataLst>
            <p:extLst>
              <p:ext uri="{D42A27DB-BD31-4B8C-83A1-F6EECF244321}">
                <p14:modId xmlns:p14="http://schemas.microsoft.com/office/powerpoint/2010/main" val="2529520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5" name="Object 6" hidden="1">
                        <a:extLst>
                          <a:ext uri="{FF2B5EF4-FFF2-40B4-BE49-F238E27FC236}">
                            <a16:creationId xmlns:a16="http://schemas.microsoft.com/office/drawing/2014/main" id="{8FE3F96A-0E38-C970-C144-B7E1BA1E10D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3. Subtitle" hidden="1">
            <a:extLst>
              <a:ext uri="{FF2B5EF4-FFF2-40B4-BE49-F238E27FC236}">
                <a16:creationId xmlns:a16="http://schemas.microsoft.com/office/drawing/2014/main" id="{B60808E6-3951-C705-FE3D-829773F29660}"/>
              </a:ext>
            </a:extLst>
          </p:cNvPr>
          <p:cNvSpPr>
            <a:spLocks noGrp="1"/>
          </p:cNvSpPr>
          <p:nvPr>
            <p:ph type="subTitle" idx="1"/>
            <p:custDataLst>
              <p:tags r:id="rId2"/>
            </p:custDataLst>
          </p:nvPr>
        </p:nvSpPr>
        <p:spPr/>
        <p:txBody>
          <a:bodyPr/>
          <a:lstStyle/>
          <a:p>
            <a:endParaRPr lang="en-US"/>
          </a:p>
        </p:txBody>
      </p:sp>
      <p:sp>
        <p:nvSpPr>
          <p:cNvPr id="4" name="2. Slide Title">
            <a:extLst>
              <a:ext uri="{FF2B5EF4-FFF2-40B4-BE49-F238E27FC236}">
                <a16:creationId xmlns:a16="http://schemas.microsoft.com/office/drawing/2014/main" id="{A744A1C8-44CC-9C75-722B-44A8E7746362}"/>
              </a:ext>
            </a:extLst>
          </p:cNvPr>
          <p:cNvSpPr>
            <a:spLocks noGrp="1"/>
          </p:cNvSpPr>
          <p:nvPr>
            <p:ph type="title"/>
            <p:custDataLst>
              <p:tags r:id="rId3"/>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Batch Zero process flow chart for studied load</a:t>
            </a:r>
            <a:endParaRPr lang="en-US">
              <a:cs typeface="Arial"/>
            </a:endParaRPr>
          </a:p>
        </p:txBody>
      </p:sp>
      <p:grpSp>
        <p:nvGrpSpPr>
          <p:cNvPr id="29" name="Group 28">
            <a:extLst>
              <a:ext uri="{FF2B5EF4-FFF2-40B4-BE49-F238E27FC236}">
                <a16:creationId xmlns:a16="http://schemas.microsoft.com/office/drawing/2014/main" id="{72016968-486C-1600-C24C-6E9478E0244E}"/>
              </a:ext>
            </a:extLst>
          </p:cNvPr>
          <p:cNvGrpSpPr/>
          <p:nvPr/>
        </p:nvGrpSpPr>
        <p:grpSpPr>
          <a:xfrm>
            <a:off x="5331733" y="2908499"/>
            <a:ext cx="3322164" cy="714034"/>
            <a:chOff x="5307714" y="2721632"/>
            <a:chExt cx="3194304" cy="769736"/>
          </a:xfrm>
        </p:grpSpPr>
        <p:cxnSp>
          <p:nvCxnSpPr>
            <p:cNvPr id="54" name="Straight Arrow Connector 53">
              <a:extLst>
                <a:ext uri="{FF2B5EF4-FFF2-40B4-BE49-F238E27FC236}">
                  <a16:creationId xmlns:a16="http://schemas.microsoft.com/office/drawing/2014/main" id="{7DD1E8DC-0957-0745-36B1-B4794D9CCA36}"/>
                </a:ext>
              </a:extLst>
            </p:cNvPr>
            <p:cNvCxnSpPr>
              <a:cxnSpLocks/>
            </p:cNvCxnSpPr>
            <p:nvPr/>
          </p:nvCxnSpPr>
          <p:spPr>
            <a:xfrm>
              <a:off x="8502018"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44B045E2-F79D-D2F1-C0CC-270F18A3FFD7}"/>
                </a:ext>
              </a:extLst>
            </p:cNvPr>
            <p:cNvCxnSpPr>
              <a:cxnSpLocks/>
            </p:cNvCxnSpPr>
            <p:nvPr/>
          </p:nvCxnSpPr>
          <p:spPr>
            <a:xfrm>
              <a:off x="7863158"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454FF38B-6342-A561-93E6-8D2D373CD793}"/>
                </a:ext>
              </a:extLst>
            </p:cNvPr>
            <p:cNvCxnSpPr>
              <a:cxnSpLocks/>
            </p:cNvCxnSpPr>
            <p:nvPr/>
          </p:nvCxnSpPr>
          <p:spPr>
            <a:xfrm>
              <a:off x="7224297"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16BD383-A67C-028F-AFA8-EC0EE6505202}"/>
                </a:ext>
              </a:extLst>
            </p:cNvPr>
            <p:cNvCxnSpPr>
              <a:cxnSpLocks/>
            </p:cNvCxnSpPr>
            <p:nvPr/>
          </p:nvCxnSpPr>
          <p:spPr>
            <a:xfrm>
              <a:off x="6585436"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8C650E8-717A-691F-3067-A00D69B7C3C8}"/>
                </a:ext>
              </a:extLst>
            </p:cNvPr>
            <p:cNvCxnSpPr>
              <a:cxnSpLocks/>
            </p:cNvCxnSpPr>
            <p:nvPr/>
          </p:nvCxnSpPr>
          <p:spPr>
            <a:xfrm>
              <a:off x="5946575"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6A9A530C-F450-E0FA-C7EE-F84B96C7D8D2}"/>
                </a:ext>
              </a:extLst>
            </p:cNvPr>
            <p:cNvCxnSpPr>
              <a:cxnSpLocks/>
            </p:cNvCxnSpPr>
            <p:nvPr/>
          </p:nvCxnSpPr>
          <p:spPr>
            <a:xfrm>
              <a:off x="5307714"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36F265C3-0D60-7C0A-3931-747FA2A8F2F7}"/>
                </a:ext>
              </a:extLst>
            </p:cNvPr>
            <p:cNvCxnSpPr>
              <a:cxnSpLocks/>
            </p:cNvCxnSpPr>
            <p:nvPr/>
          </p:nvCxnSpPr>
          <p:spPr>
            <a:xfrm flipV="1">
              <a:off x="5627145"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B4FD379-F9F7-D23C-6383-E2C0F6720D7E}"/>
                </a:ext>
              </a:extLst>
            </p:cNvPr>
            <p:cNvCxnSpPr>
              <a:cxnSpLocks/>
            </p:cNvCxnSpPr>
            <p:nvPr/>
          </p:nvCxnSpPr>
          <p:spPr>
            <a:xfrm flipV="1">
              <a:off x="6266006"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CA0AFC3-EDF2-6CF0-C005-AC696A12A53D}"/>
                </a:ext>
              </a:extLst>
            </p:cNvPr>
            <p:cNvCxnSpPr>
              <a:cxnSpLocks/>
            </p:cNvCxnSpPr>
            <p:nvPr/>
          </p:nvCxnSpPr>
          <p:spPr>
            <a:xfrm flipV="1">
              <a:off x="7543728"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536FD93A-A7CB-15C6-02DB-7824FE8FA249}"/>
                </a:ext>
              </a:extLst>
            </p:cNvPr>
            <p:cNvCxnSpPr>
              <a:cxnSpLocks/>
            </p:cNvCxnSpPr>
            <p:nvPr/>
          </p:nvCxnSpPr>
          <p:spPr>
            <a:xfrm flipV="1">
              <a:off x="8182588"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E6DF5062-BD28-FDFD-6E14-6326144E2B3F}"/>
                </a:ext>
              </a:extLst>
            </p:cNvPr>
            <p:cNvCxnSpPr>
              <a:cxnSpLocks/>
            </p:cNvCxnSpPr>
            <p:nvPr/>
          </p:nvCxnSpPr>
          <p:spPr>
            <a:xfrm flipV="1">
              <a:off x="6904867"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F9B132E-6328-649E-29C4-0BE26227D62D}"/>
              </a:ext>
            </a:extLst>
          </p:cNvPr>
          <p:cNvSpPr>
            <a:spLocks/>
          </p:cNvSpPr>
          <p:nvPr/>
        </p:nvSpPr>
        <p:spPr>
          <a:xfrm>
            <a:off x="7486939" y="1524000"/>
            <a:ext cx="1873472" cy="754431"/>
          </a:xfrm>
          <a:prstGeom prst="rect">
            <a:avLst/>
          </a:prstGeom>
          <a:solidFill>
            <a:schemeClr val="bg1">
              <a:lumMod val="95000"/>
            </a:schemeClr>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Submit intermediate agreement requirements</a:t>
            </a:r>
          </a:p>
        </p:txBody>
      </p:sp>
      <p:sp>
        <p:nvSpPr>
          <p:cNvPr id="15" name="Rectangle 14">
            <a:extLst>
              <a:ext uri="{FF2B5EF4-FFF2-40B4-BE49-F238E27FC236}">
                <a16:creationId xmlns:a16="http://schemas.microsoft.com/office/drawing/2014/main" id="{5FDFC85D-59DC-B684-3789-E2E2F2DC099D}"/>
              </a:ext>
            </a:extLst>
          </p:cNvPr>
          <p:cNvSpPr>
            <a:spLocks/>
          </p:cNvSpPr>
          <p:nvPr/>
        </p:nvSpPr>
        <p:spPr>
          <a:xfrm>
            <a:off x="9763792" y="1524000"/>
            <a:ext cx="1873472" cy="754431"/>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Sign intermediate agreement &amp; Send Batch Info to ERCOT</a:t>
            </a:r>
          </a:p>
        </p:txBody>
      </p:sp>
      <p:cxnSp>
        <p:nvCxnSpPr>
          <p:cNvPr id="23" name="Straight Arrow Connector 22">
            <a:extLst>
              <a:ext uri="{FF2B5EF4-FFF2-40B4-BE49-F238E27FC236}">
                <a16:creationId xmlns:a16="http://schemas.microsoft.com/office/drawing/2014/main" id="{639262CA-EC62-987E-7D75-8E31E2C256E5}"/>
              </a:ext>
            </a:extLst>
          </p:cNvPr>
          <p:cNvCxnSpPr>
            <a:cxnSpLocks/>
            <a:stCxn id="14" idx="3"/>
            <a:endCxn id="15" idx="1"/>
          </p:cNvCxnSpPr>
          <p:nvPr/>
        </p:nvCxnSpPr>
        <p:spPr>
          <a:xfrm>
            <a:off x="9360411" y="1901215"/>
            <a:ext cx="403381"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F5EB07D5-D80A-9E7F-BD87-33D28883D6DC}"/>
              </a:ext>
            </a:extLst>
          </p:cNvPr>
          <p:cNvSpPr/>
          <p:nvPr/>
        </p:nvSpPr>
        <p:spPr>
          <a:xfrm>
            <a:off x="9763792" y="2836195"/>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Build Cases &amp; Post on MIS Certified</a:t>
            </a:r>
          </a:p>
        </p:txBody>
      </p:sp>
      <p:cxnSp>
        <p:nvCxnSpPr>
          <p:cNvPr id="30" name="Straight Arrow Connector 29">
            <a:extLst>
              <a:ext uri="{FF2B5EF4-FFF2-40B4-BE49-F238E27FC236}">
                <a16:creationId xmlns:a16="http://schemas.microsoft.com/office/drawing/2014/main" id="{2EF77724-7102-BBFD-1222-BC69F7BF1D4E}"/>
              </a:ext>
            </a:extLst>
          </p:cNvPr>
          <p:cNvCxnSpPr>
            <a:cxnSpLocks/>
            <a:endCxn id="43" idx="3"/>
          </p:cNvCxnSpPr>
          <p:nvPr/>
        </p:nvCxnSpPr>
        <p:spPr>
          <a:xfrm rot="10800000">
            <a:off x="8827043" y="2670209"/>
            <a:ext cx="936750" cy="543202"/>
          </a:xfrm>
          <a:prstGeom prst="bentConnector3">
            <a:avLst>
              <a:gd name="adj1" fmla="val 50000"/>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52D9DF1-448E-D3A7-037F-359D3E78CEC9}"/>
              </a:ext>
            </a:extLst>
          </p:cNvPr>
          <p:cNvCxnSpPr>
            <a:cxnSpLocks/>
            <a:stCxn id="15" idx="2"/>
            <a:endCxn id="25" idx="0"/>
          </p:cNvCxnSpPr>
          <p:nvPr/>
        </p:nvCxnSpPr>
        <p:spPr>
          <a:xfrm>
            <a:off x="10700528" y="2278431"/>
            <a:ext cx="0" cy="557764"/>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959DC54-5ABE-EAA6-0BD3-9B7519993006}"/>
              </a:ext>
            </a:extLst>
          </p:cNvPr>
          <p:cNvCxnSpPr>
            <a:cxnSpLocks/>
            <a:stCxn id="25" idx="1"/>
            <a:endCxn id="44" idx="3"/>
          </p:cNvCxnSpPr>
          <p:nvPr/>
        </p:nvCxnSpPr>
        <p:spPr>
          <a:xfrm rot="10800000" flipV="1">
            <a:off x="8827042" y="3213410"/>
            <a:ext cx="936751" cy="643255"/>
          </a:xfrm>
          <a:prstGeom prst="bentConnector3">
            <a:avLst>
              <a:gd name="adj1" fmla="val 50000"/>
            </a:avLst>
          </a:prstGeom>
          <a:ln w="6350" cap="flat">
            <a:solidFill>
              <a:schemeClr val="tx1"/>
            </a:solidFill>
            <a:prstDash val="dash"/>
            <a:miter lim="800000"/>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5DAF4B0B-61CB-7AB7-10C4-00231BF49F5E}"/>
              </a:ext>
            </a:extLst>
          </p:cNvPr>
          <p:cNvSpPr/>
          <p:nvPr/>
        </p:nvSpPr>
        <p:spPr>
          <a:xfrm>
            <a:off x="5176204" y="2436075"/>
            <a:ext cx="3650838" cy="468267"/>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Perform Batch Steady State Study</a:t>
            </a:r>
          </a:p>
        </p:txBody>
      </p:sp>
      <p:sp>
        <p:nvSpPr>
          <p:cNvPr id="44" name="Rectangle 43">
            <a:extLst>
              <a:ext uri="{FF2B5EF4-FFF2-40B4-BE49-F238E27FC236}">
                <a16:creationId xmlns:a16="http://schemas.microsoft.com/office/drawing/2014/main" id="{3D3D26AF-9408-AD83-BCBE-5EA358882E0F}"/>
              </a:ext>
            </a:extLst>
          </p:cNvPr>
          <p:cNvSpPr/>
          <p:nvPr/>
        </p:nvSpPr>
        <p:spPr>
          <a:xfrm>
            <a:off x="2865470" y="3622532"/>
            <a:ext cx="5961571" cy="468267"/>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Perform transmission improvement analysis</a:t>
            </a:r>
          </a:p>
        </p:txBody>
      </p:sp>
      <p:sp>
        <p:nvSpPr>
          <p:cNvPr id="46" name="Rectangle 45">
            <a:extLst>
              <a:ext uri="{FF2B5EF4-FFF2-40B4-BE49-F238E27FC236}">
                <a16:creationId xmlns:a16="http://schemas.microsoft.com/office/drawing/2014/main" id="{75279902-E0B7-42D3-B481-14A6304FD00B}"/>
              </a:ext>
            </a:extLst>
          </p:cNvPr>
          <p:cNvSpPr/>
          <p:nvPr/>
        </p:nvSpPr>
        <p:spPr>
          <a:xfrm>
            <a:off x="3534310" y="4149803"/>
            <a:ext cx="5292732" cy="468267"/>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Perform Short Circuit, SSR Screening, and Facilities Studies</a:t>
            </a:r>
          </a:p>
        </p:txBody>
      </p:sp>
      <p:cxnSp>
        <p:nvCxnSpPr>
          <p:cNvPr id="51" name="Straight Arrow Connector 50">
            <a:extLst>
              <a:ext uri="{FF2B5EF4-FFF2-40B4-BE49-F238E27FC236}">
                <a16:creationId xmlns:a16="http://schemas.microsoft.com/office/drawing/2014/main" id="{C97A6432-1059-276B-5B51-49BD2EB176CA}"/>
              </a:ext>
            </a:extLst>
          </p:cNvPr>
          <p:cNvCxnSpPr>
            <a:cxnSpLocks/>
            <a:stCxn id="43" idx="1"/>
            <a:endCxn id="49" idx="0"/>
          </p:cNvCxnSpPr>
          <p:nvPr/>
        </p:nvCxnSpPr>
        <p:spPr>
          <a:xfrm rot="10800000" flipV="1">
            <a:off x="4020838" y="2670209"/>
            <a:ext cx="1155366" cy="343754"/>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822E44FC-2C0A-83B6-E0CC-CC8E5DC96792}"/>
              </a:ext>
            </a:extLst>
          </p:cNvPr>
          <p:cNvCxnSpPr>
            <a:cxnSpLocks/>
          </p:cNvCxnSpPr>
          <p:nvPr/>
        </p:nvCxnSpPr>
        <p:spPr>
          <a:xfrm flipH="1">
            <a:off x="2428208" y="3218971"/>
            <a:ext cx="437262"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44A054D4-58CE-AAA6-6DF7-486330AB858D}"/>
              </a:ext>
            </a:extLst>
          </p:cNvPr>
          <p:cNvSpPr>
            <a:spLocks/>
          </p:cNvSpPr>
          <p:nvPr/>
        </p:nvSpPr>
        <p:spPr>
          <a:xfrm>
            <a:off x="554736" y="2836195"/>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Communicate Results</a:t>
            </a:r>
          </a:p>
        </p:txBody>
      </p:sp>
      <p:sp>
        <p:nvSpPr>
          <p:cNvPr id="86" name="Rectangle 85">
            <a:extLst>
              <a:ext uri="{FF2B5EF4-FFF2-40B4-BE49-F238E27FC236}">
                <a16:creationId xmlns:a16="http://schemas.microsoft.com/office/drawing/2014/main" id="{733D27CC-8C36-8E1A-7B07-0BD1421AFC75}"/>
              </a:ext>
            </a:extLst>
          </p:cNvPr>
          <p:cNvSpPr>
            <a:spLocks/>
          </p:cNvSpPr>
          <p:nvPr/>
        </p:nvSpPr>
        <p:spPr>
          <a:xfrm>
            <a:off x="554736" y="4050386"/>
            <a:ext cx="1873472" cy="754431"/>
          </a:xfrm>
          <a:prstGeom prst="rect">
            <a:avLst/>
          </a:prstGeom>
          <a:solidFill>
            <a:schemeClr val="bg1">
              <a:lumMod val="95000"/>
            </a:schemeClr>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Submit interconnection agreement requirements</a:t>
            </a:r>
          </a:p>
        </p:txBody>
      </p:sp>
      <p:sp>
        <p:nvSpPr>
          <p:cNvPr id="87" name="Rectangle 86">
            <a:extLst>
              <a:ext uri="{FF2B5EF4-FFF2-40B4-BE49-F238E27FC236}">
                <a16:creationId xmlns:a16="http://schemas.microsoft.com/office/drawing/2014/main" id="{58E08076-E835-5524-CBD4-68386DCBB8DA}"/>
              </a:ext>
            </a:extLst>
          </p:cNvPr>
          <p:cNvSpPr>
            <a:spLocks/>
          </p:cNvSpPr>
          <p:nvPr/>
        </p:nvSpPr>
        <p:spPr>
          <a:xfrm>
            <a:off x="554736" y="5275921"/>
            <a:ext cx="1873472" cy="754431"/>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Sign interconnection agreement</a:t>
            </a:r>
          </a:p>
        </p:txBody>
      </p:sp>
      <p:sp>
        <p:nvSpPr>
          <p:cNvPr id="88" name="Rectangle 87">
            <a:extLst>
              <a:ext uri="{FF2B5EF4-FFF2-40B4-BE49-F238E27FC236}">
                <a16:creationId xmlns:a16="http://schemas.microsoft.com/office/drawing/2014/main" id="{459F0742-CFF9-ED4D-4DE8-DBF34E940701}"/>
              </a:ext>
            </a:extLst>
          </p:cNvPr>
          <p:cNvSpPr>
            <a:spLocks/>
          </p:cNvSpPr>
          <p:nvPr/>
        </p:nvSpPr>
        <p:spPr>
          <a:xfrm>
            <a:off x="2865470" y="5275921"/>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Perform Refinement Transmission Plan Study</a:t>
            </a:r>
          </a:p>
        </p:txBody>
      </p:sp>
      <p:sp>
        <p:nvSpPr>
          <p:cNvPr id="89" name="Rectangle 88">
            <a:extLst>
              <a:ext uri="{FF2B5EF4-FFF2-40B4-BE49-F238E27FC236}">
                <a16:creationId xmlns:a16="http://schemas.microsoft.com/office/drawing/2014/main" id="{A4935EF5-4443-79AE-0E27-07E1091C815D}"/>
              </a:ext>
            </a:extLst>
          </p:cNvPr>
          <p:cNvSpPr/>
          <p:nvPr/>
        </p:nvSpPr>
        <p:spPr>
          <a:xfrm>
            <a:off x="5176204" y="4726937"/>
            <a:ext cx="1873472" cy="754431"/>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Provide Cost Estimates and Final Review </a:t>
            </a:r>
          </a:p>
        </p:txBody>
      </p:sp>
      <p:sp>
        <p:nvSpPr>
          <p:cNvPr id="90" name="Rectangle 89">
            <a:extLst>
              <a:ext uri="{FF2B5EF4-FFF2-40B4-BE49-F238E27FC236}">
                <a16:creationId xmlns:a16="http://schemas.microsoft.com/office/drawing/2014/main" id="{DDF33D4C-B08C-F09A-7FD1-E82E3F4ECDFE}"/>
              </a:ext>
            </a:extLst>
          </p:cNvPr>
          <p:cNvSpPr>
            <a:spLocks/>
          </p:cNvSpPr>
          <p:nvPr/>
        </p:nvSpPr>
        <p:spPr>
          <a:xfrm>
            <a:off x="7486939" y="5275921"/>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Submit Refinement Transmission Plan Study for RPG Review</a:t>
            </a:r>
          </a:p>
        </p:txBody>
      </p:sp>
      <p:sp>
        <p:nvSpPr>
          <p:cNvPr id="91" name="Rectangle 90">
            <a:extLst>
              <a:ext uri="{FF2B5EF4-FFF2-40B4-BE49-F238E27FC236}">
                <a16:creationId xmlns:a16="http://schemas.microsoft.com/office/drawing/2014/main" id="{0D249524-E544-2724-208C-1554570FE2C9}"/>
              </a:ext>
            </a:extLst>
          </p:cNvPr>
          <p:cNvSpPr>
            <a:spLocks/>
          </p:cNvSpPr>
          <p:nvPr/>
        </p:nvSpPr>
        <p:spPr>
          <a:xfrm>
            <a:off x="9763792" y="5275921"/>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Resolve RPG Comments and Seek BOD endorsement, when necessary</a:t>
            </a:r>
          </a:p>
        </p:txBody>
      </p:sp>
      <p:cxnSp>
        <p:nvCxnSpPr>
          <p:cNvPr id="93" name="Straight Arrow Connector 92">
            <a:extLst>
              <a:ext uri="{FF2B5EF4-FFF2-40B4-BE49-F238E27FC236}">
                <a16:creationId xmlns:a16="http://schemas.microsoft.com/office/drawing/2014/main" id="{877DA1B0-8C5C-021E-D512-F4DEDF354FA2}"/>
              </a:ext>
            </a:extLst>
          </p:cNvPr>
          <p:cNvCxnSpPr>
            <a:cxnSpLocks/>
            <a:stCxn id="87" idx="3"/>
            <a:endCxn id="88" idx="1"/>
          </p:cNvCxnSpPr>
          <p:nvPr/>
        </p:nvCxnSpPr>
        <p:spPr>
          <a:xfrm>
            <a:off x="2428208" y="5653137"/>
            <a:ext cx="437262"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55450300-0959-FDD4-89C9-C623CA03095D}"/>
              </a:ext>
            </a:extLst>
          </p:cNvPr>
          <p:cNvCxnSpPr>
            <a:cxnSpLocks/>
            <a:stCxn id="90" idx="3"/>
            <a:endCxn id="91" idx="1"/>
          </p:cNvCxnSpPr>
          <p:nvPr/>
        </p:nvCxnSpPr>
        <p:spPr>
          <a:xfrm>
            <a:off x="9360411" y="5653137"/>
            <a:ext cx="403381"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927EE10C-B530-3B2C-E723-AC4C94C76471}"/>
              </a:ext>
            </a:extLst>
          </p:cNvPr>
          <p:cNvCxnSpPr>
            <a:cxnSpLocks/>
            <a:stCxn id="88" idx="3"/>
            <a:endCxn id="90" idx="1"/>
          </p:cNvCxnSpPr>
          <p:nvPr/>
        </p:nvCxnSpPr>
        <p:spPr>
          <a:xfrm>
            <a:off x="4738942" y="5653137"/>
            <a:ext cx="2747996"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3D54DDA4-14CB-FD9E-363D-3F587A85A683}"/>
              </a:ext>
            </a:extLst>
          </p:cNvPr>
          <p:cNvCxnSpPr>
            <a:cxnSpLocks/>
            <a:stCxn id="88" idx="0"/>
            <a:endCxn id="89" idx="1"/>
          </p:cNvCxnSpPr>
          <p:nvPr/>
        </p:nvCxnSpPr>
        <p:spPr>
          <a:xfrm rot="5400000" flipH="1" flipV="1">
            <a:off x="4403320" y="4503038"/>
            <a:ext cx="171769" cy="1373998"/>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05B4CEE9-135D-1C64-2DEF-C28D41D67FD2}"/>
              </a:ext>
            </a:extLst>
          </p:cNvPr>
          <p:cNvCxnSpPr>
            <a:cxnSpLocks/>
            <a:stCxn id="89" idx="3"/>
            <a:endCxn id="90" idx="0"/>
          </p:cNvCxnSpPr>
          <p:nvPr/>
        </p:nvCxnSpPr>
        <p:spPr>
          <a:xfrm>
            <a:off x="7049677" y="5104152"/>
            <a:ext cx="1373998" cy="171769"/>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8EDC9E6C-FB83-516D-74B1-A4CE4070B040}"/>
              </a:ext>
            </a:extLst>
          </p:cNvPr>
          <p:cNvCxnSpPr>
            <a:cxnSpLocks/>
            <a:stCxn id="85" idx="2"/>
            <a:endCxn id="86" idx="0"/>
          </p:cNvCxnSpPr>
          <p:nvPr/>
        </p:nvCxnSpPr>
        <p:spPr>
          <a:xfrm>
            <a:off x="1491472" y="3590626"/>
            <a:ext cx="0" cy="45976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DDC03CD9-88AE-7945-1709-A38C4CFC409D}"/>
              </a:ext>
            </a:extLst>
          </p:cNvPr>
          <p:cNvCxnSpPr>
            <a:cxnSpLocks/>
            <a:stCxn id="86" idx="2"/>
            <a:endCxn id="87" idx="0"/>
          </p:cNvCxnSpPr>
          <p:nvPr/>
        </p:nvCxnSpPr>
        <p:spPr>
          <a:xfrm>
            <a:off x="1491472" y="4804817"/>
            <a:ext cx="0" cy="471104"/>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0" name="Connector: Elbow 109">
            <a:extLst>
              <a:ext uri="{FF2B5EF4-FFF2-40B4-BE49-F238E27FC236}">
                <a16:creationId xmlns:a16="http://schemas.microsoft.com/office/drawing/2014/main" id="{B4AF3B9F-C26E-858F-D471-55A86D55B73B}"/>
              </a:ext>
            </a:extLst>
          </p:cNvPr>
          <p:cNvCxnSpPr>
            <a:cxnSpLocks/>
            <a:stCxn id="85" idx="1"/>
            <a:endCxn id="87" idx="1"/>
          </p:cNvCxnSpPr>
          <p:nvPr/>
        </p:nvCxnSpPr>
        <p:spPr>
          <a:xfrm rot="10800000" flipV="1">
            <a:off x="554736" y="3213411"/>
            <a:ext cx="13208" cy="2439726"/>
          </a:xfrm>
          <a:prstGeom prst="bentConnector3">
            <a:avLst>
              <a:gd name="adj1" fmla="val 1223077"/>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6FAF8070-ED45-7C83-A039-DD8708D288DA}"/>
              </a:ext>
            </a:extLst>
          </p:cNvPr>
          <p:cNvSpPr/>
          <p:nvPr/>
        </p:nvSpPr>
        <p:spPr>
          <a:xfrm>
            <a:off x="5833773" y="1146618"/>
            <a:ext cx="167263" cy="166116"/>
          </a:xfrm>
          <a:prstGeom prst="rect">
            <a:avLst/>
          </a:prstGeom>
          <a:solidFill>
            <a:srgbClr val="00AEC7">
              <a:alpha val="30196"/>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14" name="TextBox 113">
            <a:extLst>
              <a:ext uri="{FF2B5EF4-FFF2-40B4-BE49-F238E27FC236}">
                <a16:creationId xmlns:a16="http://schemas.microsoft.com/office/drawing/2014/main" id="{6CA69622-5666-FB79-76DE-29676FEECC94}"/>
              </a:ext>
            </a:extLst>
          </p:cNvPr>
          <p:cNvSpPr txBox="1"/>
          <p:nvPr/>
        </p:nvSpPr>
        <p:spPr>
          <a:xfrm>
            <a:off x="6117208" y="1137343"/>
            <a:ext cx="538609" cy="184666"/>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ERCOT</a:t>
            </a:r>
          </a:p>
        </p:txBody>
      </p:sp>
      <p:sp>
        <p:nvSpPr>
          <p:cNvPr id="115" name="TextBox 114">
            <a:extLst>
              <a:ext uri="{FF2B5EF4-FFF2-40B4-BE49-F238E27FC236}">
                <a16:creationId xmlns:a16="http://schemas.microsoft.com/office/drawing/2014/main" id="{B1649BF3-5566-800C-40ED-8ABB180BE988}"/>
              </a:ext>
            </a:extLst>
          </p:cNvPr>
          <p:cNvSpPr txBox="1"/>
          <p:nvPr/>
        </p:nvSpPr>
        <p:spPr>
          <a:xfrm>
            <a:off x="7055424" y="1137343"/>
            <a:ext cx="512961" cy="184666"/>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T(D)SP</a:t>
            </a:r>
          </a:p>
        </p:txBody>
      </p:sp>
      <p:sp>
        <p:nvSpPr>
          <p:cNvPr id="116" name="TextBox 115">
            <a:extLst>
              <a:ext uri="{FF2B5EF4-FFF2-40B4-BE49-F238E27FC236}">
                <a16:creationId xmlns:a16="http://schemas.microsoft.com/office/drawing/2014/main" id="{DC7A7DC3-E7C4-17E2-9EAD-293D9A81C083}"/>
              </a:ext>
            </a:extLst>
          </p:cNvPr>
          <p:cNvSpPr txBox="1"/>
          <p:nvPr/>
        </p:nvSpPr>
        <p:spPr>
          <a:xfrm>
            <a:off x="7967990" y="1137343"/>
            <a:ext cx="3669274" cy="184666"/>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Developer </a:t>
            </a:r>
            <a:r>
              <a:rPr lang="en-US" sz="1200"/>
              <a:t>(Interconnecting Large Load Entity – ILLE)</a:t>
            </a:r>
          </a:p>
        </p:txBody>
      </p:sp>
      <p:sp>
        <p:nvSpPr>
          <p:cNvPr id="117" name="Rectangle 116">
            <a:extLst>
              <a:ext uri="{FF2B5EF4-FFF2-40B4-BE49-F238E27FC236}">
                <a16:creationId xmlns:a16="http://schemas.microsoft.com/office/drawing/2014/main" id="{3091590C-4A1F-1FB9-FD76-E2A37D5BEA59}"/>
              </a:ext>
            </a:extLst>
          </p:cNvPr>
          <p:cNvSpPr/>
          <p:nvPr/>
        </p:nvSpPr>
        <p:spPr>
          <a:xfrm>
            <a:off x="7684557" y="1146618"/>
            <a:ext cx="167263" cy="166116"/>
          </a:xfrm>
          <a:prstGeom prst="rect">
            <a:avLst/>
          </a:prstGeom>
          <a:solidFill>
            <a:schemeClr val="bg1">
              <a:lumMod val="95000"/>
            </a:schemeClr>
          </a:solidFill>
          <a:ln w="6350" cap="sq">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18" name="Rectangle 117">
            <a:extLst>
              <a:ext uri="{FF2B5EF4-FFF2-40B4-BE49-F238E27FC236}">
                <a16:creationId xmlns:a16="http://schemas.microsoft.com/office/drawing/2014/main" id="{DF329D3F-EC45-777C-1F59-41219E42FC5A}"/>
              </a:ext>
            </a:extLst>
          </p:cNvPr>
          <p:cNvSpPr/>
          <p:nvPr/>
        </p:nvSpPr>
        <p:spPr>
          <a:xfrm>
            <a:off x="6771989" y="1146618"/>
            <a:ext cx="167263" cy="166116"/>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9" name="Rectangle 48">
            <a:extLst>
              <a:ext uri="{FF2B5EF4-FFF2-40B4-BE49-F238E27FC236}">
                <a16:creationId xmlns:a16="http://schemas.microsoft.com/office/drawing/2014/main" id="{95F22B7A-F6AA-711F-7E26-C4B8BBA307E0}"/>
              </a:ext>
            </a:extLst>
          </p:cNvPr>
          <p:cNvSpPr/>
          <p:nvPr/>
        </p:nvSpPr>
        <p:spPr>
          <a:xfrm>
            <a:off x="2865471" y="3013963"/>
            <a:ext cx="2310734" cy="468267"/>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Perform Batch Stability Screening Study</a:t>
            </a:r>
          </a:p>
        </p:txBody>
      </p:sp>
      <p:cxnSp>
        <p:nvCxnSpPr>
          <p:cNvPr id="6" name="Straight Arrow Connector 5">
            <a:extLst>
              <a:ext uri="{FF2B5EF4-FFF2-40B4-BE49-F238E27FC236}">
                <a16:creationId xmlns:a16="http://schemas.microsoft.com/office/drawing/2014/main" id="{3FD1DC70-20B3-0FD2-463D-A27C101297AA}"/>
              </a:ext>
            </a:extLst>
          </p:cNvPr>
          <p:cNvCxnSpPr>
            <a:cxnSpLocks/>
          </p:cNvCxnSpPr>
          <p:nvPr/>
        </p:nvCxnSpPr>
        <p:spPr>
          <a:xfrm flipV="1">
            <a:off x="4808651" y="348223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466F435-802F-838F-DC18-BBF7C09C885B}"/>
              </a:ext>
            </a:extLst>
          </p:cNvPr>
          <p:cNvCxnSpPr>
            <a:cxnSpLocks/>
          </p:cNvCxnSpPr>
          <p:nvPr/>
        </p:nvCxnSpPr>
        <p:spPr>
          <a:xfrm>
            <a:off x="5056119" y="348223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D819428-83D9-1BD7-0786-04FB36EF54B9}"/>
              </a:ext>
            </a:extLst>
          </p:cNvPr>
          <p:cNvCxnSpPr>
            <a:cxnSpLocks/>
          </p:cNvCxnSpPr>
          <p:nvPr/>
        </p:nvCxnSpPr>
        <p:spPr>
          <a:xfrm flipV="1">
            <a:off x="4262409" y="348223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30BA164-6C82-7DAE-6B1F-268821852CF3}"/>
              </a:ext>
            </a:extLst>
          </p:cNvPr>
          <p:cNvCxnSpPr>
            <a:cxnSpLocks/>
          </p:cNvCxnSpPr>
          <p:nvPr/>
        </p:nvCxnSpPr>
        <p:spPr>
          <a:xfrm>
            <a:off x="4530425" y="348223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5FCAEDC-F2E3-DB04-628A-B0724B4BFF75}"/>
              </a:ext>
            </a:extLst>
          </p:cNvPr>
          <p:cNvCxnSpPr>
            <a:cxnSpLocks/>
          </p:cNvCxnSpPr>
          <p:nvPr/>
        </p:nvCxnSpPr>
        <p:spPr>
          <a:xfrm flipV="1">
            <a:off x="3727207" y="349152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21BE968-766D-2A48-24AA-2F3145450A03}"/>
              </a:ext>
            </a:extLst>
          </p:cNvPr>
          <p:cNvCxnSpPr>
            <a:cxnSpLocks/>
          </p:cNvCxnSpPr>
          <p:nvPr/>
        </p:nvCxnSpPr>
        <p:spPr>
          <a:xfrm>
            <a:off x="3995223" y="349152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6AA9B3C-6301-D526-57C8-5C6E20F92DBF}"/>
              </a:ext>
            </a:extLst>
          </p:cNvPr>
          <p:cNvCxnSpPr>
            <a:cxnSpLocks/>
          </p:cNvCxnSpPr>
          <p:nvPr/>
        </p:nvCxnSpPr>
        <p:spPr>
          <a:xfrm flipV="1">
            <a:off x="3202458" y="349152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AF1E5A9-A240-09A9-F450-D54BF3054B76}"/>
              </a:ext>
            </a:extLst>
          </p:cNvPr>
          <p:cNvCxnSpPr>
            <a:cxnSpLocks/>
          </p:cNvCxnSpPr>
          <p:nvPr/>
        </p:nvCxnSpPr>
        <p:spPr>
          <a:xfrm>
            <a:off x="3470474" y="349152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486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1B4C2-DA18-C75D-530C-043BBEA5027C}"/>
            </a:ext>
          </a:extLst>
        </p:cNvPr>
        <p:cNvGrpSpPr/>
        <p:nvPr/>
      </p:nvGrpSpPr>
      <p:grpSpPr>
        <a:xfrm>
          <a:off x="0" y="0"/>
          <a:ext cx="0" cy="0"/>
          <a:chOff x="0" y="0"/>
          <a:chExt cx="0" cy="0"/>
        </a:xfrm>
      </p:grpSpPr>
      <p:graphicFrame>
        <p:nvGraphicFramePr>
          <p:cNvPr id="8" name="Object 6" hidden="1">
            <a:extLst>
              <a:ext uri="{FF2B5EF4-FFF2-40B4-BE49-F238E27FC236}">
                <a16:creationId xmlns:a16="http://schemas.microsoft.com/office/drawing/2014/main" id="{DDBEB20C-DDA0-F1BC-52CE-EB56A13771C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9" imgW="404" imgH="403" progId="TCLayout.ActiveDocument.1">
                  <p:embed/>
                </p:oleObj>
              </mc:Choice>
              <mc:Fallback>
                <p:oleObj name="think-cell Slide" r:id="rId59" imgW="404" imgH="403" progId="TCLayout.ActiveDocument.1">
                  <p:embed/>
                  <p:pic>
                    <p:nvPicPr>
                      <p:cNvPr id="8" name="Object 6" hidden="1">
                        <a:extLst>
                          <a:ext uri="{FF2B5EF4-FFF2-40B4-BE49-F238E27FC236}">
                            <a16:creationId xmlns:a16="http://schemas.microsoft.com/office/drawing/2014/main" id="{DDBEB20C-DDA0-F1BC-52CE-EB56A13771CB}"/>
                          </a:ext>
                        </a:extLst>
                      </p:cNvPr>
                      <p:cNvPicPr/>
                      <p:nvPr/>
                    </p:nvPicPr>
                    <p:blipFill>
                      <a:blip r:embed="rId60"/>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8161AF9D-E103-41A5-64A8-97B81E084803}"/>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Proposed Batch Zero Timeline</a:t>
            </a:r>
          </a:p>
        </p:txBody>
      </p:sp>
      <p:sp>
        <p:nvSpPr>
          <p:cNvPr id="3" name="TrackerNumBlue 7">
            <a:extLst>
              <a:ext uri="{FF2B5EF4-FFF2-40B4-BE49-F238E27FC236}">
                <a16:creationId xmlns:a16="http://schemas.microsoft.com/office/drawing/2014/main" id="{9CC84E7F-C926-6D4E-8921-A154C879699B}"/>
              </a:ext>
            </a:extLst>
          </p:cNvPr>
          <p:cNvSpPr>
            <a:spLocks noChangeAspect="1"/>
          </p:cNvSpPr>
          <p:nvPr>
            <p:custDataLst>
              <p:tags r:id="rId3"/>
            </p:custDataLst>
          </p:nvPr>
        </p:nvSpPr>
        <p:spPr>
          <a:xfrm>
            <a:off x="554737" y="133127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1</a:t>
            </a:r>
          </a:p>
        </p:txBody>
      </p:sp>
      <p:sp>
        <p:nvSpPr>
          <p:cNvPr id="6" name="TrackerNumBlue 7">
            <a:extLst>
              <a:ext uri="{FF2B5EF4-FFF2-40B4-BE49-F238E27FC236}">
                <a16:creationId xmlns:a16="http://schemas.microsoft.com/office/drawing/2014/main" id="{4FD346EA-1E4D-EB7C-05FC-52A535E1AFB1}"/>
              </a:ext>
            </a:extLst>
          </p:cNvPr>
          <p:cNvSpPr>
            <a:spLocks noChangeAspect="1"/>
          </p:cNvSpPr>
          <p:nvPr>
            <p:custDataLst>
              <p:tags r:id="rId4"/>
            </p:custDataLst>
          </p:nvPr>
        </p:nvSpPr>
        <p:spPr>
          <a:xfrm>
            <a:off x="554737" y="1767961"/>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2</a:t>
            </a:r>
          </a:p>
        </p:txBody>
      </p:sp>
      <p:sp>
        <p:nvSpPr>
          <p:cNvPr id="10" name="TrackerNumBlue 7">
            <a:extLst>
              <a:ext uri="{FF2B5EF4-FFF2-40B4-BE49-F238E27FC236}">
                <a16:creationId xmlns:a16="http://schemas.microsoft.com/office/drawing/2014/main" id="{6AE0CBAD-BEF0-8856-5085-FFFEAEE5971D}"/>
              </a:ext>
            </a:extLst>
          </p:cNvPr>
          <p:cNvSpPr>
            <a:spLocks noChangeAspect="1"/>
          </p:cNvSpPr>
          <p:nvPr>
            <p:custDataLst>
              <p:tags r:id="rId5"/>
            </p:custDataLst>
          </p:nvPr>
        </p:nvSpPr>
        <p:spPr>
          <a:xfrm>
            <a:off x="554737" y="212446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3</a:t>
            </a:r>
          </a:p>
        </p:txBody>
      </p:sp>
      <p:sp>
        <p:nvSpPr>
          <p:cNvPr id="16" name="TrackerNumBlue 7">
            <a:extLst>
              <a:ext uri="{FF2B5EF4-FFF2-40B4-BE49-F238E27FC236}">
                <a16:creationId xmlns:a16="http://schemas.microsoft.com/office/drawing/2014/main" id="{4BFC0FEE-703C-A393-8053-9B2B407E4C75}"/>
              </a:ext>
            </a:extLst>
          </p:cNvPr>
          <p:cNvSpPr>
            <a:spLocks noChangeAspect="1"/>
          </p:cNvSpPr>
          <p:nvPr>
            <p:custDataLst>
              <p:tags r:id="rId6"/>
            </p:custDataLst>
          </p:nvPr>
        </p:nvSpPr>
        <p:spPr>
          <a:xfrm>
            <a:off x="554737" y="2545919"/>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4</a:t>
            </a:r>
          </a:p>
        </p:txBody>
      </p:sp>
      <p:sp>
        <p:nvSpPr>
          <p:cNvPr id="17" name="TrackerNumBlue 7">
            <a:extLst>
              <a:ext uri="{FF2B5EF4-FFF2-40B4-BE49-F238E27FC236}">
                <a16:creationId xmlns:a16="http://schemas.microsoft.com/office/drawing/2014/main" id="{35C4036C-F279-1F0F-0CBF-FB325AE223A4}"/>
              </a:ext>
            </a:extLst>
          </p:cNvPr>
          <p:cNvSpPr>
            <a:spLocks noChangeAspect="1"/>
          </p:cNvSpPr>
          <p:nvPr>
            <p:custDataLst>
              <p:tags r:id="rId7"/>
            </p:custDataLst>
          </p:nvPr>
        </p:nvSpPr>
        <p:spPr>
          <a:xfrm>
            <a:off x="554737" y="2938727"/>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5</a:t>
            </a:r>
          </a:p>
        </p:txBody>
      </p:sp>
      <p:sp>
        <p:nvSpPr>
          <p:cNvPr id="18" name="TrackerNumBlue 7">
            <a:extLst>
              <a:ext uri="{FF2B5EF4-FFF2-40B4-BE49-F238E27FC236}">
                <a16:creationId xmlns:a16="http://schemas.microsoft.com/office/drawing/2014/main" id="{BCDED768-83BD-66F6-18F4-BC48EDC4E7E8}"/>
              </a:ext>
            </a:extLst>
          </p:cNvPr>
          <p:cNvSpPr>
            <a:spLocks noChangeAspect="1"/>
          </p:cNvSpPr>
          <p:nvPr>
            <p:custDataLst>
              <p:tags r:id="rId8"/>
            </p:custDataLst>
          </p:nvPr>
        </p:nvSpPr>
        <p:spPr>
          <a:xfrm>
            <a:off x="554737" y="3620573"/>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6</a:t>
            </a:r>
          </a:p>
        </p:txBody>
      </p:sp>
      <p:sp>
        <p:nvSpPr>
          <p:cNvPr id="19" name="TrackerNumBlue 7">
            <a:extLst>
              <a:ext uri="{FF2B5EF4-FFF2-40B4-BE49-F238E27FC236}">
                <a16:creationId xmlns:a16="http://schemas.microsoft.com/office/drawing/2014/main" id="{8E4710AC-319B-9A2D-9305-7413C518CE14}"/>
              </a:ext>
            </a:extLst>
          </p:cNvPr>
          <p:cNvSpPr>
            <a:spLocks noChangeAspect="1"/>
          </p:cNvSpPr>
          <p:nvPr>
            <p:custDataLst>
              <p:tags r:id="rId9"/>
            </p:custDataLst>
          </p:nvPr>
        </p:nvSpPr>
        <p:spPr>
          <a:xfrm>
            <a:off x="554737" y="401744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7</a:t>
            </a:r>
          </a:p>
        </p:txBody>
      </p:sp>
      <p:sp>
        <p:nvSpPr>
          <p:cNvPr id="20" name="TrackerNumBlue 7">
            <a:extLst>
              <a:ext uri="{FF2B5EF4-FFF2-40B4-BE49-F238E27FC236}">
                <a16:creationId xmlns:a16="http://schemas.microsoft.com/office/drawing/2014/main" id="{A028D93D-75D2-6CE1-6C7C-B3EA23702D3F}"/>
              </a:ext>
            </a:extLst>
          </p:cNvPr>
          <p:cNvSpPr>
            <a:spLocks noChangeAspect="1"/>
          </p:cNvSpPr>
          <p:nvPr>
            <p:custDataLst>
              <p:tags r:id="rId10"/>
            </p:custDataLst>
          </p:nvPr>
        </p:nvSpPr>
        <p:spPr>
          <a:xfrm>
            <a:off x="554737" y="440536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8</a:t>
            </a:r>
          </a:p>
        </p:txBody>
      </p:sp>
      <p:sp>
        <p:nvSpPr>
          <p:cNvPr id="21" name="TrackerNumBlue 7">
            <a:extLst>
              <a:ext uri="{FF2B5EF4-FFF2-40B4-BE49-F238E27FC236}">
                <a16:creationId xmlns:a16="http://schemas.microsoft.com/office/drawing/2014/main" id="{6952D4D9-BF97-EA61-6E4A-B4F46443091D}"/>
              </a:ext>
            </a:extLst>
          </p:cNvPr>
          <p:cNvSpPr>
            <a:spLocks noChangeAspect="1"/>
          </p:cNvSpPr>
          <p:nvPr>
            <p:custDataLst>
              <p:tags r:id="rId11"/>
            </p:custDataLst>
          </p:nvPr>
        </p:nvSpPr>
        <p:spPr>
          <a:xfrm>
            <a:off x="554737" y="4800986"/>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9</a:t>
            </a:r>
          </a:p>
        </p:txBody>
      </p:sp>
      <p:sp>
        <p:nvSpPr>
          <p:cNvPr id="22" name="TrackerNumBlue 7">
            <a:extLst>
              <a:ext uri="{FF2B5EF4-FFF2-40B4-BE49-F238E27FC236}">
                <a16:creationId xmlns:a16="http://schemas.microsoft.com/office/drawing/2014/main" id="{0228AB02-5C1F-6A15-1B2A-25EBE3383505}"/>
              </a:ext>
            </a:extLst>
          </p:cNvPr>
          <p:cNvSpPr>
            <a:spLocks noChangeAspect="1"/>
          </p:cNvSpPr>
          <p:nvPr>
            <p:custDataLst>
              <p:tags r:id="rId12"/>
            </p:custDataLst>
          </p:nvPr>
        </p:nvSpPr>
        <p:spPr>
          <a:xfrm>
            <a:off x="554737" y="518644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9</a:t>
            </a:r>
          </a:p>
        </p:txBody>
      </p:sp>
      <p:cxnSp>
        <p:nvCxnSpPr>
          <p:cNvPr id="234" name="Straight Connector 233">
            <a:extLst>
              <a:ext uri="{FF2B5EF4-FFF2-40B4-BE49-F238E27FC236}">
                <a16:creationId xmlns:a16="http://schemas.microsoft.com/office/drawing/2014/main" id="{00B56F70-FD59-098A-4E8B-952B5FB56EF4}"/>
              </a:ext>
            </a:extLst>
          </p:cNvPr>
          <p:cNvCxnSpPr>
            <a:cxnSpLocks/>
          </p:cNvCxnSpPr>
          <p:nvPr>
            <p:custDataLst>
              <p:tags r:id="rId13"/>
            </p:custDataLst>
          </p:nvPr>
        </p:nvCxnSpPr>
        <p:spPr bwMode="auto">
          <a:xfrm flipH="1">
            <a:off x="2266147" y="1065501"/>
            <a:ext cx="3506497" cy="0"/>
          </a:xfrm>
          <a:prstGeom prst="line">
            <a:avLst/>
          </a:prstGeom>
          <a:ln w="12700" cap="flat" cmpd="sng" algn="ctr">
            <a:solidFill>
              <a:srgbClr val="7F7F7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5" name="Straight Connector 234">
            <a:extLst>
              <a:ext uri="{FF2B5EF4-FFF2-40B4-BE49-F238E27FC236}">
                <a16:creationId xmlns:a16="http://schemas.microsoft.com/office/drawing/2014/main" id="{158FA405-620A-1985-A888-F0AD5C615F9D}"/>
              </a:ext>
            </a:extLst>
          </p:cNvPr>
          <p:cNvCxnSpPr>
            <a:cxnSpLocks/>
          </p:cNvCxnSpPr>
          <p:nvPr>
            <p:custDataLst>
              <p:tags r:id="rId14"/>
            </p:custDataLst>
          </p:nvPr>
        </p:nvCxnSpPr>
        <p:spPr bwMode="auto">
          <a:xfrm flipH="1">
            <a:off x="6069289" y="1065501"/>
            <a:ext cx="5565497" cy="0"/>
          </a:xfrm>
          <a:prstGeom prst="line">
            <a:avLst/>
          </a:prstGeom>
          <a:ln w="12700" cap="flat" cmpd="sng" algn="ctr">
            <a:solidFill>
              <a:srgbClr val="7F7F7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3" name="Straight Connector 522">
            <a:extLst>
              <a:ext uri="{FF2B5EF4-FFF2-40B4-BE49-F238E27FC236}">
                <a16:creationId xmlns:a16="http://schemas.microsoft.com/office/drawing/2014/main" id="{ABF547B3-4D9C-58FF-5981-3312426803DC}"/>
              </a:ext>
            </a:extLst>
          </p:cNvPr>
          <p:cNvCxnSpPr/>
          <p:nvPr>
            <p:custDataLst>
              <p:tags r:id="rId15"/>
            </p:custDataLst>
          </p:nvPr>
        </p:nvCxnSpPr>
        <p:spPr bwMode="auto">
          <a:xfrm>
            <a:off x="6727111"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2" name="Straight Connector 521">
            <a:extLst>
              <a:ext uri="{FF2B5EF4-FFF2-40B4-BE49-F238E27FC236}">
                <a16:creationId xmlns:a16="http://schemas.microsoft.com/office/drawing/2014/main" id="{388FAE73-DD37-AC90-0A87-BFCF9DAA3106}"/>
              </a:ext>
            </a:extLst>
          </p:cNvPr>
          <p:cNvCxnSpPr/>
          <p:nvPr>
            <p:custDataLst>
              <p:tags r:id="rId16"/>
            </p:custDataLst>
          </p:nvPr>
        </p:nvCxnSpPr>
        <p:spPr bwMode="auto">
          <a:xfrm>
            <a:off x="6069288"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1" name="Straight Connector 520">
            <a:extLst>
              <a:ext uri="{FF2B5EF4-FFF2-40B4-BE49-F238E27FC236}">
                <a16:creationId xmlns:a16="http://schemas.microsoft.com/office/drawing/2014/main" id="{A1D7D18E-4854-0D08-D002-407D1ED7EAF0}"/>
              </a:ext>
            </a:extLst>
          </p:cNvPr>
          <p:cNvCxnSpPr/>
          <p:nvPr>
            <p:custDataLst>
              <p:tags r:id="rId17"/>
            </p:custDataLst>
          </p:nvPr>
        </p:nvCxnSpPr>
        <p:spPr bwMode="auto">
          <a:xfrm>
            <a:off x="5409934"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0" name="Straight Connector 519">
            <a:extLst>
              <a:ext uri="{FF2B5EF4-FFF2-40B4-BE49-F238E27FC236}">
                <a16:creationId xmlns:a16="http://schemas.microsoft.com/office/drawing/2014/main" id="{3DF9A839-CD15-18E9-14B7-9179DF322126}"/>
              </a:ext>
            </a:extLst>
          </p:cNvPr>
          <p:cNvCxnSpPr/>
          <p:nvPr>
            <p:custDataLst>
              <p:tags r:id="rId18"/>
            </p:custDataLst>
          </p:nvPr>
        </p:nvCxnSpPr>
        <p:spPr bwMode="auto">
          <a:xfrm>
            <a:off x="4773528"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9" name="Straight Connector 518">
            <a:extLst>
              <a:ext uri="{FF2B5EF4-FFF2-40B4-BE49-F238E27FC236}">
                <a16:creationId xmlns:a16="http://schemas.microsoft.com/office/drawing/2014/main" id="{DDF4A6B2-F5FD-9174-9B47-54FBD2640A8B}"/>
              </a:ext>
            </a:extLst>
          </p:cNvPr>
          <p:cNvCxnSpPr/>
          <p:nvPr>
            <p:custDataLst>
              <p:tags r:id="rId19"/>
            </p:custDataLst>
          </p:nvPr>
        </p:nvCxnSpPr>
        <p:spPr bwMode="auto">
          <a:xfrm>
            <a:off x="4114173"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8" name="Straight Connector 517">
            <a:extLst>
              <a:ext uri="{FF2B5EF4-FFF2-40B4-BE49-F238E27FC236}">
                <a16:creationId xmlns:a16="http://schemas.microsoft.com/office/drawing/2014/main" id="{04D39493-6017-7652-9068-0E6E7F0EB364}"/>
              </a:ext>
            </a:extLst>
          </p:cNvPr>
          <p:cNvCxnSpPr/>
          <p:nvPr>
            <p:custDataLst>
              <p:tags r:id="rId20"/>
            </p:custDataLst>
          </p:nvPr>
        </p:nvCxnSpPr>
        <p:spPr bwMode="auto">
          <a:xfrm>
            <a:off x="3477767"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7" name="Straight Connector 516">
            <a:extLst>
              <a:ext uri="{FF2B5EF4-FFF2-40B4-BE49-F238E27FC236}">
                <a16:creationId xmlns:a16="http://schemas.microsoft.com/office/drawing/2014/main" id="{98D357ED-8AFF-34F2-8DE9-FBBF0F7F0103}"/>
              </a:ext>
            </a:extLst>
          </p:cNvPr>
          <p:cNvCxnSpPr/>
          <p:nvPr>
            <p:custDataLst>
              <p:tags r:id="rId21"/>
            </p:custDataLst>
          </p:nvPr>
        </p:nvCxnSpPr>
        <p:spPr bwMode="auto">
          <a:xfrm>
            <a:off x="2818414"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EE66C653-DF35-59C4-3455-66EA78761779}"/>
              </a:ext>
            </a:extLst>
          </p:cNvPr>
          <p:cNvCxnSpPr/>
          <p:nvPr>
            <p:custDataLst>
              <p:tags r:id="rId22"/>
            </p:custDataLst>
          </p:nvPr>
        </p:nvCxnSpPr>
        <p:spPr bwMode="auto">
          <a:xfrm>
            <a:off x="11634786" y="1275650"/>
            <a:ext cx="0" cy="4760913"/>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896CD730-586E-A15A-C076-CD72A482E984}"/>
              </a:ext>
            </a:extLst>
          </p:cNvPr>
          <p:cNvCxnSpPr/>
          <p:nvPr>
            <p:custDataLst>
              <p:tags r:id="rId23"/>
            </p:custDataLst>
          </p:nvPr>
        </p:nvCxnSpPr>
        <p:spPr bwMode="auto">
          <a:xfrm>
            <a:off x="2266147"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0" name="Straight Connector 529">
            <a:extLst>
              <a:ext uri="{FF2B5EF4-FFF2-40B4-BE49-F238E27FC236}">
                <a16:creationId xmlns:a16="http://schemas.microsoft.com/office/drawing/2014/main" id="{7F2752F7-F3C4-5676-555F-3FA441B920DF}"/>
              </a:ext>
            </a:extLst>
          </p:cNvPr>
          <p:cNvCxnSpPr/>
          <p:nvPr>
            <p:custDataLst>
              <p:tags r:id="rId24"/>
            </p:custDataLst>
          </p:nvPr>
        </p:nvCxnSpPr>
        <p:spPr bwMode="auto">
          <a:xfrm>
            <a:off x="11230912"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4" name="Straight Connector 523">
            <a:extLst>
              <a:ext uri="{FF2B5EF4-FFF2-40B4-BE49-F238E27FC236}">
                <a16:creationId xmlns:a16="http://schemas.microsoft.com/office/drawing/2014/main" id="{F90C5ADB-279A-281B-0B7E-1C602B877D37}"/>
              </a:ext>
            </a:extLst>
          </p:cNvPr>
          <p:cNvCxnSpPr/>
          <p:nvPr>
            <p:custDataLst>
              <p:tags r:id="rId25"/>
            </p:custDataLst>
          </p:nvPr>
        </p:nvCxnSpPr>
        <p:spPr bwMode="auto">
          <a:xfrm>
            <a:off x="7322213"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5" name="Straight Connector 524">
            <a:extLst>
              <a:ext uri="{FF2B5EF4-FFF2-40B4-BE49-F238E27FC236}">
                <a16:creationId xmlns:a16="http://schemas.microsoft.com/office/drawing/2014/main" id="{9698674D-5B9C-A564-9D73-AA27107BBBFA}"/>
              </a:ext>
            </a:extLst>
          </p:cNvPr>
          <p:cNvCxnSpPr/>
          <p:nvPr>
            <p:custDataLst>
              <p:tags r:id="rId26"/>
            </p:custDataLst>
          </p:nvPr>
        </p:nvCxnSpPr>
        <p:spPr bwMode="auto">
          <a:xfrm>
            <a:off x="7981567"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6" name="Straight Connector 525">
            <a:extLst>
              <a:ext uri="{FF2B5EF4-FFF2-40B4-BE49-F238E27FC236}">
                <a16:creationId xmlns:a16="http://schemas.microsoft.com/office/drawing/2014/main" id="{0C451A13-856B-BBC4-74BC-18748AAD5143}"/>
              </a:ext>
            </a:extLst>
          </p:cNvPr>
          <p:cNvCxnSpPr/>
          <p:nvPr>
            <p:custDataLst>
              <p:tags r:id="rId27"/>
            </p:custDataLst>
          </p:nvPr>
        </p:nvCxnSpPr>
        <p:spPr bwMode="auto">
          <a:xfrm>
            <a:off x="8617974"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7" name="Straight Connector 526">
            <a:extLst>
              <a:ext uri="{FF2B5EF4-FFF2-40B4-BE49-F238E27FC236}">
                <a16:creationId xmlns:a16="http://schemas.microsoft.com/office/drawing/2014/main" id="{D84E6054-AB5C-765A-03F3-1DE586592CD9}"/>
              </a:ext>
            </a:extLst>
          </p:cNvPr>
          <p:cNvCxnSpPr/>
          <p:nvPr>
            <p:custDataLst>
              <p:tags r:id="rId28"/>
            </p:custDataLst>
          </p:nvPr>
        </p:nvCxnSpPr>
        <p:spPr bwMode="auto">
          <a:xfrm>
            <a:off x="9277328"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8" name="Straight Connector 527">
            <a:extLst>
              <a:ext uri="{FF2B5EF4-FFF2-40B4-BE49-F238E27FC236}">
                <a16:creationId xmlns:a16="http://schemas.microsoft.com/office/drawing/2014/main" id="{D326F008-7578-15C1-570D-5D4479849822}"/>
              </a:ext>
            </a:extLst>
          </p:cNvPr>
          <p:cNvCxnSpPr/>
          <p:nvPr>
            <p:custDataLst>
              <p:tags r:id="rId29"/>
            </p:custDataLst>
          </p:nvPr>
        </p:nvCxnSpPr>
        <p:spPr bwMode="auto">
          <a:xfrm>
            <a:off x="9913735"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9" name="Straight Connector 528">
            <a:extLst>
              <a:ext uri="{FF2B5EF4-FFF2-40B4-BE49-F238E27FC236}">
                <a16:creationId xmlns:a16="http://schemas.microsoft.com/office/drawing/2014/main" id="{EC5A4C8F-5744-97E2-AF26-47F9C6590A40}"/>
              </a:ext>
            </a:extLst>
          </p:cNvPr>
          <p:cNvCxnSpPr/>
          <p:nvPr>
            <p:custDataLst>
              <p:tags r:id="rId30"/>
            </p:custDataLst>
          </p:nvPr>
        </p:nvCxnSpPr>
        <p:spPr bwMode="auto">
          <a:xfrm>
            <a:off x="10573088"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8" name="Straight Connector 417">
            <a:extLst>
              <a:ext uri="{FF2B5EF4-FFF2-40B4-BE49-F238E27FC236}">
                <a16:creationId xmlns:a16="http://schemas.microsoft.com/office/drawing/2014/main" id="{A6D04B85-BAC5-F092-5FE5-FF84F744718B}"/>
              </a:ext>
            </a:extLst>
          </p:cNvPr>
          <p:cNvCxnSpPr/>
          <p:nvPr>
            <p:custDataLst>
              <p:tags r:id="rId31"/>
            </p:custDataLst>
          </p:nvPr>
        </p:nvCxnSpPr>
        <p:spPr bwMode="auto">
          <a:xfrm>
            <a:off x="893896" y="3525138"/>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2" name="Straight Connector 421">
            <a:extLst>
              <a:ext uri="{FF2B5EF4-FFF2-40B4-BE49-F238E27FC236}">
                <a16:creationId xmlns:a16="http://schemas.microsoft.com/office/drawing/2014/main" id="{14EE4334-4FAA-C860-AF13-F0505656DF78}"/>
              </a:ext>
            </a:extLst>
          </p:cNvPr>
          <p:cNvCxnSpPr/>
          <p:nvPr>
            <p:custDataLst>
              <p:tags r:id="rId32"/>
            </p:custDataLst>
          </p:nvPr>
        </p:nvCxnSpPr>
        <p:spPr bwMode="auto">
          <a:xfrm>
            <a:off x="893896" y="5115813"/>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4" name="Straight Connector 423">
            <a:extLst>
              <a:ext uri="{FF2B5EF4-FFF2-40B4-BE49-F238E27FC236}">
                <a16:creationId xmlns:a16="http://schemas.microsoft.com/office/drawing/2014/main" id="{E0E6BB8C-EAAA-B33A-0C60-ECCCD2EA5535}"/>
              </a:ext>
            </a:extLst>
          </p:cNvPr>
          <p:cNvCxnSpPr/>
          <p:nvPr>
            <p:custDataLst>
              <p:tags r:id="rId33"/>
            </p:custDataLst>
          </p:nvPr>
        </p:nvCxnSpPr>
        <p:spPr bwMode="auto">
          <a:xfrm>
            <a:off x="893896" y="577462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9" name="Straight Connector 418">
            <a:extLst>
              <a:ext uri="{FF2B5EF4-FFF2-40B4-BE49-F238E27FC236}">
                <a16:creationId xmlns:a16="http://schemas.microsoft.com/office/drawing/2014/main" id="{FD8C36B8-A6E9-2CEA-902B-1BE20EC90D78}"/>
              </a:ext>
            </a:extLst>
          </p:cNvPr>
          <p:cNvCxnSpPr/>
          <p:nvPr>
            <p:custDataLst>
              <p:tags r:id="rId34"/>
            </p:custDataLst>
          </p:nvPr>
        </p:nvCxnSpPr>
        <p:spPr bwMode="auto">
          <a:xfrm>
            <a:off x="893896" y="3923600"/>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5" name="Straight Connector 414">
            <a:extLst>
              <a:ext uri="{FF2B5EF4-FFF2-40B4-BE49-F238E27FC236}">
                <a16:creationId xmlns:a16="http://schemas.microsoft.com/office/drawing/2014/main" id="{9E96C3A0-3BED-5EC1-6357-A8DAFFB12E69}"/>
              </a:ext>
            </a:extLst>
          </p:cNvPr>
          <p:cNvCxnSpPr/>
          <p:nvPr>
            <p:custDataLst>
              <p:tags r:id="rId35"/>
            </p:custDataLst>
          </p:nvPr>
        </p:nvCxnSpPr>
        <p:spPr bwMode="auto">
          <a:xfrm>
            <a:off x="893896" y="2467863"/>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4" name="Straight Connector 413">
            <a:extLst>
              <a:ext uri="{FF2B5EF4-FFF2-40B4-BE49-F238E27FC236}">
                <a16:creationId xmlns:a16="http://schemas.microsoft.com/office/drawing/2014/main" id="{6A036180-9986-6B87-D2FD-500D95FD5FD3}"/>
              </a:ext>
            </a:extLst>
          </p:cNvPr>
          <p:cNvCxnSpPr/>
          <p:nvPr>
            <p:custDataLst>
              <p:tags r:id="rId36"/>
            </p:custDataLst>
          </p:nvPr>
        </p:nvCxnSpPr>
        <p:spPr bwMode="auto">
          <a:xfrm>
            <a:off x="893896" y="2070988"/>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0" name="Straight Connector 419">
            <a:extLst>
              <a:ext uri="{FF2B5EF4-FFF2-40B4-BE49-F238E27FC236}">
                <a16:creationId xmlns:a16="http://schemas.microsoft.com/office/drawing/2014/main" id="{A1F5BB6B-62BA-01AD-A4EE-53E2D24F8070}"/>
              </a:ext>
            </a:extLst>
          </p:cNvPr>
          <p:cNvCxnSpPr/>
          <p:nvPr>
            <p:custDataLst>
              <p:tags r:id="rId37"/>
            </p:custDataLst>
          </p:nvPr>
        </p:nvCxnSpPr>
        <p:spPr bwMode="auto">
          <a:xfrm>
            <a:off x="893896" y="432047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3" name="Straight Connector 422">
            <a:extLst>
              <a:ext uri="{FF2B5EF4-FFF2-40B4-BE49-F238E27FC236}">
                <a16:creationId xmlns:a16="http://schemas.microsoft.com/office/drawing/2014/main" id="{A2FC8E2C-B988-B84E-89AC-661755A065E2}"/>
              </a:ext>
            </a:extLst>
          </p:cNvPr>
          <p:cNvCxnSpPr/>
          <p:nvPr>
            <p:custDataLst>
              <p:tags r:id="rId38"/>
            </p:custDataLst>
          </p:nvPr>
        </p:nvCxnSpPr>
        <p:spPr bwMode="auto">
          <a:xfrm>
            <a:off x="893896" y="551427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3" name="Straight Connector 412">
            <a:extLst>
              <a:ext uri="{FF2B5EF4-FFF2-40B4-BE49-F238E27FC236}">
                <a16:creationId xmlns:a16="http://schemas.microsoft.com/office/drawing/2014/main" id="{9D8CE890-C712-D721-A87E-86D501ABDD2B}"/>
              </a:ext>
            </a:extLst>
          </p:cNvPr>
          <p:cNvCxnSpPr/>
          <p:nvPr>
            <p:custDataLst>
              <p:tags r:id="rId39"/>
            </p:custDataLst>
          </p:nvPr>
        </p:nvCxnSpPr>
        <p:spPr bwMode="auto">
          <a:xfrm>
            <a:off x="893896" y="167252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1" name="Straight Connector 420">
            <a:extLst>
              <a:ext uri="{FF2B5EF4-FFF2-40B4-BE49-F238E27FC236}">
                <a16:creationId xmlns:a16="http://schemas.microsoft.com/office/drawing/2014/main" id="{FE4761AA-FDC1-C954-40B8-6C8ABF1081B0}"/>
              </a:ext>
            </a:extLst>
          </p:cNvPr>
          <p:cNvCxnSpPr/>
          <p:nvPr>
            <p:custDataLst>
              <p:tags r:id="rId40"/>
            </p:custDataLst>
          </p:nvPr>
        </p:nvCxnSpPr>
        <p:spPr bwMode="auto">
          <a:xfrm>
            <a:off x="893896" y="4718938"/>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6" name="Straight Connector 415">
            <a:extLst>
              <a:ext uri="{FF2B5EF4-FFF2-40B4-BE49-F238E27FC236}">
                <a16:creationId xmlns:a16="http://schemas.microsoft.com/office/drawing/2014/main" id="{70635671-085F-7A28-0C05-7757AA581ED4}"/>
              </a:ext>
            </a:extLst>
          </p:cNvPr>
          <p:cNvCxnSpPr/>
          <p:nvPr>
            <p:custDataLst>
              <p:tags r:id="rId41"/>
            </p:custDataLst>
          </p:nvPr>
        </p:nvCxnSpPr>
        <p:spPr bwMode="auto">
          <a:xfrm>
            <a:off x="893896" y="286632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7" name="Straight Connector 416">
            <a:extLst>
              <a:ext uri="{FF2B5EF4-FFF2-40B4-BE49-F238E27FC236}">
                <a16:creationId xmlns:a16="http://schemas.microsoft.com/office/drawing/2014/main" id="{049B8222-CB0B-B298-F33F-95E2F81DA16F}"/>
              </a:ext>
            </a:extLst>
          </p:cNvPr>
          <p:cNvCxnSpPr/>
          <p:nvPr>
            <p:custDataLst>
              <p:tags r:id="rId42"/>
            </p:custDataLst>
          </p:nvPr>
        </p:nvCxnSpPr>
        <p:spPr bwMode="auto">
          <a:xfrm>
            <a:off x="893896" y="3263200"/>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58FD9FC-DDF7-6793-4506-00BADB76E538}"/>
              </a:ext>
            </a:extLst>
          </p:cNvPr>
          <p:cNvCxnSpPr/>
          <p:nvPr>
            <p:custDataLst>
              <p:tags r:id="rId43"/>
            </p:custDataLst>
          </p:nvPr>
        </p:nvCxnSpPr>
        <p:spPr bwMode="auto">
          <a:xfrm>
            <a:off x="893895" y="6036563"/>
            <a:ext cx="10740891"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F78D5740-E3E9-2A58-E716-33FC1B15DD8B}"/>
              </a:ext>
            </a:extLst>
          </p:cNvPr>
          <p:cNvCxnSpPr/>
          <p:nvPr>
            <p:custDataLst>
              <p:tags r:id="rId44"/>
            </p:custDataLst>
          </p:nvPr>
        </p:nvCxnSpPr>
        <p:spPr bwMode="auto">
          <a:xfrm>
            <a:off x="893895" y="1266025"/>
            <a:ext cx="10740891" cy="0"/>
          </a:xfrm>
          <a:prstGeom prst="line">
            <a:avLst/>
          </a:prstGeom>
          <a:ln w="12700" cap="flat" cmpd="sng" algn="ctr">
            <a:solidFill>
              <a:srgbClr val="7F7F7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1" name="Straight Connector 500">
            <a:extLst>
              <a:ext uri="{FF2B5EF4-FFF2-40B4-BE49-F238E27FC236}">
                <a16:creationId xmlns:a16="http://schemas.microsoft.com/office/drawing/2014/main" id="{FB47C036-1E8D-582B-6A5A-882F3E95A58B}"/>
              </a:ext>
            </a:extLst>
          </p:cNvPr>
          <p:cNvCxnSpPr/>
          <p:nvPr>
            <p:custDataLst>
              <p:tags r:id="rId45"/>
            </p:custDataLst>
          </p:nvPr>
        </p:nvCxnSpPr>
        <p:spPr bwMode="gray">
          <a:xfrm>
            <a:off x="9277328" y="4049013"/>
            <a:ext cx="446709" cy="0"/>
          </a:xfrm>
          <a:prstGeom prst="line">
            <a:avLst/>
          </a:prstGeom>
          <a:ln w="76200" cap="flat" cmpd="sng" algn="ctr">
            <a:solidFill>
              <a:srgbClr val="0071CC"/>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2" name="Straight Connector 501">
            <a:extLst>
              <a:ext uri="{FF2B5EF4-FFF2-40B4-BE49-F238E27FC236}">
                <a16:creationId xmlns:a16="http://schemas.microsoft.com/office/drawing/2014/main" id="{07A83144-F48A-CC55-6351-FC474D085A83}"/>
              </a:ext>
            </a:extLst>
          </p:cNvPr>
          <p:cNvCxnSpPr/>
          <p:nvPr>
            <p:custDataLst>
              <p:tags r:id="rId46"/>
            </p:custDataLst>
          </p:nvPr>
        </p:nvCxnSpPr>
        <p:spPr bwMode="gray">
          <a:xfrm>
            <a:off x="9741152" y="4447475"/>
            <a:ext cx="595102" cy="0"/>
          </a:xfrm>
          <a:prstGeom prst="line">
            <a:avLst/>
          </a:prstGeom>
          <a:ln w="76200" cap="flat" cmpd="sng" algn="ctr">
            <a:solidFill>
              <a:srgbClr val="33A4F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8" name="Straight Connector 507">
            <a:extLst>
              <a:ext uri="{FF2B5EF4-FFF2-40B4-BE49-F238E27FC236}">
                <a16:creationId xmlns:a16="http://schemas.microsoft.com/office/drawing/2014/main" id="{BF4A35C4-C372-D5FE-1CAD-3D86825F0BED}"/>
              </a:ext>
            </a:extLst>
          </p:cNvPr>
          <p:cNvCxnSpPr/>
          <p:nvPr>
            <p:custDataLst>
              <p:tags r:id="rId47"/>
            </p:custDataLst>
          </p:nvPr>
        </p:nvCxnSpPr>
        <p:spPr bwMode="gray">
          <a:xfrm>
            <a:off x="11039685" y="4844350"/>
            <a:ext cx="148393" cy="0"/>
          </a:xfrm>
          <a:prstGeom prst="line">
            <a:avLst/>
          </a:prstGeom>
          <a:ln w="76200" cap="flat" cmpd="sng" algn="ctr">
            <a:solidFill>
              <a:srgbClr val="4537A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3" name="Straight Connector 502">
            <a:extLst>
              <a:ext uri="{FF2B5EF4-FFF2-40B4-BE49-F238E27FC236}">
                <a16:creationId xmlns:a16="http://schemas.microsoft.com/office/drawing/2014/main" id="{013E15B4-9AF1-0BD4-78AD-C3A6084DC874}"/>
              </a:ext>
            </a:extLst>
          </p:cNvPr>
          <p:cNvCxnSpPr/>
          <p:nvPr>
            <p:custDataLst>
              <p:tags r:id="rId48"/>
            </p:custDataLst>
          </p:nvPr>
        </p:nvCxnSpPr>
        <p:spPr bwMode="gray">
          <a:xfrm>
            <a:off x="11486393" y="5242813"/>
            <a:ext cx="148393" cy="0"/>
          </a:xfrm>
          <a:prstGeom prst="line">
            <a:avLst/>
          </a:prstGeom>
          <a:ln w="76200" cap="flat" cmpd="sng" algn="ctr">
            <a:solidFill>
              <a:srgbClr val="4537A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9" name="Straight Connector 508">
            <a:extLst>
              <a:ext uri="{FF2B5EF4-FFF2-40B4-BE49-F238E27FC236}">
                <a16:creationId xmlns:a16="http://schemas.microsoft.com/office/drawing/2014/main" id="{92232662-F45F-98F1-5DDB-8FFD1422CA62}"/>
              </a:ext>
            </a:extLst>
          </p:cNvPr>
          <p:cNvCxnSpPr/>
          <p:nvPr>
            <p:custDataLst>
              <p:tags r:id="rId49"/>
            </p:custDataLst>
          </p:nvPr>
        </p:nvCxnSpPr>
        <p:spPr bwMode="gray">
          <a:xfrm>
            <a:off x="2266148" y="5639688"/>
            <a:ext cx="3272293" cy="0"/>
          </a:xfrm>
          <a:prstGeom prst="line">
            <a:avLst/>
          </a:prstGeom>
          <a:ln w="76200" cap="flat" cmpd="sng" algn="ctr">
            <a:solidFill>
              <a:srgbClr val="ED38A5"/>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0" name="Straight Connector 509">
            <a:extLst>
              <a:ext uri="{FF2B5EF4-FFF2-40B4-BE49-F238E27FC236}">
                <a16:creationId xmlns:a16="http://schemas.microsoft.com/office/drawing/2014/main" id="{4118EB0B-7A09-DACA-053C-B8B0A6751762}"/>
              </a:ext>
            </a:extLst>
          </p:cNvPr>
          <p:cNvCxnSpPr/>
          <p:nvPr>
            <p:custDataLst>
              <p:tags r:id="rId50"/>
            </p:custDataLst>
          </p:nvPr>
        </p:nvCxnSpPr>
        <p:spPr bwMode="gray">
          <a:xfrm>
            <a:off x="7322213" y="5901625"/>
            <a:ext cx="4312573" cy="0"/>
          </a:xfrm>
          <a:prstGeom prst="line">
            <a:avLst/>
          </a:prstGeom>
          <a:ln w="76200" cap="flat" cmpd="sng" algn="ctr">
            <a:solidFill>
              <a:srgbClr val="ED38A5"/>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6" name="Straight Connector 495">
            <a:extLst>
              <a:ext uri="{FF2B5EF4-FFF2-40B4-BE49-F238E27FC236}">
                <a16:creationId xmlns:a16="http://schemas.microsoft.com/office/drawing/2014/main" id="{3B3C665F-6015-E362-5F52-2E5853CE09B7}"/>
              </a:ext>
            </a:extLst>
          </p:cNvPr>
          <p:cNvCxnSpPr>
            <a:cxnSpLocks/>
          </p:cNvCxnSpPr>
          <p:nvPr>
            <p:custDataLst>
              <p:tags r:id="rId51"/>
            </p:custDataLst>
          </p:nvPr>
        </p:nvCxnSpPr>
        <p:spPr bwMode="gray">
          <a:xfrm>
            <a:off x="4274049" y="2196400"/>
            <a:ext cx="2426009" cy="0"/>
          </a:xfrm>
          <a:prstGeom prst="line">
            <a:avLst/>
          </a:prstGeom>
          <a:ln w="76200" cap="flat" cmpd="sng" algn="ctr">
            <a:solidFill>
              <a:srgbClr val="44E8F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8" name="Straight Connector 497">
            <a:extLst>
              <a:ext uri="{FF2B5EF4-FFF2-40B4-BE49-F238E27FC236}">
                <a16:creationId xmlns:a16="http://schemas.microsoft.com/office/drawing/2014/main" id="{67B1E761-947D-DF8B-2704-98536461AB7F}"/>
              </a:ext>
            </a:extLst>
          </p:cNvPr>
          <p:cNvCxnSpPr>
            <a:cxnSpLocks/>
          </p:cNvCxnSpPr>
          <p:nvPr>
            <p:custDataLst>
              <p:tags r:id="rId52"/>
            </p:custDataLst>
          </p:nvPr>
        </p:nvCxnSpPr>
        <p:spPr bwMode="gray">
          <a:xfrm>
            <a:off x="6758543" y="2991738"/>
            <a:ext cx="563670" cy="0"/>
          </a:xfrm>
          <a:prstGeom prst="line">
            <a:avLst/>
          </a:prstGeom>
          <a:ln w="76200" cap="flat" cmpd="sng" algn="ctr">
            <a:solidFill>
              <a:srgbClr val="FF000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5" name="Straight Connector 494">
            <a:extLst>
              <a:ext uri="{FF2B5EF4-FFF2-40B4-BE49-F238E27FC236}">
                <a16:creationId xmlns:a16="http://schemas.microsoft.com/office/drawing/2014/main" id="{4E5A817E-7C87-62A5-5E20-9BD7B713C912}"/>
              </a:ext>
            </a:extLst>
          </p:cNvPr>
          <p:cNvCxnSpPr>
            <a:cxnSpLocks/>
          </p:cNvCxnSpPr>
          <p:nvPr>
            <p:custDataLst>
              <p:tags r:id="rId53"/>
            </p:custDataLst>
          </p:nvPr>
        </p:nvCxnSpPr>
        <p:spPr bwMode="gray">
          <a:xfrm>
            <a:off x="3846114" y="1883882"/>
            <a:ext cx="2585885" cy="0"/>
          </a:xfrm>
          <a:prstGeom prst="line">
            <a:avLst/>
          </a:prstGeom>
          <a:ln w="76200" cap="flat" cmpd="sng" algn="ctr">
            <a:solidFill>
              <a:srgbClr val="008395"/>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0" name="Straight Connector 429">
            <a:extLst>
              <a:ext uri="{FF2B5EF4-FFF2-40B4-BE49-F238E27FC236}">
                <a16:creationId xmlns:a16="http://schemas.microsoft.com/office/drawing/2014/main" id="{E404BFFB-300C-61CC-5CAA-E405CA40C4AF}"/>
              </a:ext>
            </a:extLst>
          </p:cNvPr>
          <p:cNvCxnSpPr/>
          <p:nvPr>
            <p:custDataLst>
              <p:tags r:id="rId54"/>
            </p:custDataLst>
          </p:nvPr>
        </p:nvCxnSpPr>
        <p:spPr bwMode="gray">
          <a:xfrm>
            <a:off x="2266147" y="1401063"/>
            <a:ext cx="1848026" cy="0"/>
          </a:xfrm>
          <a:prstGeom prst="line">
            <a:avLst/>
          </a:prstGeom>
          <a:ln w="76200" cap="flat" cmpd="sng" algn="ctr">
            <a:solidFill>
              <a:srgbClr val="005764"/>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7" name="Straight Connector 496">
            <a:extLst>
              <a:ext uri="{FF2B5EF4-FFF2-40B4-BE49-F238E27FC236}">
                <a16:creationId xmlns:a16="http://schemas.microsoft.com/office/drawing/2014/main" id="{34140D3B-4117-0C75-F967-CD41BA906D03}"/>
              </a:ext>
            </a:extLst>
          </p:cNvPr>
          <p:cNvCxnSpPr>
            <a:cxnSpLocks/>
          </p:cNvCxnSpPr>
          <p:nvPr>
            <p:custDataLst>
              <p:tags r:id="rId55"/>
            </p:custDataLst>
          </p:nvPr>
        </p:nvCxnSpPr>
        <p:spPr bwMode="gray">
          <a:xfrm>
            <a:off x="6553195" y="2594863"/>
            <a:ext cx="148393" cy="0"/>
          </a:xfrm>
          <a:prstGeom prst="line">
            <a:avLst/>
          </a:prstGeom>
          <a:ln w="76200" cap="flat" cmpd="sng" algn="ctr">
            <a:solidFill>
              <a:srgbClr val="82EFF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9" name="Straight Connector 498">
            <a:extLst>
              <a:ext uri="{FF2B5EF4-FFF2-40B4-BE49-F238E27FC236}">
                <a16:creationId xmlns:a16="http://schemas.microsoft.com/office/drawing/2014/main" id="{7DBE98B9-25E5-FB4F-97E7-D6CC1DC3B32B}"/>
              </a:ext>
            </a:extLst>
          </p:cNvPr>
          <p:cNvCxnSpPr>
            <a:cxnSpLocks/>
          </p:cNvCxnSpPr>
          <p:nvPr>
            <p:custDataLst>
              <p:tags r:id="rId56"/>
            </p:custDataLst>
          </p:nvPr>
        </p:nvCxnSpPr>
        <p:spPr bwMode="gray">
          <a:xfrm>
            <a:off x="7173821" y="3390200"/>
            <a:ext cx="1783775" cy="0"/>
          </a:xfrm>
          <a:prstGeom prst="line">
            <a:avLst/>
          </a:prstGeom>
          <a:ln w="76200" cap="flat" cmpd="sng" algn="ctr">
            <a:solidFill>
              <a:srgbClr val="A5EFCA"/>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0" name="Straight Connector 499">
            <a:extLst>
              <a:ext uri="{FF2B5EF4-FFF2-40B4-BE49-F238E27FC236}">
                <a16:creationId xmlns:a16="http://schemas.microsoft.com/office/drawing/2014/main" id="{B06ECCF7-CF58-DEEA-D731-146808B79D83}"/>
              </a:ext>
            </a:extLst>
          </p:cNvPr>
          <p:cNvCxnSpPr>
            <a:cxnSpLocks/>
          </p:cNvCxnSpPr>
          <p:nvPr>
            <p:custDataLst>
              <p:tags r:id="rId57"/>
            </p:custDataLst>
          </p:nvPr>
        </p:nvCxnSpPr>
        <p:spPr bwMode="gray">
          <a:xfrm>
            <a:off x="7322213" y="3652138"/>
            <a:ext cx="1955115" cy="0"/>
          </a:xfrm>
          <a:prstGeom prst="line">
            <a:avLst/>
          </a:prstGeom>
          <a:ln w="76200" cap="flat" cmpd="sng" algn="ctr">
            <a:solidFill>
              <a:srgbClr val="004F8E"/>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4" name="Speech Bubble: Rectangle 23">
            <a:extLst>
              <a:ext uri="{FF2B5EF4-FFF2-40B4-BE49-F238E27FC236}">
                <a16:creationId xmlns:a16="http://schemas.microsoft.com/office/drawing/2014/main" id="{5D7F404D-D97C-DAFA-3646-A2F7E6053ED2}"/>
              </a:ext>
            </a:extLst>
          </p:cNvPr>
          <p:cNvSpPr/>
          <p:nvPr/>
        </p:nvSpPr>
        <p:spPr>
          <a:xfrm>
            <a:off x="3426843" y="3554329"/>
            <a:ext cx="3470080" cy="1530915"/>
          </a:xfrm>
          <a:prstGeom prst="wedgeRectCallout">
            <a:avLst>
              <a:gd name="adj1" fmla="val 59499"/>
              <a:gd name="adj2" fmla="val -40157"/>
            </a:avLst>
          </a:prstGeom>
          <a:solidFill>
            <a:srgbClr val="E6EB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Batch Refinement Study: </a:t>
            </a:r>
          </a:p>
          <a:p>
            <a:pPr marL="171450" indent="-171450">
              <a:buFont typeface="Arial" panose="020B0604020202020204" pitchFamily="34" charset="0"/>
              <a:buChar char="•"/>
            </a:pPr>
            <a:r>
              <a:rPr lang="en-US" sz="1000" i="1">
                <a:solidFill>
                  <a:schemeClr val="tx1"/>
                </a:solidFill>
              </a:rPr>
              <a:t>ERCOT: determine which transmission improvements identified in the Batch study are still required based on which loads met the commitment requirements</a:t>
            </a:r>
          </a:p>
          <a:p>
            <a:pPr marL="171450" indent="-171450">
              <a:buFont typeface="Arial" panose="020B0604020202020204" pitchFamily="34" charset="0"/>
              <a:buChar char="•"/>
            </a:pPr>
            <a:r>
              <a:rPr lang="en-US" sz="1000" i="1">
                <a:solidFill>
                  <a:schemeClr val="tx1"/>
                </a:solidFill>
              </a:rPr>
              <a:t>TSPs: provide cost estimates and refinement of transmission improvement projects and alternatives</a:t>
            </a:r>
          </a:p>
          <a:p>
            <a:pPr marL="171450" indent="-171450">
              <a:buFont typeface="Arial" panose="020B0604020202020204" pitchFamily="34" charset="0"/>
              <a:buChar char="•"/>
            </a:pPr>
            <a:r>
              <a:rPr lang="en-US" sz="1000" i="1">
                <a:solidFill>
                  <a:schemeClr val="tx1"/>
                </a:solidFill>
              </a:rPr>
              <a:t>ERCOT: final analysis of alternatives and determinization of final set of transmission improvement projects</a:t>
            </a:r>
          </a:p>
          <a:p>
            <a:pPr marL="171450" indent="-171450">
              <a:buFont typeface="Arial" panose="020B0604020202020204" pitchFamily="34" charset="0"/>
              <a:buChar char="•"/>
            </a:pPr>
            <a:r>
              <a:rPr lang="en-US" sz="1000" i="1">
                <a:solidFill>
                  <a:schemeClr val="tx1"/>
                </a:solidFill>
              </a:rPr>
              <a:t>ERCOT: prepare final report and submit to RPG</a:t>
            </a:r>
          </a:p>
        </p:txBody>
      </p:sp>
      <p:sp>
        <p:nvSpPr>
          <p:cNvPr id="5" name="Isosceles Triangle 4">
            <a:extLst>
              <a:ext uri="{FF2B5EF4-FFF2-40B4-BE49-F238E27FC236}">
                <a16:creationId xmlns:a16="http://schemas.microsoft.com/office/drawing/2014/main" id="{480B7DEA-4DFE-3204-4657-C7529031E37C}"/>
              </a:ext>
            </a:extLst>
          </p:cNvPr>
          <p:cNvSpPr/>
          <p:nvPr/>
        </p:nvSpPr>
        <p:spPr>
          <a:xfrm>
            <a:off x="6841057" y="1892609"/>
            <a:ext cx="669679" cy="241880"/>
          </a:xfrm>
          <a:prstGeom prst="triangle">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TextBox 574">
            <a:extLst>
              <a:ext uri="{FF2B5EF4-FFF2-40B4-BE49-F238E27FC236}">
                <a16:creationId xmlns:a16="http://schemas.microsoft.com/office/drawing/2014/main" id="{030DE5D8-FAF0-F895-0AF4-8518A11292F6}"/>
              </a:ext>
            </a:extLst>
          </p:cNvPr>
          <p:cNvSpPr txBox="1">
            <a:spLocks/>
          </p:cNvSpPr>
          <p:nvPr/>
        </p:nvSpPr>
        <p:spPr>
          <a:xfrm>
            <a:off x="2266147" y="890759"/>
            <a:ext cx="3506497" cy="138499"/>
          </a:xfrm>
          <a:prstGeom prst="rect">
            <a:avLst/>
          </a:prstGeom>
        </p:spPr>
        <p:txBody>
          <a:bodyPr vert="horz" wrap="square" lIns="0" tIns="0" rIns="0" bIns="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2026</a:t>
            </a:r>
          </a:p>
        </p:txBody>
      </p:sp>
      <p:sp>
        <p:nvSpPr>
          <p:cNvPr id="193" name="TextBox 192">
            <a:extLst>
              <a:ext uri="{FF2B5EF4-FFF2-40B4-BE49-F238E27FC236}">
                <a16:creationId xmlns:a16="http://schemas.microsoft.com/office/drawing/2014/main" id="{5461524C-60A8-EE2D-BB90-B9A1221925B5}"/>
              </a:ext>
            </a:extLst>
          </p:cNvPr>
          <p:cNvSpPr txBox="1">
            <a:spLocks/>
          </p:cNvSpPr>
          <p:nvPr/>
        </p:nvSpPr>
        <p:spPr>
          <a:xfrm>
            <a:off x="6069289" y="890759"/>
            <a:ext cx="5565497" cy="138499"/>
          </a:xfrm>
          <a:prstGeom prst="rect">
            <a:avLst/>
          </a:prstGeom>
        </p:spPr>
        <p:txBody>
          <a:bodyPr vert="horz" wrap="square" lIns="0" tIns="0" rIns="0" bIns="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2027</a:t>
            </a:r>
          </a:p>
        </p:txBody>
      </p:sp>
      <p:sp>
        <p:nvSpPr>
          <p:cNvPr id="197" name="TextBox 196">
            <a:extLst>
              <a:ext uri="{FF2B5EF4-FFF2-40B4-BE49-F238E27FC236}">
                <a16:creationId xmlns:a16="http://schemas.microsoft.com/office/drawing/2014/main" id="{98AD7451-831A-A411-A56E-6639C651CA67}"/>
              </a:ext>
            </a:extLst>
          </p:cNvPr>
          <p:cNvSpPr txBox="1"/>
          <p:nvPr/>
        </p:nvSpPr>
        <p:spPr>
          <a:xfrm>
            <a:off x="2818415"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Aug</a:t>
            </a:r>
          </a:p>
        </p:txBody>
      </p:sp>
      <p:sp>
        <p:nvSpPr>
          <p:cNvPr id="199" name="TextBox 198">
            <a:extLst>
              <a:ext uri="{FF2B5EF4-FFF2-40B4-BE49-F238E27FC236}">
                <a16:creationId xmlns:a16="http://schemas.microsoft.com/office/drawing/2014/main" id="{D04DED57-88D7-E91F-48FA-D4C8FD4550D3}"/>
              </a:ext>
            </a:extLst>
          </p:cNvPr>
          <p:cNvSpPr txBox="1"/>
          <p:nvPr/>
        </p:nvSpPr>
        <p:spPr>
          <a:xfrm>
            <a:off x="3477767"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Sep</a:t>
            </a:r>
          </a:p>
        </p:txBody>
      </p:sp>
      <p:sp>
        <p:nvSpPr>
          <p:cNvPr id="201" name="TextBox 200">
            <a:extLst>
              <a:ext uri="{FF2B5EF4-FFF2-40B4-BE49-F238E27FC236}">
                <a16:creationId xmlns:a16="http://schemas.microsoft.com/office/drawing/2014/main" id="{578EAEBE-E956-507F-04EF-BC7A814B20CF}"/>
              </a:ext>
            </a:extLst>
          </p:cNvPr>
          <p:cNvSpPr txBox="1"/>
          <p:nvPr/>
        </p:nvSpPr>
        <p:spPr>
          <a:xfrm>
            <a:off x="4114174"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Oct</a:t>
            </a:r>
          </a:p>
        </p:txBody>
      </p:sp>
      <p:sp>
        <p:nvSpPr>
          <p:cNvPr id="203" name="TextBox 202">
            <a:extLst>
              <a:ext uri="{FF2B5EF4-FFF2-40B4-BE49-F238E27FC236}">
                <a16:creationId xmlns:a16="http://schemas.microsoft.com/office/drawing/2014/main" id="{5A7D363B-2218-6F4D-D9F6-87B0831C9A5A}"/>
              </a:ext>
            </a:extLst>
          </p:cNvPr>
          <p:cNvSpPr txBox="1"/>
          <p:nvPr/>
        </p:nvSpPr>
        <p:spPr>
          <a:xfrm>
            <a:off x="4773528"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Nov</a:t>
            </a:r>
          </a:p>
        </p:txBody>
      </p:sp>
      <p:sp>
        <p:nvSpPr>
          <p:cNvPr id="195" name="TextBox 194">
            <a:extLst>
              <a:ext uri="{FF2B5EF4-FFF2-40B4-BE49-F238E27FC236}">
                <a16:creationId xmlns:a16="http://schemas.microsoft.com/office/drawing/2014/main" id="{8A1FDCB0-3964-8339-5990-B84466D32825}"/>
              </a:ext>
            </a:extLst>
          </p:cNvPr>
          <p:cNvSpPr txBox="1"/>
          <p:nvPr/>
        </p:nvSpPr>
        <p:spPr>
          <a:xfrm>
            <a:off x="2266147"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Jul</a:t>
            </a:r>
          </a:p>
        </p:txBody>
      </p:sp>
      <p:sp>
        <p:nvSpPr>
          <p:cNvPr id="205" name="TextBox 204">
            <a:extLst>
              <a:ext uri="{FF2B5EF4-FFF2-40B4-BE49-F238E27FC236}">
                <a16:creationId xmlns:a16="http://schemas.microsoft.com/office/drawing/2014/main" id="{A7B92853-41F1-65D4-165B-6C0AA894E058}"/>
              </a:ext>
            </a:extLst>
          </p:cNvPr>
          <p:cNvSpPr txBox="1"/>
          <p:nvPr/>
        </p:nvSpPr>
        <p:spPr>
          <a:xfrm>
            <a:off x="5409934"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Dec</a:t>
            </a:r>
          </a:p>
        </p:txBody>
      </p:sp>
      <p:sp>
        <p:nvSpPr>
          <p:cNvPr id="209" name="TextBox 208">
            <a:extLst>
              <a:ext uri="{FF2B5EF4-FFF2-40B4-BE49-F238E27FC236}">
                <a16:creationId xmlns:a16="http://schemas.microsoft.com/office/drawing/2014/main" id="{465BDFDD-9F3F-F449-F8E4-F7B52484F254}"/>
              </a:ext>
            </a:extLst>
          </p:cNvPr>
          <p:cNvSpPr txBox="1"/>
          <p:nvPr/>
        </p:nvSpPr>
        <p:spPr>
          <a:xfrm>
            <a:off x="6727111"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Feb</a:t>
            </a:r>
          </a:p>
        </p:txBody>
      </p:sp>
      <p:sp>
        <p:nvSpPr>
          <p:cNvPr id="211" name="TextBox 210">
            <a:extLst>
              <a:ext uri="{FF2B5EF4-FFF2-40B4-BE49-F238E27FC236}">
                <a16:creationId xmlns:a16="http://schemas.microsoft.com/office/drawing/2014/main" id="{C3208110-2681-B264-1524-1BCE70AE22FE}"/>
              </a:ext>
            </a:extLst>
          </p:cNvPr>
          <p:cNvSpPr txBox="1"/>
          <p:nvPr/>
        </p:nvSpPr>
        <p:spPr>
          <a:xfrm>
            <a:off x="7322214"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Mar</a:t>
            </a:r>
          </a:p>
        </p:txBody>
      </p:sp>
      <p:sp>
        <p:nvSpPr>
          <p:cNvPr id="213" name="TextBox 212">
            <a:extLst>
              <a:ext uri="{FF2B5EF4-FFF2-40B4-BE49-F238E27FC236}">
                <a16:creationId xmlns:a16="http://schemas.microsoft.com/office/drawing/2014/main" id="{CEF2A444-C9C7-2A53-2418-55208A6039EF}"/>
              </a:ext>
            </a:extLst>
          </p:cNvPr>
          <p:cNvSpPr txBox="1"/>
          <p:nvPr/>
        </p:nvSpPr>
        <p:spPr>
          <a:xfrm>
            <a:off x="7981567"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Apr</a:t>
            </a:r>
          </a:p>
        </p:txBody>
      </p:sp>
      <p:sp>
        <p:nvSpPr>
          <p:cNvPr id="215" name="TextBox 214">
            <a:extLst>
              <a:ext uri="{FF2B5EF4-FFF2-40B4-BE49-F238E27FC236}">
                <a16:creationId xmlns:a16="http://schemas.microsoft.com/office/drawing/2014/main" id="{51AFD55D-4C01-99B8-883F-E41166CEA3BD}"/>
              </a:ext>
            </a:extLst>
          </p:cNvPr>
          <p:cNvSpPr txBox="1"/>
          <p:nvPr/>
        </p:nvSpPr>
        <p:spPr>
          <a:xfrm>
            <a:off x="8617974"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May</a:t>
            </a:r>
          </a:p>
        </p:txBody>
      </p:sp>
      <p:sp>
        <p:nvSpPr>
          <p:cNvPr id="217" name="TextBox 216">
            <a:extLst>
              <a:ext uri="{FF2B5EF4-FFF2-40B4-BE49-F238E27FC236}">
                <a16:creationId xmlns:a16="http://schemas.microsoft.com/office/drawing/2014/main" id="{0FC39B60-2188-725F-9A34-3649105696CD}"/>
              </a:ext>
            </a:extLst>
          </p:cNvPr>
          <p:cNvSpPr txBox="1"/>
          <p:nvPr/>
        </p:nvSpPr>
        <p:spPr>
          <a:xfrm>
            <a:off x="9277328"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Jun</a:t>
            </a:r>
          </a:p>
        </p:txBody>
      </p:sp>
      <p:sp>
        <p:nvSpPr>
          <p:cNvPr id="219" name="TextBox 218">
            <a:extLst>
              <a:ext uri="{FF2B5EF4-FFF2-40B4-BE49-F238E27FC236}">
                <a16:creationId xmlns:a16="http://schemas.microsoft.com/office/drawing/2014/main" id="{81370156-D13E-C858-5992-90E0DD9C920E}"/>
              </a:ext>
            </a:extLst>
          </p:cNvPr>
          <p:cNvSpPr txBox="1"/>
          <p:nvPr/>
        </p:nvSpPr>
        <p:spPr>
          <a:xfrm>
            <a:off x="9913736"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Jul</a:t>
            </a:r>
          </a:p>
        </p:txBody>
      </p:sp>
      <p:sp>
        <p:nvSpPr>
          <p:cNvPr id="221" name="TextBox 220">
            <a:extLst>
              <a:ext uri="{FF2B5EF4-FFF2-40B4-BE49-F238E27FC236}">
                <a16:creationId xmlns:a16="http://schemas.microsoft.com/office/drawing/2014/main" id="{39857BFC-EA7C-24A3-B61F-ECAD4614BCD2}"/>
              </a:ext>
            </a:extLst>
          </p:cNvPr>
          <p:cNvSpPr txBox="1"/>
          <p:nvPr/>
        </p:nvSpPr>
        <p:spPr>
          <a:xfrm>
            <a:off x="10573089"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Aug</a:t>
            </a:r>
          </a:p>
        </p:txBody>
      </p:sp>
      <p:sp>
        <p:nvSpPr>
          <p:cNvPr id="207" name="TextBox 206">
            <a:extLst>
              <a:ext uri="{FF2B5EF4-FFF2-40B4-BE49-F238E27FC236}">
                <a16:creationId xmlns:a16="http://schemas.microsoft.com/office/drawing/2014/main" id="{A9678587-9309-93C2-8460-82FC16059AEC}"/>
              </a:ext>
            </a:extLst>
          </p:cNvPr>
          <p:cNvSpPr txBox="1"/>
          <p:nvPr/>
        </p:nvSpPr>
        <p:spPr>
          <a:xfrm>
            <a:off x="6069289"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Jan</a:t>
            </a:r>
          </a:p>
        </p:txBody>
      </p:sp>
      <p:sp>
        <p:nvSpPr>
          <p:cNvPr id="223" name="TextBox 222">
            <a:extLst>
              <a:ext uri="{FF2B5EF4-FFF2-40B4-BE49-F238E27FC236}">
                <a16:creationId xmlns:a16="http://schemas.microsoft.com/office/drawing/2014/main" id="{7CFC67ED-43CB-35EC-0665-0B05E02E74ED}"/>
              </a:ext>
            </a:extLst>
          </p:cNvPr>
          <p:cNvSpPr txBox="1"/>
          <p:nvPr/>
        </p:nvSpPr>
        <p:spPr>
          <a:xfrm>
            <a:off x="11230912"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Sep</a:t>
            </a:r>
          </a:p>
        </p:txBody>
      </p:sp>
      <p:sp>
        <p:nvSpPr>
          <p:cNvPr id="225" name="TextBox 224">
            <a:extLst>
              <a:ext uri="{FF2B5EF4-FFF2-40B4-BE49-F238E27FC236}">
                <a16:creationId xmlns:a16="http://schemas.microsoft.com/office/drawing/2014/main" id="{CE979F17-7383-B365-C741-73FEF57007E0}"/>
              </a:ext>
            </a:extLst>
          </p:cNvPr>
          <p:cNvSpPr txBox="1">
            <a:spLocks/>
          </p:cNvSpPr>
          <p:nvPr/>
        </p:nvSpPr>
        <p:spPr>
          <a:xfrm>
            <a:off x="866774" y="3985513"/>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RPG Comment Period</a:t>
            </a:r>
            <a:br>
              <a:rPr lang="en-US" sz="900" b="1">
                <a:cs typeface="+mn-cs"/>
              </a:rPr>
            </a:br>
            <a:r>
              <a:rPr lang="en-US" sz="900" b="1">
                <a:cs typeface="+mn-cs"/>
              </a:rPr>
              <a:t>(3 weeks)</a:t>
            </a:r>
          </a:p>
        </p:txBody>
      </p:sp>
      <p:sp>
        <p:nvSpPr>
          <p:cNvPr id="227" name="TextBox 226">
            <a:extLst>
              <a:ext uri="{FF2B5EF4-FFF2-40B4-BE49-F238E27FC236}">
                <a16:creationId xmlns:a16="http://schemas.microsoft.com/office/drawing/2014/main" id="{7563CE90-849A-5030-736B-EA86B3242576}"/>
              </a:ext>
            </a:extLst>
          </p:cNvPr>
          <p:cNvSpPr txBox="1">
            <a:spLocks/>
          </p:cNvSpPr>
          <p:nvPr/>
        </p:nvSpPr>
        <p:spPr>
          <a:xfrm>
            <a:off x="866774" y="4393620"/>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RPG Study Mode</a:t>
            </a:r>
            <a:br>
              <a:rPr lang="en-US" sz="900" b="1">
                <a:cs typeface="+mn-cs"/>
              </a:rPr>
            </a:br>
            <a:r>
              <a:rPr lang="en-US" sz="900" b="1">
                <a:cs typeface="+mn-cs"/>
              </a:rPr>
              <a:t>(4-weeks, if required)</a:t>
            </a:r>
          </a:p>
        </p:txBody>
      </p:sp>
      <p:sp>
        <p:nvSpPr>
          <p:cNvPr id="229" name="TextBox 228">
            <a:extLst>
              <a:ext uri="{FF2B5EF4-FFF2-40B4-BE49-F238E27FC236}">
                <a16:creationId xmlns:a16="http://schemas.microsoft.com/office/drawing/2014/main" id="{1A6DAAE3-54E4-2C7A-496C-DAC8DE66DA23}"/>
              </a:ext>
            </a:extLst>
          </p:cNvPr>
          <p:cNvSpPr txBox="1">
            <a:spLocks/>
          </p:cNvSpPr>
          <p:nvPr/>
        </p:nvSpPr>
        <p:spPr>
          <a:xfrm>
            <a:off x="866774" y="4771205"/>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TAC</a:t>
            </a:r>
            <a:br>
              <a:rPr lang="en-US" sz="900" b="1">
                <a:cs typeface="+mn-cs"/>
              </a:rPr>
            </a:br>
            <a:r>
              <a:rPr lang="en-US" sz="900" b="1">
                <a:cs typeface="+mn-cs"/>
              </a:rPr>
              <a:t>(August 2027)</a:t>
            </a:r>
          </a:p>
        </p:txBody>
      </p:sp>
      <p:sp>
        <p:nvSpPr>
          <p:cNvPr id="232" name="TextBox 231">
            <a:extLst>
              <a:ext uri="{FF2B5EF4-FFF2-40B4-BE49-F238E27FC236}">
                <a16:creationId xmlns:a16="http://schemas.microsoft.com/office/drawing/2014/main" id="{84F9B91F-D245-91B9-E95F-E3CEC73DA797}"/>
              </a:ext>
            </a:extLst>
          </p:cNvPr>
          <p:cNvSpPr txBox="1">
            <a:spLocks/>
          </p:cNvSpPr>
          <p:nvPr/>
        </p:nvSpPr>
        <p:spPr>
          <a:xfrm>
            <a:off x="866774" y="5179313"/>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Board</a:t>
            </a:r>
            <a:br>
              <a:rPr lang="en-US" sz="900" b="1">
                <a:cs typeface="+mn-cs"/>
              </a:rPr>
            </a:br>
            <a:r>
              <a:rPr lang="en-US" sz="900" b="1">
                <a:cs typeface="+mn-cs"/>
              </a:rPr>
              <a:t>(September 2027)</a:t>
            </a:r>
          </a:p>
        </p:txBody>
      </p:sp>
      <p:sp>
        <p:nvSpPr>
          <p:cNvPr id="237" name="TextBox 236">
            <a:extLst>
              <a:ext uri="{FF2B5EF4-FFF2-40B4-BE49-F238E27FC236}">
                <a16:creationId xmlns:a16="http://schemas.microsoft.com/office/drawing/2014/main" id="{9038C4B3-086C-F681-F7E6-796DFCD3829B}"/>
              </a:ext>
            </a:extLst>
          </p:cNvPr>
          <p:cNvSpPr txBox="1">
            <a:spLocks/>
          </p:cNvSpPr>
          <p:nvPr/>
        </p:nvSpPr>
        <p:spPr>
          <a:xfrm>
            <a:off x="866774" y="5566543"/>
            <a:ext cx="1355936" cy="1384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2026 RTP</a:t>
            </a:r>
          </a:p>
        </p:txBody>
      </p:sp>
      <p:sp>
        <p:nvSpPr>
          <p:cNvPr id="239" name="TextBox 238">
            <a:extLst>
              <a:ext uri="{FF2B5EF4-FFF2-40B4-BE49-F238E27FC236}">
                <a16:creationId xmlns:a16="http://schemas.microsoft.com/office/drawing/2014/main" id="{A6A11D6F-C74E-C37F-D94D-3E38F8D0DE79}"/>
              </a:ext>
            </a:extLst>
          </p:cNvPr>
          <p:cNvSpPr txBox="1">
            <a:spLocks/>
          </p:cNvSpPr>
          <p:nvPr/>
        </p:nvSpPr>
        <p:spPr>
          <a:xfrm>
            <a:off x="866774" y="2541008"/>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Final Report</a:t>
            </a:r>
            <a:br>
              <a:rPr lang="en-US" sz="900" b="1">
                <a:cs typeface="+mn-cs"/>
              </a:rPr>
            </a:br>
            <a:r>
              <a:rPr lang="en-US" sz="900" b="1">
                <a:cs typeface="+mn-cs"/>
              </a:rPr>
              <a:t>(2 weeks)</a:t>
            </a:r>
          </a:p>
        </p:txBody>
      </p:sp>
      <p:sp>
        <p:nvSpPr>
          <p:cNvPr id="241" name="TextBox 240">
            <a:extLst>
              <a:ext uri="{FF2B5EF4-FFF2-40B4-BE49-F238E27FC236}">
                <a16:creationId xmlns:a16="http://schemas.microsoft.com/office/drawing/2014/main" id="{6DC28D2E-DA2A-EB15-DDD1-8766189AF6AB}"/>
              </a:ext>
            </a:extLst>
          </p:cNvPr>
          <p:cNvSpPr txBox="1">
            <a:spLocks/>
          </p:cNvSpPr>
          <p:nvPr/>
        </p:nvSpPr>
        <p:spPr>
          <a:xfrm>
            <a:off x="866774" y="5828480"/>
            <a:ext cx="1355936" cy="1384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2027 RTP</a:t>
            </a:r>
          </a:p>
        </p:txBody>
      </p:sp>
      <p:sp>
        <p:nvSpPr>
          <p:cNvPr id="243" name="TextBox 242">
            <a:extLst>
              <a:ext uri="{FF2B5EF4-FFF2-40B4-BE49-F238E27FC236}">
                <a16:creationId xmlns:a16="http://schemas.microsoft.com/office/drawing/2014/main" id="{C4599EBE-5383-481B-56A5-0BAA8711EA22}"/>
              </a:ext>
            </a:extLst>
          </p:cNvPr>
          <p:cNvSpPr txBox="1">
            <a:spLocks/>
          </p:cNvSpPr>
          <p:nvPr/>
        </p:nvSpPr>
        <p:spPr>
          <a:xfrm>
            <a:off x="866774" y="745243"/>
            <a:ext cx="1355936" cy="461665"/>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spc="-20">
                <a:cs typeface="+mn-cs"/>
              </a:rPr>
              <a:t>Batch Zero</a:t>
            </a:r>
            <a:br>
              <a:rPr lang="en-US" sz="1000" b="1" spc="-20">
                <a:cs typeface="+mn-cs"/>
              </a:rPr>
            </a:br>
            <a:r>
              <a:rPr lang="en-US" sz="1000" b="1" spc="-20">
                <a:cs typeface="+mn-cs"/>
              </a:rPr>
              <a:t>(Study years 2028-2032)</a:t>
            </a:r>
          </a:p>
        </p:txBody>
      </p:sp>
      <p:sp>
        <p:nvSpPr>
          <p:cNvPr id="245" name="TextBox 244">
            <a:extLst>
              <a:ext uri="{FF2B5EF4-FFF2-40B4-BE49-F238E27FC236}">
                <a16:creationId xmlns:a16="http://schemas.microsoft.com/office/drawing/2014/main" id="{226EB987-DFC9-85C1-7F29-6F667990DE65}"/>
              </a:ext>
            </a:extLst>
          </p:cNvPr>
          <p:cNvSpPr txBox="1">
            <a:spLocks/>
          </p:cNvSpPr>
          <p:nvPr/>
        </p:nvSpPr>
        <p:spPr>
          <a:xfrm>
            <a:off x="866774" y="2132900"/>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Stability Screening Study (14 weeks)</a:t>
            </a:r>
          </a:p>
        </p:txBody>
      </p:sp>
      <p:sp>
        <p:nvSpPr>
          <p:cNvPr id="247" name="TextBox 246">
            <a:extLst>
              <a:ext uri="{FF2B5EF4-FFF2-40B4-BE49-F238E27FC236}">
                <a16:creationId xmlns:a16="http://schemas.microsoft.com/office/drawing/2014/main" id="{3CA31B1F-651C-CADD-693D-7D5D070066AA}"/>
              </a:ext>
            </a:extLst>
          </p:cNvPr>
          <p:cNvSpPr txBox="1">
            <a:spLocks/>
          </p:cNvSpPr>
          <p:nvPr/>
        </p:nvSpPr>
        <p:spPr>
          <a:xfrm>
            <a:off x="866774" y="1745670"/>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Steady State Analysis</a:t>
            </a:r>
            <a:br>
              <a:rPr lang="en-US" sz="900" b="1">
                <a:cs typeface="+mn-cs"/>
              </a:rPr>
            </a:br>
            <a:r>
              <a:rPr lang="en-US" sz="900" b="1">
                <a:cs typeface="+mn-cs"/>
              </a:rPr>
              <a:t>(15 weeks)</a:t>
            </a:r>
          </a:p>
        </p:txBody>
      </p:sp>
      <p:sp>
        <p:nvSpPr>
          <p:cNvPr id="249" name="TextBox 248">
            <a:extLst>
              <a:ext uri="{FF2B5EF4-FFF2-40B4-BE49-F238E27FC236}">
                <a16:creationId xmlns:a16="http://schemas.microsoft.com/office/drawing/2014/main" id="{88D260D4-DCBA-4C83-359D-BE36F1C37776}"/>
              </a:ext>
            </a:extLst>
          </p:cNvPr>
          <p:cNvSpPr txBox="1">
            <a:spLocks/>
          </p:cNvSpPr>
          <p:nvPr/>
        </p:nvSpPr>
        <p:spPr>
          <a:xfrm>
            <a:off x="866774" y="2918593"/>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Developer</a:t>
            </a:r>
            <a:br>
              <a:rPr lang="en-US" sz="900" b="1">
                <a:cs typeface="+mn-cs"/>
              </a:rPr>
            </a:br>
            <a:r>
              <a:rPr lang="en-US" sz="900" b="1">
                <a:cs typeface="+mn-cs"/>
              </a:rPr>
              <a:t>Commitment Deadline</a:t>
            </a:r>
          </a:p>
        </p:txBody>
      </p:sp>
      <p:sp>
        <p:nvSpPr>
          <p:cNvPr id="251" name="TextBox 250">
            <a:extLst>
              <a:ext uri="{FF2B5EF4-FFF2-40B4-BE49-F238E27FC236}">
                <a16:creationId xmlns:a16="http://schemas.microsoft.com/office/drawing/2014/main" id="{5F52A8CE-1F38-0ABF-F324-591D23B1B1E9}"/>
              </a:ext>
            </a:extLst>
          </p:cNvPr>
          <p:cNvSpPr txBox="1">
            <a:spLocks/>
          </p:cNvSpPr>
          <p:nvPr/>
        </p:nvSpPr>
        <p:spPr>
          <a:xfrm>
            <a:off x="866774" y="3336345"/>
            <a:ext cx="1355936" cy="1384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FAC-002 Stability</a:t>
            </a:r>
          </a:p>
        </p:txBody>
      </p:sp>
      <p:sp>
        <p:nvSpPr>
          <p:cNvPr id="253" name="TextBox 252">
            <a:extLst>
              <a:ext uri="{FF2B5EF4-FFF2-40B4-BE49-F238E27FC236}">
                <a16:creationId xmlns:a16="http://schemas.microsoft.com/office/drawing/2014/main" id="{094CF02D-3545-14FF-4F47-2FC092579DBF}"/>
              </a:ext>
            </a:extLst>
          </p:cNvPr>
          <p:cNvSpPr txBox="1">
            <a:spLocks/>
          </p:cNvSpPr>
          <p:nvPr/>
        </p:nvSpPr>
        <p:spPr>
          <a:xfrm>
            <a:off x="866774" y="3588638"/>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Batch Refinement Study</a:t>
            </a:r>
            <a:br>
              <a:rPr lang="en-US" sz="900" b="1">
                <a:cs typeface="+mn-cs"/>
              </a:rPr>
            </a:br>
            <a:r>
              <a:rPr lang="en-US" sz="900" b="1">
                <a:cs typeface="+mn-cs"/>
              </a:rPr>
              <a:t>(13 weeks)</a:t>
            </a:r>
          </a:p>
        </p:txBody>
      </p:sp>
      <p:sp>
        <p:nvSpPr>
          <p:cNvPr id="255" name="TextBox 254">
            <a:extLst>
              <a:ext uri="{FF2B5EF4-FFF2-40B4-BE49-F238E27FC236}">
                <a16:creationId xmlns:a16="http://schemas.microsoft.com/office/drawing/2014/main" id="{9C5628D4-C83C-B4B2-4022-AC8939FADB52}"/>
              </a:ext>
            </a:extLst>
          </p:cNvPr>
          <p:cNvSpPr txBox="1">
            <a:spLocks/>
          </p:cNvSpPr>
          <p:nvPr/>
        </p:nvSpPr>
        <p:spPr>
          <a:xfrm>
            <a:off x="866774" y="1327918"/>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Case Build</a:t>
            </a:r>
            <a:br>
              <a:rPr lang="en-US" sz="900" b="1">
                <a:cs typeface="+mn-cs"/>
              </a:rPr>
            </a:br>
            <a:r>
              <a:rPr lang="en-US" sz="900" b="1">
                <a:cs typeface="+mn-cs"/>
              </a:rPr>
              <a:t>(13 weeks)</a:t>
            </a:r>
          </a:p>
        </p:txBody>
      </p:sp>
      <p:sp>
        <p:nvSpPr>
          <p:cNvPr id="23" name="Speech Bubble: Rectangle 22">
            <a:extLst>
              <a:ext uri="{FF2B5EF4-FFF2-40B4-BE49-F238E27FC236}">
                <a16:creationId xmlns:a16="http://schemas.microsoft.com/office/drawing/2014/main" id="{EA644D0C-9E60-94DF-095C-9337CDEFF0D8}"/>
              </a:ext>
            </a:extLst>
          </p:cNvPr>
          <p:cNvSpPr/>
          <p:nvPr/>
        </p:nvSpPr>
        <p:spPr>
          <a:xfrm>
            <a:off x="7152711" y="1293439"/>
            <a:ext cx="4482073" cy="1597160"/>
          </a:xfrm>
          <a:prstGeom prst="wedgeRectCallout">
            <a:avLst>
              <a:gd name="adj1" fmla="val -59408"/>
              <a:gd name="adj2" fmla="val -16693"/>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lIns="38100" tIns="38100" rIns="38100" bIns="38100" rtlCol="0" anchor="ctr"/>
          <a:lstStyle/>
          <a:p>
            <a:pPr algn="ctr"/>
            <a:r>
              <a:rPr lang="en-US" sz="1000" b="1" spc="-20">
                <a:solidFill>
                  <a:schemeClr val="tx1"/>
                </a:solidFill>
              </a:rPr>
              <a:t>Steady State and Stability Analyses:</a:t>
            </a:r>
          </a:p>
          <a:p>
            <a:pPr marL="171450" indent="-171450">
              <a:buFont typeface="Arial" panose="020B0604020202020204" pitchFamily="34" charset="0"/>
              <a:buChar char="•"/>
            </a:pPr>
            <a:r>
              <a:rPr lang="en-US" sz="1000" i="1" spc="-20">
                <a:solidFill>
                  <a:schemeClr val="tx1"/>
                </a:solidFill>
              </a:rPr>
              <a:t>ERCOT: identification of criteria violations</a:t>
            </a:r>
          </a:p>
          <a:p>
            <a:pPr marL="171450" indent="-171450">
              <a:buFont typeface="Arial" panose="020B0604020202020204" pitchFamily="34" charset="0"/>
              <a:buChar char="•"/>
            </a:pPr>
            <a:r>
              <a:rPr lang="en-US" sz="1000" i="1" spc="-20">
                <a:solidFill>
                  <a:schemeClr val="tx1"/>
                </a:solidFill>
              </a:rPr>
              <a:t>ERCOT and TSPs: identification of transmission improvement projects and alternatives to resolve violations</a:t>
            </a:r>
          </a:p>
          <a:p>
            <a:pPr marL="171450" indent="-171450">
              <a:buFont typeface="Arial" panose="020B0604020202020204" pitchFamily="34" charset="0"/>
              <a:buChar char="•"/>
            </a:pPr>
            <a:r>
              <a:rPr lang="en-US" sz="1000" i="1" spc="-20">
                <a:solidFill>
                  <a:schemeClr val="tx1"/>
                </a:solidFill>
              </a:rPr>
              <a:t>TSPs: determination of transmission improvement feasibility and schedule</a:t>
            </a:r>
          </a:p>
          <a:p>
            <a:pPr marL="171450" indent="-171450">
              <a:buFont typeface="Arial" panose="020B0604020202020204" pitchFamily="34" charset="0"/>
              <a:buChar char="•"/>
            </a:pPr>
            <a:r>
              <a:rPr lang="en-US" sz="1000" i="1" spc="-20">
                <a:solidFill>
                  <a:schemeClr val="tx1"/>
                </a:solidFill>
              </a:rPr>
              <a:t>TSPs: provide transmission improvement cost estimates</a:t>
            </a:r>
          </a:p>
          <a:p>
            <a:pPr marL="171450" indent="-171450">
              <a:buFont typeface="Arial" panose="020B0604020202020204" pitchFamily="34" charset="0"/>
              <a:buChar char="•"/>
            </a:pPr>
            <a:r>
              <a:rPr lang="en-US" sz="1000" i="1" spc="-20">
                <a:solidFill>
                  <a:schemeClr val="tx1"/>
                </a:solidFill>
              </a:rPr>
              <a:t>ERCOT: final determination of transmission improvement projects that are feasible</a:t>
            </a:r>
          </a:p>
          <a:p>
            <a:pPr marL="171450" indent="-171450">
              <a:buFont typeface="Arial" panose="020B0604020202020204" pitchFamily="34" charset="0"/>
              <a:buChar char="•"/>
            </a:pPr>
            <a:r>
              <a:rPr lang="en-US" sz="1000" i="1" spc="-20">
                <a:solidFill>
                  <a:schemeClr val="tx1"/>
                </a:solidFill>
              </a:rPr>
              <a:t>ERCOT: allocate MWs to loads</a:t>
            </a:r>
          </a:p>
          <a:p>
            <a:pPr marL="171450" indent="-171450">
              <a:buFont typeface="Arial" panose="020B0604020202020204" pitchFamily="34" charset="0"/>
              <a:buChar char="•"/>
            </a:pPr>
            <a:r>
              <a:rPr lang="en-US" sz="1000" i="1" spc="-20">
                <a:solidFill>
                  <a:schemeClr val="tx1"/>
                </a:solidFill>
              </a:rPr>
              <a:t>ERCOT: create load request to transmission improvement mapping</a:t>
            </a:r>
          </a:p>
        </p:txBody>
      </p:sp>
      <p:sp>
        <p:nvSpPr>
          <p:cNvPr id="4" name="Text Placeholder 20">
            <a:extLst>
              <a:ext uri="{FF2B5EF4-FFF2-40B4-BE49-F238E27FC236}">
                <a16:creationId xmlns:a16="http://schemas.microsoft.com/office/drawing/2014/main" id="{6F4D2C48-456C-2722-4BD9-156B6F0EA0BC}"/>
              </a:ext>
            </a:extLst>
          </p:cNvPr>
          <p:cNvSpPr txBox="1">
            <a:spLocks/>
          </p:cNvSpPr>
          <p:nvPr/>
        </p:nvSpPr>
        <p:spPr>
          <a:xfrm>
            <a:off x="2168372" y="6537009"/>
            <a:ext cx="7396868"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Batch Zero PGRR, Sections 9.3–9.5 (Study Timeline, Commitment Gate, Refinement, and RPG Delivery)</a:t>
            </a:r>
          </a:p>
        </p:txBody>
      </p:sp>
    </p:spTree>
    <p:extLst>
      <p:ext uri="{BB962C8B-B14F-4D97-AF65-F5344CB8AC3E}">
        <p14:creationId xmlns:p14="http://schemas.microsoft.com/office/powerpoint/2010/main" val="4218416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15342-D9F6-614B-D2E6-34F219CB20D8}"/>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D3D58FE-806B-23FA-DB66-B630875100C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Object 6" hidden="1">
                        <a:extLst>
                          <a:ext uri="{FF2B5EF4-FFF2-40B4-BE49-F238E27FC236}">
                            <a16:creationId xmlns:a16="http://schemas.microsoft.com/office/drawing/2014/main" id="{BD3D58FE-806B-23FA-DB66-B630875100C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475F9B27-584D-2235-DDD1-7A2B5448B5CD}"/>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22F0F397-C2AA-8F92-9994-AD6F265656E4}"/>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 name="TextBox 16">
            <a:extLst>
              <a:ext uri="{FF2B5EF4-FFF2-40B4-BE49-F238E27FC236}">
                <a16:creationId xmlns:a16="http://schemas.microsoft.com/office/drawing/2014/main" id="{95CBFAB7-F2EC-1A84-CB50-1CF4E05267B1}"/>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8" name="Straight Connector 17">
            <a:extLst>
              <a:ext uri="{FF2B5EF4-FFF2-40B4-BE49-F238E27FC236}">
                <a16:creationId xmlns:a16="http://schemas.microsoft.com/office/drawing/2014/main" id="{0C23ED2A-290C-555F-4B89-8BE468DA818A}"/>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9955627-8D1D-5DBB-4AEC-EFD15EF89D79}"/>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0" name="Straight Connector 19">
            <a:extLst>
              <a:ext uri="{FF2B5EF4-FFF2-40B4-BE49-F238E27FC236}">
                <a16:creationId xmlns:a16="http://schemas.microsoft.com/office/drawing/2014/main" id="{52FE83FC-98D1-B8A2-9287-2CF74B03A4B2}"/>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 name="2. Slide Title">
            <a:extLst>
              <a:ext uri="{FF2B5EF4-FFF2-40B4-BE49-F238E27FC236}">
                <a16:creationId xmlns:a16="http://schemas.microsoft.com/office/drawing/2014/main" id="{48728A37-727C-7A69-0049-DA56F9CD10B8}"/>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Case Build</a:t>
            </a:r>
          </a:p>
        </p:txBody>
      </p:sp>
      <p:sp>
        <p:nvSpPr>
          <p:cNvPr id="6" name="TrackerNumBlue 7">
            <a:extLst>
              <a:ext uri="{FF2B5EF4-FFF2-40B4-BE49-F238E27FC236}">
                <a16:creationId xmlns:a16="http://schemas.microsoft.com/office/drawing/2014/main" id="{1779F7B8-4ACB-0DCC-3D14-090F312B5FB6}"/>
              </a:ext>
            </a:extLst>
          </p:cNvPr>
          <p:cNvSpPr/>
          <p:nvPr>
            <p:custDataLst>
              <p:tags r:id="rId3"/>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
        <p:nvSpPr>
          <p:cNvPr id="21" name="TextBox 20">
            <a:extLst>
              <a:ext uri="{FF2B5EF4-FFF2-40B4-BE49-F238E27FC236}">
                <a16:creationId xmlns:a16="http://schemas.microsoft.com/office/drawing/2014/main" id="{5BE5347E-DB79-A163-9B4C-1771B578A33C}"/>
              </a:ext>
            </a:extLst>
          </p:cNvPr>
          <p:cNvSpPr txBox="1">
            <a:spLocks/>
          </p:cNvSpPr>
          <p:nvPr/>
        </p:nvSpPr>
        <p:spPr>
          <a:xfrm>
            <a:off x="554737" y="1447653"/>
            <a:ext cx="3069242" cy="208518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Standardized ERCOT intake and deadline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Clear eligibility and inclusion rules for Batch Zero</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Defined modeling treatment at entry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Transparent study case development</a:t>
            </a:r>
          </a:p>
        </p:txBody>
      </p:sp>
      <p:sp>
        <p:nvSpPr>
          <p:cNvPr id="24" name="TextBox 23">
            <a:extLst>
              <a:ext uri="{FF2B5EF4-FFF2-40B4-BE49-F238E27FC236}">
                <a16:creationId xmlns:a16="http://schemas.microsoft.com/office/drawing/2014/main" id="{54773413-4857-D410-4162-8C0158239F4F}"/>
              </a:ext>
            </a:extLst>
          </p:cNvPr>
          <p:cNvSpPr txBox="1">
            <a:spLocks/>
          </p:cNvSpPr>
          <p:nvPr/>
        </p:nvSpPr>
        <p:spPr>
          <a:xfrm>
            <a:off x="4110527" y="1447653"/>
            <a:ext cx="7526737" cy="33162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For Batch Zero, the interconnecting TDSP submits required </a:t>
            </a:r>
            <a:r>
              <a:rPr kumimoji="0" lang="en-US" sz="1600" b="0" i="0" u="none" strike="noStrike" kern="1200" cap="none" spc="0" normalizeH="0" baseline="0" noProof="0">
                <a:ln>
                  <a:noFill/>
                </a:ln>
                <a:solidFill>
                  <a:srgbClr val="FF0000"/>
                </a:solidFill>
                <a:effectLst/>
                <a:uLnTx/>
                <a:uFillTx/>
                <a:latin typeface="Arial"/>
                <a:ea typeface="+mn-ea"/>
                <a:cs typeface="+mn-cs"/>
              </a:rPr>
              <a:t>project information and any required attestations related to executed agreements or equipment procurement by the applicable deadlines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ERCOT applies the Batch Zero eligibility criteria to determine which Large Loads are included and whether they are treated as base load not subject to further evaluation or load subject to reliability assessment and allocation </a:t>
            </a:r>
            <a:r>
              <a:rPr kumimoji="0" lang="en-US" sz="1600" b="0" i="0" u="none" strike="noStrike" kern="1200" cap="none" spc="0" normalizeH="0" baseline="0" noProof="0">
                <a:ln>
                  <a:noFill/>
                </a:ln>
                <a:solidFill>
                  <a:srgbClr val="FF0000"/>
                </a:solidFill>
                <a:effectLst/>
                <a:uLnTx/>
                <a:uFillTx/>
                <a:latin typeface="Arial"/>
                <a:ea typeface="+mn-ea"/>
                <a:cs typeface="+mn-cs"/>
              </a:rPr>
              <a:t>including ERCOTs determination of whether existing interconnection studies are complete and valid for eligibility treatment </a:t>
            </a:r>
            <a:endParaRPr kumimoji="0" lang="en-US" sz="1600" b="0" i="0" u="none" strike="noStrike" kern="1200" cap="none" spc="0" normalizeH="0" baseline="0" noProof="0">
              <a:ln>
                <a:noFill/>
              </a:ln>
              <a:solidFill>
                <a:srgbClr val="000000"/>
              </a:solidFill>
              <a:effectLst/>
              <a:uLnTx/>
              <a:uFillTx/>
              <a:latin typeface="Arial"/>
              <a:ea typeface="+mn-ea"/>
              <a:cs typeface="+mn-cs"/>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Projects that do not meet the criteria or fail to submit required information by the deadline are not included</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ERCOT develops the 2028–2032 study cases using SSWG-based summer peak, summer peak net load, and fall peak cases, and posts those cases to the MIS Certified area to provide transparency into study assumptions</a:t>
            </a:r>
          </a:p>
        </p:txBody>
      </p:sp>
      <p:sp>
        <p:nvSpPr>
          <p:cNvPr id="3" name="Text Placeholder 20">
            <a:extLst>
              <a:ext uri="{FF2B5EF4-FFF2-40B4-BE49-F238E27FC236}">
                <a16:creationId xmlns:a16="http://schemas.microsoft.com/office/drawing/2014/main" id="{368AC84C-BBF4-2FF6-C79B-012BAA47094C}"/>
              </a:ext>
            </a:extLst>
          </p:cNvPr>
          <p:cNvSpPr txBox="1">
            <a:spLocks/>
          </p:cNvSpPr>
          <p:nvPr/>
        </p:nvSpPr>
        <p:spPr>
          <a:xfrm>
            <a:off x="2168372" y="6537009"/>
            <a:ext cx="7396868"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Batch Zero PGRR, Sections 9.2.1–9.2.2 and 9.3.2 (Eligibility Determination and Study Case Development)</a:t>
            </a:r>
          </a:p>
        </p:txBody>
      </p:sp>
      <p:sp>
        <p:nvSpPr>
          <p:cNvPr id="5" name="TextBox 4">
            <a:extLst>
              <a:ext uri="{FF2B5EF4-FFF2-40B4-BE49-F238E27FC236}">
                <a16:creationId xmlns:a16="http://schemas.microsoft.com/office/drawing/2014/main" id="{F4E497CE-4C54-1B23-376C-A47DF04356FE}"/>
              </a:ext>
            </a:extLst>
          </p:cNvPr>
          <p:cNvSpPr txBox="1"/>
          <p:nvPr/>
        </p:nvSpPr>
        <p:spPr>
          <a:xfrm>
            <a:off x="8578921"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 Clarification vs. Feb 26</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4200917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C0A4D-3CDA-B6F4-D402-3E731AFD2F87}"/>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525AB3C-0051-E102-7771-6FB02CA6D77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7" name="think-cell data - do not delete" hidden="1">
                        <a:extLst>
                          <a:ext uri="{FF2B5EF4-FFF2-40B4-BE49-F238E27FC236}">
                            <a16:creationId xmlns:a16="http://schemas.microsoft.com/office/drawing/2014/main" id="{A525AB3C-0051-E102-7771-6FB02CA6D77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CCA73B69-F0F8-05BF-AE2A-EACFA85C0871}"/>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46B7CB6F-DD9F-8156-D1BD-35A0F581CFF7}"/>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 name="TextBox 25">
            <a:extLst>
              <a:ext uri="{FF2B5EF4-FFF2-40B4-BE49-F238E27FC236}">
                <a16:creationId xmlns:a16="http://schemas.microsoft.com/office/drawing/2014/main" id="{F9D11224-5CBC-FA37-8066-AAD419E8AEA7}"/>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27" name="Straight Connector 26">
            <a:extLst>
              <a:ext uri="{FF2B5EF4-FFF2-40B4-BE49-F238E27FC236}">
                <a16:creationId xmlns:a16="http://schemas.microsoft.com/office/drawing/2014/main" id="{88E32F08-C117-9A77-3209-5B5B279254CE}"/>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8C593EE-844D-CA7C-BCA4-2A39DE634DA0}"/>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9" name="Straight Connector 28">
            <a:extLst>
              <a:ext uri="{FF2B5EF4-FFF2-40B4-BE49-F238E27FC236}">
                <a16:creationId xmlns:a16="http://schemas.microsoft.com/office/drawing/2014/main" id="{771A328C-307A-1A38-6543-1B99098DAD86}"/>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D7681B8-E2D6-5A8F-6103-4C5B76B0280F}"/>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Steady State Analysis</a:t>
            </a:r>
          </a:p>
        </p:txBody>
      </p:sp>
      <p:sp>
        <p:nvSpPr>
          <p:cNvPr id="6" name="TrackerNumBlue 7">
            <a:extLst>
              <a:ext uri="{FF2B5EF4-FFF2-40B4-BE49-F238E27FC236}">
                <a16:creationId xmlns:a16="http://schemas.microsoft.com/office/drawing/2014/main" id="{653B8945-2AA7-5FD9-C913-31420E3E6580}"/>
              </a:ext>
            </a:extLst>
          </p:cNvPr>
          <p:cNvSpPr/>
          <p:nvPr>
            <p:custDataLst>
              <p:tags r:id="rId2"/>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2</a:t>
            </a:r>
          </a:p>
        </p:txBody>
      </p:sp>
      <p:sp>
        <p:nvSpPr>
          <p:cNvPr id="16" name="TextBox 15">
            <a:extLst>
              <a:ext uri="{FF2B5EF4-FFF2-40B4-BE49-F238E27FC236}">
                <a16:creationId xmlns:a16="http://schemas.microsoft.com/office/drawing/2014/main" id="{1FECB6CA-0148-EEAC-8711-C9BBD620482C}"/>
              </a:ext>
            </a:extLst>
          </p:cNvPr>
          <p:cNvSpPr txBox="1">
            <a:spLocks/>
          </p:cNvSpPr>
          <p:nvPr/>
        </p:nvSpPr>
        <p:spPr>
          <a:xfrm>
            <a:off x="4110527" y="1447653"/>
            <a:ext cx="7526737" cy="33162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ERCOT performs a singular, system-wide steady-state study for all Large Loads included in Batch Zero using SSWG derived base cases appropriate for the study horizon</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ERCOT studies all scenarios and contingencies necessary to assess reliability with applicable NERC Reliability Standards, ERCOT Protocols, the Planning Guide, and Operating Guides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As soon as violations are identified, ERCOT begins collaborative, iterative process working with TSPs to identify feasible transmission upgrades to serve the Large Loads</a:t>
            </a:r>
          </a:p>
          <a:p>
            <a:pPr lvl="1">
              <a:buClr>
                <a:srgbClr val="000000"/>
              </a:buClr>
              <a:defRPr/>
            </a:pPr>
            <a:r>
              <a:rPr kumimoji="0" lang="en-US" sz="1600" b="0" i="0" u="none" strike="noStrike" kern="1200" cap="none" spc="0" normalizeH="0" baseline="0" noProof="0">
                <a:ln>
                  <a:noFill/>
                </a:ln>
                <a:solidFill>
                  <a:srgbClr val="000000"/>
                </a:solidFill>
                <a:effectLst/>
                <a:uLnTx/>
                <a:uFillTx/>
                <a:latin typeface="Arial"/>
                <a:ea typeface="+mn-ea"/>
                <a:cs typeface="+mn-cs"/>
              </a:rPr>
              <a:t>For each Large Load subject to assessment, ERCOT documents planning criteria violations and determines the amount of peak Demand that may be reliably served for each year of the 2028–2032 study period</a:t>
            </a:r>
            <a:r>
              <a:rPr kumimoji="0" lang="en-US" sz="1600" b="0" i="0" u="none" strike="noStrike" kern="1200" cap="none" spc="0" normalizeH="0" baseline="0" noProof="0">
                <a:ln>
                  <a:noFill/>
                </a:ln>
                <a:effectLst/>
                <a:uLnTx/>
                <a:uFillTx/>
                <a:latin typeface="Arial"/>
                <a:ea typeface="+mn-ea"/>
                <a:cs typeface="+mn-cs"/>
              </a:rPr>
              <a:t>. </a:t>
            </a:r>
            <a:r>
              <a:rPr lang="en-US"/>
              <a:t>The amount of load that may be reliably served for 2033 will be set to the requested amount</a:t>
            </a:r>
            <a:endParaRPr kumimoji="0" lang="en-US" sz="1600" b="0" i="0" u="none" strike="noStrike" kern="1200" cap="none" spc="0" normalizeH="0" baseline="0" noProof="0">
              <a:ln>
                <a:noFill/>
              </a:ln>
              <a:effectLst/>
              <a:uLnTx/>
              <a:uFillTx/>
              <a:latin typeface="Arial"/>
              <a:ea typeface="+mn-ea"/>
              <a:cs typeface="+mn-cs"/>
            </a:endParaRPr>
          </a:p>
        </p:txBody>
      </p:sp>
      <p:sp>
        <p:nvSpPr>
          <p:cNvPr id="19" name="TextBox 18">
            <a:extLst>
              <a:ext uri="{FF2B5EF4-FFF2-40B4-BE49-F238E27FC236}">
                <a16:creationId xmlns:a16="http://schemas.microsoft.com/office/drawing/2014/main" id="{E6532382-F186-3380-EC02-C2CE55155981}"/>
              </a:ext>
            </a:extLst>
          </p:cNvPr>
          <p:cNvSpPr txBox="1">
            <a:spLocks/>
          </p:cNvSpPr>
          <p:nvPr/>
        </p:nvSpPr>
        <p:spPr>
          <a:xfrm>
            <a:off x="554737" y="1447653"/>
            <a:ext cx="3069242" cy="208518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Single, system-wide ERCOT study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Reliability-based contingency analysis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Identification of planning criteria violations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Determination of reliably served MW by year</a:t>
            </a:r>
          </a:p>
        </p:txBody>
      </p:sp>
      <p:sp>
        <p:nvSpPr>
          <p:cNvPr id="5" name="Text Placeholder 20">
            <a:extLst>
              <a:ext uri="{FF2B5EF4-FFF2-40B4-BE49-F238E27FC236}">
                <a16:creationId xmlns:a16="http://schemas.microsoft.com/office/drawing/2014/main" id="{4CE474A1-A71D-5D42-94F5-7F18806A0D74}"/>
              </a:ext>
            </a:extLst>
          </p:cNvPr>
          <p:cNvSpPr txBox="1">
            <a:spLocks/>
          </p:cNvSpPr>
          <p:nvPr/>
        </p:nvSpPr>
        <p:spPr>
          <a:xfrm>
            <a:off x="2168372" y="6537009"/>
            <a:ext cx="7396868"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Batch Zero PGRR, Sections 9.3.1(1)–(2) (Batch Zero Overview) and 9.3.2(1), (3) (Batch Zero Study Methodology)</a:t>
            </a:r>
          </a:p>
        </p:txBody>
      </p:sp>
      <p:sp>
        <p:nvSpPr>
          <p:cNvPr id="4" name="TextBox 3">
            <a:extLst>
              <a:ext uri="{FF2B5EF4-FFF2-40B4-BE49-F238E27FC236}">
                <a16:creationId xmlns:a16="http://schemas.microsoft.com/office/drawing/2014/main" id="{1A7B3A13-5AC7-3703-C739-58DE320A5DBF}"/>
              </a:ext>
            </a:extLst>
          </p:cNvPr>
          <p:cNvSpPr txBox="1"/>
          <p:nvPr/>
        </p:nvSpPr>
        <p:spPr>
          <a:xfrm>
            <a:off x="8578921"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 Clarification vs. Feb 26</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384640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43A1E-BF6A-D954-CC18-6B95142230AB}"/>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46BAEA5-77E8-D9D8-9B00-DD9B4436AF5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7" name="think-cell data - do not delete" hidden="1">
                        <a:extLst>
                          <a:ext uri="{FF2B5EF4-FFF2-40B4-BE49-F238E27FC236}">
                            <a16:creationId xmlns:a16="http://schemas.microsoft.com/office/drawing/2014/main" id="{E46BAEA5-77E8-D9D8-9B00-DD9B4436AF5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7A95E276-C03A-7D27-2572-529B20962FDF}"/>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4A07DC10-7345-FD9A-7700-647DB08C3645}"/>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Stability Screening Study</a:t>
            </a:r>
          </a:p>
        </p:txBody>
      </p:sp>
      <p:sp>
        <p:nvSpPr>
          <p:cNvPr id="6" name="TrackerNumBlue 7">
            <a:extLst>
              <a:ext uri="{FF2B5EF4-FFF2-40B4-BE49-F238E27FC236}">
                <a16:creationId xmlns:a16="http://schemas.microsoft.com/office/drawing/2014/main" id="{2230D48D-3C05-8FEA-2547-65AD7401459C}"/>
              </a:ext>
            </a:extLst>
          </p:cNvPr>
          <p:cNvSpPr/>
          <p:nvPr>
            <p:custDataLst>
              <p:tags r:id="rId2"/>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3</a:t>
            </a:r>
          </a:p>
        </p:txBody>
      </p:sp>
      <p:sp>
        <p:nvSpPr>
          <p:cNvPr id="19" name="Rectangle 18">
            <a:extLst>
              <a:ext uri="{FF2B5EF4-FFF2-40B4-BE49-F238E27FC236}">
                <a16:creationId xmlns:a16="http://schemas.microsoft.com/office/drawing/2014/main" id="{1F853F16-CDED-77B5-9138-6F7D07233341}"/>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0" name="TextBox 19">
            <a:extLst>
              <a:ext uri="{FF2B5EF4-FFF2-40B4-BE49-F238E27FC236}">
                <a16:creationId xmlns:a16="http://schemas.microsoft.com/office/drawing/2014/main" id="{93AC3580-3014-D649-7367-D532850FE3C5}"/>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21" name="Straight Connector 20">
            <a:extLst>
              <a:ext uri="{FF2B5EF4-FFF2-40B4-BE49-F238E27FC236}">
                <a16:creationId xmlns:a16="http://schemas.microsoft.com/office/drawing/2014/main" id="{663B78B3-7C79-D583-D5A4-EBE7D805D9CA}"/>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FA3492D-66C0-D7AA-7FCC-E24430D5BE49}"/>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3" name="Straight Connector 22">
            <a:extLst>
              <a:ext uri="{FF2B5EF4-FFF2-40B4-BE49-F238E27FC236}">
                <a16:creationId xmlns:a16="http://schemas.microsoft.com/office/drawing/2014/main" id="{EA1E0BE9-1592-4119-3599-48E88FA4C605}"/>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1FCE1B4-C419-698C-61F1-9F37EC5E88C6}"/>
              </a:ext>
            </a:extLst>
          </p:cNvPr>
          <p:cNvSpPr txBox="1">
            <a:spLocks/>
          </p:cNvSpPr>
          <p:nvPr/>
        </p:nvSpPr>
        <p:spPr>
          <a:xfrm>
            <a:off x="554737" y="1447653"/>
            <a:ext cx="3069242" cy="13080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Maintain sufficient stability margin</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Mitigation of identified instability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Coordination with TSPs</a:t>
            </a:r>
          </a:p>
        </p:txBody>
      </p:sp>
      <p:sp>
        <p:nvSpPr>
          <p:cNvPr id="29" name="TextBox 28">
            <a:extLst>
              <a:ext uri="{FF2B5EF4-FFF2-40B4-BE49-F238E27FC236}">
                <a16:creationId xmlns:a16="http://schemas.microsoft.com/office/drawing/2014/main" id="{E2F9DE97-3AC2-80D3-675A-2D6764E4599B}"/>
              </a:ext>
            </a:extLst>
          </p:cNvPr>
          <p:cNvSpPr txBox="1"/>
          <p:nvPr/>
        </p:nvSpPr>
        <p:spPr>
          <a:xfrm>
            <a:off x="4110527" y="1447653"/>
            <a:ext cx="7526737" cy="147732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a:ln>
                  <a:noFill/>
                </a:ln>
                <a:solidFill>
                  <a:srgbClr val="000000"/>
                </a:solidFill>
                <a:effectLst/>
                <a:uLnTx/>
                <a:uFillTx/>
                <a:latin typeface="Arial"/>
                <a:ea typeface="+mn-ea"/>
                <a:cs typeface="+mn-cs"/>
              </a:rPr>
              <a:t>If stability screening criteria violation is identified, ERCOT and the applicable TSP(s) investigates mitigation measures, including transmission improvements, and identifies any required modifications to load levels or timing reflected in the Load Commissioning Plan </a:t>
            </a:r>
            <a:r>
              <a:rPr lang="en-US">
                <a:solidFill>
                  <a:srgbClr val="FF0000"/>
                </a:solidFill>
              </a:rPr>
              <a:t>and determines the amount of peak Demand that can be reliably served in each study year consistent with applicable planning criteria and identified violations, including stability constraints</a:t>
            </a:r>
            <a:endParaRPr kumimoji="0" lang="en-US" sz="1600" b="0" i="0" u="none" strike="noStrike" kern="1200" cap="none" spc="0" normalizeH="0" baseline="0" noProof="0">
              <a:ln>
                <a:noFill/>
              </a:ln>
              <a:solidFill>
                <a:srgbClr val="FF0000"/>
              </a:solidFill>
              <a:effectLst/>
              <a:uLnTx/>
              <a:uFillTx/>
              <a:latin typeface="Arial"/>
              <a:ea typeface="+mn-ea"/>
              <a:cs typeface="+mn-cs"/>
            </a:endParaRPr>
          </a:p>
        </p:txBody>
      </p:sp>
      <p:sp>
        <p:nvSpPr>
          <p:cNvPr id="4" name="Text Placeholder 20">
            <a:extLst>
              <a:ext uri="{FF2B5EF4-FFF2-40B4-BE49-F238E27FC236}">
                <a16:creationId xmlns:a16="http://schemas.microsoft.com/office/drawing/2014/main" id="{9330EBF8-F1E1-E069-C4DC-1258565F9551}"/>
              </a:ext>
            </a:extLst>
          </p:cNvPr>
          <p:cNvSpPr txBox="1">
            <a:spLocks/>
          </p:cNvSpPr>
          <p:nvPr/>
        </p:nvSpPr>
        <p:spPr>
          <a:xfrm>
            <a:off x="2168372" y="6537009"/>
            <a:ext cx="7396868"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000">
                <a:solidFill>
                  <a:srgbClr val="000000"/>
                </a:solidFill>
              </a:rPr>
              <a:t>Reference: Batch Zero PGRR, Sections 9.3.1(1), 9.3.2(3), and 9.3.4.3 (Batch Zero Study – Stability Screening and Mitigation)</a:t>
            </a:r>
          </a:p>
        </p:txBody>
      </p:sp>
      <p:sp>
        <p:nvSpPr>
          <p:cNvPr id="5" name="TextBox 4">
            <a:extLst>
              <a:ext uri="{FF2B5EF4-FFF2-40B4-BE49-F238E27FC236}">
                <a16:creationId xmlns:a16="http://schemas.microsoft.com/office/drawing/2014/main" id="{1E5CCAA5-5D57-C4C1-0EAE-A4B5F7411BFB}"/>
              </a:ext>
            </a:extLst>
          </p:cNvPr>
          <p:cNvSpPr txBox="1"/>
          <p:nvPr/>
        </p:nvSpPr>
        <p:spPr>
          <a:xfrm>
            <a:off x="8578921"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 Clarification vs. Feb 26</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218769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35542-7B98-CA02-5CE3-CFB8E35C6AC2}"/>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AF49725-1938-3BA0-AFE5-D877804BAB75}"/>
              </a:ext>
            </a:extLst>
          </p:cNvPr>
          <p:cNvGraphicFramePr>
            <a:graphicFrameLocks noChangeAspect="1"/>
          </p:cNvGraphicFramePr>
          <p:nvPr>
            <p:custDataLst>
              <p:tags r:id="rId1"/>
            </p:custDataLst>
            <p:extLst>
              <p:ext uri="{D42A27DB-BD31-4B8C-83A1-F6EECF244321}">
                <p14:modId xmlns:p14="http://schemas.microsoft.com/office/powerpoint/2010/main" val="3769164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Object 6" hidden="1">
                        <a:extLst>
                          <a:ext uri="{FF2B5EF4-FFF2-40B4-BE49-F238E27FC236}">
                            <a16:creationId xmlns:a16="http://schemas.microsoft.com/office/drawing/2014/main" id="{3AF49725-1938-3BA0-AFE5-D877804BAB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6EF6EA37-6B0B-8D66-2763-4EAA4A3281DB}"/>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Final Report</a:t>
            </a:r>
          </a:p>
        </p:txBody>
      </p:sp>
      <p:sp>
        <p:nvSpPr>
          <p:cNvPr id="6" name="TrackerNumBlue 7">
            <a:extLst>
              <a:ext uri="{FF2B5EF4-FFF2-40B4-BE49-F238E27FC236}">
                <a16:creationId xmlns:a16="http://schemas.microsoft.com/office/drawing/2014/main" id="{332274CF-20FE-B9DB-87A6-AAD6405E366E}"/>
              </a:ext>
            </a:extLst>
          </p:cNvPr>
          <p:cNvSpPr/>
          <p:nvPr>
            <p:custDataLst>
              <p:tags r:id="rId3"/>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4</a:t>
            </a:r>
          </a:p>
        </p:txBody>
      </p:sp>
      <p:sp>
        <p:nvSpPr>
          <p:cNvPr id="15" name="Rectangle 14">
            <a:extLst>
              <a:ext uri="{FF2B5EF4-FFF2-40B4-BE49-F238E27FC236}">
                <a16:creationId xmlns:a16="http://schemas.microsoft.com/office/drawing/2014/main" id="{7170FD7A-BA9E-FE95-B0A3-B36837FA7D0B}"/>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2D86C729-89F3-6366-AB0F-45320A5D537C}"/>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 name="TextBox 16">
            <a:extLst>
              <a:ext uri="{FF2B5EF4-FFF2-40B4-BE49-F238E27FC236}">
                <a16:creationId xmlns:a16="http://schemas.microsoft.com/office/drawing/2014/main" id="{E4B8531A-D6FD-847B-C7BC-C061191BAE5C}"/>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8" name="Straight Connector 17">
            <a:extLst>
              <a:ext uri="{FF2B5EF4-FFF2-40B4-BE49-F238E27FC236}">
                <a16:creationId xmlns:a16="http://schemas.microsoft.com/office/drawing/2014/main" id="{3A366929-90B5-0211-46C0-943B2D76255D}"/>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7289D9A-E651-7C4D-99B2-F2999C0FA45F}"/>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0" name="Straight Connector 19">
            <a:extLst>
              <a:ext uri="{FF2B5EF4-FFF2-40B4-BE49-F238E27FC236}">
                <a16:creationId xmlns:a16="http://schemas.microsoft.com/office/drawing/2014/main" id="{B56585F4-924A-EC75-1AE1-03663A396D03}"/>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B074EB5-7AA2-3FFE-A276-FA7E95E141A5}"/>
              </a:ext>
            </a:extLst>
          </p:cNvPr>
          <p:cNvSpPr txBox="1">
            <a:spLocks/>
          </p:cNvSpPr>
          <p:nvPr/>
        </p:nvSpPr>
        <p:spPr>
          <a:xfrm>
            <a:off x="554737" y="1447653"/>
            <a:ext cx="3069242" cy="134652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Actionable study outcome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Clear MW allocations by year</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Identification of required upgrades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Security visibility</a:t>
            </a:r>
          </a:p>
        </p:txBody>
      </p:sp>
      <p:sp>
        <p:nvSpPr>
          <p:cNvPr id="24" name="TextBox 23">
            <a:extLst>
              <a:ext uri="{FF2B5EF4-FFF2-40B4-BE49-F238E27FC236}">
                <a16:creationId xmlns:a16="http://schemas.microsoft.com/office/drawing/2014/main" id="{7EE1190B-3A31-919B-7BF5-0DC577EDFE23}"/>
              </a:ext>
            </a:extLst>
          </p:cNvPr>
          <p:cNvSpPr txBox="1">
            <a:spLocks/>
          </p:cNvSpPr>
          <p:nvPr/>
        </p:nvSpPr>
        <p:spPr>
          <a:xfrm>
            <a:off x="4110527" y="1447653"/>
            <a:ext cx="7526737" cy="33162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ERCOT produces the Batch Zero Report summarizing study results and proposed transmission upgrades</a:t>
            </a:r>
          </a:p>
          <a:p>
            <a:pPr lvl="1">
              <a:buClr>
                <a:srgbClr val="000000"/>
              </a:buClr>
              <a:defRPr/>
            </a:pPr>
            <a:r>
              <a:rPr kumimoji="0" lang="en-US" sz="1600" b="0" i="0" u="none" strike="noStrike" kern="1200" cap="none" spc="0" normalizeH="0" baseline="0" noProof="0">
                <a:ln>
                  <a:noFill/>
                </a:ln>
                <a:solidFill>
                  <a:srgbClr val="000000"/>
                </a:solidFill>
                <a:effectLst/>
                <a:uLnTx/>
                <a:uFillTx/>
                <a:latin typeface="Arial"/>
                <a:ea typeface="+mn-ea"/>
                <a:cs typeface="+mn-cs"/>
              </a:rPr>
              <a:t>For each assessed Large Load, ERCOT updates the originally provided Load Commissioning Plan reflecting the amount of peak Demand that can be reliably served each year and the upgrades required to support each level of Demand. </a:t>
            </a:r>
            <a:r>
              <a:rPr lang="en-US">
                <a:solidFill>
                  <a:srgbClr val="FF0000"/>
                </a:solidFill>
              </a:rPr>
              <a:t>The amount of load that may be reliably served for 2033 will be set to the requested amount</a:t>
            </a:r>
            <a:endParaRPr kumimoji="0" lang="en-US" sz="1600" b="0" i="0" u="none" strike="noStrike" kern="1200" cap="none" spc="0" normalizeH="0" baseline="0" noProof="0">
              <a:ln>
                <a:noFill/>
              </a:ln>
              <a:solidFill>
                <a:srgbClr val="FF0000"/>
              </a:solidFill>
              <a:effectLst/>
              <a:uLnTx/>
              <a:uFillTx/>
              <a:latin typeface="Arial"/>
              <a:ea typeface="+mn-ea"/>
              <a:cs typeface="+mn-cs"/>
            </a:endParaRPr>
          </a:p>
          <a:p>
            <a:pPr lvl="1">
              <a:buClr>
                <a:srgbClr val="000000"/>
              </a:buClr>
              <a:defRPr/>
            </a:pPr>
            <a:r>
              <a:rPr kumimoji="0" lang="en-US" sz="1600" b="0" i="0" u="none" strike="noStrike" kern="1200" cap="none" spc="0" normalizeH="0" baseline="0" noProof="0">
                <a:ln>
                  <a:noFill/>
                </a:ln>
                <a:solidFill>
                  <a:srgbClr val="000000"/>
                </a:solidFill>
                <a:effectLst/>
                <a:uLnTx/>
                <a:uFillTx/>
                <a:latin typeface="Arial"/>
                <a:ea typeface="+mn-ea"/>
                <a:cs typeface="+mn-cs"/>
              </a:rPr>
              <a:t>TSP uses the Batch Zero Report and </a:t>
            </a:r>
            <a:r>
              <a:rPr kumimoji="0" lang="en-US" sz="1600" b="0" i="0" u="none" strike="noStrike" kern="1200" cap="none" spc="0" normalizeH="0" baseline="0" noProof="0">
                <a:ln>
                  <a:noFill/>
                </a:ln>
                <a:solidFill>
                  <a:srgbClr val="FF0000"/>
                </a:solidFill>
                <a:effectLst/>
                <a:uLnTx/>
                <a:uFillTx/>
                <a:latin typeface="Arial"/>
                <a:ea typeface="+mn-ea"/>
                <a:cs typeface="+mn-cs"/>
              </a:rPr>
              <a:t>related study results to determine applicable financial security and CIAC obligations under the Interconnection Agreement</a:t>
            </a:r>
          </a:p>
          <a:p>
            <a:pPr lvl="1">
              <a:buClr>
                <a:srgbClr val="000000"/>
              </a:buClr>
              <a:defRPr/>
            </a:pPr>
            <a:r>
              <a:rPr lang="en-US">
                <a:solidFill>
                  <a:srgbClr val="FF0000"/>
                </a:solidFill>
              </a:rPr>
              <a:t>Execution of the Interconnection Agreement reflecting required financial security and cost obligations is required for the ILLE to accept allocated MW amounts and schedule</a:t>
            </a:r>
            <a:endParaRPr kumimoji="0" lang="en-US" sz="1600" b="0" i="0" u="none" strike="noStrike" kern="1200" cap="none" spc="0" normalizeH="0" baseline="0" noProof="0">
              <a:ln>
                <a:noFill/>
              </a:ln>
              <a:solidFill>
                <a:srgbClr val="FF0000"/>
              </a:solidFill>
              <a:effectLst/>
              <a:uLnTx/>
              <a:uFillTx/>
              <a:latin typeface="Arial"/>
              <a:ea typeface="+mn-ea"/>
              <a:cs typeface="+mn-cs"/>
            </a:endParaRPr>
          </a:p>
        </p:txBody>
      </p:sp>
      <p:sp>
        <p:nvSpPr>
          <p:cNvPr id="4" name="Text Placeholder 20">
            <a:extLst>
              <a:ext uri="{FF2B5EF4-FFF2-40B4-BE49-F238E27FC236}">
                <a16:creationId xmlns:a16="http://schemas.microsoft.com/office/drawing/2014/main" id="{5B63EBA2-FAA6-714F-2A1A-4911C2CFC264}"/>
              </a:ext>
            </a:extLst>
          </p:cNvPr>
          <p:cNvSpPr txBox="1">
            <a:spLocks/>
          </p:cNvSpPr>
          <p:nvPr/>
        </p:nvSpPr>
        <p:spPr>
          <a:xfrm>
            <a:off x="2168372" y="6537009"/>
            <a:ext cx="8259898"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000">
                <a:solidFill>
                  <a:srgbClr val="000000"/>
                </a:solidFill>
              </a:rPr>
              <a:t>Reference: Batch Zero PGRR, Sections 9.4(1)–(2), 9.5(1)–(5), and 9.7.2 (Batch Zero Report, Commitment, and Transmission Plan Delivery)</a:t>
            </a:r>
          </a:p>
        </p:txBody>
      </p:sp>
      <p:sp>
        <p:nvSpPr>
          <p:cNvPr id="5" name="TextBox 4">
            <a:extLst>
              <a:ext uri="{FF2B5EF4-FFF2-40B4-BE49-F238E27FC236}">
                <a16:creationId xmlns:a16="http://schemas.microsoft.com/office/drawing/2014/main" id="{007B0B8B-DA58-ABA5-16CC-AFCCE04FBB54}"/>
              </a:ext>
            </a:extLst>
          </p:cNvPr>
          <p:cNvSpPr txBox="1"/>
          <p:nvPr/>
        </p:nvSpPr>
        <p:spPr>
          <a:xfrm>
            <a:off x="8578921"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 Clarification vs. Feb 26</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1694672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CA8D6-9601-335D-1985-2642B68B31A2}"/>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083F402-EEF3-CA79-567A-1CCA309BEC3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7" name="think-cell data - do not delete" hidden="1">
                        <a:extLst>
                          <a:ext uri="{FF2B5EF4-FFF2-40B4-BE49-F238E27FC236}">
                            <a16:creationId xmlns:a16="http://schemas.microsoft.com/office/drawing/2014/main" id="{E083F402-EEF3-CA79-567A-1CCA309BEC3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8CAE5A2-6C42-80CF-1176-6A31E35D8ABC}"/>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Developer Commitment Deadline</a:t>
            </a:r>
          </a:p>
        </p:txBody>
      </p:sp>
      <p:sp>
        <p:nvSpPr>
          <p:cNvPr id="6" name="TrackerNumBlue 7">
            <a:extLst>
              <a:ext uri="{FF2B5EF4-FFF2-40B4-BE49-F238E27FC236}">
                <a16:creationId xmlns:a16="http://schemas.microsoft.com/office/drawing/2014/main" id="{DDB26EE6-BCCA-0398-152B-6ACDA1A51586}"/>
              </a:ext>
            </a:extLst>
          </p:cNvPr>
          <p:cNvSpPr/>
          <p:nvPr>
            <p:custDataLst>
              <p:tags r:id="rId2"/>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5</a:t>
            </a:r>
          </a:p>
        </p:txBody>
      </p:sp>
      <p:sp>
        <p:nvSpPr>
          <p:cNvPr id="24" name="Rectangle 23">
            <a:extLst>
              <a:ext uri="{FF2B5EF4-FFF2-40B4-BE49-F238E27FC236}">
                <a16:creationId xmlns:a16="http://schemas.microsoft.com/office/drawing/2014/main" id="{65C36522-B3AE-C5F5-C568-019569ACC8FF}"/>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4417BDA8-0545-D7ED-B6AC-2E5E6F3F1285}"/>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 name="TextBox 25">
            <a:extLst>
              <a:ext uri="{FF2B5EF4-FFF2-40B4-BE49-F238E27FC236}">
                <a16:creationId xmlns:a16="http://schemas.microsoft.com/office/drawing/2014/main" id="{A1146A9C-4748-2EBB-134D-34C46E6F4DD0}"/>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27" name="Straight Connector 26">
            <a:extLst>
              <a:ext uri="{FF2B5EF4-FFF2-40B4-BE49-F238E27FC236}">
                <a16:creationId xmlns:a16="http://schemas.microsoft.com/office/drawing/2014/main" id="{A4ED28CA-7F9F-FC38-05A8-8928C57D12C5}"/>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8759EBB-BF11-61B2-34C7-3D6176059FA7}"/>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9" name="Straight Connector 28">
            <a:extLst>
              <a:ext uri="{FF2B5EF4-FFF2-40B4-BE49-F238E27FC236}">
                <a16:creationId xmlns:a16="http://schemas.microsoft.com/office/drawing/2014/main" id="{3CB39C8F-3E4C-A02A-ACBE-18B81A303892}"/>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85BB934-699D-24C2-B620-ABD5E2466E9F}"/>
              </a:ext>
            </a:extLst>
          </p:cNvPr>
          <p:cNvSpPr txBox="1">
            <a:spLocks/>
          </p:cNvSpPr>
          <p:nvPr/>
        </p:nvSpPr>
        <p:spPr>
          <a:xfrm>
            <a:off x="554737" y="1447653"/>
            <a:ext cx="3069242" cy="15927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Clear commitment gate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TDSP attestation as trigger</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Removal of non-committed projects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Planning certainty before refinement</a:t>
            </a:r>
          </a:p>
        </p:txBody>
      </p:sp>
      <p:sp>
        <p:nvSpPr>
          <p:cNvPr id="32" name="TextBox 31">
            <a:extLst>
              <a:ext uri="{FF2B5EF4-FFF2-40B4-BE49-F238E27FC236}">
                <a16:creationId xmlns:a16="http://schemas.microsoft.com/office/drawing/2014/main" id="{4EF1595B-15E0-BB2A-2293-8BA7715D380E}"/>
              </a:ext>
            </a:extLst>
          </p:cNvPr>
          <p:cNvSpPr txBox="1">
            <a:spLocks/>
          </p:cNvSpPr>
          <p:nvPr/>
        </p:nvSpPr>
        <p:spPr>
          <a:xfrm>
            <a:off x="4110527" y="1447653"/>
            <a:ext cx="7526737" cy="380873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a:ln>
                  <a:noFill/>
                </a:ln>
                <a:solidFill>
                  <a:srgbClr val="000000"/>
                </a:solidFill>
                <a:effectLst/>
                <a:uLnTx/>
                <a:uFillTx/>
                <a:latin typeface="Arial"/>
                <a:ea typeface="+mn-ea"/>
                <a:cs typeface="+mn-cs"/>
              </a:rPr>
              <a:t>To accept the allocated MW and schedule documented in the LCP, the ILLE must execute </a:t>
            </a:r>
            <a:r>
              <a:rPr kumimoji="0" lang="en-US" sz="1600" b="0" i="0" u="none" strike="noStrike" kern="1200" cap="none" spc="0" normalizeH="0" baseline="0" noProof="0">
                <a:ln>
                  <a:noFill/>
                </a:ln>
                <a:solidFill>
                  <a:srgbClr val="FF0000"/>
                </a:solidFill>
                <a:effectLst/>
                <a:uLnTx/>
                <a:uFillTx/>
                <a:latin typeface="Arial"/>
                <a:ea typeface="+mn-ea"/>
                <a:cs typeface="+mn-cs"/>
              </a:rPr>
              <a:t>a </a:t>
            </a:r>
            <a:r>
              <a:rPr lang="en-US">
                <a:solidFill>
                  <a:srgbClr val="FF0000"/>
                </a:solidFill>
              </a:rPr>
              <a:t>binding Interconnection Agreement by the commitment deadline. The agreement must satisfy the requirements adopted in a final rule in Project No. 58481</a:t>
            </a:r>
            <a:endParaRPr lang="en-US" sz="1600" b="0" i="0" u="none" strike="noStrike" kern="1200" cap="none" spc="0" normalizeH="0" baseline="0" noProof="0">
              <a:ln>
                <a:noFill/>
              </a:ln>
              <a:solidFill>
                <a:srgbClr val="FF0000"/>
              </a:solidFill>
              <a:effectLst/>
              <a:uLnTx/>
              <a:uFillTx/>
              <a:latin typeface="Arial"/>
              <a:cs typeface="Arial"/>
            </a:endParaRPr>
          </a:p>
          <a:p>
            <a:pPr lvl="1">
              <a:buClr>
                <a:srgbClr val="000000"/>
              </a:buClr>
              <a:defRPr/>
            </a:pPr>
            <a:r>
              <a:rPr kumimoji="0" lang="en-US" sz="1600" b="0" i="0" u="none" strike="noStrike" kern="1200" cap="none" spc="0" normalizeH="0" baseline="0" noProof="0">
                <a:ln>
                  <a:noFill/>
                </a:ln>
                <a:solidFill>
                  <a:srgbClr val="000000"/>
                </a:solidFill>
                <a:effectLst/>
                <a:uLnTx/>
                <a:uFillTx/>
                <a:latin typeface="Arial"/>
                <a:ea typeface="+mn-ea"/>
                <a:cs typeface="+mn-cs"/>
              </a:rPr>
              <a:t>The interconnecting TDSP must </a:t>
            </a:r>
            <a:r>
              <a:rPr lang="en-US">
                <a:solidFill>
                  <a:srgbClr val="FF0000"/>
                </a:solidFill>
              </a:rPr>
              <a:t>submit formal attestation to ERCOT confirming that the ILLE has executed the Interconnection Agreement by the deadline. This attestation serves as verification that the load has satisfied the commitment requirement for inclusion in the Batch Zero Refinement Study</a:t>
            </a:r>
            <a:endParaRPr kumimoji="0" lang="en-US" sz="1600" b="0" i="0" u="none" strike="noStrike" kern="1200" cap="none" spc="0" normalizeH="0" baseline="0" noProof="0">
              <a:ln>
                <a:noFill/>
              </a:ln>
              <a:solidFill>
                <a:srgbClr val="FF0000"/>
              </a:solidFill>
              <a:effectLst/>
              <a:uLnTx/>
              <a:uFillTx/>
              <a:latin typeface="Arial"/>
              <a:ea typeface="+mn-ea"/>
              <a:cs typeface="+mn-cs"/>
            </a:endParaRPr>
          </a:p>
          <a:p>
            <a:pPr lvl="1">
              <a:buClr>
                <a:srgbClr val="000000"/>
              </a:buClr>
              <a:defRPr/>
            </a:pPr>
            <a:r>
              <a:rPr kumimoji="0" lang="en-US" sz="1600" b="0" i="0" u="none" strike="noStrike" kern="1200" cap="none" spc="0" normalizeH="0" baseline="0" noProof="0">
                <a:ln>
                  <a:noFill/>
                </a:ln>
                <a:solidFill>
                  <a:srgbClr val="000000"/>
                </a:solidFill>
                <a:effectLst/>
                <a:uLnTx/>
                <a:uFillTx/>
                <a:latin typeface="Arial"/>
                <a:ea typeface="+mn-ea"/>
                <a:cs typeface="+mn-cs"/>
              </a:rPr>
              <a:t>Large Loads that do not </a:t>
            </a:r>
            <a:r>
              <a:rPr lang="en-US">
                <a:solidFill>
                  <a:srgbClr val="FF0000"/>
                </a:solidFill>
              </a:rPr>
              <a:t>satisfy the commitment requirement by the deadline are deemed withdrawn from the Batch Zero process and are excluded from the Refinement Study and resulting Transmission Plan</a:t>
            </a:r>
            <a:endParaRPr lang="en-US">
              <a:solidFill>
                <a:srgbClr val="FF0000"/>
              </a:solidFill>
              <a:latin typeface="Arial"/>
            </a:endParaRPr>
          </a:p>
          <a:p>
            <a:pPr lvl="1">
              <a:buClr>
                <a:srgbClr val="000000"/>
              </a:buClr>
              <a:defRPr/>
            </a:pPr>
            <a:r>
              <a:rPr lang="en-US">
                <a:solidFill>
                  <a:srgbClr val="FF0000"/>
                </a:solidFill>
              </a:rPr>
              <a:t>MW allocations for Large Loads that meet the commitment requirement by the deadline are preserved and are not adjusted during the Refinement Study. The Refinement Study may modify recommended transmission facility improvements but does not revisit committed MW amounts</a:t>
            </a:r>
            <a:endParaRPr kumimoji="0" lang="en-US" sz="1600" b="0" i="0" u="none" strike="noStrike" kern="1200" cap="none" spc="0" normalizeH="0" baseline="0" noProof="0">
              <a:ln>
                <a:noFill/>
              </a:ln>
              <a:solidFill>
                <a:srgbClr val="FF0000"/>
              </a:solidFill>
              <a:effectLst/>
              <a:uLnTx/>
              <a:uFillTx/>
              <a:latin typeface="Arial"/>
              <a:ea typeface="+mn-ea"/>
              <a:cs typeface="+mn-cs"/>
            </a:endParaRPr>
          </a:p>
        </p:txBody>
      </p:sp>
      <p:sp>
        <p:nvSpPr>
          <p:cNvPr id="4" name="Text Placeholder 20">
            <a:extLst>
              <a:ext uri="{FF2B5EF4-FFF2-40B4-BE49-F238E27FC236}">
                <a16:creationId xmlns:a16="http://schemas.microsoft.com/office/drawing/2014/main" id="{A277CFE1-5DCF-3CFC-BCC3-FE91BCD6DBCF}"/>
              </a:ext>
            </a:extLst>
          </p:cNvPr>
          <p:cNvSpPr txBox="1">
            <a:spLocks/>
          </p:cNvSpPr>
          <p:nvPr/>
        </p:nvSpPr>
        <p:spPr>
          <a:xfrm>
            <a:off x="2168372" y="6537009"/>
            <a:ext cx="7703440"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000">
                <a:solidFill>
                  <a:srgbClr val="000000"/>
                </a:solidFill>
              </a:rPr>
              <a:t>Reference: Batch Zero PGRR, Sections 9.4(2)–(3) and 9.5(5) (ILLE Commitment, Withdrawal, and MW Protection in Refinement)</a:t>
            </a:r>
          </a:p>
        </p:txBody>
      </p:sp>
      <p:sp>
        <p:nvSpPr>
          <p:cNvPr id="5" name="TextBox 4">
            <a:extLst>
              <a:ext uri="{FF2B5EF4-FFF2-40B4-BE49-F238E27FC236}">
                <a16:creationId xmlns:a16="http://schemas.microsoft.com/office/drawing/2014/main" id="{FB0E31D3-237F-5273-B3CB-4F0D7A87F8BE}"/>
              </a:ext>
            </a:extLst>
          </p:cNvPr>
          <p:cNvSpPr txBox="1"/>
          <p:nvPr/>
        </p:nvSpPr>
        <p:spPr>
          <a:xfrm>
            <a:off x="8578921"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 Clarification vs. Feb 26</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959080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E4AB4-698C-FA2C-3087-EFD5391952ED}"/>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9CCEC20-E61A-3F26-3585-7AA353B1E8E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7" name="think-cell data - do not delete" hidden="1">
                        <a:extLst>
                          <a:ext uri="{FF2B5EF4-FFF2-40B4-BE49-F238E27FC236}">
                            <a16:creationId xmlns:a16="http://schemas.microsoft.com/office/drawing/2014/main" id="{D9CCEC20-E61A-3F26-3585-7AA353B1E8E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2AA8E3A-406D-A7EA-D746-0385253729BF}"/>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Batch Refinement Study</a:t>
            </a:r>
          </a:p>
        </p:txBody>
      </p:sp>
      <p:sp>
        <p:nvSpPr>
          <p:cNvPr id="6" name="TrackerNumBlue 7">
            <a:extLst>
              <a:ext uri="{FF2B5EF4-FFF2-40B4-BE49-F238E27FC236}">
                <a16:creationId xmlns:a16="http://schemas.microsoft.com/office/drawing/2014/main" id="{C9F81BCE-C8C7-3B00-D08A-5F105D07AD17}"/>
              </a:ext>
            </a:extLst>
          </p:cNvPr>
          <p:cNvSpPr/>
          <p:nvPr>
            <p:custDataLst>
              <p:tags r:id="rId2"/>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6</a:t>
            </a:r>
          </a:p>
        </p:txBody>
      </p:sp>
      <p:sp>
        <p:nvSpPr>
          <p:cNvPr id="23" name="Rectangle 22">
            <a:extLst>
              <a:ext uri="{FF2B5EF4-FFF2-40B4-BE49-F238E27FC236}">
                <a16:creationId xmlns:a16="http://schemas.microsoft.com/office/drawing/2014/main" id="{363B72E3-7C98-A8CD-33F5-D8FF3AB2C74F}"/>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F58D4099-CAFB-5FDB-15A3-DAA60ED4B477}"/>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5" name="TextBox 24">
            <a:extLst>
              <a:ext uri="{FF2B5EF4-FFF2-40B4-BE49-F238E27FC236}">
                <a16:creationId xmlns:a16="http://schemas.microsoft.com/office/drawing/2014/main" id="{8C77826B-C089-928F-4D23-992508190A1D}"/>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26" name="Straight Connector 25">
            <a:extLst>
              <a:ext uri="{FF2B5EF4-FFF2-40B4-BE49-F238E27FC236}">
                <a16:creationId xmlns:a16="http://schemas.microsoft.com/office/drawing/2014/main" id="{F196CD17-8867-FFE6-0FA5-4E20687B2C5D}"/>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9CC1DF5-13AB-70F0-2F48-71DC52EAC008}"/>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8" name="Straight Connector 27">
            <a:extLst>
              <a:ext uri="{FF2B5EF4-FFF2-40B4-BE49-F238E27FC236}">
                <a16:creationId xmlns:a16="http://schemas.microsoft.com/office/drawing/2014/main" id="{5A7E4C89-28A3-1A2E-7D21-84E03727DBAC}"/>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210A77B-8929-EB2B-C797-3FFADEFF3FF8}"/>
              </a:ext>
            </a:extLst>
          </p:cNvPr>
          <p:cNvSpPr txBox="1">
            <a:spLocks/>
          </p:cNvSpPr>
          <p:nvPr/>
        </p:nvSpPr>
        <p:spPr>
          <a:xfrm>
            <a:off x="554737" y="1447653"/>
            <a:ext cx="3069242" cy="208518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Removal of non-committed loads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Re-evaluation of identified upgrades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Right-sizing of transmission scope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Preparation of Transmission Plan for RPG</a:t>
            </a:r>
          </a:p>
        </p:txBody>
      </p:sp>
      <p:sp>
        <p:nvSpPr>
          <p:cNvPr id="30" name="TextBox 29">
            <a:extLst>
              <a:ext uri="{FF2B5EF4-FFF2-40B4-BE49-F238E27FC236}">
                <a16:creationId xmlns:a16="http://schemas.microsoft.com/office/drawing/2014/main" id="{260AC8F5-8B42-F525-1EB9-22968C70BBAD}"/>
              </a:ext>
            </a:extLst>
          </p:cNvPr>
          <p:cNvSpPr txBox="1">
            <a:spLocks/>
          </p:cNvSpPr>
          <p:nvPr/>
        </p:nvSpPr>
        <p:spPr>
          <a:xfrm>
            <a:off x="4110527" y="1447653"/>
            <a:ext cx="7526737" cy="286232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Immediately following the commitment deadline, ERCOT updates the Batch Zero study to include only those Large Loads that met commitment requirements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ERCOT evaluates whether the remaining loads continue to result in planning criteria violations and whether previously identified transmission upgrades are still needed, need modification, or are no longer required</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ERCOT works iteratively with relevant TSPs during this period and develops the final Transmission Plan to be delivered to RPG</a:t>
            </a:r>
          </a:p>
          <a:p>
            <a:pPr lvl="1">
              <a:buClr>
                <a:srgbClr val="000000"/>
              </a:buClr>
              <a:defRPr/>
            </a:pPr>
            <a:r>
              <a:rPr lang="en-US">
                <a:solidFill>
                  <a:srgbClr val="FF0000"/>
                </a:solidFill>
              </a:rPr>
              <a:t>The Refinement Study may modify recommended transmission improvements but does not adjust MW allocations for Large Loads that met commitment criteria</a:t>
            </a:r>
            <a:endParaRPr kumimoji="0" lang="en-US" sz="1600" b="0" i="0" u="none" strike="noStrike" kern="1200" cap="none" spc="0" normalizeH="0" baseline="0" noProof="0">
              <a:ln>
                <a:noFill/>
              </a:ln>
              <a:solidFill>
                <a:srgbClr val="FF0000"/>
              </a:solidFill>
              <a:effectLst/>
              <a:uLnTx/>
              <a:uFillTx/>
              <a:latin typeface="Arial"/>
              <a:ea typeface="+mn-ea"/>
              <a:cs typeface="+mn-cs"/>
            </a:endParaRPr>
          </a:p>
          <a:p>
            <a:pPr lvl="1">
              <a:buClr>
                <a:srgbClr val="000000"/>
              </a:buClr>
              <a:defRPr/>
            </a:pPr>
            <a:r>
              <a:rPr lang="en-US">
                <a:solidFill>
                  <a:srgbClr val="FF0000"/>
                </a:solidFill>
              </a:rPr>
              <a:t>The Refinement Study results in a final report and recommended Transmission Facility improvements submitted for RPG Project Review</a:t>
            </a:r>
            <a:endParaRPr kumimoji="0" lang="en-US" sz="1600" b="0" i="0" u="none" strike="noStrike" kern="1200" cap="none" spc="0" normalizeH="0" baseline="0" noProof="0">
              <a:ln>
                <a:noFill/>
              </a:ln>
              <a:solidFill>
                <a:srgbClr val="FF0000"/>
              </a:solidFill>
              <a:effectLst/>
              <a:uLnTx/>
              <a:uFillTx/>
              <a:latin typeface="Arial"/>
              <a:ea typeface="+mn-ea"/>
              <a:cs typeface="+mn-cs"/>
            </a:endParaRPr>
          </a:p>
        </p:txBody>
      </p:sp>
      <p:sp>
        <p:nvSpPr>
          <p:cNvPr id="4" name="Text Placeholder 20">
            <a:extLst>
              <a:ext uri="{FF2B5EF4-FFF2-40B4-BE49-F238E27FC236}">
                <a16:creationId xmlns:a16="http://schemas.microsoft.com/office/drawing/2014/main" id="{06E72797-019D-753E-9A7F-382A4B344A82}"/>
              </a:ext>
            </a:extLst>
          </p:cNvPr>
          <p:cNvSpPr txBox="1">
            <a:spLocks/>
          </p:cNvSpPr>
          <p:nvPr/>
        </p:nvSpPr>
        <p:spPr>
          <a:xfrm>
            <a:off x="2168372" y="6537009"/>
            <a:ext cx="7703440"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000">
                <a:solidFill>
                  <a:srgbClr val="000000"/>
                </a:solidFill>
              </a:rPr>
              <a:t>Reference: Batch Zero PGRR, Section 9.5(1)–(5) (Batch Zero Refinement Study and Transmission Plan Delivery)</a:t>
            </a:r>
          </a:p>
        </p:txBody>
      </p:sp>
      <p:sp>
        <p:nvSpPr>
          <p:cNvPr id="5" name="TextBox 4">
            <a:extLst>
              <a:ext uri="{FF2B5EF4-FFF2-40B4-BE49-F238E27FC236}">
                <a16:creationId xmlns:a16="http://schemas.microsoft.com/office/drawing/2014/main" id="{688B11A1-5A1B-8C92-F662-10BECFC254B7}"/>
              </a:ext>
            </a:extLst>
          </p:cNvPr>
          <p:cNvSpPr txBox="1"/>
          <p:nvPr/>
        </p:nvSpPr>
        <p:spPr>
          <a:xfrm>
            <a:off x="8578921"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 Clarification vs. Feb 26</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658367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CAD95-8277-3998-4208-1776FFBAAF13}"/>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70C2CBF-CA2F-D8D7-857B-0FF4BBCA81A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think-cell data - do not delete" hidden="1">
                        <a:extLst>
                          <a:ext uri="{FF2B5EF4-FFF2-40B4-BE49-F238E27FC236}">
                            <a16:creationId xmlns:a16="http://schemas.microsoft.com/office/drawing/2014/main" id="{E70C2CBF-CA2F-D8D7-857B-0FF4BBCA81A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072D337-5833-6577-C750-DC9A9D5C492E}"/>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RPG Comment Period</a:t>
            </a:r>
          </a:p>
        </p:txBody>
      </p:sp>
      <p:sp>
        <p:nvSpPr>
          <p:cNvPr id="6" name="TrackerNumBlue 7">
            <a:extLst>
              <a:ext uri="{FF2B5EF4-FFF2-40B4-BE49-F238E27FC236}">
                <a16:creationId xmlns:a16="http://schemas.microsoft.com/office/drawing/2014/main" id="{40F4B7F6-9BEB-EB6A-B255-A7DD1633A6BD}"/>
              </a:ext>
            </a:extLst>
          </p:cNvPr>
          <p:cNvSpPr/>
          <p:nvPr>
            <p:custDataLst>
              <p:tags r:id="rId2"/>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7</a:t>
            </a:r>
          </a:p>
        </p:txBody>
      </p:sp>
      <p:sp>
        <p:nvSpPr>
          <p:cNvPr id="9" name="Sticky">
            <a:extLst>
              <a:ext uri="{FF2B5EF4-FFF2-40B4-BE49-F238E27FC236}">
                <a16:creationId xmlns:a16="http://schemas.microsoft.com/office/drawing/2014/main" id="{3C0FBC34-201F-FABE-1A13-63FE495EA19A}"/>
              </a:ext>
            </a:extLst>
          </p:cNvPr>
          <p:cNvSpPr/>
          <p:nvPr>
            <p:custDataLst>
              <p:tags r:id="rId3"/>
            </p:custDataLst>
          </p:nvPr>
        </p:nvSpPr>
        <p:spPr>
          <a:xfrm>
            <a:off x="6418352" y="3839476"/>
            <a:ext cx="2095500" cy="389186"/>
          </a:xfrm>
          <a:prstGeom prst="foldedCorner">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3500" tIns="76575" rIns="63500" bIns="635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Arial"/>
                <a:ea typeface="+mn-ea"/>
                <a:cs typeface="+mn-cs"/>
              </a:rPr>
              <a:t>update (highlight changes)</a:t>
            </a:r>
          </a:p>
        </p:txBody>
      </p:sp>
      <p:sp>
        <p:nvSpPr>
          <p:cNvPr id="27" name="Rectangle 26">
            <a:extLst>
              <a:ext uri="{FF2B5EF4-FFF2-40B4-BE49-F238E27FC236}">
                <a16:creationId xmlns:a16="http://schemas.microsoft.com/office/drawing/2014/main" id="{7AFE9786-84D3-DFC2-5A9F-9D24FBBDAE6E}"/>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4F4634C2-559A-5F4B-AE25-92D52B911509}"/>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9" name="TextBox 28">
            <a:extLst>
              <a:ext uri="{FF2B5EF4-FFF2-40B4-BE49-F238E27FC236}">
                <a16:creationId xmlns:a16="http://schemas.microsoft.com/office/drawing/2014/main" id="{D6A8053C-2D47-A874-0240-C6B0E6C1F0A9}"/>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30" name="Straight Connector 29">
            <a:extLst>
              <a:ext uri="{FF2B5EF4-FFF2-40B4-BE49-F238E27FC236}">
                <a16:creationId xmlns:a16="http://schemas.microsoft.com/office/drawing/2014/main" id="{D42FB0FB-ABB2-C634-26D4-D1621AE32109}"/>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8A1C48D-F73F-6549-2442-BAB77EBC151A}"/>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32" name="Straight Connector 31">
            <a:extLst>
              <a:ext uri="{FF2B5EF4-FFF2-40B4-BE49-F238E27FC236}">
                <a16:creationId xmlns:a16="http://schemas.microsoft.com/office/drawing/2014/main" id="{421C4D57-1A00-5BA2-7397-CEAA0283D82C}"/>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90BB484-426A-6D36-5583-7FC9641CA77F}"/>
              </a:ext>
            </a:extLst>
          </p:cNvPr>
          <p:cNvSpPr txBox="1">
            <a:spLocks/>
          </p:cNvSpPr>
          <p:nvPr/>
        </p:nvSpPr>
        <p:spPr>
          <a:xfrm>
            <a:off x="554737" y="1447653"/>
            <a:ext cx="3069242" cy="2085186"/>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Stakeholder review and transparency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Time-bound comment process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Preservation of governance pathway</a:t>
            </a:r>
          </a:p>
        </p:txBody>
      </p:sp>
      <p:sp>
        <p:nvSpPr>
          <p:cNvPr id="34" name="TextBox 33">
            <a:extLst>
              <a:ext uri="{FF2B5EF4-FFF2-40B4-BE49-F238E27FC236}">
                <a16:creationId xmlns:a16="http://schemas.microsoft.com/office/drawing/2014/main" id="{1368A7E8-F65B-CEF9-62AE-A636D03B6406}"/>
              </a:ext>
            </a:extLst>
          </p:cNvPr>
          <p:cNvSpPr txBox="1">
            <a:spLocks/>
          </p:cNvSpPr>
          <p:nvPr/>
        </p:nvSpPr>
        <p:spPr>
          <a:xfrm>
            <a:off x="4110527" y="1447653"/>
            <a:ext cx="7526737" cy="257762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a:ln>
                  <a:noFill/>
                </a:ln>
                <a:solidFill>
                  <a:srgbClr val="000000"/>
                </a:solidFill>
                <a:effectLst/>
                <a:uLnTx/>
                <a:uFillTx/>
                <a:latin typeface="Arial"/>
                <a:ea typeface="+mn-ea"/>
                <a:cs typeface="+mn-cs"/>
              </a:rPr>
              <a:t>The Batch Refinement Study is submitted to the Regional Planning Group for review </a:t>
            </a:r>
            <a:r>
              <a:rPr lang="en-US">
                <a:solidFill>
                  <a:srgbClr val="FF0000"/>
                </a:solidFill>
              </a:rPr>
              <a:t>including recommended Transmission Facility improvements resulting from the Refinement Study</a:t>
            </a:r>
            <a:endParaRPr kumimoji="0" lang="en-US" sz="1600" b="0" i="0" u="none" strike="noStrike" kern="1200" cap="none" spc="0" normalizeH="0" baseline="0" noProof="0">
              <a:ln>
                <a:noFill/>
              </a:ln>
              <a:solidFill>
                <a:srgbClr val="FF0000"/>
              </a:solidFill>
              <a:effectLst/>
              <a:uLnTx/>
              <a:uFillTx/>
              <a:latin typeface="Arial"/>
              <a:ea typeface="+mn-ea"/>
              <a:cs typeface="+mn-cs"/>
            </a:endParaRPr>
          </a:p>
          <a:p>
            <a:pPr lvl="1">
              <a:buClr>
                <a:srgbClr val="000000"/>
              </a:buClr>
              <a:defRPr/>
            </a:pPr>
            <a:r>
              <a:rPr kumimoji="0" lang="en-US" sz="1600" b="0" i="0" u="none" strike="noStrike" kern="1200" cap="none" spc="0" normalizeH="0" baseline="0" noProof="0">
                <a:ln>
                  <a:noFill/>
                </a:ln>
                <a:solidFill>
                  <a:srgbClr val="000000"/>
                </a:solidFill>
                <a:effectLst/>
                <a:uLnTx/>
                <a:uFillTx/>
                <a:latin typeface="Arial"/>
                <a:ea typeface="+mn-ea"/>
                <a:cs typeface="+mn-cs"/>
              </a:rPr>
              <a:t>Stakeholders are provided an opportunity to submit comments within a defined review period. </a:t>
            </a:r>
            <a:r>
              <a:rPr lang="en-US">
                <a:solidFill>
                  <a:srgbClr val="FF0000"/>
                </a:solidFill>
              </a:rPr>
              <a:t>RPG review focuses on the recommended Transmission Facility improvements identified in the Refinement Study and the associated technical assumptions</a:t>
            </a:r>
          </a:p>
          <a:p>
            <a:pPr lvl="1">
              <a:buClr>
                <a:srgbClr val="000000"/>
              </a:buClr>
              <a:defRPr/>
            </a:pPr>
            <a:r>
              <a:rPr lang="en-US">
                <a:solidFill>
                  <a:srgbClr val="FF0000"/>
                </a:solidFill>
              </a:rPr>
              <a:t>RPG review does not reopen MW allocations for committed Large Loads</a:t>
            </a:r>
          </a:p>
          <a:p>
            <a:pPr lvl="1">
              <a:buClr>
                <a:srgbClr val="000000"/>
              </a:buClr>
              <a:defRPr/>
            </a:pPr>
            <a:r>
              <a:rPr kumimoji="0" lang="en-US" sz="1600" b="0" i="0" u="none" strike="noStrike" kern="1200" cap="none" spc="0" normalizeH="0" baseline="0" noProof="0">
                <a:ln>
                  <a:noFill/>
                </a:ln>
                <a:solidFill>
                  <a:srgbClr val="FF0000"/>
                </a:solidFill>
                <a:effectLst/>
                <a:uLnTx/>
                <a:uFillTx/>
                <a:latin typeface="Arial"/>
                <a:ea typeface="+mn-ea"/>
                <a:cs typeface="+mn-cs"/>
              </a:rPr>
              <a:t>RPG Project cl</a:t>
            </a:r>
            <a:r>
              <a:rPr lang="en-US" err="1">
                <a:solidFill>
                  <a:srgbClr val="FF0000"/>
                </a:solidFill>
                <a:latin typeface="Arial"/>
              </a:rPr>
              <a:t>assification</a:t>
            </a:r>
            <a:r>
              <a:rPr lang="en-US">
                <a:solidFill>
                  <a:srgbClr val="FF0000"/>
                </a:solidFill>
                <a:latin typeface="Arial"/>
              </a:rPr>
              <a:t> is based on the sum total of all transmission projects in the Refinement Study</a:t>
            </a:r>
            <a:endParaRPr kumimoji="0" lang="en-US" sz="1600" b="0" i="0" u="none" strike="noStrike" kern="1200" cap="none" spc="0" normalizeH="0" baseline="0" noProof="0">
              <a:ln>
                <a:noFill/>
              </a:ln>
              <a:solidFill>
                <a:srgbClr val="FF0000"/>
              </a:solidFill>
              <a:effectLst/>
              <a:uLnTx/>
              <a:uFillTx/>
              <a:latin typeface="Arial"/>
              <a:ea typeface="+mn-ea"/>
              <a:cs typeface="+mn-cs"/>
            </a:endParaRPr>
          </a:p>
        </p:txBody>
      </p:sp>
      <p:sp>
        <p:nvSpPr>
          <p:cNvPr id="5" name="Text Placeholder 20">
            <a:extLst>
              <a:ext uri="{FF2B5EF4-FFF2-40B4-BE49-F238E27FC236}">
                <a16:creationId xmlns:a16="http://schemas.microsoft.com/office/drawing/2014/main" id="{D4427963-86A1-7114-F2D4-F56DA403AC17}"/>
              </a:ext>
            </a:extLst>
          </p:cNvPr>
          <p:cNvSpPr txBox="1">
            <a:spLocks/>
          </p:cNvSpPr>
          <p:nvPr/>
        </p:nvSpPr>
        <p:spPr>
          <a:xfrm>
            <a:off x="2168372" y="6537009"/>
            <a:ext cx="7703440"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000">
                <a:solidFill>
                  <a:srgbClr val="000000"/>
                </a:solidFill>
              </a:rPr>
              <a:t>Reference: Batch Zero PGRR, Sections 9.5(1)–(5) (Refinement Study and RPG Project Review)</a:t>
            </a:r>
          </a:p>
        </p:txBody>
      </p:sp>
      <p:sp>
        <p:nvSpPr>
          <p:cNvPr id="4" name="TextBox 3">
            <a:extLst>
              <a:ext uri="{FF2B5EF4-FFF2-40B4-BE49-F238E27FC236}">
                <a16:creationId xmlns:a16="http://schemas.microsoft.com/office/drawing/2014/main" id="{B5A0BB93-0211-62F4-4EE3-C6C954F92528}"/>
              </a:ext>
            </a:extLst>
          </p:cNvPr>
          <p:cNvSpPr txBox="1"/>
          <p:nvPr/>
        </p:nvSpPr>
        <p:spPr>
          <a:xfrm>
            <a:off x="8578921"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 Clarification vs. Feb 26</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735107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826B2-E332-DD9D-42DC-D83EA86B7B9A}"/>
            </a:ext>
          </a:extLst>
        </p:cNvPr>
        <p:cNvGrpSpPr/>
        <p:nvPr/>
      </p:nvGrpSpPr>
      <p:grpSpPr>
        <a:xfrm>
          <a:off x="0" y="0"/>
          <a:ext cx="0" cy="0"/>
          <a:chOff x="0" y="0"/>
          <a:chExt cx="0" cy="0"/>
        </a:xfrm>
      </p:grpSpPr>
      <p:graphicFrame>
        <p:nvGraphicFramePr>
          <p:cNvPr id="81" name="Object 6" hidden="1">
            <a:extLst>
              <a:ext uri="{FF2B5EF4-FFF2-40B4-BE49-F238E27FC236}">
                <a16:creationId xmlns:a16="http://schemas.microsoft.com/office/drawing/2014/main" id="{920AD84E-ADB1-5A2F-7572-17B67CA5BC9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3" imgW="404" imgH="405" progId="TCLayout.ActiveDocument.1">
                  <p:embed/>
                </p:oleObj>
              </mc:Choice>
              <mc:Fallback>
                <p:oleObj name="think-cell Slide" r:id="rId113" imgW="404" imgH="405" progId="TCLayout.ActiveDocument.1">
                  <p:embed/>
                  <p:pic>
                    <p:nvPicPr>
                      <p:cNvPr id="81" name="Object 6" hidden="1">
                        <a:extLst>
                          <a:ext uri="{FF2B5EF4-FFF2-40B4-BE49-F238E27FC236}">
                            <a16:creationId xmlns:a16="http://schemas.microsoft.com/office/drawing/2014/main" id="{920AD84E-ADB1-5A2F-7572-17B67CA5BC9B}"/>
                          </a:ext>
                        </a:extLst>
                      </p:cNvPr>
                      <p:cNvPicPr/>
                      <p:nvPr/>
                    </p:nvPicPr>
                    <p:blipFill>
                      <a:blip r:embed="rId114"/>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6A7AF912-DC44-0543-71E9-50ABBA90EF64}"/>
              </a:ext>
            </a:extLst>
          </p:cNvPr>
          <p:cNvSpPr>
            <a:spLocks noGrp="1"/>
          </p:cNvSpPr>
          <p:nvPr>
            <p:ph type="title"/>
            <p:custDataLst>
              <p:tags r:id="rId2"/>
            </p:custDataLst>
          </p:nvPr>
        </p:nvSpPr>
        <p:spPr>
          <a:xfrm>
            <a:off x="554736" y="172212"/>
            <a:ext cx="11082528" cy="769441"/>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Batch Zero revision request timeline</a:t>
            </a:r>
          </a:p>
        </p:txBody>
      </p:sp>
      <p:sp>
        <p:nvSpPr>
          <p:cNvPr id="36" name="TextBox 35">
            <a:extLst>
              <a:ext uri="{FF2B5EF4-FFF2-40B4-BE49-F238E27FC236}">
                <a16:creationId xmlns:a16="http://schemas.microsoft.com/office/drawing/2014/main" id="{B3BF0A1A-1140-676C-D10A-12F75F74F88E}"/>
              </a:ext>
            </a:extLst>
          </p:cNvPr>
          <p:cNvSpPr txBox="1">
            <a:spLocks/>
          </p:cNvSpPr>
          <p:nvPr>
            <p:custDataLst>
              <p:tags r:id="rId3"/>
            </p:custDataLst>
          </p:nvPr>
        </p:nvSpPr>
        <p:spPr>
          <a:xfrm>
            <a:off x="554736" y="1736725"/>
            <a:ext cx="991186" cy="185738"/>
          </a:xfrm>
          <a:prstGeom prst="rect">
            <a:avLst/>
          </a:prstGeom>
          <a:noFill/>
        </p:spPr>
        <p:txBody>
          <a:bodyPr vert="horz" wrap="square" lIns="0" tIns="0" rIns="0" bIns="0" rtlCol="0" anchor="b">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200">
                <a:solidFill>
                  <a:schemeClr val="tx1"/>
                </a:solidFill>
              </a:rPr>
              <a:t>Forums</a:t>
            </a:r>
          </a:p>
        </p:txBody>
      </p:sp>
      <p:sp>
        <p:nvSpPr>
          <p:cNvPr id="74" name="TextBox 73">
            <a:extLst>
              <a:ext uri="{FF2B5EF4-FFF2-40B4-BE49-F238E27FC236}">
                <a16:creationId xmlns:a16="http://schemas.microsoft.com/office/drawing/2014/main" id="{D904E176-F400-12C8-B2F5-AE375884F524}"/>
              </a:ext>
            </a:extLst>
          </p:cNvPr>
          <p:cNvSpPr txBox="1">
            <a:spLocks/>
          </p:cNvSpPr>
          <p:nvPr>
            <p:custDataLst>
              <p:tags r:id="rId4"/>
            </p:custDataLst>
          </p:nvPr>
        </p:nvSpPr>
        <p:spPr>
          <a:xfrm>
            <a:off x="554736" y="2046288"/>
            <a:ext cx="991186" cy="307975"/>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Workshops and working groups</a:t>
            </a:r>
          </a:p>
        </p:txBody>
      </p:sp>
      <p:sp>
        <p:nvSpPr>
          <p:cNvPr id="75" name="TextBox 74">
            <a:extLst>
              <a:ext uri="{FF2B5EF4-FFF2-40B4-BE49-F238E27FC236}">
                <a16:creationId xmlns:a16="http://schemas.microsoft.com/office/drawing/2014/main" id="{2718DEB2-F8D1-F5B8-9FF9-E36FAA9C45DE}"/>
              </a:ext>
            </a:extLst>
          </p:cNvPr>
          <p:cNvSpPr txBox="1">
            <a:spLocks/>
          </p:cNvSpPr>
          <p:nvPr>
            <p:custDataLst>
              <p:tags r:id="rId5"/>
            </p:custDataLst>
          </p:nvPr>
        </p:nvSpPr>
        <p:spPr>
          <a:xfrm>
            <a:off x="554736" y="3954463"/>
            <a:ext cx="991186" cy="460375"/>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PRS (Protocols Review Subcommittee)</a:t>
            </a:r>
          </a:p>
        </p:txBody>
      </p:sp>
      <p:sp>
        <p:nvSpPr>
          <p:cNvPr id="76" name="TextBox 75">
            <a:extLst>
              <a:ext uri="{FF2B5EF4-FFF2-40B4-BE49-F238E27FC236}">
                <a16:creationId xmlns:a16="http://schemas.microsoft.com/office/drawing/2014/main" id="{7539369B-99EE-151A-3447-C647308D65B9}"/>
              </a:ext>
            </a:extLst>
          </p:cNvPr>
          <p:cNvSpPr txBox="1">
            <a:spLocks/>
          </p:cNvSpPr>
          <p:nvPr>
            <p:custDataLst>
              <p:tags r:id="rId6"/>
            </p:custDataLst>
          </p:nvPr>
        </p:nvSpPr>
        <p:spPr>
          <a:xfrm>
            <a:off x="554736" y="4540250"/>
            <a:ext cx="1072072" cy="461963"/>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ROS (Reliability and Operations Subcommittee) </a:t>
            </a:r>
          </a:p>
        </p:txBody>
      </p:sp>
      <p:sp>
        <p:nvSpPr>
          <p:cNvPr id="77" name="TextBox 76">
            <a:extLst>
              <a:ext uri="{FF2B5EF4-FFF2-40B4-BE49-F238E27FC236}">
                <a16:creationId xmlns:a16="http://schemas.microsoft.com/office/drawing/2014/main" id="{2043929F-FEC9-C514-2524-AFE2CB6729A3}"/>
              </a:ext>
            </a:extLst>
          </p:cNvPr>
          <p:cNvSpPr txBox="1">
            <a:spLocks/>
          </p:cNvSpPr>
          <p:nvPr>
            <p:custDataLst>
              <p:tags r:id="rId7"/>
            </p:custDataLst>
          </p:nvPr>
        </p:nvSpPr>
        <p:spPr>
          <a:xfrm>
            <a:off x="554736" y="5126038"/>
            <a:ext cx="991186"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TAC</a:t>
            </a:r>
          </a:p>
        </p:txBody>
      </p:sp>
      <p:sp>
        <p:nvSpPr>
          <p:cNvPr id="78" name="TextBox 77">
            <a:extLst>
              <a:ext uri="{FF2B5EF4-FFF2-40B4-BE49-F238E27FC236}">
                <a16:creationId xmlns:a16="http://schemas.microsoft.com/office/drawing/2014/main" id="{8BA28F28-6477-82D1-0164-663F68C3B3F8}"/>
              </a:ext>
            </a:extLst>
          </p:cNvPr>
          <p:cNvSpPr txBox="1">
            <a:spLocks/>
          </p:cNvSpPr>
          <p:nvPr>
            <p:custDataLst>
              <p:tags r:id="rId8"/>
            </p:custDataLst>
          </p:nvPr>
        </p:nvSpPr>
        <p:spPr>
          <a:xfrm>
            <a:off x="554736" y="5453063"/>
            <a:ext cx="991186"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ERCOT Board</a:t>
            </a:r>
          </a:p>
        </p:txBody>
      </p:sp>
      <p:sp>
        <p:nvSpPr>
          <p:cNvPr id="131" name="Text Placeholder 4">
            <a:extLst>
              <a:ext uri="{FF2B5EF4-FFF2-40B4-BE49-F238E27FC236}">
                <a16:creationId xmlns:a16="http://schemas.microsoft.com/office/drawing/2014/main" id="{2549C8EF-EC03-D222-6625-4FFF2B18876F}"/>
              </a:ext>
            </a:extLst>
          </p:cNvPr>
          <p:cNvSpPr>
            <a:spLocks noGrp="1"/>
          </p:cNvSpPr>
          <p:nvPr>
            <p:custDataLst>
              <p:tags r:id="rId9"/>
            </p:custDataLst>
          </p:nvPr>
        </p:nvSpPr>
        <p:spPr bwMode="auto">
          <a:xfrm>
            <a:off x="5754688" y="1257300"/>
            <a:ext cx="588327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E296299-5773-4028-B143-277AD23565B4}" type="datetime'''''''''''2''''''''''''0''''''''2''''''''''''''''6'''''''''">
              <a:rPr lang="en-US" altLang="en-US" sz="1200" b="1" smtClean="0">
                <a:effectLst/>
                <a:cs typeface="+mn-cs"/>
              </a:rPr>
              <a:pPr lvl="0">
                <a:spcBef>
                  <a:spcPct val="0"/>
                </a:spcBef>
                <a:spcAft>
                  <a:spcPct val="0"/>
                </a:spcAft>
              </a:pPr>
              <a:t>2026</a:t>
            </a:fld>
            <a:endParaRPr lang="en-US" sz="1200" b="1">
              <a:cs typeface="+mn-cs"/>
            </a:endParaRPr>
          </a:p>
        </p:txBody>
      </p:sp>
      <p:sp>
        <p:nvSpPr>
          <p:cNvPr id="126" name="Text Placeholder 4">
            <a:extLst>
              <a:ext uri="{FF2B5EF4-FFF2-40B4-BE49-F238E27FC236}">
                <a16:creationId xmlns:a16="http://schemas.microsoft.com/office/drawing/2014/main" id="{58E91CCB-F168-62CE-8735-7A055D392159}"/>
              </a:ext>
            </a:extLst>
          </p:cNvPr>
          <p:cNvSpPr>
            <a:spLocks noGrp="1"/>
          </p:cNvSpPr>
          <p:nvPr>
            <p:custDataLst>
              <p:tags r:id="rId10"/>
            </p:custDataLst>
          </p:nvPr>
        </p:nvSpPr>
        <p:spPr bwMode="auto">
          <a:xfrm>
            <a:off x="5754688" y="1493838"/>
            <a:ext cx="1917700"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DFEC6E0A-2ED5-421E-943A-B062578FE2D4}" type="datetime'''''''Q''''''''''''''''''''''''''''''''1'''''''''''''">
              <a:rPr lang="en-US" altLang="en-US" sz="1200" b="1" smtClean="0">
                <a:effectLst/>
                <a:cs typeface="+mn-cs"/>
              </a:rPr>
              <a:pPr lvl="0">
                <a:spcBef>
                  <a:spcPct val="0"/>
                </a:spcBef>
                <a:spcAft>
                  <a:spcPct val="0"/>
                </a:spcAft>
              </a:pPr>
              <a:t>Q1</a:t>
            </a:fld>
            <a:endParaRPr lang="en-US" sz="1200" b="1">
              <a:cs typeface="+mn-cs"/>
            </a:endParaRPr>
          </a:p>
        </p:txBody>
      </p:sp>
      <p:sp>
        <p:nvSpPr>
          <p:cNvPr id="128" name="Text Placeholder 4">
            <a:extLst>
              <a:ext uri="{FF2B5EF4-FFF2-40B4-BE49-F238E27FC236}">
                <a16:creationId xmlns:a16="http://schemas.microsoft.com/office/drawing/2014/main" id="{8EE09A07-E753-9CB3-E84F-EC8FFDBA90FC}"/>
              </a:ext>
            </a:extLst>
          </p:cNvPr>
          <p:cNvSpPr>
            <a:spLocks noGrp="1"/>
          </p:cNvSpPr>
          <p:nvPr>
            <p:custDataLst>
              <p:tags r:id="rId11"/>
            </p:custDataLst>
          </p:nvPr>
        </p:nvSpPr>
        <p:spPr bwMode="auto">
          <a:xfrm>
            <a:off x="7672388" y="1493838"/>
            <a:ext cx="295751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BC8CA2D1-FFC0-4DDF-9587-941655033DE4}" type="datetime'''''''''''''''''''''''''''Q''''''''''''''''''''''''''2'''">
              <a:rPr lang="en-US" altLang="en-US" sz="1200" b="1" smtClean="0">
                <a:cs typeface="+mn-cs"/>
              </a:rPr>
              <a:pPr lvl="0">
                <a:spcBef>
                  <a:spcPct val="0"/>
                </a:spcBef>
                <a:spcAft>
                  <a:spcPct val="0"/>
                </a:spcAft>
              </a:pPr>
              <a:t>Q2</a:t>
            </a:fld>
            <a:endParaRPr lang="en-US" sz="1200" b="1">
              <a:cs typeface="+mn-cs"/>
            </a:endParaRPr>
          </a:p>
        </p:txBody>
      </p:sp>
      <p:sp>
        <p:nvSpPr>
          <p:cNvPr id="138" name="Text Placeholder 4">
            <a:extLst>
              <a:ext uri="{FF2B5EF4-FFF2-40B4-BE49-F238E27FC236}">
                <a16:creationId xmlns:a16="http://schemas.microsoft.com/office/drawing/2014/main" id="{8466413D-B93D-8173-9276-6643287CDD28}"/>
              </a:ext>
            </a:extLst>
          </p:cNvPr>
          <p:cNvSpPr>
            <a:spLocks noGrp="1"/>
          </p:cNvSpPr>
          <p:nvPr>
            <p:custDataLst>
              <p:tags r:id="rId12"/>
            </p:custDataLst>
          </p:nvPr>
        </p:nvSpPr>
        <p:spPr bwMode="auto">
          <a:xfrm>
            <a:off x="10629901" y="1493838"/>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B7F866B-87F8-469E-B6E1-D29AC806C38E}" type="datetime'''''Q''3'''''''''''''''''''''''''''''">
              <a:rPr lang="en-US" altLang="en-US" sz="1200" b="1" smtClean="0">
                <a:cs typeface="+mn-cs"/>
              </a:rPr>
              <a:pPr lvl="0">
                <a:spcBef>
                  <a:spcPct val="0"/>
                </a:spcBef>
                <a:spcAft>
                  <a:spcPct val="0"/>
                </a:spcAft>
              </a:pPr>
              <a:t>Q3</a:t>
            </a:fld>
            <a:endParaRPr lang="en-US" sz="1200" b="1">
              <a:cs typeface="+mn-cs"/>
            </a:endParaRPr>
          </a:p>
        </p:txBody>
      </p:sp>
      <p:sp>
        <p:nvSpPr>
          <p:cNvPr id="83" name="Text Placeholder 4">
            <a:extLst>
              <a:ext uri="{FF2B5EF4-FFF2-40B4-BE49-F238E27FC236}">
                <a16:creationId xmlns:a16="http://schemas.microsoft.com/office/drawing/2014/main" id="{A2FFBABA-A810-F857-5AFB-753F824FC24E}"/>
              </a:ext>
            </a:extLst>
          </p:cNvPr>
          <p:cNvSpPr>
            <a:spLocks noGrp="1"/>
          </p:cNvSpPr>
          <p:nvPr>
            <p:custDataLst>
              <p:tags r:id="rId13"/>
            </p:custDataLst>
          </p:nvPr>
        </p:nvSpPr>
        <p:spPr bwMode="auto">
          <a:xfrm>
            <a:off x="5754688" y="1730375"/>
            <a:ext cx="909638"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1B9393D-6391-4641-9468-1060D1B60B23}" type="datetime'''''''''''''''''''''''''''''''''F''''e''''''''b'''''">
              <a:rPr lang="en-US" altLang="en-US" sz="1200" b="1" smtClean="0">
                <a:effectLst/>
                <a:cs typeface="+mn-cs"/>
              </a:rPr>
              <a:pPr lvl="0">
                <a:spcBef>
                  <a:spcPct val="0"/>
                </a:spcBef>
                <a:spcAft>
                  <a:spcPct val="0"/>
                </a:spcAft>
              </a:pPr>
              <a:t>Feb</a:t>
            </a:fld>
            <a:endParaRPr lang="en-US" sz="1200" b="1">
              <a:cs typeface="+mn-cs"/>
            </a:endParaRPr>
          </a:p>
        </p:txBody>
      </p:sp>
      <p:sp>
        <p:nvSpPr>
          <p:cNvPr id="84" name="Text Placeholder 4">
            <a:extLst>
              <a:ext uri="{FF2B5EF4-FFF2-40B4-BE49-F238E27FC236}">
                <a16:creationId xmlns:a16="http://schemas.microsoft.com/office/drawing/2014/main" id="{0C0EEC4C-DB80-2178-5615-9CC12DC2AF7D}"/>
              </a:ext>
            </a:extLst>
          </p:cNvPr>
          <p:cNvSpPr>
            <a:spLocks noGrp="1"/>
          </p:cNvSpPr>
          <p:nvPr>
            <p:custDataLst>
              <p:tags r:id="rId14"/>
            </p:custDataLst>
          </p:nvPr>
        </p:nvSpPr>
        <p:spPr bwMode="auto">
          <a:xfrm>
            <a:off x="6664325" y="1730375"/>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8F2E445D-5811-4845-9588-AA2E924C923D}" type="datetime'''''''''''''''M''''''''''''''''a''''''''''''r'''''''''''''''">
              <a:rPr lang="en-US" altLang="en-US" sz="1200" b="1" smtClean="0">
                <a:cs typeface="+mn-cs"/>
              </a:rPr>
              <a:pPr lvl="0">
                <a:spcBef>
                  <a:spcPct val="0"/>
                </a:spcBef>
                <a:spcAft>
                  <a:spcPct val="0"/>
                </a:spcAft>
              </a:pPr>
              <a:t>Mar</a:t>
            </a:fld>
            <a:endParaRPr lang="en-US" sz="1200" b="1">
              <a:cs typeface="+mn-cs"/>
            </a:endParaRPr>
          </a:p>
        </p:txBody>
      </p:sp>
      <p:sp>
        <p:nvSpPr>
          <p:cNvPr id="90" name="Text Placeholder 4">
            <a:extLst>
              <a:ext uri="{FF2B5EF4-FFF2-40B4-BE49-F238E27FC236}">
                <a16:creationId xmlns:a16="http://schemas.microsoft.com/office/drawing/2014/main" id="{76DDA446-8239-7793-69F7-2E24550F5495}"/>
              </a:ext>
            </a:extLst>
          </p:cNvPr>
          <p:cNvSpPr>
            <a:spLocks noGrp="1"/>
          </p:cNvSpPr>
          <p:nvPr>
            <p:custDataLst>
              <p:tags r:id="rId15"/>
            </p:custDataLst>
          </p:nvPr>
        </p:nvSpPr>
        <p:spPr bwMode="auto">
          <a:xfrm>
            <a:off x="7672388" y="1730375"/>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2D19FDB-AFEC-4FBA-8013-2B007393C6CD}" type="datetime'''''''''''''''Ap''''''''''''''r'''''''''''''''''">
              <a:rPr lang="en-US" altLang="en-US" sz="1200" b="1" smtClean="0">
                <a:cs typeface="+mn-cs"/>
              </a:rPr>
              <a:pPr lvl="0">
                <a:spcBef>
                  <a:spcPct val="0"/>
                </a:spcBef>
                <a:spcAft>
                  <a:spcPct val="0"/>
                </a:spcAft>
              </a:pPr>
              <a:t>Apr</a:t>
            </a:fld>
            <a:endParaRPr lang="en-US" sz="1200" b="1">
              <a:cs typeface="+mn-cs"/>
            </a:endParaRPr>
          </a:p>
        </p:txBody>
      </p:sp>
      <p:sp>
        <p:nvSpPr>
          <p:cNvPr id="134" name="Text Placeholder 4">
            <a:extLst>
              <a:ext uri="{FF2B5EF4-FFF2-40B4-BE49-F238E27FC236}">
                <a16:creationId xmlns:a16="http://schemas.microsoft.com/office/drawing/2014/main" id="{82C92EFA-E2C0-8F15-83F4-DA19C957992B}"/>
              </a:ext>
            </a:extLst>
          </p:cNvPr>
          <p:cNvSpPr>
            <a:spLocks noGrp="1"/>
          </p:cNvSpPr>
          <p:nvPr>
            <p:custDataLst>
              <p:tags r:id="rId16"/>
            </p:custDataLst>
          </p:nvPr>
        </p:nvSpPr>
        <p:spPr bwMode="auto">
          <a:xfrm>
            <a:off x="8647113" y="1730375"/>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98AC88C-4A98-494C-A76D-C80AC574E163}" type="datetime'''''''''''''''M''ay'">
              <a:rPr lang="en-US" altLang="en-US" sz="1200" b="1" smtClean="0">
                <a:cs typeface="+mn-cs"/>
              </a:rPr>
              <a:pPr lvl="0">
                <a:spcBef>
                  <a:spcPct val="0"/>
                </a:spcBef>
                <a:spcAft>
                  <a:spcPct val="0"/>
                </a:spcAft>
              </a:pPr>
              <a:t>May</a:t>
            </a:fld>
            <a:endParaRPr lang="en-US" sz="1200" b="1">
              <a:cs typeface="+mn-cs"/>
            </a:endParaRPr>
          </a:p>
        </p:txBody>
      </p:sp>
      <p:sp>
        <p:nvSpPr>
          <p:cNvPr id="136" name="Text Placeholder 4">
            <a:extLst>
              <a:ext uri="{FF2B5EF4-FFF2-40B4-BE49-F238E27FC236}">
                <a16:creationId xmlns:a16="http://schemas.microsoft.com/office/drawing/2014/main" id="{39960B8C-2F11-C40F-512F-07AA6F0E3FA5}"/>
              </a:ext>
            </a:extLst>
          </p:cNvPr>
          <p:cNvSpPr>
            <a:spLocks noGrp="1"/>
          </p:cNvSpPr>
          <p:nvPr>
            <p:custDataLst>
              <p:tags r:id="rId17"/>
            </p:custDataLst>
          </p:nvPr>
        </p:nvSpPr>
        <p:spPr bwMode="auto">
          <a:xfrm>
            <a:off x="9655175" y="1730375"/>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12A46E6-6AD6-444C-B063-17AE79DB1410}" type="datetime'''''J''''''''''''''''''''''''''''u''n'''">
              <a:rPr lang="en-US" altLang="en-US" sz="1200" b="1" smtClean="0">
                <a:cs typeface="+mn-cs"/>
              </a:rPr>
              <a:pPr lvl="0">
                <a:spcBef>
                  <a:spcPct val="0"/>
                </a:spcBef>
                <a:spcAft>
                  <a:spcPct val="0"/>
                </a:spcAft>
              </a:pPr>
              <a:t>Jun</a:t>
            </a:fld>
            <a:endParaRPr lang="en-US" sz="1200" b="1">
              <a:cs typeface="+mn-cs"/>
            </a:endParaRPr>
          </a:p>
        </p:txBody>
      </p:sp>
      <p:sp>
        <p:nvSpPr>
          <p:cNvPr id="137" name="Text Placeholder 4">
            <a:extLst>
              <a:ext uri="{FF2B5EF4-FFF2-40B4-BE49-F238E27FC236}">
                <a16:creationId xmlns:a16="http://schemas.microsoft.com/office/drawing/2014/main" id="{F1DDE9D2-C940-89E7-8FDA-705E11756753}"/>
              </a:ext>
            </a:extLst>
          </p:cNvPr>
          <p:cNvSpPr>
            <a:spLocks noGrp="1"/>
          </p:cNvSpPr>
          <p:nvPr>
            <p:custDataLst>
              <p:tags r:id="rId18"/>
            </p:custDataLst>
          </p:nvPr>
        </p:nvSpPr>
        <p:spPr bwMode="auto">
          <a:xfrm>
            <a:off x="10629900" y="1730375"/>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E757D571-C5D9-441B-A6EC-77E3AA730126}" type="datetime'''''''''''''''''Ju''''''''''l'''''''''''''''''''''">
              <a:rPr lang="en-US" altLang="en-US" sz="1200" b="1" smtClean="0">
                <a:cs typeface="+mn-cs"/>
              </a:rPr>
              <a:pPr lvl="0">
                <a:spcBef>
                  <a:spcPct val="0"/>
                </a:spcBef>
                <a:spcAft>
                  <a:spcPct val="0"/>
                </a:spcAft>
              </a:pPr>
              <a:t>Jul</a:t>
            </a:fld>
            <a:endParaRPr lang="en-US" sz="1200" b="1">
              <a:cs typeface="+mn-cs"/>
            </a:endParaRPr>
          </a:p>
        </p:txBody>
      </p:sp>
      <p:cxnSp>
        <p:nvCxnSpPr>
          <p:cNvPr id="133" name="Straight Connector 132">
            <a:extLst>
              <a:ext uri="{FF2B5EF4-FFF2-40B4-BE49-F238E27FC236}">
                <a16:creationId xmlns:a16="http://schemas.microsoft.com/office/drawing/2014/main" id="{53976514-5ECA-7CB8-7FE2-47E29DA8C1B5}"/>
              </a:ext>
            </a:extLst>
          </p:cNvPr>
          <p:cNvCxnSpPr/>
          <p:nvPr>
            <p:custDataLst>
              <p:tags r:id="rId19"/>
            </p:custDataLst>
          </p:nvPr>
        </p:nvCxnSpPr>
        <p:spPr bwMode="auto">
          <a:xfrm flipH="1">
            <a:off x="5699125" y="1493838"/>
            <a:ext cx="59388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25CECD70-0894-C898-D2C2-4AF7046BC251}"/>
              </a:ext>
            </a:extLst>
          </p:cNvPr>
          <p:cNvCxnSpPr/>
          <p:nvPr>
            <p:custDataLst>
              <p:tags r:id="rId20"/>
            </p:custDataLst>
          </p:nvPr>
        </p:nvCxnSpPr>
        <p:spPr bwMode="auto">
          <a:xfrm flipH="1">
            <a:off x="5699125" y="1730375"/>
            <a:ext cx="19732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D3DDDB5C-C0D6-31F9-85BD-38D8E9587EDA}"/>
              </a:ext>
            </a:extLst>
          </p:cNvPr>
          <p:cNvCxnSpPr/>
          <p:nvPr>
            <p:custDataLst>
              <p:tags r:id="rId21"/>
            </p:custDataLst>
          </p:nvPr>
        </p:nvCxnSpPr>
        <p:spPr bwMode="auto">
          <a:xfrm flipH="1">
            <a:off x="7616825" y="1730375"/>
            <a:ext cx="30130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A9AE787C-CBA6-ABCA-4802-E6348A495D84}"/>
              </a:ext>
            </a:extLst>
          </p:cNvPr>
          <p:cNvCxnSpPr/>
          <p:nvPr>
            <p:custDataLst>
              <p:tags r:id="rId22"/>
            </p:custDataLst>
          </p:nvPr>
        </p:nvCxnSpPr>
        <p:spPr bwMode="auto">
          <a:xfrm flipH="1">
            <a:off x="10574339" y="1730375"/>
            <a:ext cx="10636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A9C6A8BD-1697-D981-8B4F-D29A6CBAF2FD}"/>
              </a:ext>
            </a:extLst>
          </p:cNvPr>
          <p:cNvCxnSpPr/>
          <p:nvPr>
            <p:custDataLst>
              <p:tags r:id="rId23"/>
            </p:custDataLst>
          </p:nvPr>
        </p:nvCxnSpPr>
        <p:spPr bwMode="auto">
          <a:xfrm>
            <a:off x="11637963" y="1966913"/>
            <a:ext cx="0" cy="37131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B73EAF05-6574-9475-4450-3B1545A9EA24}"/>
              </a:ext>
            </a:extLst>
          </p:cNvPr>
          <p:cNvCxnSpPr/>
          <p:nvPr>
            <p:custDataLst>
              <p:tags r:id="rId24"/>
            </p:custDataLst>
          </p:nvPr>
        </p:nvCxnSpPr>
        <p:spPr bwMode="auto">
          <a:xfrm>
            <a:off x="5754688" y="1966913"/>
            <a:ext cx="0" cy="37131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AAA6A68A-3AA0-FFD0-4111-31E3CF3D6867}"/>
              </a:ext>
            </a:extLst>
          </p:cNvPr>
          <p:cNvCxnSpPr/>
          <p:nvPr>
            <p:custDataLst>
              <p:tags r:id="rId25"/>
            </p:custDataLst>
          </p:nvPr>
        </p:nvCxnSpPr>
        <p:spPr bwMode="auto">
          <a:xfrm>
            <a:off x="10629900" y="1966913"/>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1718907E-8A19-1814-3A85-AB9D30A5EAFB}"/>
              </a:ext>
            </a:extLst>
          </p:cNvPr>
          <p:cNvCxnSpPr/>
          <p:nvPr>
            <p:custDataLst>
              <p:tags r:id="rId26"/>
            </p:custDataLst>
          </p:nvPr>
        </p:nvCxnSpPr>
        <p:spPr bwMode="auto">
          <a:xfrm>
            <a:off x="8647113" y="1966913"/>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A2866084-74D4-9AD0-14B5-E8BEF183DD83}"/>
              </a:ext>
            </a:extLst>
          </p:cNvPr>
          <p:cNvCxnSpPr/>
          <p:nvPr>
            <p:custDataLst>
              <p:tags r:id="rId27"/>
            </p:custDataLst>
          </p:nvPr>
        </p:nvCxnSpPr>
        <p:spPr bwMode="auto">
          <a:xfrm>
            <a:off x="7672388" y="1966913"/>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3F6A92E0-DE3C-C531-D111-CCDB0FFCA624}"/>
              </a:ext>
            </a:extLst>
          </p:cNvPr>
          <p:cNvCxnSpPr/>
          <p:nvPr>
            <p:custDataLst>
              <p:tags r:id="rId28"/>
            </p:custDataLst>
          </p:nvPr>
        </p:nvCxnSpPr>
        <p:spPr bwMode="auto">
          <a:xfrm>
            <a:off x="6664325" y="1966913"/>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FB99A233-6AA6-B9A1-6F0B-6F31B4348B8F}"/>
              </a:ext>
            </a:extLst>
          </p:cNvPr>
          <p:cNvCxnSpPr/>
          <p:nvPr>
            <p:custDataLst>
              <p:tags r:id="rId29"/>
            </p:custDataLst>
          </p:nvPr>
        </p:nvCxnSpPr>
        <p:spPr bwMode="auto">
          <a:xfrm>
            <a:off x="5754688" y="5070475"/>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80F2024D-4484-175B-0AAE-E571A0D9817E}"/>
              </a:ext>
            </a:extLst>
          </p:cNvPr>
          <p:cNvCxnSpPr/>
          <p:nvPr>
            <p:custDataLst>
              <p:tags r:id="rId30"/>
            </p:custDataLst>
          </p:nvPr>
        </p:nvCxnSpPr>
        <p:spPr bwMode="auto">
          <a:xfrm>
            <a:off x="5754688" y="4492625"/>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F691D82E-87AA-A715-97A0-EBAE45B9A1A0}"/>
              </a:ext>
            </a:extLst>
          </p:cNvPr>
          <p:cNvCxnSpPr/>
          <p:nvPr>
            <p:custDataLst>
              <p:tags r:id="rId31"/>
            </p:custDataLst>
          </p:nvPr>
        </p:nvCxnSpPr>
        <p:spPr bwMode="auto">
          <a:xfrm>
            <a:off x="5754688" y="3914775"/>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1CFCC3F9-D3E2-21CE-9223-4762B0D5DA80}"/>
              </a:ext>
            </a:extLst>
          </p:cNvPr>
          <p:cNvCxnSpPr/>
          <p:nvPr>
            <p:custDataLst>
              <p:tags r:id="rId32"/>
            </p:custDataLst>
          </p:nvPr>
        </p:nvCxnSpPr>
        <p:spPr bwMode="auto">
          <a:xfrm>
            <a:off x="5754688" y="5375275"/>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60E52192-7C8F-FC1B-82A1-06F56A170A98}"/>
              </a:ext>
            </a:extLst>
          </p:cNvPr>
          <p:cNvCxnSpPr/>
          <p:nvPr>
            <p:custDataLst>
              <p:tags r:id="rId33"/>
            </p:custDataLst>
          </p:nvPr>
        </p:nvCxnSpPr>
        <p:spPr bwMode="auto">
          <a:xfrm>
            <a:off x="5754688" y="5680075"/>
            <a:ext cx="5883275"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D400F301-781D-C616-5F8C-DD5B7E717254}"/>
              </a:ext>
            </a:extLst>
          </p:cNvPr>
          <p:cNvCxnSpPr/>
          <p:nvPr>
            <p:custDataLst>
              <p:tags r:id="rId34"/>
            </p:custDataLst>
          </p:nvPr>
        </p:nvCxnSpPr>
        <p:spPr bwMode="gray">
          <a:xfrm>
            <a:off x="9655175" y="1966913"/>
            <a:ext cx="0" cy="3867150"/>
          </a:xfrm>
          <a:prstGeom prst="line">
            <a:avLst/>
          </a:prstGeom>
          <a:ln w="19050" cap="flat" cmpd="sng" algn="ctr">
            <a:solidFill>
              <a:schemeClr val="accent5"/>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2478E8F2-683C-EE88-C221-EE54150511E5}"/>
              </a:ext>
            </a:extLst>
          </p:cNvPr>
          <p:cNvCxnSpPr/>
          <p:nvPr>
            <p:custDataLst>
              <p:tags r:id="rId35"/>
            </p:custDataLst>
          </p:nvPr>
        </p:nvCxnSpPr>
        <p:spPr bwMode="gray">
          <a:xfrm>
            <a:off x="11637963" y="1966913"/>
            <a:ext cx="0" cy="3867150"/>
          </a:xfrm>
          <a:prstGeom prst="line">
            <a:avLst/>
          </a:prstGeom>
          <a:ln w="19050" cap="flat" cmpd="sng" algn="ctr">
            <a:solidFill>
              <a:schemeClr val="accent5"/>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1971C443-0E9F-1B46-721F-8BFAB7F9C940}"/>
              </a:ext>
            </a:extLst>
          </p:cNvPr>
          <p:cNvCxnSpPr/>
          <p:nvPr>
            <p:custDataLst>
              <p:tags r:id="rId36"/>
            </p:custDataLst>
          </p:nvPr>
        </p:nvCxnSpPr>
        <p:spPr bwMode="gray">
          <a:xfrm>
            <a:off x="7834313" y="1966913"/>
            <a:ext cx="0" cy="3867150"/>
          </a:xfrm>
          <a:prstGeom prst="line">
            <a:avLst/>
          </a:prstGeom>
          <a:ln w="19050" cap="flat" cmpd="sng" algn="ctr">
            <a:solidFill>
              <a:schemeClr val="accent5"/>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F9CF00C4-82A7-1E4D-505B-DEA67B7E56DB}"/>
              </a:ext>
            </a:extLst>
          </p:cNvPr>
          <p:cNvCxnSpPr/>
          <p:nvPr>
            <p:custDataLst>
              <p:tags r:id="rId37"/>
            </p:custDataLst>
          </p:nvPr>
        </p:nvCxnSpPr>
        <p:spPr bwMode="gray">
          <a:xfrm>
            <a:off x="6762750" y="1966913"/>
            <a:ext cx="0" cy="3867150"/>
          </a:xfrm>
          <a:prstGeom prst="line">
            <a:avLst/>
          </a:prstGeom>
          <a:ln w="19050" cap="flat" cmpd="sng" algn="ctr">
            <a:solidFill>
              <a:schemeClr val="accent5"/>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804C99BF-CE1A-3638-F141-B00048A73499}"/>
              </a:ext>
            </a:extLst>
          </p:cNvPr>
          <p:cNvCxnSpPr/>
          <p:nvPr>
            <p:custDataLst>
              <p:tags r:id="rId38"/>
            </p:custDataLst>
          </p:nvPr>
        </p:nvCxnSpPr>
        <p:spPr bwMode="auto">
          <a:xfrm>
            <a:off x="5754688" y="1966913"/>
            <a:ext cx="5883275"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4" name="Oval 43">
            <a:extLst>
              <a:ext uri="{FF2B5EF4-FFF2-40B4-BE49-F238E27FC236}">
                <a16:creationId xmlns:a16="http://schemas.microsoft.com/office/drawing/2014/main" id="{17927F80-3460-7F19-465D-E4C6E931F617}"/>
              </a:ext>
            </a:extLst>
          </p:cNvPr>
          <p:cNvSpPr/>
          <p:nvPr>
            <p:custDataLst>
              <p:tags r:id="rId39"/>
            </p:custDataLst>
          </p:nvPr>
        </p:nvSpPr>
        <p:spPr bwMode="gray">
          <a:xfrm>
            <a:off x="8753475" y="3970338"/>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 name="Isosceles Triangle 2">
            <a:extLst>
              <a:ext uri="{FF2B5EF4-FFF2-40B4-BE49-F238E27FC236}">
                <a16:creationId xmlns:a16="http://schemas.microsoft.com/office/drawing/2014/main" id="{E703DF16-D83F-5127-7D3C-65F909C774A9}"/>
              </a:ext>
            </a:extLst>
          </p:cNvPr>
          <p:cNvSpPr/>
          <p:nvPr>
            <p:custDataLst>
              <p:tags r:id="rId40"/>
            </p:custDataLst>
          </p:nvPr>
        </p:nvSpPr>
        <p:spPr bwMode="gray">
          <a:xfrm>
            <a:off x="11549063" y="5745163"/>
            <a:ext cx="177800" cy="177800"/>
          </a:xfrm>
          <a:prstGeom prst="triangle">
            <a:avLst/>
          </a:prstGeom>
          <a:solidFill>
            <a:schemeClr val="accent5"/>
          </a:solidFill>
          <a:ln w="9525" cap="sq" cmpd="sng" algn="ctr">
            <a:solidFill>
              <a:schemeClr val="accent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8" name="Oval 37">
            <a:extLst>
              <a:ext uri="{FF2B5EF4-FFF2-40B4-BE49-F238E27FC236}">
                <a16:creationId xmlns:a16="http://schemas.microsoft.com/office/drawing/2014/main" id="{10AF2A60-04F4-7ED4-E265-7D77E1F22A50}"/>
              </a:ext>
            </a:extLst>
          </p:cNvPr>
          <p:cNvSpPr/>
          <p:nvPr>
            <p:custDataLst>
              <p:tags r:id="rId41"/>
            </p:custDataLst>
          </p:nvPr>
        </p:nvSpPr>
        <p:spPr bwMode="gray">
          <a:xfrm>
            <a:off x="8266113" y="3970338"/>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65" name="Diamond 264">
            <a:extLst>
              <a:ext uri="{FF2B5EF4-FFF2-40B4-BE49-F238E27FC236}">
                <a16:creationId xmlns:a16="http://schemas.microsoft.com/office/drawing/2014/main" id="{5A8258EF-AE10-5CC6-4F13-350BF72F147D}"/>
              </a:ext>
            </a:extLst>
          </p:cNvPr>
          <p:cNvSpPr/>
          <p:nvPr>
            <p:custDataLst>
              <p:tags r:id="rId42"/>
            </p:custDataLst>
          </p:nvPr>
        </p:nvSpPr>
        <p:spPr bwMode="gray">
          <a:xfrm>
            <a:off x="9339263" y="5126038"/>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2" name="Isosceles Triangle 21">
            <a:extLst>
              <a:ext uri="{FF2B5EF4-FFF2-40B4-BE49-F238E27FC236}">
                <a16:creationId xmlns:a16="http://schemas.microsoft.com/office/drawing/2014/main" id="{745891CE-802C-F39D-B0F5-4BECB3157ABE}"/>
              </a:ext>
            </a:extLst>
          </p:cNvPr>
          <p:cNvSpPr/>
          <p:nvPr>
            <p:custDataLst>
              <p:tags r:id="rId43"/>
            </p:custDataLst>
          </p:nvPr>
        </p:nvSpPr>
        <p:spPr bwMode="gray">
          <a:xfrm>
            <a:off x="9566275" y="5745163"/>
            <a:ext cx="177800" cy="177800"/>
          </a:xfrm>
          <a:prstGeom prst="triangle">
            <a:avLst/>
          </a:prstGeom>
          <a:solidFill>
            <a:schemeClr val="accent5"/>
          </a:solidFill>
          <a:ln w="9525" cap="sq" cmpd="sng" algn="ctr">
            <a:solidFill>
              <a:schemeClr val="accent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2" name="Diamond 41">
            <a:extLst>
              <a:ext uri="{FF2B5EF4-FFF2-40B4-BE49-F238E27FC236}">
                <a16:creationId xmlns:a16="http://schemas.microsoft.com/office/drawing/2014/main" id="{A248E134-DDF8-B05E-12D2-500A11542CA5}"/>
              </a:ext>
            </a:extLst>
          </p:cNvPr>
          <p:cNvSpPr/>
          <p:nvPr>
            <p:custDataLst>
              <p:tags r:id="rId44"/>
            </p:custDataLst>
          </p:nvPr>
        </p:nvSpPr>
        <p:spPr bwMode="gray">
          <a:xfrm>
            <a:off x="8948738" y="5126038"/>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7" name="Diamond 26">
            <a:extLst>
              <a:ext uri="{FF2B5EF4-FFF2-40B4-BE49-F238E27FC236}">
                <a16:creationId xmlns:a16="http://schemas.microsoft.com/office/drawing/2014/main" id="{4DAF66ED-A91E-BADA-41AE-41152A511A36}"/>
              </a:ext>
            </a:extLst>
          </p:cNvPr>
          <p:cNvSpPr/>
          <p:nvPr>
            <p:custDataLst>
              <p:tags r:id="rId45"/>
            </p:custDataLst>
          </p:nvPr>
        </p:nvSpPr>
        <p:spPr bwMode="gray">
          <a:xfrm>
            <a:off x="7616825" y="4548188"/>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1" name="Oval 30">
            <a:extLst>
              <a:ext uri="{FF2B5EF4-FFF2-40B4-BE49-F238E27FC236}">
                <a16:creationId xmlns:a16="http://schemas.microsoft.com/office/drawing/2014/main" id="{0512B0E9-2673-0CFE-A0EE-E0E5BECCEEF4}"/>
              </a:ext>
            </a:extLst>
          </p:cNvPr>
          <p:cNvSpPr/>
          <p:nvPr>
            <p:custDataLst>
              <p:tags r:id="rId46"/>
            </p:custDataLst>
          </p:nvPr>
        </p:nvSpPr>
        <p:spPr bwMode="gray">
          <a:xfrm>
            <a:off x="8039100" y="3970338"/>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6" name="Isosceles Triangle 45">
            <a:extLst>
              <a:ext uri="{FF2B5EF4-FFF2-40B4-BE49-F238E27FC236}">
                <a16:creationId xmlns:a16="http://schemas.microsoft.com/office/drawing/2014/main" id="{503CFDD7-FF10-1EA5-7727-1EE8376C1256}"/>
              </a:ext>
            </a:extLst>
          </p:cNvPr>
          <p:cNvSpPr/>
          <p:nvPr>
            <p:custDataLst>
              <p:tags r:id="rId47"/>
            </p:custDataLst>
          </p:nvPr>
        </p:nvSpPr>
        <p:spPr bwMode="gray">
          <a:xfrm>
            <a:off x="7745413" y="5745163"/>
            <a:ext cx="177800" cy="177800"/>
          </a:xfrm>
          <a:prstGeom prst="triangle">
            <a:avLst/>
          </a:prstGeom>
          <a:solidFill>
            <a:schemeClr val="accent5"/>
          </a:solidFill>
          <a:ln w="9525" cap="sq" cmpd="sng" algn="ctr">
            <a:solidFill>
              <a:schemeClr val="accent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67" name="Oval 266">
            <a:extLst>
              <a:ext uri="{FF2B5EF4-FFF2-40B4-BE49-F238E27FC236}">
                <a16:creationId xmlns:a16="http://schemas.microsoft.com/office/drawing/2014/main" id="{1F447338-C3C6-A5AA-7C51-2048BE858DEF}"/>
              </a:ext>
            </a:extLst>
          </p:cNvPr>
          <p:cNvSpPr/>
          <p:nvPr>
            <p:custDataLst>
              <p:tags r:id="rId48"/>
            </p:custDataLst>
          </p:nvPr>
        </p:nvSpPr>
        <p:spPr bwMode="gray">
          <a:xfrm>
            <a:off x="9566275" y="5430838"/>
            <a:ext cx="177800" cy="177800"/>
          </a:xfrm>
          <a:prstGeom prst="ellipse">
            <a:avLst/>
          </a:prstGeom>
          <a:solidFill>
            <a:srgbClr val="FFFFFF"/>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89" name="Isosceles Triangle 188">
            <a:extLst>
              <a:ext uri="{FF2B5EF4-FFF2-40B4-BE49-F238E27FC236}">
                <a16:creationId xmlns:a16="http://schemas.microsoft.com/office/drawing/2014/main" id="{9E046D20-F99C-2912-7170-666668B365C1}"/>
              </a:ext>
            </a:extLst>
          </p:cNvPr>
          <p:cNvSpPr/>
          <p:nvPr>
            <p:custDataLst>
              <p:tags r:id="rId49"/>
            </p:custDataLst>
          </p:nvPr>
        </p:nvSpPr>
        <p:spPr bwMode="gray">
          <a:xfrm>
            <a:off x="7745413" y="366553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61" name="Diamond 260">
            <a:extLst>
              <a:ext uri="{FF2B5EF4-FFF2-40B4-BE49-F238E27FC236}">
                <a16:creationId xmlns:a16="http://schemas.microsoft.com/office/drawing/2014/main" id="{20BA34A2-0383-BCF5-CD14-4FD58CA27DFD}"/>
              </a:ext>
            </a:extLst>
          </p:cNvPr>
          <p:cNvSpPr/>
          <p:nvPr>
            <p:custDataLst>
              <p:tags r:id="rId50"/>
            </p:custDataLst>
          </p:nvPr>
        </p:nvSpPr>
        <p:spPr bwMode="gray">
          <a:xfrm>
            <a:off x="6705600" y="4548188"/>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91" name="Oval 190">
            <a:extLst>
              <a:ext uri="{FF2B5EF4-FFF2-40B4-BE49-F238E27FC236}">
                <a16:creationId xmlns:a16="http://schemas.microsoft.com/office/drawing/2014/main" id="{1A0C1CE5-1E77-BC41-6A6A-4618B9E0969A}"/>
              </a:ext>
            </a:extLst>
          </p:cNvPr>
          <p:cNvSpPr/>
          <p:nvPr>
            <p:custDataLst>
              <p:tags r:id="rId51"/>
            </p:custDataLst>
          </p:nvPr>
        </p:nvSpPr>
        <p:spPr bwMode="gray">
          <a:xfrm>
            <a:off x="6900863" y="3970338"/>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85" name="Isosceles Triangle 184">
            <a:extLst>
              <a:ext uri="{FF2B5EF4-FFF2-40B4-BE49-F238E27FC236}">
                <a16:creationId xmlns:a16="http://schemas.microsoft.com/office/drawing/2014/main" id="{3861AFE2-50F8-B531-25CE-A2654840DE6E}"/>
              </a:ext>
            </a:extLst>
          </p:cNvPr>
          <p:cNvSpPr/>
          <p:nvPr>
            <p:custDataLst>
              <p:tags r:id="rId52"/>
            </p:custDataLst>
          </p:nvPr>
        </p:nvSpPr>
        <p:spPr bwMode="gray">
          <a:xfrm>
            <a:off x="7518400" y="339090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63" name="Diamond 262">
            <a:extLst>
              <a:ext uri="{FF2B5EF4-FFF2-40B4-BE49-F238E27FC236}">
                <a16:creationId xmlns:a16="http://schemas.microsoft.com/office/drawing/2014/main" id="{DD6B0B1B-6BDF-0B30-6BD8-191F91F189B5}"/>
              </a:ext>
            </a:extLst>
          </p:cNvPr>
          <p:cNvSpPr/>
          <p:nvPr>
            <p:custDataLst>
              <p:tags r:id="rId53"/>
            </p:custDataLst>
          </p:nvPr>
        </p:nvSpPr>
        <p:spPr bwMode="gray">
          <a:xfrm>
            <a:off x="8753475" y="4822825"/>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0" name="Diamond 39">
            <a:extLst>
              <a:ext uri="{FF2B5EF4-FFF2-40B4-BE49-F238E27FC236}">
                <a16:creationId xmlns:a16="http://schemas.microsoft.com/office/drawing/2014/main" id="{93FEB67B-7A23-A7CF-5AE7-FDBA50D55A59}"/>
              </a:ext>
            </a:extLst>
          </p:cNvPr>
          <p:cNvSpPr/>
          <p:nvPr>
            <p:custDataLst>
              <p:tags r:id="rId54"/>
            </p:custDataLst>
          </p:nvPr>
        </p:nvSpPr>
        <p:spPr bwMode="gray">
          <a:xfrm>
            <a:off x="8428038" y="5126038"/>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83" name="Isosceles Triangle 182">
            <a:extLst>
              <a:ext uri="{FF2B5EF4-FFF2-40B4-BE49-F238E27FC236}">
                <a16:creationId xmlns:a16="http://schemas.microsoft.com/office/drawing/2014/main" id="{2EE5BA75-AAAB-034F-5BF3-207966B02717}"/>
              </a:ext>
            </a:extLst>
          </p:cNvPr>
          <p:cNvSpPr/>
          <p:nvPr>
            <p:custDataLst>
              <p:tags r:id="rId55"/>
            </p:custDataLst>
          </p:nvPr>
        </p:nvSpPr>
        <p:spPr bwMode="gray">
          <a:xfrm>
            <a:off x="7291388" y="311785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5" name="Oval 24">
            <a:extLst>
              <a:ext uri="{FF2B5EF4-FFF2-40B4-BE49-F238E27FC236}">
                <a16:creationId xmlns:a16="http://schemas.microsoft.com/office/drawing/2014/main" id="{6387367B-5440-36CA-D7E5-F4C4BD0C5C03}"/>
              </a:ext>
            </a:extLst>
          </p:cNvPr>
          <p:cNvSpPr/>
          <p:nvPr>
            <p:custDataLst>
              <p:tags r:id="rId56"/>
            </p:custDataLst>
          </p:nvPr>
        </p:nvSpPr>
        <p:spPr bwMode="gray">
          <a:xfrm>
            <a:off x="8201025" y="5430838"/>
            <a:ext cx="177800" cy="177800"/>
          </a:xfrm>
          <a:prstGeom prst="ellipse">
            <a:avLst/>
          </a:prstGeom>
          <a:solidFill>
            <a:srgbClr val="FFFFFF"/>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81" name="Isosceles Triangle 180">
            <a:extLst>
              <a:ext uri="{FF2B5EF4-FFF2-40B4-BE49-F238E27FC236}">
                <a16:creationId xmlns:a16="http://schemas.microsoft.com/office/drawing/2014/main" id="{F4366A04-2877-96DE-D78D-58DC147E5A5A}"/>
              </a:ext>
            </a:extLst>
          </p:cNvPr>
          <p:cNvSpPr/>
          <p:nvPr>
            <p:custDataLst>
              <p:tags r:id="rId57"/>
            </p:custDataLst>
          </p:nvPr>
        </p:nvSpPr>
        <p:spPr bwMode="gray">
          <a:xfrm>
            <a:off x="6835775" y="2843213"/>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78" name="Isosceles Triangle 177">
            <a:extLst>
              <a:ext uri="{FF2B5EF4-FFF2-40B4-BE49-F238E27FC236}">
                <a16:creationId xmlns:a16="http://schemas.microsoft.com/office/drawing/2014/main" id="{55324AA1-BBD3-1F82-3BCE-F8615471E0F8}"/>
              </a:ext>
            </a:extLst>
          </p:cNvPr>
          <p:cNvSpPr/>
          <p:nvPr>
            <p:custDataLst>
              <p:tags r:id="rId58"/>
            </p:custDataLst>
          </p:nvPr>
        </p:nvSpPr>
        <p:spPr bwMode="gray">
          <a:xfrm>
            <a:off x="6445250" y="2570163"/>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72" name="Isosceles Triangle 171">
            <a:extLst>
              <a:ext uri="{FF2B5EF4-FFF2-40B4-BE49-F238E27FC236}">
                <a16:creationId xmlns:a16="http://schemas.microsoft.com/office/drawing/2014/main" id="{9AEB44B2-D4FC-E04B-A3CA-11AB96636B59}"/>
              </a:ext>
            </a:extLst>
          </p:cNvPr>
          <p:cNvSpPr/>
          <p:nvPr>
            <p:custDataLst>
              <p:tags r:id="rId59"/>
            </p:custDataLst>
          </p:nvPr>
        </p:nvSpPr>
        <p:spPr bwMode="gray">
          <a:xfrm>
            <a:off x="6022975" y="2022475"/>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74" name="Isosceles Triangle 173">
            <a:extLst>
              <a:ext uri="{FF2B5EF4-FFF2-40B4-BE49-F238E27FC236}">
                <a16:creationId xmlns:a16="http://schemas.microsoft.com/office/drawing/2014/main" id="{03B35035-D71B-7A4C-666C-68E9E4F5EB9E}"/>
              </a:ext>
            </a:extLst>
          </p:cNvPr>
          <p:cNvSpPr/>
          <p:nvPr>
            <p:custDataLst>
              <p:tags r:id="rId60"/>
            </p:custDataLst>
          </p:nvPr>
        </p:nvSpPr>
        <p:spPr bwMode="gray">
          <a:xfrm>
            <a:off x="6251575" y="2295525"/>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6" name="Isosceles Triangle 5">
            <a:extLst>
              <a:ext uri="{FF2B5EF4-FFF2-40B4-BE49-F238E27FC236}">
                <a16:creationId xmlns:a16="http://schemas.microsoft.com/office/drawing/2014/main" id="{3A5356BF-CDC7-D19C-61EF-4AB7CC636D5F}"/>
              </a:ext>
            </a:extLst>
          </p:cNvPr>
          <p:cNvSpPr/>
          <p:nvPr>
            <p:custDataLst>
              <p:tags r:id="rId61"/>
            </p:custDataLst>
          </p:nvPr>
        </p:nvSpPr>
        <p:spPr bwMode="gray">
          <a:xfrm>
            <a:off x="6673850" y="5745163"/>
            <a:ext cx="177800" cy="177800"/>
          </a:xfrm>
          <a:prstGeom prst="triangle">
            <a:avLst/>
          </a:prstGeom>
          <a:solidFill>
            <a:schemeClr val="accent5"/>
          </a:solidFill>
          <a:ln w="9525" cap="sq" cmpd="sng" algn="ctr">
            <a:solidFill>
              <a:schemeClr val="accent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7" name="Oval 36">
            <a:extLst>
              <a:ext uri="{FF2B5EF4-FFF2-40B4-BE49-F238E27FC236}">
                <a16:creationId xmlns:a16="http://schemas.microsoft.com/office/drawing/2014/main" id="{A103A4B7-4570-0F9F-0840-7530C6B2614F}"/>
              </a:ext>
            </a:extLst>
          </p:cNvPr>
          <p:cNvSpPr/>
          <p:nvPr>
            <p:custDataLst>
              <p:tags r:id="rId62"/>
            </p:custDataLst>
          </p:nvPr>
        </p:nvSpPr>
        <p:spPr bwMode="gray">
          <a:xfrm>
            <a:off x="8753475" y="4243388"/>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cxnSp>
        <p:nvCxnSpPr>
          <p:cNvPr id="34" name="LineBasicDefault 19">
            <a:extLst>
              <a:ext uri="{FF2B5EF4-FFF2-40B4-BE49-F238E27FC236}">
                <a16:creationId xmlns:a16="http://schemas.microsoft.com/office/drawing/2014/main" id="{AE2C237C-7081-BAAD-4A29-246FF5457C8D}"/>
              </a:ext>
            </a:extLst>
          </p:cNvPr>
          <p:cNvCxnSpPr>
            <a:cxnSpLocks/>
          </p:cNvCxnSpPr>
          <p:nvPr>
            <p:custDataLst>
              <p:tags r:id="rId63"/>
            </p:custDataLst>
          </p:nvPr>
        </p:nvCxnSpPr>
        <p:spPr>
          <a:xfrm>
            <a:off x="554735" y="1966913"/>
            <a:ext cx="5232613" cy="0"/>
          </a:xfrm>
          <a:prstGeom prst="straightConnector1">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2" name="LineBasicDefault 19">
            <a:extLst>
              <a:ext uri="{FF2B5EF4-FFF2-40B4-BE49-F238E27FC236}">
                <a16:creationId xmlns:a16="http://schemas.microsoft.com/office/drawing/2014/main" id="{2A3B1D64-9228-2D68-8D3B-E19B1D413167}"/>
              </a:ext>
            </a:extLst>
          </p:cNvPr>
          <p:cNvCxnSpPr>
            <a:cxnSpLocks/>
          </p:cNvCxnSpPr>
          <p:nvPr>
            <p:custDataLst>
              <p:tags r:id="rId64"/>
            </p:custDataLst>
          </p:nvPr>
        </p:nvCxnSpPr>
        <p:spPr>
          <a:xfrm>
            <a:off x="554735" y="5680075"/>
            <a:ext cx="5232613" cy="0"/>
          </a:xfrm>
          <a:prstGeom prst="straightConnector1">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5" name="GreyLineSeparatorDefault 165">
            <a:extLst>
              <a:ext uri="{FF2B5EF4-FFF2-40B4-BE49-F238E27FC236}">
                <a16:creationId xmlns:a16="http://schemas.microsoft.com/office/drawing/2014/main" id="{AB18F2D1-A457-233D-487F-6E34DB506C36}"/>
              </a:ext>
            </a:extLst>
          </p:cNvPr>
          <p:cNvCxnSpPr>
            <a:cxnSpLocks/>
          </p:cNvCxnSpPr>
          <p:nvPr>
            <p:custDataLst>
              <p:tags r:id="rId65"/>
            </p:custDataLst>
          </p:nvPr>
        </p:nvCxnSpPr>
        <p:spPr>
          <a:xfrm>
            <a:off x="554736" y="3916363"/>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 name="GreyLineSeparatorDefault 165">
            <a:extLst>
              <a:ext uri="{FF2B5EF4-FFF2-40B4-BE49-F238E27FC236}">
                <a16:creationId xmlns:a16="http://schemas.microsoft.com/office/drawing/2014/main" id="{B3FD3FD9-A806-86D0-80DD-7914BDFD273C}"/>
              </a:ext>
            </a:extLst>
          </p:cNvPr>
          <p:cNvCxnSpPr>
            <a:cxnSpLocks/>
          </p:cNvCxnSpPr>
          <p:nvPr>
            <p:custDataLst>
              <p:tags r:id="rId66"/>
            </p:custDataLst>
          </p:nvPr>
        </p:nvCxnSpPr>
        <p:spPr>
          <a:xfrm>
            <a:off x="554736" y="4497388"/>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9" name="GreyLineSeparatorDefault 165">
            <a:extLst>
              <a:ext uri="{FF2B5EF4-FFF2-40B4-BE49-F238E27FC236}">
                <a16:creationId xmlns:a16="http://schemas.microsoft.com/office/drawing/2014/main" id="{76AFD6B4-3D50-34CA-D57E-8597C2A4F64B}"/>
              </a:ext>
            </a:extLst>
          </p:cNvPr>
          <p:cNvCxnSpPr>
            <a:cxnSpLocks/>
          </p:cNvCxnSpPr>
          <p:nvPr>
            <p:custDataLst>
              <p:tags r:id="rId67"/>
            </p:custDataLst>
          </p:nvPr>
        </p:nvCxnSpPr>
        <p:spPr>
          <a:xfrm>
            <a:off x="554736" y="5072063"/>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0" name="GreyLineSeparatorDefault 165">
            <a:extLst>
              <a:ext uri="{FF2B5EF4-FFF2-40B4-BE49-F238E27FC236}">
                <a16:creationId xmlns:a16="http://schemas.microsoft.com/office/drawing/2014/main" id="{EDDF20CE-56D8-6890-DC54-69E5464CFE84}"/>
              </a:ext>
            </a:extLst>
          </p:cNvPr>
          <p:cNvCxnSpPr>
            <a:cxnSpLocks/>
          </p:cNvCxnSpPr>
          <p:nvPr>
            <p:custDataLst>
              <p:tags r:id="rId68"/>
            </p:custDataLst>
          </p:nvPr>
        </p:nvCxnSpPr>
        <p:spPr>
          <a:xfrm>
            <a:off x="554736" y="5376863"/>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3AEB2C21-C4BF-C473-4DF4-ECA2DE788C61}"/>
              </a:ext>
            </a:extLst>
          </p:cNvPr>
          <p:cNvSpPr txBox="1">
            <a:spLocks/>
          </p:cNvSpPr>
          <p:nvPr>
            <p:custDataLst>
              <p:tags r:id="rId69"/>
            </p:custDataLst>
          </p:nvPr>
        </p:nvSpPr>
        <p:spPr>
          <a:xfrm>
            <a:off x="6232467" y="1992313"/>
            <a:ext cx="501951"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#2 Feb 12</a:t>
            </a:r>
          </a:p>
        </p:txBody>
      </p:sp>
      <p:sp>
        <p:nvSpPr>
          <p:cNvPr id="180" name="TextBox 179">
            <a:extLst>
              <a:ext uri="{FF2B5EF4-FFF2-40B4-BE49-F238E27FC236}">
                <a16:creationId xmlns:a16="http://schemas.microsoft.com/office/drawing/2014/main" id="{E187116C-8691-1BDC-4586-4633889DBDCB}"/>
              </a:ext>
            </a:extLst>
          </p:cNvPr>
          <p:cNvSpPr txBox="1">
            <a:spLocks/>
          </p:cNvSpPr>
          <p:nvPr>
            <p:custDataLst>
              <p:tags r:id="rId70"/>
            </p:custDataLst>
          </p:nvPr>
        </p:nvSpPr>
        <p:spPr>
          <a:xfrm>
            <a:off x="7023099" y="2806700"/>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#4 Mar 10</a:t>
            </a:r>
            <a:endParaRPr lang="en-US" sz="800" b="0" i="1">
              <a:solidFill>
                <a:schemeClr val="tx1"/>
              </a:solidFill>
            </a:endParaRPr>
          </a:p>
        </p:txBody>
      </p:sp>
      <p:sp>
        <p:nvSpPr>
          <p:cNvPr id="184" name="TextBox 183">
            <a:extLst>
              <a:ext uri="{FF2B5EF4-FFF2-40B4-BE49-F238E27FC236}">
                <a16:creationId xmlns:a16="http://schemas.microsoft.com/office/drawing/2014/main" id="{6DDF8108-AB7C-6423-2132-29E6796CCD81}"/>
              </a:ext>
            </a:extLst>
          </p:cNvPr>
          <p:cNvSpPr txBox="1">
            <a:spLocks/>
          </p:cNvSpPr>
          <p:nvPr>
            <p:custDataLst>
              <p:tags r:id="rId71"/>
            </p:custDataLst>
          </p:nvPr>
        </p:nvSpPr>
        <p:spPr>
          <a:xfrm>
            <a:off x="7474813" y="3062288"/>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#5 Mar 24</a:t>
            </a:r>
            <a:endParaRPr lang="en-US" sz="800" b="0" i="1">
              <a:solidFill>
                <a:schemeClr val="tx1"/>
              </a:solidFill>
            </a:endParaRPr>
          </a:p>
        </p:txBody>
      </p:sp>
      <p:sp>
        <p:nvSpPr>
          <p:cNvPr id="186" name="TextBox 185">
            <a:extLst>
              <a:ext uri="{FF2B5EF4-FFF2-40B4-BE49-F238E27FC236}">
                <a16:creationId xmlns:a16="http://schemas.microsoft.com/office/drawing/2014/main" id="{AD04B5A7-C080-30C1-22EE-3A3C9DED6EC3}"/>
              </a:ext>
            </a:extLst>
          </p:cNvPr>
          <p:cNvSpPr txBox="1">
            <a:spLocks/>
          </p:cNvSpPr>
          <p:nvPr>
            <p:custDataLst>
              <p:tags r:id="rId72"/>
            </p:custDataLst>
          </p:nvPr>
        </p:nvSpPr>
        <p:spPr>
          <a:xfrm>
            <a:off x="7719270" y="3338513"/>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#6 Mar 30</a:t>
            </a:r>
            <a:endParaRPr lang="en-US" sz="800" b="0" i="1">
              <a:solidFill>
                <a:schemeClr val="tx1"/>
              </a:solidFill>
            </a:endParaRPr>
          </a:p>
        </p:txBody>
      </p:sp>
      <p:sp>
        <p:nvSpPr>
          <p:cNvPr id="256" name="TextBox 255">
            <a:extLst>
              <a:ext uri="{FF2B5EF4-FFF2-40B4-BE49-F238E27FC236}">
                <a16:creationId xmlns:a16="http://schemas.microsoft.com/office/drawing/2014/main" id="{FD1D29BE-8C95-504A-F190-1571AEFD57BC}"/>
              </a:ext>
            </a:extLst>
          </p:cNvPr>
          <p:cNvSpPr txBox="1">
            <a:spLocks/>
          </p:cNvSpPr>
          <p:nvPr>
            <p:custDataLst>
              <p:tags r:id="rId73"/>
            </p:custDataLst>
          </p:nvPr>
        </p:nvSpPr>
        <p:spPr>
          <a:xfrm>
            <a:off x="6267886" y="3944938"/>
            <a:ext cx="615682"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PRS Update </a:t>
            </a:r>
            <a:r>
              <a:rPr lang="en-US" sz="800" b="0">
                <a:solidFill>
                  <a:schemeClr val="tx1"/>
                </a:solidFill>
              </a:rPr>
              <a:t>3/11</a:t>
            </a:r>
          </a:p>
        </p:txBody>
      </p:sp>
      <p:sp>
        <p:nvSpPr>
          <p:cNvPr id="262" name="TextBox 261">
            <a:extLst>
              <a:ext uri="{FF2B5EF4-FFF2-40B4-BE49-F238E27FC236}">
                <a16:creationId xmlns:a16="http://schemas.microsoft.com/office/drawing/2014/main" id="{28788F7B-D973-F7A6-71D1-DB97CBE20DDF}"/>
              </a:ext>
            </a:extLst>
          </p:cNvPr>
          <p:cNvSpPr txBox="1">
            <a:spLocks/>
          </p:cNvSpPr>
          <p:nvPr>
            <p:custDataLst>
              <p:tags r:id="rId74"/>
            </p:custDataLst>
          </p:nvPr>
        </p:nvSpPr>
        <p:spPr>
          <a:xfrm>
            <a:off x="6936527" y="4518025"/>
            <a:ext cx="61568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ROS Update </a:t>
            </a:r>
            <a:r>
              <a:rPr lang="en-US" sz="800" b="0">
                <a:solidFill>
                  <a:schemeClr val="tx1"/>
                </a:solidFill>
              </a:rPr>
              <a:t>3/5</a:t>
            </a:r>
          </a:p>
        </p:txBody>
      </p:sp>
      <p:sp>
        <p:nvSpPr>
          <p:cNvPr id="264" name="TextBox 263">
            <a:extLst>
              <a:ext uri="{FF2B5EF4-FFF2-40B4-BE49-F238E27FC236}">
                <a16:creationId xmlns:a16="http://schemas.microsoft.com/office/drawing/2014/main" id="{FFD5DBCE-E663-FAD3-E94C-9FE874DB88D8}"/>
              </a:ext>
            </a:extLst>
          </p:cNvPr>
          <p:cNvSpPr txBox="1">
            <a:spLocks/>
          </p:cNvSpPr>
          <p:nvPr>
            <p:custDataLst>
              <p:tags r:id="rId75"/>
            </p:custDataLst>
          </p:nvPr>
        </p:nvSpPr>
        <p:spPr>
          <a:xfrm>
            <a:off x="8978787" y="4799013"/>
            <a:ext cx="500062" cy="246063"/>
          </a:xfrm>
          <a:prstGeom prst="rect">
            <a:avLst/>
          </a:prstGeom>
          <a:solidFill>
            <a:schemeClr val="bg2"/>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ROS Vote </a:t>
            </a:r>
            <a:r>
              <a:rPr lang="en-US" sz="800" b="0">
                <a:solidFill>
                  <a:schemeClr val="tx1"/>
                </a:solidFill>
              </a:rPr>
              <a:t>5/7</a:t>
            </a:r>
          </a:p>
        </p:txBody>
      </p:sp>
      <p:sp>
        <p:nvSpPr>
          <p:cNvPr id="268" name="TextBox 267">
            <a:extLst>
              <a:ext uri="{FF2B5EF4-FFF2-40B4-BE49-F238E27FC236}">
                <a16:creationId xmlns:a16="http://schemas.microsoft.com/office/drawing/2014/main" id="{06AB64A5-64E4-AD21-D087-D1D702576C50}"/>
              </a:ext>
            </a:extLst>
          </p:cNvPr>
          <p:cNvSpPr txBox="1">
            <a:spLocks/>
          </p:cNvSpPr>
          <p:nvPr>
            <p:custDataLst>
              <p:tags r:id="rId76"/>
            </p:custDataLst>
          </p:nvPr>
        </p:nvSpPr>
        <p:spPr>
          <a:xfrm>
            <a:off x="9832975" y="5400675"/>
            <a:ext cx="615682" cy="246063"/>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Board  Vote </a:t>
            </a:r>
            <a:r>
              <a:rPr lang="en-US" sz="800" b="0">
                <a:solidFill>
                  <a:schemeClr val="tx1"/>
                </a:solidFill>
              </a:rPr>
              <a:t>6/1</a:t>
            </a:r>
          </a:p>
        </p:txBody>
      </p:sp>
      <p:sp>
        <p:nvSpPr>
          <p:cNvPr id="15" name="TextBox 14">
            <a:extLst>
              <a:ext uri="{FF2B5EF4-FFF2-40B4-BE49-F238E27FC236}">
                <a16:creationId xmlns:a16="http://schemas.microsoft.com/office/drawing/2014/main" id="{4439A810-DD4A-D980-AAE7-FDAC33508954}"/>
              </a:ext>
            </a:extLst>
          </p:cNvPr>
          <p:cNvSpPr txBox="1">
            <a:spLocks/>
          </p:cNvSpPr>
          <p:nvPr>
            <p:custDataLst>
              <p:tags r:id="rId77"/>
            </p:custDataLst>
          </p:nvPr>
        </p:nvSpPr>
        <p:spPr>
          <a:xfrm>
            <a:off x="5453812" y="5780088"/>
            <a:ext cx="1133475" cy="369888"/>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rgbClr val="000000"/>
                </a:solidFill>
              </a:rPr>
              <a:t>3/4 </a:t>
            </a:r>
            <a:r>
              <a:rPr lang="en-US" sz="800" b="0">
                <a:solidFill>
                  <a:srgbClr val="000000"/>
                </a:solidFill>
              </a:rPr>
              <a:t>ERCOT files Batch Zero Revision Request(s)</a:t>
            </a:r>
            <a:endParaRPr lang="en-US" sz="800" b="0">
              <a:solidFill>
                <a:schemeClr val="tx1"/>
              </a:solidFill>
            </a:endParaRPr>
          </a:p>
        </p:txBody>
      </p:sp>
      <p:cxnSp>
        <p:nvCxnSpPr>
          <p:cNvPr id="12" name="GreyLineSeparatorDefault 165">
            <a:extLst>
              <a:ext uri="{FF2B5EF4-FFF2-40B4-BE49-F238E27FC236}">
                <a16:creationId xmlns:a16="http://schemas.microsoft.com/office/drawing/2014/main" id="{8A62E3F4-519E-6A1A-13A4-50F6F4095680}"/>
              </a:ext>
            </a:extLst>
          </p:cNvPr>
          <p:cNvCxnSpPr>
            <a:cxnSpLocks/>
          </p:cNvCxnSpPr>
          <p:nvPr>
            <p:custDataLst>
              <p:tags r:id="rId78"/>
            </p:custDataLst>
          </p:nvPr>
        </p:nvCxnSpPr>
        <p:spPr>
          <a:xfrm>
            <a:off x="5753989" y="3057525"/>
            <a:ext cx="588327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 name="GreyLineSeparatorDefault 165">
            <a:extLst>
              <a:ext uri="{FF2B5EF4-FFF2-40B4-BE49-F238E27FC236}">
                <a16:creationId xmlns:a16="http://schemas.microsoft.com/office/drawing/2014/main" id="{F8A369CF-4655-1B72-50C7-C61134616407}"/>
              </a:ext>
            </a:extLst>
          </p:cNvPr>
          <p:cNvCxnSpPr>
            <a:cxnSpLocks/>
          </p:cNvCxnSpPr>
          <p:nvPr>
            <p:custDataLst>
              <p:tags r:id="rId79"/>
            </p:custDataLst>
          </p:nvPr>
        </p:nvCxnSpPr>
        <p:spPr>
          <a:xfrm>
            <a:off x="5753989" y="3605213"/>
            <a:ext cx="588327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 name="GreyLineSeparatorDefault 165">
            <a:extLst>
              <a:ext uri="{FF2B5EF4-FFF2-40B4-BE49-F238E27FC236}">
                <a16:creationId xmlns:a16="http://schemas.microsoft.com/office/drawing/2014/main" id="{83AED087-EB1E-E065-9642-0BD3B390BB5E}"/>
              </a:ext>
            </a:extLst>
          </p:cNvPr>
          <p:cNvCxnSpPr>
            <a:cxnSpLocks/>
          </p:cNvCxnSpPr>
          <p:nvPr>
            <p:custDataLst>
              <p:tags r:id="rId80"/>
            </p:custDataLst>
          </p:nvPr>
        </p:nvCxnSpPr>
        <p:spPr>
          <a:xfrm>
            <a:off x="1659467" y="2268538"/>
            <a:ext cx="9977797"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GreyLineSeparatorDefault 165">
            <a:extLst>
              <a:ext uri="{FF2B5EF4-FFF2-40B4-BE49-F238E27FC236}">
                <a16:creationId xmlns:a16="http://schemas.microsoft.com/office/drawing/2014/main" id="{31758FE0-EAB2-570D-2DD9-28E65B8BB6E5}"/>
              </a:ext>
            </a:extLst>
          </p:cNvPr>
          <p:cNvCxnSpPr>
            <a:cxnSpLocks/>
          </p:cNvCxnSpPr>
          <p:nvPr>
            <p:custDataLst>
              <p:tags r:id="rId81"/>
            </p:custDataLst>
          </p:nvPr>
        </p:nvCxnSpPr>
        <p:spPr>
          <a:xfrm>
            <a:off x="1659467" y="2532063"/>
            <a:ext cx="9977797"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GreyLineSeparatorDefault 165">
            <a:extLst>
              <a:ext uri="{FF2B5EF4-FFF2-40B4-BE49-F238E27FC236}">
                <a16:creationId xmlns:a16="http://schemas.microsoft.com/office/drawing/2014/main" id="{9A92AEE4-C534-25FD-230B-0B5081509A8F}"/>
              </a:ext>
            </a:extLst>
          </p:cNvPr>
          <p:cNvCxnSpPr>
            <a:cxnSpLocks/>
          </p:cNvCxnSpPr>
          <p:nvPr>
            <p:custDataLst>
              <p:tags r:id="rId82"/>
            </p:custDataLst>
          </p:nvPr>
        </p:nvCxnSpPr>
        <p:spPr>
          <a:xfrm>
            <a:off x="1659467" y="2794000"/>
            <a:ext cx="9977797"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GreyLineSeparatorDefault 165">
            <a:extLst>
              <a:ext uri="{FF2B5EF4-FFF2-40B4-BE49-F238E27FC236}">
                <a16:creationId xmlns:a16="http://schemas.microsoft.com/office/drawing/2014/main" id="{19B2F64D-27EA-CBE8-4AC8-28CC0EE9F992}"/>
              </a:ext>
            </a:extLst>
          </p:cNvPr>
          <p:cNvCxnSpPr>
            <a:cxnSpLocks/>
          </p:cNvCxnSpPr>
          <p:nvPr>
            <p:custDataLst>
              <p:tags r:id="rId83"/>
            </p:custDataLst>
          </p:nvPr>
        </p:nvCxnSpPr>
        <p:spPr>
          <a:xfrm>
            <a:off x="5753989" y="3324225"/>
            <a:ext cx="5881079"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1" name="GreyLineSeparatorDefault 165">
            <a:extLst>
              <a:ext uri="{FF2B5EF4-FFF2-40B4-BE49-F238E27FC236}">
                <a16:creationId xmlns:a16="http://schemas.microsoft.com/office/drawing/2014/main" id="{9F76AEED-5F0C-A2AA-A103-1BFD8D703452}"/>
              </a:ext>
            </a:extLst>
          </p:cNvPr>
          <p:cNvCxnSpPr>
            <a:cxnSpLocks/>
          </p:cNvCxnSpPr>
          <p:nvPr>
            <p:custDataLst>
              <p:tags r:id="rId84"/>
            </p:custDataLst>
          </p:nvPr>
        </p:nvCxnSpPr>
        <p:spPr>
          <a:xfrm>
            <a:off x="1659467" y="4206875"/>
            <a:ext cx="9977797"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 name="GreyLineSeparatorDefault 165">
            <a:extLst>
              <a:ext uri="{FF2B5EF4-FFF2-40B4-BE49-F238E27FC236}">
                <a16:creationId xmlns:a16="http://schemas.microsoft.com/office/drawing/2014/main" id="{BD34C847-E8BE-C9E5-1A9D-E599B4BA9F2D}"/>
              </a:ext>
            </a:extLst>
          </p:cNvPr>
          <p:cNvCxnSpPr>
            <a:cxnSpLocks/>
          </p:cNvCxnSpPr>
          <p:nvPr>
            <p:custDataLst>
              <p:tags r:id="rId85"/>
            </p:custDataLst>
          </p:nvPr>
        </p:nvCxnSpPr>
        <p:spPr>
          <a:xfrm>
            <a:off x="1659467" y="4778375"/>
            <a:ext cx="9977797"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1B2AB94C-F68E-C8D0-CD78-A4799757C390}"/>
              </a:ext>
            </a:extLst>
          </p:cNvPr>
          <p:cNvSpPr txBox="1">
            <a:spLocks/>
          </p:cNvSpPr>
          <p:nvPr>
            <p:custDataLst>
              <p:tags r:id="rId86"/>
            </p:custDataLst>
          </p:nvPr>
        </p:nvSpPr>
        <p:spPr>
          <a:xfrm>
            <a:off x="10600219" y="5780088"/>
            <a:ext cx="948843"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rgbClr val="000000"/>
                </a:solidFill>
              </a:rPr>
              <a:t>8/1 </a:t>
            </a:r>
            <a:r>
              <a:rPr lang="en-US" sz="800" b="0">
                <a:solidFill>
                  <a:srgbClr val="000000"/>
                </a:solidFill>
              </a:rPr>
              <a:t>Target effective date of protocols</a:t>
            </a:r>
          </a:p>
        </p:txBody>
      </p:sp>
      <p:sp>
        <p:nvSpPr>
          <p:cNvPr id="167" name="TextBox 166">
            <a:extLst>
              <a:ext uri="{FF2B5EF4-FFF2-40B4-BE49-F238E27FC236}">
                <a16:creationId xmlns:a16="http://schemas.microsoft.com/office/drawing/2014/main" id="{A713876C-0647-910C-CA1A-469129FA741B}"/>
              </a:ext>
            </a:extLst>
          </p:cNvPr>
          <p:cNvSpPr txBox="1">
            <a:spLocks/>
          </p:cNvSpPr>
          <p:nvPr>
            <p:custDataLst>
              <p:tags r:id="rId87"/>
            </p:custDataLst>
          </p:nvPr>
        </p:nvSpPr>
        <p:spPr>
          <a:xfrm>
            <a:off x="1646233" y="1736725"/>
            <a:ext cx="991186" cy="185738"/>
          </a:xfrm>
          <a:prstGeom prst="rect">
            <a:avLst/>
          </a:prstGeom>
          <a:noFill/>
        </p:spPr>
        <p:txBody>
          <a:bodyPr vert="horz" wrap="square" lIns="0" tIns="0" rIns="0" bIns="0" rtlCol="0" anchor="b">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200">
                <a:solidFill>
                  <a:schemeClr val="tx1"/>
                </a:solidFill>
              </a:rPr>
              <a:t>Objective</a:t>
            </a:r>
          </a:p>
        </p:txBody>
      </p:sp>
      <p:sp>
        <p:nvSpPr>
          <p:cNvPr id="171" name="TextBox 170">
            <a:extLst>
              <a:ext uri="{FF2B5EF4-FFF2-40B4-BE49-F238E27FC236}">
                <a16:creationId xmlns:a16="http://schemas.microsoft.com/office/drawing/2014/main" id="{947616BA-6DC7-D74E-0393-EE64FD72D14B}"/>
              </a:ext>
            </a:extLst>
          </p:cNvPr>
          <p:cNvSpPr txBox="1">
            <a:spLocks/>
          </p:cNvSpPr>
          <p:nvPr>
            <p:custDataLst>
              <p:tags r:id="rId88"/>
            </p:custDataLst>
          </p:nvPr>
        </p:nvSpPr>
        <p:spPr>
          <a:xfrm>
            <a:off x="1646232" y="2046288"/>
            <a:ext cx="3859215"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Align stakeholders on direction/scope following Commission decision</a:t>
            </a:r>
          </a:p>
        </p:txBody>
      </p:sp>
      <p:sp>
        <p:nvSpPr>
          <p:cNvPr id="176" name="TextBox 175">
            <a:extLst>
              <a:ext uri="{FF2B5EF4-FFF2-40B4-BE49-F238E27FC236}">
                <a16:creationId xmlns:a16="http://schemas.microsoft.com/office/drawing/2014/main" id="{C78D9BF6-BB8F-656C-8A09-3B89405C83D9}"/>
              </a:ext>
            </a:extLst>
          </p:cNvPr>
          <p:cNvSpPr txBox="1">
            <a:spLocks/>
          </p:cNvSpPr>
          <p:nvPr>
            <p:custDataLst>
              <p:tags r:id="rId89"/>
            </p:custDataLst>
          </p:nvPr>
        </p:nvSpPr>
        <p:spPr>
          <a:xfrm>
            <a:off x="1646232" y="2312988"/>
            <a:ext cx="3697289"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Define the scope, boundaries, and intended role of Batch Zero</a:t>
            </a:r>
          </a:p>
        </p:txBody>
      </p:sp>
      <p:sp>
        <p:nvSpPr>
          <p:cNvPr id="177" name="TextBox 176">
            <a:extLst>
              <a:ext uri="{FF2B5EF4-FFF2-40B4-BE49-F238E27FC236}">
                <a16:creationId xmlns:a16="http://schemas.microsoft.com/office/drawing/2014/main" id="{9DAFA9FE-4291-AC67-1B2A-E69B5F0917C9}"/>
              </a:ext>
            </a:extLst>
          </p:cNvPr>
          <p:cNvSpPr txBox="1">
            <a:spLocks/>
          </p:cNvSpPr>
          <p:nvPr>
            <p:custDataLst>
              <p:tags r:id="rId90"/>
            </p:custDataLst>
          </p:nvPr>
        </p:nvSpPr>
        <p:spPr>
          <a:xfrm>
            <a:off x="1646232" y="2590800"/>
            <a:ext cx="4093323"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Preview structure/governing concepts of Batch Zero NPRR before filing</a:t>
            </a:r>
          </a:p>
        </p:txBody>
      </p:sp>
      <p:sp>
        <p:nvSpPr>
          <p:cNvPr id="270" name="TextBox 269">
            <a:extLst>
              <a:ext uri="{FF2B5EF4-FFF2-40B4-BE49-F238E27FC236}">
                <a16:creationId xmlns:a16="http://schemas.microsoft.com/office/drawing/2014/main" id="{C39B34ED-7E84-72D1-CBE4-CF09527E1BFC}"/>
              </a:ext>
            </a:extLst>
          </p:cNvPr>
          <p:cNvSpPr txBox="1">
            <a:spLocks/>
          </p:cNvSpPr>
          <p:nvPr>
            <p:custDataLst>
              <p:tags r:id="rId91"/>
            </p:custDataLst>
          </p:nvPr>
        </p:nvSpPr>
        <p:spPr>
          <a:xfrm>
            <a:off x="1646232" y="3984625"/>
            <a:ext cx="3925889"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Confirm proposed protocol changes are ready for governance review</a:t>
            </a:r>
          </a:p>
        </p:txBody>
      </p:sp>
      <p:sp>
        <p:nvSpPr>
          <p:cNvPr id="271" name="TextBox 270">
            <a:extLst>
              <a:ext uri="{FF2B5EF4-FFF2-40B4-BE49-F238E27FC236}">
                <a16:creationId xmlns:a16="http://schemas.microsoft.com/office/drawing/2014/main" id="{7690D9AD-AA19-4AD9-9FBC-0B86BAA815C2}"/>
              </a:ext>
            </a:extLst>
          </p:cNvPr>
          <p:cNvSpPr txBox="1">
            <a:spLocks/>
          </p:cNvSpPr>
          <p:nvPr>
            <p:custDataLst>
              <p:tags r:id="rId92"/>
            </p:custDataLst>
          </p:nvPr>
        </p:nvSpPr>
        <p:spPr>
          <a:xfrm>
            <a:off x="1646232" y="4281488"/>
            <a:ext cx="4116391"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Endorse NPRR 1325 for advancement to TAC</a:t>
            </a:r>
          </a:p>
        </p:txBody>
      </p:sp>
      <p:sp>
        <p:nvSpPr>
          <p:cNvPr id="272" name="TextBox 271">
            <a:extLst>
              <a:ext uri="{FF2B5EF4-FFF2-40B4-BE49-F238E27FC236}">
                <a16:creationId xmlns:a16="http://schemas.microsoft.com/office/drawing/2014/main" id="{05A16FF8-49A7-BE38-D4EC-009F88C16C48}"/>
              </a:ext>
            </a:extLst>
          </p:cNvPr>
          <p:cNvSpPr txBox="1">
            <a:spLocks/>
          </p:cNvSpPr>
          <p:nvPr>
            <p:custDataLst>
              <p:tags r:id="rId93"/>
            </p:custDataLst>
          </p:nvPr>
        </p:nvSpPr>
        <p:spPr>
          <a:xfrm>
            <a:off x="1646232" y="4578350"/>
            <a:ext cx="4181479"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File PGRR145 for Workshops and ROS review</a:t>
            </a:r>
          </a:p>
        </p:txBody>
      </p:sp>
      <p:sp>
        <p:nvSpPr>
          <p:cNvPr id="273" name="TextBox 272">
            <a:extLst>
              <a:ext uri="{FF2B5EF4-FFF2-40B4-BE49-F238E27FC236}">
                <a16:creationId xmlns:a16="http://schemas.microsoft.com/office/drawing/2014/main" id="{3E81CBA3-4DD5-F3BE-D1FF-EDE4DC805B8C}"/>
              </a:ext>
            </a:extLst>
          </p:cNvPr>
          <p:cNvSpPr txBox="1">
            <a:spLocks/>
          </p:cNvSpPr>
          <p:nvPr>
            <p:custDataLst>
              <p:tags r:id="rId94"/>
            </p:custDataLst>
          </p:nvPr>
        </p:nvSpPr>
        <p:spPr>
          <a:xfrm>
            <a:off x="1646232" y="4846638"/>
            <a:ext cx="3925889"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Endorse PGRR145 for advancement to TAC</a:t>
            </a:r>
          </a:p>
        </p:txBody>
      </p:sp>
      <p:sp>
        <p:nvSpPr>
          <p:cNvPr id="275" name="TextBox 274">
            <a:extLst>
              <a:ext uri="{FF2B5EF4-FFF2-40B4-BE49-F238E27FC236}">
                <a16:creationId xmlns:a16="http://schemas.microsoft.com/office/drawing/2014/main" id="{21D2684F-9AC7-2693-4CF6-55201C91496B}"/>
              </a:ext>
            </a:extLst>
          </p:cNvPr>
          <p:cNvSpPr txBox="1">
            <a:spLocks/>
          </p:cNvSpPr>
          <p:nvPr>
            <p:custDataLst>
              <p:tags r:id="rId95"/>
            </p:custDataLst>
          </p:nvPr>
        </p:nvSpPr>
        <p:spPr>
          <a:xfrm>
            <a:off x="1646232" y="5148263"/>
            <a:ext cx="4173539"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Review/endorse combined NPRR/PGRR package for Board approval</a:t>
            </a:r>
          </a:p>
        </p:txBody>
      </p:sp>
      <p:sp>
        <p:nvSpPr>
          <p:cNvPr id="276" name="TextBox 275">
            <a:extLst>
              <a:ext uri="{FF2B5EF4-FFF2-40B4-BE49-F238E27FC236}">
                <a16:creationId xmlns:a16="http://schemas.microsoft.com/office/drawing/2014/main" id="{7A2A8917-3AEA-16AD-5AB8-B6CC827E79B5}"/>
              </a:ext>
            </a:extLst>
          </p:cNvPr>
          <p:cNvSpPr txBox="1">
            <a:spLocks/>
          </p:cNvSpPr>
          <p:nvPr>
            <p:custDataLst>
              <p:tags r:id="rId96"/>
            </p:custDataLst>
          </p:nvPr>
        </p:nvSpPr>
        <p:spPr>
          <a:xfrm>
            <a:off x="1646232" y="5446713"/>
            <a:ext cx="4133856"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Consideration Batch Zero NPRR/PGRR</a:t>
            </a:r>
          </a:p>
        </p:txBody>
      </p:sp>
      <p:sp>
        <p:nvSpPr>
          <p:cNvPr id="280" name="TextBox 279">
            <a:extLst>
              <a:ext uri="{FF2B5EF4-FFF2-40B4-BE49-F238E27FC236}">
                <a16:creationId xmlns:a16="http://schemas.microsoft.com/office/drawing/2014/main" id="{4BDC9E0B-9D05-B4AC-AB1B-925FD91FC357}"/>
              </a:ext>
            </a:extLst>
          </p:cNvPr>
          <p:cNvSpPr txBox="1">
            <a:spLocks/>
          </p:cNvSpPr>
          <p:nvPr>
            <p:custDataLst>
              <p:tags r:id="rId97"/>
            </p:custDataLst>
          </p:nvPr>
        </p:nvSpPr>
        <p:spPr>
          <a:xfrm>
            <a:off x="6469705" y="2284413"/>
            <a:ext cx="501951"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LLWG</a:t>
            </a:r>
            <a:r>
              <a:rPr lang="en-US" sz="800" b="0">
                <a:solidFill>
                  <a:schemeClr val="tx1"/>
                </a:solidFill>
              </a:rPr>
              <a:t> Feb 19</a:t>
            </a:r>
          </a:p>
        </p:txBody>
      </p:sp>
      <p:sp>
        <p:nvSpPr>
          <p:cNvPr id="284" name="TextBox 283">
            <a:extLst>
              <a:ext uri="{FF2B5EF4-FFF2-40B4-BE49-F238E27FC236}">
                <a16:creationId xmlns:a16="http://schemas.microsoft.com/office/drawing/2014/main" id="{2ED646B3-9837-5FD1-959B-9A3F9C21AF94}"/>
              </a:ext>
            </a:extLst>
          </p:cNvPr>
          <p:cNvSpPr txBox="1">
            <a:spLocks/>
          </p:cNvSpPr>
          <p:nvPr>
            <p:custDataLst>
              <p:tags r:id="rId98"/>
            </p:custDataLst>
          </p:nvPr>
        </p:nvSpPr>
        <p:spPr>
          <a:xfrm>
            <a:off x="6655962" y="2540000"/>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#3 Feb 26</a:t>
            </a:r>
          </a:p>
        </p:txBody>
      </p:sp>
      <p:sp>
        <p:nvSpPr>
          <p:cNvPr id="286" name="TextBox 285">
            <a:extLst>
              <a:ext uri="{FF2B5EF4-FFF2-40B4-BE49-F238E27FC236}">
                <a16:creationId xmlns:a16="http://schemas.microsoft.com/office/drawing/2014/main" id="{7BD4644B-E9BC-EE8F-9D7A-C2D96AEF5143}"/>
              </a:ext>
            </a:extLst>
          </p:cNvPr>
          <p:cNvSpPr txBox="1">
            <a:spLocks/>
          </p:cNvSpPr>
          <p:nvPr>
            <p:custDataLst>
              <p:tags r:id="rId99"/>
            </p:custDataLst>
          </p:nvPr>
        </p:nvSpPr>
        <p:spPr>
          <a:xfrm>
            <a:off x="9580562" y="5095875"/>
            <a:ext cx="779800"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TAC Vote</a:t>
            </a:r>
            <a:br>
              <a:rPr lang="en-US" sz="800">
                <a:solidFill>
                  <a:schemeClr val="tx1"/>
                </a:solidFill>
              </a:rPr>
            </a:br>
            <a:r>
              <a:rPr lang="en-US" sz="800" b="0">
                <a:solidFill>
                  <a:schemeClr val="tx1"/>
                </a:solidFill>
              </a:rPr>
              <a:t>5/19-20</a:t>
            </a:r>
          </a:p>
        </p:txBody>
      </p:sp>
      <p:cxnSp>
        <p:nvCxnSpPr>
          <p:cNvPr id="19" name="Straight Arrow Connector 18">
            <a:extLst>
              <a:ext uri="{FF2B5EF4-FFF2-40B4-BE49-F238E27FC236}">
                <a16:creationId xmlns:a16="http://schemas.microsoft.com/office/drawing/2014/main" id="{F5B4CAC6-B58F-3C08-1911-3071FFFDF2BA}"/>
              </a:ext>
            </a:extLst>
          </p:cNvPr>
          <p:cNvCxnSpPr>
            <a:cxnSpLocks/>
          </p:cNvCxnSpPr>
          <p:nvPr/>
        </p:nvCxnSpPr>
        <p:spPr>
          <a:xfrm>
            <a:off x="3609176" y="2857500"/>
            <a:ext cx="0" cy="979488"/>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607B7A0-6E46-52CE-B0AE-12DD1160EEC8}"/>
              </a:ext>
            </a:extLst>
          </p:cNvPr>
          <p:cNvSpPr txBox="1">
            <a:spLocks/>
          </p:cNvSpPr>
          <p:nvPr>
            <p:custDataLst>
              <p:tags r:id="rId100"/>
            </p:custDataLst>
          </p:nvPr>
        </p:nvSpPr>
        <p:spPr>
          <a:xfrm>
            <a:off x="1646232" y="3116263"/>
            <a:ext cx="3925889" cy="4619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Close outstanding design and drafting issues, incorporate vetted stakeholder feedback, and finalize Revision Request language for committee approval</a:t>
            </a:r>
          </a:p>
        </p:txBody>
      </p:sp>
      <p:sp>
        <p:nvSpPr>
          <p:cNvPr id="24" name="TextBox 23">
            <a:extLst>
              <a:ext uri="{FF2B5EF4-FFF2-40B4-BE49-F238E27FC236}">
                <a16:creationId xmlns:a16="http://schemas.microsoft.com/office/drawing/2014/main" id="{929601FA-F4BD-9F17-E168-C976F975C792}"/>
              </a:ext>
            </a:extLst>
          </p:cNvPr>
          <p:cNvSpPr txBox="1">
            <a:spLocks/>
          </p:cNvSpPr>
          <p:nvPr>
            <p:custDataLst>
              <p:tags r:id="rId101"/>
            </p:custDataLst>
          </p:nvPr>
        </p:nvSpPr>
        <p:spPr>
          <a:xfrm>
            <a:off x="8801056" y="5780088"/>
            <a:ext cx="703798"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b="0">
                <a:solidFill>
                  <a:srgbClr val="000000"/>
                </a:solidFill>
              </a:rPr>
              <a:t>Target Board approval date</a:t>
            </a:r>
            <a:endParaRPr lang="en-US" sz="800" b="0">
              <a:solidFill>
                <a:schemeClr val="tx1"/>
              </a:solidFill>
            </a:endParaRPr>
          </a:p>
        </p:txBody>
      </p:sp>
      <p:sp>
        <p:nvSpPr>
          <p:cNvPr id="26" name="TextBox 25">
            <a:extLst>
              <a:ext uri="{FF2B5EF4-FFF2-40B4-BE49-F238E27FC236}">
                <a16:creationId xmlns:a16="http://schemas.microsoft.com/office/drawing/2014/main" id="{A53D5B04-977D-D66C-40D8-B242C339FFBC}"/>
              </a:ext>
            </a:extLst>
          </p:cNvPr>
          <p:cNvSpPr txBox="1">
            <a:spLocks/>
          </p:cNvSpPr>
          <p:nvPr>
            <p:custDataLst>
              <p:tags r:id="rId102"/>
            </p:custDataLst>
          </p:nvPr>
        </p:nvSpPr>
        <p:spPr>
          <a:xfrm>
            <a:off x="7523842" y="5408613"/>
            <a:ext cx="61568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Board  Meeting </a:t>
            </a:r>
            <a:r>
              <a:rPr lang="en-US" sz="800" b="0">
                <a:solidFill>
                  <a:schemeClr val="tx1"/>
                </a:solidFill>
              </a:rPr>
              <a:t>4/20</a:t>
            </a:r>
          </a:p>
        </p:txBody>
      </p:sp>
      <p:sp>
        <p:nvSpPr>
          <p:cNvPr id="14" name="TextBox 13">
            <a:extLst>
              <a:ext uri="{FF2B5EF4-FFF2-40B4-BE49-F238E27FC236}">
                <a16:creationId xmlns:a16="http://schemas.microsoft.com/office/drawing/2014/main" id="{0786D68C-9392-67FF-D836-E623DD5CFCC9}"/>
              </a:ext>
            </a:extLst>
          </p:cNvPr>
          <p:cNvSpPr txBox="1">
            <a:spLocks/>
          </p:cNvSpPr>
          <p:nvPr>
            <p:custDataLst>
              <p:tags r:id="rId103"/>
            </p:custDataLst>
          </p:nvPr>
        </p:nvSpPr>
        <p:spPr>
          <a:xfrm>
            <a:off x="7369439" y="3938588"/>
            <a:ext cx="647878" cy="247650"/>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Regular PRS </a:t>
            </a:r>
            <a:r>
              <a:rPr lang="en-US" sz="800" b="0">
                <a:solidFill>
                  <a:schemeClr val="tx1"/>
                </a:solidFill>
              </a:rPr>
              <a:t>4/15</a:t>
            </a:r>
          </a:p>
        </p:txBody>
      </p:sp>
      <p:sp>
        <p:nvSpPr>
          <p:cNvPr id="17" name="TextBox 16">
            <a:extLst>
              <a:ext uri="{FF2B5EF4-FFF2-40B4-BE49-F238E27FC236}">
                <a16:creationId xmlns:a16="http://schemas.microsoft.com/office/drawing/2014/main" id="{BCFD6DD0-043E-7EAC-1DF6-FC9CBA18B166}"/>
              </a:ext>
            </a:extLst>
          </p:cNvPr>
          <p:cNvSpPr txBox="1">
            <a:spLocks/>
          </p:cNvSpPr>
          <p:nvPr>
            <p:custDataLst>
              <p:tags r:id="rId104"/>
            </p:custDataLst>
          </p:nvPr>
        </p:nvSpPr>
        <p:spPr>
          <a:xfrm>
            <a:off x="7849954" y="4511675"/>
            <a:ext cx="61568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ROS Update </a:t>
            </a:r>
            <a:r>
              <a:rPr lang="en-US" sz="800" b="0">
                <a:solidFill>
                  <a:schemeClr val="tx1"/>
                </a:solidFill>
              </a:rPr>
              <a:t>4/2</a:t>
            </a:r>
          </a:p>
        </p:txBody>
      </p:sp>
      <p:sp>
        <p:nvSpPr>
          <p:cNvPr id="29" name="Rectangle 28">
            <a:extLst>
              <a:ext uri="{FF2B5EF4-FFF2-40B4-BE49-F238E27FC236}">
                <a16:creationId xmlns:a16="http://schemas.microsoft.com/office/drawing/2014/main" id="{2560B3DA-B2FD-A373-04EF-F9CB6741B967}"/>
              </a:ext>
            </a:extLst>
          </p:cNvPr>
          <p:cNvSpPr/>
          <p:nvPr/>
        </p:nvSpPr>
        <p:spPr>
          <a:xfrm>
            <a:off x="6289303" y="5116513"/>
            <a:ext cx="1464226" cy="212725"/>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a:solidFill>
                  <a:schemeClr val="tx1"/>
                </a:solidFill>
              </a:rPr>
              <a:t>Monthly TAC updates</a:t>
            </a:r>
            <a:endParaRPr lang="en-US" sz="800" b="1">
              <a:solidFill>
                <a:schemeClr val="tx1"/>
              </a:solidFill>
              <a:cs typeface="Arial"/>
            </a:endParaRPr>
          </a:p>
        </p:txBody>
      </p:sp>
      <p:sp>
        <p:nvSpPr>
          <p:cNvPr id="9" name="TextBox 8">
            <a:extLst>
              <a:ext uri="{FF2B5EF4-FFF2-40B4-BE49-F238E27FC236}">
                <a16:creationId xmlns:a16="http://schemas.microsoft.com/office/drawing/2014/main" id="{5AC83948-2CDE-ECE3-10F2-76C413198C61}"/>
              </a:ext>
            </a:extLst>
          </p:cNvPr>
          <p:cNvSpPr txBox="1">
            <a:spLocks/>
          </p:cNvSpPr>
          <p:nvPr>
            <p:custDataLst>
              <p:tags r:id="rId105"/>
            </p:custDataLst>
          </p:nvPr>
        </p:nvSpPr>
        <p:spPr>
          <a:xfrm>
            <a:off x="7960404" y="3648075"/>
            <a:ext cx="56561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#7 Apr 9</a:t>
            </a:r>
            <a:endParaRPr lang="en-US" sz="800" b="0" i="1">
              <a:solidFill>
                <a:schemeClr val="tx1"/>
              </a:solidFill>
            </a:endParaRPr>
          </a:p>
        </p:txBody>
      </p:sp>
      <p:sp>
        <p:nvSpPr>
          <p:cNvPr id="16" name="TextBox 15">
            <a:extLst>
              <a:ext uri="{FF2B5EF4-FFF2-40B4-BE49-F238E27FC236}">
                <a16:creationId xmlns:a16="http://schemas.microsoft.com/office/drawing/2014/main" id="{A9364343-F502-9EE5-3C3B-28CF18486234}"/>
              </a:ext>
            </a:extLst>
          </p:cNvPr>
          <p:cNvSpPr txBox="1">
            <a:spLocks/>
          </p:cNvSpPr>
          <p:nvPr/>
        </p:nvSpPr>
        <p:spPr>
          <a:xfrm>
            <a:off x="554736" y="985491"/>
            <a:ext cx="11082528" cy="246221"/>
          </a:xfrm>
          <a:prstGeom prst="rect">
            <a:avLst/>
          </a:prstGeom>
          <a:ln w="6350">
            <a:noFill/>
            <a:miter lim="800000"/>
          </a:ln>
        </p:spPr>
        <p:txBody>
          <a:bodyPr vert="horz" wrap="square" lIns="0" tIns="0" rIns="0" bIns="0" rtlCol="0" anchor="t">
            <a:spAutoFit/>
          </a:bodyPr>
          <a:lstStyle/>
          <a:p>
            <a:pPr>
              <a:spcBef>
                <a:spcPts val="300"/>
              </a:spcBef>
              <a:spcAft>
                <a:spcPts val="300"/>
              </a:spcAft>
            </a:pPr>
            <a:r>
              <a:rPr lang="en-US" sz="1600" i="1">
                <a:solidFill>
                  <a:schemeClr val="accent2"/>
                </a:solidFill>
              </a:rPr>
              <a:t>Note that TAC leadership is involved in considering options to ensure successful review and approval</a:t>
            </a:r>
          </a:p>
        </p:txBody>
      </p:sp>
      <p:sp>
        <p:nvSpPr>
          <p:cNvPr id="39" name="TextBox 38">
            <a:extLst>
              <a:ext uri="{FF2B5EF4-FFF2-40B4-BE49-F238E27FC236}">
                <a16:creationId xmlns:a16="http://schemas.microsoft.com/office/drawing/2014/main" id="{6865DCFF-05E2-801A-0F1A-530F7F750DA0}"/>
              </a:ext>
            </a:extLst>
          </p:cNvPr>
          <p:cNvSpPr txBox="1">
            <a:spLocks/>
          </p:cNvSpPr>
          <p:nvPr>
            <p:custDataLst>
              <p:tags r:id="rId106"/>
            </p:custDataLst>
          </p:nvPr>
        </p:nvSpPr>
        <p:spPr>
          <a:xfrm>
            <a:off x="8515877" y="3927475"/>
            <a:ext cx="615682"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Special PRS </a:t>
            </a:r>
            <a:r>
              <a:rPr lang="en-US" sz="800" b="0">
                <a:solidFill>
                  <a:schemeClr val="tx1"/>
                </a:solidFill>
              </a:rPr>
              <a:t>4/22</a:t>
            </a:r>
          </a:p>
        </p:txBody>
      </p:sp>
      <p:sp>
        <p:nvSpPr>
          <p:cNvPr id="41" name="TextBox 40">
            <a:extLst>
              <a:ext uri="{FF2B5EF4-FFF2-40B4-BE49-F238E27FC236}">
                <a16:creationId xmlns:a16="http://schemas.microsoft.com/office/drawing/2014/main" id="{2CBE5CD8-F93A-FF3E-65EE-8726A72C2300}"/>
              </a:ext>
            </a:extLst>
          </p:cNvPr>
          <p:cNvSpPr txBox="1">
            <a:spLocks/>
          </p:cNvSpPr>
          <p:nvPr>
            <p:custDataLst>
              <p:tags r:id="rId107"/>
            </p:custDataLst>
          </p:nvPr>
        </p:nvSpPr>
        <p:spPr>
          <a:xfrm>
            <a:off x="7777654" y="5105400"/>
            <a:ext cx="642267"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Regular TAC </a:t>
            </a:r>
            <a:r>
              <a:rPr lang="en-US" sz="800" b="0">
                <a:solidFill>
                  <a:schemeClr val="tx1"/>
                </a:solidFill>
              </a:rPr>
              <a:t>4/29</a:t>
            </a:r>
          </a:p>
        </p:txBody>
      </p:sp>
      <p:sp>
        <p:nvSpPr>
          <p:cNvPr id="43" name="TextBox 42">
            <a:extLst>
              <a:ext uri="{FF2B5EF4-FFF2-40B4-BE49-F238E27FC236}">
                <a16:creationId xmlns:a16="http://schemas.microsoft.com/office/drawing/2014/main" id="{BE1981F4-A54B-1792-15FB-5BC9E08BB560}"/>
              </a:ext>
            </a:extLst>
          </p:cNvPr>
          <p:cNvSpPr txBox="1">
            <a:spLocks/>
          </p:cNvSpPr>
          <p:nvPr>
            <p:custDataLst>
              <p:tags r:id="rId108"/>
            </p:custDataLst>
          </p:nvPr>
        </p:nvSpPr>
        <p:spPr>
          <a:xfrm>
            <a:off x="8768139" y="5314950"/>
            <a:ext cx="779800"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Special TAC </a:t>
            </a:r>
            <a:r>
              <a:rPr lang="en-US" sz="800" b="0">
                <a:solidFill>
                  <a:schemeClr val="tx1"/>
                </a:solidFill>
              </a:rPr>
              <a:t>5/13</a:t>
            </a:r>
          </a:p>
        </p:txBody>
      </p:sp>
      <p:sp>
        <p:nvSpPr>
          <p:cNvPr id="45" name="TextBox 44">
            <a:extLst>
              <a:ext uri="{FF2B5EF4-FFF2-40B4-BE49-F238E27FC236}">
                <a16:creationId xmlns:a16="http://schemas.microsoft.com/office/drawing/2014/main" id="{8BBB18E4-9AAB-E750-6130-EFD4C16A5FB3}"/>
              </a:ext>
            </a:extLst>
          </p:cNvPr>
          <p:cNvSpPr txBox="1">
            <a:spLocks/>
          </p:cNvSpPr>
          <p:nvPr>
            <p:custDataLst>
              <p:tags r:id="rId109"/>
            </p:custDataLst>
          </p:nvPr>
        </p:nvSpPr>
        <p:spPr>
          <a:xfrm>
            <a:off x="8962847" y="4229100"/>
            <a:ext cx="647878" cy="246063"/>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 PRS Vote</a:t>
            </a:r>
            <a:br>
              <a:rPr lang="en-US" sz="800">
                <a:solidFill>
                  <a:schemeClr val="tx1"/>
                </a:solidFill>
                <a:cs typeface="Arial"/>
              </a:rPr>
            </a:br>
            <a:r>
              <a:rPr lang="en-US" sz="800" b="0">
                <a:solidFill>
                  <a:schemeClr val="tx1"/>
                </a:solidFill>
              </a:rPr>
              <a:t>5</a:t>
            </a:r>
            <a:r>
              <a:rPr lang="en-US" sz="800">
                <a:solidFill>
                  <a:schemeClr val="tx1"/>
                </a:solidFill>
              </a:rPr>
              <a:t>/</a:t>
            </a:r>
            <a:r>
              <a:rPr lang="en-US" sz="800" b="0">
                <a:solidFill>
                  <a:schemeClr val="tx1"/>
                </a:solidFill>
              </a:rPr>
              <a:t>6</a:t>
            </a:r>
          </a:p>
        </p:txBody>
      </p:sp>
      <p:sp>
        <p:nvSpPr>
          <p:cNvPr id="28" name="Rectangle 27">
            <a:extLst>
              <a:ext uri="{FF2B5EF4-FFF2-40B4-BE49-F238E27FC236}">
                <a16:creationId xmlns:a16="http://schemas.microsoft.com/office/drawing/2014/main" id="{7A86BF6B-D76A-E8D4-DF4E-AA948F6331D1}"/>
              </a:ext>
            </a:extLst>
          </p:cNvPr>
          <p:cNvSpPr/>
          <p:nvPr/>
        </p:nvSpPr>
        <p:spPr>
          <a:xfrm>
            <a:off x="6989913" y="2286000"/>
            <a:ext cx="1674270" cy="227013"/>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a:solidFill>
                  <a:schemeClr val="tx1"/>
                </a:solidFill>
              </a:rPr>
              <a:t>Monthly LLWG updates</a:t>
            </a:r>
            <a:endParaRPr lang="en-US" sz="800" b="1">
              <a:solidFill>
                <a:schemeClr val="tx1"/>
              </a:solidFill>
              <a:cs typeface="Arial"/>
            </a:endParaRPr>
          </a:p>
        </p:txBody>
      </p:sp>
      <p:sp>
        <p:nvSpPr>
          <p:cNvPr id="48" name="TextBox 47">
            <a:extLst>
              <a:ext uri="{FF2B5EF4-FFF2-40B4-BE49-F238E27FC236}">
                <a16:creationId xmlns:a16="http://schemas.microsoft.com/office/drawing/2014/main" id="{EF17A88B-D176-712F-0AEB-CB8BCA918676}"/>
              </a:ext>
            </a:extLst>
          </p:cNvPr>
          <p:cNvSpPr txBox="1">
            <a:spLocks/>
          </p:cNvSpPr>
          <p:nvPr>
            <p:custDataLst>
              <p:tags r:id="rId110"/>
            </p:custDataLst>
          </p:nvPr>
        </p:nvSpPr>
        <p:spPr>
          <a:xfrm>
            <a:off x="7321341" y="5929313"/>
            <a:ext cx="1030432" cy="369888"/>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ctr"/>
            <a:r>
              <a:rPr lang="en-US" sz="800" b="0">
                <a:solidFill>
                  <a:srgbClr val="000000"/>
                </a:solidFill>
              </a:rPr>
              <a:t>Apr (TBD) </a:t>
            </a:r>
            <a:r>
              <a:rPr lang="en-US" sz="800">
                <a:solidFill>
                  <a:srgbClr val="000000"/>
                </a:solidFill>
              </a:rPr>
              <a:t> </a:t>
            </a:r>
            <a:r>
              <a:rPr lang="en-US" sz="800" b="0">
                <a:solidFill>
                  <a:srgbClr val="000000"/>
                </a:solidFill>
              </a:rPr>
              <a:t>ERCOT files CLR/BYOG Revision Request(s)</a:t>
            </a:r>
            <a:endParaRPr lang="en-US" sz="800" b="0">
              <a:solidFill>
                <a:schemeClr val="tx1"/>
              </a:solidFill>
            </a:endParaRPr>
          </a:p>
        </p:txBody>
      </p:sp>
    </p:spTree>
    <p:extLst>
      <p:ext uri="{BB962C8B-B14F-4D97-AF65-F5344CB8AC3E}">
        <p14:creationId xmlns:p14="http://schemas.microsoft.com/office/powerpoint/2010/main" val="392854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B6309-95F8-1B0F-A3E7-49EF4B590481}"/>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CA17CAD-7F69-BBB4-7027-1EF4CC3DF48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7" name="think-cell data - do not delete" hidden="1">
                        <a:extLst>
                          <a:ext uri="{FF2B5EF4-FFF2-40B4-BE49-F238E27FC236}">
                            <a16:creationId xmlns:a16="http://schemas.microsoft.com/office/drawing/2014/main" id="{BCA17CAD-7F69-BBB4-7027-1EF4CC3DF4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F676363-ECB5-92CE-9639-94C19C0AEB0A}"/>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RPG Study Mode</a:t>
            </a:r>
          </a:p>
        </p:txBody>
      </p:sp>
      <p:sp>
        <p:nvSpPr>
          <p:cNvPr id="6" name="TrackerNumBlue 7">
            <a:extLst>
              <a:ext uri="{FF2B5EF4-FFF2-40B4-BE49-F238E27FC236}">
                <a16:creationId xmlns:a16="http://schemas.microsoft.com/office/drawing/2014/main" id="{E8C0C72B-74A5-6A6B-7E63-0D991BD0DDC6}"/>
              </a:ext>
            </a:extLst>
          </p:cNvPr>
          <p:cNvSpPr/>
          <p:nvPr>
            <p:custDataLst>
              <p:tags r:id="rId2"/>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8</a:t>
            </a:r>
          </a:p>
        </p:txBody>
      </p:sp>
      <p:sp>
        <p:nvSpPr>
          <p:cNvPr id="22" name="Rectangle 21">
            <a:extLst>
              <a:ext uri="{FF2B5EF4-FFF2-40B4-BE49-F238E27FC236}">
                <a16:creationId xmlns:a16="http://schemas.microsoft.com/office/drawing/2014/main" id="{68BCCA17-B912-8E23-A750-9EEE3D6FB01C}"/>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4491DB84-3F17-E2B3-C462-60903E65BCDB}"/>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4" name="TextBox 23">
            <a:extLst>
              <a:ext uri="{FF2B5EF4-FFF2-40B4-BE49-F238E27FC236}">
                <a16:creationId xmlns:a16="http://schemas.microsoft.com/office/drawing/2014/main" id="{D988CE5C-CF92-263A-6846-65E41D0BBDA2}"/>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25" name="Straight Connector 24">
            <a:extLst>
              <a:ext uri="{FF2B5EF4-FFF2-40B4-BE49-F238E27FC236}">
                <a16:creationId xmlns:a16="http://schemas.microsoft.com/office/drawing/2014/main" id="{6387FDBA-8246-2C79-B133-58E7A5BC641B}"/>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12CF6D5-1392-4E06-B860-CF47885E6B92}"/>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7" name="Straight Connector 26">
            <a:extLst>
              <a:ext uri="{FF2B5EF4-FFF2-40B4-BE49-F238E27FC236}">
                <a16:creationId xmlns:a16="http://schemas.microsoft.com/office/drawing/2014/main" id="{4FE0A956-2424-0F06-3678-C1EF0A25DB58}"/>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9529830-2887-FCFC-BD1F-0F3E4DE48882}"/>
              </a:ext>
            </a:extLst>
          </p:cNvPr>
          <p:cNvSpPr txBox="1">
            <a:spLocks/>
          </p:cNvSpPr>
          <p:nvPr/>
        </p:nvSpPr>
        <p:spPr>
          <a:xfrm>
            <a:off x="554737" y="1447653"/>
            <a:ext cx="3069242" cy="102335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Targeted additional evaluation if necessary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Focused response to material concerns</a:t>
            </a:r>
          </a:p>
        </p:txBody>
      </p:sp>
      <p:sp>
        <p:nvSpPr>
          <p:cNvPr id="29" name="TextBox 28">
            <a:extLst>
              <a:ext uri="{FF2B5EF4-FFF2-40B4-BE49-F238E27FC236}">
                <a16:creationId xmlns:a16="http://schemas.microsoft.com/office/drawing/2014/main" id="{3E05AAAC-BE36-D782-91AB-4C836E646C39}"/>
              </a:ext>
            </a:extLst>
          </p:cNvPr>
          <p:cNvSpPr txBox="1">
            <a:spLocks/>
          </p:cNvSpPr>
          <p:nvPr/>
        </p:nvSpPr>
        <p:spPr>
          <a:xfrm>
            <a:off x="4110527" y="1447653"/>
            <a:ext cx="7526737" cy="204671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a:ln>
                  <a:noFill/>
                </a:ln>
                <a:solidFill>
                  <a:srgbClr val="000000"/>
                </a:solidFill>
                <a:effectLst/>
                <a:uLnTx/>
                <a:uFillTx/>
                <a:latin typeface="Arial"/>
                <a:ea typeface="+mn-ea"/>
                <a:cs typeface="+mn-cs"/>
              </a:rPr>
              <a:t>If needed, ERCOT conducts limited additional study to address specific issues raised during RPG review, </a:t>
            </a:r>
            <a:r>
              <a:rPr kumimoji="0" lang="en-US" sz="1600" b="0" i="0" u="none" strike="noStrike" kern="1200" cap="none" spc="0" normalizeH="0" baseline="0" noProof="0">
                <a:ln>
                  <a:noFill/>
                </a:ln>
                <a:solidFill>
                  <a:srgbClr val="FF0000"/>
                </a:solidFill>
                <a:effectLst/>
                <a:uLnTx/>
                <a:uFillTx/>
                <a:latin typeface="Arial"/>
                <a:ea typeface="+mn-ea"/>
                <a:cs typeface="+mn-cs"/>
              </a:rPr>
              <a:t>a</a:t>
            </a:r>
            <a:r>
              <a:rPr lang="en-US" err="1">
                <a:solidFill>
                  <a:srgbClr val="FF0000"/>
                </a:solidFill>
              </a:rPr>
              <a:t>ny</a:t>
            </a:r>
            <a:r>
              <a:rPr lang="en-US">
                <a:solidFill>
                  <a:srgbClr val="FF0000"/>
                </a:solidFill>
              </a:rPr>
              <a:t> additional study is limited to recommended Transmission Facility improvements and does not reopen MW allocations for committed Large Loads</a:t>
            </a:r>
            <a:endParaRPr kumimoji="0" lang="en-US" sz="1600" b="0" i="0" u="none" strike="noStrike" kern="1200" cap="none" spc="0" normalizeH="0" baseline="0" noProof="0">
              <a:ln>
                <a:noFill/>
              </a:ln>
              <a:solidFill>
                <a:srgbClr val="FF0000"/>
              </a:solidFill>
              <a:effectLst/>
              <a:uLnTx/>
              <a:uFillTx/>
              <a:latin typeface="Arial"/>
              <a:ea typeface="+mn-ea"/>
              <a:cs typeface="+mn-cs"/>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This step is intended to provide focused technical clarification rather than a full annual RTP-level re-evaluation</a:t>
            </a:r>
            <a:endParaRPr kumimoji="0" lang="en-US" sz="1600" b="0" i="0" u="none" strike="noStrike" kern="1200" cap="none" spc="0" normalizeH="0" baseline="0" noProof="0">
              <a:ln>
                <a:noFill/>
              </a:ln>
              <a:solidFill>
                <a:srgbClr val="FF0000"/>
              </a:solidFill>
              <a:effectLst/>
              <a:uLnTx/>
              <a:uFillTx/>
              <a:latin typeface="Arial"/>
              <a:ea typeface="+mn-ea"/>
              <a:cs typeface="+mn-cs"/>
            </a:endParaRPr>
          </a:p>
          <a:p>
            <a:pPr lvl="1">
              <a:buClr>
                <a:srgbClr val="000000"/>
              </a:buClr>
              <a:defRPr/>
            </a:pPr>
            <a:r>
              <a:rPr lang="en-US">
                <a:solidFill>
                  <a:srgbClr val="FF0000"/>
                </a:solidFill>
              </a:rPr>
              <a:t>The scope of RPG Study Mode is limited to evaluation of recommended Transmission Facility improvements identified in the Refinement Study</a:t>
            </a:r>
            <a:endParaRPr kumimoji="0" lang="en-US" sz="1600" b="0" i="0" u="none" strike="noStrike" kern="1200" cap="none" spc="0" normalizeH="0" baseline="0" noProof="0">
              <a:ln>
                <a:noFill/>
              </a:ln>
              <a:solidFill>
                <a:srgbClr val="FF0000"/>
              </a:solidFill>
              <a:effectLst/>
              <a:uLnTx/>
              <a:uFillTx/>
              <a:latin typeface="Arial"/>
              <a:ea typeface="+mn-ea"/>
              <a:cs typeface="+mn-cs"/>
            </a:endParaRPr>
          </a:p>
        </p:txBody>
      </p:sp>
      <p:sp>
        <p:nvSpPr>
          <p:cNvPr id="4" name="Text Placeholder 20">
            <a:extLst>
              <a:ext uri="{FF2B5EF4-FFF2-40B4-BE49-F238E27FC236}">
                <a16:creationId xmlns:a16="http://schemas.microsoft.com/office/drawing/2014/main" id="{6AB397A3-C3A2-CC65-79D4-0B34E094C9BA}"/>
              </a:ext>
            </a:extLst>
          </p:cNvPr>
          <p:cNvSpPr txBox="1">
            <a:spLocks/>
          </p:cNvSpPr>
          <p:nvPr/>
        </p:nvSpPr>
        <p:spPr>
          <a:xfrm>
            <a:off x="2168372" y="6537009"/>
            <a:ext cx="7703440"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000">
                <a:solidFill>
                  <a:srgbClr val="000000"/>
                </a:solidFill>
              </a:rPr>
              <a:t>Reference: Batch Zero PGRR, Sections 9.5(1)–(5) (Refinement Study and RPG Project Review)</a:t>
            </a:r>
          </a:p>
        </p:txBody>
      </p:sp>
      <p:sp>
        <p:nvSpPr>
          <p:cNvPr id="5" name="TextBox 4">
            <a:extLst>
              <a:ext uri="{FF2B5EF4-FFF2-40B4-BE49-F238E27FC236}">
                <a16:creationId xmlns:a16="http://schemas.microsoft.com/office/drawing/2014/main" id="{7C034327-EF17-7853-49E0-64D6C3849EE6}"/>
              </a:ext>
            </a:extLst>
          </p:cNvPr>
          <p:cNvSpPr txBox="1"/>
          <p:nvPr/>
        </p:nvSpPr>
        <p:spPr>
          <a:xfrm>
            <a:off x="8578921"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 Clarification vs. Feb 26</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20145918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E7832-25A9-1764-EC48-A34C1CAAA830}"/>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9911AF9-FFA1-E7A2-5A51-207E1DFC73A8}"/>
              </a:ext>
            </a:extLst>
          </p:cNvPr>
          <p:cNvGraphicFramePr>
            <a:graphicFrameLocks noChangeAspect="1"/>
          </p:cNvGraphicFramePr>
          <p:nvPr>
            <p:custDataLst>
              <p:tags r:id="rId1"/>
            </p:custDataLst>
            <p:extLst>
              <p:ext uri="{D42A27DB-BD31-4B8C-83A1-F6EECF244321}">
                <p14:modId xmlns:p14="http://schemas.microsoft.com/office/powerpoint/2010/main" val="3970339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Object 6" hidden="1">
                        <a:extLst>
                          <a:ext uri="{FF2B5EF4-FFF2-40B4-BE49-F238E27FC236}">
                            <a16:creationId xmlns:a16="http://schemas.microsoft.com/office/drawing/2014/main" id="{49911AF9-FFA1-E7A2-5A51-207E1DFC73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514A9BEC-1F7F-8D6B-BD46-170CB194B363}"/>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TAC and Board</a:t>
            </a:r>
          </a:p>
        </p:txBody>
      </p:sp>
      <p:sp>
        <p:nvSpPr>
          <p:cNvPr id="6" name="TrackerNumBlue 7">
            <a:extLst>
              <a:ext uri="{FF2B5EF4-FFF2-40B4-BE49-F238E27FC236}">
                <a16:creationId xmlns:a16="http://schemas.microsoft.com/office/drawing/2014/main" id="{9C0F82FB-DB39-D184-C435-B992940BB876}"/>
              </a:ext>
            </a:extLst>
          </p:cNvPr>
          <p:cNvSpPr/>
          <p:nvPr>
            <p:custDataLst>
              <p:tags r:id="rId3"/>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9</a:t>
            </a:r>
          </a:p>
        </p:txBody>
      </p:sp>
      <p:sp>
        <p:nvSpPr>
          <p:cNvPr id="11" name="Rectangle 10">
            <a:extLst>
              <a:ext uri="{FF2B5EF4-FFF2-40B4-BE49-F238E27FC236}">
                <a16:creationId xmlns:a16="http://schemas.microsoft.com/office/drawing/2014/main" id="{E550E81B-A346-6F0F-8AA4-27D63CCCE1B9}"/>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70570A22-BD2B-BE56-73CE-B4C0275C16B2}"/>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9B130D69-6349-3E38-7C89-063F60AE6CB3}"/>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8" name="Straight Connector 17">
            <a:extLst>
              <a:ext uri="{FF2B5EF4-FFF2-40B4-BE49-F238E27FC236}">
                <a16:creationId xmlns:a16="http://schemas.microsoft.com/office/drawing/2014/main" id="{B1686F8F-4F61-8AF6-17EB-6FBFA6302FED}"/>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534A492-7D5F-0B0F-DC0B-C0F14A3F4F9A}"/>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0" name="Straight Connector 19">
            <a:extLst>
              <a:ext uri="{FF2B5EF4-FFF2-40B4-BE49-F238E27FC236}">
                <a16:creationId xmlns:a16="http://schemas.microsoft.com/office/drawing/2014/main" id="{A694CB44-3B73-8A4B-490E-96C5BA1FCE86}"/>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76C20A6-CDC3-C561-A83D-3926028B2574}"/>
              </a:ext>
            </a:extLst>
          </p:cNvPr>
          <p:cNvSpPr txBox="1">
            <a:spLocks/>
          </p:cNvSpPr>
          <p:nvPr/>
        </p:nvSpPr>
        <p:spPr>
          <a:xfrm>
            <a:off x="554737" y="1447653"/>
            <a:ext cx="3069242" cy="134652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Formal governance review</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Recommendation pathway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Final approval authority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ERCOT endorsement of recommended projects</a:t>
            </a:r>
          </a:p>
        </p:txBody>
      </p:sp>
      <p:sp>
        <p:nvSpPr>
          <p:cNvPr id="22" name="TextBox 21">
            <a:extLst>
              <a:ext uri="{FF2B5EF4-FFF2-40B4-BE49-F238E27FC236}">
                <a16:creationId xmlns:a16="http://schemas.microsoft.com/office/drawing/2014/main" id="{0A99F35D-6826-8CF4-FB9B-C4E711667791}"/>
              </a:ext>
            </a:extLst>
          </p:cNvPr>
          <p:cNvSpPr txBox="1">
            <a:spLocks/>
          </p:cNvSpPr>
          <p:nvPr/>
        </p:nvSpPr>
        <p:spPr>
          <a:xfrm>
            <a:off x="4110527" y="1447653"/>
            <a:ext cx="7526737" cy="28238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Following completion of RPG review and any additional study, the Batch Transmission Plan proceeds to TAC for consideration and recommendation in accordance with ERCOT governance procedures</a:t>
            </a:r>
          </a:p>
          <a:p>
            <a:pPr lvl="1">
              <a:buClr>
                <a:srgbClr val="000000"/>
              </a:buClr>
              <a:defRPr/>
            </a:pPr>
            <a:r>
              <a:rPr kumimoji="0" lang="en-US" sz="1600" b="0" i="0" u="none" strike="noStrike" kern="1200" cap="none" spc="0" normalizeH="0" baseline="0" noProof="0">
                <a:ln>
                  <a:noFill/>
                </a:ln>
                <a:solidFill>
                  <a:srgbClr val="000000"/>
                </a:solidFill>
                <a:effectLst/>
                <a:uLnTx/>
                <a:uFillTx/>
                <a:latin typeface="Arial"/>
                <a:ea typeface="+mn-ea"/>
                <a:cs typeface="+mn-cs"/>
              </a:rPr>
              <a:t>The ERCOT Board considers and acts on the recommended Transmission Plan resulting from the Batch Zero process</a:t>
            </a:r>
            <a:r>
              <a:rPr kumimoji="0" lang="en-US" sz="1600" b="0" i="0" u="none" strike="noStrike" kern="1200" cap="none" spc="0" normalizeH="0" baseline="0" noProof="0">
                <a:ln>
                  <a:noFill/>
                </a:ln>
                <a:solidFill>
                  <a:srgbClr val="FF0000"/>
                </a:solidFill>
                <a:effectLst/>
                <a:uLnTx/>
                <a:uFillTx/>
                <a:latin typeface="Arial"/>
                <a:ea typeface="+mn-ea"/>
                <a:cs typeface="+mn-cs"/>
              </a:rPr>
              <a:t>. </a:t>
            </a:r>
            <a:r>
              <a:rPr lang="en-US">
                <a:solidFill>
                  <a:srgbClr val="FF0000"/>
                </a:solidFill>
              </a:rPr>
              <a:t>Board action applies to recommended Transmission Facility improvements identified in the Refinement Study</a:t>
            </a:r>
            <a:endParaRPr kumimoji="0" lang="en-US" sz="1600" b="0" i="0" u="none" strike="noStrike" kern="1200" cap="none" spc="0" normalizeH="0" baseline="0" noProof="0">
              <a:ln>
                <a:noFill/>
              </a:ln>
              <a:solidFill>
                <a:srgbClr val="FF0000"/>
              </a:solidFill>
              <a:effectLst/>
              <a:uLnTx/>
              <a:uFillTx/>
              <a:latin typeface="Arial"/>
              <a:ea typeface="+mn-ea"/>
              <a:cs typeface="+mn-cs"/>
            </a:endParaRPr>
          </a:p>
          <a:p>
            <a:pPr lvl="1">
              <a:buClr>
                <a:srgbClr val="000000"/>
              </a:buClr>
              <a:defRPr/>
            </a:pPr>
            <a:r>
              <a:rPr lang="en-US">
                <a:solidFill>
                  <a:srgbClr val="FF0000"/>
                </a:solidFill>
              </a:rPr>
              <a:t>MW allocations for Large Loads that meet commitment criteria are not adjusted during the Refinement Study and are not part of the Transmission Plan approval considered by TAC or the ERCOT Board</a:t>
            </a:r>
            <a:endParaRPr kumimoji="0" lang="en-US" sz="1600" b="0" i="0" u="none" strike="noStrike" kern="1200" cap="none" spc="0" normalizeH="0" baseline="0" noProof="0">
              <a:ln>
                <a:noFill/>
              </a:ln>
              <a:solidFill>
                <a:srgbClr val="FF0000"/>
              </a:solidFill>
              <a:effectLst/>
              <a:uLnTx/>
              <a:uFillTx/>
              <a:latin typeface="Arial"/>
              <a:ea typeface="+mn-ea"/>
              <a:cs typeface="+mn-cs"/>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Approval reflects ERCOT’s independent technical review, TSP coordination, and stakeholder input through the RPG process</a:t>
            </a:r>
          </a:p>
        </p:txBody>
      </p:sp>
      <p:sp>
        <p:nvSpPr>
          <p:cNvPr id="4" name="Text Placeholder 20">
            <a:extLst>
              <a:ext uri="{FF2B5EF4-FFF2-40B4-BE49-F238E27FC236}">
                <a16:creationId xmlns:a16="http://schemas.microsoft.com/office/drawing/2014/main" id="{4314214E-F990-3400-0B08-62C9F8E0BEA7}"/>
              </a:ext>
            </a:extLst>
          </p:cNvPr>
          <p:cNvSpPr txBox="1">
            <a:spLocks/>
          </p:cNvSpPr>
          <p:nvPr/>
        </p:nvSpPr>
        <p:spPr>
          <a:xfrm>
            <a:off x="2168372" y="6537009"/>
            <a:ext cx="9468892"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000">
                <a:solidFill>
                  <a:srgbClr val="000000"/>
                </a:solidFill>
              </a:rPr>
              <a:t>Reference: Batch Zero PGRR, Section 9.5 (Batch Zero Refinement and Delivery of Transmission Plan) and Nodal Protocol Section 3.11.4</a:t>
            </a:r>
          </a:p>
        </p:txBody>
      </p:sp>
      <p:sp>
        <p:nvSpPr>
          <p:cNvPr id="5" name="TextBox 4">
            <a:extLst>
              <a:ext uri="{FF2B5EF4-FFF2-40B4-BE49-F238E27FC236}">
                <a16:creationId xmlns:a16="http://schemas.microsoft.com/office/drawing/2014/main" id="{499BFFFC-BDDC-7517-FB92-F4B8DD034DA2}"/>
              </a:ext>
            </a:extLst>
          </p:cNvPr>
          <p:cNvSpPr txBox="1"/>
          <p:nvPr/>
        </p:nvSpPr>
        <p:spPr>
          <a:xfrm>
            <a:off x="8578921"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 Clarification vs. Feb 26</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3952704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88335-FD49-BE65-D1E7-3FCC883F6042}"/>
            </a:ext>
          </a:extLst>
        </p:cNvPr>
        <p:cNvGrpSpPr/>
        <p:nvPr/>
      </p:nvGrpSpPr>
      <p:grpSpPr>
        <a:xfrm>
          <a:off x="0" y="0"/>
          <a:ext cx="0" cy="0"/>
          <a:chOff x="0" y="0"/>
          <a:chExt cx="0" cy="0"/>
        </a:xfrm>
      </p:grpSpPr>
      <p:graphicFrame>
        <p:nvGraphicFramePr>
          <p:cNvPr id="60" name="Object 6" hidden="1">
            <a:extLst>
              <a:ext uri="{FF2B5EF4-FFF2-40B4-BE49-F238E27FC236}">
                <a16:creationId xmlns:a16="http://schemas.microsoft.com/office/drawing/2014/main" id="{2F38972C-7ACB-DA12-5120-E4C80C5B02B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7" imgW="404" imgH="405" progId="TCLayout.ActiveDocument.1">
                  <p:embed/>
                </p:oleObj>
              </mc:Choice>
              <mc:Fallback>
                <p:oleObj name="think-cell Slide" r:id="rId87" imgW="404" imgH="405" progId="TCLayout.ActiveDocument.1">
                  <p:embed/>
                  <p:pic>
                    <p:nvPicPr>
                      <p:cNvPr id="60" name="Object 6" hidden="1">
                        <a:extLst>
                          <a:ext uri="{FF2B5EF4-FFF2-40B4-BE49-F238E27FC236}">
                            <a16:creationId xmlns:a16="http://schemas.microsoft.com/office/drawing/2014/main" id="{2F38972C-7ACB-DA12-5120-E4C80C5B02B8}"/>
                          </a:ext>
                        </a:extLst>
                      </p:cNvPr>
                      <p:cNvPicPr/>
                      <p:nvPr/>
                    </p:nvPicPr>
                    <p:blipFill>
                      <a:blip r:embed="rId88"/>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11A1AFCD-0DDA-06A5-A412-D66EFD488A5A}"/>
              </a:ext>
            </a:extLst>
          </p:cNvPr>
          <p:cNvSpPr>
            <a:spLocks noGrp="1"/>
          </p:cNvSpPr>
          <p:nvPr>
            <p:ph type="title"/>
            <p:custDataLst>
              <p:tags r:id="rId2"/>
            </p:custDataLst>
          </p:nvPr>
        </p:nvSpPr>
        <p:spPr>
          <a:xfrm>
            <a:off x="554736" y="172212"/>
            <a:ext cx="11082528" cy="76944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Steady-State Batch Study process: 6-month study cadence with continuous planning integration</a:t>
            </a:r>
          </a:p>
        </p:txBody>
      </p:sp>
      <p:sp>
        <p:nvSpPr>
          <p:cNvPr id="65" name="Text Placeholder 57">
            <a:extLst>
              <a:ext uri="{FF2B5EF4-FFF2-40B4-BE49-F238E27FC236}">
                <a16:creationId xmlns:a16="http://schemas.microsoft.com/office/drawing/2014/main" id="{9421DBAA-6CDA-BFDE-59C7-326ED61EBF61}"/>
              </a:ext>
            </a:extLst>
          </p:cNvPr>
          <p:cNvSpPr>
            <a:spLocks noGrp="1"/>
          </p:cNvSpPr>
          <p:nvPr>
            <p:custDataLst>
              <p:tags r:id="rId3"/>
            </p:custDataLst>
          </p:nvPr>
        </p:nvSpPr>
        <p:spPr bwMode="auto">
          <a:xfrm>
            <a:off x="1265238" y="1287462"/>
            <a:ext cx="4746625" cy="488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br>
              <a:rPr lang="en-US" altLang="en-US" sz="1400" b="1">
                <a:effectLst/>
              </a:rPr>
            </a:br>
            <a:r>
              <a:rPr lang="en-US" altLang="en-US" sz="1400" b="1">
                <a:effectLst/>
              </a:rPr>
              <a:t>Year 1</a:t>
            </a:r>
            <a:endParaRPr lang="en-US" sz="1400" b="1"/>
          </a:p>
        </p:txBody>
      </p:sp>
      <p:sp>
        <p:nvSpPr>
          <p:cNvPr id="80" name="Text Placeholder 57">
            <a:extLst>
              <a:ext uri="{FF2B5EF4-FFF2-40B4-BE49-F238E27FC236}">
                <a16:creationId xmlns:a16="http://schemas.microsoft.com/office/drawing/2014/main" id="{D3910ADC-B2A8-3AB7-F3AD-9D0C9B9A140A}"/>
              </a:ext>
            </a:extLst>
          </p:cNvPr>
          <p:cNvSpPr>
            <a:spLocks noGrp="1"/>
          </p:cNvSpPr>
          <p:nvPr>
            <p:custDataLst>
              <p:tags r:id="rId4"/>
            </p:custDataLst>
          </p:nvPr>
        </p:nvSpPr>
        <p:spPr bwMode="auto">
          <a:xfrm>
            <a:off x="6011864" y="1287462"/>
            <a:ext cx="5186363" cy="488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br>
              <a:rPr lang="en-US" altLang="en-US" sz="1400" b="1"/>
            </a:br>
            <a:r>
              <a:rPr lang="en-US" altLang="en-US" sz="1400" b="1"/>
              <a:t>Year 2</a:t>
            </a:r>
            <a:endParaRPr lang="en-US" sz="1400" b="1"/>
          </a:p>
        </p:txBody>
      </p:sp>
      <p:sp>
        <p:nvSpPr>
          <p:cNvPr id="40" name="Text Placeholder 57">
            <a:extLst>
              <a:ext uri="{FF2B5EF4-FFF2-40B4-BE49-F238E27FC236}">
                <a16:creationId xmlns:a16="http://schemas.microsoft.com/office/drawing/2014/main" id="{27307FE7-0110-D9C6-3DBC-8B4D5027576F}"/>
              </a:ext>
            </a:extLst>
          </p:cNvPr>
          <p:cNvSpPr>
            <a:spLocks noGrp="1"/>
          </p:cNvSpPr>
          <p:nvPr>
            <p:custDataLst>
              <p:tags r:id="rId5"/>
            </p:custDataLst>
          </p:nvPr>
        </p:nvSpPr>
        <p:spPr bwMode="auto">
          <a:xfrm>
            <a:off x="11198225" y="1287463"/>
            <a:ext cx="439738" cy="488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r>
              <a:rPr lang="en-US" altLang="en-US" sz="1400" b="1" dirty="0"/>
              <a:t>Year 3</a:t>
            </a:r>
            <a:endParaRPr lang="en-US" sz="1400" b="1" dirty="0"/>
          </a:p>
        </p:txBody>
      </p:sp>
      <p:sp>
        <p:nvSpPr>
          <p:cNvPr id="41" name="Text Placeholder 57">
            <a:extLst>
              <a:ext uri="{FF2B5EF4-FFF2-40B4-BE49-F238E27FC236}">
                <a16:creationId xmlns:a16="http://schemas.microsoft.com/office/drawing/2014/main" id="{A896B734-51E6-F911-B770-62940AEC612C}"/>
              </a:ext>
            </a:extLst>
          </p:cNvPr>
          <p:cNvSpPr>
            <a:spLocks noGrp="1"/>
          </p:cNvSpPr>
          <p:nvPr>
            <p:custDataLst>
              <p:tags r:id="rId6"/>
            </p:custDataLst>
          </p:nvPr>
        </p:nvSpPr>
        <p:spPr bwMode="auto">
          <a:xfrm>
            <a:off x="1265238" y="1776414"/>
            <a:ext cx="39846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1DF5BE94-FA7B-471D-96E9-8B2594C34143}" type="datetime'''''''''F''''''e''''''''''''''''b'''''''''">
              <a:rPr lang="en-US" altLang="en-US" sz="1400" b="1" smtClean="0"/>
              <a:pPr marL="0" lvl="0" indent="0">
                <a:spcBef>
                  <a:spcPct val="0"/>
                </a:spcBef>
                <a:spcAft>
                  <a:spcPct val="0"/>
                </a:spcAft>
                <a:buNone/>
              </a:pPr>
              <a:t>Feb</a:t>
            </a:fld>
            <a:endParaRPr lang="en-US" sz="1400" b="1"/>
          </a:p>
        </p:txBody>
      </p:sp>
      <p:sp>
        <p:nvSpPr>
          <p:cNvPr id="42" name="Text Placeholder 57">
            <a:extLst>
              <a:ext uri="{FF2B5EF4-FFF2-40B4-BE49-F238E27FC236}">
                <a16:creationId xmlns:a16="http://schemas.microsoft.com/office/drawing/2014/main" id="{08A17E4E-E573-5A00-01D4-7560E542B914}"/>
              </a:ext>
            </a:extLst>
          </p:cNvPr>
          <p:cNvSpPr>
            <a:spLocks noGrp="1"/>
          </p:cNvSpPr>
          <p:nvPr>
            <p:custDataLst>
              <p:tags r:id="rId7"/>
            </p:custDataLst>
          </p:nvPr>
        </p:nvSpPr>
        <p:spPr bwMode="auto">
          <a:xfrm>
            <a:off x="1663700" y="1776414"/>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C2231AAF-05EB-498A-B140-9F3E59DF6493}" type="datetime'''''Ma''''r'''''''''''">
              <a:rPr lang="en-US" altLang="en-US" sz="1400" b="1" smtClean="0"/>
              <a:pPr marL="0" lvl="0" indent="0">
                <a:spcBef>
                  <a:spcPct val="0"/>
                </a:spcBef>
                <a:spcAft>
                  <a:spcPct val="0"/>
                </a:spcAft>
                <a:buNone/>
              </a:pPr>
              <a:t>Mar</a:t>
            </a:fld>
            <a:endParaRPr lang="en-US" sz="1400" b="1"/>
          </a:p>
        </p:txBody>
      </p:sp>
      <p:sp>
        <p:nvSpPr>
          <p:cNvPr id="43" name="Text Placeholder 57">
            <a:extLst>
              <a:ext uri="{FF2B5EF4-FFF2-40B4-BE49-F238E27FC236}">
                <a16:creationId xmlns:a16="http://schemas.microsoft.com/office/drawing/2014/main" id="{7F05C46C-C51F-E4DD-EBB9-60DC1E74181C}"/>
              </a:ext>
            </a:extLst>
          </p:cNvPr>
          <p:cNvSpPr>
            <a:spLocks noGrp="1"/>
          </p:cNvSpPr>
          <p:nvPr>
            <p:custDataLst>
              <p:tags r:id="rId8"/>
            </p:custDataLst>
          </p:nvPr>
        </p:nvSpPr>
        <p:spPr bwMode="auto">
          <a:xfrm>
            <a:off x="2103438" y="1776414"/>
            <a:ext cx="4270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BDC92985-9B21-4BE2-91FD-38B9F4722DAD}" type="datetime'''''''''''A''''''''''''''''''p''''''''''''''''''''r'">
              <a:rPr lang="en-US" altLang="en-US" sz="1400" b="1" smtClean="0"/>
              <a:pPr marL="0" lvl="0" indent="0">
                <a:spcBef>
                  <a:spcPct val="0"/>
                </a:spcBef>
                <a:spcAft>
                  <a:spcPct val="0"/>
                </a:spcAft>
                <a:buNone/>
              </a:pPr>
              <a:t>Apr</a:t>
            </a:fld>
            <a:endParaRPr lang="en-US" sz="1400" b="1"/>
          </a:p>
        </p:txBody>
      </p:sp>
      <p:sp>
        <p:nvSpPr>
          <p:cNvPr id="44" name="Text Placeholder 57">
            <a:extLst>
              <a:ext uri="{FF2B5EF4-FFF2-40B4-BE49-F238E27FC236}">
                <a16:creationId xmlns:a16="http://schemas.microsoft.com/office/drawing/2014/main" id="{D7FC871F-9F0A-66FC-334F-8E9758ECB3E0}"/>
              </a:ext>
            </a:extLst>
          </p:cNvPr>
          <p:cNvSpPr>
            <a:spLocks noGrp="1"/>
          </p:cNvSpPr>
          <p:nvPr>
            <p:custDataLst>
              <p:tags r:id="rId9"/>
            </p:custDataLst>
          </p:nvPr>
        </p:nvSpPr>
        <p:spPr bwMode="auto">
          <a:xfrm>
            <a:off x="2530475" y="1776414"/>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BDB976AB-46C3-40C7-8A53-6EE5A9A5488B}" type="datetime'M''a''''''''''''''''''''''''''''''y'''''''">
              <a:rPr lang="en-US" altLang="en-US" sz="1400" b="1" smtClean="0"/>
              <a:pPr marL="0" lvl="0" indent="0">
                <a:spcBef>
                  <a:spcPct val="0"/>
                </a:spcBef>
                <a:spcAft>
                  <a:spcPct val="0"/>
                </a:spcAft>
                <a:buNone/>
              </a:pPr>
              <a:t>May</a:t>
            </a:fld>
            <a:endParaRPr lang="en-US" sz="1400" b="1"/>
          </a:p>
        </p:txBody>
      </p:sp>
      <p:sp>
        <p:nvSpPr>
          <p:cNvPr id="45" name="Text Placeholder 57">
            <a:extLst>
              <a:ext uri="{FF2B5EF4-FFF2-40B4-BE49-F238E27FC236}">
                <a16:creationId xmlns:a16="http://schemas.microsoft.com/office/drawing/2014/main" id="{12572075-42E1-5D00-3772-553E26B46D7E}"/>
              </a:ext>
            </a:extLst>
          </p:cNvPr>
          <p:cNvSpPr>
            <a:spLocks noGrp="1"/>
          </p:cNvSpPr>
          <p:nvPr>
            <p:custDataLst>
              <p:tags r:id="rId10"/>
            </p:custDataLst>
          </p:nvPr>
        </p:nvSpPr>
        <p:spPr bwMode="auto">
          <a:xfrm>
            <a:off x="2970213" y="1776414"/>
            <a:ext cx="4270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E903270C-C602-4BD9-B1BA-337192CCDCA6}" type="datetime'''''''''''''''J''''''''u''''''''''''''''''n'''''''''''''''''''">
              <a:rPr lang="en-US" altLang="en-US" sz="1400" b="1" smtClean="0"/>
              <a:pPr marL="0" lvl="0" indent="0">
                <a:spcBef>
                  <a:spcPct val="0"/>
                </a:spcBef>
                <a:spcAft>
                  <a:spcPct val="0"/>
                </a:spcAft>
                <a:buNone/>
              </a:pPr>
              <a:t>Jun</a:t>
            </a:fld>
            <a:endParaRPr lang="en-US" sz="1400" b="1"/>
          </a:p>
        </p:txBody>
      </p:sp>
      <p:sp>
        <p:nvSpPr>
          <p:cNvPr id="46" name="Text Placeholder 57">
            <a:extLst>
              <a:ext uri="{FF2B5EF4-FFF2-40B4-BE49-F238E27FC236}">
                <a16:creationId xmlns:a16="http://schemas.microsoft.com/office/drawing/2014/main" id="{07BA8E29-5235-9E2B-4C07-66E2D6FD84A8}"/>
              </a:ext>
            </a:extLst>
          </p:cNvPr>
          <p:cNvSpPr>
            <a:spLocks noGrp="1"/>
          </p:cNvSpPr>
          <p:nvPr>
            <p:custDataLst>
              <p:tags r:id="rId11"/>
            </p:custDataLst>
          </p:nvPr>
        </p:nvSpPr>
        <p:spPr bwMode="auto">
          <a:xfrm>
            <a:off x="3397250" y="1776414"/>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E5ED7AF8-A3EB-45E9-8B2C-598973F2860C}" type="datetime'''''J''''u''''''''''''l'''''''''''">
              <a:rPr lang="en-US" altLang="en-US" sz="1400" b="1" smtClean="0"/>
              <a:pPr marL="0" lvl="0" indent="0">
                <a:spcBef>
                  <a:spcPct val="0"/>
                </a:spcBef>
                <a:spcAft>
                  <a:spcPct val="0"/>
                </a:spcAft>
                <a:buNone/>
              </a:pPr>
              <a:t>Jul</a:t>
            </a:fld>
            <a:endParaRPr lang="en-US" sz="1400" b="1"/>
          </a:p>
        </p:txBody>
      </p:sp>
      <p:sp>
        <p:nvSpPr>
          <p:cNvPr id="47" name="Text Placeholder 57">
            <a:extLst>
              <a:ext uri="{FF2B5EF4-FFF2-40B4-BE49-F238E27FC236}">
                <a16:creationId xmlns:a16="http://schemas.microsoft.com/office/drawing/2014/main" id="{DD6B0316-CE05-1EA8-6EA3-129F58A84AC9}"/>
              </a:ext>
            </a:extLst>
          </p:cNvPr>
          <p:cNvSpPr>
            <a:spLocks noGrp="1"/>
          </p:cNvSpPr>
          <p:nvPr>
            <p:custDataLst>
              <p:tags r:id="rId12"/>
            </p:custDataLst>
          </p:nvPr>
        </p:nvSpPr>
        <p:spPr bwMode="auto">
          <a:xfrm>
            <a:off x="3836988" y="1776414"/>
            <a:ext cx="44132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43E81669-2800-4E5B-AA86-6EC6EED6F979}" type="datetime'''''''''A''''''''''''''''''''''''''''''''''u''''''g'">
              <a:rPr lang="en-US" altLang="en-US" sz="1400" b="1" smtClean="0"/>
              <a:pPr marL="0" lvl="0" indent="0">
                <a:spcBef>
                  <a:spcPct val="0"/>
                </a:spcBef>
                <a:spcAft>
                  <a:spcPct val="0"/>
                </a:spcAft>
                <a:buNone/>
              </a:pPr>
              <a:t>Aug</a:t>
            </a:fld>
            <a:endParaRPr lang="en-US" sz="1400" b="1"/>
          </a:p>
        </p:txBody>
      </p:sp>
      <p:sp>
        <p:nvSpPr>
          <p:cNvPr id="48" name="Text Placeholder 57">
            <a:extLst>
              <a:ext uri="{FF2B5EF4-FFF2-40B4-BE49-F238E27FC236}">
                <a16:creationId xmlns:a16="http://schemas.microsoft.com/office/drawing/2014/main" id="{5657B1F0-0D9F-FDF3-34A1-F07763CF2421}"/>
              </a:ext>
            </a:extLst>
          </p:cNvPr>
          <p:cNvSpPr>
            <a:spLocks noGrp="1"/>
          </p:cNvSpPr>
          <p:nvPr>
            <p:custDataLst>
              <p:tags r:id="rId13"/>
            </p:custDataLst>
          </p:nvPr>
        </p:nvSpPr>
        <p:spPr bwMode="auto">
          <a:xfrm>
            <a:off x="4278313" y="1776414"/>
            <a:ext cx="425450"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8EF349D6-D146-4E4B-A18F-370EF92D5E2C}" type="datetime'''''''''''''''''''''''''''''''Sep'''''''''">
              <a:rPr lang="en-US" altLang="en-US" sz="1400" b="1" smtClean="0"/>
              <a:pPr marL="0" lvl="0" indent="0">
                <a:spcBef>
                  <a:spcPct val="0"/>
                </a:spcBef>
                <a:spcAft>
                  <a:spcPct val="0"/>
                </a:spcAft>
                <a:buNone/>
              </a:pPr>
              <a:t>Sep</a:t>
            </a:fld>
            <a:endParaRPr lang="en-US" sz="1400" b="1"/>
          </a:p>
        </p:txBody>
      </p:sp>
      <p:sp>
        <p:nvSpPr>
          <p:cNvPr id="49" name="Text Placeholder 57">
            <a:extLst>
              <a:ext uri="{FF2B5EF4-FFF2-40B4-BE49-F238E27FC236}">
                <a16:creationId xmlns:a16="http://schemas.microsoft.com/office/drawing/2014/main" id="{0EAF9442-D89F-DA2D-C030-880809EB967C}"/>
              </a:ext>
            </a:extLst>
          </p:cNvPr>
          <p:cNvSpPr>
            <a:spLocks noGrp="1"/>
          </p:cNvSpPr>
          <p:nvPr>
            <p:custDataLst>
              <p:tags r:id="rId14"/>
            </p:custDataLst>
          </p:nvPr>
        </p:nvSpPr>
        <p:spPr bwMode="auto">
          <a:xfrm>
            <a:off x="4703763" y="1776414"/>
            <a:ext cx="44132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E72246CA-1CD8-48D0-9EE8-AD38F506C640}" type="datetime'''''O''''''''''''c''''''''''''''''t'''''''''''''''''''''''''">
              <a:rPr lang="en-US" altLang="en-US" sz="1400" b="1" smtClean="0"/>
              <a:pPr marL="0" lvl="0" indent="0">
                <a:spcBef>
                  <a:spcPct val="0"/>
                </a:spcBef>
                <a:spcAft>
                  <a:spcPct val="0"/>
                </a:spcAft>
                <a:buNone/>
              </a:pPr>
              <a:t>Oct</a:t>
            </a:fld>
            <a:endParaRPr lang="en-US" sz="1400" b="1"/>
          </a:p>
        </p:txBody>
      </p:sp>
      <p:sp>
        <p:nvSpPr>
          <p:cNvPr id="50" name="Text Placeholder 57">
            <a:extLst>
              <a:ext uri="{FF2B5EF4-FFF2-40B4-BE49-F238E27FC236}">
                <a16:creationId xmlns:a16="http://schemas.microsoft.com/office/drawing/2014/main" id="{F0259FC2-10A8-7CEF-A95A-77861E9A7746}"/>
              </a:ext>
            </a:extLst>
          </p:cNvPr>
          <p:cNvSpPr>
            <a:spLocks noGrp="1"/>
          </p:cNvSpPr>
          <p:nvPr>
            <p:custDataLst>
              <p:tags r:id="rId15"/>
            </p:custDataLst>
          </p:nvPr>
        </p:nvSpPr>
        <p:spPr bwMode="auto">
          <a:xfrm>
            <a:off x="5145088" y="1776414"/>
            <a:ext cx="425450"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506B043B-B170-4E70-B9D0-9DA637ABF341}" type="datetime'''N''''''''ov'''''''''''''''''''''''''">
              <a:rPr lang="en-US" altLang="en-US" sz="1400" b="1" smtClean="0"/>
              <a:pPr marL="0" lvl="0" indent="0">
                <a:spcBef>
                  <a:spcPct val="0"/>
                </a:spcBef>
                <a:spcAft>
                  <a:spcPct val="0"/>
                </a:spcAft>
                <a:buNone/>
              </a:pPr>
              <a:t>Nov</a:t>
            </a:fld>
            <a:endParaRPr lang="en-US" sz="1400" b="1"/>
          </a:p>
        </p:txBody>
      </p:sp>
      <p:sp>
        <p:nvSpPr>
          <p:cNvPr id="51" name="Text Placeholder 57">
            <a:extLst>
              <a:ext uri="{FF2B5EF4-FFF2-40B4-BE49-F238E27FC236}">
                <a16:creationId xmlns:a16="http://schemas.microsoft.com/office/drawing/2014/main" id="{CF84AF8C-0056-E0AC-D308-BA5F4D2AF783}"/>
              </a:ext>
            </a:extLst>
          </p:cNvPr>
          <p:cNvSpPr>
            <a:spLocks noGrp="1"/>
          </p:cNvSpPr>
          <p:nvPr>
            <p:custDataLst>
              <p:tags r:id="rId16"/>
            </p:custDataLst>
          </p:nvPr>
        </p:nvSpPr>
        <p:spPr bwMode="auto">
          <a:xfrm>
            <a:off x="5570538" y="1776414"/>
            <a:ext cx="44132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ADB4E810-6444-4D6A-A80C-955C7AE74F76}" type="datetime'''''''''''''D''''''''''''e''''''''''''''c'''''''''''''">
              <a:rPr lang="en-US" altLang="en-US" sz="1400" b="1" smtClean="0"/>
              <a:pPr marL="0" lvl="0" indent="0">
                <a:spcBef>
                  <a:spcPct val="0"/>
                </a:spcBef>
                <a:spcAft>
                  <a:spcPct val="0"/>
                </a:spcAft>
                <a:buNone/>
              </a:pPr>
              <a:t>Dec</a:t>
            </a:fld>
            <a:endParaRPr lang="en-US" sz="1400" b="1"/>
          </a:p>
        </p:txBody>
      </p:sp>
      <p:sp>
        <p:nvSpPr>
          <p:cNvPr id="52" name="Text Placeholder 57">
            <a:extLst>
              <a:ext uri="{FF2B5EF4-FFF2-40B4-BE49-F238E27FC236}">
                <a16:creationId xmlns:a16="http://schemas.microsoft.com/office/drawing/2014/main" id="{AE42312A-39B5-2447-BA12-9298DFAEDD3C}"/>
              </a:ext>
            </a:extLst>
          </p:cNvPr>
          <p:cNvSpPr>
            <a:spLocks noGrp="1"/>
          </p:cNvSpPr>
          <p:nvPr>
            <p:custDataLst>
              <p:tags r:id="rId17"/>
            </p:custDataLst>
          </p:nvPr>
        </p:nvSpPr>
        <p:spPr bwMode="auto">
          <a:xfrm>
            <a:off x="6011863" y="1776414"/>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FBB46909-56C0-4301-8201-D329AB57E668}" type="datetime'J''a''''''''''''''''''''''''''''''''''''''''''''n'''''''''''''">
              <a:rPr lang="en-US" altLang="en-US" sz="1400" b="1" smtClean="0"/>
              <a:pPr marL="0" lvl="0" indent="0">
                <a:spcBef>
                  <a:spcPct val="0"/>
                </a:spcBef>
                <a:spcAft>
                  <a:spcPct val="0"/>
                </a:spcAft>
                <a:buNone/>
              </a:pPr>
              <a:t>Jan</a:t>
            </a:fld>
            <a:endParaRPr lang="en-US" sz="1400" b="1"/>
          </a:p>
        </p:txBody>
      </p:sp>
      <p:sp>
        <p:nvSpPr>
          <p:cNvPr id="53" name="Text Placeholder 57">
            <a:extLst>
              <a:ext uri="{FF2B5EF4-FFF2-40B4-BE49-F238E27FC236}">
                <a16:creationId xmlns:a16="http://schemas.microsoft.com/office/drawing/2014/main" id="{C28CE70D-0312-935C-A68E-F4FE5792069A}"/>
              </a:ext>
            </a:extLst>
          </p:cNvPr>
          <p:cNvSpPr>
            <a:spLocks noGrp="1"/>
          </p:cNvSpPr>
          <p:nvPr>
            <p:custDataLst>
              <p:tags r:id="rId18"/>
            </p:custDataLst>
          </p:nvPr>
        </p:nvSpPr>
        <p:spPr bwMode="auto">
          <a:xfrm>
            <a:off x="6451600" y="1776414"/>
            <a:ext cx="39846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AC6C274D-1C1F-4DD0-A9AE-2972577C4189}" type="datetime'''''''''''''F''''''e''''''''b'''''''''''">
              <a:rPr lang="en-US" altLang="en-US" sz="1400" b="1" smtClean="0"/>
              <a:pPr marL="0" lvl="0" indent="0">
                <a:spcBef>
                  <a:spcPct val="0"/>
                </a:spcBef>
                <a:spcAft>
                  <a:spcPct val="0"/>
                </a:spcAft>
                <a:buNone/>
              </a:pPr>
              <a:t>Feb</a:t>
            </a:fld>
            <a:endParaRPr lang="en-US" sz="1400" b="1"/>
          </a:p>
        </p:txBody>
      </p:sp>
      <p:sp>
        <p:nvSpPr>
          <p:cNvPr id="54" name="Text Placeholder 57">
            <a:extLst>
              <a:ext uri="{FF2B5EF4-FFF2-40B4-BE49-F238E27FC236}">
                <a16:creationId xmlns:a16="http://schemas.microsoft.com/office/drawing/2014/main" id="{2F3357FB-1E13-4517-072F-EF6100D04958}"/>
              </a:ext>
            </a:extLst>
          </p:cNvPr>
          <p:cNvSpPr>
            <a:spLocks noGrp="1"/>
          </p:cNvSpPr>
          <p:nvPr>
            <p:custDataLst>
              <p:tags r:id="rId19"/>
            </p:custDataLst>
          </p:nvPr>
        </p:nvSpPr>
        <p:spPr bwMode="auto">
          <a:xfrm>
            <a:off x="6850063" y="1776414"/>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96BAEB17-A24B-45B3-A121-CBBBED45D489}" type="datetime'''''''''''''''''''M''''''''''''''''a''''r'''''''''''''''''">
              <a:rPr lang="en-US" altLang="en-US" sz="1400" b="1" smtClean="0"/>
              <a:pPr marL="0" lvl="0" indent="0">
                <a:spcBef>
                  <a:spcPct val="0"/>
                </a:spcBef>
                <a:spcAft>
                  <a:spcPct val="0"/>
                </a:spcAft>
                <a:buNone/>
              </a:pPr>
              <a:t>Mar</a:t>
            </a:fld>
            <a:endParaRPr lang="en-US" sz="1400" b="1"/>
          </a:p>
        </p:txBody>
      </p:sp>
      <p:sp>
        <p:nvSpPr>
          <p:cNvPr id="55" name="Text Placeholder 57">
            <a:extLst>
              <a:ext uri="{FF2B5EF4-FFF2-40B4-BE49-F238E27FC236}">
                <a16:creationId xmlns:a16="http://schemas.microsoft.com/office/drawing/2014/main" id="{AB8D3649-80FD-A52B-7289-087ED2948C84}"/>
              </a:ext>
            </a:extLst>
          </p:cNvPr>
          <p:cNvSpPr>
            <a:spLocks noGrp="1"/>
          </p:cNvSpPr>
          <p:nvPr>
            <p:custDataLst>
              <p:tags r:id="rId20"/>
            </p:custDataLst>
          </p:nvPr>
        </p:nvSpPr>
        <p:spPr bwMode="auto">
          <a:xfrm>
            <a:off x="7289800" y="1776414"/>
            <a:ext cx="4270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A539BBB1-DC9D-4AFC-9432-9FF27429BF13}" type="datetime'''''''''''''A''''''''''''''''''''''''p''''''''''''r'''''''">
              <a:rPr lang="en-US" altLang="en-US" sz="1400" b="1" smtClean="0"/>
              <a:pPr marL="0" lvl="0" indent="0">
                <a:spcBef>
                  <a:spcPct val="0"/>
                </a:spcBef>
                <a:spcAft>
                  <a:spcPct val="0"/>
                </a:spcAft>
                <a:buNone/>
              </a:pPr>
              <a:t>Apr</a:t>
            </a:fld>
            <a:endParaRPr lang="en-US" sz="1400" b="1"/>
          </a:p>
        </p:txBody>
      </p:sp>
      <p:sp>
        <p:nvSpPr>
          <p:cNvPr id="61" name="Text Placeholder 57">
            <a:extLst>
              <a:ext uri="{FF2B5EF4-FFF2-40B4-BE49-F238E27FC236}">
                <a16:creationId xmlns:a16="http://schemas.microsoft.com/office/drawing/2014/main" id="{85929727-AC98-BDD8-C5C1-17B13076A17C}"/>
              </a:ext>
            </a:extLst>
          </p:cNvPr>
          <p:cNvSpPr>
            <a:spLocks noGrp="1"/>
          </p:cNvSpPr>
          <p:nvPr>
            <p:custDataLst>
              <p:tags r:id="rId21"/>
            </p:custDataLst>
          </p:nvPr>
        </p:nvSpPr>
        <p:spPr bwMode="auto">
          <a:xfrm>
            <a:off x="7716838" y="1776414"/>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EC78F302-EFA4-4990-BB87-A42EAF571AF8}" type="datetime'''''M''a''''''''''''''y'''''''''''''''''''''''''''''''''''">
              <a:rPr lang="en-US" altLang="en-US" sz="1400" b="1" smtClean="0"/>
              <a:pPr marL="0" lvl="0" indent="0">
                <a:spcBef>
                  <a:spcPct val="0"/>
                </a:spcBef>
                <a:spcAft>
                  <a:spcPct val="0"/>
                </a:spcAft>
                <a:buNone/>
              </a:pPr>
              <a:t>May</a:t>
            </a:fld>
            <a:endParaRPr lang="en-US" sz="1400" b="1"/>
          </a:p>
        </p:txBody>
      </p:sp>
      <p:sp>
        <p:nvSpPr>
          <p:cNvPr id="62" name="Text Placeholder 57">
            <a:extLst>
              <a:ext uri="{FF2B5EF4-FFF2-40B4-BE49-F238E27FC236}">
                <a16:creationId xmlns:a16="http://schemas.microsoft.com/office/drawing/2014/main" id="{EFB30270-9ABD-1791-0C73-3034B0C27403}"/>
              </a:ext>
            </a:extLst>
          </p:cNvPr>
          <p:cNvSpPr>
            <a:spLocks noGrp="1"/>
          </p:cNvSpPr>
          <p:nvPr>
            <p:custDataLst>
              <p:tags r:id="rId22"/>
            </p:custDataLst>
          </p:nvPr>
        </p:nvSpPr>
        <p:spPr bwMode="auto">
          <a:xfrm>
            <a:off x="8156575" y="1776414"/>
            <a:ext cx="4270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C753ADD7-59D7-467B-B9B4-A4870775FD5C}" type="datetime'''''''''''''''''''''''''J''''''''''u''''''n'''''''''">
              <a:rPr lang="en-US" altLang="en-US" sz="1400" b="1" smtClean="0"/>
              <a:pPr marL="0" lvl="0" indent="0">
                <a:spcBef>
                  <a:spcPct val="0"/>
                </a:spcBef>
                <a:spcAft>
                  <a:spcPct val="0"/>
                </a:spcAft>
                <a:buNone/>
              </a:pPr>
              <a:t>Jun</a:t>
            </a:fld>
            <a:endParaRPr lang="en-US" sz="1400" b="1"/>
          </a:p>
        </p:txBody>
      </p:sp>
      <p:sp>
        <p:nvSpPr>
          <p:cNvPr id="63" name="Text Placeholder 57">
            <a:extLst>
              <a:ext uri="{FF2B5EF4-FFF2-40B4-BE49-F238E27FC236}">
                <a16:creationId xmlns:a16="http://schemas.microsoft.com/office/drawing/2014/main" id="{90B03249-FAC8-EC88-3BB7-5AF30609CB74}"/>
              </a:ext>
            </a:extLst>
          </p:cNvPr>
          <p:cNvSpPr>
            <a:spLocks noGrp="1"/>
          </p:cNvSpPr>
          <p:nvPr>
            <p:custDataLst>
              <p:tags r:id="rId23"/>
            </p:custDataLst>
          </p:nvPr>
        </p:nvSpPr>
        <p:spPr bwMode="auto">
          <a:xfrm>
            <a:off x="8583613" y="1776414"/>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740EEB44-FFB4-41DE-A106-17F1DACC8BA4}" type="datetime'''''''''''''J''''''''u''''''''l'''''''''''''''''''''''''''">
              <a:rPr lang="en-US" altLang="en-US" sz="1400" b="1" smtClean="0"/>
              <a:pPr marL="0" lvl="0" indent="0">
                <a:spcBef>
                  <a:spcPct val="0"/>
                </a:spcBef>
                <a:spcAft>
                  <a:spcPct val="0"/>
                </a:spcAft>
                <a:buNone/>
              </a:pPr>
              <a:t>Jul</a:t>
            </a:fld>
            <a:endParaRPr lang="en-US" sz="1400" b="1"/>
          </a:p>
        </p:txBody>
      </p:sp>
      <p:sp>
        <p:nvSpPr>
          <p:cNvPr id="64" name="Text Placeholder 57">
            <a:extLst>
              <a:ext uri="{FF2B5EF4-FFF2-40B4-BE49-F238E27FC236}">
                <a16:creationId xmlns:a16="http://schemas.microsoft.com/office/drawing/2014/main" id="{B2627101-261A-47A5-6CF1-9E691B79E65E}"/>
              </a:ext>
            </a:extLst>
          </p:cNvPr>
          <p:cNvSpPr>
            <a:spLocks noGrp="1"/>
          </p:cNvSpPr>
          <p:nvPr>
            <p:custDataLst>
              <p:tags r:id="rId24"/>
            </p:custDataLst>
          </p:nvPr>
        </p:nvSpPr>
        <p:spPr bwMode="auto">
          <a:xfrm>
            <a:off x="9023350" y="1776414"/>
            <a:ext cx="44132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712A86EE-EF3E-4CF1-82ED-C24F870477B0}" type="datetime'''''''''''A''''''''''''''''''''''''''''''u''''g'''">
              <a:rPr lang="en-US" altLang="en-US" sz="1400" b="1" smtClean="0"/>
              <a:pPr marL="0" lvl="0" indent="0">
                <a:spcBef>
                  <a:spcPct val="0"/>
                </a:spcBef>
                <a:spcAft>
                  <a:spcPct val="0"/>
                </a:spcAft>
                <a:buNone/>
              </a:pPr>
              <a:t>Aug</a:t>
            </a:fld>
            <a:endParaRPr lang="en-US" sz="1400" b="1"/>
          </a:p>
        </p:txBody>
      </p:sp>
      <p:sp>
        <p:nvSpPr>
          <p:cNvPr id="66" name="Text Placeholder 57">
            <a:extLst>
              <a:ext uri="{FF2B5EF4-FFF2-40B4-BE49-F238E27FC236}">
                <a16:creationId xmlns:a16="http://schemas.microsoft.com/office/drawing/2014/main" id="{B4109B19-41C0-9ED3-5D42-D42A5D9433D7}"/>
              </a:ext>
            </a:extLst>
          </p:cNvPr>
          <p:cNvSpPr>
            <a:spLocks noGrp="1"/>
          </p:cNvSpPr>
          <p:nvPr>
            <p:custDataLst>
              <p:tags r:id="rId25"/>
            </p:custDataLst>
          </p:nvPr>
        </p:nvSpPr>
        <p:spPr bwMode="auto">
          <a:xfrm>
            <a:off x="9464675" y="1776414"/>
            <a:ext cx="425450"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F450FEF1-1683-4079-A9FE-8F3E375E7111}" type="datetime'''S''e''p'''''''''''''''">
              <a:rPr lang="en-US" altLang="en-US" sz="1400" b="1" smtClean="0"/>
              <a:pPr marL="0" lvl="0" indent="0">
                <a:spcBef>
                  <a:spcPct val="0"/>
                </a:spcBef>
                <a:spcAft>
                  <a:spcPct val="0"/>
                </a:spcAft>
                <a:buNone/>
              </a:pPr>
              <a:t>Sep</a:t>
            </a:fld>
            <a:endParaRPr lang="en-US" sz="1400" b="1"/>
          </a:p>
        </p:txBody>
      </p:sp>
      <p:sp>
        <p:nvSpPr>
          <p:cNvPr id="67" name="Text Placeholder 57">
            <a:extLst>
              <a:ext uri="{FF2B5EF4-FFF2-40B4-BE49-F238E27FC236}">
                <a16:creationId xmlns:a16="http://schemas.microsoft.com/office/drawing/2014/main" id="{24CFC9D1-5AA1-FE44-9BF5-9B4F190677AF}"/>
              </a:ext>
            </a:extLst>
          </p:cNvPr>
          <p:cNvSpPr>
            <a:spLocks noGrp="1"/>
          </p:cNvSpPr>
          <p:nvPr>
            <p:custDataLst>
              <p:tags r:id="rId26"/>
            </p:custDataLst>
          </p:nvPr>
        </p:nvSpPr>
        <p:spPr bwMode="auto">
          <a:xfrm>
            <a:off x="9890125" y="1776414"/>
            <a:ext cx="44132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40DFA2D5-23B2-4A1C-9C05-A1DFFD76738B}" type="datetime'''''''''''''''''''''''''''''''''''O''c''''t'''''''">
              <a:rPr lang="en-US" altLang="en-US" sz="1400" b="1" smtClean="0"/>
              <a:pPr marL="0" lvl="0" indent="0">
                <a:spcBef>
                  <a:spcPct val="0"/>
                </a:spcBef>
                <a:spcAft>
                  <a:spcPct val="0"/>
                </a:spcAft>
                <a:buNone/>
              </a:pPr>
              <a:t>Oct</a:t>
            </a:fld>
            <a:endParaRPr lang="en-US" sz="1400" b="1"/>
          </a:p>
        </p:txBody>
      </p:sp>
      <p:sp>
        <p:nvSpPr>
          <p:cNvPr id="68" name="Text Placeholder 57">
            <a:extLst>
              <a:ext uri="{FF2B5EF4-FFF2-40B4-BE49-F238E27FC236}">
                <a16:creationId xmlns:a16="http://schemas.microsoft.com/office/drawing/2014/main" id="{F41CB134-1826-AF2F-8BF4-9BB69FCAADD2}"/>
              </a:ext>
            </a:extLst>
          </p:cNvPr>
          <p:cNvSpPr>
            <a:spLocks noGrp="1"/>
          </p:cNvSpPr>
          <p:nvPr>
            <p:custDataLst>
              <p:tags r:id="rId27"/>
            </p:custDataLst>
          </p:nvPr>
        </p:nvSpPr>
        <p:spPr bwMode="auto">
          <a:xfrm>
            <a:off x="10331450" y="1776414"/>
            <a:ext cx="425450"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AE3A1C35-29DA-4241-B565-F02C6A68F0EC}" type="datetime'''''''''N''''''''''o''''''''''''''v'''''''''''''''''''''''''">
              <a:rPr lang="en-US" altLang="en-US" sz="1400" b="1" smtClean="0"/>
              <a:pPr marL="0" lvl="0" indent="0">
                <a:spcBef>
                  <a:spcPct val="0"/>
                </a:spcBef>
                <a:spcAft>
                  <a:spcPct val="0"/>
                </a:spcAft>
                <a:buNone/>
              </a:pPr>
              <a:t>Nov</a:t>
            </a:fld>
            <a:endParaRPr lang="en-US" sz="1400" b="1"/>
          </a:p>
        </p:txBody>
      </p:sp>
      <p:sp>
        <p:nvSpPr>
          <p:cNvPr id="69" name="Text Placeholder 57">
            <a:extLst>
              <a:ext uri="{FF2B5EF4-FFF2-40B4-BE49-F238E27FC236}">
                <a16:creationId xmlns:a16="http://schemas.microsoft.com/office/drawing/2014/main" id="{EF3EF2BD-CDED-4C44-377B-F7A80B086438}"/>
              </a:ext>
            </a:extLst>
          </p:cNvPr>
          <p:cNvSpPr>
            <a:spLocks noGrp="1"/>
          </p:cNvSpPr>
          <p:nvPr>
            <p:custDataLst>
              <p:tags r:id="rId28"/>
            </p:custDataLst>
          </p:nvPr>
        </p:nvSpPr>
        <p:spPr bwMode="auto">
          <a:xfrm>
            <a:off x="10756900" y="1776414"/>
            <a:ext cx="44132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BE96C50B-85F6-42F1-92BF-A2708B635200}" type="datetime'''''''''''''''De''''''''''''''''''''c'''''''''''''''''''''''''">
              <a:rPr lang="en-US" altLang="en-US" sz="1400" b="1" smtClean="0"/>
              <a:pPr marL="0" lvl="0" indent="0">
                <a:spcBef>
                  <a:spcPct val="0"/>
                </a:spcBef>
                <a:spcAft>
                  <a:spcPct val="0"/>
                </a:spcAft>
                <a:buNone/>
              </a:pPr>
              <a:t>Dec</a:t>
            </a:fld>
            <a:endParaRPr lang="en-US" sz="1400" b="1"/>
          </a:p>
        </p:txBody>
      </p:sp>
      <p:sp>
        <p:nvSpPr>
          <p:cNvPr id="28" name="Text Placeholder 57">
            <a:extLst>
              <a:ext uri="{FF2B5EF4-FFF2-40B4-BE49-F238E27FC236}">
                <a16:creationId xmlns:a16="http://schemas.microsoft.com/office/drawing/2014/main" id="{834706DD-BE97-0C04-5324-9F99E3B8D24F}"/>
              </a:ext>
            </a:extLst>
          </p:cNvPr>
          <p:cNvSpPr>
            <a:spLocks noGrp="1"/>
          </p:cNvSpPr>
          <p:nvPr>
            <p:custDataLst>
              <p:tags r:id="rId29"/>
            </p:custDataLst>
          </p:nvPr>
        </p:nvSpPr>
        <p:spPr bwMode="auto">
          <a:xfrm>
            <a:off x="11198225" y="1776413"/>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E161422C-627A-41B6-BD21-2B76FC96F1A2}" type="datetime'''''''''''''J''''''''''''''''''''''''''an'''''''''''''''''''''">
              <a:rPr lang="en-US" altLang="en-US" sz="1400" b="1" smtClean="0"/>
              <a:pPr/>
              <a:t>Jan</a:t>
            </a:fld>
            <a:endParaRPr lang="en-US" sz="1400" b="1"/>
          </a:p>
        </p:txBody>
      </p:sp>
      <p:cxnSp>
        <p:nvCxnSpPr>
          <p:cNvPr id="70" name="Straight Connector 69">
            <a:extLst>
              <a:ext uri="{FF2B5EF4-FFF2-40B4-BE49-F238E27FC236}">
                <a16:creationId xmlns:a16="http://schemas.microsoft.com/office/drawing/2014/main" id="{15D95441-5CA5-429F-8887-A9AC213454C0}"/>
              </a:ext>
            </a:extLst>
          </p:cNvPr>
          <p:cNvCxnSpPr/>
          <p:nvPr>
            <p:custDataLst>
              <p:tags r:id="rId30"/>
            </p:custDataLst>
          </p:nvPr>
        </p:nvCxnSpPr>
        <p:spPr bwMode="auto">
          <a:xfrm flipH="1">
            <a:off x="1209675" y="1776413"/>
            <a:ext cx="480218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3ED24CC6-8F55-0826-A1E2-3EA10E6BB2FC}"/>
              </a:ext>
            </a:extLst>
          </p:cNvPr>
          <p:cNvCxnSpPr/>
          <p:nvPr>
            <p:custDataLst>
              <p:tags r:id="rId31"/>
            </p:custDataLst>
          </p:nvPr>
        </p:nvCxnSpPr>
        <p:spPr bwMode="auto">
          <a:xfrm flipH="1">
            <a:off x="5956300" y="1776413"/>
            <a:ext cx="52419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62FBBAB1-B226-97AD-8D2F-CEEE5DE67541}"/>
              </a:ext>
            </a:extLst>
          </p:cNvPr>
          <p:cNvCxnSpPr/>
          <p:nvPr>
            <p:custDataLst>
              <p:tags r:id="rId32"/>
            </p:custDataLst>
          </p:nvPr>
        </p:nvCxnSpPr>
        <p:spPr bwMode="auto">
          <a:xfrm flipH="1">
            <a:off x="11142663" y="1776413"/>
            <a:ext cx="49530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8AD711FD-1D49-4D23-0401-A0D6D29A5CCE}"/>
              </a:ext>
            </a:extLst>
          </p:cNvPr>
          <p:cNvCxnSpPr/>
          <p:nvPr>
            <p:custDataLst>
              <p:tags r:id="rId33"/>
            </p:custDataLst>
          </p:nvPr>
        </p:nvCxnSpPr>
        <p:spPr bwMode="auto">
          <a:xfrm>
            <a:off x="11637963" y="2052638"/>
            <a:ext cx="0" cy="35258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BD406669-B395-4416-BB73-CC34760331ED}"/>
              </a:ext>
            </a:extLst>
          </p:cNvPr>
          <p:cNvCxnSpPr/>
          <p:nvPr>
            <p:custDataLst>
              <p:tags r:id="rId34"/>
            </p:custDataLst>
          </p:nvPr>
        </p:nvCxnSpPr>
        <p:spPr bwMode="auto">
          <a:xfrm>
            <a:off x="1265238" y="2052638"/>
            <a:ext cx="0" cy="35258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8B37F0E6-C843-AAED-8DCD-E5EF6CB58F73}"/>
              </a:ext>
            </a:extLst>
          </p:cNvPr>
          <p:cNvCxnSpPr/>
          <p:nvPr>
            <p:custDataLst>
              <p:tags r:id="rId35"/>
            </p:custDataLst>
          </p:nvPr>
        </p:nvCxnSpPr>
        <p:spPr bwMode="auto">
          <a:xfrm>
            <a:off x="6011863" y="2052638"/>
            <a:ext cx="0" cy="35258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DBA709CC-C9E7-0968-EED8-87C5B135511C}"/>
              </a:ext>
            </a:extLst>
          </p:cNvPr>
          <p:cNvCxnSpPr/>
          <p:nvPr>
            <p:custDataLst>
              <p:tags r:id="rId36"/>
            </p:custDataLst>
          </p:nvPr>
        </p:nvCxnSpPr>
        <p:spPr bwMode="auto">
          <a:xfrm>
            <a:off x="11198225" y="2052638"/>
            <a:ext cx="0" cy="3525837"/>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041C52CA-87AC-235C-6CB5-B72591B27330}"/>
              </a:ext>
            </a:extLst>
          </p:cNvPr>
          <p:cNvCxnSpPr/>
          <p:nvPr>
            <p:custDataLst>
              <p:tags r:id="rId37"/>
            </p:custDataLst>
          </p:nvPr>
        </p:nvCxnSpPr>
        <p:spPr bwMode="auto">
          <a:xfrm>
            <a:off x="6451600" y="2955925"/>
            <a:ext cx="0" cy="26225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C0D529BC-DF6E-C1B3-118E-C52578530611}"/>
              </a:ext>
            </a:extLst>
          </p:cNvPr>
          <p:cNvCxnSpPr/>
          <p:nvPr>
            <p:custDataLst>
              <p:tags r:id="rId38"/>
            </p:custDataLst>
          </p:nvPr>
        </p:nvCxnSpPr>
        <p:spPr bwMode="auto">
          <a:xfrm>
            <a:off x="8583613"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99D52A53-EEA8-2631-2DC8-44BA82B43FDB}"/>
              </a:ext>
            </a:extLst>
          </p:cNvPr>
          <p:cNvCxnSpPr/>
          <p:nvPr>
            <p:custDataLst>
              <p:tags r:id="rId39"/>
            </p:custDataLst>
          </p:nvPr>
        </p:nvCxnSpPr>
        <p:spPr bwMode="auto">
          <a:xfrm>
            <a:off x="7716838" y="2955925"/>
            <a:ext cx="0" cy="26225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B50586AF-5245-A135-4377-9BC643BC1881}"/>
              </a:ext>
            </a:extLst>
          </p:cNvPr>
          <p:cNvCxnSpPr/>
          <p:nvPr>
            <p:custDataLst>
              <p:tags r:id="rId40"/>
            </p:custDataLst>
          </p:nvPr>
        </p:nvCxnSpPr>
        <p:spPr bwMode="auto">
          <a:xfrm>
            <a:off x="4703763"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6D11A21A-FD92-753E-2BCC-54128032D773}"/>
              </a:ext>
            </a:extLst>
          </p:cNvPr>
          <p:cNvCxnSpPr/>
          <p:nvPr>
            <p:custDataLst>
              <p:tags r:id="rId41"/>
            </p:custDataLst>
          </p:nvPr>
        </p:nvCxnSpPr>
        <p:spPr bwMode="auto">
          <a:xfrm>
            <a:off x="10331450" y="4132263"/>
            <a:ext cx="0" cy="1446212"/>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AD2A750D-1B94-0112-9D48-FF8A9C071277}"/>
              </a:ext>
            </a:extLst>
          </p:cNvPr>
          <p:cNvCxnSpPr/>
          <p:nvPr>
            <p:custDataLst>
              <p:tags r:id="rId42"/>
            </p:custDataLst>
          </p:nvPr>
        </p:nvCxnSpPr>
        <p:spPr bwMode="auto">
          <a:xfrm>
            <a:off x="10756900" y="3856038"/>
            <a:ext cx="0" cy="1722437"/>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E98F2F56-0479-E1CE-FB07-CCBB707CEBEA}"/>
              </a:ext>
            </a:extLst>
          </p:cNvPr>
          <p:cNvCxnSpPr/>
          <p:nvPr>
            <p:custDataLst>
              <p:tags r:id="rId43"/>
            </p:custDataLst>
          </p:nvPr>
        </p:nvCxnSpPr>
        <p:spPr bwMode="auto">
          <a:xfrm>
            <a:off x="1663700"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410CA61B-6129-AEDE-ADBC-C8AF48E16771}"/>
              </a:ext>
            </a:extLst>
          </p:cNvPr>
          <p:cNvCxnSpPr/>
          <p:nvPr>
            <p:custDataLst>
              <p:tags r:id="rId44"/>
            </p:custDataLst>
          </p:nvPr>
        </p:nvCxnSpPr>
        <p:spPr bwMode="auto">
          <a:xfrm>
            <a:off x="2103438"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DA346A28-747E-2F91-D518-CD9BED12B735}"/>
              </a:ext>
            </a:extLst>
          </p:cNvPr>
          <p:cNvCxnSpPr/>
          <p:nvPr>
            <p:custDataLst>
              <p:tags r:id="rId45"/>
            </p:custDataLst>
          </p:nvPr>
        </p:nvCxnSpPr>
        <p:spPr bwMode="auto">
          <a:xfrm>
            <a:off x="2530475"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FFD5F2C2-22F8-157C-63EB-C583566B4624}"/>
              </a:ext>
            </a:extLst>
          </p:cNvPr>
          <p:cNvCxnSpPr/>
          <p:nvPr>
            <p:custDataLst>
              <p:tags r:id="rId46"/>
            </p:custDataLst>
          </p:nvPr>
        </p:nvCxnSpPr>
        <p:spPr bwMode="auto">
          <a:xfrm>
            <a:off x="2970213"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D3C97456-37D3-6741-6930-AFC54850F926}"/>
              </a:ext>
            </a:extLst>
          </p:cNvPr>
          <p:cNvCxnSpPr/>
          <p:nvPr>
            <p:custDataLst>
              <p:tags r:id="rId47"/>
            </p:custDataLst>
          </p:nvPr>
        </p:nvCxnSpPr>
        <p:spPr bwMode="auto">
          <a:xfrm>
            <a:off x="3397250"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Straight Connector 208">
            <a:extLst>
              <a:ext uri="{FF2B5EF4-FFF2-40B4-BE49-F238E27FC236}">
                <a16:creationId xmlns:a16="http://schemas.microsoft.com/office/drawing/2014/main" id="{3C26C336-0071-4A79-F555-AA125B93D3AE}"/>
              </a:ext>
            </a:extLst>
          </p:cNvPr>
          <p:cNvCxnSpPr/>
          <p:nvPr>
            <p:custDataLst>
              <p:tags r:id="rId48"/>
            </p:custDataLst>
          </p:nvPr>
        </p:nvCxnSpPr>
        <p:spPr bwMode="auto">
          <a:xfrm>
            <a:off x="3836988"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id="{6FBD59AE-BF5A-D3A6-558D-1F5C4A9E259E}"/>
              </a:ext>
            </a:extLst>
          </p:cNvPr>
          <p:cNvCxnSpPr/>
          <p:nvPr>
            <p:custDataLst>
              <p:tags r:id="rId49"/>
            </p:custDataLst>
          </p:nvPr>
        </p:nvCxnSpPr>
        <p:spPr bwMode="auto">
          <a:xfrm>
            <a:off x="4278313"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8BA36EDA-530A-3BFF-0A7B-40DEE993D519}"/>
              </a:ext>
            </a:extLst>
          </p:cNvPr>
          <p:cNvCxnSpPr/>
          <p:nvPr>
            <p:custDataLst>
              <p:tags r:id="rId50"/>
            </p:custDataLst>
          </p:nvPr>
        </p:nvCxnSpPr>
        <p:spPr bwMode="auto">
          <a:xfrm>
            <a:off x="5145088"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7C699BD8-C09D-6ED0-3123-6289D3EA85F5}"/>
              </a:ext>
            </a:extLst>
          </p:cNvPr>
          <p:cNvCxnSpPr/>
          <p:nvPr>
            <p:custDataLst>
              <p:tags r:id="rId51"/>
            </p:custDataLst>
          </p:nvPr>
        </p:nvCxnSpPr>
        <p:spPr bwMode="auto">
          <a:xfrm>
            <a:off x="5570538"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F47E9793-2627-F614-FCF6-D4A44E8AC9E4}"/>
              </a:ext>
            </a:extLst>
          </p:cNvPr>
          <p:cNvCxnSpPr/>
          <p:nvPr>
            <p:custDataLst>
              <p:tags r:id="rId52"/>
            </p:custDataLst>
          </p:nvPr>
        </p:nvCxnSpPr>
        <p:spPr bwMode="auto">
          <a:xfrm>
            <a:off x="6451600" y="2052638"/>
            <a:ext cx="0" cy="2730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7E648BB0-04D8-4BC0-B558-066776BB5A39}"/>
              </a:ext>
            </a:extLst>
          </p:cNvPr>
          <p:cNvCxnSpPr/>
          <p:nvPr>
            <p:custDataLst>
              <p:tags r:id="rId53"/>
            </p:custDataLst>
          </p:nvPr>
        </p:nvCxnSpPr>
        <p:spPr bwMode="auto">
          <a:xfrm>
            <a:off x="6850063" y="2052638"/>
            <a:ext cx="0" cy="2730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C6BFC792-7105-0451-E424-F705648785A7}"/>
              </a:ext>
            </a:extLst>
          </p:cNvPr>
          <p:cNvCxnSpPr/>
          <p:nvPr>
            <p:custDataLst>
              <p:tags r:id="rId54"/>
            </p:custDataLst>
          </p:nvPr>
        </p:nvCxnSpPr>
        <p:spPr bwMode="auto">
          <a:xfrm>
            <a:off x="6850063" y="2955925"/>
            <a:ext cx="0" cy="26225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84B6EA66-1DFD-0131-6076-9CC0A3A3DDD6}"/>
              </a:ext>
            </a:extLst>
          </p:cNvPr>
          <p:cNvCxnSpPr/>
          <p:nvPr>
            <p:custDataLst>
              <p:tags r:id="rId55"/>
            </p:custDataLst>
          </p:nvPr>
        </p:nvCxnSpPr>
        <p:spPr bwMode="auto">
          <a:xfrm>
            <a:off x="7289800" y="2052638"/>
            <a:ext cx="0" cy="2730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7" name="Straight Connector 226">
            <a:extLst>
              <a:ext uri="{FF2B5EF4-FFF2-40B4-BE49-F238E27FC236}">
                <a16:creationId xmlns:a16="http://schemas.microsoft.com/office/drawing/2014/main" id="{3874F833-8CB7-05C3-0D77-E17A3D9A1E93}"/>
              </a:ext>
            </a:extLst>
          </p:cNvPr>
          <p:cNvCxnSpPr/>
          <p:nvPr>
            <p:custDataLst>
              <p:tags r:id="rId56"/>
            </p:custDataLst>
          </p:nvPr>
        </p:nvCxnSpPr>
        <p:spPr bwMode="auto">
          <a:xfrm>
            <a:off x="7289800" y="2955925"/>
            <a:ext cx="0" cy="26225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8" name="Straight Connector 227">
            <a:extLst>
              <a:ext uri="{FF2B5EF4-FFF2-40B4-BE49-F238E27FC236}">
                <a16:creationId xmlns:a16="http://schemas.microsoft.com/office/drawing/2014/main" id="{D9F4873E-51AC-F30E-5CD0-9C02CB3AB46F}"/>
              </a:ext>
            </a:extLst>
          </p:cNvPr>
          <p:cNvCxnSpPr/>
          <p:nvPr>
            <p:custDataLst>
              <p:tags r:id="rId57"/>
            </p:custDataLst>
          </p:nvPr>
        </p:nvCxnSpPr>
        <p:spPr bwMode="auto">
          <a:xfrm>
            <a:off x="7716838" y="2052638"/>
            <a:ext cx="0" cy="2730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63D4923F-7448-C761-544B-E405541EF0AA}"/>
              </a:ext>
            </a:extLst>
          </p:cNvPr>
          <p:cNvCxnSpPr/>
          <p:nvPr>
            <p:custDataLst>
              <p:tags r:id="rId58"/>
            </p:custDataLst>
          </p:nvPr>
        </p:nvCxnSpPr>
        <p:spPr bwMode="auto">
          <a:xfrm>
            <a:off x="8156575"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375D5ACF-94C2-FF21-E3F6-A5C9BCBBCD40}"/>
              </a:ext>
            </a:extLst>
          </p:cNvPr>
          <p:cNvCxnSpPr/>
          <p:nvPr>
            <p:custDataLst>
              <p:tags r:id="rId59"/>
            </p:custDataLst>
          </p:nvPr>
        </p:nvCxnSpPr>
        <p:spPr bwMode="auto">
          <a:xfrm>
            <a:off x="9023350" y="2052637"/>
            <a:ext cx="0" cy="144938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8D23FCD5-FE3E-8C10-CF17-F66DC1B78C24}"/>
              </a:ext>
            </a:extLst>
          </p:cNvPr>
          <p:cNvCxnSpPr/>
          <p:nvPr>
            <p:custDataLst>
              <p:tags r:id="rId60"/>
            </p:custDataLst>
          </p:nvPr>
        </p:nvCxnSpPr>
        <p:spPr bwMode="auto">
          <a:xfrm>
            <a:off x="9023350" y="4132263"/>
            <a:ext cx="0" cy="144621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99257886-BBEF-BBDB-2835-1BD847571B37}"/>
              </a:ext>
            </a:extLst>
          </p:cNvPr>
          <p:cNvCxnSpPr/>
          <p:nvPr>
            <p:custDataLst>
              <p:tags r:id="rId61"/>
            </p:custDataLst>
          </p:nvPr>
        </p:nvCxnSpPr>
        <p:spPr bwMode="auto">
          <a:xfrm>
            <a:off x="9464675" y="2052637"/>
            <a:ext cx="0" cy="144938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AC7610F7-C9C3-9682-8DBF-EC255B57029C}"/>
              </a:ext>
            </a:extLst>
          </p:cNvPr>
          <p:cNvCxnSpPr/>
          <p:nvPr>
            <p:custDataLst>
              <p:tags r:id="rId62"/>
            </p:custDataLst>
          </p:nvPr>
        </p:nvCxnSpPr>
        <p:spPr bwMode="auto">
          <a:xfrm>
            <a:off x="9464675" y="4132263"/>
            <a:ext cx="0" cy="144621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9D945BF6-1B67-2B4E-6666-BE169EE37401}"/>
              </a:ext>
            </a:extLst>
          </p:cNvPr>
          <p:cNvCxnSpPr/>
          <p:nvPr>
            <p:custDataLst>
              <p:tags r:id="rId63"/>
            </p:custDataLst>
          </p:nvPr>
        </p:nvCxnSpPr>
        <p:spPr bwMode="auto">
          <a:xfrm>
            <a:off x="9890125" y="2052637"/>
            <a:ext cx="0" cy="144938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20BA0DF8-A220-0B67-437E-0F404CF8DD7C}"/>
              </a:ext>
            </a:extLst>
          </p:cNvPr>
          <p:cNvCxnSpPr/>
          <p:nvPr>
            <p:custDataLst>
              <p:tags r:id="rId64"/>
            </p:custDataLst>
          </p:nvPr>
        </p:nvCxnSpPr>
        <p:spPr bwMode="auto">
          <a:xfrm>
            <a:off x="9890125" y="4132263"/>
            <a:ext cx="0" cy="144621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DF3135BB-1D63-DAB4-700F-3C112817EE79}"/>
              </a:ext>
            </a:extLst>
          </p:cNvPr>
          <p:cNvCxnSpPr/>
          <p:nvPr>
            <p:custDataLst>
              <p:tags r:id="rId65"/>
            </p:custDataLst>
          </p:nvPr>
        </p:nvCxnSpPr>
        <p:spPr bwMode="auto">
          <a:xfrm>
            <a:off x="10331450" y="2052638"/>
            <a:ext cx="0" cy="144938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8988FBF3-80BE-7239-EF98-D3B227ED329C}"/>
              </a:ext>
            </a:extLst>
          </p:cNvPr>
          <p:cNvCxnSpPr/>
          <p:nvPr>
            <p:custDataLst>
              <p:tags r:id="rId66"/>
            </p:custDataLst>
          </p:nvPr>
        </p:nvCxnSpPr>
        <p:spPr bwMode="auto">
          <a:xfrm>
            <a:off x="10756900" y="2052639"/>
            <a:ext cx="0" cy="1724025"/>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Straight Connector 238">
            <a:extLst>
              <a:ext uri="{FF2B5EF4-FFF2-40B4-BE49-F238E27FC236}">
                <a16:creationId xmlns:a16="http://schemas.microsoft.com/office/drawing/2014/main" id="{E450FC1D-1A31-948C-E159-3D1F76BF61DA}"/>
              </a:ext>
            </a:extLst>
          </p:cNvPr>
          <p:cNvCxnSpPr/>
          <p:nvPr>
            <p:custDataLst>
              <p:tags r:id="rId67"/>
            </p:custDataLst>
          </p:nvPr>
        </p:nvCxnSpPr>
        <p:spPr bwMode="auto">
          <a:xfrm>
            <a:off x="554038" y="4403725"/>
            <a:ext cx="110839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Straight Connector 239">
            <a:extLst>
              <a:ext uri="{FF2B5EF4-FFF2-40B4-BE49-F238E27FC236}">
                <a16:creationId xmlns:a16="http://schemas.microsoft.com/office/drawing/2014/main" id="{D52CD9A9-78D2-0749-8F53-FC1894FDC07F}"/>
              </a:ext>
            </a:extLst>
          </p:cNvPr>
          <p:cNvCxnSpPr/>
          <p:nvPr>
            <p:custDataLst>
              <p:tags r:id="rId68"/>
            </p:custDataLst>
          </p:nvPr>
        </p:nvCxnSpPr>
        <p:spPr bwMode="auto">
          <a:xfrm>
            <a:off x="554038" y="3228975"/>
            <a:ext cx="110839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2706AC74-1517-C43B-1071-5969C19588D1}"/>
              </a:ext>
            </a:extLst>
          </p:cNvPr>
          <p:cNvCxnSpPr/>
          <p:nvPr>
            <p:custDataLst>
              <p:tags r:id="rId69"/>
            </p:custDataLst>
          </p:nvPr>
        </p:nvCxnSpPr>
        <p:spPr bwMode="auto">
          <a:xfrm>
            <a:off x="554038" y="5578475"/>
            <a:ext cx="11083925"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7ADCEDFA-C753-B1B3-09CC-B2F90DA431B4}"/>
              </a:ext>
            </a:extLst>
          </p:cNvPr>
          <p:cNvCxnSpPr/>
          <p:nvPr>
            <p:custDataLst>
              <p:tags r:id="rId70"/>
            </p:custDataLst>
          </p:nvPr>
        </p:nvCxnSpPr>
        <p:spPr bwMode="auto">
          <a:xfrm>
            <a:off x="554038" y="2052638"/>
            <a:ext cx="11083925"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07" name="Text Placeholder 57">
            <a:extLst>
              <a:ext uri="{FF2B5EF4-FFF2-40B4-BE49-F238E27FC236}">
                <a16:creationId xmlns:a16="http://schemas.microsoft.com/office/drawing/2014/main" id="{C58FEE09-D8B4-15AC-5637-A3B6FAD02180}"/>
              </a:ext>
            </a:extLst>
          </p:cNvPr>
          <p:cNvSpPr>
            <a:spLocks noGrp="1"/>
          </p:cNvSpPr>
          <p:nvPr>
            <p:custDataLst>
              <p:tags r:id="rId71"/>
            </p:custDataLst>
          </p:nvPr>
        </p:nvSpPr>
        <p:spPr bwMode="auto">
          <a:xfrm>
            <a:off x="6335713" y="2325688"/>
            <a:ext cx="1820863" cy="630238"/>
          </a:xfrm>
          <a:prstGeom prst="chevron">
            <a:avLst>
              <a:gd name="adj" fmla="val 18136"/>
            </a:avLst>
          </a:prstGeom>
          <a:noFill/>
          <a:ln w="9525" cmpd="sng" algn="ctr">
            <a:solidFill>
              <a:schemeClr val="accent1"/>
            </a:solidFill>
            <a:prstDash val="dash"/>
          </a:ln>
          <a:effectLst/>
          <a:extLst>
            <a:ext uri="{909E8E84-426E-40DD-AFC4-6F175D3DCCD1}">
              <a14:hiddenFill xmlns:a14="http://schemas.microsoft.com/office/drawing/2010/main">
                <a:solidFill>
                  <a:schemeClr val="accent1"/>
                </a:solidFill>
              </a14:hiddenFill>
            </a:ext>
          </a:extLst>
        </p:spPr>
        <p:txBody>
          <a:bodyPr vert="horz" wrap="square" lIns="63500" tIns="45720" rIns="65088"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sz="1200" dirty="0"/>
              <a:t>Batch refinement and transmission plan finalization​</a:t>
            </a:r>
            <a:endParaRPr lang="en-US" sz="1050" dirty="0">
              <a:solidFill>
                <a:srgbClr val="00AEC7"/>
              </a:solidFill>
            </a:endParaRPr>
          </a:p>
        </p:txBody>
      </p:sp>
      <p:sp>
        <p:nvSpPr>
          <p:cNvPr id="224" name="Text Placeholder 57">
            <a:extLst>
              <a:ext uri="{FF2B5EF4-FFF2-40B4-BE49-F238E27FC236}">
                <a16:creationId xmlns:a16="http://schemas.microsoft.com/office/drawing/2014/main" id="{FE6E050B-5F2B-A12E-C92C-32E9B9B11CE7}"/>
              </a:ext>
            </a:extLst>
          </p:cNvPr>
          <p:cNvSpPr>
            <a:spLocks noGrp="1"/>
          </p:cNvSpPr>
          <p:nvPr>
            <p:custDataLst>
              <p:tags r:id="rId72"/>
            </p:custDataLst>
          </p:nvPr>
        </p:nvSpPr>
        <p:spPr bwMode="auto">
          <a:xfrm>
            <a:off x="8907463" y="3502025"/>
            <a:ext cx="1863725" cy="630238"/>
          </a:xfrm>
          <a:prstGeom prst="chevron">
            <a:avLst>
              <a:gd name="adj" fmla="val 18136"/>
            </a:avLst>
          </a:prstGeom>
          <a:noFill/>
          <a:ln w="9525" cmpd="sng" algn="ctr">
            <a:solidFill>
              <a:schemeClr val="accent1"/>
            </a:solidFill>
            <a:prstDash val="dash"/>
          </a:ln>
          <a:effectLst/>
        </p:spPr>
        <p:txBody>
          <a:bodyPr vert="horz" wrap="square" lIns="85725" tIns="45720" rIns="85725"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sz="1200"/>
              <a:t>Batch refinement and transmission plan finalization​</a:t>
            </a:r>
            <a:endParaRPr lang="en-US" sz="1050">
              <a:solidFill>
                <a:srgbClr val="00AEC7"/>
              </a:solidFill>
            </a:endParaRPr>
          </a:p>
        </p:txBody>
      </p:sp>
      <p:sp>
        <p:nvSpPr>
          <p:cNvPr id="195" name="Text Placeholder 57">
            <a:extLst>
              <a:ext uri="{FF2B5EF4-FFF2-40B4-BE49-F238E27FC236}">
                <a16:creationId xmlns:a16="http://schemas.microsoft.com/office/drawing/2014/main" id="{11A2FA03-C4DE-BECE-9C8B-E607267BBB35}"/>
              </a:ext>
            </a:extLst>
          </p:cNvPr>
          <p:cNvSpPr>
            <a:spLocks noGrp="1"/>
          </p:cNvSpPr>
          <p:nvPr>
            <p:custDataLst>
              <p:tags r:id="rId73"/>
            </p:custDataLst>
          </p:nvPr>
        </p:nvSpPr>
        <p:spPr bwMode="auto">
          <a:xfrm>
            <a:off x="3836988" y="2325688"/>
            <a:ext cx="2614613" cy="630238"/>
          </a:xfrm>
          <a:prstGeom prst="homePlate">
            <a:avLst>
              <a:gd name="adj" fmla="val 18136"/>
            </a:avLst>
          </a:prstGeom>
          <a:solidFill>
            <a:schemeClr val="accent1"/>
          </a:solidFill>
          <a:ln w="9525" cmpd="sng" algn="ctr">
            <a:solidFill>
              <a:schemeClr val="bg1"/>
            </a:solidFill>
          </a:ln>
          <a:effectLst/>
        </p:spPr>
        <p:txBody>
          <a:bodyPr vert="horz" wrap="none" lIns="0" tIns="45720" rIns="5715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altLang="en-US" sz="1200">
                <a:solidFill>
                  <a:schemeClr val="tx2"/>
                </a:solidFill>
                <a:effectLst/>
              </a:rPr>
              <a:t>6-month study</a:t>
            </a:r>
            <a:endParaRPr lang="en-US" sz="1200">
              <a:solidFill>
                <a:schemeClr val="tx2"/>
              </a:solidFill>
            </a:endParaRPr>
          </a:p>
        </p:txBody>
      </p:sp>
      <p:sp>
        <p:nvSpPr>
          <p:cNvPr id="197" name="Text Placeholder 57">
            <a:extLst>
              <a:ext uri="{FF2B5EF4-FFF2-40B4-BE49-F238E27FC236}">
                <a16:creationId xmlns:a16="http://schemas.microsoft.com/office/drawing/2014/main" id="{92DD16BC-C824-976D-D2C5-93C9D88A2FB7}"/>
              </a:ext>
            </a:extLst>
          </p:cNvPr>
          <p:cNvSpPr>
            <a:spLocks noGrp="1"/>
          </p:cNvSpPr>
          <p:nvPr>
            <p:custDataLst>
              <p:tags r:id="rId74"/>
            </p:custDataLst>
          </p:nvPr>
        </p:nvSpPr>
        <p:spPr bwMode="auto">
          <a:xfrm>
            <a:off x="9009063" y="4676775"/>
            <a:ext cx="2614613" cy="630238"/>
          </a:xfrm>
          <a:prstGeom prst="homePlate">
            <a:avLst>
              <a:gd name="adj" fmla="val 18136"/>
            </a:avLst>
          </a:prstGeom>
          <a:solidFill>
            <a:schemeClr val="accent1"/>
          </a:solidFill>
          <a:ln w="9525" cmpd="sng" algn="ctr">
            <a:solidFill>
              <a:schemeClr val="bg1"/>
            </a:solidFill>
          </a:ln>
          <a:effectLst/>
        </p:spPr>
        <p:txBody>
          <a:bodyPr vert="horz" wrap="none" lIns="0" tIns="45720" rIns="5715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altLang="en-US" sz="1200">
                <a:solidFill>
                  <a:schemeClr val="tx2"/>
                </a:solidFill>
                <a:effectLst/>
              </a:rPr>
              <a:t>6-month study</a:t>
            </a:r>
            <a:endParaRPr lang="en-US" sz="1200">
              <a:solidFill>
                <a:schemeClr val="tx2"/>
              </a:solidFill>
            </a:endParaRPr>
          </a:p>
        </p:txBody>
      </p:sp>
      <p:sp>
        <p:nvSpPr>
          <p:cNvPr id="196" name="Text Placeholder 57">
            <a:extLst>
              <a:ext uri="{FF2B5EF4-FFF2-40B4-BE49-F238E27FC236}">
                <a16:creationId xmlns:a16="http://schemas.microsoft.com/office/drawing/2014/main" id="{1193FF5D-7013-F406-949E-2CE91AA4E542}"/>
              </a:ext>
            </a:extLst>
          </p:cNvPr>
          <p:cNvSpPr>
            <a:spLocks noGrp="1"/>
          </p:cNvSpPr>
          <p:nvPr>
            <p:custDataLst>
              <p:tags r:id="rId75"/>
            </p:custDataLst>
          </p:nvPr>
        </p:nvSpPr>
        <p:spPr bwMode="auto">
          <a:xfrm>
            <a:off x="6451600" y="3502025"/>
            <a:ext cx="2571750" cy="630238"/>
          </a:xfrm>
          <a:prstGeom prst="homePlate">
            <a:avLst>
              <a:gd name="adj" fmla="val 18136"/>
            </a:avLst>
          </a:prstGeom>
          <a:solidFill>
            <a:schemeClr val="accent1"/>
          </a:solidFill>
          <a:ln w="9525" cmpd="sng" algn="ctr">
            <a:solidFill>
              <a:schemeClr val="bg1"/>
            </a:solidFill>
          </a:ln>
          <a:effectLst/>
        </p:spPr>
        <p:txBody>
          <a:bodyPr vert="horz" wrap="none" lIns="0" tIns="45720" rIns="55563"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altLang="en-US" sz="1200">
                <a:solidFill>
                  <a:schemeClr val="tx2"/>
                </a:solidFill>
                <a:effectLst/>
              </a:rPr>
              <a:t>6-month study</a:t>
            </a:r>
            <a:endParaRPr lang="en-US" sz="1200">
              <a:solidFill>
                <a:schemeClr val="tx2"/>
              </a:solidFill>
            </a:endParaRPr>
          </a:p>
        </p:txBody>
      </p:sp>
      <p:sp>
        <p:nvSpPr>
          <p:cNvPr id="99" name="Isosceles Triangle 98">
            <a:extLst>
              <a:ext uri="{FF2B5EF4-FFF2-40B4-BE49-F238E27FC236}">
                <a16:creationId xmlns:a16="http://schemas.microsoft.com/office/drawing/2014/main" id="{198DF951-BD29-9FB2-AEF3-7E41D966335E}"/>
              </a:ext>
            </a:extLst>
          </p:cNvPr>
          <p:cNvSpPr/>
          <p:nvPr>
            <p:custDataLst>
              <p:tags r:id="rId76"/>
            </p:custDataLst>
          </p:nvPr>
        </p:nvSpPr>
        <p:spPr bwMode="gray">
          <a:xfrm>
            <a:off x="3748088" y="5643563"/>
            <a:ext cx="177800" cy="177800"/>
          </a:xfrm>
          <a:prstGeom prst="triangle">
            <a:avLst/>
          </a:prstGeom>
          <a:solidFill>
            <a:schemeClr val="accent1"/>
          </a:solidFill>
          <a:ln w="9525" cmpd="sng" algn="ctr">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Placeholder 57">
            <a:extLst>
              <a:ext uri="{FF2B5EF4-FFF2-40B4-BE49-F238E27FC236}">
                <a16:creationId xmlns:a16="http://schemas.microsoft.com/office/drawing/2014/main" id="{F77D9759-B79A-C1DE-3C40-EB03780B8C8D}"/>
              </a:ext>
            </a:extLst>
          </p:cNvPr>
          <p:cNvSpPr>
            <a:spLocks noGrp="1"/>
          </p:cNvSpPr>
          <p:nvPr>
            <p:custDataLst>
              <p:tags r:id="rId77"/>
            </p:custDataLst>
          </p:nvPr>
        </p:nvSpPr>
        <p:spPr bwMode="auto">
          <a:xfrm>
            <a:off x="2882900" y="5843588"/>
            <a:ext cx="1909763"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r>
              <a:rPr lang="en-US" sz="1100"/>
              <a:t>Batch Study process going live</a:t>
            </a:r>
            <a:endParaRPr lang="en-US" sz="1400"/>
          </a:p>
        </p:txBody>
      </p:sp>
      <p:sp>
        <p:nvSpPr>
          <p:cNvPr id="7" name="Text Placeholder 57">
            <a:extLst>
              <a:ext uri="{FF2B5EF4-FFF2-40B4-BE49-F238E27FC236}">
                <a16:creationId xmlns:a16="http://schemas.microsoft.com/office/drawing/2014/main" id="{26CA97C4-FB99-477F-F200-BD28701E9D64}"/>
              </a:ext>
            </a:extLst>
          </p:cNvPr>
          <p:cNvSpPr>
            <a:spLocks noGrp="1"/>
          </p:cNvSpPr>
          <p:nvPr>
            <p:custDataLst>
              <p:tags r:id="rId78"/>
            </p:custDataLst>
          </p:nvPr>
        </p:nvSpPr>
        <p:spPr bwMode="auto">
          <a:xfrm>
            <a:off x="554038" y="2533650"/>
            <a:ext cx="6016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625250A0-17FA-491A-89AE-D4EE2322BC14}" type="datetime'''''''''''B''''a''''''''''''''''t''''''''c''''h'''''' 0'">
              <a:rPr lang="en-US" altLang="en-US" sz="1400" smtClean="0"/>
              <a:pPr marL="0" lvl="0" indent="0">
                <a:spcBef>
                  <a:spcPct val="0"/>
                </a:spcBef>
                <a:spcAft>
                  <a:spcPct val="0"/>
                </a:spcAft>
                <a:buNone/>
              </a:pPr>
              <a:t>Batch 0</a:t>
            </a:fld>
            <a:endParaRPr lang="en-US" sz="1400"/>
          </a:p>
        </p:txBody>
      </p:sp>
      <p:sp>
        <p:nvSpPr>
          <p:cNvPr id="13" name="Text Placeholder 57">
            <a:extLst>
              <a:ext uri="{FF2B5EF4-FFF2-40B4-BE49-F238E27FC236}">
                <a16:creationId xmlns:a16="http://schemas.microsoft.com/office/drawing/2014/main" id="{C0D6AF10-0D50-70D8-0F91-26A882CC5D6F}"/>
              </a:ext>
            </a:extLst>
          </p:cNvPr>
          <p:cNvSpPr>
            <a:spLocks noGrp="1"/>
          </p:cNvSpPr>
          <p:nvPr>
            <p:custDataLst>
              <p:tags r:id="rId79"/>
            </p:custDataLst>
          </p:nvPr>
        </p:nvSpPr>
        <p:spPr bwMode="auto">
          <a:xfrm>
            <a:off x="554038" y="1808163"/>
            <a:ext cx="6397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AD9A1A8D-EA8E-4385-B0CF-F373CCA9729C}" type="datetime'''''A''''''''c''''''''''ti''''''v''i''t''''y'''">
              <a:rPr lang="en-US" altLang="en-US" sz="1400" b="1" smtClean="0">
                <a:effectLst/>
              </a:rPr>
              <a:pPr marL="0" lvl="0" indent="0">
                <a:spcBef>
                  <a:spcPct val="0"/>
                </a:spcBef>
                <a:spcAft>
                  <a:spcPct val="0"/>
                </a:spcAft>
                <a:buNone/>
              </a:pPr>
              <a:t>Activity</a:t>
            </a:fld>
            <a:endParaRPr lang="en-US" sz="1400" b="1"/>
          </a:p>
        </p:txBody>
      </p:sp>
      <p:sp>
        <p:nvSpPr>
          <p:cNvPr id="8" name="Text Placeholder 57">
            <a:extLst>
              <a:ext uri="{FF2B5EF4-FFF2-40B4-BE49-F238E27FC236}">
                <a16:creationId xmlns:a16="http://schemas.microsoft.com/office/drawing/2014/main" id="{3C3A3C07-8FD9-A92B-4030-8E4FC098EAB2}"/>
              </a:ext>
            </a:extLst>
          </p:cNvPr>
          <p:cNvSpPr>
            <a:spLocks noGrp="1"/>
          </p:cNvSpPr>
          <p:nvPr>
            <p:custDataLst>
              <p:tags r:id="rId80"/>
            </p:custDataLst>
          </p:nvPr>
        </p:nvSpPr>
        <p:spPr bwMode="auto">
          <a:xfrm>
            <a:off x="554038" y="3709988"/>
            <a:ext cx="6016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14CDD4F4-F125-4AEF-9657-7CC068A8627E}" type="datetime'''''B''''''at''''''''''''''''''''''''''''''''''''''''c''''h 1'">
              <a:rPr lang="en-US" altLang="en-US" sz="1400" smtClean="0"/>
              <a:pPr marL="0" lvl="0" indent="0">
                <a:spcBef>
                  <a:spcPct val="0"/>
                </a:spcBef>
                <a:spcAft>
                  <a:spcPct val="0"/>
                </a:spcAft>
                <a:buNone/>
              </a:pPr>
              <a:t>Batch 1</a:t>
            </a:fld>
            <a:endParaRPr lang="en-US" sz="1400"/>
          </a:p>
        </p:txBody>
      </p:sp>
      <p:sp>
        <p:nvSpPr>
          <p:cNvPr id="9" name="Text Placeholder 57">
            <a:extLst>
              <a:ext uri="{FF2B5EF4-FFF2-40B4-BE49-F238E27FC236}">
                <a16:creationId xmlns:a16="http://schemas.microsoft.com/office/drawing/2014/main" id="{50362201-28E7-CCDA-E83A-C433C9D95A1F}"/>
              </a:ext>
            </a:extLst>
          </p:cNvPr>
          <p:cNvSpPr>
            <a:spLocks noGrp="1"/>
          </p:cNvSpPr>
          <p:nvPr>
            <p:custDataLst>
              <p:tags r:id="rId81"/>
            </p:custDataLst>
          </p:nvPr>
        </p:nvSpPr>
        <p:spPr bwMode="auto">
          <a:xfrm>
            <a:off x="554038" y="4884738"/>
            <a:ext cx="6016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28F5F52F-76ED-40EC-97E3-019D2DFBCF0D}" type="datetime'''''Ba''''''''''''''''''''''tch'''''' ''''''''''''''2'''">
              <a:rPr lang="en-US" altLang="en-US" sz="1400" smtClean="0"/>
              <a:pPr marL="0" lvl="0" indent="0">
                <a:spcBef>
                  <a:spcPct val="0"/>
                </a:spcBef>
                <a:spcAft>
                  <a:spcPct val="0"/>
                </a:spcAft>
                <a:buNone/>
              </a:pPr>
              <a:t>Batch 2</a:t>
            </a:fld>
            <a:endParaRPr lang="en-US" sz="1400"/>
          </a:p>
        </p:txBody>
      </p:sp>
      <p:sp>
        <p:nvSpPr>
          <p:cNvPr id="14" name="Speech Bubble: Rectangle 13">
            <a:extLst>
              <a:ext uri="{FF2B5EF4-FFF2-40B4-BE49-F238E27FC236}">
                <a16:creationId xmlns:a16="http://schemas.microsoft.com/office/drawing/2014/main" id="{4047E552-43A3-9115-A679-E76C9C37B467}"/>
              </a:ext>
            </a:extLst>
          </p:cNvPr>
          <p:cNvSpPr/>
          <p:nvPr/>
        </p:nvSpPr>
        <p:spPr>
          <a:xfrm>
            <a:off x="8430784" y="2139284"/>
            <a:ext cx="2371372" cy="1034279"/>
          </a:xfrm>
          <a:prstGeom prst="wedgeRectCallout">
            <a:avLst>
              <a:gd name="adj1" fmla="val -54442"/>
              <a:gd name="adj2" fmla="val -19949"/>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Following completion of the batch study and confirmation of commitments, ERCOT advances the resulting transmission plan through the RPG process for stakeholder review and governance approval</a:t>
            </a:r>
          </a:p>
        </p:txBody>
      </p:sp>
      <p:grpSp>
        <p:nvGrpSpPr>
          <p:cNvPr id="75" name="Group 74">
            <a:extLst>
              <a:ext uri="{FF2B5EF4-FFF2-40B4-BE49-F238E27FC236}">
                <a16:creationId xmlns:a16="http://schemas.microsoft.com/office/drawing/2014/main" id="{66FC6705-4250-BB77-4BAF-01F22EBFC74A}"/>
              </a:ext>
            </a:extLst>
          </p:cNvPr>
          <p:cNvGrpSpPr/>
          <p:nvPr/>
        </p:nvGrpSpPr>
        <p:grpSpPr>
          <a:xfrm>
            <a:off x="9020712" y="4159250"/>
            <a:ext cx="0" cy="388938"/>
            <a:chOff x="8594632" y="3940175"/>
            <a:chExt cx="0" cy="388938"/>
          </a:xfrm>
        </p:grpSpPr>
        <p:cxnSp>
          <p:nvCxnSpPr>
            <p:cNvPr id="247" name="LineBasicVerticalDefault 244">
              <a:extLst>
                <a:ext uri="{FF2B5EF4-FFF2-40B4-BE49-F238E27FC236}">
                  <a16:creationId xmlns:a16="http://schemas.microsoft.com/office/drawing/2014/main" id="{2C45402E-1712-2C2A-DED2-ECE4E886AA08}"/>
                </a:ext>
              </a:extLst>
            </p:cNvPr>
            <p:cNvCxnSpPr>
              <a:cxnSpLocks/>
            </p:cNvCxnSpPr>
            <p:nvPr>
              <p:custDataLst>
                <p:tags r:id="rId84"/>
              </p:custDataLst>
            </p:nvPr>
          </p:nvCxnSpPr>
          <p:spPr>
            <a:xfrm>
              <a:off x="8594632" y="3940176"/>
              <a:ext cx="0" cy="388937"/>
            </a:xfrm>
            <a:prstGeom prst="straightConnector1">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LineBasicVerticalDefault 241">
              <a:extLst>
                <a:ext uri="{FF2B5EF4-FFF2-40B4-BE49-F238E27FC236}">
                  <a16:creationId xmlns:a16="http://schemas.microsoft.com/office/drawing/2014/main" id="{64B0CE47-56F7-0246-D141-53E02CE482C6}"/>
                </a:ext>
              </a:extLst>
            </p:cNvPr>
            <p:cNvCxnSpPr>
              <a:cxnSpLocks/>
            </p:cNvCxnSpPr>
            <p:nvPr>
              <p:custDataLst>
                <p:tags r:id="rId85"/>
              </p:custDataLst>
            </p:nvPr>
          </p:nvCxnSpPr>
          <p:spPr>
            <a:xfrm>
              <a:off x="8594632" y="3940175"/>
              <a:ext cx="0" cy="388937"/>
            </a:xfrm>
            <a:prstGeom prst="straightConnector1">
              <a:avLst/>
            </a:prstGeom>
            <a:ln w="28575">
              <a:solidFill>
                <a:srgbClr val="00AEC7"/>
              </a:solidFill>
              <a:prstDash val="sysDash"/>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271F6674-E849-1F8A-A38D-1FED0FD029C9}"/>
              </a:ext>
            </a:extLst>
          </p:cNvPr>
          <p:cNvGrpSpPr/>
          <p:nvPr/>
        </p:nvGrpSpPr>
        <p:grpSpPr>
          <a:xfrm>
            <a:off x="6460735" y="3000382"/>
            <a:ext cx="0" cy="427832"/>
            <a:chOff x="8594632" y="3940175"/>
            <a:chExt cx="0" cy="388938"/>
          </a:xfrm>
        </p:grpSpPr>
        <p:cxnSp>
          <p:nvCxnSpPr>
            <p:cNvPr id="78" name="LineBasicVerticalDefault 244">
              <a:extLst>
                <a:ext uri="{FF2B5EF4-FFF2-40B4-BE49-F238E27FC236}">
                  <a16:creationId xmlns:a16="http://schemas.microsoft.com/office/drawing/2014/main" id="{5DAA019C-18EE-15C7-C767-F021120F4718}"/>
                </a:ext>
              </a:extLst>
            </p:cNvPr>
            <p:cNvCxnSpPr>
              <a:cxnSpLocks/>
            </p:cNvCxnSpPr>
            <p:nvPr>
              <p:custDataLst>
                <p:tags r:id="rId82"/>
              </p:custDataLst>
            </p:nvPr>
          </p:nvCxnSpPr>
          <p:spPr>
            <a:xfrm>
              <a:off x="8594632" y="3940176"/>
              <a:ext cx="0" cy="388937"/>
            </a:xfrm>
            <a:prstGeom prst="straightConnector1">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LineBasicVerticalDefault 241">
              <a:extLst>
                <a:ext uri="{FF2B5EF4-FFF2-40B4-BE49-F238E27FC236}">
                  <a16:creationId xmlns:a16="http://schemas.microsoft.com/office/drawing/2014/main" id="{A05191E7-2674-1248-3B96-CCB20B967F76}"/>
                </a:ext>
              </a:extLst>
            </p:cNvPr>
            <p:cNvCxnSpPr>
              <a:cxnSpLocks/>
            </p:cNvCxnSpPr>
            <p:nvPr>
              <p:custDataLst>
                <p:tags r:id="rId83"/>
              </p:custDataLst>
            </p:nvPr>
          </p:nvCxnSpPr>
          <p:spPr>
            <a:xfrm>
              <a:off x="8594632" y="3940175"/>
              <a:ext cx="0" cy="388937"/>
            </a:xfrm>
            <a:prstGeom prst="straightConnector1">
              <a:avLst/>
            </a:prstGeom>
            <a:ln w="28575">
              <a:solidFill>
                <a:srgbClr val="00AEC7"/>
              </a:solidFill>
              <a:prstDash val="sysDash"/>
            </a:ln>
          </p:spPr>
          <p:style>
            <a:lnRef idx="1">
              <a:schemeClr val="accent1"/>
            </a:lnRef>
            <a:fillRef idx="0">
              <a:schemeClr val="accent1"/>
            </a:fillRef>
            <a:effectRef idx="0">
              <a:schemeClr val="accent1"/>
            </a:effectRef>
            <a:fontRef idx="minor">
              <a:schemeClr val="tx1"/>
            </a:fontRef>
          </p:style>
        </p:cxnSp>
      </p:grpSp>
      <p:sp>
        <p:nvSpPr>
          <p:cNvPr id="95" name="Rectangle 94">
            <a:extLst>
              <a:ext uri="{FF2B5EF4-FFF2-40B4-BE49-F238E27FC236}">
                <a16:creationId xmlns:a16="http://schemas.microsoft.com/office/drawing/2014/main" id="{189C30CA-1884-2635-3188-1B68F79079F1}"/>
              </a:ext>
            </a:extLst>
          </p:cNvPr>
          <p:cNvSpPr/>
          <p:nvPr/>
        </p:nvSpPr>
        <p:spPr>
          <a:xfrm>
            <a:off x="1265236" y="2052638"/>
            <a:ext cx="2563810" cy="3481387"/>
          </a:xfrm>
          <a:prstGeom prst="rect">
            <a:avLst/>
          </a:prstGeom>
          <a:solidFill>
            <a:srgbClr val="E6EB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Speech Bubble: Rectangle 95">
            <a:extLst>
              <a:ext uri="{FF2B5EF4-FFF2-40B4-BE49-F238E27FC236}">
                <a16:creationId xmlns:a16="http://schemas.microsoft.com/office/drawing/2014/main" id="{26FF7C58-C8FF-0617-04DF-3EECCE21DF20}"/>
              </a:ext>
            </a:extLst>
          </p:cNvPr>
          <p:cNvSpPr/>
          <p:nvPr/>
        </p:nvSpPr>
        <p:spPr>
          <a:xfrm>
            <a:off x="3791480" y="3157082"/>
            <a:ext cx="2371372" cy="940254"/>
          </a:xfrm>
          <a:prstGeom prst="wedgeRectCallout">
            <a:avLst>
              <a:gd name="adj1" fmla="val 57772"/>
              <a:gd name="adj2" fmla="val -26505"/>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solidFill>
                  <a:schemeClr val="tx1"/>
                </a:solidFill>
              </a:rPr>
              <a:t>A new batch begins every six months, ensuring predictable decision cycles without processing gaps and building on upgrades approved in prior cycles</a:t>
            </a:r>
            <a:endParaRPr lang="en-US" sz="1000">
              <a:solidFill>
                <a:schemeClr val="tx1"/>
              </a:solidFill>
              <a:cs typeface="Arial"/>
            </a:endParaRPr>
          </a:p>
        </p:txBody>
      </p:sp>
      <p:sp>
        <p:nvSpPr>
          <p:cNvPr id="15" name="Sticker">
            <a:extLst>
              <a:ext uri="{FF2B5EF4-FFF2-40B4-BE49-F238E27FC236}">
                <a16:creationId xmlns:a16="http://schemas.microsoft.com/office/drawing/2014/main" id="{731902FB-82F3-0D88-539F-691B73FFB7FC}"/>
              </a:ext>
            </a:extLst>
          </p:cNvPr>
          <p:cNvSpPr txBox="1"/>
          <p:nvPr/>
        </p:nvSpPr>
        <p:spPr>
          <a:xfrm>
            <a:off x="554736" y="1053002"/>
            <a:ext cx="735779"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ILLUSTRATIVE</a:t>
            </a:r>
          </a:p>
        </p:txBody>
      </p:sp>
    </p:spTree>
    <p:extLst>
      <p:ext uri="{BB962C8B-B14F-4D97-AF65-F5344CB8AC3E}">
        <p14:creationId xmlns:p14="http://schemas.microsoft.com/office/powerpoint/2010/main" val="4141336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3BBC9-4B36-EBD3-F5BE-C71625D4C4F4}"/>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B07DD1A-3F59-F600-8952-C766AB64D1B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7" imgH="327" progId="TCLayout.ActiveDocument.1">
                  <p:embed/>
                </p:oleObj>
              </mc:Choice>
              <mc:Fallback>
                <p:oleObj name="think-cell Slide" r:id="rId3" imgW="327" imgH="327" progId="TCLayout.ActiveDocument.1">
                  <p:embed/>
                  <p:pic>
                    <p:nvPicPr>
                      <p:cNvPr id="8" name="think-cell data - do not delete" hidden="1">
                        <a:extLst>
                          <a:ext uri="{FF2B5EF4-FFF2-40B4-BE49-F238E27FC236}">
                            <a16:creationId xmlns:a16="http://schemas.microsoft.com/office/drawing/2014/main" id="{BB07DD1A-3F59-F600-8952-C766AB64D1B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D7AEA702-4FF7-0125-C7F6-4187339C9705}"/>
              </a:ext>
            </a:extLst>
          </p:cNvPr>
          <p:cNvSpPr>
            <a:spLocks noGrp="1"/>
          </p:cNvSpPr>
          <p:nvPr>
            <p:ph type="body" sz="quarter" idx="10"/>
          </p:nvPr>
        </p:nvSpPr>
        <p:spPr>
          <a:noFill/>
          <a:ln>
            <a:noFill/>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 name="Title 1">
            <a:extLst>
              <a:ext uri="{FF2B5EF4-FFF2-40B4-BE49-F238E27FC236}">
                <a16:creationId xmlns:a16="http://schemas.microsoft.com/office/drawing/2014/main" id="{801A4F1F-87E9-4EF8-403A-09B1DEA40E6C}"/>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Fundamental Principles for ERCOT's Proposed Batch Zero Criteria</a:t>
            </a:r>
          </a:p>
        </p:txBody>
      </p:sp>
      <p:sp>
        <p:nvSpPr>
          <p:cNvPr id="11" name="TextBox 10">
            <a:extLst>
              <a:ext uri="{FF2B5EF4-FFF2-40B4-BE49-F238E27FC236}">
                <a16:creationId xmlns:a16="http://schemas.microsoft.com/office/drawing/2014/main" id="{4AAA9FF8-06B1-CA03-F607-88A0545A46D3}"/>
              </a:ext>
            </a:extLst>
          </p:cNvPr>
          <p:cNvSpPr txBox="1">
            <a:spLocks/>
          </p:cNvSpPr>
          <p:nvPr/>
        </p:nvSpPr>
        <p:spPr>
          <a:xfrm>
            <a:off x="554736" y="2257493"/>
            <a:ext cx="11082528" cy="923330"/>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a:solidFill>
                  <a:schemeClr val="accent1"/>
                </a:solidFill>
              </a:rPr>
              <a:t>Senate Bill 6 and PUC Gating Rules:</a:t>
            </a:r>
            <a:r>
              <a:rPr lang="en-US" sz="2000"/>
              <a:t> Utilize the gating criteria reflected in Project No. 58481 rulemaking to determine which large loads should be confirmed firm and which should be included to be studied in Batch Zero</a:t>
            </a:r>
            <a:endParaRPr lang="de-DE" sz="2000"/>
          </a:p>
        </p:txBody>
      </p:sp>
      <p:sp>
        <p:nvSpPr>
          <p:cNvPr id="13" name="TextBox 12">
            <a:extLst>
              <a:ext uri="{FF2B5EF4-FFF2-40B4-BE49-F238E27FC236}">
                <a16:creationId xmlns:a16="http://schemas.microsoft.com/office/drawing/2014/main" id="{91F21B76-7A5F-0FAA-B75C-8552487AAC12}"/>
              </a:ext>
            </a:extLst>
          </p:cNvPr>
          <p:cNvSpPr txBox="1">
            <a:spLocks/>
          </p:cNvSpPr>
          <p:nvPr/>
        </p:nvSpPr>
        <p:spPr>
          <a:xfrm>
            <a:off x="554736" y="3423977"/>
            <a:ext cx="11082528" cy="6155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a:solidFill>
                  <a:schemeClr val="accent1"/>
                </a:solidFill>
                <a:cs typeface="+mn-cs"/>
              </a:rPr>
              <a:t>Pre-Transition Processes:</a:t>
            </a:r>
            <a:r>
              <a:rPr lang="en-US" sz="2000">
                <a:cs typeface="+mn-cs"/>
              </a:rPr>
              <a:t> Respect to the extent feasible already granted approvals, including approval to energize and approved studies</a:t>
            </a:r>
            <a:endParaRPr lang="de-DE" sz="2000">
              <a:cs typeface="+mn-cs"/>
            </a:endParaRPr>
          </a:p>
        </p:txBody>
      </p:sp>
      <p:sp>
        <p:nvSpPr>
          <p:cNvPr id="20" name="TextBox 19">
            <a:extLst>
              <a:ext uri="{FF2B5EF4-FFF2-40B4-BE49-F238E27FC236}">
                <a16:creationId xmlns:a16="http://schemas.microsoft.com/office/drawing/2014/main" id="{8CBFA75A-53E6-D97F-F408-29A986DC0062}"/>
              </a:ext>
            </a:extLst>
          </p:cNvPr>
          <p:cNvSpPr txBox="1">
            <a:spLocks/>
          </p:cNvSpPr>
          <p:nvPr/>
        </p:nvSpPr>
        <p:spPr>
          <a:xfrm>
            <a:off x="554736" y="4282684"/>
            <a:ext cx="11082528" cy="6155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a:solidFill>
                  <a:schemeClr val="accent1"/>
                </a:solidFill>
                <a:cs typeface="+mn-cs"/>
              </a:rPr>
              <a:t>Large Load Near-Term Energizations:</a:t>
            </a:r>
            <a:r>
              <a:rPr lang="en-US" sz="2000">
                <a:cs typeface="+mn-cs"/>
              </a:rPr>
              <a:t> Assess development activity for large loads that declare 2026 or 2027 energization to evaluate schedule feasibility</a:t>
            </a:r>
            <a:endParaRPr lang="de-DE" sz="2000">
              <a:cs typeface="+mn-cs"/>
            </a:endParaRPr>
          </a:p>
        </p:txBody>
      </p:sp>
      <p:sp>
        <p:nvSpPr>
          <p:cNvPr id="22" name="TextBox 21">
            <a:extLst>
              <a:ext uri="{FF2B5EF4-FFF2-40B4-BE49-F238E27FC236}">
                <a16:creationId xmlns:a16="http://schemas.microsoft.com/office/drawing/2014/main" id="{38EB916C-EB09-CD34-A4EA-DFC247F9AE50}"/>
              </a:ext>
            </a:extLst>
          </p:cNvPr>
          <p:cNvSpPr txBox="1">
            <a:spLocks/>
          </p:cNvSpPr>
          <p:nvPr/>
        </p:nvSpPr>
        <p:spPr>
          <a:xfrm>
            <a:off x="554736" y="5141394"/>
            <a:ext cx="11082528" cy="6155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a:solidFill>
                  <a:schemeClr val="accent1"/>
                </a:solidFill>
                <a:cs typeface="+mn-cs"/>
              </a:rPr>
              <a:t>Reallocate Non-utilized Capacity:</a:t>
            </a:r>
            <a:r>
              <a:rPr lang="en-US" sz="2000">
                <a:cs typeface="+mn-cs"/>
              </a:rPr>
              <a:t> Release non-utilized large load capacity for use by other loads in accordance with Project No. 58481, new 16 TAC § 25.194</a:t>
            </a:r>
            <a:endParaRPr lang="de-DE" sz="2000">
              <a:cs typeface="+mn-cs"/>
            </a:endParaRPr>
          </a:p>
        </p:txBody>
      </p:sp>
      <p:sp>
        <p:nvSpPr>
          <p:cNvPr id="24" name="TextBox 23">
            <a:extLst>
              <a:ext uri="{FF2B5EF4-FFF2-40B4-BE49-F238E27FC236}">
                <a16:creationId xmlns:a16="http://schemas.microsoft.com/office/drawing/2014/main" id="{9C97DEE9-99D6-EC19-A6B2-3889C82D5070}"/>
              </a:ext>
            </a:extLst>
          </p:cNvPr>
          <p:cNvSpPr txBox="1">
            <a:spLocks/>
          </p:cNvSpPr>
          <p:nvPr/>
        </p:nvSpPr>
        <p:spPr>
          <a:xfrm>
            <a:off x="554736" y="1398786"/>
            <a:ext cx="11082528" cy="6155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a:solidFill>
                  <a:schemeClr val="accent1"/>
                </a:solidFill>
                <a:cs typeface="+mn-cs"/>
              </a:rPr>
              <a:t>ERCOT’s Reliability Responsibility:</a:t>
            </a:r>
            <a:r>
              <a:rPr lang="en-US" sz="2000">
                <a:cs typeface="+mn-cs"/>
              </a:rPr>
              <a:t> Ensure all Large Loads confirmed to be firm in Batch Zero have been studied to show that the load can be served reliably</a:t>
            </a:r>
            <a:endParaRPr lang="de-DE" sz="2000">
              <a:cs typeface="+mn-cs"/>
            </a:endParaRPr>
          </a:p>
        </p:txBody>
      </p:sp>
      <p:cxnSp>
        <p:nvCxnSpPr>
          <p:cNvPr id="27" name="Straight Connector 26">
            <a:extLst>
              <a:ext uri="{FF2B5EF4-FFF2-40B4-BE49-F238E27FC236}">
                <a16:creationId xmlns:a16="http://schemas.microsoft.com/office/drawing/2014/main" id="{60E0DDC3-A7A5-5A55-8BC3-6FC9B0C55221}"/>
              </a:ext>
            </a:extLst>
          </p:cNvPr>
          <p:cNvCxnSpPr/>
          <p:nvPr/>
        </p:nvCxnSpPr>
        <p:spPr>
          <a:xfrm>
            <a:off x="554736" y="3302400"/>
            <a:ext cx="11082528" cy="0"/>
          </a:xfrm>
          <a:prstGeom prst="line">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653D42F-CBE6-DAE5-DD13-6D68A417BDBE}"/>
              </a:ext>
            </a:extLst>
          </p:cNvPr>
          <p:cNvCxnSpPr/>
          <p:nvPr/>
        </p:nvCxnSpPr>
        <p:spPr>
          <a:xfrm>
            <a:off x="554736" y="4161107"/>
            <a:ext cx="11082528" cy="0"/>
          </a:xfrm>
          <a:prstGeom prst="line">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297CBDB-CB3B-1215-7DE3-338D20E8D655}"/>
              </a:ext>
            </a:extLst>
          </p:cNvPr>
          <p:cNvCxnSpPr/>
          <p:nvPr/>
        </p:nvCxnSpPr>
        <p:spPr>
          <a:xfrm>
            <a:off x="554736" y="5019814"/>
            <a:ext cx="11082528" cy="0"/>
          </a:xfrm>
          <a:prstGeom prst="line">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88EF5A4-881F-D920-95F9-17F3199A5AF7}"/>
              </a:ext>
            </a:extLst>
          </p:cNvPr>
          <p:cNvCxnSpPr/>
          <p:nvPr/>
        </p:nvCxnSpPr>
        <p:spPr>
          <a:xfrm>
            <a:off x="554736" y="2135916"/>
            <a:ext cx="11082528" cy="0"/>
          </a:xfrm>
          <a:prstGeom prst="line">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523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961F1-DCBC-3998-CDBB-1F49B8700CD3}"/>
            </a:ext>
          </a:extLst>
        </p:cNvPr>
        <p:cNvGrpSpPr/>
        <p:nvPr/>
      </p:nvGrpSpPr>
      <p:grpSpPr>
        <a:xfrm>
          <a:off x="0" y="0"/>
          <a:ext cx="0" cy="0"/>
          <a:chOff x="0" y="0"/>
          <a:chExt cx="0" cy="0"/>
        </a:xfrm>
      </p:grpSpPr>
      <p:graphicFrame>
        <p:nvGraphicFramePr>
          <p:cNvPr id="12" name="Object 6" hidden="1">
            <a:extLst>
              <a:ext uri="{FF2B5EF4-FFF2-40B4-BE49-F238E27FC236}">
                <a16:creationId xmlns:a16="http://schemas.microsoft.com/office/drawing/2014/main" id="{71E376DF-3548-7704-15C8-55995203F370}"/>
              </a:ext>
            </a:extLst>
          </p:cNvPr>
          <p:cNvGraphicFramePr>
            <a:graphicFrameLocks noChangeAspect="1"/>
          </p:cNvGraphicFramePr>
          <p:nvPr>
            <p:custDataLst>
              <p:tags r:id="rId1"/>
            </p:custDataLst>
            <p:extLst>
              <p:ext uri="{D42A27DB-BD31-4B8C-83A1-F6EECF244321}">
                <p14:modId xmlns:p14="http://schemas.microsoft.com/office/powerpoint/2010/main" val="1507524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327" imgH="327" progId="TCLayout.ActiveDocument.1">
                  <p:embed/>
                </p:oleObj>
              </mc:Choice>
              <mc:Fallback>
                <p:oleObj name="think-cell Slide" r:id="rId17" imgW="327" imgH="327" progId="TCLayout.ActiveDocument.1">
                  <p:embed/>
                  <p:pic>
                    <p:nvPicPr>
                      <p:cNvPr id="12" name="Object 6" hidden="1">
                        <a:extLst>
                          <a:ext uri="{FF2B5EF4-FFF2-40B4-BE49-F238E27FC236}">
                            <a16:creationId xmlns:a16="http://schemas.microsoft.com/office/drawing/2014/main" id="{71E376DF-3548-7704-15C8-55995203F370}"/>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10" name="2. Slide Title">
            <a:extLst>
              <a:ext uri="{FF2B5EF4-FFF2-40B4-BE49-F238E27FC236}">
                <a16:creationId xmlns:a16="http://schemas.microsoft.com/office/drawing/2014/main" id="{B975985F-2AE1-EF55-5C26-968BFED2CE48}"/>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wrap="square">
            <a:noAutofit/>
          </a:bodyPr>
          <a:lstStyle/>
          <a:p>
            <a:r>
              <a:rPr lang="en-US"/>
              <a:t>Eligibility flowchart: how to assess if a load is included for Batch Zero?</a:t>
            </a:r>
          </a:p>
        </p:txBody>
      </p:sp>
      <p:sp>
        <p:nvSpPr>
          <p:cNvPr id="67" name="TextBox 66">
            <a:extLst>
              <a:ext uri="{FF2B5EF4-FFF2-40B4-BE49-F238E27FC236}">
                <a16:creationId xmlns:a16="http://schemas.microsoft.com/office/drawing/2014/main" id="{9E7988E8-E872-3487-3F68-F3C19F296692}"/>
              </a:ext>
            </a:extLst>
          </p:cNvPr>
          <p:cNvSpPr txBox="1"/>
          <p:nvPr>
            <p:custDataLst>
              <p:tags r:id="rId3"/>
            </p:custDataLst>
          </p:nvPr>
        </p:nvSpPr>
        <p:spPr>
          <a:xfrm>
            <a:off x="2150741" y="5380666"/>
            <a:ext cx="9222751" cy="1077218"/>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1. See Batch Zero PGRR, Section 9.2.1.1(1)(a)–(b) (Eligibility Criteria for Inclusion as Base Load — Energized Loads)  |  2. See Batch Zero PGRR, Section 9.2.1.1(1)(d)–(e) (Eligibility Criteria for Inclusion as Base Load — Requested Initial Energization Date Thresholds)  |  3. See Batch Zero PGRR, Section 9.2.1.1(1)(d) (Eligibility Criteria for Inclusion as Base Load — Pre-2028 Loads) and Batch Zero PGRR, Section 9.2.1.1(1)(c)(</a:t>
            </a:r>
            <a:r>
              <a:rPr lang="en-US" sz="1000" err="1"/>
              <a:t>i</a:t>
            </a:r>
            <a:r>
              <a:rPr lang="en-US" sz="1000"/>
              <a:t>)–(ii) (Development activity attestation; QSA/interim VRT inclusion) |  4. See Batch Zero PGRR, Sections 9.2.1.4 and 9.2.1.1–9.2.1.2 (Evaluation of Existing Studies and Eligibility Treatment)  |  5. See Batch Zero PGRR, Section 9.2.1.2(1) (Eligibility Criteria for Inclusion as Load to be Studied and Allocated in Batch Zero)  |  6. See Batch Zero PGRR, Section 9.2.1.1(1)(a)–(b) and 9.2.1.1(2)(a)–(c) (Eligibility and Modeling for Base Load)  |  7. See Batch Zero PGRR, Sections 9.2.1.2(1)(a)–(b) and 9.7.1 (Eligibility for Inclusion as Load to be Studied)  |  8. See Batch Zero PGRR, Sections 9.2.1.3 and 9.2.2 (Load Not Included in Batch Zero)</a:t>
            </a:r>
          </a:p>
        </p:txBody>
      </p:sp>
      <p:sp>
        <p:nvSpPr>
          <p:cNvPr id="68" name="TextBox 67">
            <a:extLst>
              <a:ext uri="{FF2B5EF4-FFF2-40B4-BE49-F238E27FC236}">
                <a16:creationId xmlns:a16="http://schemas.microsoft.com/office/drawing/2014/main" id="{F25FAD67-54F4-9096-6A30-5C4043D506AB}"/>
              </a:ext>
            </a:extLst>
          </p:cNvPr>
          <p:cNvSpPr txBox="1"/>
          <p:nvPr>
            <p:custDataLst>
              <p:tags r:id="rId4"/>
            </p:custDataLst>
          </p:nvPr>
        </p:nvSpPr>
        <p:spPr>
          <a:xfrm>
            <a:off x="2150741" y="6516937"/>
            <a:ext cx="7548063" cy="153888"/>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Source: PGRR Batch Zero, March 4 2026</a:t>
            </a:r>
          </a:p>
        </p:txBody>
      </p:sp>
      <p:sp>
        <p:nvSpPr>
          <p:cNvPr id="2" name="Rectangle 1">
            <a:extLst>
              <a:ext uri="{FF2B5EF4-FFF2-40B4-BE49-F238E27FC236}">
                <a16:creationId xmlns:a16="http://schemas.microsoft.com/office/drawing/2014/main" id="{30E05399-1279-6BCD-24BB-566C1B11F4CB}"/>
              </a:ext>
            </a:extLst>
          </p:cNvPr>
          <p:cNvSpPr>
            <a:spLocks/>
          </p:cNvSpPr>
          <p:nvPr>
            <p:custDataLst>
              <p:tags r:id="rId5"/>
            </p:custDataLst>
          </p:nvPr>
        </p:nvSpPr>
        <p:spPr>
          <a:xfrm>
            <a:off x="1612386" y="3194165"/>
            <a:ext cx="1177390" cy="1104327"/>
          </a:xfrm>
          <a:prstGeom prst="rect">
            <a:avLst/>
          </a:prstGeom>
          <a:noFill/>
          <a:ln>
            <a:solidFill>
              <a:schemeClr val="accent1">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wrap="square" rtlCol="0" anchor="ctr">
            <a:noAutofit/>
          </a:bodyPr>
          <a:lstStyle/>
          <a:p>
            <a:pPr algn="ctr"/>
            <a:r>
              <a:rPr lang="en-US" sz="1000">
                <a:solidFill>
                  <a:schemeClr val="tx1"/>
                </a:solidFill>
              </a:rPr>
              <a:t>Has the load achieved Initial Energization?</a:t>
            </a:r>
            <a:r>
              <a:rPr lang="en-US" sz="1000" baseline="30000">
                <a:solidFill>
                  <a:schemeClr val="tx1"/>
                </a:solidFill>
              </a:rPr>
              <a:t>1</a:t>
            </a:r>
            <a:endParaRPr lang="en-US" sz="1000">
              <a:solidFill>
                <a:schemeClr val="tx1"/>
              </a:solidFill>
            </a:endParaRPr>
          </a:p>
        </p:txBody>
      </p:sp>
      <p:cxnSp>
        <p:nvCxnSpPr>
          <p:cNvPr id="3" name="Straight Arrow Connector 2">
            <a:extLst>
              <a:ext uri="{FF2B5EF4-FFF2-40B4-BE49-F238E27FC236}">
                <a16:creationId xmlns:a16="http://schemas.microsoft.com/office/drawing/2014/main" id="{36FA8B3F-272A-815E-9474-FFCE2CB7DBDE}"/>
              </a:ext>
            </a:extLst>
          </p:cNvPr>
          <p:cNvCxnSpPr>
            <a:cxnSpLocks/>
            <a:stCxn id="4" idx="3"/>
            <a:endCxn id="2" idx="1"/>
          </p:cNvCxnSpPr>
          <p:nvPr/>
        </p:nvCxnSpPr>
        <p:spPr>
          <a:xfrm>
            <a:off x="1161802" y="3746328"/>
            <a:ext cx="450584" cy="1"/>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3FDD4EC-8B5F-0E2E-7E8D-1C23EAB4D925}"/>
              </a:ext>
            </a:extLst>
          </p:cNvPr>
          <p:cNvSpPr txBox="1"/>
          <p:nvPr/>
        </p:nvSpPr>
        <p:spPr>
          <a:xfrm>
            <a:off x="554736" y="3469329"/>
            <a:ext cx="607066"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200" b="1">
                <a:solidFill>
                  <a:srgbClr val="C00000"/>
                </a:solidFill>
                <a:cs typeface="+mn-cs"/>
              </a:rPr>
              <a:t>Large Load request</a:t>
            </a:r>
          </a:p>
        </p:txBody>
      </p:sp>
      <p:sp>
        <p:nvSpPr>
          <p:cNvPr id="5" name="Rectangle: Rounded Corners 4">
            <a:extLst>
              <a:ext uri="{FF2B5EF4-FFF2-40B4-BE49-F238E27FC236}">
                <a16:creationId xmlns:a16="http://schemas.microsoft.com/office/drawing/2014/main" id="{D53B71BD-75D7-5901-8E4D-36B6DF300248}"/>
              </a:ext>
            </a:extLst>
          </p:cNvPr>
          <p:cNvSpPr>
            <a:spLocks/>
          </p:cNvSpPr>
          <p:nvPr/>
        </p:nvSpPr>
        <p:spPr>
          <a:xfrm>
            <a:off x="10065039" y="1131692"/>
            <a:ext cx="1151993" cy="1225535"/>
          </a:xfrm>
          <a:prstGeom prst="roundRect">
            <a:avLst/>
          </a:prstGeom>
          <a:solidFill>
            <a:srgbClr val="92D050">
              <a:alpha val="50196"/>
            </a:srgbClr>
          </a:solidFill>
          <a:ln w="6350" cap="sq">
            <a:solidFill>
              <a:srgbClr val="92D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buClr>
                <a:schemeClr val="tx1"/>
              </a:buClr>
            </a:pPr>
            <a:r>
              <a:rPr lang="de-DE" sz="1000" b="1">
                <a:solidFill>
                  <a:schemeClr val="tx1"/>
                </a:solidFill>
              </a:rPr>
              <a:t>Included in Batch Zero as a base load</a:t>
            </a:r>
            <a:r>
              <a:rPr lang="de-DE" sz="1000" b="1" baseline="30000">
                <a:solidFill>
                  <a:schemeClr val="tx1"/>
                </a:solidFill>
              </a:rPr>
              <a:t>6</a:t>
            </a:r>
            <a:endParaRPr lang="de-DE" sz="1000" b="1">
              <a:solidFill>
                <a:schemeClr val="tx1"/>
              </a:solidFill>
            </a:endParaRPr>
          </a:p>
        </p:txBody>
      </p:sp>
      <p:sp>
        <p:nvSpPr>
          <p:cNvPr id="6" name="Rectangle: Rounded Corners 5">
            <a:extLst>
              <a:ext uri="{FF2B5EF4-FFF2-40B4-BE49-F238E27FC236}">
                <a16:creationId xmlns:a16="http://schemas.microsoft.com/office/drawing/2014/main" id="{5A3BD8CB-1996-00FB-6DE7-0CE2428F5B30}"/>
              </a:ext>
            </a:extLst>
          </p:cNvPr>
          <p:cNvSpPr>
            <a:spLocks/>
          </p:cNvSpPr>
          <p:nvPr/>
        </p:nvSpPr>
        <p:spPr>
          <a:xfrm>
            <a:off x="10065039" y="4325039"/>
            <a:ext cx="1151993" cy="760961"/>
          </a:xfrm>
          <a:prstGeom prst="roundRect">
            <a:avLst/>
          </a:prstGeom>
          <a:solidFill>
            <a:srgbClr val="FF6565">
              <a:alpha val="50196"/>
            </a:srgbClr>
          </a:solid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buClr>
                <a:schemeClr val="tx1"/>
              </a:buClr>
            </a:pPr>
            <a:r>
              <a:rPr lang="de-DE" sz="1000" b="1">
                <a:solidFill>
                  <a:schemeClr val="tx1"/>
                </a:solidFill>
              </a:rPr>
              <a:t>Not included in Batch Zero</a:t>
            </a:r>
            <a:r>
              <a:rPr lang="de-DE" sz="1000" b="1" baseline="30000">
                <a:solidFill>
                  <a:schemeClr val="tx1"/>
                </a:solidFill>
              </a:rPr>
              <a:t>8</a:t>
            </a:r>
            <a:endParaRPr lang="de-DE" sz="1000" b="1">
              <a:solidFill>
                <a:schemeClr val="tx1"/>
              </a:solidFill>
            </a:endParaRPr>
          </a:p>
        </p:txBody>
      </p:sp>
      <p:sp>
        <p:nvSpPr>
          <p:cNvPr id="7" name="Rectangle: Rounded Corners 6">
            <a:extLst>
              <a:ext uri="{FF2B5EF4-FFF2-40B4-BE49-F238E27FC236}">
                <a16:creationId xmlns:a16="http://schemas.microsoft.com/office/drawing/2014/main" id="{BA5AA745-9ADD-0218-8C91-3775EAE74E37}"/>
              </a:ext>
            </a:extLst>
          </p:cNvPr>
          <p:cNvSpPr>
            <a:spLocks/>
          </p:cNvSpPr>
          <p:nvPr/>
        </p:nvSpPr>
        <p:spPr>
          <a:xfrm>
            <a:off x="10065039" y="2522410"/>
            <a:ext cx="1151993" cy="1631188"/>
          </a:xfrm>
          <a:prstGeom prst="roundRect">
            <a:avLst/>
          </a:prstGeom>
          <a:solidFill>
            <a:srgbClr val="685BC7">
              <a:alpha val="50196"/>
            </a:srgbClr>
          </a:solidFill>
          <a:ln w="6350" cap="sq">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000" b="1">
                <a:solidFill>
                  <a:schemeClr val="tx1"/>
                </a:solidFill>
              </a:rPr>
              <a:t>Studied in Batch Zero and will receive load allocation amounts</a:t>
            </a:r>
            <a:r>
              <a:rPr lang="de-DE" sz="1000" b="1" baseline="30000">
                <a:solidFill>
                  <a:schemeClr val="tx1"/>
                </a:solidFill>
              </a:rPr>
              <a:t>7</a:t>
            </a:r>
            <a:endParaRPr lang="en-US" sz="1000" b="1">
              <a:solidFill>
                <a:schemeClr val="tx1"/>
              </a:solidFill>
            </a:endParaRPr>
          </a:p>
        </p:txBody>
      </p:sp>
      <p:sp>
        <p:nvSpPr>
          <p:cNvPr id="9" name="TextBox 8">
            <a:extLst>
              <a:ext uri="{FF2B5EF4-FFF2-40B4-BE49-F238E27FC236}">
                <a16:creationId xmlns:a16="http://schemas.microsoft.com/office/drawing/2014/main" id="{79142A7A-B9B8-7CF8-080F-5750F2FBA001}"/>
              </a:ext>
            </a:extLst>
          </p:cNvPr>
          <p:cNvSpPr txBox="1"/>
          <p:nvPr/>
        </p:nvSpPr>
        <p:spPr>
          <a:xfrm>
            <a:off x="2177592" y="2973575"/>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Yes</a:t>
            </a:r>
          </a:p>
        </p:txBody>
      </p:sp>
      <p:cxnSp>
        <p:nvCxnSpPr>
          <p:cNvPr id="21" name="Connector: Elbow 20">
            <a:extLst>
              <a:ext uri="{FF2B5EF4-FFF2-40B4-BE49-F238E27FC236}">
                <a16:creationId xmlns:a16="http://schemas.microsoft.com/office/drawing/2014/main" id="{F4058E30-8091-F75C-9A90-B7E92407D5B9}"/>
              </a:ext>
            </a:extLst>
          </p:cNvPr>
          <p:cNvCxnSpPr>
            <a:cxnSpLocks/>
            <a:stCxn id="2" idx="0"/>
          </p:cNvCxnSpPr>
          <p:nvPr/>
        </p:nvCxnSpPr>
        <p:spPr>
          <a:xfrm rot="5400000" flipH="1" flipV="1">
            <a:off x="5236870" y="-1634004"/>
            <a:ext cx="1792380" cy="7863958"/>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3A7068A3-8A3A-F95E-CB30-274837C7E06B}"/>
              </a:ext>
            </a:extLst>
          </p:cNvPr>
          <p:cNvSpPr>
            <a:spLocks/>
          </p:cNvSpPr>
          <p:nvPr>
            <p:custDataLst>
              <p:tags r:id="rId6"/>
            </p:custDataLst>
          </p:nvPr>
        </p:nvSpPr>
        <p:spPr>
          <a:xfrm>
            <a:off x="3323644" y="3194165"/>
            <a:ext cx="1177390" cy="1104327"/>
          </a:xfrm>
          <a:prstGeom prst="rect">
            <a:avLst/>
          </a:prstGeom>
          <a:noFill/>
          <a:ln>
            <a:solidFill>
              <a:schemeClr val="accent1">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wrap="square" rtlCol="0" anchor="ctr">
            <a:noAutofit/>
          </a:bodyPr>
          <a:lstStyle/>
          <a:p>
            <a:pPr algn="ctr"/>
            <a:r>
              <a:rPr lang="en-US" sz="1000">
                <a:solidFill>
                  <a:schemeClr val="tx1"/>
                </a:solidFill>
              </a:rPr>
              <a:t>Is the requested Initial Energization date on or before December 31, 2027?</a:t>
            </a:r>
            <a:r>
              <a:rPr lang="en-US" sz="1000" baseline="30000">
                <a:solidFill>
                  <a:schemeClr val="tx1"/>
                </a:solidFill>
              </a:rPr>
              <a:t>2</a:t>
            </a:r>
            <a:endParaRPr lang="en-US" sz="1000">
              <a:solidFill>
                <a:schemeClr val="tx1"/>
              </a:solidFill>
            </a:endParaRPr>
          </a:p>
        </p:txBody>
      </p:sp>
      <p:cxnSp>
        <p:nvCxnSpPr>
          <p:cNvPr id="19" name="Straight Arrow Connector 18">
            <a:extLst>
              <a:ext uri="{FF2B5EF4-FFF2-40B4-BE49-F238E27FC236}">
                <a16:creationId xmlns:a16="http://schemas.microsoft.com/office/drawing/2014/main" id="{408962B2-87E9-947C-1693-C99F8541D1BF}"/>
              </a:ext>
            </a:extLst>
          </p:cNvPr>
          <p:cNvCxnSpPr>
            <a:cxnSpLocks/>
            <a:stCxn id="2" idx="3"/>
            <a:endCxn id="31" idx="1"/>
          </p:cNvCxnSpPr>
          <p:nvPr/>
        </p:nvCxnSpPr>
        <p:spPr>
          <a:xfrm>
            <a:off x="2789776" y="3746329"/>
            <a:ext cx="533868"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13EA57D-5A43-5D02-ACC4-2893B6C367CC}"/>
              </a:ext>
            </a:extLst>
          </p:cNvPr>
          <p:cNvSpPr txBox="1"/>
          <p:nvPr/>
        </p:nvSpPr>
        <p:spPr>
          <a:xfrm>
            <a:off x="2773405" y="3541247"/>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No</a:t>
            </a:r>
          </a:p>
        </p:txBody>
      </p:sp>
      <p:sp>
        <p:nvSpPr>
          <p:cNvPr id="39" name="Rectangle 38">
            <a:extLst>
              <a:ext uri="{FF2B5EF4-FFF2-40B4-BE49-F238E27FC236}">
                <a16:creationId xmlns:a16="http://schemas.microsoft.com/office/drawing/2014/main" id="{ED194970-96C6-5A75-F078-F3526905752C}"/>
              </a:ext>
            </a:extLst>
          </p:cNvPr>
          <p:cNvSpPr>
            <a:spLocks/>
          </p:cNvSpPr>
          <p:nvPr>
            <p:custDataLst>
              <p:tags r:id="rId7"/>
            </p:custDataLst>
          </p:nvPr>
        </p:nvSpPr>
        <p:spPr>
          <a:xfrm>
            <a:off x="2768445" y="1722108"/>
            <a:ext cx="2294401" cy="1104327"/>
          </a:xfrm>
          <a:prstGeom prst="rect">
            <a:avLst/>
          </a:prstGeom>
          <a:noFill/>
          <a:ln>
            <a:solidFill>
              <a:schemeClr val="accent1">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wrap="square" rtlCol="0" anchor="ctr">
            <a:noAutofit/>
          </a:bodyPr>
          <a:lstStyle/>
          <a:p>
            <a:pPr algn="ctr"/>
            <a:r>
              <a:rPr lang="en-US" sz="1000">
                <a:solidFill>
                  <a:schemeClr val="tx1"/>
                </a:solidFill>
              </a:rPr>
              <a:t>Does the load, by the required deadline, either: (</a:t>
            </a:r>
            <a:r>
              <a:rPr lang="en-US" sz="1000" err="1">
                <a:solidFill>
                  <a:schemeClr val="tx1"/>
                </a:solidFill>
              </a:rPr>
              <a:t>i</a:t>
            </a:r>
            <a:r>
              <a:rPr lang="en-US" sz="1000">
                <a:solidFill>
                  <a:schemeClr val="tx1"/>
                </a:solidFill>
              </a:rPr>
              <a:t>) qualify via QSA / interim VRT inclusion and required attestations; OR (ii) have complete and valid studies, an executed Interconnection Agreement, and required development activity?</a:t>
            </a:r>
            <a:r>
              <a:rPr lang="en-US" sz="1000" baseline="30000">
                <a:solidFill>
                  <a:schemeClr val="tx1"/>
                </a:solidFill>
              </a:rPr>
              <a:t>3</a:t>
            </a:r>
            <a:endParaRPr lang="en-US" sz="1000">
              <a:solidFill>
                <a:schemeClr val="tx1"/>
              </a:solidFill>
            </a:endParaRPr>
          </a:p>
        </p:txBody>
      </p:sp>
      <p:sp>
        <p:nvSpPr>
          <p:cNvPr id="48" name="TextBox 47">
            <a:extLst>
              <a:ext uri="{FF2B5EF4-FFF2-40B4-BE49-F238E27FC236}">
                <a16:creationId xmlns:a16="http://schemas.microsoft.com/office/drawing/2014/main" id="{B62C495D-4371-8063-5278-4EBCBC4E6EB4}"/>
              </a:ext>
            </a:extLst>
          </p:cNvPr>
          <p:cNvSpPr txBox="1"/>
          <p:nvPr/>
        </p:nvSpPr>
        <p:spPr>
          <a:xfrm>
            <a:off x="3849059" y="2973575"/>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Yes</a:t>
            </a:r>
          </a:p>
        </p:txBody>
      </p:sp>
      <p:sp>
        <p:nvSpPr>
          <p:cNvPr id="50" name="Rectangle 49">
            <a:extLst>
              <a:ext uri="{FF2B5EF4-FFF2-40B4-BE49-F238E27FC236}">
                <a16:creationId xmlns:a16="http://schemas.microsoft.com/office/drawing/2014/main" id="{3B5040EE-C396-4742-1B93-55C22560B9D8}"/>
              </a:ext>
            </a:extLst>
          </p:cNvPr>
          <p:cNvSpPr>
            <a:spLocks/>
          </p:cNvSpPr>
          <p:nvPr>
            <p:custDataLst>
              <p:tags r:id="rId8"/>
            </p:custDataLst>
          </p:nvPr>
        </p:nvSpPr>
        <p:spPr>
          <a:xfrm>
            <a:off x="7120952" y="3194165"/>
            <a:ext cx="1723817" cy="1104327"/>
          </a:xfrm>
          <a:prstGeom prst="rect">
            <a:avLst/>
          </a:prstGeom>
          <a:noFill/>
          <a:ln>
            <a:solidFill>
              <a:schemeClr val="accent1">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wrap="square" rtlCol="0" anchor="ctr">
            <a:noAutofit/>
          </a:bodyPr>
          <a:lstStyle/>
          <a:p>
            <a:pPr algn="ctr"/>
            <a:r>
              <a:rPr lang="en-US" sz="1000">
                <a:solidFill>
                  <a:schemeClr val="tx1"/>
                </a:solidFill>
              </a:rPr>
              <a:t>Has the load executed an Intermediate Agreement and met the applicable eligibility criteria for inclusion as load to be studied?</a:t>
            </a:r>
            <a:r>
              <a:rPr lang="en-US" sz="1000" baseline="30000">
                <a:solidFill>
                  <a:schemeClr val="tx1"/>
                </a:solidFill>
              </a:rPr>
              <a:t>5</a:t>
            </a:r>
            <a:endParaRPr lang="en-US" sz="1000">
              <a:solidFill>
                <a:schemeClr val="tx1"/>
              </a:solidFill>
            </a:endParaRPr>
          </a:p>
        </p:txBody>
      </p:sp>
      <p:sp>
        <p:nvSpPr>
          <p:cNvPr id="87" name="Rectangle 86">
            <a:extLst>
              <a:ext uri="{FF2B5EF4-FFF2-40B4-BE49-F238E27FC236}">
                <a16:creationId xmlns:a16="http://schemas.microsoft.com/office/drawing/2014/main" id="{733D4216-2C65-1276-2026-C3DEE00F0CB9}"/>
              </a:ext>
            </a:extLst>
          </p:cNvPr>
          <p:cNvSpPr>
            <a:spLocks/>
          </p:cNvSpPr>
          <p:nvPr>
            <p:custDataLst>
              <p:tags r:id="rId9"/>
            </p:custDataLst>
          </p:nvPr>
        </p:nvSpPr>
        <p:spPr>
          <a:xfrm>
            <a:off x="4871923" y="3194165"/>
            <a:ext cx="1878141" cy="1104327"/>
          </a:xfrm>
          <a:prstGeom prst="rect">
            <a:avLst/>
          </a:prstGeom>
          <a:noFill/>
          <a:ln>
            <a:solidFill>
              <a:schemeClr val="accent1">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wrap="square" rtlCol="0" anchor="ctr">
            <a:noAutofit/>
          </a:bodyPr>
          <a:lstStyle/>
          <a:p>
            <a:pPr algn="ctr"/>
            <a:r>
              <a:rPr lang="en-US" sz="1000">
                <a:solidFill>
                  <a:schemeClr val="tx1"/>
                </a:solidFill>
              </a:rPr>
              <a:t>Does the load meet the eligibility criteria for inclusion as base load (including execution of an Interconnection Agreement)?</a:t>
            </a:r>
            <a:r>
              <a:rPr lang="en-US" sz="1000" baseline="30000">
                <a:solidFill>
                  <a:schemeClr val="tx1"/>
                </a:solidFill>
              </a:rPr>
              <a:t>4</a:t>
            </a:r>
            <a:endParaRPr lang="en-US" sz="1000">
              <a:solidFill>
                <a:schemeClr val="tx1"/>
              </a:solidFill>
            </a:endParaRPr>
          </a:p>
        </p:txBody>
      </p:sp>
      <p:sp>
        <p:nvSpPr>
          <p:cNvPr id="98" name="TextBox 97">
            <a:extLst>
              <a:ext uri="{FF2B5EF4-FFF2-40B4-BE49-F238E27FC236}">
                <a16:creationId xmlns:a16="http://schemas.microsoft.com/office/drawing/2014/main" id="{2ED31C58-8E5E-1DB5-7495-064CE5C6FD91}"/>
              </a:ext>
            </a:extLst>
          </p:cNvPr>
          <p:cNvSpPr txBox="1"/>
          <p:nvPr/>
        </p:nvSpPr>
        <p:spPr>
          <a:xfrm>
            <a:off x="5753224" y="2973575"/>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Yes</a:t>
            </a:r>
          </a:p>
        </p:txBody>
      </p:sp>
      <p:cxnSp>
        <p:nvCxnSpPr>
          <p:cNvPr id="25" name="Connector: Elbow 24">
            <a:extLst>
              <a:ext uri="{FF2B5EF4-FFF2-40B4-BE49-F238E27FC236}">
                <a16:creationId xmlns:a16="http://schemas.microsoft.com/office/drawing/2014/main" id="{0B5CB53F-A40A-AF1E-0CD9-D9DA345526F0}"/>
              </a:ext>
            </a:extLst>
          </p:cNvPr>
          <p:cNvCxnSpPr>
            <a:cxnSpLocks/>
            <a:stCxn id="50" idx="2"/>
            <a:endCxn id="6" idx="1"/>
          </p:cNvCxnSpPr>
          <p:nvPr/>
        </p:nvCxnSpPr>
        <p:spPr>
          <a:xfrm rot="16200000" flipH="1">
            <a:off x="8820436" y="3460917"/>
            <a:ext cx="407028" cy="2082178"/>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5946304-72D3-24EF-B666-5D7337CFE237}"/>
              </a:ext>
            </a:extLst>
          </p:cNvPr>
          <p:cNvSpPr txBox="1"/>
          <p:nvPr/>
        </p:nvSpPr>
        <p:spPr>
          <a:xfrm>
            <a:off x="3503405" y="1544108"/>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Yes</a:t>
            </a:r>
          </a:p>
        </p:txBody>
      </p:sp>
      <p:sp>
        <p:nvSpPr>
          <p:cNvPr id="30" name="TextBox 29">
            <a:extLst>
              <a:ext uri="{FF2B5EF4-FFF2-40B4-BE49-F238E27FC236}">
                <a16:creationId xmlns:a16="http://schemas.microsoft.com/office/drawing/2014/main" id="{B115DA40-7CB5-B66E-F59E-6B633EA6B8DE}"/>
              </a:ext>
            </a:extLst>
          </p:cNvPr>
          <p:cNvSpPr txBox="1"/>
          <p:nvPr/>
        </p:nvSpPr>
        <p:spPr>
          <a:xfrm>
            <a:off x="5027538" y="2095079"/>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No</a:t>
            </a:r>
          </a:p>
        </p:txBody>
      </p:sp>
      <p:sp>
        <p:nvSpPr>
          <p:cNvPr id="32" name="TextBox 31">
            <a:extLst>
              <a:ext uri="{FF2B5EF4-FFF2-40B4-BE49-F238E27FC236}">
                <a16:creationId xmlns:a16="http://schemas.microsoft.com/office/drawing/2014/main" id="{B1B59992-B0E7-5735-1084-7D17C1A113A3}"/>
              </a:ext>
            </a:extLst>
          </p:cNvPr>
          <p:cNvSpPr txBox="1"/>
          <p:nvPr/>
        </p:nvSpPr>
        <p:spPr>
          <a:xfrm>
            <a:off x="8840539" y="3489336"/>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Yes</a:t>
            </a:r>
          </a:p>
        </p:txBody>
      </p:sp>
      <p:sp>
        <p:nvSpPr>
          <p:cNvPr id="33" name="TextBox 32">
            <a:extLst>
              <a:ext uri="{FF2B5EF4-FFF2-40B4-BE49-F238E27FC236}">
                <a16:creationId xmlns:a16="http://schemas.microsoft.com/office/drawing/2014/main" id="{9C0E7070-C22A-C25A-0AFE-F5512A2FA388}"/>
              </a:ext>
            </a:extLst>
          </p:cNvPr>
          <p:cNvSpPr txBox="1"/>
          <p:nvPr/>
        </p:nvSpPr>
        <p:spPr>
          <a:xfrm>
            <a:off x="7982860" y="4395982"/>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No</a:t>
            </a:r>
          </a:p>
        </p:txBody>
      </p:sp>
      <p:sp>
        <p:nvSpPr>
          <p:cNvPr id="34" name="TrackerNumBlue 7">
            <a:extLst>
              <a:ext uri="{FF2B5EF4-FFF2-40B4-BE49-F238E27FC236}">
                <a16:creationId xmlns:a16="http://schemas.microsoft.com/office/drawing/2014/main" id="{1D9A46EA-59C1-5C66-BD8D-9903EAA91D22}"/>
              </a:ext>
            </a:extLst>
          </p:cNvPr>
          <p:cNvSpPr/>
          <p:nvPr>
            <p:custDataLst>
              <p:tags r:id="rId10"/>
            </p:custDataLst>
          </p:nvPr>
        </p:nvSpPr>
        <p:spPr>
          <a:xfrm>
            <a:off x="9955848" y="1036933"/>
            <a:ext cx="230859" cy="230859"/>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
        <p:nvSpPr>
          <p:cNvPr id="35" name="TrackerNumBlue 7">
            <a:extLst>
              <a:ext uri="{FF2B5EF4-FFF2-40B4-BE49-F238E27FC236}">
                <a16:creationId xmlns:a16="http://schemas.microsoft.com/office/drawing/2014/main" id="{B27BAF61-6C16-8049-9D82-8FCDEACB234F}"/>
              </a:ext>
            </a:extLst>
          </p:cNvPr>
          <p:cNvSpPr/>
          <p:nvPr>
            <p:custDataLst>
              <p:tags r:id="rId11"/>
            </p:custDataLst>
          </p:nvPr>
        </p:nvSpPr>
        <p:spPr>
          <a:xfrm>
            <a:off x="9955848" y="2502141"/>
            <a:ext cx="230859" cy="230859"/>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2</a:t>
            </a:r>
          </a:p>
        </p:txBody>
      </p:sp>
      <p:sp>
        <p:nvSpPr>
          <p:cNvPr id="37" name="TrackerNumBlue 7">
            <a:extLst>
              <a:ext uri="{FF2B5EF4-FFF2-40B4-BE49-F238E27FC236}">
                <a16:creationId xmlns:a16="http://schemas.microsoft.com/office/drawing/2014/main" id="{BF8CC4CE-3DCD-21EB-34E9-7AB8C9DDCAB2}"/>
              </a:ext>
            </a:extLst>
          </p:cNvPr>
          <p:cNvSpPr/>
          <p:nvPr>
            <p:custDataLst>
              <p:tags r:id="rId12"/>
            </p:custDataLst>
          </p:nvPr>
        </p:nvSpPr>
        <p:spPr>
          <a:xfrm>
            <a:off x="9955848" y="4225924"/>
            <a:ext cx="230859" cy="230859"/>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Arial"/>
              </a:rPr>
              <a:t>3</a:t>
            </a:r>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cxnSp>
        <p:nvCxnSpPr>
          <p:cNvPr id="49" name="Straight Arrow Connector 48">
            <a:extLst>
              <a:ext uri="{FF2B5EF4-FFF2-40B4-BE49-F238E27FC236}">
                <a16:creationId xmlns:a16="http://schemas.microsoft.com/office/drawing/2014/main" id="{EA5EDC85-F69C-5CC3-3224-ED5EA40FEBF0}"/>
              </a:ext>
            </a:extLst>
          </p:cNvPr>
          <p:cNvCxnSpPr>
            <a:cxnSpLocks/>
            <a:stCxn id="50" idx="3"/>
          </p:cNvCxnSpPr>
          <p:nvPr/>
        </p:nvCxnSpPr>
        <p:spPr>
          <a:xfrm>
            <a:off x="8844769" y="3746329"/>
            <a:ext cx="1220270" cy="6371"/>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ECF85B2-70FC-93C3-F20E-247E9106B854}"/>
              </a:ext>
            </a:extLst>
          </p:cNvPr>
          <p:cNvCxnSpPr>
            <a:cxnSpLocks/>
            <a:stCxn id="31" idx="0"/>
            <a:endCxn id="39" idx="2"/>
          </p:cNvCxnSpPr>
          <p:nvPr/>
        </p:nvCxnSpPr>
        <p:spPr>
          <a:xfrm flipV="1">
            <a:off x="3912339" y="2826435"/>
            <a:ext cx="3307" cy="36773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61" name="TrackerNumBlue 7">
            <a:extLst>
              <a:ext uri="{FF2B5EF4-FFF2-40B4-BE49-F238E27FC236}">
                <a16:creationId xmlns:a16="http://schemas.microsoft.com/office/drawing/2014/main" id="{24677792-8D1B-A906-BD37-DE3E4FA76A18}"/>
              </a:ext>
            </a:extLst>
          </p:cNvPr>
          <p:cNvSpPr/>
          <p:nvPr>
            <p:custDataLst>
              <p:tags r:id="rId13"/>
            </p:custDataLst>
          </p:nvPr>
        </p:nvSpPr>
        <p:spPr>
          <a:xfrm>
            <a:off x="2657975" y="1656583"/>
            <a:ext cx="230859" cy="230859"/>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Arial"/>
              </a:rPr>
              <a:t>4</a:t>
            </a:r>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
        <p:nvSpPr>
          <p:cNvPr id="62" name="TrackerNumBlue 7">
            <a:extLst>
              <a:ext uri="{FF2B5EF4-FFF2-40B4-BE49-F238E27FC236}">
                <a16:creationId xmlns:a16="http://schemas.microsoft.com/office/drawing/2014/main" id="{E0929061-F4F1-B1E8-450A-983CFE0E006B}"/>
              </a:ext>
            </a:extLst>
          </p:cNvPr>
          <p:cNvSpPr/>
          <p:nvPr>
            <p:custDataLst>
              <p:tags r:id="rId14"/>
            </p:custDataLst>
          </p:nvPr>
        </p:nvSpPr>
        <p:spPr>
          <a:xfrm>
            <a:off x="4760445" y="3141509"/>
            <a:ext cx="230859" cy="230859"/>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Arial"/>
              </a:rPr>
              <a:t>4</a:t>
            </a:r>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
        <p:nvSpPr>
          <p:cNvPr id="63" name="TrackerNumBlue 7">
            <a:extLst>
              <a:ext uri="{FF2B5EF4-FFF2-40B4-BE49-F238E27FC236}">
                <a16:creationId xmlns:a16="http://schemas.microsoft.com/office/drawing/2014/main" id="{CEF75C54-3935-2776-CAFF-05893CC51479}"/>
              </a:ext>
            </a:extLst>
          </p:cNvPr>
          <p:cNvSpPr/>
          <p:nvPr>
            <p:custDataLst>
              <p:tags r:id="rId15"/>
            </p:custDataLst>
          </p:nvPr>
        </p:nvSpPr>
        <p:spPr>
          <a:xfrm>
            <a:off x="2657975" y="2015051"/>
            <a:ext cx="230859" cy="230859"/>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5</a:t>
            </a:r>
          </a:p>
        </p:txBody>
      </p:sp>
      <p:grpSp>
        <p:nvGrpSpPr>
          <p:cNvPr id="64" name="Group 63">
            <a:extLst>
              <a:ext uri="{FF2B5EF4-FFF2-40B4-BE49-F238E27FC236}">
                <a16:creationId xmlns:a16="http://schemas.microsoft.com/office/drawing/2014/main" id="{83D51A88-9928-BF91-6E0C-7C18A4B33961}"/>
              </a:ext>
            </a:extLst>
          </p:cNvPr>
          <p:cNvGrpSpPr/>
          <p:nvPr/>
        </p:nvGrpSpPr>
        <p:grpSpPr>
          <a:xfrm>
            <a:off x="9936089" y="698245"/>
            <a:ext cx="1280943" cy="182880"/>
            <a:chOff x="10504657" y="911842"/>
            <a:chExt cx="1280943" cy="182880"/>
          </a:xfrm>
        </p:grpSpPr>
        <p:sp>
          <p:nvSpPr>
            <p:cNvPr id="65" name="Oval 64">
              <a:extLst>
                <a:ext uri="{FF2B5EF4-FFF2-40B4-BE49-F238E27FC236}">
                  <a16:creationId xmlns:a16="http://schemas.microsoft.com/office/drawing/2014/main" id="{5E849C96-A8AB-93A2-C7BD-1ED09F113946}"/>
                </a:ext>
              </a:extLst>
            </p:cNvPr>
            <p:cNvSpPr/>
            <p:nvPr/>
          </p:nvSpPr>
          <p:spPr>
            <a:xfrm>
              <a:off x="10504657" y="911842"/>
              <a:ext cx="182880" cy="18288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t>X</a:t>
              </a:r>
            </a:p>
          </p:txBody>
        </p:sp>
        <p:sp>
          <p:nvSpPr>
            <p:cNvPr id="66" name="TextBox 65">
              <a:extLst>
                <a:ext uri="{FF2B5EF4-FFF2-40B4-BE49-F238E27FC236}">
                  <a16:creationId xmlns:a16="http://schemas.microsoft.com/office/drawing/2014/main" id="{8197647D-52BD-3363-BEFB-A6B0C5C5B9DD}"/>
                </a:ext>
              </a:extLst>
            </p:cNvPr>
            <p:cNvSpPr txBox="1"/>
            <p:nvPr/>
          </p:nvSpPr>
          <p:spPr>
            <a:xfrm>
              <a:off x="10740121" y="926338"/>
              <a:ext cx="1045479" cy="153888"/>
            </a:xfrm>
            <a:prstGeom prst="rect">
              <a:avLst/>
            </a:prstGeom>
            <a:noFill/>
          </p:spPr>
          <p:txBody>
            <a:bodyPr wrap="none" lIns="0" tIns="0" rIns="0" bIns="0" rtlCol="0">
              <a:spAutoFit/>
            </a:bodyPr>
            <a:lstStyle/>
            <a:p>
              <a:r>
                <a:rPr lang="en-US" sz="1000"/>
                <a:t>Reference tracker</a:t>
              </a:r>
            </a:p>
          </p:txBody>
        </p:sp>
      </p:grpSp>
      <p:cxnSp>
        <p:nvCxnSpPr>
          <p:cNvPr id="20" name="Straight Arrow Connector 19">
            <a:extLst>
              <a:ext uri="{FF2B5EF4-FFF2-40B4-BE49-F238E27FC236}">
                <a16:creationId xmlns:a16="http://schemas.microsoft.com/office/drawing/2014/main" id="{1FF49617-BFBC-47E6-C4C4-C7D71632DFAB}"/>
              </a:ext>
            </a:extLst>
          </p:cNvPr>
          <p:cNvCxnSpPr>
            <a:cxnSpLocks/>
            <a:stCxn id="31" idx="3"/>
            <a:endCxn id="87" idx="1"/>
          </p:cNvCxnSpPr>
          <p:nvPr/>
        </p:nvCxnSpPr>
        <p:spPr>
          <a:xfrm>
            <a:off x="4501034" y="3746329"/>
            <a:ext cx="370889"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A67183E-B4F1-712F-476E-4B7F06BEEAB6}"/>
              </a:ext>
            </a:extLst>
          </p:cNvPr>
          <p:cNvSpPr txBox="1"/>
          <p:nvPr/>
        </p:nvSpPr>
        <p:spPr>
          <a:xfrm>
            <a:off x="4484662" y="3541247"/>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No</a:t>
            </a:r>
          </a:p>
        </p:txBody>
      </p:sp>
      <p:cxnSp>
        <p:nvCxnSpPr>
          <p:cNvPr id="24" name="Straight Arrow Connector 23">
            <a:extLst>
              <a:ext uri="{FF2B5EF4-FFF2-40B4-BE49-F238E27FC236}">
                <a16:creationId xmlns:a16="http://schemas.microsoft.com/office/drawing/2014/main" id="{8C102E06-1945-2B16-9D57-64FA304E6DE9}"/>
              </a:ext>
            </a:extLst>
          </p:cNvPr>
          <p:cNvCxnSpPr>
            <a:cxnSpLocks/>
            <a:stCxn id="87" idx="3"/>
            <a:endCxn id="50" idx="1"/>
          </p:cNvCxnSpPr>
          <p:nvPr/>
        </p:nvCxnSpPr>
        <p:spPr>
          <a:xfrm>
            <a:off x="6750064" y="3746329"/>
            <a:ext cx="370888"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4A09449-4D62-8D0D-D8AC-20D81A1E7B1B}"/>
              </a:ext>
            </a:extLst>
          </p:cNvPr>
          <p:cNvSpPr txBox="1"/>
          <p:nvPr/>
        </p:nvSpPr>
        <p:spPr>
          <a:xfrm>
            <a:off x="6694299" y="3541247"/>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No</a:t>
            </a:r>
          </a:p>
        </p:txBody>
      </p:sp>
      <p:cxnSp>
        <p:nvCxnSpPr>
          <p:cNvPr id="52" name="Straight Connector 51">
            <a:extLst>
              <a:ext uri="{FF2B5EF4-FFF2-40B4-BE49-F238E27FC236}">
                <a16:creationId xmlns:a16="http://schemas.microsoft.com/office/drawing/2014/main" id="{5AE30845-B0B4-62EB-9ACF-236BADD5B6C6}"/>
              </a:ext>
            </a:extLst>
          </p:cNvPr>
          <p:cNvCxnSpPr>
            <a:cxnSpLocks/>
          </p:cNvCxnSpPr>
          <p:nvPr/>
        </p:nvCxnSpPr>
        <p:spPr>
          <a:xfrm flipV="1">
            <a:off x="5810994" y="2349220"/>
            <a:ext cx="0" cy="844945"/>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3D54190D-542A-8085-E508-497CFDA62D7F}"/>
              </a:ext>
            </a:extLst>
          </p:cNvPr>
          <p:cNvCxnSpPr>
            <a:cxnSpLocks/>
          </p:cNvCxnSpPr>
          <p:nvPr/>
        </p:nvCxnSpPr>
        <p:spPr>
          <a:xfrm flipV="1">
            <a:off x="5810993" y="1600623"/>
            <a:ext cx="4254046" cy="608828"/>
          </a:xfrm>
          <a:prstGeom prst="bentConnector3">
            <a:avLst>
              <a:gd name="adj1" fmla="val 6"/>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C9324572-F97C-5C93-9F14-2BA129B28857}"/>
              </a:ext>
            </a:extLst>
          </p:cNvPr>
          <p:cNvCxnSpPr>
            <a:cxnSpLocks/>
            <a:stCxn id="39" idx="0"/>
          </p:cNvCxnSpPr>
          <p:nvPr/>
        </p:nvCxnSpPr>
        <p:spPr>
          <a:xfrm rot="5400000" flipH="1" flipV="1">
            <a:off x="6882716" y="-1460214"/>
            <a:ext cx="215252" cy="6149392"/>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71EA5EE9-98C7-C5DD-DCDC-2A98F46E8A29}"/>
              </a:ext>
            </a:extLst>
          </p:cNvPr>
          <p:cNvGrpSpPr/>
          <p:nvPr/>
        </p:nvGrpSpPr>
        <p:grpSpPr>
          <a:xfrm>
            <a:off x="5730614" y="2206849"/>
            <a:ext cx="171449" cy="160853"/>
            <a:chOff x="5730614" y="2506694"/>
            <a:chExt cx="171449" cy="160853"/>
          </a:xfrm>
        </p:grpSpPr>
        <p:sp>
          <p:nvSpPr>
            <p:cNvPr id="78" name="Oval 77">
              <a:extLst>
                <a:ext uri="{FF2B5EF4-FFF2-40B4-BE49-F238E27FC236}">
                  <a16:creationId xmlns:a16="http://schemas.microsoft.com/office/drawing/2014/main" id="{5E1B4B48-BBEE-E8C8-213E-107393176B53}"/>
                </a:ext>
              </a:extLst>
            </p:cNvPr>
            <p:cNvSpPr/>
            <p:nvPr/>
          </p:nvSpPr>
          <p:spPr>
            <a:xfrm>
              <a:off x="5743039" y="2511664"/>
              <a:ext cx="137401" cy="137401"/>
            </a:xfrm>
            <a:prstGeom prst="ellipse">
              <a:avLst/>
            </a:prstGeom>
            <a:no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81" name="Partial Circle 80">
              <a:extLst>
                <a:ext uri="{FF2B5EF4-FFF2-40B4-BE49-F238E27FC236}">
                  <a16:creationId xmlns:a16="http://schemas.microsoft.com/office/drawing/2014/main" id="{7F17D2BF-9394-A6D5-5C8D-BD38821AFB52}"/>
                </a:ext>
              </a:extLst>
            </p:cNvPr>
            <p:cNvSpPr/>
            <p:nvPr/>
          </p:nvSpPr>
          <p:spPr>
            <a:xfrm flipH="1">
              <a:off x="5730614" y="2506694"/>
              <a:ext cx="171449" cy="160853"/>
            </a:xfrm>
            <a:prstGeom prst="pie">
              <a:avLst>
                <a:gd name="adj1" fmla="val 5364947"/>
                <a:gd name="adj2" fmla="val 16200000"/>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grpSp>
      <p:cxnSp>
        <p:nvCxnSpPr>
          <p:cNvPr id="44" name="Connector: Elbow 43">
            <a:extLst>
              <a:ext uri="{FF2B5EF4-FFF2-40B4-BE49-F238E27FC236}">
                <a16:creationId xmlns:a16="http://schemas.microsoft.com/office/drawing/2014/main" id="{B3DF6587-897C-EF5B-94F4-CEEF4C95E486}"/>
              </a:ext>
            </a:extLst>
          </p:cNvPr>
          <p:cNvCxnSpPr>
            <a:cxnSpLocks/>
            <a:stCxn id="39" idx="3"/>
            <a:endCxn id="50" idx="0"/>
          </p:cNvCxnSpPr>
          <p:nvPr/>
        </p:nvCxnSpPr>
        <p:spPr>
          <a:xfrm>
            <a:off x="5062846" y="2274272"/>
            <a:ext cx="2920015" cy="919893"/>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8837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0DCC2-FC33-2AA8-CFEC-392139B701E1}"/>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CEC2F44-7439-6C4D-D10D-40A0EAAD47C9}"/>
              </a:ext>
            </a:extLst>
          </p:cNvPr>
          <p:cNvGraphicFramePr>
            <a:graphicFrameLocks noChangeAspect="1"/>
          </p:cNvGraphicFramePr>
          <p:nvPr>
            <p:custDataLst>
              <p:tags r:id="rId1"/>
            </p:custDataLst>
            <p:extLst>
              <p:ext uri="{D42A27DB-BD31-4B8C-83A1-F6EECF244321}">
                <p14:modId xmlns:p14="http://schemas.microsoft.com/office/powerpoint/2010/main" val="4017897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6" name="think-cell data - do not delete" hidden="1">
                        <a:extLst>
                          <a:ext uri="{FF2B5EF4-FFF2-40B4-BE49-F238E27FC236}">
                            <a16:creationId xmlns:a16="http://schemas.microsoft.com/office/drawing/2014/main" id="{8CEC2F44-7439-6C4D-D10D-40A0EAAD47C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Subtitle 14" hidden="1">
            <a:extLst>
              <a:ext uri="{FF2B5EF4-FFF2-40B4-BE49-F238E27FC236}">
                <a16:creationId xmlns:a16="http://schemas.microsoft.com/office/drawing/2014/main" id="{579DAA82-70A1-7A79-FA35-9BBE04CA77F1}"/>
              </a:ext>
            </a:extLst>
          </p:cNvPr>
          <p:cNvSpPr>
            <a:spLocks noGrp="1"/>
          </p:cNvSpPr>
          <p:nvPr>
            <p:ph type="subTitle" idx="1"/>
          </p:nvPr>
        </p:nvSpPr>
        <p:spPr/>
        <p:txBody>
          <a:bodyPr/>
          <a:lstStyle/>
          <a:p>
            <a:endParaRPr lang="en-US"/>
          </a:p>
        </p:txBody>
      </p:sp>
      <p:sp>
        <p:nvSpPr>
          <p:cNvPr id="2" name="Title 1">
            <a:extLst>
              <a:ext uri="{FF2B5EF4-FFF2-40B4-BE49-F238E27FC236}">
                <a16:creationId xmlns:a16="http://schemas.microsoft.com/office/drawing/2014/main" id="{B4935DCA-933A-D29A-AFA2-0098BDA62449}"/>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Deep-dive: “Included as base load” (1/2)</a:t>
            </a:r>
          </a:p>
        </p:txBody>
      </p:sp>
      <p:graphicFrame>
        <p:nvGraphicFramePr>
          <p:cNvPr id="5" name="Content Placeholder 4" hidden="1">
            <a:extLst>
              <a:ext uri="{FF2B5EF4-FFF2-40B4-BE49-F238E27FC236}">
                <a16:creationId xmlns:a16="http://schemas.microsoft.com/office/drawing/2014/main" id="{2BBDFEEF-BE46-7A2C-5C31-8E84B47999A3}"/>
              </a:ext>
            </a:extLst>
          </p:cNvPr>
          <p:cNvGraphicFramePr>
            <a:graphicFrameLocks noGrp="1"/>
          </p:cNvGraphicFramePr>
          <p:nvPr>
            <p:ph idx="4294967295"/>
            <p:extLst>
              <p:ext uri="{D42A27DB-BD31-4B8C-83A1-F6EECF244321}">
                <p14:modId xmlns:p14="http://schemas.microsoft.com/office/powerpoint/2010/main" val="1456466106"/>
              </p:ext>
            </p:extLst>
          </p:nvPr>
        </p:nvGraphicFramePr>
        <p:xfrm>
          <a:off x="914400" y="955675"/>
          <a:ext cx="11277600" cy="4921250"/>
        </p:xfrm>
        <a:graphic>
          <a:graphicData uri="http://schemas.openxmlformats.org/drawingml/2006/table">
            <a:tbl>
              <a:tblPr firstRow="1" bandRow="1">
                <a:tableStyleId>{5C22544A-7EE6-4342-B048-85BDC9FD1C3A}</a:tableStyleId>
              </a:tblPr>
              <a:tblGrid>
                <a:gridCol w="3125074">
                  <a:extLst>
                    <a:ext uri="{9D8B030D-6E8A-4147-A177-3AD203B41FA5}">
                      <a16:colId xmlns:a16="http://schemas.microsoft.com/office/drawing/2014/main" val="1470594686"/>
                    </a:ext>
                  </a:extLst>
                </a:gridCol>
                <a:gridCol w="3085517">
                  <a:extLst>
                    <a:ext uri="{9D8B030D-6E8A-4147-A177-3AD203B41FA5}">
                      <a16:colId xmlns:a16="http://schemas.microsoft.com/office/drawing/2014/main" val="1779555138"/>
                    </a:ext>
                  </a:extLst>
                </a:gridCol>
                <a:gridCol w="5067009">
                  <a:extLst>
                    <a:ext uri="{9D8B030D-6E8A-4147-A177-3AD203B41FA5}">
                      <a16:colId xmlns:a16="http://schemas.microsoft.com/office/drawing/2014/main" val="592249523"/>
                    </a:ext>
                  </a:extLst>
                </a:gridCol>
              </a:tblGrid>
              <a:tr h="463557">
                <a:tc>
                  <a:txBody>
                    <a:bodyPr/>
                    <a:lstStyle/>
                    <a:p>
                      <a:r>
                        <a:rPr lang="en-US" sz="1400"/>
                        <a:t>If your Large Load by June 1, 2026</a:t>
                      </a:r>
                    </a:p>
                  </a:txBody>
                  <a:tcPr/>
                </a:tc>
                <a:tc>
                  <a:txBody>
                    <a:bodyPr/>
                    <a:lstStyle/>
                    <a:p>
                      <a:r>
                        <a:rPr lang="en-US" sz="1400"/>
                        <a:t>Treatment in Transitional Process</a:t>
                      </a:r>
                    </a:p>
                  </a:txBody>
                  <a:tcPr/>
                </a:tc>
                <a:tc>
                  <a:txBody>
                    <a:bodyPr/>
                    <a:lstStyle/>
                    <a:p>
                      <a:r>
                        <a:rPr lang="en-US" sz="1400"/>
                        <a:t>MW Allocation</a:t>
                      </a:r>
                    </a:p>
                  </a:txBody>
                  <a:tcPr/>
                </a:tc>
                <a:extLst>
                  <a:ext uri="{0D108BD9-81ED-4DB2-BD59-A6C34878D82A}">
                    <a16:rowId xmlns:a16="http://schemas.microsoft.com/office/drawing/2014/main" val="2079172792"/>
                  </a:ext>
                </a:extLst>
              </a:tr>
              <a:tr h="4458328">
                <a:tc>
                  <a:txBody>
                    <a:bodyPr/>
                    <a:lstStyle/>
                    <a:p>
                      <a:r>
                        <a:rPr lang="en-US" sz="1400"/>
                        <a:t>Is Operational or Approved to Energize</a:t>
                      </a:r>
                    </a:p>
                  </a:txBody>
                  <a:tcPr/>
                </a:tc>
                <a:tc>
                  <a:txBody>
                    <a:bodyPr/>
                    <a:lstStyle/>
                    <a:p>
                      <a:r>
                        <a:rPr lang="en-US" sz="1400"/>
                        <a:t>Included as base load</a:t>
                      </a:r>
                    </a:p>
                  </a:txBody>
                  <a:tcPr/>
                </a:tc>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Loads operational before ERCOT’s interim LLI process will be allocated the MWs modeled in the 2025 RTP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Loads operational after ERCOT’s interim LLI process will be allocated the lesser of:</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modeled in the 2025 RTP less the difference between:</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The planned MW by December 1, 2025, and the maximum consumed by June 1, 2026</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included in their Load Commissioning Plan, if applicable, less the difference between:</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The planned MW by December 1, 2025, and the maximum consumed by June 1, 2026</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in an updated ramp schedule as provided to the DSP by June 1, 2026</a:t>
                      </a:r>
                    </a:p>
                    <a:p>
                      <a:pPr marL="228600" marR="0" lvl="0" indent="-228600" algn="l" rtl="0" eaLnBrk="1" fontAlgn="auto" latinLnBrk="0" hangingPunct="1">
                        <a:lnSpc>
                          <a:spcPct val="90000"/>
                        </a:lnSpc>
                        <a:spcBef>
                          <a:spcPts val="1000"/>
                        </a:spcBef>
                        <a:spcAft>
                          <a:spcPts val="0"/>
                        </a:spcAft>
                        <a:buClrTx/>
                        <a:buSzTx/>
                        <a:buFont typeface="Arial" panose="020B0604020202020204" pitchFamily="34" charset="0"/>
                        <a:buChar char="•"/>
                      </a:pPr>
                      <a:r>
                        <a:rPr lang="en-US" sz="1400" b="0" i="0" u="none" strike="noStrike" kern="1200" cap="none" spc="0" normalizeH="0" baseline="0" noProof="0">
                          <a:ln>
                            <a:noFill/>
                          </a:ln>
                          <a:solidFill>
                            <a:prstClr val="black"/>
                          </a:solidFill>
                          <a:effectLst/>
                          <a:uLnTx/>
                          <a:uFillTx/>
                          <a:latin typeface="Aptos" panose="02110004020202020204"/>
                          <a:ea typeface="+mn-ea"/>
                          <a:cs typeface="+mn-cs"/>
                        </a:rPr>
                        <a:t>Loads</a:t>
                      </a: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 not yet </a:t>
                      </a:r>
                      <a:r>
                        <a:rPr lang="en-US" sz="1400" b="0" i="0" u="none" strike="noStrike" kern="1200" cap="none" spc="0" normalizeH="0" baseline="0" noProof="0">
                          <a:ln>
                            <a:noFill/>
                          </a:ln>
                          <a:solidFill>
                            <a:prstClr val="black"/>
                          </a:solidFill>
                          <a:effectLst/>
                          <a:uLnTx/>
                          <a:uFillTx/>
                          <a:latin typeface="Aptos" panose="02110004020202020204"/>
                          <a:ea typeface="+mn-ea"/>
                          <a:cs typeface="+mn-cs"/>
                        </a:rPr>
                        <a:t>operational will</a:t>
                      </a: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 be allocated the lesser of:</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that can be reliably served as indicated in their interconnection studies</a:t>
                      </a:r>
                    </a:p>
                    <a:p>
                      <a:pPr marL="685800" marR="0" lvl="1" indent="-228600" algn="l" rtl="0" eaLnBrk="1" fontAlgn="auto" latinLnBrk="0" hangingPunct="1">
                        <a:lnSpc>
                          <a:spcPct val="90000"/>
                        </a:lnSpc>
                        <a:spcBef>
                          <a:spcPts val="500"/>
                        </a:spcBef>
                        <a:spcAft>
                          <a:spcPts val="0"/>
                        </a:spcAft>
                        <a:buClrTx/>
                        <a:buSzTx/>
                        <a:buFont typeface="Arial" panose="020B0604020202020204" pitchFamily="34" charset="0"/>
                        <a:buChar cha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included in their interconnection agreement and</a:t>
                      </a:r>
                      <a:r>
                        <a:rPr lang="en-US" sz="1400" b="0" i="0" u="none" strike="noStrike" kern="1200" cap="none" spc="0" normalizeH="0" baseline="0" noProof="0">
                          <a:ln>
                            <a:noFill/>
                          </a:ln>
                          <a:solidFill>
                            <a:prstClr val="black"/>
                          </a:solidFill>
                          <a:effectLst/>
                          <a:uLnTx/>
                          <a:uFillTx/>
                          <a:latin typeface="Aptos" panose="02110004020202020204"/>
                          <a:ea typeface="+mn-ea"/>
                          <a:cs typeface="+mn-cs"/>
                        </a:rPr>
                        <a:t> reflected in their </a:t>
                      </a: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financial security </a:t>
                      </a:r>
                    </a:p>
                  </a:txBody>
                  <a:tcPr/>
                </a:tc>
                <a:extLst>
                  <a:ext uri="{0D108BD9-81ED-4DB2-BD59-A6C34878D82A}">
                    <a16:rowId xmlns:a16="http://schemas.microsoft.com/office/drawing/2014/main" val="594986730"/>
                  </a:ext>
                </a:extLst>
              </a:tr>
            </a:tbl>
          </a:graphicData>
        </a:graphic>
      </p:graphicFrame>
      <p:sp>
        <p:nvSpPr>
          <p:cNvPr id="39" name="TextBox 38">
            <a:extLst>
              <a:ext uri="{FF2B5EF4-FFF2-40B4-BE49-F238E27FC236}">
                <a16:creationId xmlns:a16="http://schemas.microsoft.com/office/drawing/2014/main" id="{922994CB-4B9E-1E9E-D775-83A0E4F511F2}"/>
              </a:ext>
            </a:extLst>
          </p:cNvPr>
          <p:cNvSpPr txBox="1">
            <a:spLocks/>
          </p:cNvSpPr>
          <p:nvPr/>
        </p:nvSpPr>
        <p:spPr>
          <a:xfrm>
            <a:off x="5359400" y="2256873"/>
            <a:ext cx="6277863" cy="3848652"/>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40" name="TextBox 39">
            <a:extLst>
              <a:ext uri="{FF2B5EF4-FFF2-40B4-BE49-F238E27FC236}">
                <a16:creationId xmlns:a16="http://schemas.microsoft.com/office/drawing/2014/main" id="{FFD4E416-E489-CB11-80DC-216094A4342A}"/>
              </a:ext>
            </a:extLst>
          </p:cNvPr>
          <p:cNvSpPr txBox="1">
            <a:spLocks/>
          </p:cNvSpPr>
          <p:nvPr/>
        </p:nvSpPr>
        <p:spPr>
          <a:xfrm>
            <a:off x="5359400" y="1724809"/>
            <a:ext cx="62778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sp>
        <p:nvSpPr>
          <p:cNvPr id="35" name="TextBox 34">
            <a:extLst>
              <a:ext uri="{FF2B5EF4-FFF2-40B4-BE49-F238E27FC236}">
                <a16:creationId xmlns:a16="http://schemas.microsoft.com/office/drawing/2014/main" id="{71EC7043-926D-9576-CFE6-9428795FD4AA}"/>
              </a:ext>
            </a:extLst>
          </p:cNvPr>
          <p:cNvSpPr txBox="1">
            <a:spLocks/>
          </p:cNvSpPr>
          <p:nvPr/>
        </p:nvSpPr>
        <p:spPr>
          <a:xfrm>
            <a:off x="554736" y="2256873"/>
            <a:ext cx="2442464" cy="3848652"/>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36" name="TextBox 35">
            <a:extLst>
              <a:ext uri="{FF2B5EF4-FFF2-40B4-BE49-F238E27FC236}">
                <a16:creationId xmlns:a16="http://schemas.microsoft.com/office/drawing/2014/main" id="{603EDDD5-5074-82E9-51DA-D56AFCA74E27}"/>
              </a:ext>
            </a:extLst>
          </p:cNvPr>
          <p:cNvSpPr txBox="1">
            <a:spLocks/>
          </p:cNvSpPr>
          <p:nvPr/>
        </p:nvSpPr>
        <p:spPr>
          <a:xfrm>
            <a:off x="554736" y="1724809"/>
            <a:ext cx="24424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41" name="TextBox 40">
            <a:extLst>
              <a:ext uri="{FF2B5EF4-FFF2-40B4-BE49-F238E27FC236}">
                <a16:creationId xmlns:a16="http://schemas.microsoft.com/office/drawing/2014/main" id="{78190E0F-19F3-1EF6-4614-906C7B74B069}"/>
              </a:ext>
            </a:extLst>
          </p:cNvPr>
          <p:cNvSpPr txBox="1"/>
          <p:nvPr/>
        </p:nvSpPr>
        <p:spPr>
          <a:xfrm>
            <a:off x="625511" y="2324379"/>
            <a:ext cx="2300913" cy="15465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solidFill>
                  <a:srgbClr val="FF0000"/>
                </a:solidFill>
              </a:rPr>
              <a:t>Achieved Initial Energization before March 25, 2022; or</a:t>
            </a:r>
          </a:p>
          <a:p>
            <a:pPr lvl="1"/>
            <a:r>
              <a:rPr lang="en-US" sz="1400" dirty="0">
                <a:solidFill>
                  <a:srgbClr val="FF0000"/>
                </a:solidFill>
              </a:rPr>
              <a:t>Achieved Initial Energization between March 25, 2022 and July 15, 2026</a:t>
            </a:r>
            <a:endParaRPr lang="en-US" sz="1400" dirty="0">
              <a:solidFill>
                <a:srgbClr val="FF0000"/>
              </a:solidFill>
              <a:cs typeface="+mn-cs"/>
            </a:endParaRPr>
          </a:p>
        </p:txBody>
      </p:sp>
      <p:sp>
        <p:nvSpPr>
          <p:cNvPr id="37" name="TextBox 36">
            <a:extLst>
              <a:ext uri="{FF2B5EF4-FFF2-40B4-BE49-F238E27FC236}">
                <a16:creationId xmlns:a16="http://schemas.microsoft.com/office/drawing/2014/main" id="{3F9D5F93-C6C7-0A89-9ED5-F578F6458688}"/>
              </a:ext>
            </a:extLst>
          </p:cNvPr>
          <p:cNvSpPr txBox="1">
            <a:spLocks/>
          </p:cNvSpPr>
          <p:nvPr/>
        </p:nvSpPr>
        <p:spPr>
          <a:xfrm>
            <a:off x="3096751" y="2256873"/>
            <a:ext cx="2163098" cy="3848652"/>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38" name="TextBox 37">
            <a:extLst>
              <a:ext uri="{FF2B5EF4-FFF2-40B4-BE49-F238E27FC236}">
                <a16:creationId xmlns:a16="http://schemas.microsoft.com/office/drawing/2014/main" id="{B385C03D-7CFB-8953-6207-A23127827819}"/>
              </a:ext>
            </a:extLst>
          </p:cNvPr>
          <p:cNvSpPr txBox="1">
            <a:spLocks/>
          </p:cNvSpPr>
          <p:nvPr/>
        </p:nvSpPr>
        <p:spPr>
          <a:xfrm>
            <a:off x="3096751" y="1724809"/>
            <a:ext cx="2163098"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43" name="TextBox 42">
            <a:extLst>
              <a:ext uri="{FF2B5EF4-FFF2-40B4-BE49-F238E27FC236}">
                <a16:creationId xmlns:a16="http://schemas.microsoft.com/office/drawing/2014/main" id="{D0913542-9D63-4ABF-E63D-8D266FE7BBA1}"/>
              </a:ext>
            </a:extLst>
          </p:cNvPr>
          <p:cNvSpPr txBox="1"/>
          <p:nvPr/>
        </p:nvSpPr>
        <p:spPr>
          <a:xfrm>
            <a:off x="3159432" y="2324379"/>
            <a:ext cx="2037736" cy="8617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Included as base load </a:t>
            </a:r>
            <a:r>
              <a:rPr lang="en-US" sz="1400">
                <a:solidFill>
                  <a:srgbClr val="FF0000"/>
                </a:solidFill>
              </a:rPr>
              <a:t>and not subject to further reliability assessment</a:t>
            </a:r>
          </a:p>
        </p:txBody>
      </p:sp>
      <p:sp>
        <p:nvSpPr>
          <p:cNvPr id="48" name="TextBox 47">
            <a:extLst>
              <a:ext uri="{FF2B5EF4-FFF2-40B4-BE49-F238E27FC236}">
                <a16:creationId xmlns:a16="http://schemas.microsoft.com/office/drawing/2014/main" id="{ED6E29F5-3109-9959-FCBC-131461275463}"/>
              </a:ext>
            </a:extLst>
          </p:cNvPr>
          <p:cNvSpPr txBox="1"/>
          <p:nvPr>
            <p:custDataLst>
              <p:tags r:id="rId2"/>
            </p:custDataLst>
          </p:nvPr>
        </p:nvSpPr>
        <p:spPr>
          <a:xfrm>
            <a:off x="5435601" y="2324379"/>
            <a:ext cx="6197076" cy="346248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ct val="0"/>
              </a:spcBef>
            </a:pPr>
            <a:r>
              <a:rPr lang="en-US" sz="1400" dirty="0">
                <a:solidFill>
                  <a:srgbClr val="FF0000"/>
                </a:solidFill>
              </a:rPr>
              <a:t>Large Loads that achieved Initial Energization before March 25, 2022 shall be modeled at the level of peak Demand reported to ERCOT as part of development of the 2026 RTP</a:t>
            </a:r>
            <a:endParaRPr lang="en-US" sz="1400" dirty="0">
              <a:solidFill>
                <a:srgbClr val="FF0000"/>
              </a:solidFill>
              <a:cs typeface="+mn-cs"/>
            </a:endParaRPr>
          </a:p>
          <a:p>
            <a:pPr lvl="1">
              <a:spcBef>
                <a:spcPct val="0"/>
              </a:spcBef>
            </a:pPr>
            <a:r>
              <a:rPr lang="en-US" sz="1400" dirty="0">
                <a:solidFill>
                  <a:srgbClr val="FF0000"/>
                </a:solidFill>
              </a:rPr>
              <a:t>Large Loads that achieved Initial Energization between March 25, 2022 and July 15, 2026 shall be modeled at </a:t>
            </a:r>
            <a:r>
              <a:rPr lang="en-US" sz="1400" dirty="0"/>
              <a:t>the lesser of:</a:t>
            </a:r>
            <a:endParaRPr lang="en-US" sz="1400" dirty="0">
              <a:cs typeface="+mn-cs"/>
            </a:endParaRPr>
          </a:p>
          <a:p>
            <a:pPr lvl="2">
              <a:spcBef>
                <a:spcPct val="0"/>
              </a:spcBef>
            </a:pPr>
            <a:r>
              <a:rPr lang="en-US" sz="1400" dirty="0">
                <a:solidFill>
                  <a:srgbClr val="FF0000"/>
                </a:solidFill>
              </a:rPr>
              <a:t>The level of peak Demand reported to ERCOT as part of development of the 2026 RTP; or</a:t>
            </a:r>
          </a:p>
          <a:p>
            <a:pPr lvl="2">
              <a:spcBef>
                <a:spcPct val="0"/>
              </a:spcBef>
            </a:pPr>
            <a:r>
              <a:rPr lang="en-US" sz="1400" dirty="0">
                <a:solidFill>
                  <a:srgbClr val="FF0000"/>
                </a:solidFill>
              </a:rPr>
              <a:t>The level of peak Demand indicated in the most recent Load Commissioning Plan (if applicable) provided to ERCOT on or before July 15, 2026</a:t>
            </a:r>
          </a:p>
          <a:p>
            <a:pPr lvl="1">
              <a:spcBef>
                <a:spcPct val="0"/>
              </a:spcBef>
            </a:pPr>
            <a:r>
              <a:rPr lang="en-US" sz="1400" dirty="0">
                <a:cs typeface="+mn-cs"/>
              </a:rPr>
              <a:t>Loads not yet operational will be allocated the lesser of:</a:t>
            </a:r>
          </a:p>
          <a:p>
            <a:pPr lvl="2">
              <a:spcBef>
                <a:spcPct val="0"/>
              </a:spcBef>
            </a:pPr>
            <a:r>
              <a:rPr lang="en-US" sz="1400" dirty="0">
                <a:solidFill>
                  <a:srgbClr val="FF0000"/>
                </a:solidFill>
              </a:rPr>
              <a:t>The level of peak Demand that can be served reliably as indicated in the Large Load’s complete and valid existing studies</a:t>
            </a:r>
          </a:p>
          <a:p>
            <a:pPr lvl="2">
              <a:spcBef>
                <a:spcPct val="0"/>
              </a:spcBef>
            </a:pPr>
            <a:r>
              <a:rPr lang="en-US" sz="1400" dirty="0">
                <a:solidFill>
                  <a:srgbClr val="FF0000"/>
                </a:solidFill>
              </a:rPr>
              <a:t>The level of peak Demand specified in the executed Interconnection Agreement meeting Section 9.7.2</a:t>
            </a:r>
          </a:p>
        </p:txBody>
      </p:sp>
      <p:sp>
        <p:nvSpPr>
          <p:cNvPr id="55" name="TrackerNumBlue 7">
            <a:extLst>
              <a:ext uri="{FF2B5EF4-FFF2-40B4-BE49-F238E27FC236}">
                <a16:creationId xmlns:a16="http://schemas.microsoft.com/office/drawing/2014/main" id="{5F16699F-ECA5-93E8-DDB9-BFE63B436266}"/>
              </a:ext>
            </a:extLst>
          </p:cNvPr>
          <p:cNvSpPr/>
          <p:nvPr>
            <p:custDataLst>
              <p:tags r:id="rId3"/>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
        <p:nvSpPr>
          <p:cNvPr id="3" name="Text Placeholder 20">
            <a:extLst>
              <a:ext uri="{FF2B5EF4-FFF2-40B4-BE49-F238E27FC236}">
                <a16:creationId xmlns:a16="http://schemas.microsoft.com/office/drawing/2014/main" id="{AEC01BA0-84C0-5BCD-55FA-3A763581EA86}"/>
              </a:ext>
            </a:extLst>
          </p:cNvPr>
          <p:cNvSpPr txBox="1">
            <a:spLocks/>
          </p:cNvSpPr>
          <p:nvPr/>
        </p:nvSpPr>
        <p:spPr>
          <a:xfrm>
            <a:off x="2168372" y="6537009"/>
            <a:ext cx="9468892"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Batch Zero PGRR, Section 9.2.1.1(1)(a)–(b) and 9.2.1.1(2)(a)–(c) (Eligibility and Modeling for Base Load)</a:t>
            </a:r>
          </a:p>
        </p:txBody>
      </p:sp>
      <p:sp>
        <p:nvSpPr>
          <p:cNvPr id="7" name="TextBox 6">
            <a:extLst>
              <a:ext uri="{FF2B5EF4-FFF2-40B4-BE49-F238E27FC236}">
                <a16:creationId xmlns:a16="http://schemas.microsoft.com/office/drawing/2014/main" id="{230CCC1A-5672-6810-2058-A1B2CC82A5DC}"/>
              </a:ext>
            </a:extLst>
          </p:cNvPr>
          <p:cNvSpPr txBox="1"/>
          <p:nvPr/>
        </p:nvSpPr>
        <p:spPr>
          <a:xfrm>
            <a:off x="8578921"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 Clarification vs. Feb 26</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2156803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E168F-F99E-94A6-9AEB-EC8702225D7E}"/>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5478E4B-6519-A206-F632-506F919E17FA}"/>
              </a:ext>
            </a:extLst>
          </p:cNvPr>
          <p:cNvGraphicFramePr>
            <a:graphicFrameLocks noChangeAspect="1"/>
          </p:cNvGraphicFramePr>
          <p:nvPr>
            <p:custDataLst>
              <p:tags r:id="rId1"/>
            </p:custDataLst>
            <p:extLst>
              <p:ext uri="{D42A27DB-BD31-4B8C-83A1-F6EECF244321}">
                <p14:modId xmlns:p14="http://schemas.microsoft.com/office/powerpoint/2010/main" val="26231104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6" name="think-cell data - do not delete" hidden="1">
                        <a:extLst>
                          <a:ext uri="{FF2B5EF4-FFF2-40B4-BE49-F238E27FC236}">
                            <a16:creationId xmlns:a16="http://schemas.microsoft.com/office/drawing/2014/main" id="{65478E4B-6519-A206-F632-506F919E17F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Subtitle 6" hidden="1">
            <a:extLst>
              <a:ext uri="{FF2B5EF4-FFF2-40B4-BE49-F238E27FC236}">
                <a16:creationId xmlns:a16="http://schemas.microsoft.com/office/drawing/2014/main" id="{4530CE90-51B9-6796-2A79-481850841794}"/>
              </a:ext>
            </a:extLst>
          </p:cNvPr>
          <p:cNvSpPr>
            <a:spLocks noGrp="1"/>
          </p:cNvSpPr>
          <p:nvPr>
            <p:ph type="subTitle" idx="1"/>
          </p:nvPr>
        </p:nvSpPr>
        <p:spPr/>
        <p:txBody>
          <a:bodyPr/>
          <a:lstStyle/>
          <a:p>
            <a:endParaRPr lang="en-US"/>
          </a:p>
        </p:txBody>
      </p:sp>
      <p:sp>
        <p:nvSpPr>
          <p:cNvPr id="2" name="Title 1">
            <a:extLst>
              <a:ext uri="{FF2B5EF4-FFF2-40B4-BE49-F238E27FC236}">
                <a16:creationId xmlns:a16="http://schemas.microsoft.com/office/drawing/2014/main" id="{C3B010ED-3F8E-9A1C-4A4F-29551879A648}"/>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Deep-dive: “Included as base load” (2/2)</a:t>
            </a:r>
          </a:p>
        </p:txBody>
      </p:sp>
      <p:cxnSp>
        <p:nvCxnSpPr>
          <p:cNvPr id="24" name="GreyLineSeparatorStrong 24">
            <a:extLst>
              <a:ext uri="{FF2B5EF4-FFF2-40B4-BE49-F238E27FC236}">
                <a16:creationId xmlns:a16="http://schemas.microsoft.com/office/drawing/2014/main" id="{0C2A5168-140A-DEE6-83D6-09314A2CE501}"/>
              </a:ext>
            </a:extLst>
          </p:cNvPr>
          <p:cNvCxnSpPr>
            <a:cxnSpLocks/>
          </p:cNvCxnSpPr>
          <p:nvPr>
            <p:custDataLst>
              <p:tags r:id="rId2"/>
            </p:custDataLst>
          </p:nvPr>
        </p:nvCxnSpPr>
        <p:spPr>
          <a:xfrm>
            <a:off x="660840" y="4137934"/>
            <a:ext cx="3449455"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614E5AA-D4CF-3D94-A987-9795A94DEC5C}"/>
              </a:ext>
            </a:extLst>
          </p:cNvPr>
          <p:cNvSpPr txBox="1">
            <a:spLocks/>
          </p:cNvSpPr>
          <p:nvPr/>
        </p:nvSpPr>
        <p:spPr>
          <a:xfrm>
            <a:off x="554736" y="2256873"/>
            <a:ext cx="3661664"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2" name="TextBox 11">
            <a:extLst>
              <a:ext uri="{FF2B5EF4-FFF2-40B4-BE49-F238E27FC236}">
                <a16:creationId xmlns:a16="http://schemas.microsoft.com/office/drawing/2014/main" id="{1494F996-38C6-E75D-F146-1419556C4BF1}"/>
              </a:ext>
            </a:extLst>
          </p:cNvPr>
          <p:cNvSpPr txBox="1">
            <a:spLocks/>
          </p:cNvSpPr>
          <p:nvPr/>
        </p:nvSpPr>
        <p:spPr>
          <a:xfrm>
            <a:off x="554736" y="1724809"/>
            <a:ext cx="36616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42" name="TextBox 41">
            <a:extLst>
              <a:ext uri="{FF2B5EF4-FFF2-40B4-BE49-F238E27FC236}">
                <a16:creationId xmlns:a16="http://schemas.microsoft.com/office/drawing/2014/main" id="{4D00CC7B-35DD-870A-BF72-4E4251BE1554}"/>
              </a:ext>
            </a:extLst>
          </p:cNvPr>
          <p:cNvSpPr txBox="1">
            <a:spLocks/>
          </p:cNvSpPr>
          <p:nvPr/>
        </p:nvSpPr>
        <p:spPr>
          <a:xfrm>
            <a:off x="660840" y="2324379"/>
            <a:ext cx="3449455" cy="172354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solidFill>
                  <a:srgbClr val="FF0000"/>
                </a:solidFill>
              </a:rPr>
              <a:t>Has a requested Initial Energization date on or before December 31, 2027, has complete and valid interconnection studies, has executed an Interconnection Agreement by the required deadline, and has satisfied required equipment procurement and development attestations</a:t>
            </a:r>
          </a:p>
        </p:txBody>
      </p:sp>
      <p:sp>
        <p:nvSpPr>
          <p:cNvPr id="44" name="TextBox 43">
            <a:extLst>
              <a:ext uri="{FF2B5EF4-FFF2-40B4-BE49-F238E27FC236}">
                <a16:creationId xmlns:a16="http://schemas.microsoft.com/office/drawing/2014/main" id="{8FD36851-4B0B-0A07-C918-51CFE0D0BDB2}"/>
              </a:ext>
            </a:extLst>
          </p:cNvPr>
          <p:cNvSpPr txBox="1"/>
          <p:nvPr/>
        </p:nvSpPr>
        <p:spPr>
          <a:xfrm>
            <a:off x="660840" y="4255855"/>
            <a:ext cx="3449455" cy="129266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solidFill>
                  <a:srgbClr val="FF0000"/>
                </a:solidFill>
              </a:rPr>
              <a:t>Has a requested Initial Energization date on or after January 1, 2028, and either (</a:t>
            </a:r>
            <a:r>
              <a:rPr lang="en-US" sz="1400" dirty="0" err="1">
                <a:solidFill>
                  <a:srgbClr val="FF0000"/>
                </a:solidFill>
              </a:rPr>
              <a:t>i</a:t>
            </a:r>
            <a:r>
              <a:rPr lang="en-US" sz="1400" dirty="0">
                <a:solidFill>
                  <a:srgbClr val="FF0000"/>
                </a:solidFill>
              </a:rPr>
              <a:t>) has complete and valid interconnection studies and (ii) executed an Interconnection Agreement by the required deadline</a:t>
            </a:r>
          </a:p>
        </p:txBody>
      </p:sp>
      <p:sp>
        <p:nvSpPr>
          <p:cNvPr id="17" name="TextBox 16">
            <a:extLst>
              <a:ext uri="{FF2B5EF4-FFF2-40B4-BE49-F238E27FC236}">
                <a16:creationId xmlns:a16="http://schemas.microsoft.com/office/drawing/2014/main" id="{E9486521-6F30-539C-EC89-410F48E77CE9}"/>
              </a:ext>
            </a:extLst>
          </p:cNvPr>
          <p:cNvSpPr txBox="1">
            <a:spLocks/>
          </p:cNvSpPr>
          <p:nvPr/>
        </p:nvSpPr>
        <p:spPr>
          <a:xfrm>
            <a:off x="4303470" y="2256873"/>
            <a:ext cx="2721461"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8" name="TextBox 17">
            <a:extLst>
              <a:ext uri="{FF2B5EF4-FFF2-40B4-BE49-F238E27FC236}">
                <a16:creationId xmlns:a16="http://schemas.microsoft.com/office/drawing/2014/main" id="{20D95CCE-BAB1-2664-D46F-7661CF9B988A}"/>
              </a:ext>
            </a:extLst>
          </p:cNvPr>
          <p:cNvSpPr txBox="1">
            <a:spLocks/>
          </p:cNvSpPr>
          <p:nvPr/>
        </p:nvSpPr>
        <p:spPr>
          <a:xfrm>
            <a:off x="4303470" y="1724809"/>
            <a:ext cx="2721461"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46" name="TextBox 45">
            <a:extLst>
              <a:ext uri="{FF2B5EF4-FFF2-40B4-BE49-F238E27FC236}">
                <a16:creationId xmlns:a16="http://schemas.microsoft.com/office/drawing/2014/main" id="{5B3FC930-E89E-8EC5-6B89-3A263AD3E3A8}"/>
              </a:ext>
            </a:extLst>
          </p:cNvPr>
          <p:cNvSpPr txBox="1"/>
          <p:nvPr/>
        </p:nvSpPr>
        <p:spPr>
          <a:xfrm>
            <a:off x="4382331" y="2324379"/>
            <a:ext cx="2563739" cy="6463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Included as base load </a:t>
            </a:r>
            <a:r>
              <a:rPr lang="en-US" sz="1400">
                <a:solidFill>
                  <a:srgbClr val="FF0000"/>
                </a:solidFill>
              </a:rPr>
              <a:t>and not subject to further reliability assessment</a:t>
            </a:r>
            <a:endParaRPr lang="en-US" sz="1400">
              <a:solidFill>
                <a:srgbClr val="FF0000"/>
              </a:solidFill>
              <a:cs typeface="+mn-cs"/>
            </a:endParaRPr>
          </a:p>
        </p:txBody>
      </p:sp>
      <p:sp>
        <p:nvSpPr>
          <p:cNvPr id="14" name="TextBox 13">
            <a:extLst>
              <a:ext uri="{FF2B5EF4-FFF2-40B4-BE49-F238E27FC236}">
                <a16:creationId xmlns:a16="http://schemas.microsoft.com/office/drawing/2014/main" id="{245F7B8E-6258-3B20-66EC-AA159925591C}"/>
              </a:ext>
            </a:extLst>
          </p:cNvPr>
          <p:cNvSpPr txBox="1">
            <a:spLocks/>
          </p:cNvSpPr>
          <p:nvPr/>
        </p:nvSpPr>
        <p:spPr>
          <a:xfrm>
            <a:off x="7112000" y="2256873"/>
            <a:ext cx="4525263"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5" name="TextBox 14">
            <a:extLst>
              <a:ext uri="{FF2B5EF4-FFF2-40B4-BE49-F238E27FC236}">
                <a16:creationId xmlns:a16="http://schemas.microsoft.com/office/drawing/2014/main" id="{8D269981-49E9-6F48-E944-8413EE71267C}"/>
              </a:ext>
            </a:extLst>
          </p:cNvPr>
          <p:cNvSpPr txBox="1">
            <a:spLocks/>
          </p:cNvSpPr>
          <p:nvPr/>
        </p:nvSpPr>
        <p:spPr>
          <a:xfrm>
            <a:off x="7112000" y="1724809"/>
            <a:ext cx="45252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sp>
        <p:nvSpPr>
          <p:cNvPr id="48" name="TextBox 47">
            <a:extLst>
              <a:ext uri="{FF2B5EF4-FFF2-40B4-BE49-F238E27FC236}">
                <a16:creationId xmlns:a16="http://schemas.microsoft.com/office/drawing/2014/main" id="{BDD9D905-C368-C75E-6EB9-1184B47C1DB4}"/>
              </a:ext>
            </a:extLst>
          </p:cNvPr>
          <p:cNvSpPr txBox="1"/>
          <p:nvPr/>
        </p:nvSpPr>
        <p:spPr>
          <a:xfrm>
            <a:off x="7221815" y="2324379"/>
            <a:ext cx="4305632" cy="180049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Loads not yet operational will be allocated the lesser of:</a:t>
            </a:r>
          </a:p>
          <a:p>
            <a:pPr lvl="2"/>
            <a:r>
              <a:rPr lang="en-US" sz="1400">
                <a:solidFill>
                  <a:srgbClr val="FF0000"/>
                </a:solidFill>
              </a:rPr>
              <a:t>The level of peak Demand that can be served reliably as indicated in complete and valid existing studies; or</a:t>
            </a:r>
          </a:p>
          <a:p>
            <a:pPr lvl="2"/>
            <a:r>
              <a:rPr lang="en-US" sz="1400">
                <a:solidFill>
                  <a:srgbClr val="FF0000"/>
                </a:solidFill>
              </a:rPr>
              <a:t>The level of peak Demand specified in the executed Interconnection Agreement meeting Section 9.7.2.</a:t>
            </a:r>
          </a:p>
        </p:txBody>
      </p:sp>
      <p:sp>
        <p:nvSpPr>
          <p:cNvPr id="59" name="TrackerNumBlue 7">
            <a:extLst>
              <a:ext uri="{FF2B5EF4-FFF2-40B4-BE49-F238E27FC236}">
                <a16:creationId xmlns:a16="http://schemas.microsoft.com/office/drawing/2014/main" id="{BB277054-EE8E-C602-70D7-E9B588D3EEBD}"/>
              </a:ext>
            </a:extLst>
          </p:cNvPr>
          <p:cNvSpPr/>
          <p:nvPr>
            <p:custDataLst>
              <p:tags r:id="rId3"/>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
        <p:nvSpPr>
          <p:cNvPr id="4" name="Text Placeholder 20">
            <a:extLst>
              <a:ext uri="{FF2B5EF4-FFF2-40B4-BE49-F238E27FC236}">
                <a16:creationId xmlns:a16="http://schemas.microsoft.com/office/drawing/2014/main" id="{F092BAE9-00F4-080A-8DD6-524694C2A69F}"/>
              </a:ext>
            </a:extLst>
          </p:cNvPr>
          <p:cNvSpPr txBox="1">
            <a:spLocks/>
          </p:cNvSpPr>
          <p:nvPr/>
        </p:nvSpPr>
        <p:spPr>
          <a:xfrm>
            <a:off x="2168372" y="6537009"/>
            <a:ext cx="9468892"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Batch Zero PGRR, Section 9.2.1.1(1)(d)–(e) and 9.2.1.1(2)(c) (Eligibility and Modeling for Non-Energized Base Load)</a:t>
            </a:r>
          </a:p>
        </p:txBody>
      </p:sp>
      <p:sp>
        <p:nvSpPr>
          <p:cNvPr id="5" name="TextBox 4">
            <a:extLst>
              <a:ext uri="{FF2B5EF4-FFF2-40B4-BE49-F238E27FC236}">
                <a16:creationId xmlns:a16="http://schemas.microsoft.com/office/drawing/2014/main" id="{1A6702EB-306B-CEDC-031B-B5E144B19160}"/>
              </a:ext>
            </a:extLst>
          </p:cNvPr>
          <p:cNvSpPr txBox="1"/>
          <p:nvPr/>
        </p:nvSpPr>
        <p:spPr>
          <a:xfrm>
            <a:off x="8578921"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 Clarification vs. Feb 26</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36571167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2598F-4449-C556-57F3-E7886F9BE9D1}"/>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5BFA8B5-57BD-8BE8-C14D-35C73B362CC7}"/>
              </a:ext>
            </a:extLst>
          </p:cNvPr>
          <p:cNvGraphicFramePr>
            <a:graphicFrameLocks noChangeAspect="1"/>
          </p:cNvGraphicFramePr>
          <p:nvPr>
            <p:custDataLst>
              <p:tags r:id="rId1"/>
            </p:custDataLst>
            <p:extLst>
              <p:ext uri="{D42A27DB-BD31-4B8C-83A1-F6EECF244321}">
                <p14:modId xmlns:p14="http://schemas.microsoft.com/office/powerpoint/2010/main" val="3316219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6" name="think-cell data - do not delete" hidden="1">
                        <a:extLst>
                          <a:ext uri="{FF2B5EF4-FFF2-40B4-BE49-F238E27FC236}">
                            <a16:creationId xmlns:a16="http://schemas.microsoft.com/office/drawing/2014/main" id="{25BFA8B5-57BD-8BE8-C14D-35C73B362C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AB711D6-50CF-08D4-CD88-A1930BA94D57}"/>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pPr>
              <a:tabLst>
                <a:tab pos="285750" algn="l"/>
              </a:tabLst>
            </a:pPr>
            <a:r>
              <a:rPr lang="en-US"/>
              <a:t>Deep-dive: “Studied in Batch Zero”</a:t>
            </a:r>
          </a:p>
        </p:txBody>
      </p:sp>
      <p:sp>
        <p:nvSpPr>
          <p:cNvPr id="48" name="TextBox 47">
            <a:extLst>
              <a:ext uri="{FF2B5EF4-FFF2-40B4-BE49-F238E27FC236}">
                <a16:creationId xmlns:a16="http://schemas.microsoft.com/office/drawing/2014/main" id="{9833EFC0-1B5D-CE50-883E-17367D2C4298}"/>
              </a:ext>
            </a:extLst>
          </p:cNvPr>
          <p:cNvSpPr txBox="1">
            <a:spLocks/>
          </p:cNvSpPr>
          <p:nvPr/>
        </p:nvSpPr>
        <p:spPr>
          <a:xfrm>
            <a:off x="554736" y="2256873"/>
            <a:ext cx="3661664"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49" name="TextBox 48">
            <a:extLst>
              <a:ext uri="{FF2B5EF4-FFF2-40B4-BE49-F238E27FC236}">
                <a16:creationId xmlns:a16="http://schemas.microsoft.com/office/drawing/2014/main" id="{07337FD3-215A-9E72-B17F-F988F888E8EB}"/>
              </a:ext>
            </a:extLst>
          </p:cNvPr>
          <p:cNvSpPr txBox="1">
            <a:spLocks/>
          </p:cNvSpPr>
          <p:nvPr/>
        </p:nvSpPr>
        <p:spPr>
          <a:xfrm>
            <a:off x="554736" y="1724809"/>
            <a:ext cx="36616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50" name="TextBox 49">
            <a:extLst>
              <a:ext uri="{FF2B5EF4-FFF2-40B4-BE49-F238E27FC236}">
                <a16:creationId xmlns:a16="http://schemas.microsoft.com/office/drawing/2014/main" id="{9038F0E5-19A1-9D11-9A31-37D935506E29}"/>
              </a:ext>
            </a:extLst>
          </p:cNvPr>
          <p:cNvSpPr txBox="1">
            <a:spLocks/>
          </p:cNvSpPr>
          <p:nvPr/>
        </p:nvSpPr>
        <p:spPr>
          <a:xfrm>
            <a:off x="4303470" y="2256873"/>
            <a:ext cx="2721461"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51" name="TextBox 50">
            <a:extLst>
              <a:ext uri="{FF2B5EF4-FFF2-40B4-BE49-F238E27FC236}">
                <a16:creationId xmlns:a16="http://schemas.microsoft.com/office/drawing/2014/main" id="{9BA8023C-02E9-6F0E-FFB8-89E4DBCC8217}"/>
              </a:ext>
            </a:extLst>
          </p:cNvPr>
          <p:cNvSpPr txBox="1">
            <a:spLocks/>
          </p:cNvSpPr>
          <p:nvPr/>
        </p:nvSpPr>
        <p:spPr>
          <a:xfrm>
            <a:off x="4303470" y="1724809"/>
            <a:ext cx="2721461"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52" name="TextBox 51">
            <a:extLst>
              <a:ext uri="{FF2B5EF4-FFF2-40B4-BE49-F238E27FC236}">
                <a16:creationId xmlns:a16="http://schemas.microsoft.com/office/drawing/2014/main" id="{61A8650B-88D7-5097-5165-7857897C6217}"/>
              </a:ext>
            </a:extLst>
          </p:cNvPr>
          <p:cNvSpPr txBox="1">
            <a:spLocks/>
          </p:cNvSpPr>
          <p:nvPr/>
        </p:nvSpPr>
        <p:spPr>
          <a:xfrm>
            <a:off x="7112000" y="2256873"/>
            <a:ext cx="4525263"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53" name="TextBox 52">
            <a:extLst>
              <a:ext uri="{FF2B5EF4-FFF2-40B4-BE49-F238E27FC236}">
                <a16:creationId xmlns:a16="http://schemas.microsoft.com/office/drawing/2014/main" id="{631F4FCC-C9E0-AA3F-63F3-8912CD0789AA}"/>
              </a:ext>
            </a:extLst>
          </p:cNvPr>
          <p:cNvSpPr txBox="1">
            <a:spLocks/>
          </p:cNvSpPr>
          <p:nvPr/>
        </p:nvSpPr>
        <p:spPr>
          <a:xfrm>
            <a:off x="7112000" y="1724809"/>
            <a:ext cx="45252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cxnSp>
        <p:nvCxnSpPr>
          <p:cNvPr id="24" name="GreyLineSeparatorStrong 24">
            <a:extLst>
              <a:ext uri="{FF2B5EF4-FFF2-40B4-BE49-F238E27FC236}">
                <a16:creationId xmlns:a16="http://schemas.microsoft.com/office/drawing/2014/main" id="{39BED7B1-5368-0C2C-8E75-968DA90DEDA2}"/>
              </a:ext>
            </a:extLst>
          </p:cNvPr>
          <p:cNvCxnSpPr>
            <a:cxnSpLocks/>
          </p:cNvCxnSpPr>
          <p:nvPr>
            <p:custDataLst>
              <p:tags r:id="rId2"/>
            </p:custDataLst>
          </p:nvPr>
        </p:nvCxnSpPr>
        <p:spPr>
          <a:xfrm>
            <a:off x="660840" y="3719954"/>
            <a:ext cx="3449455"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FB12CAA-39AE-C27E-BD7E-98841F698A3B}"/>
              </a:ext>
            </a:extLst>
          </p:cNvPr>
          <p:cNvSpPr txBox="1">
            <a:spLocks/>
          </p:cNvSpPr>
          <p:nvPr/>
        </p:nvSpPr>
        <p:spPr>
          <a:xfrm>
            <a:off x="660840" y="2324379"/>
            <a:ext cx="3449455" cy="129266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solidFill>
                  <a:srgbClr val="FF0000"/>
                </a:solidFill>
              </a:rPr>
              <a:t>Has a requested Initial Energization date on or before December 31, 2027, does not meet the Base Load requirements under Section 9.2.1.1(d)(iii)–(v), and has executed an Intermediate Agreement meeting Section 9.7.1; or</a:t>
            </a:r>
          </a:p>
        </p:txBody>
      </p:sp>
      <p:sp>
        <p:nvSpPr>
          <p:cNvPr id="40" name="TextBox 39">
            <a:extLst>
              <a:ext uri="{FF2B5EF4-FFF2-40B4-BE49-F238E27FC236}">
                <a16:creationId xmlns:a16="http://schemas.microsoft.com/office/drawing/2014/main" id="{415AC871-39DD-F2C5-1BEA-2792FF172E0C}"/>
              </a:ext>
            </a:extLst>
          </p:cNvPr>
          <p:cNvSpPr txBox="1">
            <a:spLocks/>
          </p:cNvSpPr>
          <p:nvPr/>
        </p:nvSpPr>
        <p:spPr>
          <a:xfrm>
            <a:off x="660840" y="3809327"/>
            <a:ext cx="3449455" cy="150810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solidFill>
                  <a:srgbClr val="FF0000"/>
                </a:solidFill>
              </a:rPr>
              <a:t>Has a requested Initial Energization date on or after January 1, 2028, has studies sufficient for inclusion under Section 9.2.1.4, and has executed an Intermediate Agreement meeting Section 9.7.1 by the required eligibility deadline (July 15, 2026)</a:t>
            </a:r>
          </a:p>
        </p:txBody>
      </p:sp>
      <p:sp>
        <p:nvSpPr>
          <p:cNvPr id="44" name="TextBox 43">
            <a:extLst>
              <a:ext uri="{FF2B5EF4-FFF2-40B4-BE49-F238E27FC236}">
                <a16:creationId xmlns:a16="http://schemas.microsoft.com/office/drawing/2014/main" id="{26A3129D-713A-F409-8BDC-73239F1989B6}"/>
              </a:ext>
            </a:extLst>
          </p:cNvPr>
          <p:cNvSpPr txBox="1"/>
          <p:nvPr/>
        </p:nvSpPr>
        <p:spPr>
          <a:xfrm>
            <a:off x="4382331" y="2324379"/>
            <a:ext cx="2563739"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Studied in Batch Zero</a:t>
            </a:r>
          </a:p>
        </p:txBody>
      </p:sp>
      <p:sp>
        <p:nvSpPr>
          <p:cNvPr id="46" name="TextBox 45">
            <a:extLst>
              <a:ext uri="{FF2B5EF4-FFF2-40B4-BE49-F238E27FC236}">
                <a16:creationId xmlns:a16="http://schemas.microsoft.com/office/drawing/2014/main" id="{686C4539-9673-0A3F-B937-2ABD2C287207}"/>
              </a:ext>
            </a:extLst>
          </p:cNvPr>
          <p:cNvSpPr txBox="1"/>
          <p:nvPr/>
        </p:nvSpPr>
        <p:spPr>
          <a:xfrm>
            <a:off x="7221815" y="2324379"/>
            <a:ext cx="4305632"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To be determined during Batch Zero study </a:t>
            </a:r>
            <a:r>
              <a:rPr lang="en-US" sz="1400">
                <a:solidFill>
                  <a:srgbClr val="FF0000"/>
                </a:solidFill>
              </a:rPr>
              <a:t>and reflected in the Load Commissioning Plan (LCP)</a:t>
            </a:r>
            <a:endParaRPr lang="en-US" sz="1400">
              <a:solidFill>
                <a:srgbClr val="FF0000"/>
              </a:solidFill>
              <a:cs typeface="+mn-cs"/>
            </a:endParaRPr>
          </a:p>
        </p:txBody>
      </p:sp>
      <p:sp>
        <p:nvSpPr>
          <p:cNvPr id="59" name="TrackerNumBlue 7">
            <a:extLst>
              <a:ext uri="{FF2B5EF4-FFF2-40B4-BE49-F238E27FC236}">
                <a16:creationId xmlns:a16="http://schemas.microsoft.com/office/drawing/2014/main" id="{F7D8B232-D7DD-AD2B-45D7-E01A25A11B02}"/>
              </a:ext>
            </a:extLst>
          </p:cNvPr>
          <p:cNvSpPr/>
          <p:nvPr>
            <p:custDataLst>
              <p:tags r:id="rId3"/>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2</a:t>
            </a:r>
          </a:p>
        </p:txBody>
      </p:sp>
      <p:sp>
        <p:nvSpPr>
          <p:cNvPr id="4" name="Text Placeholder 20">
            <a:extLst>
              <a:ext uri="{FF2B5EF4-FFF2-40B4-BE49-F238E27FC236}">
                <a16:creationId xmlns:a16="http://schemas.microsoft.com/office/drawing/2014/main" id="{C9847F63-78C4-C131-DF34-A24A15717542}"/>
              </a:ext>
            </a:extLst>
          </p:cNvPr>
          <p:cNvSpPr txBox="1">
            <a:spLocks/>
          </p:cNvSpPr>
          <p:nvPr/>
        </p:nvSpPr>
        <p:spPr>
          <a:xfrm>
            <a:off x="2168372" y="6537009"/>
            <a:ext cx="6729048"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Batch Zero PGRR, Sections 9.2.1.2(1)(a)–(b) and 9.7.1 (Eligibility for Inclusion as Load to be Studied)</a:t>
            </a:r>
          </a:p>
        </p:txBody>
      </p:sp>
      <p:sp>
        <p:nvSpPr>
          <p:cNvPr id="5" name="TextBox 4">
            <a:extLst>
              <a:ext uri="{FF2B5EF4-FFF2-40B4-BE49-F238E27FC236}">
                <a16:creationId xmlns:a16="http://schemas.microsoft.com/office/drawing/2014/main" id="{4F51F2FA-9E5C-981F-7E21-791BF91576DD}"/>
              </a:ext>
            </a:extLst>
          </p:cNvPr>
          <p:cNvSpPr txBox="1"/>
          <p:nvPr/>
        </p:nvSpPr>
        <p:spPr>
          <a:xfrm>
            <a:off x="8578921"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 Clarification vs. Feb 26</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26702465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EF51C-BEC7-5ED2-71F1-75EA9DCD89A2}"/>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B219BAB-25C0-D843-AD5C-FB8057578B55}"/>
              </a:ext>
            </a:extLst>
          </p:cNvPr>
          <p:cNvGraphicFramePr>
            <a:graphicFrameLocks noChangeAspect="1"/>
          </p:cNvGraphicFramePr>
          <p:nvPr>
            <p:custDataLst>
              <p:tags r:id="rId1"/>
            </p:custDataLst>
            <p:extLst>
              <p:ext uri="{D42A27DB-BD31-4B8C-83A1-F6EECF244321}">
                <p14:modId xmlns:p14="http://schemas.microsoft.com/office/powerpoint/2010/main" val="3341204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AB219BAB-25C0-D843-AD5C-FB8057578B5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32D958B-E59A-1C4D-56FF-62AF44FB3018}"/>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Deep-dive: “Not included in Batch Zero”</a:t>
            </a:r>
          </a:p>
        </p:txBody>
      </p:sp>
      <p:sp>
        <p:nvSpPr>
          <p:cNvPr id="29" name="TextBox 28">
            <a:extLst>
              <a:ext uri="{FF2B5EF4-FFF2-40B4-BE49-F238E27FC236}">
                <a16:creationId xmlns:a16="http://schemas.microsoft.com/office/drawing/2014/main" id="{038EA87E-744D-43B1-6FCE-8D42109AB0D9}"/>
              </a:ext>
            </a:extLst>
          </p:cNvPr>
          <p:cNvSpPr txBox="1">
            <a:spLocks/>
          </p:cNvSpPr>
          <p:nvPr/>
        </p:nvSpPr>
        <p:spPr>
          <a:xfrm>
            <a:off x="554736" y="2256873"/>
            <a:ext cx="3661664"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30" name="TextBox 29">
            <a:extLst>
              <a:ext uri="{FF2B5EF4-FFF2-40B4-BE49-F238E27FC236}">
                <a16:creationId xmlns:a16="http://schemas.microsoft.com/office/drawing/2014/main" id="{E8FE7C13-F59C-7B60-61BA-20643F4378AD}"/>
              </a:ext>
            </a:extLst>
          </p:cNvPr>
          <p:cNvSpPr txBox="1">
            <a:spLocks/>
          </p:cNvSpPr>
          <p:nvPr/>
        </p:nvSpPr>
        <p:spPr>
          <a:xfrm>
            <a:off x="554736" y="1724809"/>
            <a:ext cx="36616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31" name="TextBox 30">
            <a:extLst>
              <a:ext uri="{FF2B5EF4-FFF2-40B4-BE49-F238E27FC236}">
                <a16:creationId xmlns:a16="http://schemas.microsoft.com/office/drawing/2014/main" id="{FAF3041D-DBEC-CAEA-8504-F773C6FCF5A0}"/>
              </a:ext>
            </a:extLst>
          </p:cNvPr>
          <p:cNvSpPr txBox="1">
            <a:spLocks/>
          </p:cNvSpPr>
          <p:nvPr/>
        </p:nvSpPr>
        <p:spPr>
          <a:xfrm>
            <a:off x="4303470" y="2256873"/>
            <a:ext cx="2721461"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32" name="TextBox 31">
            <a:extLst>
              <a:ext uri="{FF2B5EF4-FFF2-40B4-BE49-F238E27FC236}">
                <a16:creationId xmlns:a16="http://schemas.microsoft.com/office/drawing/2014/main" id="{8DA04A56-04F9-5DAA-396E-6ECECFA71FC0}"/>
              </a:ext>
            </a:extLst>
          </p:cNvPr>
          <p:cNvSpPr txBox="1">
            <a:spLocks/>
          </p:cNvSpPr>
          <p:nvPr/>
        </p:nvSpPr>
        <p:spPr>
          <a:xfrm>
            <a:off x="4303470" y="1724809"/>
            <a:ext cx="2721461"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33" name="TextBox 32">
            <a:extLst>
              <a:ext uri="{FF2B5EF4-FFF2-40B4-BE49-F238E27FC236}">
                <a16:creationId xmlns:a16="http://schemas.microsoft.com/office/drawing/2014/main" id="{0C4229EA-4BD3-045E-F2DE-9A263D2AB3DA}"/>
              </a:ext>
            </a:extLst>
          </p:cNvPr>
          <p:cNvSpPr txBox="1">
            <a:spLocks/>
          </p:cNvSpPr>
          <p:nvPr/>
        </p:nvSpPr>
        <p:spPr>
          <a:xfrm>
            <a:off x="7112000" y="2256873"/>
            <a:ext cx="4525263"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34" name="TextBox 33">
            <a:extLst>
              <a:ext uri="{FF2B5EF4-FFF2-40B4-BE49-F238E27FC236}">
                <a16:creationId xmlns:a16="http://schemas.microsoft.com/office/drawing/2014/main" id="{BEF15D82-7BE9-4C40-EAA0-CAFAA346E05E}"/>
              </a:ext>
            </a:extLst>
          </p:cNvPr>
          <p:cNvSpPr txBox="1">
            <a:spLocks/>
          </p:cNvSpPr>
          <p:nvPr/>
        </p:nvSpPr>
        <p:spPr>
          <a:xfrm>
            <a:off x="7112000" y="1724809"/>
            <a:ext cx="45252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cxnSp>
        <p:nvCxnSpPr>
          <p:cNvPr id="22" name="GreyLineSeparatorStrong 24">
            <a:extLst>
              <a:ext uri="{FF2B5EF4-FFF2-40B4-BE49-F238E27FC236}">
                <a16:creationId xmlns:a16="http://schemas.microsoft.com/office/drawing/2014/main" id="{4678F96F-C404-35BD-F9B0-275639DF43F4}"/>
              </a:ext>
            </a:extLst>
          </p:cNvPr>
          <p:cNvCxnSpPr>
            <a:cxnSpLocks/>
          </p:cNvCxnSpPr>
          <p:nvPr>
            <p:custDataLst>
              <p:tags r:id="rId2"/>
            </p:custDataLst>
          </p:nvPr>
        </p:nvCxnSpPr>
        <p:spPr>
          <a:xfrm>
            <a:off x="660840" y="3115718"/>
            <a:ext cx="3449455"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C23485F-8072-3D36-0E3F-FF460BA0D47A}"/>
              </a:ext>
            </a:extLst>
          </p:cNvPr>
          <p:cNvSpPr txBox="1">
            <a:spLocks/>
          </p:cNvSpPr>
          <p:nvPr/>
        </p:nvSpPr>
        <p:spPr>
          <a:xfrm>
            <a:off x="660840" y="2324379"/>
            <a:ext cx="3449455" cy="107721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dirty="0">
                <a:solidFill>
                  <a:srgbClr val="FF0000"/>
                </a:solidFill>
              </a:rPr>
              <a:t>Does not meet all applicable eligibility criteria in Sections 9.2.1.1 or 9.2.1.2; or</a:t>
            </a:r>
          </a:p>
        </p:txBody>
      </p:sp>
      <p:sp>
        <p:nvSpPr>
          <p:cNvPr id="37" name="TextBox 36">
            <a:extLst>
              <a:ext uri="{FF2B5EF4-FFF2-40B4-BE49-F238E27FC236}">
                <a16:creationId xmlns:a16="http://schemas.microsoft.com/office/drawing/2014/main" id="{6DEE5858-DB29-937B-9BEB-5FEB0D2DBE29}"/>
              </a:ext>
            </a:extLst>
          </p:cNvPr>
          <p:cNvSpPr txBox="1">
            <a:spLocks/>
          </p:cNvSpPr>
          <p:nvPr/>
        </p:nvSpPr>
        <p:spPr>
          <a:xfrm>
            <a:off x="660840" y="3292177"/>
            <a:ext cx="3449455" cy="8617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Has </a:t>
            </a:r>
            <a:r>
              <a:rPr lang="en-US" sz="1400">
                <a:solidFill>
                  <a:srgbClr val="FF0000"/>
                </a:solidFill>
              </a:rPr>
              <a:t>studies that are sufficient for inclusion under Section 9.2.1.4 but does not meet the eligibility criteria in Section 9.2.1.2; or</a:t>
            </a:r>
          </a:p>
        </p:txBody>
      </p:sp>
      <p:sp>
        <p:nvSpPr>
          <p:cNvPr id="39" name="TextBox 38">
            <a:extLst>
              <a:ext uri="{FF2B5EF4-FFF2-40B4-BE49-F238E27FC236}">
                <a16:creationId xmlns:a16="http://schemas.microsoft.com/office/drawing/2014/main" id="{E31CE5DD-3F36-FA60-57AF-9EC9E3750BB9}"/>
              </a:ext>
            </a:extLst>
          </p:cNvPr>
          <p:cNvSpPr txBox="1"/>
          <p:nvPr/>
        </p:nvSpPr>
        <p:spPr>
          <a:xfrm>
            <a:off x="4382331" y="2324379"/>
            <a:ext cx="2563739"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Not included in Batch Zero</a:t>
            </a:r>
            <a:endParaRPr lang="en-US" sz="1400">
              <a:solidFill>
                <a:srgbClr val="FF0000"/>
              </a:solidFill>
              <a:cs typeface="+mn-cs"/>
            </a:endParaRPr>
          </a:p>
        </p:txBody>
      </p:sp>
      <p:sp>
        <p:nvSpPr>
          <p:cNvPr id="41" name="TextBox 40">
            <a:extLst>
              <a:ext uri="{FF2B5EF4-FFF2-40B4-BE49-F238E27FC236}">
                <a16:creationId xmlns:a16="http://schemas.microsoft.com/office/drawing/2014/main" id="{2E430308-B291-5B79-0293-FF7B36E9B16B}"/>
              </a:ext>
            </a:extLst>
          </p:cNvPr>
          <p:cNvSpPr txBox="1"/>
          <p:nvPr/>
        </p:nvSpPr>
        <p:spPr>
          <a:xfrm>
            <a:off x="7221815" y="2324379"/>
            <a:ext cx="4305632" cy="68480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solidFill>
                  <a:srgbClr val="FF0000"/>
                </a:solidFill>
              </a:rPr>
              <a:t>No MW allocation in Batch Zero</a:t>
            </a:r>
          </a:p>
          <a:p>
            <a:pPr lvl="1"/>
            <a:r>
              <a:rPr lang="en-US" sz="1400">
                <a:solidFill>
                  <a:srgbClr val="FF0000"/>
                </a:solidFill>
              </a:rPr>
              <a:t>May seek inclusion in a future batch process if eligibility criteria are met</a:t>
            </a:r>
            <a:endParaRPr lang="en-US" sz="1400">
              <a:solidFill>
                <a:srgbClr val="FF0000"/>
              </a:solidFill>
              <a:cs typeface="+mn-cs"/>
            </a:endParaRPr>
          </a:p>
        </p:txBody>
      </p:sp>
      <p:sp>
        <p:nvSpPr>
          <p:cNvPr id="45" name="TrackerNumBlue 7">
            <a:extLst>
              <a:ext uri="{FF2B5EF4-FFF2-40B4-BE49-F238E27FC236}">
                <a16:creationId xmlns:a16="http://schemas.microsoft.com/office/drawing/2014/main" id="{4C87371D-E504-E4C5-AFA1-21004429E2FD}"/>
              </a:ext>
            </a:extLst>
          </p:cNvPr>
          <p:cNvSpPr/>
          <p:nvPr>
            <p:custDataLst>
              <p:tags r:id="rId3"/>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3</a:t>
            </a:r>
          </a:p>
        </p:txBody>
      </p:sp>
      <p:cxnSp>
        <p:nvCxnSpPr>
          <p:cNvPr id="4" name="GreyLineSeparatorStrong 24">
            <a:extLst>
              <a:ext uri="{FF2B5EF4-FFF2-40B4-BE49-F238E27FC236}">
                <a16:creationId xmlns:a16="http://schemas.microsoft.com/office/drawing/2014/main" id="{31A8524E-F512-46DB-017C-E0D596A0ACB2}"/>
              </a:ext>
            </a:extLst>
          </p:cNvPr>
          <p:cNvCxnSpPr>
            <a:cxnSpLocks/>
          </p:cNvCxnSpPr>
          <p:nvPr>
            <p:custDataLst>
              <p:tags r:id="rId4"/>
            </p:custDataLst>
          </p:nvPr>
        </p:nvCxnSpPr>
        <p:spPr>
          <a:xfrm>
            <a:off x="660840" y="4263053"/>
            <a:ext cx="3449455"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7A204F4-6506-01D6-1F1C-B824A2A13353}"/>
              </a:ext>
            </a:extLst>
          </p:cNvPr>
          <p:cNvSpPr txBox="1">
            <a:spLocks/>
          </p:cNvSpPr>
          <p:nvPr/>
        </p:nvSpPr>
        <p:spPr>
          <a:xfrm>
            <a:off x="660840" y="4439512"/>
            <a:ext cx="3449455" cy="8617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solidFill>
                  <a:srgbClr val="FF0000"/>
                </a:solidFill>
              </a:rPr>
              <a:t>Fails to provide all required project information under Section 9.2.2 on or before the required submission deadline (July 15, 2026)</a:t>
            </a:r>
          </a:p>
        </p:txBody>
      </p:sp>
      <p:sp>
        <p:nvSpPr>
          <p:cNvPr id="5" name="Text Placeholder 20">
            <a:extLst>
              <a:ext uri="{FF2B5EF4-FFF2-40B4-BE49-F238E27FC236}">
                <a16:creationId xmlns:a16="http://schemas.microsoft.com/office/drawing/2014/main" id="{60B4EDE0-65FD-E1D1-1124-A2A36CC2FFC1}"/>
              </a:ext>
            </a:extLst>
          </p:cNvPr>
          <p:cNvSpPr txBox="1">
            <a:spLocks/>
          </p:cNvSpPr>
          <p:nvPr/>
        </p:nvSpPr>
        <p:spPr>
          <a:xfrm>
            <a:off x="2168372" y="6537009"/>
            <a:ext cx="6112599"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Batch Zero PGRR, Sections 9.2.1.3 and 9.2.2 (Load Not Included in Batch Zero)</a:t>
            </a:r>
          </a:p>
        </p:txBody>
      </p:sp>
      <p:sp>
        <p:nvSpPr>
          <p:cNvPr id="7" name="TextBox 6">
            <a:extLst>
              <a:ext uri="{FF2B5EF4-FFF2-40B4-BE49-F238E27FC236}">
                <a16:creationId xmlns:a16="http://schemas.microsoft.com/office/drawing/2014/main" id="{2BC8FE19-B80D-B2F7-A7A4-6F7FDFBC56CC}"/>
              </a:ext>
            </a:extLst>
          </p:cNvPr>
          <p:cNvSpPr txBox="1"/>
          <p:nvPr/>
        </p:nvSpPr>
        <p:spPr>
          <a:xfrm>
            <a:off x="8578921"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 Clarification vs. Feb 26</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19431483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26673CCC-03DB-197A-1C35-B58CB11903C2}"/>
              </a:ext>
            </a:extLst>
          </p:cNvPr>
          <p:cNvGraphicFramePr>
            <a:graphicFrameLocks noChangeAspect="1"/>
          </p:cNvGraphicFramePr>
          <p:nvPr>
            <p:custDataLst>
              <p:tags r:id="rId1"/>
            </p:custDataLst>
            <p:extLst>
              <p:ext uri="{D42A27DB-BD31-4B8C-83A1-F6EECF244321}">
                <p14:modId xmlns:p14="http://schemas.microsoft.com/office/powerpoint/2010/main" val="1243738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19" name="think-cell data - do not delete" hidden="1">
                        <a:extLst>
                          <a:ext uri="{FF2B5EF4-FFF2-40B4-BE49-F238E27FC236}">
                            <a16:creationId xmlns:a16="http://schemas.microsoft.com/office/drawing/2014/main" id="{26673CCC-03DB-197A-1C35-B58CB11903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22E67D36-AD0F-7E3B-DB34-53ACE4042FA9}"/>
              </a:ext>
            </a:extLst>
          </p:cNvPr>
          <p:cNvSpPr txBox="1">
            <a:spLocks/>
          </p:cNvSpPr>
          <p:nvPr/>
        </p:nvSpPr>
        <p:spPr>
          <a:xfrm>
            <a:off x="554736" y="2256874"/>
            <a:ext cx="11082528" cy="2510336"/>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7" name="Subtitle 6" hidden="1">
            <a:extLst>
              <a:ext uri="{FF2B5EF4-FFF2-40B4-BE49-F238E27FC236}">
                <a16:creationId xmlns:a16="http://schemas.microsoft.com/office/drawing/2014/main" id="{28624F5F-C18C-C2E8-F374-244D81ADC2F0}"/>
              </a:ext>
            </a:extLst>
          </p:cNvPr>
          <p:cNvSpPr>
            <a:spLocks noGrp="1"/>
          </p:cNvSpPr>
          <p:nvPr>
            <p:ph type="subTitle" idx="1"/>
          </p:nvPr>
        </p:nvSpPr>
        <p:spPr/>
        <p:txBody>
          <a:bodyPr/>
          <a:lstStyle/>
          <a:p>
            <a:endParaRPr lang="de-DE"/>
          </a:p>
        </p:txBody>
      </p:sp>
      <p:sp>
        <p:nvSpPr>
          <p:cNvPr id="2" name="Title 1">
            <a:extLst>
              <a:ext uri="{FF2B5EF4-FFF2-40B4-BE49-F238E27FC236}">
                <a16:creationId xmlns:a16="http://schemas.microsoft.com/office/drawing/2014/main" id="{F207DE8F-BD45-0E93-3785-D2FE18E3E683}"/>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noAutofit/>
          </a:bodyPr>
          <a:lstStyle/>
          <a:p>
            <a:pPr>
              <a:tabLst>
                <a:tab pos="285750" algn="l"/>
              </a:tabLst>
            </a:pPr>
            <a:r>
              <a:rPr lang="en-US"/>
              <a:t>Interconnection Studies</a:t>
            </a:r>
          </a:p>
        </p:txBody>
      </p:sp>
      <p:sp>
        <p:nvSpPr>
          <p:cNvPr id="21" name="TextBox 20">
            <a:extLst>
              <a:ext uri="{FF2B5EF4-FFF2-40B4-BE49-F238E27FC236}">
                <a16:creationId xmlns:a16="http://schemas.microsoft.com/office/drawing/2014/main" id="{C0D20110-30E1-EA6B-F642-6451CC316D95}"/>
              </a:ext>
            </a:extLst>
          </p:cNvPr>
          <p:cNvSpPr txBox="1"/>
          <p:nvPr/>
        </p:nvSpPr>
        <p:spPr>
          <a:xfrm>
            <a:off x="660840" y="2324379"/>
            <a:ext cx="10870760" cy="68480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solidFill>
                  <a:srgbClr val="FF0000"/>
                </a:solidFill>
                <a:cs typeface="+mn-cs"/>
              </a:rPr>
              <a:t>ERCOT has determined that the Large Load has a complete and valid set of interconnection studies that accurately reflect current system conditions and are suitable for eligibility treatment</a:t>
            </a:r>
          </a:p>
          <a:p>
            <a:pPr lvl="1"/>
            <a:r>
              <a:rPr lang="en-US" sz="1400">
                <a:solidFill>
                  <a:srgbClr val="FF0000"/>
                </a:solidFill>
              </a:rPr>
              <a:t>ERCOT has determined that existing studies are sufficient to support inclusion as load to be studied under Section 9.2.1.2.</a:t>
            </a:r>
            <a:endParaRPr lang="en-US" sz="1400">
              <a:solidFill>
                <a:srgbClr val="FF0000"/>
              </a:solidFill>
              <a:cs typeface="+mn-cs"/>
            </a:endParaRPr>
          </a:p>
        </p:txBody>
      </p:sp>
      <p:sp>
        <p:nvSpPr>
          <p:cNvPr id="25" name="TextBox 24">
            <a:extLst>
              <a:ext uri="{FF2B5EF4-FFF2-40B4-BE49-F238E27FC236}">
                <a16:creationId xmlns:a16="http://schemas.microsoft.com/office/drawing/2014/main" id="{E29D4085-E0AF-4019-3413-95863E590AC6}"/>
              </a:ext>
            </a:extLst>
          </p:cNvPr>
          <p:cNvSpPr txBox="1">
            <a:spLocks/>
          </p:cNvSpPr>
          <p:nvPr/>
        </p:nvSpPr>
        <p:spPr>
          <a:xfrm>
            <a:off x="554736" y="1724809"/>
            <a:ext cx="11082528"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Complete and valid existing studies</a:t>
            </a:r>
          </a:p>
        </p:txBody>
      </p:sp>
      <p:sp>
        <p:nvSpPr>
          <p:cNvPr id="28" name="TrackerNumBlue 7">
            <a:extLst>
              <a:ext uri="{FF2B5EF4-FFF2-40B4-BE49-F238E27FC236}">
                <a16:creationId xmlns:a16="http://schemas.microsoft.com/office/drawing/2014/main" id="{FCCA6373-D0DF-136D-B7A9-023E43A84D3D}"/>
              </a:ext>
            </a:extLst>
          </p:cNvPr>
          <p:cNvSpPr/>
          <p:nvPr>
            <p:custDataLst>
              <p:tags r:id="rId2"/>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4</a:t>
            </a:r>
          </a:p>
        </p:txBody>
      </p:sp>
      <p:sp>
        <p:nvSpPr>
          <p:cNvPr id="4" name="Text Placeholder 20">
            <a:extLst>
              <a:ext uri="{FF2B5EF4-FFF2-40B4-BE49-F238E27FC236}">
                <a16:creationId xmlns:a16="http://schemas.microsoft.com/office/drawing/2014/main" id="{F29210CE-527E-5BA9-E88B-406C900231BA}"/>
              </a:ext>
            </a:extLst>
          </p:cNvPr>
          <p:cNvSpPr txBox="1">
            <a:spLocks/>
          </p:cNvSpPr>
          <p:nvPr/>
        </p:nvSpPr>
        <p:spPr>
          <a:xfrm>
            <a:off x="2168372" y="6537009"/>
            <a:ext cx="7181111"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Batch Zero PGRR, Sections 9.2.1.4 and 9.2.1.1–9.2.1.2 (Evaluation of Existing Studies and Eligibility Treatment)</a:t>
            </a:r>
            <a:endParaRPr lang="de-DE" sz="1000"/>
          </a:p>
        </p:txBody>
      </p:sp>
      <p:sp>
        <p:nvSpPr>
          <p:cNvPr id="5" name="TextBox 4">
            <a:extLst>
              <a:ext uri="{FF2B5EF4-FFF2-40B4-BE49-F238E27FC236}">
                <a16:creationId xmlns:a16="http://schemas.microsoft.com/office/drawing/2014/main" id="{1C965325-5AE0-42CD-FEA8-D294D92BDB26}"/>
              </a:ext>
            </a:extLst>
          </p:cNvPr>
          <p:cNvSpPr txBox="1"/>
          <p:nvPr/>
        </p:nvSpPr>
        <p:spPr>
          <a:xfrm>
            <a:off x="8578921"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 Clarification vs. Feb 26</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3779188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77A86-993C-5B01-5DA8-C0110059A0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CCFBCF-B2A0-6FD5-88F5-239E63843A56}"/>
              </a:ext>
            </a:extLst>
          </p:cNvPr>
          <p:cNvSpPr>
            <a:spLocks noGrp="1"/>
          </p:cNvSpPr>
          <p:nvPr>
            <p:ph type="title"/>
          </p:nvPr>
        </p:nvSpPr>
        <p:spPr/>
        <p:txBody>
          <a:bodyPr/>
          <a:lstStyle/>
          <a:p>
            <a:r>
              <a:rPr lang="en-US">
                <a:ln>
                  <a:noFill/>
                </a:ln>
                <a:solidFill>
                  <a:srgbClr val="00ACC8"/>
                </a:solidFill>
                <a:latin typeface="Arial" panose="020B0604020202020204"/>
              </a:rPr>
              <a:t>Revision Request Process Flow</a:t>
            </a:r>
            <a:endParaRPr lang="en-US" sz="2300"/>
          </a:p>
        </p:txBody>
      </p:sp>
      <p:sp>
        <p:nvSpPr>
          <p:cNvPr id="4" name="Slide Number Placeholder 3">
            <a:extLst>
              <a:ext uri="{FF2B5EF4-FFF2-40B4-BE49-F238E27FC236}">
                <a16:creationId xmlns:a16="http://schemas.microsoft.com/office/drawing/2014/main" id="{0E321338-0C15-E807-9C02-AFCE45B6F648}"/>
              </a:ext>
            </a:extLst>
          </p:cNvPr>
          <p:cNvSpPr>
            <a:spLocks noGrp="1"/>
          </p:cNvSpPr>
          <p:nvPr>
            <p:ph type="sldNum" sz="quarter" idx="4"/>
          </p:nvPr>
        </p:nvSpPr>
        <p:spPr>
          <a:xfrm>
            <a:off x="9982200" y="6570174"/>
            <a:ext cx="609600" cy="296862"/>
          </a:xfrm>
        </p:spPr>
        <p:txBody>
          <a:bodyPr/>
          <a:lstStyle/>
          <a:p>
            <a:fld id="{1D93BD3E-1E9A-4970-A6F7-E7AC52762E0C}" type="slidenum">
              <a:rPr lang="en-US" smtClean="0"/>
              <a:pPr/>
              <a:t>5</a:t>
            </a:fld>
            <a:endParaRPr lang="en-US"/>
          </a:p>
        </p:txBody>
      </p:sp>
      <p:sp>
        <p:nvSpPr>
          <p:cNvPr id="33" name="TextBox 32">
            <a:extLst>
              <a:ext uri="{FF2B5EF4-FFF2-40B4-BE49-F238E27FC236}">
                <a16:creationId xmlns:a16="http://schemas.microsoft.com/office/drawing/2014/main" id="{ED63F38D-54A1-3451-581E-E1AB5978A712}"/>
              </a:ext>
            </a:extLst>
          </p:cNvPr>
          <p:cNvSpPr txBox="1"/>
          <p:nvPr/>
        </p:nvSpPr>
        <p:spPr>
          <a:xfrm>
            <a:off x="8663964" y="548067"/>
            <a:ext cx="3351921" cy="1815882"/>
          </a:xfrm>
          <a:prstGeom prst="rect">
            <a:avLst/>
          </a:prstGeom>
          <a:noFill/>
        </p:spPr>
        <p:txBody>
          <a:bodyPr wrap="square" rtlCol="0">
            <a:spAutoFit/>
          </a:bodyPr>
          <a:lstStyle/>
          <a:p>
            <a:pPr marL="171450" indent="-171450">
              <a:buFont typeface="Arial" panose="020B0604020202020204" pitchFamily="34" charset="0"/>
              <a:buChar char="•"/>
            </a:pPr>
            <a:r>
              <a:rPr lang="en-US" sz="1400"/>
              <a:t>Comments may be filed between each step of the process.</a:t>
            </a:r>
          </a:p>
          <a:p>
            <a:pPr marL="171450" indent="-171450">
              <a:buFont typeface="Arial" panose="020B0604020202020204" pitchFamily="34" charset="0"/>
              <a:buChar char="•"/>
            </a:pPr>
            <a:r>
              <a:rPr lang="en-US" sz="1400"/>
              <a:t>Comments for NPRR1325 may be submitted using the Comments Form found </a:t>
            </a:r>
            <a:r>
              <a:rPr lang="en-US" sz="1400">
                <a:hlinkClick r:id="rId3"/>
              </a:rPr>
              <a:t>here</a:t>
            </a:r>
            <a:r>
              <a:rPr lang="en-US" sz="1400"/>
              <a:t>.</a:t>
            </a:r>
          </a:p>
          <a:p>
            <a:pPr marL="171450" indent="-171450">
              <a:buFont typeface="Arial" panose="020B0604020202020204" pitchFamily="34" charset="0"/>
              <a:buChar char="•"/>
            </a:pPr>
            <a:r>
              <a:rPr lang="en-US" sz="1400"/>
              <a:t>Comments for PGRR145 may be submitted using the Comments Form found </a:t>
            </a:r>
            <a:r>
              <a:rPr lang="en-US" sz="1400">
                <a:hlinkClick r:id="rId4"/>
              </a:rPr>
              <a:t>here</a:t>
            </a:r>
            <a:r>
              <a:rPr lang="en-US" sz="1400"/>
              <a:t>. </a:t>
            </a:r>
          </a:p>
        </p:txBody>
      </p:sp>
      <p:sp>
        <p:nvSpPr>
          <p:cNvPr id="87" name="Oval 86">
            <a:extLst>
              <a:ext uri="{FF2B5EF4-FFF2-40B4-BE49-F238E27FC236}">
                <a16:creationId xmlns:a16="http://schemas.microsoft.com/office/drawing/2014/main" id="{FA775024-375D-331C-160C-71ECDF637EE9}"/>
              </a:ext>
            </a:extLst>
          </p:cNvPr>
          <p:cNvSpPr/>
          <p:nvPr/>
        </p:nvSpPr>
        <p:spPr>
          <a:xfrm>
            <a:off x="5924280" y="2946425"/>
            <a:ext cx="128874" cy="13023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167">
            <a:extLst>
              <a:ext uri="{FF2B5EF4-FFF2-40B4-BE49-F238E27FC236}">
                <a16:creationId xmlns:a16="http://schemas.microsoft.com/office/drawing/2014/main" id="{11B6E6B7-BE90-BA74-26C9-B0D2811B3DAC}"/>
              </a:ext>
            </a:extLst>
          </p:cNvPr>
          <p:cNvGrpSpPr/>
          <p:nvPr/>
        </p:nvGrpSpPr>
        <p:grpSpPr>
          <a:xfrm>
            <a:off x="5007546" y="5081438"/>
            <a:ext cx="1214853" cy="938363"/>
            <a:chOff x="7668555" y="2819916"/>
            <a:chExt cx="1389888" cy="1389888"/>
          </a:xfrm>
        </p:grpSpPr>
        <p:grpSp>
          <p:nvGrpSpPr>
            <p:cNvPr id="169" name="Group 168">
              <a:extLst>
                <a:ext uri="{FF2B5EF4-FFF2-40B4-BE49-F238E27FC236}">
                  <a16:creationId xmlns:a16="http://schemas.microsoft.com/office/drawing/2014/main" id="{E31993FB-4FC4-B6C7-C219-70D830EF9233}"/>
                </a:ext>
              </a:extLst>
            </p:cNvPr>
            <p:cNvGrpSpPr/>
            <p:nvPr/>
          </p:nvGrpSpPr>
          <p:grpSpPr>
            <a:xfrm>
              <a:off x="7705264" y="2819916"/>
              <a:ext cx="1288742" cy="1389888"/>
              <a:chOff x="2362200" y="1576187"/>
              <a:chExt cx="1524000" cy="1527048"/>
            </a:xfrm>
          </p:grpSpPr>
          <p:sp>
            <p:nvSpPr>
              <p:cNvPr id="173" name="Octagon 172">
                <a:extLst>
                  <a:ext uri="{FF2B5EF4-FFF2-40B4-BE49-F238E27FC236}">
                    <a16:creationId xmlns:a16="http://schemas.microsoft.com/office/drawing/2014/main" id="{C6610099-AF9B-EC21-B347-6FA48A50084A}"/>
                  </a:ext>
                </a:extLst>
              </p:cNvPr>
              <p:cNvSpPr/>
              <p:nvPr/>
            </p:nvSpPr>
            <p:spPr>
              <a:xfrm>
                <a:off x="2362200" y="1576187"/>
                <a:ext cx="1524000" cy="1527048"/>
              </a:xfrm>
              <a:prstGeom prst="octagon">
                <a:avLst/>
              </a:prstGeom>
              <a:gradFill>
                <a:gsLst>
                  <a:gs pos="2000">
                    <a:srgbClr val="66FFFF"/>
                  </a:gs>
                  <a:gs pos="100000">
                    <a:srgbClr val="99FFCC"/>
                  </a:gs>
                </a:gsLst>
                <a:lin ang="5400000" scaled="1"/>
              </a:gra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ctagon 173">
                <a:extLst>
                  <a:ext uri="{FF2B5EF4-FFF2-40B4-BE49-F238E27FC236}">
                    <a16:creationId xmlns:a16="http://schemas.microsoft.com/office/drawing/2014/main" id="{021733E1-C592-F5D3-321D-038A649E2C5A}"/>
                  </a:ext>
                </a:extLst>
              </p:cNvPr>
              <p:cNvSpPr/>
              <p:nvPr/>
            </p:nvSpPr>
            <p:spPr>
              <a:xfrm>
                <a:off x="2533650" y="1714535"/>
                <a:ext cx="1181100" cy="1250351"/>
              </a:xfrm>
              <a:prstGeom prst="octagon">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Oval 169">
              <a:extLst>
                <a:ext uri="{FF2B5EF4-FFF2-40B4-BE49-F238E27FC236}">
                  <a16:creationId xmlns:a16="http://schemas.microsoft.com/office/drawing/2014/main" id="{AE2CEE54-2B07-24B8-C199-D5ADABE5FEAD}"/>
                </a:ext>
              </a:extLst>
            </p:cNvPr>
            <p:cNvSpPr/>
            <p:nvPr/>
          </p:nvSpPr>
          <p:spPr>
            <a:xfrm>
              <a:off x="8929569" y="3445503"/>
              <a:ext cx="128874" cy="138711"/>
            </a:xfrm>
            <a:prstGeom prst="ellipse">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84A051CF-7ACB-2672-A12D-9F5716D586A5}"/>
                </a:ext>
              </a:extLst>
            </p:cNvPr>
            <p:cNvSpPr/>
            <p:nvPr/>
          </p:nvSpPr>
          <p:spPr>
            <a:xfrm>
              <a:off x="7668555" y="3445503"/>
              <a:ext cx="128874" cy="138711"/>
            </a:xfrm>
            <a:prstGeom prst="ellipse">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Box 171">
              <a:extLst>
                <a:ext uri="{FF2B5EF4-FFF2-40B4-BE49-F238E27FC236}">
                  <a16:creationId xmlns:a16="http://schemas.microsoft.com/office/drawing/2014/main" id="{514BCA21-AE2E-E339-9C70-F515FC9790E4}"/>
                </a:ext>
              </a:extLst>
            </p:cNvPr>
            <p:cNvSpPr txBox="1"/>
            <p:nvPr/>
          </p:nvSpPr>
          <p:spPr>
            <a:xfrm>
              <a:off x="7826814" y="3180205"/>
              <a:ext cx="1003264" cy="592636"/>
            </a:xfrm>
            <a:prstGeom prst="rect">
              <a:avLst/>
            </a:prstGeom>
            <a:noFill/>
            <a:ln>
              <a:solidFill>
                <a:schemeClr val="tx2">
                  <a:lumMod val="40000"/>
                  <a:lumOff val="60000"/>
                </a:schemeClr>
              </a:solidFill>
              <a:prstDash val="dash"/>
            </a:ln>
          </p:spPr>
          <p:txBody>
            <a:bodyPr wrap="square" rtlCol="0">
              <a:spAutoFit/>
            </a:bodyPr>
            <a:lstStyle/>
            <a:p>
              <a:pPr algn="ctr"/>
              <a:r>
                <a:rPr lang="en-US" sz="1000">
                  <a:latin typeface="Aptos Black" panose="020F0502020204030204" pitchFamily="34" charset="0"/>
                </a:rPr>
                <a:t>NPRR Comments</a:t>
              </a:r>
            </a:p>
          </p:txBody>
        </p:sp>
      </p:grpSp>
      <p:sp>
        <p:nvSpPr>
          <p:cNvPr id="23" name="Arrow: Right 22">
            <a:extLst>
              <a:ext uri="{FF2B5EF4-FFF2-40B4-BE49-F238E27FC236}">
                <a16:creationId xmlns:a16="http://schemas.microsoft.com/office/drawing/2014/main" id="{470926EB-BE85-BABF-740C-ABB92C4B4BDF}"/>
              </a:ext>
            </a:extLst>
          </p:cNvPr>
          <p:cNvSpPr/>
          <p:nvPr/>
        </p:nvSpPr>
        <p:spPr>
          <a:xfrm>
            <a:off x="6324600" y="5386239"/>
            <a:ext cx="1853828" cy="3385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D15F3BD1-0C2F-73B7-018C-31189DDCC774}"/>
              </a:ext>
            </a:extLst>
          </p:cNvPr>
          <p:cNvSpPr/>
          <p:nvPr/>
        </p:nvSpPr>
        <p:spPr>
          <a:xfrm rot="10800000">
            <a:off x="2438398" y="5386237"/>
            <a:ext cx="2338863" cy="3323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Connector: Elbow 26">
            <a:extLst>
              <a:ext uri="{FF2B5EF4-FFF2-40B4-BE49-F238E27FC236}">
                <a16:creationId xmlns:a16="http://schemas.microsoft.com/office/drawing/2014/main" id="{A1F271E5-9210-DF36-FA1A-F6B06C1385C4}"/>
              </a:ext>
            </a:extLst>
          </p:cNvPr>
          <p:cNvCxnSpPr>
            <a:cxnSpLocks/>
            <a:stCxn id="103" idx="0"/>
            <a:endCxn id="9" idx="4"/>
          </p:cNvCxnSpPr>
          <p:nvPr/>
        </p:nvCxnSpPr>
        <p:spPr>
          <a:xfrm>
            <a:off x="2977370" y="3344256"/>
            <a:ext cx="567531" cy="112654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6A6A679-397F-EB32-70A8-0E3F123650A5}"/>
              </a:ext>
            </a:extLst>
          </p:cNvPr>
          <p:cNvCxnSpPr>
            <a:cxnSpLocks/>
          </p:cNvCxnSpPr>
          <p:nvPr/>
        </p:nvCxnSpPr>
        <p:spPr>
          <a:xfrm flipV="1">
            <a:off x="2966950" y="2462186"/>
            <a:ext cx="576674" cy="89102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A99A09D5-4C98-4ED4-EB57-0584414CF111}"/>
              </a:ext>
            </a:extLst>
          </p:cNvPr>
          <p:cNvCxnSpPr>
            <a:cxnSpLocks/>
            <a:stCxn id="8" idx="0"/>
            <a:endCxn id="7" idx="4"/>
          </p:cNvCxnSpPr>
          <p:nvPr/>
        </p:nvCxnSpPr>
        <p:spPr>
          <a:xfrm>
            <a:off x="4954092" y="2465476"/>
            <a:ext cx="546950" cy="84045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F0E00855-3F4F-5897-1DD8-9287947A0E51}"/>
              </a:ext>
            </a:extLst>
          </p:cNvPr>
          <p:cNvCxnSpPr>
            <a:cxnSpLocks/>
            <a:stCxn id="9" idx="0"/>
            <a:endCxn id="7" idx="4"/>
          </p:cNvCxnSpPr>
          <p:nvPr/>
        </p:nvCxnSpPr>
        <p:spPr>
          <a:xfrm flipV="1">
            <a:off x="4934788" y="3305934"/>
            <a:ext cx="566255" cy="116486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46E7834C-E88D-C7E5-5E16-8928AC22BB7D}"/>
              </a:ext>
            </a:extLst>
          </p:cNvPr>
          <p:cNvGrpSpPr/>
          <p:nvPr/>
        </p:nvGrpSpPr>
        <p:grpSpPr>
          <a:xfrm>
            <a:off x="4956374" y="940003"/>
            <a:ext cx="1214853" cy="938363"/>
            <a:chOff x="7668555" y="2819916"/>
            <a:chExt cx="1389888" cy="1389888"/>
          </a:xfrm>
        </p:grpSpPr>
        <p:grpSp>
          <p:nvGrpSpPr>
            <p:cNvPr id="74" name="Group 73">
              <a:extLst>
                <a:ext uri="{FF2B5EF4-FFF2-40B4-BE49-F238E27FC236}">
                  <a16:creationId xmlns:a16="http://schemas.microsoft.com/office/drawing/2014/main" id="{D5E99B1A-EB58-7B87-57C5-EE215DF7F3CF}"/>
                </a:ext>
              </a:extLst>
            </p:cNvPr>
            <p:cNvGrpSpPr/>
            <p:nvPr/>
          </p:nvGrpSpPr>
          <p:grpSpPr>
            <a:xfrm>
              <a:off x="7705264" y="2819916"/>
              <a:ext cx="1288742" cy="1389888"/>
              <a:chOff x="2362200" y="1576187"/>
              <a:chExt cx="1524000" cy="1527048"/>
            </a:xfrm>
          </p:grpSpPr>
          <p:sp>
            <p:nvSpPr>
              <p:cNvPr id="78" name="Octagon 77">
                <a:extLst>
                  <a:ext uri="{FF2B5EF4-FFF2-40B4-BE49-F238E27FC236}">
                    <a16:creationId xmlns:a16="http://schemas.microsoft.com/office/drawing/2014/main" id="{74C535BD-54B6-0B3C-CE13-F550A9210A3B}"/>
                  </a:ext>
                </a:extLst>
              </p:cNvPr>
              <p:cNvSpPr/>
              <p:nvPr/>
            </p:nvSpPr>
            <p:spPr>
              <a:xfrm>
                <a:off x="2362200" y="1576187"/>
                <a:ext cx="1524000" cy="1527048"/>
              </a:xfrm>
              <a:prstGeom prst="octagon">
                <a:avLst/>
              </a:prstGeom>
              <a:gradFill>
                <a:gsLst>
                  <a:gs pos="2000">
                    <a:srgbClr val="66FFFF"/>
                  </a:gs>
                  <a:gs pos="100000">
                    <a:srgbClr val="99FFCC"/>
                  </a:gs>
                </a:gsLst>
                <a:lin ang="5400000" scaled="1"/>
              </a:gra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ctagon 78">
                <a:extLst>
                  <a:ext uri="{FF2B5EF4-FFF2-40B4-BE49-F238E27FC236}">
                    <a16:creationId xmlns:a16="http://schemas.microsoft.com/office/drawing/2014/main" id="{97BF9993-4F19-7775-FA99-8095F6BF29EF}"/>
                  </a:ext>
                </a:extLst>
              </p:cNvPr>
              <p:cNvSpPr/>
              <p:nvPr/>
            </p:nvSpPr>
            <p:spPr>
              <a:xfrm>
                <a:off x="2533650" y="1714535"/>
                <a:ext cx="1181100" cy="1250351"/>
              </a:xfrm>
              <a:prstGeom prst="octagon">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Oval 74">
              <a:extLst>
                <a:ext uri="{FF2B5EF4-FFF2-40B4-BE49-F238E27FC236}">
                  <a16:creationId xmlns:a16="http://schemas.microsoft.com/office/drawing/2014/main" id="{9B4D98BA-42B5-D2A5-57F5-4BABD670784F}"/>
                </a:ext>
              </a:extLst>
            </p:cNvPr>
            <p:cNvSpPr/>
            <p:nvPr/>
          </p:nvSpPr>
          <p:spPr>
            <a:xfrm>
              <a:off x="8929569" y="3445503"/>
              <a:ext cx="128874" cy="138711"/>
            </a:xfrm>
            <a:prstGeom prst="ellipse">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B0E9FB7-BB0E-6CA2-3F7A-02449B95C114}"/>
                </a:ext>
              </a:extLst>
            </p:cNvPr>
            <p:cNvSpPr/>
            <p:nvPr/>
          </p:nvSpPr>
          <p:spPr>
            <a:xfrm>
              <a:off x="7668555" y="3445503"/>
              <a:ext cx="128874" cy="138711"/>
            </a:xfrm>
            <a:prstGeom prst="ellipse">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A52141ED-5555-68FD-EBC5-160BE81C2DF4}"/>
                </a:ext>
              </a:extLst>
            </p:cNvPr>
            <p:cNvSpPr txBox="1"/>
            <p:nvPr/>
          </p:nvSpPr>
          <p:spPr>
            <a:xfrm>
              <a:off x="7826814" y="3180205"/>
              <a:ext cx="1003264" cy="592636"/>
            </a:xfrm>
            <a:prstGeom prst="rect">
              <a:avLst/>
            </a:prstGeom>
            <a:noFill/>
            <a:ln>
              <a:solidFill>
                <a:schemeClr val="tx2">
                  <a:lumMod val="40000"/>
                  <a:lumOff val="60000"/>
                </a:schemeClr>
              </a:solidFill>
              <a:prstDash val="dash"/>
            </a:ln>
          </p:spPr>
          <p:txBody>
            <a:bodyPr wrap="square" rtlCol="0">
              <a:spAutoFit/>
            </a:bodyPr>
            <a:lstStyle/>
            <a:p>
              <a:pPr algn="ctr"/>
              <a:r>
                <a:rPr lang="en-US" sz="1000">
                  <a:latin typeface="Aptos Black" panose="020F0502020204030204" pitchFamily="34" charset="0"/>
                </a:rPr>
                <a:t>PGRR Comments</a:t>
              </a:r>
            </a:p>
          </p:txBody>
        </p:sp>
      </p:grpSp>
      <p:sp>
        <p:nvSpPr>
          <p:cNvPr id="80" name="Arrow: Right 79">
            <a:extLst>
              <a:ext uri="{FF2B5EF4-FFF2-40B4-BE49-F238E27FC236}">
                <a16:creationId xmlns:a16="http://schemas.microsoft.com/office/drawing/2014/main" id="{A8C9741B-6363-F671-7937-76F87574173C}"/>
              </a:ext>
            </a:extLst>
          </p:cNvPr>
          <p:cNvSpPr/>
          <p:nvPr/>
        </p:nvSpPr>
        <p:spPr>
          <a:xfrm>
            <a:off x="6273428" y="1244803"/>
            <a:ext cx="1905000" cy="3637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Arrow: Right 80">
            <a:extLst>
              <a:ext uri="{FF2B5EF4-FFF2-40B4-BE49-F238E27FC236}">
                <a16:creationId xmlns:a16="http://schemas.microsoft.com/office/drawing/2014/main" id="{6859F866-6899-4747-1E33-57D240F93A2F}"/>
              </a:ext>
            </a:extLst>
          </p:cNvPr>
          <p:cNvSpPr/>
          <p:nvPr/>
        </p:nvSpPr>
        <p:spPr>
          <a:xfrm rot="10800000">
            <a:off x="2387226" y="1244802"/>
            <a:ext cx="2338863" cy="3323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Connector: Elbow 83">
            <a:extLst>
              <a:ext uri="{FF2B5EF4-FFF2-40B4-BE49-F238E27FC236}">
                <a16:creationId xmlns:a16="http://schemas.microsoft.com/office/drawing/2014/main" id="{48886551-680A-9E0F-E83D-9E35037B9000}"/>
              </a:ext>
            </a:extLst>
          </p:cNvPr>
          <p:cNvCxnSpPr>
            <a:cxnSpLocks/>
          </p:cNvCxnSpPr>
          <p:nvPr/>
        </p:nvCxnSpPr>
        <p:spPr>
          <a:xfrm flipV="1">
            <a:off x="6853936" y="3322737"/>
            <a:ext cx="415417" cy="6100"/>
          </a:xfrm>
          <a:prstGeom prst="bentConnector3">
            <a:avLst>
              <a:gd name="adj1" fmla="val 5000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BD32A813-B06A-09DC-C1F9-F9ACA1EE449C}"/>
              </a:ext>
            </a:extLst>
          </p:cNvPr>
          <p:cNvCxnSpPr>
            <a:cxnSpLocks/>
          </p:cNvCxnSpPr>
          <p:nvPr/>
        </p:nvCxnSpPr>
        <p:spPr>
          <a:xfrm flipV="1">
            <a:off x="8686801" y="3292905"/>
            <a:ext cx="415417" cy="61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3" name="Rectangle: Beveled 102">
            <a:extLst>
              <a:ext uri="{FF2B5EF4-FFF2-40B4-BE49-F238E27FC236}">
                <a16:creationId xmlns:a16="http://schemas.microsoft.com/office/drawing/2014/main" id="{650E0484-08D2-E92B-ED57-E4C5790397F9}"/>
              </a:ext>
            </a:extLst>
          </p:cNvPr>
          <p:cNvSpPr/>
          <p:nvPr/>
        </p:nvSpPr>
        <p:spPr>
          <a:xfrm>
            <a:off x="1587483" y="2735693"/>
            <a:ext cx="1389887" cy="1217126"/>
          </a:xfrm>
          <a:prstGeom prst="bevel">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r="100000" b="100000"/>
            </a:path>
            <a:tileRect l="-100000" t="-100000"/>
          </a:gra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000" b="1">
                <a:latin typeface="Aptos Black" panose="020F0502020204030204" pitchFamily="34" charset="0"/>
              </a:rPr>
              <a:t>Large Load </a:t>
            </a:r>
            <a:r>
              <a:rPr lang="en-US" sz="900" b="1">
                <a:latin typeface="Aptos Black" panose="020F0502020204030204" pitchFamily="34" charset="0"/>
              </a:rPr>
              <a:t>Interconnection </a:t>
            </a:r>
            <a:r>
              <a:rPr lang="en-US" sz="1000" b="1">
                <a:latin typeface="Aptos Black" panose="020F0502020204030204" pitchFamily="34" charset="0"/>
              </a:rPr>
              <a:t>Workshops</a:t>
            </a:r>
            <a:endParaRPr lang="en-US" sz="1200" b="1">
              <a:latin typeface="Aptos Black" panose="020F0502020204030204" pitchFamily="34" charset="0"/>
            </a:endParaRPr>
          </a:p>
          <a:p>
            <a:pPr algn="ctr"/>
            <a:r>
              <a:rPr lang="en-US" sz="800">
                <a:latin typeface="Aptos Black" panose="020F0502020204030204" pitchFamily="34" charset="0"/>
              </a:rPr>
              <a:t>NPRR/PGRR </a:t>
            </a:r>
          </a:p>
          <a:p>
            <a:pPr algn="ctr"/>
            <a:r>
              <a:rPr lang="en-US" sz="800">
                <a:latin typeface="Aptos Black" panose="020F0502020204030204" pitchFamily="34" charset="0"/>
              </a:rPr>
              <a:t>Review</a:t>
            </a:r>
            <a:endParaRPr lang="en-US" sz="600">
              <a:latin typeface="Aptos Black" panose="020F0502020204030204" pitchFamily="34" charset="0"/>
            </a:endParaRPr>
          </a:p>
        </p:txBody>
      </p:sp>
      <p:sp>
        <p:nvSpPr>
          <p:cNvPr id="5" name="Rectangle: Beveled 4">
            <a:extLst>
              <a:ext uri="{FF2B5EF4-FFF2-40B4-BE49-F238E27FC236}">
                <a16:creationId xmlns:a16="http://schemas.microsoft.com/office/drawing/2014/main" id="{D687160C-B284-D35E-F2F6-33B2077C15A8}"/>
              </a:ext>
            </a:extLst>
          </p:cNvPr>
          <p:cNvSpPr/>
          <p:nvPr/>
        </p:nvSpPr>
        <p:spPr>
          <a:xfrm>
            <a:off x="7286312" y="2785627"/>
            <a:ext cx="1455807" cy="1152811"/>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t>BOARD</a:t>
            </a:r>
          </a:p>
        </p:txBody>
      </p:sp>
      <p:sp>
        <p:nvSpPr>
          <p:cNvPr id="6" name="Rectangle: Beveled 5">
            <a:extLst>
              <a:ext uri="{FF2B5EF4-FFF2-40B4-BE49-F238E27FC236}">
                <a16:creationId xmlns:a16="http://schemas.microsoft.com/office/drawing/2014/main" id="{4ED7E6BD-AEA2-6849-2002-42E60C4174C1}"/>
              </a:ext>
            </a:extLst>
          </p:cNvPr>
          <p:cNvSpPr/>
          <p:nvPr/>
        </p:nvSpPr>
        <p:spPr>
          <a:xfrm>
            <a:off x="9102217" y="2767987"/>
            <a:ext cx="1489583" cy="1170450"/>
          </a:xfrm>
          <a:prstGeom prst="bevel">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b="1"/>
              <a:t>PUCT</a:t>
            </a:r>
          </a:p>
        </p:txBody>
      </p:sp>
      <p:sp>
        <p:nvSpPr>
          <p:cNvPr id="7" name="Rectangle: Beveled 6">
            <a:extLst>
              <a:ext uri="{FF2B5EF4-FFF2-40B4-BE49-F238E27FC236}">
                <a16:creationId xmlns:a16="http://schemas.microsoft.com/office/drawing/2014/main" id="{CCF074EA-F1E4-A89B-D28B-1ECDB2B69248}"/>
              </a:ext>
            </a:extLst>
          </p:cNvPr>
          <p:cNvSpPr/>
          <p:nvPr/>
        </p:nvSpPr>
        <p:spPr>
          <a:xfrm>
            <a:off x="5501042" y="2716081"/>
            <a:ext cx="1432610" cy="1179706"/>
          </a:xfrm>
          <a:prstGeom prst="bevel">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1"/>
              <a:t>TAC</a:t>
            </a:r>
          </a:p>
        </p:txBody>
      </p:sp>
      <p:sp>
        <p:nvSpPr>
          <p:cNvPr id="8" name="Rectangle: Beveled 7">
            <a:extLst>
              <a:ext uri="{FF2B5EF4-FFF2-40B4-BE49-F238E27FC236}">
                <a16:creationId xmlns:a16="http://schemas.microsoft.com/office/drawing/2014/main" id="{C2323BC8-74D9-324C-2B73-B0484A460298}"/>
              </a:ext>
            </a:extLst>
          </p:cNvPr>
          <p:cNvSpPr/>
          <p:nvPr/>
        </p:nvSpPr>
        <p:spPr>
          <a:xfrm>
            <a:off x="3564206" y="1856912"/>
            <a:ext cx="1389887" cy="1217126"/>
          </a:xfrm>
          <a:prstGeom prst="bevel">
            <a:avLst/>
          </a:prstGeom>
          <a:solidFill>
            <a:schemeClr val="accent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ROS</a:t>
            </a:r>
          </a:p>
          <a:p>
            <a:pPr algn="ctr"/>
            <a:r>
              <a:rPr lang="en-US" sz="1000">
                <a:latin typeface="Aptos Black" panose="020F0502020204030204" pitchFamily="34" charset="0"/>
              </a:rPr>
              <a:t>PGRR Language/IA Review</a:t>
            </a:r>
          </a:p>
        </p:txBody>
      </p:sp>
      <p:sp>
        <p:nvSpPr>
          <p:cNvPr id="9" name="Rectangle: Beveled 8">
            <a:extLst>
              <a:ext uri="{FF2B5EF4-FFF2-40B4-BE49-F238E27FC236}">
                <a16:creationId xmlns:a16="http://schemas.microsoft.com/office/drawing/2014/main" id="{0B7F4D2B-A8FD-5E2C-E8E5-69DE70D808E9}"/>
              </a:ext>
            </a:extLst>
          </p:cNvPr>
          <p:cNvSpPr/>
          <p:nvPr/>
        </p:nvSpPr>
        <p:spPr>
          <a:xfrm>
            <a:off x="3544901" y="3862237"/>
            <a:ext cx="1389887" cy="1217126"/>
          </a:xfrm>
          <a:prstGeom prst="bevel">
            <a:avLst/>
          </a:prstGeom>
          <a:solidFill>
            <a:schemeClr val="accent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PRS</a:t>
            </a:r>
          </a:p>
          <a:p>
            <a:pPr algn="ctr"/>
            <a:r>
              <a:rPr lang="en-US" sz="1000">
                <a:latin typeface="Aptos Black" panose="020F0502020204030204" pitchFamily="34" charset="0"/>
              </a:rPr>
              <a:t>NPRR Language/IA Review</a:t>
            </a:r>
          </a:p>
        </p:txBody>
      </p:sp>
    </p:spTree>
    <p:extLst>
      <p:ext uri="{BB962C8B-B14F-4D97-AF65-F5344CB8AC3E}">
        <p14:creationId xmlns:p14="http://schemas.microsoft.com/office/powerpoint/2010/main" val="2260703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423AB856-197A-52D7-CC2F-E3DBE4C93453}"/>
              </a:ext>
            </a:extLst>
          </p:cNvPr>
          <p:cNvGraphicFramePr>
            <a:graphicFrameLocks noChangeAspect="1"/>
          </p:cNvGraphicFramePr>
          <p:nvPr>
            <p:custDataLst>
              <p:tags r:id="rId1"/>
            </p:custDataLst>
            <p:extLst>
              <p:ext uri="{D42A27DB-BD31-4B8C-83A1-F6EECF244321}">
                <p14:modId xmlns:p14="http://schemas.microsoft.com/office/powerpoint/2010/main" val="538187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9" name="think-cell data - do not delete" hidden="1">
                        <a:extLst>
                          <a:ext uri="{FF2B5EF4-FFF2-40B4-BE49-F238E27FC236}">
                            <a16:creationId xmlns:a16="http://schemas.microsoft.com/office/drawing/2014/main" id="{423AB856-197A-52D7-CC2F-E3DBE4C9345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Subtitle 9" hidden="1">
            <a:extLst>
              <a:ext uri="{FF2B5EF4-FFF2-40B4-BE49-F238E27FC236}">
                <a16:creationId xmlns:a16="http://schemas.microsoft.com/office/drawing/2014/main" id="{FC5C9899-FA98-0F67-19F1-BA4BDA981540}"/>
              </a:ext>
            </a:extLst>
          </p:cNvPr>
          <p:cNvSpPr>
            <a:spLocks noGrp="1"/>
          </p:cNvSpPr>
          <p:nvPr>
            <p:ph type="subTitle" idx="1"/>
          </p:nvPr>
        </p:nvSpPr>
        <p:spPr/>
        <p:txBody>
          <a:bodyPr/>
          <a:lstStyle/>
          <a:p>
            <a:endParaRPr lang="de-DE"/>
          </a:p>
        </p:txBody>
      </p:sp>
      <p:sp>
        <p:nvSpPr>
          <p:cNvPr id="2" name="Title 1">
            <a:extLst>
              <a:ext uri="{FF2B5EF4-FFF2-40B4-BE49-F238E27FC236}">
                <a16:creationId xmlns:a16="http://schemas.microsoft.com/office/drawing/2014/main" id="{83E82283-F452-596B-A4C0-65627CEFE24C}"/>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Demonstrated Development Activity</a:t>
            </a:r>
          </a:p>
        </p:txBody>
      </p:sp>
      <p:sp>
        <p:nvSpPr>
          <p:cNvPr id="22" name="TextBox 21">
            <a:extLst>
              <a:ext uri="{FF2B5EF4-FFF2-40B4-BE49-F238E27FC236}">
                <a16:creationId xmlns:a16="http://schemas.microsoft.com/office/drawing/2014/main" id="{71588238-3784-74A2-CD84-8D2605DBF70A}"/>
              </a:ext>
            </a:extLst>
          </p:cNvPr>
          <p:cNvSpPr txBox="1">
            <a:spLocks/>
          </p:cNvSpPr>
          <p:nvPr/>
        </p:nvSpPr>
        <p:spPr>
          <a:xfrm>
            <a:off x="554736" y="1464734"/>
            <a:ext cx="11082528" cy="4732866"/>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23" name="TextBox 22">
            <a:extLst>
              <a:ext uri="{FF2B5EF4-FFF2-40B4-BE49-F238E27FC236}">
                <a16:creationId xmlns:a16="http://schemas.microsoft.com/office/drawing/2014/main" id="{C1E67522-EB33-8ADC-70D4-4396351B1AF0}"/>
              </a:ext>
            </a:extLst>
          </p:cNvPr>
          <p:cNvSpPr txBox="1">
            <a:spLocks/>
          </p:cNvSpPr>
          <p:nvPr/>
        </p:nvSpPr>
        <p:spPr>
          <a:xfrm>
            <a:off x="554736" y="747251"/>
            <a:ext cx="11082528" cy="717482"/>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dirty="0">
                <a:solidFill>
                  <a:schemeClr val="bg1"/>
                </a:solidFill>
              </a:rPr>
              <a:t>Large Loads with requested Initial Energization dates on or before December 31, 2027 have two paths to demonstrate development progress:</a:t>
            </a:r>
          </a:p>
        </p:txBody>
      </p:sp>
      <p:sp>
        <p:nvSpPr>
          <p:cNvPr id="26" name="TextBox 25">
            <a:extLst>
              <a:ext uri="{FF2B5EF4-FFF2-40B4-BE49-F238E27FC236}">
                <a16:creationId xmlns:a16="http://schemas.microsoft.com/office/drawing/2014/main" id="{D6D793B6-2CAB-619E-A089-9A11A1E858D2}"/>
              </a:ext>
            </a:extLst>
          </p:cNvPr>
          <p:cNvSpPr txBox="1"/>
          <p:nvPr/>
        </p:nvSpPr>
        <p:spPr>
          <a:xfrm>
            <a:off x="660840" y="1634465"/>
            <a:ext cx="10870760" cy="447814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42900" indent="-342900">
              <a:buFont typeface="+mj-lt"/>
              <a:buAutoNum type="arabicPeriod"/>
            </a:pPr>
            <a:r>
              <a:rPr lang="en-US" sz="1400" dirty="0">
                <a:solidFill>
                  <a:srgbClr val="FF0000"/>
                </a:solidFill>
                <a:cs typeface="+mn-cs"/>
              </a:rPr>
              <a:t>The Large Load </a:t>
            </a:r>
            <a:r>
              <a:rPr lang="en-US" sz="1400" dirty="0">
                <a:cs typeface="+mn-cs"/>
              </a:rPr>
              <a:t>was included in a Quarterly Stability Assessment </a:t>
            </a:r>
            <a:r>
              <a:rPr lang="en-US" sz="1400" dirty="0">
                <a:solidFill>
                  <a:srgbClr val="FF0000"/>
                </a:solidFill>
              </a:rPr>
              <a:t>or was included in an interim voltage-ride-through assessment on or before</a:t>
            </a:r>
            <a:r>
              <a:rPr lang="en-US" sz="1400" dirty="0">
                <a:cs typeface="+mn-cs"/>
              </a:rPr>
              <a:t> May 1, 2026 </a:t>
            </a:r>
            <a:r>
              <a:rPr lang="en-US" sz="1400" dirty="0">
                <a:solidFill>
                  <a:srgbClr val="FF0000"/>
                </a:solidFill>
                <a:cs typeface="+mn-cs"/>
              </a:rPr>
              <a:t>and the TSP/DSP has provided both of the following to ERCOT by July 15, 2026</a:t>
            </a:r>
            <a:r>
              <a:rPr lang="en-US" sz="1400" dirty="0">
                <a:cs typeface="+mn-cs"/>
              </a:rPr>
              <a:t>; </a:t>
            </a:r>
          </a:p>
          <a:p>
            <a:pPr lvl="2"/>
            <a:r>
              <a:rPr lang="en-US" sz="1400" dirty="0">
                <a:solidFill>
                  <a:srgbClr val="FF0000"/>
                </a:solidFill>
              </a:rPr>
              <a:t>Confirmation the ILLE has</a:t>
            </a:r>
            <a:r>
              <a:rPr lang="en-US" sz="1400" dirty="0"/>
              <a:t> begun site preparation and construction </a:t>
            </a:r>
            <a:r>
              <a:rPr lang="en-US" sz="1400" dirty="0">
                <a:solidFill>
                  <a:srgbClr val="FF0000"/>
                </a:solidFill>
              </a:rPr>
              <a:t>sufficient to meet its requested Initial Energization date and provided evidence supporting the attestation; </a:t>
            </a:r>
            <a:r>
              <a:rPr lang="en-US" sz="1400" dirty="0"/>
              <a:t>and</a:t>
            </a:r>
          </a:p>
          <a:p>
            <a:pPr lvl="2"/>
            <a:r>
              <a:rPr lang="en-US" sz="1400" dirty="0">
                <a:solidFill>
                  <a:srgbClr val="FF0000"/>
                </a:solidFill>
              </a:rPr>
              <a:t>An attestation the TSP/DSP has purchased all necessary</a:t>
            </a:r>
            <a:r>
              <a:rPr lang="en-US" sz="1400" dirty="0"/>
              <a:t> high-voltage transformers and circuit breakers </a:t>
            </a:r>
            <a:r>
              <a:rPr lang="en-US" sz="1400" dirty="0">
                <a:solidFill>
                  <a:srgbClr val="FF0000"/>
                </a:solidFill>
              </a:rPr>
              <a:t>needed to serve the Load and will take delivery sufficiently in advance of the requested Initial Energization date so equipment can be installed by December 31, 2026</a:t>
            </a:r>
            <a:endParaRPr lang="en-US" sz="1400" dirty="0">
              <a:solidFill>
                <a:srgbClr val="FF0000"/>
              </a:solidFill>
              <a:cs typeface="+mn-cs"/>
            </a:endParaRPr>
          </a:p>
          <a:p>
            <a:pPr>
              <a:buNone/>
            </a:pPr>
            <a:r>
              <a:rPr lang="en-US" sz="1400" b="1" dirty="0">
                <a:solidFill>
                  <a:srgbClr val="FF0000"/>
                </a:solidFill>
                <a:cs typeface="+mn-cs"/>
              </a:rPr>
              <a:t>OR</a:t>
            </a:r>
          </a:p>
          <a:p>
            <a:pPr marL="342900" indent="-342900">
              <a:buFont typeface="+mj-lt"/>
              <a:buAutoNum type="arabicPeriod"/>
            </a:pPr>
            <a:r>
              <a:rPr lang="en-US" sz="1400" dirty="0">
                <a:solidFill>
                  <a:srgbClr val="FF0000"/>
                </a:solidFill>
              </a:rPr>
              <a:t>The Large Load has been found to have valid studies by ERCOT according to PG 9.2.1.4 and the TSP/DSP provides</a:t>
            </a:r>
            <a:r>
              <a:rPr lang="en-US" sz="1400" dirty="0">
                <a:solidFill>
                  <a:srgbClr val="FF0000"/>
                </a:solidFill>
                <a:cs typeface="+mn-cs"/>
              </a:rPr>
              <a:t> </a:t>
            </a:r>
            <a:r>
              <a:rPr lang="en-US" sz="1400" dirty="0">
                <a:solidFill>
                  <a:srgbClr val="FF0000"/>
                </a:solidFill>
              </a:rPr>
              <a:t>all of the following on or before July 15, 2026</a:t>
            </a:r>
            <a:r>
              <a:rPr lang="en-US" sz="1400" dirty="0">
                <a:cs typeface="+mn-cs"/>
              </a:rPr>
              <a:t>:</a:t>
            </a:r>
          </a:p>
          <a:p>
            <a:pPr lvl="2"/>
            <a:r>
              <a:rPr lang="en-US" sz="1400" dirty="0">
                <a:solidFill>
                  <a:srgbClr val="FF0000"/>
                </a:solidFill>
              </a:rPr>
              <a:t>A notarized attestation that the ILLE has executed an interconnection agreement that meets the requirements defined in Section 9.7.2;</a:t>
            </a:r>
          </a:p>
          <a:p>
            <a:pPr lvl="2"/>
            <a:r>
              <a:rPr lang="en-US" sz="1400" dirty="0">
                <a:solidFill>
                  <a:srgbClr val="FF0000"/>
                </a:solidFill>
              </a:rPr>
              <a:t>An attestation the TSP/DSP has purchased all necessary</a:t>
            </a:r>
            <a:r>
              <a:rPr lang="en-US" sz="1400" dirty="0"/>
              <a:t> high-voltage transformers and circuit breakers </a:t>
            </a:r>
            <a:r>
              <a:rPr lang="en-US" sz="1400" dirty="0">
                <a:solidFill>
                  <a:srgbClr val="FF0000"/>
                </a:solidFill>
              </a:rPr>
              <a:t>needed to serve the Load and will take delivery sufficiently in advance of the requested Initial Energization date the equipment can be installed by the ILLE’s requested Initial Energization date;</a:t>
            </a:r>
          </a:p>
          <a:p>
            <a:pPr lvl="2"/>
            <a:r>
              <a:rPr lang="en-US" sz="1400" dirty="0">
                <a:solidFill>
                  <a:srgbClr val="FF0000"/>
                </a:solidFill>
              </a:rPr>
              <a:t>Confirmation the ILLE has</a:t>
            </a:r>
            <a:r>
              <a:rPr lang="en-US" sz="1400" dirty="0"/>
              <a:t> begun site preparation and construction </a:t>
            </a:r>
            <a:r>
              <a:rPr lang="en-US" sz="1400" dirty="0">
                <a:solidFill>
                  <a:srgbClr val="FF0000"/>
                </a:solidFill>
              </a:rPr>
              <a:t>sufficient to meet its requested Initial Energization date and provided evidence supporting the attestation; </a:t>
            </a:r>
            <a:r>
              <a:rPr lang="en-US" sz="1400" dirty="0"/>
              <a:t>and</a:t>
            </a:r>
          </a:p>
          <a:p>
            <a:pPr lvl="2"/>
            <a:r>
              <a:rPr lang="en-US" sz="1400" dirty="0">
                <a:solidFill>
                  <a:srgbClr val="FF0000"/>
                </a:solidFill>
              </a:rPr>
              <a:t>Confirmation the ILLE has purchased all necessary ILLE-owned high-voltage transformers and circuit breakers and will take delivery sufficiently in advance so the equipment can be installed by the ILLE’s requested Initial Energization date</a:t>
            </a:r>
            <a:endParaRPr lang="de-DE" sz="1400" dirty="0">
              <a:solidFill>
                <a:srgbClr val="FF0000"/>
              </a:solidFill>
            </a:endParaRPr>
          </a:p>
        </p:txBody>
      </p:sp>
      <p:sp>
        <p:nvSpPr>
          <p:cNvPr id="28" name="TrackerNumBlue 7">
            <a:extLst>
              <a:ext uri="{FF2B5EF4-FFF2-40B4-BE49-F238E27FC236}">
                <a16:creationId xmlns:a16="http://schemas.microsoft.com/office/drawing/2014/main" id="{8AE3CF15-8E28-856C-7AAF-D1B17B58C281}"/>
              </a:ext>
            </a:extLst>
          </p:cNvPr>
          <p:cNvSpPr/>
          <p:nvPr>
            <p:custDataLst>
              <p:tags r:id="rId2"/>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5</a:t>
            </a:r>
          </a:p>
        </p:txBody>
      </p:sp>
      <p:sp>
        <p:nvSpPr>
          <p:cNvPr id="4" name="Text Placeholder 20">
            <a:extLst>
              <a:ext uri="{FF2B5EF4-FFF2-40B4-BE49-F238E27FC236}">
                <a16:creationId xmlns:a16="http://schemas.microsoft.com/office/drawing/2014/main" id="{694EF373-64FE-3784-72A8-DEFF40E32C03}"/>
              </a:ext>
            </a:extLst>
          </p:cNvPr>
          <p:cNvSpPr txBox="1">
            <a:spLocks/>
          </p:cNvSpPr>
          <p:nvPr/>
        </p:nvSpPr>
        <p:spPr>
          <a:xfrm>
            <a:off x="2168372" y="6537009"/>
            <a:ext cx="7103097"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Batch Zero PGRR, Section 9.2.1.1(1)(c)(</a:t>
            </a:r>
            <a:r>
              <a:rPr lang="en-US" sz="1000" err="1"/>
              <a:t>i</a:t>
            </a:r>
            <a:r>
              <a:rPr lang="en-US" sz="1000"/>
              <a:t>)–(ii) (Development activity attestation; QSA/interim VRT inclusion)</a:t>
            </a:r>
          </a:p>
        </p:txBody>
      </p:sp>
      <p:sp>
        <p:nvSpPr>
          <p:cNvPr id="5" name="TextBox 4">
            <a:extLst>
              <a:ext uri="{FF2B5EF4-FFF2-40B4-BE49-F238E27FC236}">
                <a16:creationId xmlns:a16="http://schemas.microsoft.com/office/drawing/2014/main" id="{DF68A4C3-9EB3-C03D-C677-C124C85DEF29}"/>
              </a:ext>
            </a:extLst>
          </p:cNvPr>
          <p:cNvSpPr txBox="1"/>
          <p:nvPr/>
        </p:nvSpPr>
        <p:spPr>
          <a:xfrm>
            <a:off x="8578921" y="283780"/>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dirty="0">
                <a:solidFill>
                  <a:srgbClr val="FF0000"/>
                </a:solidFill>
                <a:cs typeface="+mn-cs"/>
              </a:rPr>
              <a:t>XXX</a:t>
            </a:r>
            <a:r>
              <a:rPr lang="en-US" sz="1050" dirty="0">
                <a:cs typeface="+mn-cs"/>
              </a:rPr>
              <a:t> Changes/ Clarification vs. Feb 26</a:t>
            </a:r>
            <a:r>
              <a:rPr lang="en-US" sz="1050" baseline="30000" dirty="0">
                <a:cs typeface="+mn-cs"/>
              </a:rPr>
              <a:t>th</a:t>
            </a:r>
            <a:r>
              <a:rPr lang="en-US" sz="1050" dirty="0">
                <a:cs typeface="+mn-cs"/>
              </a:rPr>
              <a:t> Workshop</a:t>
            </a:r>
            <a:endParaRPr lang="de-DE" sz="1050" dirty="0"/>
          </a:p>
        </p:txBody>
      </p:sp>
    </p:spTree>
    <p:extLst>
      <p:ext uri="{BB962C8B-B14F-4D97-AF65-F5344CB8AC3E}">
        <p14:creationId xmlns:p14="http://schemas.microsoft.com/office/powerpoint/2010/main" val="894926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8E0B6-C0AF-8720-62EB-0028F50F8D6A}"/>
            </a:ext>
          </a:extLst>
        </p:cNvPr>
        <p:cNvGrpSpPr/>
        <p:nvPr/>
      </p:nvGrpSpPr>
      <p:grpSpPr>
        <a:xfrm>
          <a:off x="0" y="0"/>
          <a:ext cx="0" cy="0"/>
          <a:chOff x="0" y="0"/>
          <a:chExt cx="0" cy="0"/>
        </a:xfrm>
      </p:grpSpPr>
      <p:graphicFrame>
        <p:nvGraphicFramePr>
          <p:cNvPr id="14" name="Object 6" hidden="1">
            <a:extLst>
              <a:ext uri="{FF2B5EF4-FFF2-40B4-BE49-F238E27FC236}">
                <a16:creationId xmlns:a16="http://schemas.microsoft.com/office/drawing/2014/main" id="{5928558A-768A-2432-BDF8-96D03DB493B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327" imgH="327" progId="TCLayout.ActiveDocument.1">
                  <p:embed/>
                </p:oleObj>
              </mc:Choice>
              <mc:Fallback>
                <p:oleObj name="think-cell Slide" r:id="rId33" imgW="327" imgH="327" progId="TCLayout.ActiveDocument.1">
                  <p:embed/>
                  <p:pic>
                    <p:nvPicPr>
                      <p:cNvPr id="14" name="Object 6" hidden="1">
                        <a:extLst>
                          <a:ext uri="{FF2B5EF4-FFF2-40B4-BE49-F238E27FC236}">
                            <a16:creationId xmlns:a16="http://schemas.microsoft.com/office/drawing/2014/main" id="{5928558A-768A-2432-BDF8-96D03DB493B4}"/>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D2197F78-9541-117C-D6D4-270D1C539679}"/>
              </a:ext>
            </a:extLst>
          </p:cNvPr>
          <p:cNvSpPr txBox="1">
            <a:spLocks/>
          </p:cNvSpPr>
          <p:nvPr/>
        </p:nvSpPr>
        <p:spPr>
          <a:xfrm>
            <a:off x="2356413" y="1652589"/>
            <a:ext cx="9213190" cy="2209690"/>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7" name="3. Subtitle" hidden="1">
            <a:extLst>
              <a:ext uri="{FF2B5EF4-FFF2-40B4-BE49-F238E27FC236}">
                <a16:creationId xmlns:a16="http://schemas.microsoft.com/office/drawing/2014/main" id="{AE2E4511-8FE9-8DE5-B64C-7FC535C4A28F}"/>
              </a:ext>
            </a:extLst>
          </p:cNvPr>
          <p:cNvSpPr>
            <a:spLocks noGrp="1"/>
          </p:cNvSpPr>
          <p:nvPr>
            <p:ph type="subTitle" idx="1"/>
            <p:custDataLst>
              <p:tags r:id="rId2"/>
            </p:custDataLst>
          </p:nvPr>
        </p:nvSpPr>
        <p:spPr/>
        <p:txBody>
          <a:bodyPr/>
          <a:lstStyle/>
          <a:p>
            <a:endParaRPr lang="de-DE"/>
          </a:p>
        </p:txBody>
      </p:sp>
      <p:sp>
        <p:nvSpPr>
          <p:cNvPr id="8" name="1. On-page tracker" hidden="1">
            <a:extLst>
              <a:ext uri="{FF2B5EF4-FFF2-40B4-BE49-F238E27FC236}">
                <a16:creationId xmlns:a16="http://schemas.microsoft.com/office/drawing/2014/main" id="{D33942AF-66F0-CC54-892B-DA7FB22CD40E}"/>
              </a:ext>
            </a:extLst>
          </p:cNvPr>
          <p:cNvSpPr>
            <a:spLocks noGrp="1"/>
          </p:cNvSpPr>
          <p:nvPr>
            <p:ph type="body" sz="quarter" idx="10"/>
            <p:custDataLst>
              <p:tags r:id="rId3"/>
            </p:custDataLst>
          </p:nvPr>
        </p:nvSpPr>
        <p:spPr/>
        <p:txBody>
          <a:bodyPr/>
          <a:lstStyle/>
          <a:p>
            <a:endParaRPr lang="de-DE"/>
          </a:p>
        </p:txBody>
      </p:sp>
      <p:sp>
        <p:nvSpPr>
          <p:cNvPr id="2" name="2. Slide Title">
            <a:extLst>
              <a:ext uri="{FF2B5EF4-FFF2-40B4-BE49-F238E27FC236}">
                <a16:creationId xmlns:a16="http://schemas.microsoft.com/office/drawing/2014/main" id="{EC7D7C20-AFB2-A728-F4B2-3AF7C47B561A}"/>
              </a:ext>
            </a:extLst>
          </p:cNvPr>
          <p:cNvSpPr>
            <a:spLocks noGrp="1"/>
          </p:cNvSpPr>
          <p:nvPr>
            <p:ph type="title"/>
            <p:custDataLst>
              <p:tags r:id="rId4"/>
            </p:custDataLst>
          </p:nvPr>
        </p:nvSpPr>
        <p:spPr>
          <a:xfrm>
            <a:off x="554736" y="172212"/>
            <a:ext cx="11082528" cy="76944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Incorporating PUC Project 58481 into Batch Zero: two implementation pathways</a:t>
            </a:r>
          </a:p>
        </p:txBody>
      </p:sp>
      <p:cxnSp>
        <p:nvCxnSpPr>
          <p:cNvPr id="3" name="LineBasicStrong 6">
            <a:extLst>
              <a:ext uri="{FF2B5EF4-FFF2-40B4-BE49-F238E27FC236}">
                <a16:creationId xmlns:a16="http://schemas.microsoft.com/office/drawing/2014/main" id="{C4A73607-628B-81E6-6661-528821BF1D20}"/>
              </a:ext>
            </a:extLst>
          </p:cNvPr>
          <p:cNvCxnSpPr>
            <a:cxnSpLocks/>
          </p:cNvCxnSpPr>
          <p:nvPr>
            <p:custDataLst>
              <p:tags r:id="rId5"/>
            </p:custDataLst>
          </p:nvPr>
        </p:nvCxnSpPr>
        <p:spPr>
          <a:xfrm>
            <a:off x="554735" y="1608138"/>
            <a:ext cx="11044789"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 name="LineBasicStrong 6">
            <a:extLst>
              <a:ext uri="{FF2B5EF4-FFF2-40B4-BE49-F238E27FC236}">
                <a16:creationId xmlns:a16="http://schemas.microsoft.com/office/drawing/2014/main" id="{6164A7F6-4159-D325-0631-3815AB7CDFAF}"/>
              </a:ext>
            </a:extLst>
          </p:cNvPr>
          <p:cNvCxnSpPr>
            <a:cxnSpLocks/>
          </p:cNvCxnSpPr>
          <p:nvPr>
            <p:custDataLst>
              <p:tags r:id="rId6"/>
            </p:custDataLst>
          </p:nvPr>
        </p:nvCxnSpPr>
        <p:spPr>
          <a:xfrm>
            <a:off x="2356412" y="3868629"/>
            <a:ext cx="9243107"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8" name="LineBasicStrong 6">
            <a:extLst>
              <a:ext uri="{FF2B5EF4-FFF2-40B4-BE49-F238E27FC236}">
                <a16:creationId xmlns:a16="http://schemas.microsoft.com/office/drawing/2014/main" id="{9FA2263B-AF2D-2D00-0A28-0205005F98EB}"/>
              </a:ext>
            </a:extLst>
          </p:cNvPr>
          <p:cNvCxnSpPr>
            <a:cxnSpLocks/>
          </p:cNvCxnSpPr>
          <p:nvPr>
            <p:custDataLst>
              <p:tags r:id="rId7"/>
            </p:custDataLst>
          </p:nvPr>
        </p:nvCxnSpPr>
        <p:spPr>
          <a:xfrm flipV="1">
            <a:off x="2085866" y="1579563"/>
            <a:ext cx="0" cy="4468812"/>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3" name="Text Placeholder 4">
            <a:extLst>
              <a:ext uri="{FF2B5EF4-FFF2-40B4-BE49-F238E27FC236}">
                <a16:creationId xmlns:a16="http://schemas.microsoft.com/office/drawing/2014/main" id="{4C1F3293-4EFE-461D-940D-7EE66BAE31C5}"/>
              </a:ext>
            </a:extLst>
          </p:cNvPr>
          <p:cNvSpPr>
            <a:spLocks noGrp="1"/>
          </p:cNvSpPr>
          <p:nvPr>
            <p:custDataLst>
              <p:tags r:id="rId8"/>
            </p:custDataLst>
          </p:nvPr>
        </p:nvSpPr>
        <p:spPr bwMode="auto">
          <a:xfrm>
            <a:off x="7643813" y="1119188"/>
            <a:ext cx="278447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F44F16D-3107-441C-94B3-7A80F63C764C}" type="datetime'''''''2''0''''''''''''''''''''''''''''''''26'''">
              <a:rPr lang="de-DE" altLang="en-US" sz="1400" b="1" smtClean="0">
                <a:effectLst/>
                <a:cs typeface="+mn-cs"/>
              </a:rPr>
              <a:pPr lvl="0">
                <a:spcBef>
                  <a:spcPct val="0"/>
                </a:spcBef>
                <a:spcAft>
                  <a:spcPct val="0"/>
                </a:spcAft>
              </a:pPr>
              <a:t>2026</a:t>
            </a:fld>
            <a:endParaRPr lang="de-DE" sz="1400" b="1">
              <a:cs typeface="+mn-cs"/>
            </a:endParaRPr>
          </a:p>
        </p:txBody>
      </p:sp>
      <p:sp>
        <p:nvSpPr>
          <p:cNvPr id="175" name="Text Placeholder 4">
            <a:extLst>
              <a:ext uri="{FF2B5EF4-FFF2-40B4-BE49-F238E27FC236}">
                <a16:creationId xmlns:a16="http://schemas.microsoft.com/office/drawing/2014/main" id="{519DF37A-0FD1-8E81-0D2D-3CF9A4C9935A}"/>
              </a:ext>
            </a:extLst>
          </p:cNvPr>
          <p:cNvSpPr>
            <a:spLocks noGrp="1"/>
          </p:cNvSpPr>
          <p:nvPr>
            <p:custDataLst>
              <p:tags r:id="rId9"/>
            </p:custDataLst>
          </p:nvPr>
        </p:nvSpPr>
        <p:spPr bwMode="auto">
          <a:xfrm>
            <a:off x="10428289" y="1119188"/>
            <a:ext cx="117157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17141934-EF0E-4D01-9E96-228265989906}" type="datetime'''2''''''''02''''''''''''''''''7'''">
              <a:rPr lang="de-DE" altLang="en-US" sz="1400" b="1" smtClean="0">
                <a:cs typeface="+mn-cs"/>
              </a:rPr>
              <a:pPr lvl="0">
                <a:spcBef>
                  <a:spcPct val="0"/>
                </a:spcBef>
                <a:spcAft>
                  <a:spcPct val="0"/>
                </a:spcAft>
              </a:pPr>
              <a:t>2027</a:t>
            </a:fld>
            <a:endParaRPr lang="de-DE" sz="1400" b="1">
              <a:cs typeface="+mn-cs"/>
            </a:endParaRPr>
          </a:p>
        </p:txBody>
      </p:sp>
      <p:sp>
        <p:nvSpPr>
          <p:cNvPr id="5" name="Text Placeholder 4">
            <a:extLst>
              <a:ext uri="{FF2B5EF4-FFF2-40B4-BE49-F238E27FC236}">
                <a16:creationId xmlns:a16="http://schemas.microsoft.com/office/drawing/2014/main" id="{4C1F3293-4EFE-461D-940D-7EE66BAE31C5}"/>
              </a:ext>
            </a:extLst>
          </p:cNvPr>
          <p:cNvSpPr>
            <a:spLocks noGrp="1"/>
          </p:cNvSpPr>
          <p:nvPr>
            <p:custDataLst>
              <p:tags r:id="rId10"/>
            </p:custDataLst>
          </p:nvPr>
        </p:nvSpPr>
        <p:spPr bwMode="auto">
          <a:xfrm>
            <a:off x="7643813" y="1395413"/>
            <a:ext cx="390525"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5400" rIns="0" bIns="2540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9A1CBFBD-5991-4689-83B7-02BA6DDB51E6}" type="datetime'''''''''''''''''''''''Q''''''''''''''''''''''''''2'''''">
              <a:rPr lang="de-DE" altLang="en-US" sz="1100" b="1" smtClean="0">
                <a:effectLst/>
                <a:cs typeface="+mn-cs"/>
              </a:rPr>
              <a:pPr lvl="0">
                <a:spcBef>
                  <a:spcPct val="0"/>
                </a:spcBef>
                <a:spcAft>
                  <a:spcPct val="0"/>
                </a:spcAft>
              </a:pPr>
              <a:t>Q2</a:t>
            </a:fld>
            <a:endParaRPr lang="de-DE" sz="1100" b="1">
              <a:cs typeface="+mn-cs"/>
            </a:endParaRPr>
          </a:p>
        </p:txBody>
      </p:sp>
      <p:sp>
        <p:nvSpPr>
          <p:cNvPr id="6" name="Text Placeholder 4">
            <a:extLst>
              <a:ext uri="{FF2B5EF4-FFF2-40B4-BE49-F238E27FC236}">
                <a16:creationId xmlns:a16="http://schemas.microsoft.com/office/drawing/2014/main" id="{167D14B0-7361-EADD-FEA8-B960E25A560A}"/>
              </a:ext>
            </a:extLst>
          </p:cNvPr>
          <p:cNvSpPr>
            <a:spLocks noGrp="1"/>
          </p:cNvSpPr>
          <p:nvPr>
            <p:custDataLst>
              <p:tags r:id="rId11"/>
            </p:custDataLst>
          </p:nvPr>
        </p:nvSpPr>
        <p:spPr bwMode="auto">
          <a:xfrm>
            <a:off x="8034338" y="1395413"/>
            <a:ext cx="1196975"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5400" rIns="0" bIns="2540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0669372E-1237-40F5-B368-CD813F2C6D17}" type="datetime'''''''Q''''''''''3'">
              <a:rPr lang="de-DE" altLang="en-US" sz="1100" b="1" smtClean="0">
                <a:cs typeface="+mn-cs"/>
              </a:rPr>
              <a:pPr lvl="0">
                <a:spcBef>
                  <a:spcPct val="0"/>
                </a:spcBef>
                <a:spcAft>
                  <a:spcPct val="0"/>
                </a:spcAft>
              </a:pPr>
              <a:t>Q3</a:t>
            </a:fld>
            <a:endParaRPr lang="de-DE" sz="1100" b="1">
              <a:cs typeface="+mn-cs"/>
            </a:endParaRPr>
          </a:p>
        </p:txBody>
      </p:sp>
      <p:sp>
        <p:nvSpPr>
          <p:cNvPr id="9" name="Text Placeholder 4">
            <a:extLst>
              <a:ext uri="{FF2B5EF4-FFF2-40B4-BE49-F238E27FC236}">
                <a16:creationId xmlns:a16="http://schemas.microsoft.com/office/drawing/2014/main" id="{BE71623A-3A93-FAD8-3CC0-20768097E02B}"/>
              </a:ext>
            </a:extLst>
          </p:cNvPr>
          <p:cNvSpPr>
            <a:spLocks noGrp="1"/>
          </p:cNvSpPr>
          <p:nvPr>
            <p:custDataLst>
              <p:tags r:id="rId12"/>
            </p:custDataLst>
          </p:nvPr>
        </p:nvSpPr>
        <p:spPr bwMode="auto">
          <a:xfrm>
            <a:off x="9231313" y="1395413"/>
            <a:ext cx="1196975"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5400" rIns="0" bIns="2540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DBDA7BC-5EA4-41F7-8960-F479331D83A4}" type="datetime'''''''''''''''''''''''''''Q''''''''''''''''4'''''''">
              <a:rPr lang="de-DE" altLang="en-US" sz="1100" b="1" smtClean="0">
                <a:cs typeface="+mn-cs"/>
              </a:rPr>
              <a:pPr lvl="0">
                <a:spcBef>
                  <a:spcPct val="0"/>
                </a:spcBef>
                <a:spcAft>
                  <a:spcPct val="0"/>
                </a:spcAft>
              </a:pPr>
              <a:t>Q4</a:t>
            </a:fld>
            <a:endParaRPr lang="de-DE" sz="1100" b="1">
              <a:cs typeface="+mn-cs"/>
            </a:endParaRPr>
          </a:p>
        </p:txBody>
      </p:sp>
      <p:sp>
        <p:nvSpPr>
          <p:cNvPr id="10" name="Text Placeholder 4">
            <a:extLst>
              <a:ext uri="{FF2B5EF4-FFF2-40B4-BE49-F238E27FC236}">
                <a16:creationId xmlns:a16="http://schemas.microsoft.com/office/drawing/2014/main" id="{5188624A-5469-CEB7-3852-01E4F27FCBC8}"/>
              </a:ext>
            </a:extLst>
          </p:cNvPr>
          <p:cNvSpPr>
            <a:spLocks noGrp="1"/>
          </p:cNvSpPr>
          <p:nvPr>
            <p:custDataLst>
              <p:tags r:id="rId13"/>
            </p:custDataLst>
          </p:nvPr>
        </p:nvSpPr>
        <p:spPr bwMode="auto">
          <a:xfrm>
            <a:off x="10428288" y="1395413"/>
            <a:ext cx="1171575"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5400" rIns="0" bIns="2540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142F97E2-B94E-49D4-B694-158CE3785792}" type="datetime'''''''''''Q''''''''''''''''''''''''''1'''''''''''''''''''''">
              <a:rPr lang="de-DE" altLang="en-US" sz="1100" b="1" smtClean="0">
                <a:cs typeface="+mn-cs"/>
              </a:rPr>
              <a:pPr lvl="0">
                <a:spcBef>
                  <a:spcPct val="0"/>
                </a:spcBef>
                <a:spcAft>
                  <a:spcPct val="0"/>
                </a:spcAft>
              </a:pPr>
              <a:t>Q1</a:t>
            </a:fld>
            <a:endParaRPr lang="de-DE" sz="1100" b="1">
              <a:cs typeface="+mn-cs"/>
            </a:endParaRPr>
          </a:p>
        </p:txBody>
      </p:sp>
      <p:cxnSp>
        <p:nvCxnSpPr>
          <p:cNvPr id="176" name="Straight Connector 175">
            <a:extLst>
              <a:ext uri="{FF2B5EF4-FFF2-40B4-BE49-F238E27FC236}">
                <a16:creationId xmlns:a16="http://schemas.microsoft.com/office/drawing/2014/main" id="{5DD4932A-F24C-9920-CD3A-AD9F568761CC}"/>
              </a:ext>
            </a:extLst>
          </p:cNvPr>
          <p:cNvCxnSpPr/>
          <p:nvPr>
            <p:custDataLst>
              <p:tags r:id="rId14"/>
            </p:custDataLst>
          </p:nvPr>
        </p:nvCxnSpPr>
        <p:spPr bwMode="auto">
          <a:xfrm flipH="1">
            <a:off x="7588250" y="1395413"/>
            <a:ext cx="28400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A44D554A-2041-DE3A-41F4-9529E46E8D9E}"/>
              </a:ext>
            </a:extLst>
          </p:cNvPr>
          <p:cNvCxnSpPr/>
          <p:nvPr>
            <p:custDataLst>
              <p:tags r:id="rId15"/>
            </p:custDataLst>
          </p:nvPr>
        </p:nvCxnSpPr>
        <p:spPr bwMode="auto">
          <a:xfrm flipH="1">
            <a:off x="10372725" y="1395413"/>
            <a:ext cx="12271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3EE61A32-C014-38F6-2ADD-A3F1EA83C0D2}"/>
              </a:ext>
            </a:extLst>
          </p:cNvPr>
          <p:cNvCxnSpPr/>
          <p:nvPr>
            <p:custDataLst>
              <p:tags r:id="rId16"/>
            </p:custDataLst>
          </p:nvPr>
        </p:nvCxnSpPr>
        <p:spPr bwMode="auto">
          <a:xfrm>
            <a:off x="8034338" y="1614488"/>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id="{E68B9FAF-447E-EDF2-4780-787941EEDC75}"/>
              </a:ext>
            </a:extLst>
          </p:cNvPr>
          <p:cNvCxnSpPr/>
          <p:nvPr>
            <p:custDataLst>
              <p:tags r:id="rId17"/>
            </p:custDataLst>
          </p:nvPr>
        </p:nvCxnSpPr>
        <p:spPr bwMode="auto">
          <a:xfrm>
            <a:off x="9231313" y="1614488"/>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FD0DBB6E-4C51-83AB-6649-270F094CE5DF}"/>
              </a:ext>
            </a:extLst>
          </p:cNvPr>
          <p:cNvCxnSpPr/>
          <p:nvPr>
            <p:custDataLst>
              <p:tags r:id="rId18"/>
            </p:custDataLst>
          </p:nvPr>
        </p:nvCxnSpPr>
        <p:spPr bwMode="auto">
          <a:xfrm>
            <a:off x="10428288" y="1614488"/>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52F6EB5F-7623-3908-2538-651F26FF7EB8}"/>
              </a:ext>
            </a:extLst>
          </p:cNvPr>
          <p:cNvCxnSpPr/>
          <p:nvPr>
            <p:custDataLst>
              <p:tags r:id="rId19"/>
            </p:custDataLst>
          </p:nvPr>
        </p:nvCxnSpPr>
        <p:spPr bwMode="auto">
          <a:xfrm>
            <a:off x="7643813" y="1614488"/>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17089766-C5F7-E3EA-B82C-52002FEDFB38}"/>
              </a:ext>
            </a:extLst>
          </p:cNvPr>
          <p:cNvCxnSpPr/>
          <p:nvPr>
            <p:custDataLst>
              <p:tags r:id="rId20"/>
            </p:custDataLst>
          </p:nvPr>
        </p:nvCxnSpPr>
        <p:spPr bwMode="auto">
          <a:xfrm>
            <a:off x="11599863" y="1614488"/>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Straight Connector 208">
            <a:extLst>
              <a:ext uri="{FF2B5EF4-FFF2-40B4-BE49-F238E27FC236}">
                <a16:creationId xmlns:a16="http://schemas.microsoft.com/office/drawing/2014/main" id="{8BE427BA-8F49-96E8-2410-EAB6EEA51A84}"/>
              </a:ext>
            </a:extLst>
          </p:cNvPr>
          <p:cNvCxnSpPr/>
          <p:nvPr>
            <p:custDataLst>
              <p:tags r:id="rId21"/>
            </p:custDataLst>
          </p:nvPr>
        </p:nvCxnSpPr>
        <p:spPr bwMode="auto">
          <a:xfrm>
            <a:off x="8437563" y="1614488"/>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id="{691E3462-68D8-8C07-8536-C8A32BDEA1DA}"/>
              </a:ext>
            </a:extLst>
          </p:cNvPr>
          <p:cNvCxnSpPr/>
          <p:nvPr>
            <p:custDataLst>
              <p:tags r:id="rId22"/>
            </p:custDataLst>
          </p:nvPr>
        </p:nvCxnSpPr>
        <p:spPr bwMode="auto">
          <a:xfrm>
            <a:off x="8840788" y="1614488"/>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D77FD2BE-C1C6-3FED-6BBD-131D875A52DF}"/>
              </a:ext>
            </a:extLst>
          </p:cNvPr>
          <p:cNvCxnSpPr/>
          <p:nvPr>
            <p:custDataLst>
              <p:tags r:id="rId23"/>
            </p:custDataLst>
          </p:nvPr>
        </p:nvCxnSpPr>
        <p:spPr bwMode="auto">
          <a:xfrm>
            <a:off x="9634538" y="1614488"/>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2" name="Straight Connector 211">
            <a:extLst>
              <a:ext uri="{FF2B5EF4-FFF2-40B4-BE49-F238E27FC236}">
                <a16:creationId xmlns:a16="http://schemas.microsoft.com/office/drawing/2014/main" id="{544634BA-9B9A-A6CE-6A52-F4A3C75671AE}"/>
              </a:ext>
            </a:extLst>
          </p:cNvPr>
          <p:cNvCxnSpPr/>
          <p:nvPr>
            <p:custDataLst>
              <p:tags r:id="rId24"/>
            </p:custDataLst>
          </p:nvPr>
        </p:nvCxnSpPr>
        <p:spPr bwMode="auto">
          <a:xfrm>
            <a:off x="10025063" y="1614488"/>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a16="http://schemas.microsoft.com/office/drawing/2014/main" id="{89BA7A0C-5153-48A6-AA5F-444760567A12}"/>
              </a:ext>
            </a:extLst>
          </p:cNvPr>
          <p:cNvCxnSpPr/>
          <p:nvPr>
            <p:custDataLst>
              <p:tags r:id="rId25"/>
            </p:custDataLst>
          </p:nvPr>
        </p:nvCxnSpPr>
        <p:spPr bwMode="auto">
          <a:xfrm>
            <a:off x="10831513" y="1614488"/>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047E1542-BEA7-107B-45A8-B768AF52C49B}"/>
              </a:ext>
            </a:extLst>
          </p:cNvPr>
          <p:cNvCxnSpPr/>
          <p:nvPr>
            <p:custDataLst>
              <p:tags r:id="rId26"/>
            </p:custDataLst>
          </p:nvPr>
        </p:nvCxnSpPr>
        <p:spPr bwMode="auto">
          <a:xfrm>
            <a:off x="11196638" y="1614488"/>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8ABF7057-7108-0520-6F34-A972265AB2BD}"/>
              </a:ext>
            </a:extLst>
          </p:cNvPr>
          <p:cNvCxnSpPr/>
          <p:nvPr>
            <p:custDataLst>
              <p:tags r:id="rId27"/>
            </p:custDataLst>
          </p:nvPr>
        </p:nvCxnSpPr>
        <p:spPr bwMode="auto">
          <a:xfrm>
            <a:off x="7643813" y="5711825"/>
            <a:ext cx="3956050"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E97EE53C-EE6A-1422-2E55-102B424275B8}"/>
              </a:ext>
            </a:extLst>
          </p:cNvPr>
          <p:cNvCxnSpPr/>
          <p:nvPr>
            <p:custDataLst>
              <p:tags r:id="rId28"/>
            </p:custDataLst>
          </p:nvPr>
        </p:nvCxnSpPr>
        <p:spPr bwMode="auto">
          <a:xfrm>
            <a:off x="7643813" y="1614488"/>
            <a:ext cx="3956050"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LineBasicStrong 6">
            <a:extLst>
              <a:ext uri="{FF2B5EF4-FFF2-40B4-BE49-F238E27FC236}">
                <a16:creationId xmlns:a16="http://schemas.microsoft.com/office/drawing/2014/main" id="{2B7E53EB-F4F7-7945-69C7-8A01FC9CD1FA}"/>
              </a:ext>
            </a:extLst>
          </p:cNvPr>
          <p:cNvCxnSpPr>
            <a:cxnSpLocks/>
          </p:cNvCxnSpPr>
          <p:nvPr>
            <p:custDataLst>
              <p:tags r:id="rId29"/>
            </p:custDataLst>
          </p:nvPr>
        </p:nvCxnSpPr>
        <p:spPr>
          <a:xfrm>
            <a:off x="7643813" y="1169865"/>
            <a:ext cx="395570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4" name="Arrow: Pentagon 223">
            <a:extLst>
              <a:ext uri="{FF2B5EF4-FFF2-40B4-BE49-F238E27FC236}">
                <a16:creationId xmlns:a16="http://schemas.microsoft.com/office/drawing/2014/main" id="{7B2657D4-8459-A498-4DAF-396F73B8BF9B}"/>
              </a:ext>
            </a:extLst>
          </p:cNvPr>
          <p:cNvSpPr/>
          <p:nvPr/>
        </p:nvSpPr>
        <p:spPr>
          <a:xfrm>
            <a:off x="9237664" y="4114881"/>
            <a:ext cx="1196975" cy="441789"/>
          </a:xfrm>
          <a:prstGeom prst="homePlat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b="1">
                <a:solidFill>
                  <a:schemeClr val="bg1"/>
                </a:solidFill>
              </a:rPr>
              <a:t>Case building</a:t>
            </a:r>
          </a:p>
        </p:txBody>
      </p:sp>
      <p:grpSp>
        <p:nvGrpSpPr>
          <p:cNvPr id="228" name="Group 227">
            <a:extLst>
              <a:ext uri="{FF2B5EF4-FFF2-40B4-BE49-F238E27FC236}">
                <a16:creationId xmlns:a16="http://schemas.microsoft.com/office/drawing/2014/main" id="{9530AE2E-53BB-8096-2067-DD607B9E9285}"/>
              </a:ext>
            </a:extLst>
          </p:cNvPr>
          <p:cNvGrpSpPr/>
          <p:nvPr/>
        </p:nvGrpSpPr>
        <p:grpSpPr>
          <a:xfrm>
            <a:off x="10271095" y="4114881"/>
            <a:ext cx="1328426" cy="441789"/>
            <a:chOff x="10271095" y="4324431"/>
            <a:chExt cx="1328426" cy="441789"/>
          </a:xfrm>
        </p:grpSpPr>
        <p:sp>
          <p:nvSpPr>
            <p:cNvPr id="226" name="Arrow: Chevron 225">
              <a:extLst>
                <a:ext uri="{FF2B5EF4-FFF2-40B4-BE49-F238E27FC236}">
                  <a16:creationId xmlns:a16="http://schemas.microsoft.com/office/drawing/2014/main" id="{3C80F781-1893-F597-E311-6B3099BAC9CA}"/>
                </a:ext>
              </a:extLst>
            </p:cNvPr>
            <p:cNvSpPr>
              <a:spLocks/>
            </p:cNvSpPr>
            <p:nvPr/>
          </p:nvSpPr>
          <p:spPr>
            <a:xfrm>
              <a:off x="10271095" y="4324431"/>
              <a:ext cx="1328426" cy="441789"/>
            </a:xfrm>
            <a:prstGeom prst="chevron">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227" name="Arrow: Chevron 226">
              <a:extLst>
                <a:ext uri="{FF2B5EF4-FFF2-40B4-BE49-F238E27FC236}">
                  <a16:creationId xmlns:a16="http://schemas.microsoft.com/office/drawing/2014/main" id="{82F961F6-8B8D-1104-382A-6CDA8B069466}"/>
                </a:ext>
              </a:extLst>
            </p:cNvPr>
            <p:cNvSpPr>
              <a:spLocks/>
            </p:cNvSpPr>
            <p:nvPr/>
          </p:nvSpPr>
          <p:spPr>
            <a:xfrm>
              <a:off x="10972799" y="4324431"/>
              <a:ext cx="626721" cy="441789"/>
            </a:xfrm>
            <a:prstGeom prst="chevron">
              <a:avLst>
                <a:gd name="adj" fmla="val 0"/>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grpSp>
      <p:sp>
        <p:nvSpPr>
          <p:cNvPr id="229" name="TextBox 228">
            <a:extLst>
              <a:ext uri="{FF2B5EF4-FFF2-40B4-BE49-F238E27FC236}">
                <a16:creationId xmlns:a16="http://schemas.microsoft.com/office/drawing/2014/main" id="{000BD5B4-738B-3B45-43F0-6DC11CDE838D}"/>
              </a:ext>
            </a:extLst>
          </p:cNvPr>
          <p:cNvSpPr txBox="1">
            <a:spLocks/>
          </p:cNvSpPr>
          <p:nvPr/>
        </p:nvSpPr>
        <p:spPr>
          <a:xfrm>
            <a:off x="10520559" y="4258831"/>
            <a:ext cx="1145986" cy="1384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900" b="1">
                <a:solidFill>
                  <a:schemeClr val="bg1"/>
                </a:solidFill>
              </a:rPr>
              <a:t>Batch Zero Study</a:t>
            </a:r>
            <a:endParaRPr lang="en-US" sz="900">
              <a:solidFill>
                <a:schemeClr val="bg1"/>
              </a:solidFill>
            </a:endParaRPr>
          </a:p>
        </p:txBody>
      </p:sp>
      <p:cxnSp>
        <p:nvCxnSpPr>
          <p:cNvPr id="230" name="LineBasicStrong 6">
            <a:extLst>
              <a:ext uri="{FF2B5EF4-FFF2-40B4-BE49-F238E27FC236}">
                <a16:creationId xmlns:a16="http://schemas.microsoft.com/office/drawing/2014/main" id="{B0FAA1EC-A3B1-CE2D-BABE-FB0820CFF7CF}"/>
              </a:ext>
            </a:extLst>
          </p:cNvPr>
          <p:cNvCxnSpPr>
            <a:cxnSpLocks/>
          </p:cNvCxnSpPr>
          <p:nvPr>
            <p:custDataLst>
              <p:tags r:id="rId30"/>
            </p:custDataLst>
          </p:nvPr>
        </p:nvCxnSpPr>
        <p:spPr>
          <a:xfrm flipV="1">
            <a:off x="9230971" y="1859280"/>
            <a:ext cx="0" cy="3855720"/>
          </a:xfrm>
          <a:prstGeom prst="straightConnector1">
            <a:avLst/>
          </a:prstGeom>
          <a:ln w="28575" cap="flat">
            <a:solidFill>
              <a:schemeClr val="accent3"/>
            </a:solidFill>
            <a:prstDash val="dash"/>
            <a:miter lim="800000"/>
            <a:tailEnd type="none"/>
          </a:ln>
        </p:spPr>
        <p:style>
          <a:lnRef idx="1">
            <a:schemeClr val="accent1"/>
          </a:lnRef>
          <a:fillRef idx="0">
            <a:schemeClr val="accent1"/>
          </a:fillRef>
          <a:effectRef idx="0">
            <a:schemeClr val="accent1"/>
          </a:effectRef>
          <a:fontRef idx="minor">
            <a:schemeClr val="tx1"/>
          </a:fontRef>
        </p:style>
      </p:cxnSp>
      <p:sp>
        <p:nvSpPr>
          <p:cNvPr id="234" name="Isosceles Triangle 233">
            <a:extLst>
              <a:ext uri="{FF2B5EF4-FFF2-40B4-BE49-F238E27FC236}">
                <a16:creationId xmlns:a16="http://schemas.microsoft.com/office/drawing/2014/main" id="{E34A6E01-70EF-F09C-75C6-377DE8F37260}"/>
              </a:ext>
            </a:extLst>
          </p:cNvPr>
          <p:cNvSpPr/>
          <p:nvPr/>
        </p:nvSpPr>
        <p:spPr>
          <a:xfrm>
            <a:off x="9146224" y="5806756"/>
            <a:ext cx="182880" cy="182880"/>
          </a:xfrm>
          <a:prstGeom prst="triangl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235" name="TextBox 234">
            <a:extLst>
              <a:ext uri="{FF2B5EF4-FFF2-40B4-BE49-F238E27FC236}">
                <a16:creationId xmlns:a16="http://schemas.microsoft.com/office/drawing/2014/main" id="{5E26B25D-E2DC-4FE1-0173-5AB66D7ABAA6}"/>
              </a:ext>
            </a:extLst>
          </p:cNvPr>
          <p:cNvSpPr txBox="1">
            <a:spLocks/>
          </p:cNvSpPr>
          <p:nvPr/>
        </p:nvSpPr>
        <p:spPr>
          <a:xfrm>
            <a:off x="7703044" y="5772435"/>
            <a:ext cx="1386642"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lgn="r">
              <a:buNone/>
            </a:pPr>
            <a:r>
              <a:rPr lang="en-US" sz="900" i="1"/>
              <a:t>Illustrative publication date of Project No. 58481</a:t>
            </a:r>
          </a:p>
        </p:txBody>
      </p:sp>
      <p:sp>
        <p:nvSpPr>
          <p:cNvPr id="242" name="Speech Bubble: Rectangle 241">
            <a:extLst>
              <a:ext uri="{FF2B5EF4-FFF2-40B4-BE49-F238E27FC236}">
                <a16:creationId xmlns:a16="http://schemas.microsoft.com/office/drawing/2014/main" id="{30B8A2B3-0286-FECF-D1B6-85336A23D523}"/>
              </a:ext>
            </a:extLst>
          </p:cNvPr>
          <p:cNvSpPr/>
          <p:nvPr/>
        </p:nvSpPr>
        <p:spPr>
          <a:xfrm>
            <a:off x="7983685" y="4132820"/>
            <a:ext cx="1017135" cy="358783"/>
          </a:xfrm>
          <a:prstGeom prst="wedgeRectCallout">
            <a:avLst>
              <a:gd name="adj1" fmla="val 61316"/>
              <a:gd name="adj2" fmla="val -4591"/>
            </a:avLst>
          </a:prstGeom>
          <a:solidFill>
            <a:schemeClr val="bg1"/>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a:solidFill>
                  <a:schemeClr val="tx1"/>
                </a:solidFill>
              </a:rPr>
              <a:t>Deferred launch of Batch Zero</a:t>
            </a:r>
          </a:p>
        </p:txBody>
      </p:sp>
      <p:sp>
        <p:nvSpPr>
          <p:cNvPr id="244" name="Speech Bubble: Rectangle 243">
            <a:extLst>
              <a:ext uri="{FF2B5EF4-FFF2-40B4-BE49-F238E27FC236}">
                <a16:creationId xmlns:a16="http://schemas.microsoft.com/office/drawing/2014/main" id="{E2152F92-704D-15B3-CC16-3495E4DB69A4}"/>
              </a:ext>
            </a:extLst>
          </p:cNvPr>
          <p:cNvSpPr/>
          <p:nvPr/>
        </p:nvSpPr>
        <p:spPr>
          <a:xfrm>
            <a:off x="9509929" y="4845076"/>
            <a:ext cx="1353807" cy="577823"/>
          </a:xfrm>
          <a:prstGeom prst="wedgeRectCallout">
            <a:avLst>
              <a:gd name="adj1" fmla="val -62018"/>
              <a:gd name="adj2" fmla="val -28020"/>
            </a:avLst>
          </a:prstGeom>
          <a:solidFill>
            <a:schemeClr val="bg1"/>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a:solidFill>
                  <a:schemeClr val="tx1"/>
                </a:solidFill>
              </a:rPr>
              <a:t>No need for re-alignment if final 58481 publication is different from draft</a:t>
            </a:r>
          </a:p>
        </p:txBody>
      </p:sp>
      <p:sp>
        <p:nvSpPr>
          <p:cNvPr id="232" name="Arrow: Pentagon 231">
            <a:extLst>
              <a:ext uri="{FF2B5EF4-FFF2-40B4-BE49-F238E27FC236}">
                <a16:creationId xmlns:a16="http://schemas.microsoft.com/office/drawing/2014/main" id="{33B2A067-B8B5-33A9-D0D3-EDB2122BFA40}"/>
              </a:ext>
            </a:extLst>
          </p:cNvPr>
          <p:cNvSpPr>
            <a:spLocks/>
          </p:cNvSpPr>
          <p:nvPr/>
        </p:nvSpPr>
        <p:spPr>
          <a:xfrm>
            <a:off x="8033996" y="1890233"/>
            <a:ext cx="1196975" cy="441789"/>
          </a:xfrm>
          <a:prstGeom prst="homePlat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b="1">
                <a:solidFill>
                  <a:schemeClr val="bg1"/>
                </a:solidFill>
              </a:rPr>
              <a:t>Case building</a:t>
            </a:r>
          </a:p>
        </p:txBody>
      </p:sp>
      <p:sp>
        <p:nvSpPr>
          <p:cNvPr id="233" name="Arrow: Chevron 232">
            <a:extLst>
              <a:ext uri="{FF2B5EF4-FFF2-40B4-BE49-F238E27FC236}">
                <a16:creationId xmlns:a16="http://schemas.microsoft.com/office/drawing/2014/main" id="{FB2C55F3-1B30-0AFB-020F-5F5F4B17F0B3}"/>
              </a:ext>
            </a:extLst>
          </p:cNvPr>
          <p:cNvSpPr>
            <a:spLocks/>
          </p:cNvSpPr>
          <p:nvPr/>
        </p:nvSpPr>
        <p:spPr>
          <a:xfrm>
            <a:off x="9067801" y="1890233"/>
            <a:ext cx="2128491" cy="441789"/>
          </a:xfrm>
          <a:prstGeom prst="chevron">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b="1">
                <a:solidFill>
                  <a:schemeClr val="bg1"/>
                </a:solidFill>
              </a:rPr>
              <a:t>Batch Zero Study</a:t>
            </a:r>
          </a:p>
        </p:txBody>
      </p:sp>
      <p:sp>
        <p:nvSpPr>
          <p:cNvPr id="236" name="Speech Bubble: Rectangle 235">
            <a:extLst>
              <a:ext uri="{FF2B5EF4-FFF2-40B4-BE49-F238E27FC236}">
                <a16:creationId xmlns:a16="http://schemas.microsoft.com/office/drawing/2014/main" id="{3AB1AF8A-F077-F975-4C6B-DDE661063A3E}"/>
              </a:ext>
            </a:extLst>
          </p:cNvPr>
          <p:cNvSpPr/>
          <p:nvPr/>
        </p:nvSpPr>
        <p:spPr>
          <a:xfrm>
            <a:off x="9509929" y="2409902"/>
            <a:ext cx="1353807" cy="577823"/>
          </a:xfrm>
          <a:prstGeom prst="wedgeRectCallout">
            <a:avLst>
              <a:gd name="adj1" fmla="val -62018"/>
              <a:gd name="adj2" fmla="val -28020"/>
            </a:avLst>
          </a:prstGeom>
          <a:solidFill>
            <a:schemeClr val="bg1"/>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a:solidFill>
                  <a:schemeClr val="tx1"/>
                </a:solidFill>
              </a:rPr>
              <a:t>Potential </a:t>
            </a:r>
            <a:r>
              <a:rPr lang="de-DE" sz="900" err="1">
                <a:solidFill>
                  <a:schemeClr val="tx1"/>
                </a:solidFill>
              </a:rPr>
              <a:t>re-alignment</a:t>
            </a:r>
            <a:r>
              <a:rPr lang="de-DE" sz="900">
                <a:solidFill>
                  <a:schemeClr val="tx1"/>
                </a:solidFill>
              </a:rPr>
              <a:t> </a:t>
            </a:r>
            <a:r>
              <a:rPr lang="de-DE" sz="900" err="1">
                <a:solidFill>
                  <a:schemeClr val="tx1"/>
                </a:solidFill>
              </a:rPr>
              <a:t>needed</a:t>
            </a:r>
            <a:r>
              <a:rPr lang="de-DE" sz="900">
                <a:solidFill>
                  <a:schemeClr val="tx1"/>
                </a:solidFill>
              </a:rPr>
              <a:t> </a:t>
            </a:r>
            <a:r>
              <a:rPr lang="de-DE" sz="900" err="1">
                <a:solidFill>
                  <a:schemeClr val="tx1"/>
                </a:solidFill>
              </a:rPr>
              <a:t>if</a:t>
            </a:r>
            <a:r>
              <a:rPr lang="de-DE" sz="900">
                <a:solidFill>
                  <a:schemeClr val="tx1"/>
                </a:solidFill>
              </a:rPr>
              <a:t> final 58481 </a:t>
            </a:r>
            <a:r>
              <a:rPr lang="de-DE" sz="900" err="1">
                <a:solidFill>
                  <a:schemeClr val="tx1"/>
                </a:solidFill>
              </a:rPr>
              <a:t>publication</a:t>
            </a:r>
            <a:r>
              <a:rPr lang="de-DE" sz="900">
                <a:solidFill>
                  <a:schemeClr val="tx1"/>
                </a:solidFill>
              </a:rPr>
              <a:t> </a:t>
            </a:r>
            <a:r>
              <a:rPr lang="de-DE" sz="900" err="1">
                <a:solidFill>
                  <a:schemeClr val="tx1"/>
                </a:solidFill>
              </a:rPr>
              <a:t>is</a:t>
            </a:r>
            <a:r>
              <a:rPr lang="de-DE" sz="900">
                <a:solidFill>
                  <a:schemeClr val="tx1"/>
                </a:solidFill>
              </a:rPr>
              <a:t> different </a:t>
            </a:r>
            <a:r>
              <a:rPr lang="de-DE" sz="900" err="1">
                <a:solidFill>
                  <a:schemeClr val="tx1"/>
                </a:solidFill>
              </a:rPr>
              <a:t>from</a:t>
            </a:r>
            <a:r>
              <a:rPr lang="de-DE" sz="900">
                <a:solidFill>
                  <a:schemeClr val="tx1"/>
                </a:solidFill>
              </a:rPr>
              <a:t> draft</a:t>
            </a:r>
          </a:p>
        </p:txBody>
      </p:sp>
      <p:sp>
        <p:nvSpPr>
          <p:cNvPr id="243" name="Speech Bubble: Rectangle 242">
            <a:extLst>
              <a:ext uri="{FF2B5EF4-FFF2-40B4-BE49-F238E27FC236}">
                <a16:creationId xmlns:a16="http://schemas.microsoft.com/office/drawing/2014/main" id="{D636D194-87B0-32EF-FB3F-144E1D0EDA03}"/>
              </a:ext>
            </a:extLst>
          </p:cNvPr>
          <p:cNvSpPr/>
          <p:nvPr/>
        </p:nvSpPr>
        <p:spPr>
          <a:xfrm>
            <a:off x="8071014" y="2428113"/>
            <a:ext cx="924668" cy="358783"/>
          </a:xfrm>
          <a:prstGeom prst="wedgeRectCallout">
            <a:avLst>
              <a:gd name="adj1" fmla="val -22018"/>
              <a:gd name="adj2" fmla="val -67590"/>
            </a:avLst>
          </a:prstGeom>
          <a:solidFill>
            <a:schemeClr val="bg1"/>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a:solidFill>
                  <a:schemeClr val="tx1"/>
                </a:solidFill>
              </a:rPr>
              <a:t>Early launch of Batch Zero</a:t>
            </a:r>
          </a:p>
        </p:txBody>
      </p:sp>
      <p:sp>
        <p:nvSpPr>
          <p:cNvPr id="20" name="TextBox 19">
            <a:extLst>
              <a:ext uri="{FF2B5EF4-FFF2-40B4-BE49-F238E27FC236}">
                <a16:creationId xmlns:a16="http://schemas.microsoft.com/office/drawing/2014/main" id="{2146126A-9C26-14F0-289B-43E9FC49E7B9}"/>
              </a:ext>
            </a:extLst>
          </p:cNvPr>
          <p:cNvSpPr txBox="1">
            <a:spLocks/>
          </p:cNvSpPr>
          <p:nvPr/>
        </p:nvSpPr>
        <p:spPr>
          <a:xfrm>
            <a:off x="554736" y="1652588"/>
            <a:ext cx="1260584" cy="203041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en-US" sz="1200"/>
              <a:t>Project 58481 will define readiness and financial commitment standards for Large Loads. ERCOT must determine how to align Batch Zero timing with this rulemaking</a:t>
            </a:r>
          </a:p>
        </p:txBody>
      </p:sp>
      <p:sp>
        <p:nvSpPr>
          <p:cNvPr id="28" name="TextBox 27">
            <a:extLst>
              <a:ext uri="{FF2B5EF4-FFF2-40B4-BE49-F238E27FC236}">
                <a16:creationId xmlns:a16="http://schemas.microsoft.com/office/drawing/2014/main" id="{B5D0A808-38D0-93AD-38EE-B602B2053DCD}"/>
              </a:ext>
            </a:extLst>
          </p:cNvPr>
          <p:cNvSpPr txBox="1">
            <a:spLocks/>
          </p:cNvSpPr>
          <p:nvPr/>
        </p:nvSpPr>
        <p:spPr>
          <a:xfrm>
            <a:off x="554736" y="1352550"/>
            <a:ext cx="1260584" cy="215444"/>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Context</a:t>
            </a:r>
          </a:p>
        </p:txBody>
      </p:sp>
      <p:sp>
        <p:nvSpPr>
          <p:cNvPr id="29" name="TextBox 28">
            <a:extLst>
              <a:ext uri="{FF2B5EF4-FFF2-40B4-BE49-F238E27FC236}">
                <a16:creationId xmlns:a16="http://schemas.microsoft.com/office/drawing/2014/main" id="{3F005F79-8163-D329-A3BB-92B8B182E672}"/>
              </a:ext>
            </a:extLst>
          </p:cNvPr>
          <p:cNvSpPr txBox="1">
            <a:spLocks/>
          </p:cNvSpPr>
          <p:nvPr/>
        </p:nvSpPr>
        <p:spPr>
          <a:xfrm>
            <a:off x="3978398" y="1652588"/>
            <a:ext cx="3543300" cy="181588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Description: </a:t>
            </a:r>
            <a:r>
              <a:rPr lang="en-US" sz="1200"/>
              <a:t>embed the February 13, 2026 draft Proposal for Publication (PFP) concepts directly into the PGRR language and update the PGRR with the published PFP once available</a:t>
            </a:r>
            <a:endParaRPr lang="en-US" sz="1200">
              <a:cs typeface="Arial"/>
            </a:endParaRPr>
          </a:p>
          <a:p>
            <a:pPr marL="0" lvl="1" indent="0">
              <a:buNone/>
            </a:pPr>
            <a:r>
              <a:rPr lang="en-US" sz="1200" b="1"/>
              <a:t>Implications</a:t>
            </a:r>
          </a:p>
          <a:p>
            <a:pPr lvl="1"/>
            <a:r>
              <a:rPr lang="en-US" sz="1200"/>
              <a:t>Enables earlier Batch Zero launch</a:t>
            </a:r>
          </a:p>
          <a:p>
            <a:pPr lvl="1"/>
            <a:r>
              <a:rPr lang="en-US" sz="1200"/>
              <a:t>Uses proposed draft for intermediate agreement and interconnection agreement criteria</a:t>
            </a:r>
            <a:endParaRPr lang="en-US" sz="1200">
              <a:cs typeface="Arial"/>
            </a:endParaRPr>
          </a:p>
          <a:p>
            <a:pPr lvl="1"/>
            <a:r>
              <a:rPr lang="en-US" sz="1200"/>
              <a:t>Risk of misalignment if final rule differs from draft</a:t>
            </a:r>
          </a:p>
        </p:txBody>
      </p:sp>
      <p:sp>
        <p:nvSpPr>
          <p:cNvPr id="35" name="TextBox 34">
            <a:extLst>
              <a:ext uri="{FF2B5EF4-FFF2-40B4-BE49-F238E27FC236}">
                <a16:creationId xmlns:a16="http://schemas.microsoft.com/office/drawing/2014/main" id="{EBF822DF-958C-E6EE-0C19-C439C6074BD3}"/>
              </a:ext>
            </a:extLst>
          </p:cNvPr>
          <p:cNvSpPr txBox="1">
            <a:spLocks/>
          </p:cNvSpPr>
          <p:nvPr/>
        </p:nvSpPr>
        <p:spPr>
          <a:xfrm>
            <a:off x="3978398" y="4132820"/>
            <a:ext cx="3543300" cy="15927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Description: </a:t>
            </a:r>
            <a:r>
              <a:rPr lang="en-US" sz="1200"/>
              <a:t>draft PGRR to reference the final adopted 16 TAC §25.194 and begin Batch Zero a defined period (e.g., X days) after the rule becomes effective</a:t>
            </a:r>
          </a:p>
          <a:p>
            <a:pPr marL="0" lvl="1" indent="0">
              <a:buNone/>
            </a:pPr>
            <a:r>
              <a:rPr lang="en-US" sz="1200" b="1"/>
              <a:t>Implications</a:t>
            </a:r>
          </a:p>
          <a:p>
            <a:pPr lvl="1"/>
            <a:r>
              <a:rPr lang="en-US" sz="1200"/>
              <a:t>Batch Zero will be aligned with final PUC rule</a:t>
            </a:r>
            <a:endParaRPr lang="en-US" sz="1200">
              <a:cs typeface="Arial"/>
            </a:endParaRPr>
          </a:p>
          <a:p>
            <a:pPr lvl="1"/>
            <a:r>
              <a:rPr lang="en-US" sz="1200"/>
              <a:t>May delay Batch Zero start depending on rule adoption timeline</a:t>
            </a:r>
          </a:p>
        </p:txBody>
      </p:sp>
      <p:sp>
        <p:nvSpPr>
          <p:cNvPr id="18" name="TextBox 17">
            <a:extLst>
              <a:ext uri="{FF2B5EF4-FFF2-40B4-BE49-F238E27FC236}">
                <a16:creationId xmlns:a16="http://schemas.microsoft.com/office/drawing/2014/main" id="{11A7E6AA-B72B-5D3C-E99B-44A74D0496EB}"/>
              </a:ext>
            </a:extLst>
          </p:cNvPr>
          <p:cNvSpPr txBox="1"/>
          <p:nvPr/>
        </p:nvSpPr>
        <p:spPr>
          <a:xfrm>
            <a:off x="7643813" y="927930"/>
            <a:ext cx="3955707" cy="215444"/>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Illustrative timeline</a:t>
            </a:r>
          </a:p>
        </p:txBody>
      </p:sp>
      <p:sp>
        <p:nvSpPr>
          <p:cNvPr id="32" name="TextBox 31">
            <a:extLst>
              <a:ext uri="{FF2B5EF4-FFF2-40B4-BE49-F238E27FC236}">
                <a16:creationId xmlns:a16="http://schemas.microsoft.com/office/drawing/2014/main" id="{A2C1CD64-685E-86FE-92CE-82FCF4FD7E77}"/>
              </a:ext>
            </a:extLst>
          </p:cNvPr>
          <p:cNvSpPr txBox="1">
            <a:spLocks/>
          </p:cNvSpPr>
          <p:nvPr/>
        </p:nvSpPr>
        <p:spPr>
          <a:xfrm>
            <a:off x="2356413" y="1652588"/>
            <a:ext cx="1499870" cy="73818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sz="1200" b="1"/>
              <a:t>Option 1: Replicate the Draft 58481 PFP in the PGRR (proceed in parallel)</a:t>
            </a:r>
            <a:endParaRPr lang="en-US" sz="1200" b="1" strike="sngStrike">
              <a:solidFill>
                <a:srgbClr val="FF0000"/>
              </a:solidFill>
              <a:cs typeface="Arial"/>
            </a:endParaRPr>
          </a:p>
        </p:txBody>
      </p:sp>
      <p:sp>
        <p:nvSpPr>
          <p:cNvPr id="36" name="TextBox 35">
            <a:extLst>
              <a:ext uri="{FF2B5EF4-FFF2-40B4-BE49-F238E27FC236}">
                <a16:creationId xmlns:a16="http://schemas.microsoft.com/office/drawing/2014/main" id="{31EC06A3-6A36-EB6B-6473-4C788DEA6068}"/>
              </a:ext>
            </a:extLst>
          </p:cNvPr>
          <p:cNvSpPr txBox="1">
            <a:spLocks/>
          </p:cNvSpPr>
          <p:nvPr/>
        </p:nvSpPr>
        <p:spPr>
          <a:xfrm>
            <a:off x="2356413" y="4132819"/>
            <a:ext cx="1499870" cy="92333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sz="1200" b="1"/>
              <a:t>Option 2: Tie PGRR to Final Adopted 58481 Rule (sequential alignment)</a:t>
            </a:r>
            <a:endParaRPr lang="en-US" sz="1200" b="1" strike="sngStrike">
              <a:solidFill>
                <a:srgbClr val="FF0000"/>
              </a:solidFill>
              <a:cs typeface="Arial"/>
            </a:endParaRPr>
          </a:p>
        </p:txBody>
      </p:sp>
      <p:sp>
        <p:nvSpPr>
          <p:cNvPr id="37" name="TextBox 36">
            <a:extLst>
              <a:ext uri="{FF2B5EF4-FFF2-40B4-BE49-F238E27FC236}">
                <a16:creationId xmlns:a16="http://schemas.microsoft.com/office/drawing/2014/main" id="{F9AD3FB2-7978-651A-04D0-84DC5E4FE4B9}"/>
              </a:ext>
            </a:extLst>
          </p:cNvPr>
          <p:cNvSpPr txBox="1">
            <a:spLocks/>
          </p:cNvSpPr>
          <p:nvPr/>
        </p:nvSpPr>
        <p:spPr>
          <a:xfrm>
            <a:off x="2356413" y="1352550"/>
            <a:ext cx="1499870" cy="215444"/>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Option</a:t>
            </a:r>
          </a:p>
        </p:txBody>
      </p:sp>
      <p:grpSp>
        <p:nvGrpSpPr>
          <p:cNvPr id="27" name="ChevronBlue 27">
            <a:extLst>
              <a:ext uri="{FF2B5EF4-FFF2-40B4-BE49-F238E27FC236}">
                <a16:creationId xmlns:a16="http://schemas.microsoft.com/office/drawing/2014/main" id="{F2B0B0C6-9325-DBEE-B785-585FC2F6D381}"/>
              </a:ext>
            </a:extLst>
          </p:cNvPr>
          <p:cNvGrpSpPr>
            <a:grpSpLocks noChangeAspect="1"/>
          </p:cNvGrpSpPr>
          <p:nvPr>
            <p:custDataLst>
              <p:tags r:id="rId31"/>
            </p:custDataLst>
          </p:nvPr>
        </p:nvGrpSpPr>
        <p:grpSpPr>
          <a:xfrm>
            <a:off x="1937435" y="1421606"/>
            <a:ext cx="296863" cy="296863"/>
            <a:chOff x="1016000" y="1016000"/>
            <a:chExt cx="396228" cy="396228"/>
          </a:xfrm>
        </p:grpSpPr>
        <p:sp>
          <p:nvSpPr>
            <p:cNvPr id="24" name="Oval 23">
              <a:extLst>
                <a:ext uri="{FF2B5EF4-FFF2-40B4-BE49-F238E27FC236}">
                  <a16:creationId xmlns:a16="http://schemas.microsoft.com/office/drawing/2014/main" id="{0D3C176D-312C-45DA-7320-4A39828ACF27}"/>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pic>
          <p:nvPicPr>
            <p:cNvPr id="26" name="Graphic 25">
              <a:extLst>
                <a:ext uri="{FF2B5EF4-FFF2-40B4-BE49-F238E27FC236}">
                  <a16:creationId xmlns:a16="http://schemas.microsoft.com/office/drawing/2014/main" id="{6EE571D9-8AB4-783E-CB29-43C423182D95}"/>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023614" y="1023614"/>
              <a:ext cx="381000" cy="381000"/>
            </a:xfrm>
            <a:prstGeom prst="rect">
              <a:avLst/>
            </a:prstGeom>
          </p:spPr>
        </p:pic>
      </p:grpSp>
      <p:sp>
        <p:nvSpPr>
          <p:cNvPr id="47" name="TextBox 46">
            <a:extLst>
              <a:ext uri="{FF2B5EF4-FFF2-40B4-BE49-F238E27FC236}">
                <a16:creationId xmlns:a16="http://schemas.microsoft.com/office/drawing/2014/main" id="{5F6B7DCB-7CA5-0F7B-8CA0-C2909F4516C1}"/>
              </a:ext>
            </a:extLst>
          </p:cNvPr>
          <p:cNvSpPr txBox="1"/>
          <p:nvPr/>
        </p:nvSpPr>
        <p:spPr>
          <a:xfrm>
            <a:off x="3978398" y="1352550"/>
            <a:ext cx="3543300" cy="215444"/>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Description and implications</a:t>
            </a:r>
          </a:p>
        </p:txBody>
      </p:sp>
    </p:spTree>
    <p:extLst>
      <p:ext uri="{BB962C8B-B14F-4D97-AF65-F5344CB8AC3E}">
        <p14:creationId xmlns:p14="http://schemas.microsoft.com/office/powerpoint/2010/main" val="8657034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D486E-39BE-D54C-A986-9121407730E4}"/>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7E62F93B-7C05-5F27-6D9D-CE89CB75B6A4}"/>
              </a:ext>
            </a:extLst>
          </p:cNvPr>
          <p:cNvGraphicFramePr>
            <a:graphicFrameLocks noChangeAspect="1"/>
          </p:cNvGraphicFramePr>
          <p:nvPr>
            <p:custDataLst>
              <p:tags r:id="rId2"/>
            </p:custDataLst>
            <p:extLst>
              <p:ext uri="{D42A27DB-BD31-4B8C-83A1-F6EECF244321}">
                <p14:modId xmlns:p14="http://schemas.microsoft.com/office/powerpoint/2010/main" val="2594313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3" progId="TCLayout.ActiveDocument.1">
                  <p:embed/>
                </p:oleObj>
              </mc:Choice>
              <mc:Fallback>
                <p:oleObj name="think-cell Slide" r:id="rId14" imgW="404" imgH="403" progId="TCLayout.ActiveDocument.1">
                  <p:embed/>
                  <p:pic>
                    <p:nvPicPr>
                      <p:cNvPr id="8" name="Object 9" hidden="1">
                        <a:extLst>
                          <a:ext uri="{FF2B5EF4-FFF2-40B4-BE49-F238E27FC236}">
                            <a16:creationId xmlns:a16="http://schemas.microsoft.com/office/drawing/2014/main" id="{7E62F93B-7C05-5F27-6D9D-CE89CB75B6A4}"/>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74761D25-5A2A-2DA7-F6EE-86EF39EEDD67}"/>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latin typeface="Arial" panose="020B0604020202020204" pitchFamily="34" charset="0"/>
            </a:endParaRPr>
          </a:p>
        </p:txBody>
      </p:sp>
      <p:sp>
        <p:nvSpPr>
          <p:cNvPr id="4" name="2. Slide Title">
            <a:extLst>
              <a:ext uri="{FF2B5EF4-FFF2-40B4-BE49-F238E27FC236}">
                <a16:creationId xmlns:a16="http://schemas.microsoft.com/office/drawing/2014/main" id="{844E4C2A-2911-80D7-4B0D-23F7C1A5AB33}"/>
              </a:ext>
            </a:extLst>
          </p:cNvPr>
          <p:cNvSpPr>
            <a:spLocks noGrp="1"/>
          </p:cNvSpPr>
          <p:nvPr>
            <p:ph type="title"/>
            <p:custDataLst>
              <p:tags r:id="rId3"/>
            </p:custDataLst>
          </p:nvPr>
        </p:nvSpPr>
        <p:spPr>
          <a:xfrm>
            <a:off x="554736" y="1706563"/>
            <a:ext cx="381304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Agenda</a:t>
            </a:r>
          </a:p>
        </p:txBody>
      </p:sp>
      <p:sp>
        <p:nvSpPr>
          <p:cNvPr id="10" name="Text Placeholder 9" hidden="1">
            <a:extLst>
              <a:ext uri="{FF2B5EF4-FFF2-40B4-BE49-F238E27FC236}">
                <a16:creationId xmlns:a16="http://schemas.microsoft.com/office/drawing/2014/main" id="{95BD306E-0479-C8F8-8F73-28EC74A065C0}"/>
              </a:ext>
            </a:extLst>
          </p:cNvPr>
          <p:cNvSpPr>
            <a:spLocks noGrp="1"/>
          </p:cNvSpPr>
          <p:nvPr>
            <p:ph type="body" sz="quarter" idx="10"/>
          </p:nvPr>
        </p:nvSpPr>
        <p:spPr/>
        <p:txBody>
          <a:bodyPr/>
          <a:lstStyle/>
          <a:p>
            <a:endParaRPr lang="en-US"/>
          </a:p>
        </p:txBody>
      </p:sp>
      <p:sp>
        <p:nvSpPr>
          <p:cNvPr id="3" name="Text Placeholder 2">
            <a:hlinkClick r:id="rId16" action="ppaction://hlinksldjump"/>
            <a:extLst>
              <a:ext uri="{FF2B5EF4-FFF2-40B4-BE49-F238E27FC236}">
                <a16:creationId xmlns:a16="http://schemas.microsoft.com/office/drawing/2014/main" id="{FDE52C76-D362-55D1-A3C3-32CD1FEAAA62}"/>
              </a:ext>
            </a:extLst>
          </p:cNvPr>
          <p:cNvSpPr>
            <a:spLocks noGrp="1"/>
          </p:cNvSpPr>
          <p:nvPr>
            <p:custDataLst>
              <p:tags r:id="rId4"/>
            </p:custDataLst>
          </p:nvPr>
        </p:nvSpPr>
        <p:spPr bwMode="auto">
          <a:xfrm>
            <a:off x="4052887" y="1706564"/>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9" name="Text Placeholder 2">
            <a:hlinkClick r:id="rId17" action="ppaction://hlinksldjump"/>
            <a:extLst>
              <a:ext uri="{FF2B5EF4-FFF2-40B4-BE49-F238E27FC236}">
                <a16:creationId xmlns:a16="http://schemas.microsoft.com/office/drawing/2014/main" id="{CAD166C2-A9C7-CB9A-1EAA-A3BB5230F06A}"/>
              </a:ext>
            </a:extLst>
          </p:cNvPr>
          <p:cNvSpPr>
            <a:spLocks noGrp="1"/>
          </p:cNvSpPr>
          <p:nvPr>
            <p:custDataLst>
              <p:tags r:id="rId5"/>
            </p:custDataLst>
          </p:nvPr>
        </p:nvSpPr>
        <p:spPr bwMode="auto">
          <a:xfrm>
            <a:off x="4052887" y="2205038"/>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Feb 26 Workshop Feedback</a:t>
            </a:r>
          </a:p>
        </p:txBody>
      </p:sp>
      <p:sp>
        <p:nvSpPr>
          <p:cNvPr id="31" name="Text Placeholder 2">
            <a:hlinkClick r:id="rId17" action="ppaction://hlinksldjump"/>
            <a:extLst>
              <a:ext uri="{FF2B5EF4-FFF2-40B4-BE49-F238E27FC236}">
                <a16:creationId xmlns:a16="http://schemas.microsoft.com/office/drawing/2014/main" id="{2E1EFD12-5310-B664-BC0B-7D01A9C5E9A0}"/>
              </a:ext>
            </a:extLst>
          </p:cNvPr>
          <p:cNvSpPr>
            <a:spLocks noGrp="1"/>
          </p:cNvSpPr>
          <p:nvPr>
            <p:custDataLst>
              <p:tags r:id="rId6"/>
            </p:custDataLst>
          </p:nvPr>
        </p:nvSpPr>
        <p:spPr bwMode="auto">
          <a:xfrm>
            <a:off x="4052887" y="2703514"/>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1" indent="-228600">
              <a:buClr>
                <a:schemeClr val="tx1"/>
              </a:buClr>
              <a:buSzPct val="110000"/>
            </a:pPr>
            <a:r>
              <a:rPr lang="en-US">
                <a:cs typeface="+mn-cs"/>
              </a:rPr>
              <a:t>FAQs and common stakeholder questions</a:t>
            </a:r>
          </a:p>
        </p:txBody>
      </p:sp>
      <p:sp>
        <p:nvSpPr>
          <p:cNvPr id="33" name="Text Placeholder 2">
            <a:hlinkClick r:id="rId18" action="ppaction://hlinksldjump"/>
            <a:extLst>
              <a:ext uri="{FF2B5EF4-FFF2-40B4-BE49-F238E27FC236}">
                <a16:creationId xmlns:a16="http://schemas.microsoft.com/office/drawing/2014/main" id="{398EB873-373E-AE3C-A758-85F4E8C896BE}"/>
              </a:ext>
            </a:extLst>
          </p:cNvPr>
          <p:cNvSpPr>
            <a:spLocks noGrp="1"/>
          </p:cNvSpPr>
          <p:nvPr>
            <p:custDataLst>
              <p:tags r:id="rId7"/>
            </p:custDataLst>
          </p:nvPr>
        </p:nvSpPr>
        <p:spPr bwMode="auto">
          <a:xfrm>
            <a:off x="4052887" y="3201989"/>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1" indent="-228600">
              <a:buClr>
                <a:schemeClr val="tx1"/>
              </a:buClr>
              <a:buSzPct val="110000"/>
            </a:pPr>
            <a:r>
              <a:rPr lang="en-US">
                <a:cs typeface="+mn-cs"/>
              </a:rPr>
              <a:t>Results from stakeholder feedback survey</a:t>
            </a:r>
          </a:p>
        </p:txBody>
      </p:sp>
      <p:sp>
        <p:nvSpPr>
          <p:cNvPr id="14" name="Text Placeholder 2">
            <a:hlinkClick r:id="rId19" action="ppaction://hlinksldjump"/>
            <a:extLst>
              <a:ext uri="{FF2B5EF4-FFF2-40B4-BE49-F238E27FC236}">
                <a16:creationId xmlns:a16="http://schemas.microsoft.com/office/drawing/2014/main" id="{57631E3D-D552-120F-A924-23F19909FF7E}"/>
              </a:ext>
            </a:extLst>
          </p:cNvPr>
          <p:cNvSpPr>
            <a:spLocks noGrp="1"/>
          </p:cNvSpPr>
          <p:nvPr>
            <p:custDataLst>
              <p:tags r:id="rId8"/>
            </p:custDataLst>
          </p:nvPr>
        </p:nvSpPr>
        <p:spPr bwMode="auto">
          <a:xfrm>
            <a:off x="4052887" y="3700464"/>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Batch Zero PGRR Deep Dive</a:t>
            </a:r>
          </a:p>
        </p:txBody>
      </p:sp>
      <p:sp>
        <p:nvSpPr>
          <p:cNvPr id="59" name="Text Placeholder 2">
            <a:extLst>
              <a:ext uri="{FF2B5EF4-FFF2-40B4-BE49-F238E27FC236}">
                <a16:creationId xmlns:a16="http://schemas.microsoft.com/office/drawing/2014/main" id="{99065C02-64EC-3ED4-5025-E95BDE0965CC}"/>
              </a:ext>
            </a:extLst>
          </p:cNvPr>
          <p:cNvSpPr>
            <a:spLocks noGrp="1"/>
          </p:cNvSpPr>
          <p:nvPr>
            <p:custDataLst>
              <p:tags r:id="rId9"/>
            </p:custDataLst>
          </p:nvPr>
        </p:nvSpPr>
        <p:spPr bwMode="auto">
          <a:xfrm>
            <a:off x="4052887" y="4198938"/>
            <a:ext cx="7594600" cy="498475"/>
          </a:xfrm>
          <a:prstGeom prst="rect">
            <a:avLst/>
          </a:prstGeom>
          <a:solidFill>
            <a:schemeClr val="accent1"/>
          </a:solidFill>
          <a:ln>
            <a:noFill/>
          </a:ln>
          <a:effec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tx2"/>
                </a:solidFill>
              </a:rPr>
              <a:t>PGRR stakeholder feedback</a:t>
            </a:r>
          </a:p>
        </p:txBody>
      </p:sp>
      <p:sp>
        <p:nvSpPr>
          <p:cNvPr id="18" name="Text Placeholder 2">
            <a:hlinkClick r:id="rId20" action="ppaction://hlinksldjump"/>
            <a:extLst>
              <a:ext uri="{FF2B5EF4-FFF2-40B4-BE49-F238E27FC236}">
                <a16:creationId xmlns:a16="http://schemas.microsoft.com/office/drawing/2014/main" id="{F6AC2D4B-3AD5-DDD0-58F1-03A861864FDD}"/>
              </a:ext>
            </a:extLst>
          </p:cNvPr>
          <p:cNvSpPr>
            <a:spLocks noGrp="1"/>
          </p:cNvSpPr>
          <p:nvPr>
            <p:custDataLst>
              <p:tags r:id="rId10"/>
            </p:custDataLst>
          </p:nvPr>
        </p:nvSpPr>
        <p:spPr bwMode="auto">
          <a:xfrm>
            <a:off x="4052887" y="4697414"/>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Follow-on Discussion: CLR and BYOG</a:t>
            </a:r>
          </a:p>
        </p:txBody>
      </p:sp>
      <p:sp>
        <p:nvSpPr>
          <p:cNvPr id="20" name="Text Placeholder 2">
            <a:hlinkClick r:id="rId21" action="ppaction://hlinksldjump"/>
            <a:extLst>
              <a:ext uri="{FF2B5EF4-FFF2-40B4-BE49-F238E27FC236}">
                <a16:creationId xmlns:a16="http://schemas.microsoft.com/office/drawing/2014/main" id="{1D18B269-9C79-1DA5-3278-1BA633F0C6D3}"/>
              </a:ext>
            </a:extLst>
          </p:cNvPr>
          <p:cNvSpPr>
            <a:spLocks noGrp="1"/>
          </p:cNvSpPr>
          <p:nvPr>
            <p:custDataLst>
              <p:tags r:id="rId11"/>
            </p:custDataLst>
          </p:nvPr>
        </p:nvSpPr>
        <p:spPr bwMode="auto">
          <a:xfrm>
            <a:off x="4052887" y="5195889"/>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Q&amp;A</a:t>
            </a:r>
          </a:p>
        </p:txBody>
      </p:sp>
      <p:sp>
        <p:nvSpPr>
          <p:cNvPr id="27" name="Text Placeholder 2">
            <a:hlinkClick r:id="rId22" action="ppaction://hlinksldjump"/>
            <a:extLst>
              <a:ext uri="{FF2B5EF4-FFF2-40B4-BE49-F238E27FC236}">
                <a16:creationId xmlns:a16="http://schemas.microsoft.com/office/drawing/2014/main" id="{D1585883-2A00-7835-C3A1-B74E21EAC8EA}"/>
              </a:ext>
            </a:extLst>
          </p:cNvPr>
          <p:cNvSpPr>
            <a:spLocks noGrp="1"/>
          </p:cNvSpPr>
          <p:nvPr>
            <p:custDataLst>
              <p:tags r:id="rId12"/>
            </p:custDataLst>
          </p:nvPr>
        </p:nvSpPr>
        <p:spPr bwMode="auto">
          <a:xfrm>
            <a:off x="4052888" y="5694363"/>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Appendix</a:t>
            </a:r>
          </a:p>
        </p:txBody>
      </p:sp>
      <p:sp>
        <p:nvSpPr>
          <p:cNvPr id="2" name="TextBox 1">
            <a:extLst>
              <a:ext uri="{FF2B5EF4-FFF2-40B4-BE49-F238E27FC236}">
                <a16:creationId xmlns:a16="http://schemas.microsoft.com/office/drawing/2014/main" id="{63294755-61C8-EBF0-C915-ABD3BEE23485}"/>
              </a:ext>
            </a:extLst>
          </p:cNvPr>
          <p:cNvSpPr txBox="1"/>
          <p:nvPr/>
        </p:nvSpPr>
        <p:spPr>
          <a:xfrm>
            <a:off x="3814916" y="5496232"/>
            <a:ext cx="7472516" cy="845574"/>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en-US" sz="1600"/>
          </a:p>
        </p:txBody>
      </p:sp>
      <p:sp>
        <p:nvSpPr>
          <p:cNvPr id="5" name="TextBox 4">
            <a:extLst>
              <a:ext uri="{FF2B5EF4-FFF2-40B4-BE49-F238E27FC236}">
                <a16:creationId xmlns:a16="http://schemas.microsoft.com/office/drawing/2014/main" id="{6A02BC19-6F93-9748-B3B8-456C72458C13}"/>
              </a:ext>
            </a:extLst>
          </p:cNvPr>
          <p:cNvSpPr txBox="1"/>
          <p:nvPr/>
        </p:nvSpPr>
        <p:spPr>
          <a:xfrm>
            <a:off x="3814916" y="5464176"/>
            <a:ext cx="5928851" cy="658762"/>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en-US" sz="1600"/>
          </a:p>
        </p:txBody>
      </p:sp>
    </p:spTree>
    <p:custDataLst>
      <p:tags r:id="rId1"/>
    </p:custDataLst>
    <p:extLst>
      <p:ext uri="{BB962C8B-B14F-4D97-AF65-F5344CB8AC3E}">
        <p14:creationId xmlns:p14="http://schemas.microsoft.com/office/powerpoint/2010/main" val="3392326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D486E-39BE-D54C-A986-9121407730E4}"/>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7E62F93B-7C05-5F27-6D9D-CE89CB75B6A4}"/>
              </a:ext>
            </a:extLst>
          </p:cNvPr>
          <p:cNvGraphicFramePr>
            <a:graphicFrameLocks noChangeAspect="1"/>
          </p:cNvGraphicFramePr>
          <p:nvPr>
            <p:custDataLst>
              <p:tags r:id="rId2"/>
            </p:custDataLst>
            <p:extLst>
              <p:ext uri="{D42A27DB-BD31-4B8C-83A1-F6EECF244321}">
                <p14:modId xmlns:p14="http://schemas.microsoft.com/office/powerpoint/2010/main" val="23733766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3" progId="TCLayout.ActiveDocument.1">
                  <p:embed/>
                </p:oleObj>
              </mc:Choice>
              <mc:Fallback>
                <p:oleObj name="think-cell Slide" r:id="rId14" imgW="404" imgH="403" progId="TCLayout.ActiveDocument.1">
                  <p:embed/>
                  <p:pic>
                    <p:nvPicPr>
                      <p:cNvPr id="8" name="Object 9" hidden="1">
                        <a:extLst>
                          <a:ext uri="{FF2B5EF4-FFF2-40B4-BE49-F238E27FC236}">
                            <a16:creationId xmlns:a16="http://schemas.microsoft.com/office/drawing/2014/main" id="{7E62F93B-7C05-5F27-6D9D-CE89CB75B6A4}"/>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74761D25-5A2A-2DA7-F6EE-86EF39EEDD67}"/>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latin typeface="Arial" panose="020B0604020202020204" pitchFamily="34" charset="0"/>
            </a:endParaRPr>
          </a:p>
        </p:txBody>
      </p:sp>
      <p:sp>
        <p:nvSpPr>
          <p:cNvPr id="4" name="2. Slide Title">
            <a:extLst>
              <a:ext uri="{FF2B5EF4-FFF2-40B4-BE49-F238E27FC236}">
                <a16:creationId xmlns:a16="http://schemas.microsoft.com/office/drawing/2014/main" id="{844E4C2A-2911-80D7-4B0D-23F7C1A5AB33}"/>
              </a:ext>
            </a:extLst>
          </p:cNvPr>
          <p:cNvSpPr>
            <a:spLocks noGrp="1"/>
          </p:cNvSpPr>
          <p:nvPr>
            <p:ph type="title"/>
            <p:custDataLst>
              <p:tags r:id="rId3"/>
            </p:custDataLst>
          </p:nvPr>
        </p:nvSpPr>
        <p:spPr>
          <a:xfrm>
            <a:off x="554736" y="1706563"/>
            <a:ext cx="381304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Agenda</a:t>
            </a:r>
          </a:p>
        </p:txBody>
      </p:sp>
      <p:sp>
        <p:nvSpPr>
          <p:cNvPr id="10" name="Text Placeholder 9" hidden="1">
            <a:extLst>
              <a:ext uri="{FF2B5EF4-FFF2-40B4-BE49-F238E27FC236}">
                <a16:creationId xmlns:a16="http://schemas.microsoft.com/office/drawing/2014/main" id="{8A908F53-3D0D-08A6-EAE7-AD23B3E6C5AB}"/>
              </a:ext>
            </a:extLst>
          </p:cNvPr>
          <p:cNvSpPr>
            <a:spLocks noGrp="1"/>
          </p:cNvSpPr>
          <p:nvPr>
            <p:ph type="body" sz="quarter" idx="10"/>
          </p:nvPr>
        </p:nvSpPr>
        <p:spPr/>
        <p:txBody>
          <a:bodyPr/>
          <a:lstStyle/>
          <a:p>
            <a:endParaRPr lang="en-US"/>
          </a:p>
        </p:txBody>
      </p:sp>
      <p:sp>
        <p:nvSpPr>
          <p:cNvPr id="3" name="Text Placeholder 2">
            <a:hlinkClick r:id="rId16" action="ppaction://hlinksldjump"/>
            <a:extLst>
              <a:ext uri="{FF2B5EF4-FFF2-40B4-BE49-F238E27FC236}">
                <a16:creationId xmlns:a16="http://schemas.microsoft.com/office/drawing/2014/main" id="{0CBF9DC0-97D3-89F1-F24E-B6C6C2F10630}"/>
              </a:ext>
            </a:extLst>
          </p:cNvPr>
          <p:cNvSpPr>
            <a:spLocks noGrp="1"/>
          </p:cNvSpPr>
          <p:nvPr>
            <p:custDataLst>
              <p:tags r:id="rId4"/>
            </p:custDataLst>
          </p:nvPr>
        </p:nvSpPr>
        <p:spPr bwMode="auto">
          <a:xfrm>
            <a:off x="4052887" y="1706564"/>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9" name="Text Placeholder 2">
            <a:hlinkClick r:id="rId17" action="ppaction://hlinksldjump"/>
            <a:extLst>
              <a:ext uri="{FF2B5EF4-FFF2-40B4-BE49-F238E27FC236}">
                <a16:creationId xmlns:a16="http://schemas.microsoft.com/office/drawing/2014/main" id="{5E6E6303-1AC6-BB8E-4C56-E5F897A1AC18}"/>
              </a:ext>
            </a:extLst>
          </p:cNvPr>
          <p:cNvSpPr>
            <a:spLocks noGrp="1"/>
          </p:cNvSpPr>
          <p:nvPr>
            <p:custDataLst>
              <p:tags r:id="rId5"/>
            </p:custDataLst>
          </p:nvPr>
        </p:nvSpPr>
        <p:spPr bwMode="auto">
          <a:xfrm>
            <a:off x="4052887" y="2205038"/>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Feb 26 Workshop Feedback</a:t>
            </a:r>
          </a:p>
        </p:txBody>
      </p:sp>
      <p:sp>
        <p:nvSpPr>
          <p:cNvPr id="31" name="Text Placeholder 2">
            <a:hlinkClick r:id="rId17" action="ppaction://hlinksldjump"/>
            <a:extLst>
              <a:ext uri="{FF2B5EF4-FFF2-40B4-BE49-F238E27FC236}">
                <a16:creationId xmlns:a16="http://schemas.microsoft.com/office/drawing/2014/main" id="{F4FF4A88-558F-131E-8FF9-C4AA70BE6B35}"/>
              </a:ext>
            </a:extLst>
          </p:cNvPr>
          <p:cNvSpPr>
            <a:spLocks noGrp="1"/>
          </p:cNvSpPr>
          <p:nvPr>
            <p:custDataLst>
              <p:tags r:id="rId6"/>
            </p:custDataLst>
          </p:nvPr>
        </p:nvSpPr>
        <p:spPr bwMode="auto">
          <a:xfrm>
            <a:off x="4052887" y="2703514"/>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1" indent="-228600">
              <a:buClr>
                <a:schemeClr val="tx1"/>
              </a:buClr>
              <a:buSzPct val="110000"/>
            </a:pPr>
            <a:r>
              <a:rPr lang="en-US">
                <a:cs typeface="+mn-cs"/>
              </a:rPr>
              <a:t>FAQs and common stakeholder questions</a:t>
            </a:r>
          </a:p>
        </p:txBody>
      </p:sp>
      <p:sp>
        <p:nvSpPr>
          <p:cNvPr id="33" name="Text Placeholder 2">
            <a:hlinkClick r:id="rId18" action="ppaction://hlinksldjump"/>
            <a:extLst>
              <a:ext uri="{FF2B5EF4-FFF2-40B4-BE49-F238E27FC236}">
                <a16:creationId xmlns:a16="http://schemas.microsoft.com/office/drawing/2014/main" id="{BA7309CA-BBC8-C5E2-22C9-8260CBD9F665}"/>
              </a:ext>
            </a:extLst>
          </p:cNvPr>
          <p:cNvSpPr>
            <a:spLocks noGrp="1"/>
          </p:cNvSpPr>
          <p:nvPr>
            <p:custDataLst>
              <p:tags r:id="rId7"/>
            </p:custDataLst>
          </p:nvPr>
        </p:nvSpPr>
        <p:spPr bwMode="auto">
          <a:xfrm>
            <a:off x="4052887" y="3201989"/>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1" indent="-228600">
              <a:buClr>
                <a:schemeClr val="tx1"/>
              </a:buClr>
              <a:buSzPct val="110000"/>
            </a:pPr>
            <a:r>
              <a:rPr lang="en-US">
                <a:cs typeface="+mn-cs"/>
              </a:rPr>
              <a:t>Results from stakeholder feedback survey</a:t>
            </a:r>
          </a:p>
        </p:txBody>
      </p:sp>
      <p:sp>
        <p:nvSpPr>
          <p:cNvPr id="14" name="Text Placeholder 2">
            <a:hlinkClick r:id="rId19" action="ppaction://hlinksldjump"/>
            <a:extLst>
              <a:ext uri="{FF2B5EF4-FFF2-40B4-BE49-F238E27FC236}">
                <a16:creationId xmlns:a16="http://schemas.microsoft.com/office/drawing/2014/main" id="{1842B3F2-C014-6349-2BC2-9807020AB41E}"/>
              </a:ext>
            </a:extLst>
          </p:cNvPr>
          <p:cNvSpPr>
            <a:spLocks noGrp="1"/>
          </p:cNvSpPr>
          <p:nvPr>
            <p:custDataLst>
              <p:tags r:id="rId8"/>
            </p:custDataLst>
          </p:nvPr>
        </p:nvSpPr>
        <p:spPr bwMode="auto">
          <a:xfrm>
            <a:off x="4052887" y="3700464"/>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Batch Zero PGRR Deep Dive</a:t>
            </a:r>
          </a:p>
        </p:txBody>
      </p:sp>
      <p:sp>
        <p:nvSpPr>
          <p:cNvPr id="18" name="Text Placeholder 2">
            <a:hlinkClick r:id="rId20" action="ppaction://hlinksldjump"/>
            <a:extLst>
              <a:ext uri="{FF2B5EF4-FFF2-40B4-BE49-F238E27FC236}">
                <a16:creationId xmlns:a16="http://schemas.microsoft.com/office/drawing/2014/main" id="{168B5FD5-6921-0E62-23E5-AD27ECC5CC90}"/>
              </a:ext>
            </a:extLst>
          </p:cNvPr>
          <p:cNvSpPr>
            <a:spLocks noGrp="1"/>
          </p:cNvSpPr>
          <p:nvPr>
            <p:custDataLst>
              <p:tags r:id="rId9"/>
            </p:custDataLst>
          </p:nvPr>
        </p:nvSpPr>
        <p:spPr bwMode="auto">
          <a:xfrm>
            <a:off x="4052887" y="4198938"/>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PGRR stakeholder feedback</a:t>
            </a:r>
          </a:p>
        </p:txBody>
      </p:sp>
      <p:sp>
        <p:nvSpPr>
          <p:cNvPr id="61" name="Text Placeholder 2">
            <a:extLst>
              <a:ext uri="{FF2B5EF4-FFF2-40B4-BE49-F238E27FC236}">
                <a16:creationId xmlns:a16="http://schemas.microsoft.com/office/drawing/2014/main" id="{F45651B5-0A63-CCBD-1C95-C7A75AF4E36D}"/>
              </a:ext>
            </a:extLst>
          </p:cNvPr>
          <p:cNvSpPr>
            <a:spLocks noGrp="1"/>
          </p:cNvSpPr>
          <p:nvPr>
            <p:custDataLst>
              <p:tags r:id="rId10"/>
            </p:custDataLst>
          </p:nvPr>
        </p:nvSpPr>
        <p:spPr bwMode="auto">
          <a:xfrm>
            <a:off x="4052887" y="4697414"/>
            <a:ext cx="7594600" cy="498475"/>
          </a:xfrm>
          <a:prstGeom prst="rect">
            <a:avLst/>
          </a:prstGeom>
          <a:solidFill>
            <a:schemeClr val="accent1"/>
          </a:solidFill>
          <a:ln>
            <a:noFill/>
          </a:ln>
          <a:effec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tx2"/>
                </a:solidFill>
              </a:rPr>
              <a:t>Follow-on Discussion: CLR and BYOG</a:t>
            </a:r>
          </a:p>
        </p:txBody>
      </p:sp>
      <p:sp>
        <p:nvSpPr>
          <p:cNvPr id="20" name="Text Placeholder 2">
            <a:hlinkClick r:id="rId21" action="ppaction://hlinksldjump"/>
            <a:extLst>
              <a:ext uri="{FF2B5EF4-FFF2-40B4-BE49-F238E27FC236}">
                <a16:creationId xmlns:a16="http://schemas.microsoft.com/office/drawing/2014/main" id="{3A16F93D-EC1F-54EE-3EA6-3E77C110E2D7}"/>
              </a:ext>
            </a:extLst>
          </p:cNvPr>
          <p:cNvSpPr>
            <a:spLocks noGrp="1"/>
          </p:cNvSpPr>
          <p:nvPr>
            <p:custDataLst>
              <p:tags r:id="rId11"/>
            </p:custDataLst>
          </p:nvPr>
        </p:nvSpPr>
        <p:spPr bwMode="auto">
          <a:xfrm>
            <a:off x="4052887" y="5195889"/>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Q&amp;A</a:t>
            </a:r>
          </a:p>
        </p:txBody>
      </p:sp>
      <p:sp>
        <p:nvSpPr>
          <p:cNvPr id="27" name="Text Placeholder 2">
            <a:hlinkClick r:id="rId22" action="ppaction://hlinksldjump"/>
            <a:extLst>
              <a:ext uri="{FF2B5EF4-FFF2-40B4-BE49-F238E27FC236}">
                <a16:creationId xmlns:a16="http://schemas.microsoft.com/office/drawing/2014/main" id="{ABDB0EC3-DFEA-560E-EB09-2EE226732CE7}"/>
              </a:ext>
            </a:extLst>
          </p:cNvPr>
          <p:cNvSpPr>
            <a:spLocks noGrp="1"/>
          </p:cNvSpPr>
          <p:nvPr>
            <p:custDataLst>
              <p:tags r:id="rId12"/>
            </p:custDataLst>
          </p:nvPr>
        </p:nvSpPr>
        <p:spPr bwMode="auto">
          <a:xfrm>
            <a:off x="4052888" y="5694363"/>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Appendix</a:t>
            </a:r>
          </a:p>
        </p:txBody>
      </p:sp>
      <p:sp>
        <p:nvSpPr>
          <p:cNvPr id="2" name="TextBox 1">
            <a:extLst>
              <a:ext uri="{FF2B5EF4-FFF2-40B4-BE49-F238E27FC236}">
                <a16:creationId xmlns:a16="http://schemas.microsoft.com/office/drawing/2014/main" id="{63294755-61C8-EBF0-C915-ABD3BEE23485}"/>
              </a:ext>
            </a:extLst>
          </p:cNvPr>
          <p:cNvSpPr txBox="1"/>
          <p:nvPr/>
        </p:nvSpPr>
        <p:spPr>
          <a:xfrm>
            <a:off x="3814916" y="5496232"/>
            <a:ext cx="7472516" cy="845574"/>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en-US" sz="1600"/>
          </a:p>
        </p:txBody>
      </p:sp>
      <p:sp>
        <p:nvSpPr>
          <p:cNvPr id="5" name="TextBox 4">
            <a:extLst>
              <a:ext uri="{FF2B5EF4-FFF2-40B4-BE49-F238E27FC236}">
                <a16:creationId xmlns:a16="http://schemas.microsoft.com/office/drawing/2014/main" id="{6A02BC19-6F93-9748-B3B8-456C72458C13}"/>
              </a:ext>
            </a:extLst>
          </p:cNvPr>
          <p:cNvSpPr txBox="1"/>
          <p:nvPr/>
        </p:nvSpPr>
        <p:spPr>
          <a:xfrm>
            <a:off x="3814916" y="5464176"/>
            <a:ext cx="5928851" cy="658762"/>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en-US" sz="1600"/>
          </a:p>
        </p:txBody>
      </p:sp>
    </p:spTree>
    <p:custDataLst>
      <p:tags r:id="rId1"/>
    </p:custDataLst>
    <p:extLst>
      <p:ext uri="{BB962C8B-B14F-4D97-AF65-F5344CB8AC3E}">
        <p14:creationId xmlns:p14="http://schemas.microsoft.com/office/powerpoint/2010/main" val="39132646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95D7B-A599-9434-CCA2-E4E9EE598C06}"/>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E0E0A9BE-E43D-4F59-6D78-0A205B3C309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404" imgH="405" progId="TCLayout.ActiveDocument.1">
                  <p:embed/>
                </p:oleObj>
              </mc:Choice>
              <mc:Fallback>
                <p:oleObj name="think-cell Slide" r:id="rId17" imgW="404" imgH="405" progId="TCLayout.ActiveDocument.1">
                  <p:embed/>
                  <p:pic>
                    <p:nvPicPr>
                      <p:cNvPr id="5" name="Object 6" hidden="1">
                        <a:extLst>
                          <a:ext uri="{FF2B5EF4-FFF2-40B4-BE49-F238E27FC236}">
                            <a16:creationId xmlns:a16="http://schemas.microsoft.com/office/drawing/2014/main" id="{E0E0A9BE-E43D-4F59-6D78-0A205B3C309B}"/>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0E1216CF-E2E1-BBF5-ED36-1949C71B2C7B}"/>
              </a:ext>
            </a:extLst>
          </p:cNvPr>
          <p:cNvSpPr>
            <a:spLocks noGrp="1"/>
          </p:cNvSpPr>
          <p:nvPr>
            <p:ph type="title"/>
            <p:custDataLst>
              <p:tags r:id="rId3"/>
            </p:custDataLst>
          </p:nvPr>
        </p:nvSpPr>
        <p:spPr>
          <a:xfrm>
            <a:off x="536448" y="307466"/>
            <a:ext cx="9520988" cy="384721"/>
          </a:xfrm>
          <a:noFill/>
          <a:ln/>
          <a:extLst>
            <a:ext uri="{909E8E84-426E-40DD-AFC4-6F175D3DCCD1}">
              <a14:hiddenFill xmlns:a14="http://schemas.microsoft.com/office/drawing/2010/main">
                <a:solidFill>
                  <a:srgbClr val="FFFFFF"/>
                </a:solidFill>
              </a14:hiddenFill>
            </a:ext>
          </a:extLst>
        </p:spPr>
        <p:txBody>
          <a:bodyPr vert="horz"/>
          <a:lstStyle/>
          <a:p>
            <a:r>
              <a:rPr lang="en-NZ"/>
              <a:t>Process redesign survey insights summary</a:t>
            </a:r>
          </a:p>
        </p:txBody>
      </p:sp>
      <p:sp>
        <p:nvSpPr>
          <p:cNvPr id="62" name="TextBox 61">
            <a:extLst>
              <a:ext uri="{FF2B5EF4-FFF2-40B4-BE49-F238E27FC236}">
                <a16:creationId xmlns:a16="http://schemas.microsoft.com/office/drawing/2014/main" id="{E7174EA5-3299-27F9-6AAC-69AD9ACA646E}"/>
              </a:ext>
            </a:extLst>
          </p:cNvPr>
          <p:cNvSpPr txBox="1">
            <a:spLocks/>
          </p:cNvSpPr>
          <p:nvPr/>
        </p:nvSpPr>
        <p:spPr>
          <a:xfrm>
            <a:off x="536449" y="1073130"/>
            <a:ext cx="1287859"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CLR and BYOG</a:t>
            </a:r>
          </a:p>
        </p:txBody>
      </p:sp>
      <p:cxnSp>
        <p:nvCxnSpPr>
          <p:cNvPr id="66" name="LineBasicDefault 97">
            <a:extLst>
              <a:ext uri="{FF2B5EF4-FFF2-40B4-BE49-F238E27FC236}">
                <a16:creationId xmlns:a16="http://schemas.microsoft.com/office/drawing/2014/main" id="{2C464329-C71F-727F-0EA9-6EEF8C1E1E81}"/>
              </a:ext>
            </a:extLst>
          </p:cNvPr>
          <p:cNvCxnSpPr>
            <a:cxnSpLocks/>
          </p:cNvCxnSpPr>
          <p:nvPr>
            <p:custDataLst>
              <p:tags r:id="rId4"/>
            </p:custDataLst>
          </p:nvPr>
        </p:nvCxnSpPr>
        <p:spPr>
          <a:xfrm>
            <a:off x="1913883" y="1490981"/>
            <a:ext cx="970261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4E3A6FEF-9636-CDC3-EBF5-C7573E52BEBD}"/>
              </a:ext>
            </a:extLst>
          </p:cNvPr>
          <p:cNvGrpSpPr/>
          <p:nvPr/>
        </p:nvGrpSpPr>
        <p:grpSpPr>
          <a:xfrm>
            <a:off x="1913883" y="1529225"/>
            <a:ext cx="9703261" cy="369333"/>
            <a:chOff x="1913883" y="1543214"/>
            <a:chExt cx="9703261" cy="369333"/>
          </a:xfrm>
        </p:grpSpPr>
        <p:sp>
          <p:nvSpPr>
            <p:cNvPr id="56" name="TextBox 55">
              <a:extLst>
                <a:ext uri="{FF2B5EF4-FFF2-40B4-BE49-F238E27FC236}">
                  <a16:creationId xmlns:a16="http://schemas.microsoft.com/office/drawing/2014/main" id="{A8AC209C-96E5-CFCA-FD64-51F958FF3167}"/>
                </a:ext>
              </a:extLst>
            </p:cNvPr>
            <p:cNvSpPr txBox="1">
              <a:spLocks/>
            </p:cNvSpPr>
            <p:nvPr/>
          </p:nvSpPr>
          <p:spPr>
            <a:xfrm>
              <a:off x="2210952" y="1543215"/>
              <a:ext cx="1939806"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BYOG Self-Limiting Facility</a:t>
              </a:r>
              <a:endParaRPr lang="en-NZ" sz="1200" b="1">
                <a:solidFill>
                  <a:srgbClr val="000000"/>
                </a:solidFill>
                <a:sym typeface=""/>
              </a:endParaRPr>
            </a:p>
          </p:txBody>
        </p:sp>
        <p:sp>
          <p:nvSpPr>
            <p:cNvPr id="14" name="TrackerNumBlue 28">
              <a:extLst>
                <a:ext uri="{FF2B5EF4-FFF2-40B4-BE49-F238E27FC236}">
                  <a16:creationId xmlns:a16="http://schemas.microsoft.com/office/drawing/2014/main" id="{81815E73-F27F-4339-4BBF-3E8788093FB0}"/>
                </a:ext>
              </a:extLst>
            </p:cNvPr>
            <p:cNvSpPr/>
            <p:nvPr>
              <p:custDataLst>
                <p:tags r:id="rId14"/>
              </p:custDataLst>
            </p:nvPr>
          </p:nvSpPr>
          <p:spPr>
            <a:xfrm>
              <a:off x="1913883" y="1543215"/>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a:solidFill>
                    <a:schemeClr val="bg1"/>
                  </a:solidFill>
                </a:rPr>
                <a:t>F2</a:t>
              </a:r>
            </a:p>
          </p:txBody>
        </p:sp>
        <p:sp>
          <p:nvSpPr>
            <p:cNvPr id="39" name="TextBox 38">
              <a:extLst>
                <a:ext uri="{FF2B5EF4-FFF2-40B4-BE49-F238E27FC236}">
                  <a16:creationId xmlns:a16="http://schemas.microsoft.com/office/drawing/2014/main" id="{E0A6D379-95FE-254B-809D-F284B7CC33D1}"/>
                </a:ext>
              </a:extLst>
            </p:cNvPr>
            <p:cNvSpPr txBox="1"/>
            <p:nvPr/>
          </p:nvSpPr>
          <p:spPr>
            <a:xfrm>
              <a:off x="4376790" y="1543214"/>
              <a:ext cx="7240354"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a:t>Stakeholders broadly support the BYOG self-limiting facility framework </a:t>
              </a:r>
              <a:r>
                <a:rPr lang="en-US" sz="1200"/>
                <a:t>as a workable interim solution until transmission upgrades are completed</a:t>
              </a:r>
              <a:endParaRPr lang="en-NZ" sz="1200">
                <a:solidFill>
                  <a:srgbClr val="000000"/>
                </a:solidFill>
                <a:sym typeface=""/>
              </a:endParaRPr>
            </a:p>
          </p:txBody>
        </p:sp>
      </p:grpSp>
      <p:grpSp>
        <p:nvGrpSpPr>
          <p:cNvPr id="57" name="Group 56">
            <a:extLst>
              <a:ext uri="{FF2B5EF4-FFF2-40B4-BE49-F238E27FC236}">
                <a16:creationId xmlns:a16="http://schemas.microsoft.com/office/drawing/2014/main" id="{8D6200BC-E3E1-8D9C-4253-176B70B421B0}"/>
              </a:ext>
            </a:extLst>
          </p:cNvPr>
          <p:cNvGrpSpPr/>
          <p:nvPr/>
        </p:nvGrpSpPr>
        <p:grpSpPr>
          <a:xfrm>
            <a:off x="1913883" y="1073130"/>
            <a:ext cx="9703261" cy="379607"/>
            <a:chOff x="1913883" y="1073130"/>
            <a:chExt cx="9703261" cy="379607"/>
          </a:xfrm>
        </p:grpSpPr>
        <p:sp>
          <p:nvSpPr>
            <p:cNvPr id="7" name="TextBox 6">
              <a:extLst>
                <a:ext uri="{FF2B5EF4-FFF2-40B4-BE49-F238E27FC236}">
                  <a16:creationId xmlns:a16="http://schemas.microsoft.com/office/drawing/2014/main" id="{451CC8A9-0989-4F40-0374-93A4BB2273A2}"/>
                </a:ext>
              </a:extLst>
            </p:cNvPr>
            <p:cNvSpPr txBox="1">
              <a:spLocks/>
            </p:cNvSpPr>
            <p:nvPr/>
          </p:nvSpPr>
          <p:spPr>
            <a:xfrm>
              <a:off x="2210952" y="1083405"/>
              <a:ext cx="1939806"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BYOG Configurations</a:t>
              </a:r>
              <a:endParaRPr lang="en-NZ" sz="1200" b="1">
                <a:solidFill>
                  <a:srgbClr val="000000"/>
                </a:solidFill>
                <a:sym typeface=""/>
              </a:endParaRPr>
            </a:p>
          </p:txBody>
        </p:sp>
        <p:sp>
          <p:nvSpPr>
            <p:cNvPr id="27" name="TrackerNumBlue 28">
              <a:extLst>
                <a:ext uri="{FF2B5EF4-FFF2-40B4-BE49-F238E27FC236}">
                  <a16:creationId xmlns:a16="http://schemas.microsoft.com/office/drawing/2014/main" id="{EC955E08-AD7E-B677-F81B-3BADEA6E3E1B}"/>
                </a:ext>
              </a:extLst>
            </p:cNvPr>
            <p:cNvSpPr/>
            <p:nvPr>
              <p:custDataLst>
                <p:tags r:id="rId13"/>
              </p:custDataLst>
            </p:nvPr>
          </p:nvSpPr>
          <p:spPr>
            <a:xfrm>
              <a:off x="1913883" y="1083405"/>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a:solidFill>
                    <a:schemeClr val="bg1"/>
                  </a:solidFill>
                </a:rPr>
                <a:t>F1</a:t>
              </a:r>
            </a:p>
          </p:txBody>
        </p:sp>
        <p:sp>
          <p:nvSpPr>
            <p:cNvPr id="3" name="TextBox 2">
              <a:extLst>
                <a:ext uri="{FF2B5EF4-FFF2-40B4-BE49-F238E27FC236}">
                  <a16:creationId xmlns:a16="http://schemas.microsoft.com/office/drawing/2014/main" id="{0D754EFA-D134-7C46-7ABF-141EE97A5FA7}"/>
                </a:ext>
              </a:extLst>
            </p:cNvPr>
            <p:cNvSpPr txBox="1"/>
            <p:nvPr/>
          </p:nvSpPr>
          <p:spPr>
            <a:xfrm>
              <a:off x="4376790" y="1073130"/>
              <a:ext cx="7240354"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a:t>Stakeholders strongly prefer co-location models anchored by dispatchable thermal generation, </a:t>
              </a:r>
              <a:r>
                <a:rPr lang="en-US" sz="1200"/>
                <a:t>particularly when paired with storage</a:t>
              </a:r>
              <a:endParaRPr lang="en-NZ" sz="1200">
                <a:solidFill>
                  <a:srgbClr val="000000"/>
                </a:solidFill>
                <a:sym typeface=""/>
              </a:endParaRPr>
            </a:p>
          </p:txBody>
        </p:sp>
      </p:grpSp>
      <p:sp>
        <p:nvSpPr>
          <p:cNvPr id="21" name="TextBox 20">
            <a:extLst>
              <a:ext uri="{FF2B5EF4-FFF2-40B4-BE49-F238E27FC236}">
                <a16:creationId xmlns:a16="http://schemas.microsoft.com/office/drawing/2014/main" id="{939DA680-8799-4196-AC71-AC4FB13C57A5}"/>
              </a:ext>
            </a:extLst>
          </p:cNvPr>
          <p:cNvSpPr txBox="1"/>
          <p:nvPr/>
        </p:nvSpPr>
        <p:spPr>
          <a:xfrm>
            <a:off x="4376791" y="817102"/>
            <a:ext cx="6925628"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Key insights</a:t>
            </a:r>
            <a:endParaRPr lang="en-NZ" sz="1200" b="1">
              <a:solidFill>
                <a:srgbClr val="000000"/>
              </a:solidFill>
              <a:sym typeface=""/>
            </a:endParaRPr>
          </a:p>
        </p:txBody>
      </p:sp>
      <p:sp>
        <p:nvSpPr>
          <p:cNvPr id="22" name="TextBox 21">
            <a:extLst>
              <a:ext uri="{FF2B5EF4-FFF2-40B4-BE49-F238E27FC236}">
                <a16:creationId xmlns:a16="http://schemas.microsoft.com/office/drawing/2014/main" id="{9F11DF4D-D067-5208-B2D3-B65D96FFF3FB}"/>
              </a:ext>
            </a:extLst>
          </p:cNvPr>
          <p:cNvSpPr txBox="1">
            <a:spLocks/>
          </p:cNvSpPr>
          <p:nvPr/>
        </p:nvSpPr>
        <p:spPr>
          <a:xfrm>
            <a:off x="1913883" y="707885"/>
            <a:ext cx="2032275" cy="2938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Key questions</a:t>
            </a:r>
            <a:endParaRPr lang="en-NZ" sz="1200" b="1">
              <a:solidFill>
                <a:srgbClr val="000000"/>
              </a:solidFill>
              <a:sym typeface=""/>
            </a:endParaRPr>
          </a:p>
        </p:txBody>
      </p:sp>
      <p:sp>
        <p:nvSpPr>
          <p:cNvPr id="23" name="TextBox 22">
            <a:extLst>
              <a:ext uri="{FF2B5EF4-FFF2-40B4-BE49-F238E27FC236}">
                <a16:creationId xmlns:a16="http://schemas.microsoft.com/office/drawing/2014/main" id="{C9CCD663-5852-C005-6F04-08FB3800B6DA}"/>
              </a:ext>
            </a:extLst>
          </p:cNvPr>
          <p:cNvSpPr txBox="1"/>
          <p:nvPr/>
        </p:nvSpPr>
        <p:spPr>
          <a:xfrm>
            <a:off x="536449" y="817102"/>
            <a:ext cx="715959"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Module</a:t>
            </a:r>
            <a:endParaRPr lang="en-NZ" sz="1200" b="1">
              <a:solidFill>
                <a:srgbClr val="000000"/>
              </a:solidFill>
              <a:sym typeface=""/>
            </a:endParaRPr>
          </a:p>
        </p:txBody>
      </p:sp>
      <p:cxnSp>
        <p:nvCxnSpPr>
          <p:cNvPr id="28" name="LineBasicDefault 97">
            <a:extLst>
              <a:ext uri="{FF2B5EF4-FFF2-40B4-BE49-F238E27FC236}">
                <a16:creationId xmlns:a16="http://schemas.microsoft.com/office/drawing/2014/main" id="{C7664510-7B95-236F-38D3-587F6C79C624}"/>
              </a:ext>
            </a:extLst>
          </p:cNvPr>
          <p:cNvCxnSpPr>
            <a:cxnSpLocks/>
          </p:cNvCxnSpPr>
          <p:nvPr>
            <p:custDataLst>
              <p:tags r:id="rId5"/>
            </p:custDataLst>
          </p:nvPr>
        </p:nvCxnSpPr>
        <p:spPr>
          <a:xfrm>
            <a:off x="536449" y="1026688"/>
            <a:ext cx="11080052"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 name="LineBasicDefault 97">
            <a:extLst>
              <a:ext uri="{FF2B5EF4-FFF2-40B4-BE49-F238E27FC236}">
                <a16:creationId xmlns:a16="http://schemas.microsoft.com/office/drawing/2014/main" id="{C3911AD6-2570-503E-5E4A-6598601B04C2}"/>
              </a:ext>
            </a:extLst>
          </p:cNvPr>
          <p:cNvCxnSpPr>
            <a:cxnSpLocks/>
          </p:cNvCxnSpPr>
          <p:nvPr>
            <p:custDataLst>
              <p:tags r:id="rId6"/>
            </p:custDataLst>
          </p:nvPr>
        </p:nvCxnSpPr>
        <p:spPr>
          <a:xfrm>
            <a:off x="1913883" y="1965548"/>
            <a:ext cx="970261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F655EED8-B6B7-EC8C-3BA3-39A35E8E660B}"/>
              </a:ext>
            </a:extLst>
          </p:cNvPr>
          <p:cNvGrpSpPr/>
          <p:nvPr/>
        </p:nvGrpSpPr>
        <p:grpSpPr>
          <a:xfrm>
            <a:off x="1913883" y="2003792"/>
            <a:ext cx="9703261" cy="369332"/>
            <a:chOff x="1913883" y="1543214"/>
            <a:chExt cx="9703261" cy="369332"/>
          </a:xfrm>
        </p:grpSpPr>
        <p:sp>
          <p:nvSpPr>
            <p:cNvPr id="11" name="TextBox 10">
              <a:extLst>
                <a:ext uri="{FF2B5EF4-FFF2-40B4-BE49-F238E27FC236}">
                  <a16:creationId xmlns:a16="http://schemas.microsoft.com/office/drawing/2014/main" id="{4E41320A-647B-F209-154A-7657081A9C77}"/>
                </a:ext>
              </a:extLst>
            </p:cNvPr>
            <p:cNvSpPr txBox="1">
              <a:spLocks/>
            </p:cNvSpPr>
            <p:nvPr/>
          </p:nvSpPr>
          <p:spPr>
            <a:xfrm>
              <a:off x="2210952" y="1543215"/>
              <a:ext cx="1939806"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t>CLR as a bridge solution</a:t>
              </a:r>
              <a:endParaRPr lang="en-NZ" sz="1200" b="1">
                <a:solidFill>
                  <a:srgbClr val="000000"/>
                </a:solidFill>
                <a:sym typeface=""/>
              </a:endParaRPr>
            </a:p>
          </p:txBody>
        </p:sp>
        <p:sp>
          <p:nvSpPr>
            <p:cNvPr id="32" name="TrackerNumBlue 28">
              <a:extLst>
                <a:ext uri="{FF2B5EF4-FFF2-40B4-BE49-F238E27FC236}">
                  <a16:creationId xmlns:a16="http://schemas.microsoft.com/office/drawing/2014/main" id="{19E768C0-B48F-80BC-D666-B8CCE588046A}"/>
                </a:ext>
              </a:extLst>
            </p:cNvPr>
            <p:cNvSpPr/>
            <p:nvPr>
              <p:custDataLst>
                <p:tags r:id="rId12"/>
              </p:custDataLst>
            </p:nvPr>
          </p:nvSpPr>
          <p:spPr>
            <a:xfrm>
              <a:off x="1913883" y="1543215"/>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a:solidFill>
                    <a:schemeClr val="bg1"/>
                  </a:solidFill>
                </a:rPr>
                <a:t>F3</a:t>
              </a:r>
            </a:p>
          </p:txBody>
        </p:sp>
        <p:sp>
          <p:nvSpPr>
            <p:cNvPr id="35" name="TextBox 34">
              <a:extLst>
                <a:ext uri="{FF2B5EF4-FFF2-40B4-BE49-F238E27FC236}">
                  <a16:creationId xmlns:a16="http://schemas.microsoft.com/office/drawing/2014/main" id="{3685DFDC-2B4F-D9AD-D909-2350487CAABA}"/>
                </a:ext>
              </a:extLst>
            </p:cNvPr>
            <p:cNvSpPr txBox="1"/>
            <p:nvPr/>
          </p:nvSpPr>
          <p:spPr>
            <a:xfrm>
              <a:off x="4376790" y="1543214"/>
              <a:ext cx="7240354"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a:t>Stakeholders broadly support leveraging CLR as a bridge solution </a:t>
              </a:r>
              <a:r>
                <a:rPr lang="en-US" sz="1200"/>
                <a:t>to access additional capacity while transmission upgrades are under development</a:t>
              </a:r>
              <a:endParaRPr lang="en-NZ" sz="1200">
                <a:solidFill>
                  <a:srgbClr val="000000"/>
                </a:solidFill>
                <a:sym typeface=""/>
              </a:endParaRPr>
            </a:p>
          </p:txBody>
        </p:sp>
      </p:grpSp>
      <p:cxnSp>
        <p:nvCxnSpPr>
          <p:cNvPr id="41" name="LineBasicDefault 97">
            <a:extLst>
              <a:ext uri="{FF2B5EF4-FFF2-40B4-BE49-F238E27FC236}">
                <a16:creationId xmlns:a16="http://schemas.microsoft.com/office/drawing/2014/main" id="{892BEB4A-E4A9-F6AF-11C0-0D0F46EA58D9}"/>
              </a:ext>
            </a:extLst>
          </p:cNvPr>
          <p:cNvCxnSpPr>
            <a:cxnSpLocks/>
          </p:cNvCxnSpPr>
          <p:nvPr>
            <p:custDataLst>
              <p:tags r:id="rId7"/>
            </p:custDataLst>
          </p:nvPr>
        </p:nvCxnSpPr>
        <p:spPr>
          <a:xfrm>
            <a:off x="1913883" y="2440115"/>
            <a:ext cx="970261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1C984145-8372-36BD-8ABB-53503519BE6D}"/>
              </a:ext>
            </a:extLst>
          </p:cNvPr>
          <p:cNvGrpSpPr/>
          <p:nvPr/>
        </p:nvGrpSpPr>
        <p:grpSpPr>
          <a:xfrm>
            <a:off x="1913883" y="2478359"/>
            <a:ext cx="9703261" cy="369332"/>
            <a:chOff x="1913883" y="1543214"/>
            <a:chExt cx="9703261" cy="369332"/>
          </a:xfrm>
        </p:grpSpPr>
        <p:sp>
          <p:nvSpPr>
            <p:cNvPr id="45" name="TextBox 44">
              <a:extLst>
                <a:ext uri="{FF2B5EF4-FFF2-40B4-BE49-F238E27FC236}">
                  <a16:creationId xmlns:a16="http://schemas.microsoft.com/office/drawing/2014/main" id="{DC2AD3D1-CA73-500D-55D1-621F1F6B9384}"/>
                </a:ext>
              </a:extLst>
            </p:cNvPr>
            <p:cNvSpPr txBox="1">
              <a:spLocks/>
            </p:cNvSpPr>
            <p:nvPr/>
          </p:nvSpPr>
          <p:spPr>
            <a:xfrm>
              <a:off x="2210952" y="1543215"/>
              <a:ext cx="1939806"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CLR concept expansion</a:t>
              </a:r>
              <a:endParaRPr lang="en-NZ" sz="1200" b="1">
                <a:solidFill>
                  <a:srgbClr val="000000"/>
                </a:solidFill>
                <a:sym typeface=""/>
              </a:endParaRPr>
            </a:p>
          </p:txBody>
        </p:sp>
        <p:sp>
          <p:nvSpPr>
            <p:cNvPr id="79" name="TrackerNumBlue 28">
              <a:extLst>
                <a:ext uri="{FF2B5EF4-FFF2-40B4-BE49-F238E27FC236}">
                  <a16:creationId xmlns:a16="http://schemas.microsoft.com/office/drawing/2014/main" id="{884249D3-898E-048B-2B58-22D079521638}"/>
                </a:ext>
              </a:extLst>
            </p:cNvPr>
            <p:cNvSpPr/>
            <p:nvPr>
              <p:custDataLst>
                <p:tags r:id="rId11"/>
              </p:custDataLst>
            </p:nvPr>
          </p:nvSpPr>
          <p:spPr>
            <a:xfrm>
              <a:off x="1913883" y="1543215"/>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a:solidFill>
                    <a:schemeClr val="bg1"/>
                  </a:solidFill>
                </a:rPr>
                <a:t>F4</a:t>
              </a:r>
            </a:p>
          </p:txBody>
        </p:sp>
        <p:sp>
          <p:nvSpPr>
            <p:cNvPr id="80" name="TextBox 79">
              <a:extLst>
                <a:ext uri="{FF2B5EF4-FFF2-40B4-BE49-F238E27FC236}">
                  <a16:creationId xmlns:a16="http://schemas.microsoft.com/office/drawing/2014/main" id="{82D4DB2F-D794-2E22-FA8A-BF337A58DEA2}"/>
                </a:ext>
              </a:extLst>
            </p:cNvPr>
            <p:cNvSpPr txBox="1"/>
            <p:nvPr/>
          </p:nvSpPr>
          <p:spPr>
            <a:xfrm>
              <a:off x="4376790" y="1543214"/>
              <a:ext cx="7240354"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a:t>Stakeholders broadly favor formalizing CLR within the BYOG framework</a:t>
              </a:r>
              <a:r>
                <a:rPr lang="en-US" sz="1200"/>
                <a:t>, signaling strong interest in maintaining operational flexibility within co-location models</a:t>
              </a:r>
              <a:endParaRPr lang="en-NZ" sz="1200">
                <a:solidFill>
                  <a:srgbClr val="000000"/>
                </a:solidFill>
                <a:sym typeface=""/>
              </a:endParaRPr>
            </a:p>
          </p:txBody>
        </p:sp>
      </p:grpSp>
      <p:cxnSp>
        <p:nvCxnSpPr>
          <p:cNvPr id="82" name="LineBasicDefault 97">
            <a:extLst>
              <a:ext uri="{FF2B5EF4-FFF2-40B4-BE49-F238E27FC236}">
                <a16:creationId xmlns:a16="http://schemas.microsoft.com/office/drawing/2014/main" id="{DD0FE466-CC17-B016-C53E-1559C094D171}"/>
              </a:ext>
            </a:extLst>
          </p:cNvPr>
          <p:cNvCxnSpPr>
            <a:cxnSpLocks/>
          </p:cNvCxnSpPr>
          <p:nvPr>
            <p:custDataLst>
              <p:tags r:id="rId8"/>
            </p:custDataLst>
          </p:nvPr>
        </p:nvCxnSpPr>
        <p:spPr>
          <a:xfrm>
            <a:off x="1913883" y="2917534"/>
            <a:ext cx="970261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3" name="Group 82">
            <a:extLst>
              <a:ext uri="{FF2B5EF4-FFF2-40B4-BE49-F238E27FC236}">
                <a16:creationId xmlns:a16="http://schemas.microsoft.com/office/drawing/2014/main" id="{41B2F149-5AE0-3106-23D2-6BC87A71ED11}"/>
              </a:ext>
            </a:extLst>
          </p:cNvPr>
          <p:cNvGrpSpPr/>
          <p:nvPr/>
        </p:nvGrpSpPr>
        <p:grpSpPr>
          <a:xfrm>
            <a:off x="1913883" y="2955778"/>
            <a:ext cx="9703261" cy="369333"/>
            <a:chOff x="1913883" y="1543214"/>
            <a:chExt cx="9703261" cy="369333"/>
          </a:xfrm>
        </p:grpSpPr>
        <p:sp>
          <p:nvSpPr>
            <p:cNvPr id="85" name="TextBox 84">
              <a:extLst>
                <a:ext uri="{FF2B5EF4-FFF2-40B4-BE49-F238E27FC236}">
                  <a16:creationId xmlns:a16="http://schemas.microsoft.com/office/drawing/2014/main" id="{9A869928-AFE8-CA84-7A9E-9DEE884FB9AA}"/>
                </a:ext>
              </a:extLst>
            </p:cNvPr>
            <p:cNvSpPr txBox="1">
              <a:spLocks/>
            </p:cNvSpPr>
            <p:nvPr/>
          </p:nvSpPr>
          <p:spPr>
            <a:xfrm>
              <a:off x="2210952" y="1543215"/>
              <a:ext cx="1939806"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a:solidFill>
                    <a:srgbClr val="000000"/>
                  </a:solidFill>
                  <a:sym typeface=""/>
                </a:rPr>
                <a:t>Pre-registration of non-firm MW as CLR</a:t>
              </a:r>
              <a:endParaRPr lang="en-NZ" sz="1200" b="1">
                <a:solidFill>
                  <a:srgbClr val="000000"/>
                </a:solidFill>
                <a:sym typeface=""/>
              </a:endParaRPr>
            </a:p>
          </p:txBody>
        </p:sp>
        <p:sp>
          <p:nvSpPr>
            <p:cNvPr id="86" name="TrackerNumBlue 28">
              <a:extLst>
                <a:ext uri="{FF2B5EF4-FFF2-40B4-BE49-F238E27FC236}">
                  <a16:creationId xmlns:a16="http://schemas.microsoft.com/office/drawing/2014/main" id="{9CD5A72C-D1FF-2322-28EF-5F99A49714AB}"/>
                </a:ext>
              </a:extLst>
            </p:cNvPr>
            <p:cNvSpPr/>
            <p:nvPr>
              <p:custDataLst>
                <p:tags r:id="rId10"/>
              </p:custDataLst>
            </p:nvPr>
          </p:nvSpPr>
          <p:spPr>
            <a:xfrm>
              <a:off x="1913883" y="1543215"/>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a:solidFill>
                    <a:schemeClr val="bg1"/>
                  </a:solidFill>
                </a:rPr>
                <a:t>F5</a:t>
              </a:r>
            </a:p>
          </p:txBody>
        </p:sp>
        <p:sp>
          <p:nvSpPr>
            <p:cNvPr id="87" name="TextBox 86">
              <a:extLst>
                <a:ext uri="{FF2B5EF4-FFF2-40B4-BE49-F238E27FC236}">
                  <a16:creationId xmlns:a16="http://schemas.microsoft.com/office/drawing/2014/main" id="{5D872E19-3761-8693-C418-7A7A44E3FE89}"/>
                </a:ext>
              </a:extLst>
            </p:cNvPr>
            <p:cNvSpPr txBox="1"/>
            <p:nvPr/>
          </p:nvSpPr>
          <p:spPr>
            <a:xfrm>
              <a:off x="4376790" y="1543214"/>
              <a:ext cx="7240354"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a:t>Stakeholders broadly favor enabling pre-registration of non-firm MW as CLR</a:t>
              </a:r>
              <a:r>
                <a:rPr lang="en-US" sz="1200"/>
                <a:t>, reinforcing strong interest in flexible pathways to utilize capacity ahead of full firm availability</a:t>
              </a:r>
              <a:endParaRPr lang="en-NZ" sz="1200">
                <a:solidFill>
                  <a:srgbClr val="000000"/>
                </a:solidFill>
                <a:sym typeface=""/>
              </a:endParaRPr>
            </a:p>
          </p:txBody>
        </p:sp>
      </p:grpSp>
      <p:sp>
        <p:nvSpPr>
          <p:cNvPr id="105" name="TextBox 104">
            <a:extLst>
              <a:ext uri="{FF2B5EF4-FFF2-40B4-BE49-F238E27FC236}">
                <a16:creationId xmlns:a16="http://schemas.microsoft.com/office/drawing/2014/main" id="{E7D8C054-5E55-DCBA-4566-E5AC1F3291B8}"/>
              </a:ext>
            </a:extLst>
          </p:cNvPr>
          <p:cNvSpPr txBox="1"/>
          <p:nvPr>
            <p:custDataLst>
              <p:tags r:id="rId9"/>
            </p:custDataLst>
          </p:nvPr>
        </p:nvSpPr>
        <p:spPr>
          <a:xfrm>
            <a:off x="2150741" y="6532059"/>
            <a:ext cx="5688334"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Feb 26, 2026 ERCOT Large Load Interconnection (LLI) Batch Study Process Stakeholder Survey results</a:t>
            </a:r>
          </a:p>
        </p:txBody>
      </p:sp>
    </p:spTree>
    <p:custDataLst>
      <p:tags r:id="rId1"/>
    </p:custDataLst>
    <p:extLst>
      <p:ext uri="{BB962C8B-B14F-4D97-AF65-F5344CB8AC3E}">
        <p14:creationId xmlns:p14="http://schemas.microsoft.com/office/powerpoint/2010/main" val="29276376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DC598-80B8-391B-DCBC-6C5644B5FCB9}"/>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7B671021-9ED2-1CF5-9082-48D029ABFFA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2" imgW="404" imgH="405" progId="TCLayout.ActiveDocument.1">
                  <p:embed/>
                </p:oleObj>
              </mc:Choice>
              <mc:Fallback>
                <p:oleObj name="think-cell Slide" r:id="rId62" imgW="404" imgH="405" progId="TCLayout.ActiveDocument.1">
                  <p:embed/>
                  <p:pic>
                    <p:nvPicPr>
                      <p:cNvPr id="22" name="Object 2" hidden="1">
                        <a:extLst>
                          <a:ext uri="{FF2B5EF4-FFF2-40B4-BE49-F238E27FC236}">
                            <a16:creationId xmlns:a16="http://schemas.microsoft.com/office/drawing/2014/main" id="{7B671021-9ED2-1CF5-9082-48D029ABFFA2}"/>
                          </a:ext>
                        </a:extLst>
                      </p:cNvPr>
                      <p:cNvPicPr/>
                      <p:nvPr/>
                    </p:nvPicPr>
                    <p:blipFill>
                      <a:blip r:embed="rId63"/>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5662E2DF-4487-A3B5-A5D7-5ABFC81A12A0}"/>
              </a:ext>
            </a:extLst>
          </p:cNvPr>
          <p:cNvSpPr>
            <a:spLocks noGrp="1"/>
          </p:cNvSpPr>
          <p:nvPr>
            <p:ph type="title"/>
            <p:custDataLst>
              <p:tags r:id="rId2"/>
            </p:custDataLst>
          </p:nvPr>
        </p:nvSpPr>
        <p:spPr>
          <a:xfrm>
            <a:off x="554736" y="172212"/>
            <a:ext cx="6967728" cy="731520"/>
          </a:xfrm>
        </p:spPr>
        <p:txBody>
          <a:bodyPr vert="horz"/>
          <a:lstStyle/>
          <a:p>
            <a:r>
              <a:rPr lang="en-US"/>
              <a:t>CLR and BYOG: Configurations</a:t>
            </a:r>
          </a:p>
        </p:txBody>
      </p:sp>
      <p:cxnSp>
        <p:nvCxnSpPr>
          <p:cNvPr id="6" name="LineBasicStrong 6">
            <a:extLst>
              <a:ext uri="{FF2B5EF4-FFF2-40B4-BE49-F238E27FC236}">
                <a16:creationId xmlns:a16="http://schemas.microsoft.com/office/drawing/2014/main" id="{A29F2464-59F0-53DE-9CC3-4671B5A9C7F9}"/>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DCB6C1E-86A7-71BF-3D6E-F5755ECDEDAA}"/>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9" name="LineBasicStrong 6">
            <a:extLst>
              <a:ext uri="{FF2B5EF4-FFF2-40B4-BE49-F238E27FC236}">
                <a16:creationId xmlns:a16="http://schemas.microsoft.com/office/drawing/2014/main" id="{3B067A58-9B24-2ACD-205E-DC326B574CF8}"/>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B14A03B-325B-DB7A-847A-46FF978413D0}"/>
              </a:ext>
            </a:extLst>
          </p:cNvPr>
          <p:cNvSpPr txBox="1">
            <a:spLocks/>
          </p:cNvSpPr>
          <p:nvPr/>
        </p:nvSpPr>
        <p:spPr>
          <a:xfrm>
            <a:off x="8054871" y="1992154"/>
            <a:ext cx="3801508" cy="437042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Strong majority of respondents favor prioritizing Load + dispatchable thermal generation (71%)</a:t>
            </a:r>
            <a:r>
              <a:rPr lang="en-US" sz="1200"/>
              <a:t>, followed by Load + thermal + storage hybrid (52%) and other hybrid configurations (40%)</a:t>
            </a:r>
          </a:p>
          <a:p>
            <a:pPr marL="285750" indent="-285750">
              <a:buFont typeface="Arial" panose="020B0604020202020204" pitchFamily="34" charset="0"/>
              <a:buChar char="•"/>
            </a:pPr>
            <a:r>
              <a:rPr lang="en-US" sz="1200" b="1"/>
              <a:t>Overall stakeholder alignment: </a:t>
            </a:r>
            <a:r>
              <a:rPr lang="en-US" sz="1200"/>
              <a:t>“T(D)SPs,” “Large Load customers,” and “Generators” are aligned in prioritizing configurations that include dispatchable thermal resources</a:t>
            </a:r>
          </a:p>
          <a:p>
            <a:pPr marL="285750" indent="-285750">
              <a:buFont typeface="Arial" panose="020B0604020202020204" pitchFamily="34" charset="0"/>
              <a:buChar char="•"/>
            </a:pPr>
            <a:r>
              <a:rPr lang="en-US" sz="1200" b="1"/>
              <a:t>Other suggestions:</a:t>
            </a:r>
          </a:p>
          <a:p>
            <a:pPr marL="514350" lvl="1" indent="-285750">
              <a:buFont typeface="Arial" panose="020B0604020202020204" pitchFamily="34" charset="0"/>
              <a:buChar char="­"/>
            </a:pPr>
            <a:r>
              <a:rPr lang="en-US" sz="1200"/>
              <a:t>Preference for a technology-agnostic, non-discriminatory framework focused on reliability attributes rather than fuel type</a:t>
            </a:r>
          </a:p>
          <a:p>
            <a:pPr marL="514350" lvl="1" indent="-285750">
              <a:buFont typeface="Arial" panose="020B0604020202020204" pitchFamily="34" charset="0"/>
              <a:buChar char="­"/>
            </a:pPr>
            <a:r>
              <a:rPr lang="en-US" sz="1200"/>
              <a:t>Support for broader hybrid “energy campus” models, incl. combinations of renewables + storage + thermal, nuclear + storage, geothermal, and fast-deploying resources</a:t>
            </a:r>
          </a:p>
          <a:p>
            <a:pPr marL="514350" lvl="1" indent="-285750">
              <a:buFont typeface="Arial" panose="020B0604020202020204" pitchFamily="34" charset="0"/>
              <a:buChar char="­"/>
            </a:pPr>
            <a:r>
              <a:rPr lang="en-US" sz="1200"/>
              <a:t>Strong emphasis on integrated energy storage to enhance operational flexibility, manage ramping, and reduce grid withdrawals</a:t>
            </a:r>
          </a:p>
          <a:p>
            <a:pPr marL="514350" lvl="1" indent="-285750">
              <a:buFont typeface="Arial" panose="020B0604020202020204" pitchFamily="34" charset="0"/>
              <a:buChar char="­"/>
            </a:pPr>
            <a:r>
              <a:rPr lang="en-US" sz="1200"/>
              <a:t>Consideration of non-co-located resource arrangements and simplified CLR structures</a:t>
            </a:r>
          </a:p>
        </p:txBody>
      </p:sp>
      <p:graphicFrame>
        <p:nvGraphicFramePr>
          <p:cNvPr id="152" name="Chart 151">
            <a:extLst>
              <a:ext uri="{FF2B5EF4-FFF2-40B4-BE49-F238E27FC236}">
                <a16:creationId xmlns:a16="http://schemas.microsoft.com/office/drawing/2014/main" id="{6471AEFD-8A6D-AEC3-207E-BC2687F089E5}"/>
              </a:ext>
            </a:extLst>
          </p:cNvPr>
          <p:cNvGraphicFramePr/>
          <p:nvPr>
            <p:custDataLst>
              <p:tags r:id="rId5"/>
            </p:custData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64"/>
          </a:graphicData>
        </a:graphic>
      </p:graphicFrame>
      <p:sp>
        <p:nvSpPr>
          <p:cNvPr id="20" name="Text Placeholder 4">
            <a:extLst>
              <a:ext uri="{FF2B5EF4-FFF2-40B4-BE49-F238E27FC236}">
                <a16:creationId xmlns:a16="http://schemas.microsoft.com/office/drawing/2014/main" id="{1C47A619-8ED9-EB5E-5810-52D8ED9F224B}"/>
              </a:ext>
            </a:extLst>
          </p:cNvPr>
          <p:cNvSpPr>
            <a:spLocks noGrp="1"/>
          </p:cNvSpPr>
          <p:nvPr>
            <p:custDataLst>
              <p:tags r:id="rId6"/>
            </p:custDataLst>
          </p:nvPr>
        </p:nvSpPr>
        <p:spPr bwMode="auto">
          <a:xfrm>
            <a:off x="1539875" y="5335588"/>
            <a:ext cx="642938"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8C36E26-A6B4-41D6-BAD5-1EA67D383233}" type="datetime'''Loa''''d'''' + re''n''ew''abl''e ''gen''''e''''rati''on '">
              <a:rPr lang="en-US" altLang="en-US" sz="1000" smtClean="0">
                <a:cs typeface="+mn-cs"/>
              </a:rPr>
              <a:pPr lvl="0" algn="ctr">
                <a:spcBef>
                  <a:spcPct val="0"/>
                </a:spcBef>
                <a:spcAft>
                  <a:spcPct val="0"/>
                </a:spcAft>
              </a:pPr>
              <a:t>Load + renewable generation </a:t>
            </a:fld>
            <a:endParaRPr lang="en-US" sz="1000">
              <a:cs typeface="+mn-cs"/>
            </a:endParaRPr>
          </a:p>
        </p:txBody>
      </p:sp>
      <p:sp>
        <p:nvSpPr>
          <p:cNvPr id="13" name="Text Placeholder 4">
            <a:extLst>
              <a:ext uri="{FF2B5EF4-FFF2-40B4-BE49-F238E27FC236}">
                <a16:creationId xmlns:a16="http://schemas.microsoft.com/office/drawing/2014/main" id="{5C11A15C-0D38-FEC8-4B79-8B8B0987A0A0}"/>
              </a:ext>
            </a:extLst>
          </p:cNvPr>
          <p:cNvSpPr>
            <a:spLocks noGrp="1"/>
          </p:cNvSpPr>
          <p:nvPr>
            <p:custDataLst>
              <p:tags r:id="rId7"/>
            </p:custDataLst>
          </p:nvPr>
        </p:nvSpPr>
        <p:spPr bwMode="auto">
          <a:xfrm>
            <a:off x="2303463" y="5335588"/>
            <a:ext cx="857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D4AA4D3-8DAA-4879-9F6C-A81E999FC009}" type="datetime'Loa''''d ''''''+ ''st''''''''''''''''o''r''''''''ag''''e'''">
              <a:rPr lang="en-US" altLang="en-US" sz="1000" smtClean="0">
                <a:cs typeface="+mn-cs"/>
              </a:rPr>
              <a:pPr lvl="0" algn="ctr">
                <a:spcBef>
                  <a:spcPct val="0"/>
                </a:spcBef>
                <a:spcAft>
                  <a:spcPct val="0"/>
                </a:spcAft>
              </a:pPr>
              <a:t>Load + storage</a:t>
            </a:fld>
            <a:endParaRPr lang="en-US" sz="1000">
              <a:cs typeface="+mn-cs"/>
            </a:endParaRPr>
          </a:p>
        </p:txBody>
      </p:sp>
      <p:sp>
        <p:nvSpPr>
          <p:cNvPr id="18" name="Text Placeholder 4">
            <a:extLst>
              <a:ext uri="{FF2B5EF4-FFF2-40B4-BE49-F238E27FC236}">
                <a16:creationId xmlns:a16="http://schemas.microsoft.com/office/drawing/2014/main" id="{8B220667-98AB-4C31-A38C-D2FCDA4A64A8}"/>
              </a:ext>
            </a:extLst>
          </p:cNvPr>
          <p:cNvSpPr>
            <a:spLocks noGrp="1"/>
          </p:cNvSpPr>
          <p:nvPr>
            <p:custDataLst>
              <p:tags r:id="rId8"/>
            </p:custDataLst>
          </p:nvPr>
        </p:nvSpPr>
        <p:spPr bwMode="auto">
          <a:xfrm>
            <a:off x="3178175" y="5335588"/>
            <a:ext cx="847725"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C5E960B-2198-499E-A274-C03DD672CBB2}" type="datetime'L''oad'' + re''ne''''w''ab''le +'' storag''e h''y''bri''''d '">
              <a:rPr lang="en-US" altLang="en-US" sz="1000" smtClean="0">
                <a:cs typeface="+mn-cs"/>
              </a:rPr>
              <a:pPr lvl="0" algn="ctr">
                <a:spcBef>
                  <a:spcPct val="0"/>
                </a:spcBef>
                <a:spcAft>
                  <a:spcPct val="0"/>
                </a:spcAft>
              </a:pPr>
              <a:t>Load + renewable + storage hybrid </a:t>
            </a:fld>
            <a:endParaRPr lang="en-US" sz="1000">
              <a:cs typeface="+mn-cs"/>
            </a:endParaRPr>
          </a:p>
        </p:txBody>
      </p:sp>
      <p:sp>
        <p:nvSpPr>
          <p:cNvPr id="24" name="Text Placeholder 4">
            <a:extLst>
              <a:ext uri="{FF2B5EF4-FFF2-40B4-BE49-F238E27FC236}">
                <a16:creationId xmlns:a16="http://schemas.microsoft.com/office/drawing/2014/main" id="{FBB8D25D-7E75-2647-E937-385C5070D1D6}"/>
              </a:ext>
            </a:extLst>
          </p:cNvPr>
          <p:cNvSpPr>
            <a:spLocks noGrp="1"/>
          </p:cNvSpPr>
          <p:nvPr>
            <p:custDataLst>
              <p:tags r:id="rId9"/>
            </p:custDataLst>
          </p:nvPr>
        </p:nvSpPr>
        <p:spPr bwMode="auto">
          <a:xfrm>
            <a:off x="4049713" y="5335588"/>
            <a:ext cx="847725"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5D4D102-F2B4-44EB-B91B-120EF1B8F18F}" type="datetime'''''''''Load + th''''''ermal + ''st''''orag''''e hyb''ri''d '">
              <a:rPr lang="en-US" altLang="en-US" sz="1000" smtClean="0">
                <a:cs typeface="+mn-cs"/>
              </a:rPr>
              <a:pPr lvl="0" algn="ctr">
                <a:spcBef>
                  <a:spcPct val="0"/>
                </a:spcBef>
                <a:spcAft>
                  <a:spcPct val="0"/>
                </a:spcAft>
              </a:pPr>
              <a:t>Load + thermal + storage hybrid </a:t>
            </a:fld>
            <a:endParaRPr lang="en-US" sz="1000">
              <a:cs typeface="+mn-cs"/>
            </a:endParaRPr>
          </a:p>
        </p:txBody>
      </p:sp>
      <p:sp>
        <p:nvSpPr>
          <p:cNvPr id="31" name="Text Placeholder 4">
            <a:extLst>
              <a:ext uri="{FF2B5EF4-FFF2-40B4-BE49-F238E27FC236}">
                <a16:creationId xmlns:a16="http://schemas.microsoft.com/office/drawing/2014/main" id="{067E6CFE-CCD8-D824-43BF-66B409262156}"/>
              </a:ext>
            </a:extLst>
          </p:cNvPr>
          <p:cNvSpPr>
            <a:spLocks noGrp="1"/>
          </p:cNvSpPr>
          <p:nvPr>
            <p:custDataLst>
              <p:tags r:id="rId10"/>
            </p:custDataLst>
          </p:nvPr>
        </p:nvSpPr>
        <p:spPr bwMode="auto">
          <a:xfrm>
            <a:off x="4999038" y="5335588"/>
            <a:ext cx="692150" cy="6096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172B31B-7D48-4D45-A8A7-007FC7A21FFA}" type="datetime'Generat''ion cap''aci''ty is greater ''''tha''n the l''o''ad'">
              <a:rPr lang="en-US" altLang="en-US" sz="1000" smtClean="0">
                <a:cs typeface="+mn-cs"/>
              </a:rPr>
              <a:pPr lvl="0" algn="ctr">
                <a:spcBef>
                  <a:spcPct val="0"/>
                </a:spcBef>
                <a:spcAft>
                  <a:spcPct val="0"/>
                </a:spcAft>
              </a:pPr>
              <a:t>Generation capacity is greater than the load</a:t>
            </a:fld>
            <a:endParaRPr lang="en-US" sz="1000">
              <a:cs typeface="+mn-cs"/>
            </a:endParaRPr>
          </a:p>
        </p:txBody>
      </p:sp>
      <p:sp>
        <p:nvSpPr>
          <p:cNvPr id="44" name="Text Placeholder 4">
            <a:extLst>
              <a:ext uri="{FF2B5EF4-FFF2-40B4-BE49-F238E27FC236}">
                <a16:creationId xmlns:a16="http://schemas.microsoft.com/office/drawing/2014/main" id="{6D71411A-73BC-D36B-E3B3-E1BA25A540CE}"/>
              </a:ext>
            </a:extLst>
          </p:cNvPr>
          <p:cNvSpPr>
            <a:spLocks noGrp="1"/>
          </p:cNvSpPr>
          <p:nvPr>
            <p:custDataLst>
              <p:tags r:id="rId11"/>
            </p:custDataLst>
          </p:nvPr>
        </p:nvSpPr>
        <p:spPr bwMode="auto">
          <a:xfrm>
            <a:off x="5808663" y="5335588"/>
            <a:ext cx="817563" cy="6096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A878001-2CDA-4EBD-9052-BA758C3803E5}" type="datetime'Lo''ad is g''reater than ''the gen''''eration'' c''apa''city'">
              <a:rPr lang="en-US" altLang="en-US" sz="1000" smtClean="0">
                <a:cs typeface="+mn-cs"/>
              </a:rPr>
              <a:pPr lvl="0" algn="ctr">
                <a:spcBef>
                  <a:spcPct val="0"/>
                </a:spcBef>
                <a:spcAft>
                  <a:spcPct val="0"/>
                </a:spcAft>
              </a:pPr>
              <a:t>Load is greater than the generation capacity</a:t>
            </a:fld>
            <a:endParaRPr lang="en-US" sz="1000">
              <a:cs typeface="+mn-cs"/>
            </a:endParaRPr>
          </a:p>
        </p:txBody>
      </p:sp>
      <p:sp>
        <p:nvSpPr>
          <p:cNvPr id="45" name="Text Placeholder 4">
            <a:extLst>
              <a:ext uri="{FF2B5EF4-FFF2-40B4-BE49-F238E27FC236}">
                <a16:creationId xmlns:a16="http://schemas.microsoft.com/office/drawing/2014/main" id="{33477B03-064D-1348-8051-30E2CC1B9DD1}"/>
              </a:ext>
            </a:extLst>
          </p:cNvPr>
          <p:cNvSpPr>
            <a:spLocks noGrp="1"/>
          </p:cNvSpPr>
          <p:nvPr>
            <p:custDataLst>
              <p:tags r:id="rId12"/>
            </p:custDataLst>
          </p:nvPr>
        </p:nvSpPr>
        <p:spPr bwMode="auto">
          <a:xfrm>
            <a:off x="6923088" y="5335588"/>
            <a:ext cx="3286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B906BC0-28CA-4111-B9E0-EA712CA30569}" type="datetime'''O''''''''''''''''''''''''''''''''t''''''''''h''''''''''e''r'">
              <a:rPr lang="en-US" altLang="en-US" sz="1000" smtClean="0">
                <a:cs typeface="+mn-cs"/>
              </a:rPr>
              <a:pPr lvl="0" algn="ctr">
                <a:spcBef>
                  <a:spcPct val="0"/>
                </a:spcBef>
                <a:spcAft>
                  <a:spcPct val="0"/>
                </a:spcAft>
              </a:pPr>
              <a:t>Other</a:t>
            </a:fld>
            <a:endParaRPr lang="en-US" sz="1000">
              <a:cs typeface="+mn-cs"/>
            </a:endParaRPr>
          </a:p>
        </p:txBody>
      </p:sp>
      <p:sp>
        <p:nvSpPr>
          <p:cNvPr id="11" name="Text Placeholder 4">
            <a:extLst>
              <a:ext uri="{FF2B5EF4-FFF2-40B4-BE49-F238E27FC236}">
                <a16:creationId xmlns:a16="http://schemas.microsoft.com/office/drawing/2014/main" id="{E2CF76A1-5CBB-0796-E459-585298565E63}"/>
              </a:ext>
            </a:extLst>
          </p:cNvPr>
          <p:cNvSpPr>
            <a:spLocks noGrp="1"/>
          </p:cNvSpPr>
          <p:nvPr>
            <p:custDataLst>
              <p:tags r:id="rId13"/>
            </p:custDataLst>
          </p:nvPr>
        </p:nvSpPr>
        <p:spPr bwMode="gray">
          <a:xfrm>
            <a:off x="846138" y="241458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EBEB82F-B85A-4012-977A-9F102CE2E36A}" type="datetime'''''''''7''''1''''''''%'''''''''''''''''''''''''''''''''''''''">
              <a:rPr lang="en-US" altLang="en-US" sz="1000" b="1" smtClean="0">
                <a:cs typeface="+mn-cs"/>
              </a:rPr>
              <a:pPr lvl="0" algn="ctr">
                <a:spcBef>
                  <a:spcPct val="0"/>
                </a:spcBef>
                <a:spcAft>
                  <a:spcPct val="0"/>
                </a:spcAft>
              </a:pPr>
              <a:t>71%</a:t>
            </a:fld>
            <a:endParaRPr lang="en-US" sz="1000" b="1">
              <a:cs typeface="+mn-cs"/>
            </a:endParaRPr>
          </a:p>
        </p:txBody>
      </p:sp>
      <p:sp>
        <p:nvSpPr>
          <p:cNvPr id="12" name="Text Placeholder 4">
            <a:extLst>
              <a:ext uri="{FF2B5EF4-FFF2-40B4-BE49-F238E27FC236}">
                <a16:creationId xmlns:a16="http://schemas.microsoft.com/office/drawing/2014/main" id="{AB550200-3E69-057A-ABF9-96BFC3166FC4}"/>
              </a:ext>
            </a:extLst>
          </p:cNvPr>
          <p:cNvSpPr>
            <a:spLocks noGrp="1"/>
          </p:cNvSpPr>
          <p:nvPr>
            <p:custDataLst>
              <p:tags r:id="rId14"/>
            </p:custDataLst>
          </p:nvPr>
        </p:nvSpPr>
        <p:spPr bwMode="gray">
          <a:xfrm>
            <a:off x="1717675" y="423545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AE3FDE8-4A69-42D0-AC5A-3D27EA4135CC}" type="datetime'''''''''''''''''2''''''''''3''''''''''''''''''''''%'''">
              <a:rPr lang="en-US" altLang="en-US" sz="1000" b="1" smtClean="0">
                <a:cs typeface="+mn-cs"/>
              </a:rPr>
              <a:pPr lvl="0" algn="ctr">
                <a:spcBef>
                  <a:spcPct val="0"/>
                </a:spcBef>
                <a:spcAft>
                  <a:spcPct val="0"/>
                </a:spcAft>
              </a:pPr>
              <a:t>23%</a:t>
            </a:fld>
            <a:endParaRPr lang="en-US" sz="1000" b="1">
              <a:cs typeface="+mn-cs"/>
            </a:endParaRPr>
          </a:p>
        </p:txBody>
      </p:sp>
      <p:sp>
        <p:nvSpPr>
          <p:cNvPr id="46" name="Text Placeholder 4">
            <a:extLst>
              <a:ext uri="{FF2B5EF4-FFF2-40B4-BE49-F238E27FC236}">
                <a16:creationId xmlns:a16="http://schemas.microsoft.com/office/drawing/2014/main" id="{2F261019-7E61-6A85-DD6D-050AC3A64A10}"/>
              </a:ext>
            </a:extLst>
          </p:cNvPr>
          <p:cNvSpPr>
            <a:spLocks noGrp="1"/>
          </p:cNvSpPr>
          <p:nvPr>
            <p:custDataLst>
              <p:tags r:id="rId15"/>
            </p:custDataLst>
          </p:nvPr>
        </p:nvSpPr>
        <p:spPr bwMode="gray">
          <a:xfrm>
            <a:off x="2589213" y="382587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55804D0-C0EA-4D49-AD24-353C8569B94B}" type="datetime'''''''''''''''''''3''''''''''''''''''''''4''''%'''''''''''''''">
              <a:rPr lang="en-US" altLang="en-US" sz="1000" b="1" smtClean="0">
                <a:cs typeface="+mn-cs"/>
              </a:rPr>
              <a:pPr lvl="0" algn="ctr">
                <a:spcBef>
                  <a:spcPct val="0"/>
                </a:spcBef>
                <a:spcAft>
                  <a:spcPct val="0"/>
                </a:spcAft>
              </a:pPr>
              <a:t>34%</a:t>
            </a:fld>
            <a:endParaRPr lang="en-US" sz="1000" b="1">
              <a:cs typeface="+mn-cs"/>
            </a:endParaRPr>
          </a:p>
        </p:txBody>
      </p:sp>
      <p:sp>
        <p:nvSpPr>
          <p:cNvPr id="52" name="Text Placeholder 4">
            <a:extLst>
              <a:ext uri="{FF2B5EF4-FFF2-40B4-BE49-F238E27FC236}">
                <a16:creationId xmlns:a16="http://schemas.microsoft.com/office/drawing/2014/main" id="{BDB8ADE6-11AB-9BEA-176B-59CCC1275230}"/>
              </a:ext>
            </a:extLst>
          </p:cNvPr>
          <p:cNvSpPr>
            <a:spLocks noGrp="1"/>
          </p:cNvSpPr>
          <p:nvPr>
            <p:custDataLst>
              <p:tags r:id="rId16"/>
            </p:custDataLst>
          </p:nvPr>
        </p:nvSpPr>
        <p:spPr bwMode="gray">
          <a:xfrm>
            <a:off x="3459163" y="417353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9437722-2EEA-4BAA-B7C1-E70D1402B4E5}" type="datetime'''''''''''2''4''''''%'''''''''''''''''''">
              <a:rPr lang="en-US" altLang="en-US" sz="1000" b="1" smtClean="0">
                <a:cs typeface="+mn-cs"/>
              </a:rPr>
              <a:pPr lvl="0" algn="ctr">
                <a:spcBef>
                  <a:spcPct val="0"/>
                </a:spcBef>
                <a:spcAft>
                  <a:spcPct val="0"/>
                </a:spcAft>
              </a:pPr>
              <a:t>24%</a:t>
            </a:fld>
            <a:endParaRPr lang="en-US" sz="1000" b="1">
              <a:cs typeface="+mn-cs"/>
            </a:endParaRPr>
          </a:p>
        </p:txBody>
      </p:sp>
      <p:sp>
        <p:nvSpPr>
          <p:cNvPr id="58" name="Text Placeholder 4">
            <a:extLst>
              <a:ext uri="{FF2B5EF4-FFF2-40B4-BE49-F238E27FC236}">
                <a16:creationId xmlns:a16="http://schemas.microsoft.com/office/drawing/2014/main" id="{1223506D-9585-FE06-E339-3AF7C4BB72E6}"/>
              </a:ext>
            </a:extLst>
          </p:cNvPr>
          <p:cNvSpPr>
            <a:spLocks noGrp="1"/>
          </p:cNvSpPr>
          <p:nvPr>
            <p:custDataLst>
              <p:tags r:id="rId17"/>
            </p:custDataLst>
          </p:nvPr>
        </p:nvSpPr>
        <p:spPr bwMode="gray">
          <a:xfrm>
            <a:off x="4330700" y="315118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406F76F-A12A-43CE-B8D5-76F943D40D0C}" type="datetime'''''''52''''''''''''''''''''''''''''''''%'''''''''">
              <a:rPr lang="en-US" altLang="en-US" sz="1000" b="1" smtClean="0">
                <a:cs typeface="+mn-cs"/>
              </a:rPr>
              <a:pPr lvl="0" algn="ctr">
                <a:spcBef>
                  <a:spcPct val="0"/>
                </a:spcBef>
                <a:spcAft>
                  <a:spcPct val="0"/>
                </a:spcAft>
              </a:pPr>
              <a:t>52%</a:t>
            </a:fld>
            <a:endParaRPr lang="en-US" sz="1000" b="1">
              <a:cs typeface="+mn-cs"/>
            </a:endParaRPr>
          </a:p>
        </p:txBody>
      </p:sp>
      <p:sp>
        <p:nvSpPr>
          <p:cNvPr id="62" name="Text Placeholder 4">
            <a:extLst>
              <a:ext uri="{FF2B5EF4-FFF2-40B4-BE49-F238E27FC236}">
                <a16:creationId xmlns:a16="http://schemas.microsoft.com/office/drawing/2014/main" id="{5BAF0A6B-650D-624C-A133-DDBE4F56B5E6}"/>
              </a:ext>
            </a:extLst>
          </p:cNvPr>
          <p:cNvSpPr>
            <a:spLocks noGrp="1"/>
          </p:cNvSpPr>
          <p:nvPr>
            <p:custDataLst>
              <p:tags r:id="rId18"/>
            </p:custDataLst>
          </p:nvPr>
        </p:nvSpPr>
        <p:spPr bwMode="gray">
          <a:xfrm>
            <a:off x="5202238" y="388778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8A913E0-2D40-4179-A8EF-12584846BC39}" type="datetime'''''3''''''2''''''''''''''''%'''">
              <a:rPr lang="en-US" altLang="en-US" sz="1000" b="1" smtClean="0">
                <a:cs typeface="+mn-cs"/>
              </a:rPr>
              <a:pPr lvl="0" algn="ctr">
                <a:spcBef>
                  <a:spcPct val="0"/>
                </a:spcBef>
                <a:spcAft>
                  <a:spcPct val="0"/>
                </a:spcAft>
              </a:pPr>
              <a:t>32%</a:t>
            </a:fld>
            <a:endParaRPr lang="en-US" sz="1000" b="1">
              <a:cs typeface="+mn-cs"/>
            </a:endParaRPr>
          </a:p>
        </p:txBody>
      </p:sp>
      <p:sp>
        <p:nvSpPr>
          <p:cNvPr id="66" name="Text Placeholder 4">
            <a:extLst>
              <a:ext uri="{FF2B5EF4-FFF2-40B4-BE49-F238E27FC236}">
                <a16:creationId xmlns:a16="http://schemas.microsoft.com/office/drawing/2014/main" id="{563BADBC-37F2-7323-9C01-99222AB09499}"/>
              </a:ext>
            </a:extLst>
          </p:cNvPr>
          <p:cNvSpPr>
            <a:spLocks noGrp="1"/>
          </p:cNvSpPr>
          <p:nvPr>
            <p:custDataLst>
              <p:tags r:id="rId19"/>
            </p:custDataLst>
          </p:nvPr>
        </p:nvSpPr>
        <p:spPr bwMode="gray">
          <a:xfrm>
            <a:off x="6073775" y="456247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FA200D8-EDF5-4898-B5DD-4EB6EFE78917}" type="datetime'''1''''''''''''''''''5''''''%'''''''''''''''">
              <a:rPr lang="en-US" altLang="en-US" sz="1000" b="1" smtClean="0">
                <a:cs typeface="+mn-cs"/>
              </a:rPr>
              <a:pPr lvl="0" algn="ctr">
                <a:spcBef>
                  <a:spcPct val="0"/>
                </a:spcBef>
                <a:spcAft>
                  <a:spcPct val="0"/>
                </a:spcAft>
              </a:pPr>
              <a:t>15%</a:t>
            </a:fld>
            <a:endParaRPr lang="en-US" sz="1000" b="1">
              <a:cs typeface="+mn-cs"/>
            </a:endParaRPr>
          </a:p>
        </p:txBody>
      </p:sp>
      <p:sp>
        <p:nvSpPr>
          <p:cNvPr id="76" name="Text Placeholder 4">
            <a:extLst>
              <a:ext uri="{FF2B5EF4-FFF2-40B4-BE49-F238E27FC236}">
                <a16:creationId xmlns:a16="http://schemas.microsoft.com/office/drawing/2014/main" id="{6AC1A578-FC08-8B69-D825-DFA193ABE9A4}"/>
              </a:ext>
            </a:extLst>
          </p:cNvPr>
          <p:cNvSpPr>
            <a:spLocks noGrp="1"/>
          </p:cNvSpPr>
          <p:nvPr>
            <p:custDataLst>
              <p:tags r:id="rId20"/>
            </p:custDataLst>
          </p:nvPr>
        </p:nvSpPr>
        <p:spPr bwMode="gray">
          <a:xfrm>
            <a:off x="6943725" y="358140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9362A4B-8C3C-4B05-9F38-BDCF256F4497}" type="datetime'''''''4''''''''''''''''''''''''''''''''''''0''''''''''''''%'''">
              <a:rPr lang="en-US" altLang="en-US" sz="1000" b="1" smtClean="0">
                <a:cs typeface="+mn-cs"/>
              </a:rPr>
              <a:pPr lvl="0" algn="ctr">
                <a:spcBef>
                  <a:spcPct val="0"/>
                </a:spcBef>
                <a:spcAft>
                  <a:spcPct val="0"/>
                </a:spcAft>
              </a:pPr>
              <a:t>40%</a:t>
            </a:fld>
            <a:endParaRPr lang="en-US" sz="1000" b="1">
              <a:cs typeface="+mn-cs"/>
            </a:endParaRPr>
          </a:p>
        </p:txBody>
      </p:sp>
      <p:sp>
        <p:nvSpPr>
          <p:cNvPr id="97" name="Text Placeholder 4">
            <a:extLst>
              <a:ext uri="{FF2B5EF4-FFF2-40B4-BE49-F238E27FC236}">
                <a16:creationId xmlns:a16="http://schemas.microsoft.com/office/drawing/2014/main" id="{4C1F3293-4EFE-461D-940D-7EE66BAE31C5}"/>
              </a:ext>
            </a:extLst>
          </p:cNvPr>
          <p:cNvSpPr>
            <a:spLocks noGrp="1"/>
          </p:cNvSpPr>
          <p:nvPr>
            <p:custDataLst>
              <p:tags r:id="rId21"/>
            </p:custDataLst>
          </p:nvPr>
        </p:nvSpPr>
        <p:spPr bwMode="gray">
          <a:xfrm>
            <a:off x="1752599" y="4387850"/>
            <a:ext cx="217488" cy="152400"/>
          </a:xfrm>
          <a:prstGeom prst="rect">
            <a:avLst/>
          </a:prstGeom>
          <a:solidFill>
            <a:schemeClr val="accent6"/>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E838731-D5CD-4BA2-872E-E8AAFEEA73AE}" type="datetime'2''''''''''''''''''''''''''''''''%'''''''''''''">
              <a:rPr lang="en-US" altLang="en-US" sz="1000" smtClean="0">
                <a:solidFill>
                  <a:schemeClr val="tx2"/>
                </a:solidFill>
                <a:effectLst/>
                <a:cs typeface="+mn-cs"/>
              </a:rPr>
              <a:pPr lvl="0" algn="ctr">
                <a:spcBef>
                  <a:spcPct val="0"/>
                </a:spcBef>
                <a:spcAft>
                  <a:spcPct val="0"/>
                </a:spcAft>
              </a:pPr>
              <a:t>2%</a:t>
            </a:fld>
            <a:endParaRPr lang="en-US" sz="1000">
              <a:solidFill>
                <a:schemeClr val="tx2"/>
              </a:solidFill>
              <a:cs typeface="+mn-cs"/>
            </a:endParaRPr>
          </a:p>
        </p:txBody>
      </p:sp>
      <p:sp>
        <p:nvSpPr>
          <p:cNvPr id="99" name="Text Placeholder 4">
            <a:extLst>
              <a:ext uri="{FF2B5EF4-FFF2-40B4-BE49-F238E27FC236}">
                <a16:creationId xmlns:a16="http://schemas.microsoft.com/office/drawing/2014/main" id="{4C1F3293-4EFE-461D-940D-7EE66BAE31C5}"/>
              </a:ext>
            </a:extLst>
          </p:cNvPr>
          <p:cNvSpPr>
            <a:spLocks noGrp="1"/>
          </p:cNvSpPr>
          <p:nvPr>
            <p:custDataLst>
              <p:tags r:id="rId22"/>
            </p:custDataLst>
          </p:nvPr>
        </p:nvSpPr>
        <p:spPr bwMode="gray">
          <a:xfrm>
            <a:off x="2624137" y="3987800"/>
            <a:ext cx="217488" cy="152400"/>
          </a:xfrm>
          <a:prstGeom prst="rect">
            <a:avLst/>
          </a:prstGeom>
          <a:solidFill>
            <a:schemeClr val="accent6"/>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C1DB58D-C518-4626-834F-8753DB26009F}" type="datetime'''''''3%'''''''''''">
              <a:rPr lang="en-US" altLang="en-US" sz="1000" smtClean="0">
                <a:solidFill>
                  <a:schemeClr val="tx2"/>
                </a:solidFill>
                <a:effectLst/>
                <a:cs typeface="+mn-cs"/>
              </a:rPr>
              <a:pPr lvl="0" algn="ctr">
                <a:spcBef>
                  <a:spcPct val="0"/>
                </a:spcBef>
                <a:spcAft>
                  <a:spcPct val="0"/>
                </a:spcAft>
              </a:pPr>
              <a:t>3%</a:t>
            </a:fld>
            <a:endParaRPr lang="en-US" sz="1000">
              <a:solidFill>
                <a:schemeClr val="tx2"/>
              </a:solidFill>
              <a:cs typeface="+mn-cs"/>
            </a:endParaRPr>
          </a:p>
        </p:txBody>
      </p:sp>
      <p:sp>
        <p:nvSpPr>
          <p:cNvPr id="100" name="Text Placeholder 4">
            <a:extLst>
              <a:ext uri="{FF2B5EF4-FFF2-40B4-BE49-F238E27FC236}">
                <a16:creationId xmlns:a16="http://schemas.microsoft.com/office/drawing/2014/main" id="{4C1F3293-4EFE-461D-940D-7EE66BAE31C5}"/>
              </a:ext>
            </a:extLst>
          </p:cNvPr>
          <p:cNvSpPr>
            <a:spLocks noGrp="1"/>
          </p:cNvSpPr>
          <p:nvPr>
            <p:custDataLst>
              <p:tags r:id="rId23"/>
            </p:custDataLst>
          </p:nvPr>
        </p:nvSpPr>
        <p:spPr bwMode="gray">
          <a:xfrm>
            <a:off x="3494087" y="4325938"/>
            <a:ext cx="217488" cy="152400"/>
          </a:xfrm>
          <a:prstGeom prst="rect">
            <a:avLst/>
          </a:prstGeom>
          <a:solidFill>
            <a:schemeClr val="accent6"/>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727A96A-F01B-46AF-83A4-F65957151CEB}" type="datetime'''''''''''''''2''''''''''%'">
              <a:rPr lang="en-US" altLang="en-US" sz="1000" smtClean="0">
                <a:solidFill>
                  <a:schemeClr val="tx2"/>
                </a:solidFill>
                <a:effectLst/>
                <a:cs typeface="+mn-cs"/>
              </a:rPr>
              <a:pPr lvl="0" algn="ctr">
                <a:spcBef>
                  <a:spcPct val="0"/>
                </a:spcBef>
                <a:spcAft>
                  <a:spcPct val="0"/>
                </a:spcAft>
              </a:pPr>
              <a:t>2%</a:t>
            </a:fld>
            <a:endParaRPr lang="en-US" sz="1000">
              <a:solidFill>
                <a:schemeClr val="tx2"/>
              </a:solidFill>
              <a:cs typeface="+mn-cs"/>
            </a:endParaRPr>
          </a:p>
        </p:txBody>
      </p:sp>
      <p:sp>
        <p:nvSpPr>
          <p:cNvPr id="103" name="Text Placeholder 4">
            <a:extLst>
              <a:ext uri="{FF2B5EF4-FFF2-40B4-BE49-F238E27FC236}">
                <a16:creationId xmlns:a16="http://schemas.microsoft.com/office/drawing/2014/main" id="{4C1F3293-4EFE-461D-940D-7EE66BAE31C5}"/>
              </a:ext>
            </a:extLst>
          </p:cNvPr>
          <p:cNvSpPr>
            <a:spLocks noGrp="1"/>
          </p:cNvSpPr>
          <p:nvPr>
            <p:custDataLst>
              <p:tags r:id="rId24"/>
            </p:custDataLst>
          </p:nvPr>
        </p:nvSpPr>
        <p:spPr bwMode="gray">
          <a:xfrm>
            <a:off x="5237162" y="4878388"/>
            <a:ext cx="217488" cy="152400"/>
          </a:xfrm>
          <a:prstGeom prst="rect">
            <a:avLst/>
          </a:prstGeom>
          <a:solidFill>
            <a:srgbClr val="061F79"/>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DFB1CC8-37DB-44C3-AD34-1E6CB62E4EEB}" type="datetime'''''''''''''''''''''''''''''''''''2''%'''''''''''''''''''">
              <a:rPr lang="en-US" altLang="en-US" sz="1000" smtClean="0">
                <a:solidFill>
                  <a:schemeClr val="tx2"/>
                </a:solidFill>
                <a:effectLst/>
                <a:cs typeface="+mn-cs"/>
              </a:rPr>
              <a:pPr lvl="0" algn="ctr">
                <a:spcBef>
                  <a:spcPct val="0"/>
                </a:spcBef>
                <a:spcAft>
                  <a:spcPct val="0"/>
                </a:spcAft>
              </a:pPr>
              <a:t>2%</a:t>
            </a:fld>
            <a:endParaRPr lang="en-US" sz="1000">
              <a:solidFill>
                <a:schemeClr val="tx2"/>
              </a:solidFill>
              <a:cs typeface="+mn-cs"/>
            </a:endParaRPr>
          </a:p>
        </p:txBody>
      </p:sp>
      <p:sp>
        <p:nvSpPr>
          <p:cNvPr id="104" name="Text Placeholder 4">
            <a:extLst>
              <a:ext uri="{FF2B5EF4-FFF2-40B4-BE49-F238E27FC236}">
                <a16:creationId xmlns:a16="http://schemas.microsoft.com/office/drawing/2014/main" id="{4C1F3293-4EFE-461D-940D-7EE66BAE31C5}"/>
              </a:ext>
            </a:extLst>
          </p:cNvPr>
          <p:cNvSpPr>
            <a:spLocks noGrp="1"/>
          </p:cNvSpPr>
          <p:nvPr>
            <p:custDataLst>
              <p:tags r:id="rId25"/>
            </p:custDataLst>
          </p:nvPr>
        </p:nvSpPr>
        <p:spPr bwMode="gray">
          <a:xfrm>
            <a:off x="6264274" y="5000625"/>
            <a:ext cx="217488" cy="152400"/>
          </a:xfrm>
          <a:prstGeom prst="rect">
            <a:avLst/>
          </a:prstGeom>
          <a:solidFill>
            <a:srgbClr val="061F79"/>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73D3A2A-72D1-4551-A976-C529B341B7AD}" type="datetime'''''''2''''''''''''%'''''''''''''''''''''''''''''''''''''">
              <a:rPr lang="en-US" altLang="en-US" sz="1000" smtClean="0">
                <a:solidFill>
                  <a:schemeClr val="tx2"/>
                </a:solidFill>
                <a:effectLst/>
                <a:cs typeface="+mn-cs"/>
              </a:rPr>
              <a:pPr lvl="0" algn="ctr">
                <a:spcBef>
                  <a:spcPct val="0"/>
                </a:spcBef>
                <a:spcAft>
                  <a:spcPct val="0"/>
                </a:spcAft>
              </a:pPr>
              <a:t>2%</a:t>
            </a:fld>
            <a:endParaRPr lang="en-US" sz="1000">
              <a:solidFill>
                <a:schemeClr val="tx2"/>
              </a:solidFill>
              <a:cs typeface="+mn-cs"/>
            </a:endParaRPr>
          </a:p>
        </p:txBody>
      </p:sp>
      <p:sp>
        <p:nvSpPr>
          <p:cNvPr id="105" name="Text Placeholder 4">
            <a:extLst>
              <a:ext uri="{FF2B5EF4-FFF2-40B4-BE49-F238E27FC236}">
                <a16:creationId xmlns:a16="http://schemas.microsoft.com/office/drawing/2014/main" id="{4C1F3293-4EFE-461D-940D-7EE66BAE31C5}"/>
              </a:ext>
            </a:extLst>
          </p:cNvPr>
          <p:cNvSpPr>
            <a:spLocks noGrp="1"/>
          </p:cNvSpPr>
          <p:nvPr>
            <p:custDataLst>
              <p:tags r:id="rId26"/>
            </p:custDataLst>
          </p:nvPr>
        </p:nvSpPr>
        <p:spPr bwMode="gray">
          <a:xfrm>
            <a:off x="6978649" y="3743325"/>
            <a:ext cx="217488" cy="152400"/>
          </a:xfrm>
          <a:prstGeom prst="rect">
            <a:avLst/>
          </a:prstGeom>
          <a:solidFill>
            <a:schemeClr val="accent6"/>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1347A75-816C-454D-9C8B-8D8BFAB0E4C9}" type="datetime'''''''''''''''''''''''''''''3''''''''''%'''''''''''''''''">
              <a:rPr lang="en-US" altLang="en-US" sz="1000" smtClean="0">
                <a:solidFill>
                  <a:schemeClr val="tx2"/>
                </a:solidFill>
                <a:effectLst/>
                <a:cs typeface="+mn-cs"/>
              </a:rPr>
              <a:pPr lvl="0" algn="ctr">
                <a:spcBef>
                  <a:spcPct val="0"/>
                </a:spcBef>
                <a:spcAft>
                  <a:spcPct val="0"/>
                </a:spcAft>
              </a:pPr>
              <a:t>3%</a:t>
            </a:fld>
            <a:endParaRPr lang="en-US" sz="1000">
              <a:solidFill>
                <a:schemeClr val="tx2"/>
              </a:solidFill>
              <a:cs typeface="+mn-cs"/>
            </a:endParaRPr>
          </a:p>
        </p:txBody>
      </p:sp>
      <p:sp>
        <p:nvSpPr>
          <p:cNvPr id="108" name="Text Placeholder 4">
            <a:extLst>
              <a:ext uri="{FF2B5EF4-FFF2-40B4-BE49-F238E27FC236}">
                <a16:creationId xmlns:a16="http://schemas.microsoft.com/office/drawing/2014/main" id="{4C1F3293-4EFE-461D-940D-7EE66BAE31C5}"/>
              </a:ext>
            </a:extLst>
          </p:cNvPr>
          <p:cNvSpPr>
            <a:spLocks noGrp="1"/>
          </p:cNvSpPr>
          <p:nvPr>
            <p:custDataLst>
              <p:tags r:id="rId27"/>
            </p:custDataLst>
          </p:nvPr>
        </p:nvSpPr>
        <p:spPr bwMode="gray">
          <a:xfrm>
            <a:off x="846138" y="2792413"/>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886ADBB-8C03-46A8-8D1B-8FD1FBC7CA5C}" type="datetime'''''1''''''''5''''''''''''''''''''''''''''''%'''''''''''''">
              <a:rPr lang="en-US" altLang="en-US" sz="1000" smtClean="0">
                <a:solidFill>
                  <a:schemeClr val="tx2"/>
                </a:solidFill>
                <a:effectLst/>
                <a:cs typeface="+mn-cs"/>
              </a:rPr>
              <a:pPr lvl="0" algn="ctr">
                <a:spcBef>
                  <a:spcPct val="0"/>
                </a:spcBef>
                <a:spcAft>
                  <a:spcPct val="0"/>
                </a:spcAft>
              </a:pPr>
              <a:t>15%</a:t>
            </a:fld>
            <a:endParaRPr lang="en-US" sz="1000">
              <a:solidFill>
                <a:schemeClr val="tx2"/>
              </a:solidFill>
              <a:cs typeface="+mn-cs"/>
            </a:endParaRPr>
          </a:p>
        </p:txBody>
      </p:sp>
      <p:sp>
        <p:nvSpPr>
          <p:cNvPr id="109" name="Text Placeholder 4">
            <a:extLst>
              <a:ext uri="{FF2B5EF4-FFF2-40B4-BE49-F238E27FC236}">
                <a16:creationId xmlns:a16="http://schemas.microsoft.com/office/drawing/2014/main" id="{4C1F3293-4EFE-461D-940D-7EE66BAE31C5}"/>
              </a:ext>
            </a:extLst>
          </p:cNvPr>
          <p:cNvSpPr>
            <a:spLocks noGrp="1"/>
          </p:cNvSpPr>
          <p:nvPr>
            <p:custDataLst>
              <p:tags r:id="rId28"/>
            </p:custDataLst>
          </p:nvPr>
        </p:nvSpPr>
        <p:spPr bwMode="gray">
          <a:xfrm>
            <a:off x="846138" y="380523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E766549-56DD-4590-AB29-18A0ABF827E5}" type="datetime'''''''''''3''9''''''%'''''''''''''''''''''''''''''''''''''''''">
              <a:rPr lang="en-US" altLang="en-US" sz="1000" smtClean="0">
                <a:cs typeface="+mn-cs"/>
              </a:rPr>
              <a:pPr lvl="0" algn="ctr">
                <a:spcBef>
                  <a:spcPct val="0"/>
                </a:spcBef>
                <a:spcAft>
                  <a:spcPct val="0"/>
                </a:spcAft>
              </a:pPr>
              <a:t>39%</a:t>
            </a:fld>
            <a:endParaRPr lang="en-US" sz="1000">
              <a:cs typeface="+mn-cs"/>
            </a:endParaRPr>
          </a:p>
        </p:txBody>
      </p:sp>
      <p:sp>
        <p:nvSpPr>
          <p:cNvPr id="110" name="Text Placeholder 4">
            <a:extLst>
              <a:ext uri="{FF2B5EF4-FFF2-40B4-BE49-F238E27FC236}">
                <a16:creationId xmlns:a16="http://schemas.microsoft.com/office/drawing/2014/main" id="{4C1F3293-4EFE-461D-940D-7EE66BAE31C5}"/>
              </a:ext>
            </a:extLst>
          </p:cNvPr>
          <p:cNvSpPr>
            <a:spLocks noGrp="1"/>
          </p:cNvSpPr>
          <p:nvPr>
            <p:custDataLst>
              <p:tags r:id="rId29"/>
            </p:custDataLst>
          </p:nvPr>
        </p:nvSpPr>
        <p:spPr bwMode="gray">
          <a:xfrm>
            <a:off x="881063" y="4572000"/>
            <a:ext cx="217488" cy="152400"/>
          </a:xfrm>
          <a:prstGeom prst="rect">
            <a:avLst/>
          </a:prstGeom>
          <a:solidFill>
            <a:srgbClr val="061F79"/>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E0F0D0F-D0B9-4112-A98C-6DF7D9349CDD}" type="datetime'''''''''''''''''''''2''''''''''%'''''''''''''''">
              <a:rPr lang="en-US" altLang="en-US" sz="1000" smtClean="0">
                <a:solidFill>
                  <a:schemeClr val="tx2"/>
                </a:solidFill>
                <a:cs typeface="+mn-cs"/>
              </a:rPr>
              <a:pPr lvl="0" algn="ctr">
                <a:spcBef>
                  <a:spcPct val="0"/>
                </a:spcBef>
                <a:spcAft>
                  <a:spcPct val="0"/>
                </a:spcAft>
              </a:pPr>
              <a:t>2%</a:t>
            </a:fld>
            <a:endParaRPr lang="en-US" sz="1000">
              <a:solidFill>
                <a:schemeClr val="tx2"/>
              </a:solidFill>
              <a:cs typeface="+mn-cs"/>
            </a:endParaRPr>
          </a:p>
        </p:txBody>
      </p:sp>
      <p:sp>
        <p:nvSpPr>
          <p:cNvPr id="111" name="Text Placeholder 4">
            <a:extLst>
              <a:ext uri="{FF2B5EF4-FFF2-40B4-BE49-F238E27FC236}">
                <a16:creationId xmlns:a16="http://schemas.microsoft.com/office/drawing/2014/main" id="{4C1F3293-4EFE-461D-940D-7EE66BAE31C5}"/>
              </a:ext>
            </a:extLst>
          </p:cNvPr>
          <p:cNvSpPr>
            <a:spLocks noGrp="1"/>
          </p:cNvSpPr>
          <p:nvPr>
            <p:custDataLst>
              <p:tags r:id="rId30"/>
            </p:custDataLst>
          </p:nvPr>
        </p:nvSpPr>
        <p:spPr bwMode="gray">
          <a:xfrm>
            <a:off x="846138" y="490855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94D7275-5E82-46EB-9F64-BF37903524F0}" type="datetime'''1''''''''''''''''''''6''''''''''''''''''''''''''''''''''''%'">
              <a:rPr lang="en-US" altLang="en-US" sz="1000" smtClean="0">
                <a:effectLst/>
                <a:cs typeface="+mn-cs"/>
              </a:rPr>
              <a:pPr lvl="0" algn="ctr">
                <a:spcBef>
                  <a:spcPct val="0"/>
                </a:spcBef>
                <a:spcAft>
                  <a:spcPct val="0"/>
                </a:spcAft>
              </a:pPr>
              <a:t>16%</a:t>
            </a:fld>
            <a:endParaRPr lang="en-US" sz="1000">
              <a:cs typeface="+mn-cs"/>
            </a:endParaRPr>
          </a:p>
        </p:txBody>
      </p:sp>
      <p:sp>
        <p:nvSpPr>
          <p:cNvPr id="112" name="Text Placeholder 4">
            <a:extLst>
              <a:ext uri="{FF2B5EF4-FFF2-40B4-BE49-F238E27FC236}">
                <a16:creationId xmlns:a16="http://schemas.microsoft.com/office/drawing/2014/main" id="{4C1F3293-4EFE-461D-940D-7EE66BAE31C5}"/>
              </a:ext>
            </a:extLst>
          </p:cNvPr>
          <p:cNvSpPr>
            <a:spLocks noGrp="1"/>
          </p:cNvSpPr>
          <p:nvPr>
            <p:custDataLst>
              <p:tags r:id="rId31"/>
            </p:custDataLst>
          </p:nvPr>
        </p:nvSpPr>
        <p:spPr bwMode="gray">
          <a:xfrm>
            <a:off x="1717675" y="469423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9599F0D-A545-4E35-9984-8DAB7A7C4C8D}" type="datetime'''''''''''''''15''''''''''''''''%'''''''''''''''''">
              <a:rPr lang="en-US" altLang="en-US" sz="1000" smtClean="0">
                <a:effectLst/>
                <a:cs typeface="+mn-cs"/>
              </a:rPr>
              <a:pPr lvl="0" algn="ctr">
                <a:spcBef>
                  <a:spcPct val="0"/>
                </a:spcBef>
                <a:spcAft>
                  <a:spcPct val="0"/>
                </a:spcAft>
              </a:pPr>
              <a:t>15%</a:t>
            </a:fld>
            <a:endParaRPr lang="en-US" sz="1000">
              <a:cs typeface="+mn-cs"/>
            </a:endParaRPr>
          </a:p>
        </p:txBody>
      </p:sp>
      <p:sp>
        <p:nvSpPr>
          <p:cNvPr id="113" name="Text Placeholder 4">
            <a:extLst>
              <a:ext uri="{FF2B5EF4-FFF2-40B4-BE49-F238E27FC236}">
                <a16:creationId xmlns:a16="http://schemas.microsoft.com/office/drawing/2014/main" id="{4C1F3293-4EFE-461D-940D-7EE66BAE31C5}"/>
              </a:ext>
            </a:extLst>
          </p:cNvPr>
          <p:cNvSpPr>
            <a:spLocks noGrp="1"/>
          </p:cNvSpPr>
          <p:nvPr>
            <p:custDataLst>
              <p:tags r:id="rId32"/>
            </p:custDataLst>
          </p:nvPr>
        </p:nvSpPr>
        <p:spPr bwMode="gray">
          <a:xfrm>
            <a:off x="1752600" y="5092700"/>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91F9B2B-2FD0-48EF-9497-139905982663}" type="datetime'''''''''''''''''''''''''6''''''''''''''''%'''">
              <a:rPr lang="en-US" altLang="en-US" sz="1000" smtClean="0">
                <a:effectLst/>
                <a:cs typeface="+mn-cs"/>
              </a:rPr>
              <a:pPr lvl="0" algn="ctr">
                <a:spcBef>
                  <a:spcPct val="0"/>
                </a:spcBef>
                <a:spcAft>
                  <a:spcPct val="0"/>
                </a:spcAft>
              </a:pPr>
              <a:t>6%</a:t>
            </a:fld>
            <a:endParaRPr lang="en-US" sz="1000">
              <a:cs typeface="+mn-cs"/>
            </a:endParaRPr>
          </a:p>
        </p:txBody>
      </p:sp>
      <p:sp>
        <p:nvSpPr>
          <p:cNvPr id="114" name="Text Placeholder 4">
            <a:extLst>
              <a:ext uri="{FF2B5EF4-FFF2-40B4-BE49-F238E27FC236}">
                <a16:creationId xmlns:a16="http://schemas.microsoft.com/office/drawing/2014/main" id="{4C1F3293-4EFE-461D-940D-7EE66BAE31C5}"/>
              </a:ext>
            </a:extLst>
          </p:cNvPr>
          <p:cNvSpPr>
            <a:spLocks noGrp="1"/>
          </p:cNvSpPr>
          <p:nvPr>
            <p:custDataLst>
              <p:tags r:id="rId33"/>
            </p:custDataLst>
          </p:nvPr>
        </p:nvSpPr>
        <p:spPr bwMode="gray">
          <a:xfrm>
            <a:off x="2589213" y="444817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09DF85E-2F12-4987-AE6C-A3A30285F1DF}" type="datetime'''''2''''1''''''''''''''''%'''''''''''''''''''''''''''''''''">
              <a:rPr lang="en-US" altLang="en-US" sz="1000" smtClean="0">
                <a:cs typeface="+mn-cs"/>
              </a:rPr>
              <a:pPr lvl="0" algn="ctr">
                <a:spcBef>
                  <a:spcPct val="0"/>
                </a:spcBef>
                <a:spcAft>
                  <a:spcPct val="0"/>
                </a:spcAft>
              </a:pPr>
              <a:t>21%</a:t>
            </a:fld>
            <a:endParaRPr lang="en-US" sz="1000">
              <a:cs typeface="+mn-cs"/>
            </a:endParaRPr>
          </a:p>
        </p:txBody>
      </p:sp>
      <p:sp>
        <p:nvSpPr>
          <p:cNvPr id="115" name="Text Placeholder 4">
            <a:extLst>
              <a:ext uri="{FF2B5EF4-FFF2-40B4-BE49-F238E27FC236}">
                <a16:creationId xmlns:a16="http://schemas.microsoft.com/office/drawing/2014/main" id="{4C1F3293-4EFE-461D-940D-7EE66BAE31C5}"/>
              </a:ext>
            </a:extLst>
          </p:cNvPr>
          <p:cNvSpPr>
            <a:spLocks noGrp="1"/>
          </p:cNvSpPr>
          <p:nvPr>
            <p:custDataLst>
              <p:tags r:id="rId34"/>
            </p:custDataLst>
          </p:nvPr>
        </p:nvSpPr>
        <p:spPr bwMode="gray">
          <a:xfrm>
            <a:off x="2624138" y="4878388"/>
            <a:ext cx="217488" cy="152400"/>
          </a:xfrm>
          <a:prstGeom prst="rect">
            <a:avLst/>
          </a:prstGeom>
          <a:solidFill>
            <a:srgbClr val="061F79"/>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B8AEFF0-43A9-442C-A55B-93159DCC69D0}" type="datetime'''''''''''''''''''2''%'''''''''''''''''">
              <a:rPr lang="en-US" altLang="en-US" sz="1000" smtClean="0">
                <a:solidFill>
                  <a:schemeClr val="tx2"/>
                </a:solidFill>
                <a:cs typeface="+mn-cs"/>
              </a:rPr>
              <a:pPr lvl="0" algn="ctr">
                <a:spcBef>
                  <a:spcPct val="0"/>
                </a:spcBef>
                <a:spcAft>
                  <a:spcPct val="0"/>
                </a:spcAft>
              </a:pPr>
              <a:t>2%</a:t>
            </a:fld>
            <a:endParaRPr lang="en-US" sz="1000">
              <a:solidFill>
                <a:schemeClr val="tx2"/>
              </a:solidFill>
              <a:cs typeface="+mn-cs"/>
            </a:endParaRPr>
          </a:p>
        </p:txBody>
      </p:sp>
      <p:sp>
        <p:nvSpPr>
          <p:cNvPr id="116" name="Text Placeholder 4">
            <a:extLst>
              <a:ext uri="{FF2B5EF4-FFF2-40B4-BE49-F238E27FC236}">
                <a16:creationId xmlns:a16="http://schemas.microsoft.com/office/drawing/2014/main" id="{4C1F3293-4EFE-461D-940D-7EE66BAE31C5}"/>
              </a:ext>
            </a:extLst>
          </p:cNvPr>
          <p:cNvSpPr>
            <a:spLocks noGrp="1"/>
          </p:cNvSpPr>
          <p:nvPr>
            <p:custDataLst>
              <p:tags r:id="rId35"/>
            </p:custDataLst>
          </p:nvPr>
        </p:nvSpPr>
        <p:spPr bwMode="gray">
          <a:xfrm>
            <a:off x="2624138" y="5062538"/>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4FB5D81-248F-4558-898E-4F0AAEA88DEF}" type="datetime'''''''''''''''''''8''''''%'''''''''">
              <a:rPr lang="en-US" altLang="en-US" sz="1000" smtClean="0">
                <a:effectLst/>
                <a:cs typeface="+mn-cs"/>
              </a:rPr>
              <a:pPr lvl="0" algn="ctr">
                <a:spcBef>
                  <a:spcPct val="0"/>
                </a:spcBef>
                <a:spcAft>
                  <a:spcPct val="0"/>
                </a:spcAft>
              </a:pPr>
              <a:t>8%</a:t>
            </a:fld>
            <a:endParaRPr lang="en-US" sz="1000">
              <a:cs typeface="+mn-cs"/>
            </a:endParaRPr>
          </a:p>
        </p:txBody>
      </p:sp>
      <p:sp>
        <p:nvSpPr>
          <p:cNvPr id="117" name="Text Placeholder 4">
            <a:extLst>
              <a:ext uri="{FF2B5EF4-FFF2-40B4-BE49-F238E27FC236}">
                <a16:creationId xmlns:a16="http://schemas.microsoft.com/office/drawing/2014/main" id="{4C1F3293-4EFE-461D-940D-7EE66BAE31C5}"/>
              </a:ext>
            </a:extLst>
          </p:cNvPr>
          <p:cNvSpPr>
            <a:spLocks noGrp="1"/>
          </p:cNvSpPr>
          <p:nvPr>
            <p:custDataLst>
              <p:tags r:id="rId36"/>
            </p:custDataLst>
          </p:nvPr>
        </p:nvSpPr>
        <p:spPr bwMode="gray">
          <a:xfrm>
            <a:off x="3459163" y="466407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AA7E727-546A-4B71-B598-DF16C8425E27}" type="datetime'''''''''''''''''1''''''''''''6''''''''''%'''''''''''''''''''''">
              <a:rPr lang="en-US" altLang="en-US" sz="1000" smtClean="0">
                <a:cs typeface="+mn-cs"/>
              </a:rPr>
              <a:pPr lvl="0" algn="ctr">
                <a:spcBef>
                  <a:spcPct val="0"/>
                </a:spcBef>
                <a:spcAft>
                  <a:spcPct val="0"/>
                </a:spcAft>
              </a:pPr>
              <a:t>16%</a:t>
            </a:fld>
            <a:endParaRPr lang="en-US" sz="1000">
              <a:cs typeface="+mn-cs"/>
            </a:endParaRPr>
          </a:p>
        </p:txBody>
      </p:sp>
      <p:sp>
        <p:nvSpPr>
          <p:cNvPr id="118" name="Text Placeholder 4">
            <a:extLst>
              <a:ext uri="{FF2B5EF4-FFF2-40B4-BE49-F238E27FC236}">
                <a16:creationId xmlns:a16="http://schemas.microsoft.com/office/drawing/2014/main" id="{4C1F3293-4EFE-461D-940D-7EE66BAE31C5}"/>
              </a:ext>
            </a:extLst>
          </p:cNvPr>
          <p:cNvSpPr>
            <a:spLocks noGrp="1"/>
          </p:cNvSpPr>
          <p:nvPr>
            <p:custDataLst>
              <p:tags r:id="rId37"/>
            </p:custDataLst>
          </p:nvPr>
        </p:nvSpPr>
        <p:spPr bwMode="gray">
          <a:xfrm>
            <a:off x="3494088" y="5092700"/>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1E062DF-341F-4F52-A503-52E5745A6A0D}" type="datetime'''''''''6''''''''''''''''''''''''''''''''%'''">
              <a:rPr lang="en-US" altLang="en-US" sz="1000" smtClean="0">
                <a:effectLst/>
                <a:cs typeface="+mn-cs"/>
              </a:rPr>
              <a:pPr lvl="0" algn="ctr">
                <a:spcBef>
                  <a:spcPct val="0"/>
                </a:spcBef>
                <a:spcAft>
                  <a:spcPct val="0"/>
                </a:spcAft>
              </a:pPr>
              <a:t>6%</a:t>
            </a:fld>
            <a:endParaRPr lang="en-US" sz="1000">
              <a:cs typeface="+mn-cs"/>
            </a:endParaRPr>
          </a:p>
        </p:txBody>
      </p:sp>
      <p:sp>
        <p:nvSpPr>
          <p:cNvPr id="119" name="Text Placeholder 4">
            <a:extLst>
              <a:ext uri="{FF2B5EF4-FFF2-40B4-BE49-F238E27FC236}">
                <a16:creationId xmlns:a16="http://schemas.microsoft.com/office/drawing/2014/main" id="{4C1F3293-4EFE-461D-940D-7EE66BAE31C5}"/>
              </a:ext>
            </a:extLst>
          </p:cNvPr>
          <p:cNvSpPr>
            <a:spLocks noGrp="1"/>
          </p:cNvSpPr>
          <p:nvPr>
            <p:custDataLst>
              <p:tags r:id="rId38"/>
            </p:custDataLst>
          </p:nvPr>
        </p:nvSpPr>
        <p:spPr bwMode="gray">
          <a:xfrm>
            <a:off x="4330700" y="343693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1A56874-AFD8-4857-867E-0EE1A87C62A7}" type="datetime'''''''''''''''''''''''''''''''10''''''%'''''''''">
              <a:rPr lang="en-US" altLang="en-US" sz="1000" smtClean="0">
                <a:solidFill>
                  <a:schemeClr val="tx2"/>
                </a:solidFill>
                <a:effectLst/>
                <a:cs typeface="+mn-cs"/>
              </a:rPr>
              <a:pPr lvl="0" algn="ctr">
                <a:spcBef>
                  <a:spcPct val="0"/>
                </a:spcBef>
                <a:spcAft>
                  <a:spcPct val="0"/>
                </a:spcAft>
              </a:pPr>
              <a:t>10%</a:t>
            </a:fld>
            <a:endParaRPr lang="en-US" sz="1000">
              <a:solidFill>
                <a:schemeClr val="tx2"/>
              </a:solidFill>
              <a:cs typeface="+mn-cs"/>
            </a:endParaRPr>
          </a:p>
        </p:txBody>
      </p:sp>
      <p:sp>
        <p:nvSpPr>
          <p:cNvPr id="17" name="Text Placeholder 4">
            <a:extLst>
              <a:ext uri="{FF2B5EF4-FFF2-40B4-BE49-F238E27FC236}">
                <a16:creationId xmlns:a16="http://schemas.microsoft.com/office/drawing/2014/main" id="{748AE816-EA50-E339-C68E-BCCAE7564D76}"/>
              </a:ext>
            </a:extLst>
          </p:cNvPr>
          <p:cNvSpPr>
            <a:spLocks noGrp="1"/>
          </p:cNvSpPr>
          <p:nvPr>
            <p:custDataLst>
              <p:tags r:id="rId39"/>
            </p:custDataLst>
          </p:nvPr>
        </p:nvSpPr>
        <p:spPr bwMode="auto">
          <a:xfrm>
            <a:off x="628650" y="5335588"/>
            <a:ext cx="720725" cy="6096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5C66322-51A6-467E-A35E-F849778A8B3F}" type="datetime'L''oad'' + dispatchable ''t''he''r''mal'' ''gene''ra''ti''on '">
              <a:rPr lang="en-US" altLang="en-US" sz="1000" smtClean="0">
                <a:cs typeface="+mn-cs"/>
              </a:rPr>
              <a:pPr lvl="0" algn="ctr">
                <a:spcBef>
                  <a:spcPct val="0"/>
                </a:spcBef>
                <a:spcAft>
                  <a:spcPct val="0"/>
                </a:spcAft>
              </a:pPr>
              <a:t>Load + dispatchable thermal generation </a:t>
            </a:fld>
            <a:endParaRPr lang="en-US" sz="1000">
              <a:cs typeface="+mn-cs"/>
            </a:endParaRPr>
          </a:p>
        </p:txBody>
      </p:sp>
      <p:sp>
        <p:nvSpPr>
          <p:cNvPr id="121" name="Text Placeholder 4">
            <a:extLst>
              <a:ext uri="{FF2B5EF4-FFF2-40B4-BE49-F238E27FC236}">
                <a16:creationId xmlns:a16="http://schemas.microsoft.com/office/drawing/2014/main" id="{4C1F3293-4EFE-461D-940D-7EE66BAE31C5}"/>
              </a:ext>
            </a:extLst>
          </p:cNvPr>
          <p:cNvSpPr>
            <a:spLocks noGrp="1"/>
          </p:cNvSpPr>
          <p:nvPr>
            <p:custDataLst>
              <p:tags r:id="rId40"/>
            </p:custDataLst>
          </p:nvPr>
        </p:nvSpPr>
        <p:spPr bwMode="gray">
          <a:xfrm>
            <a:off x="4330700" y="4970463"/>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5C1AC5F-C807-43DC-971E-8817B2813C53}" type="datetime'''''''''''''''1''''''''''3''''''''''''%'''''''''''''''''''">
              <a:rPr lang="en-US" altLang="en-US" sz="1000" smtClean="0">
                <a:effectLst/>
                <a:cs typeface="+mn-cs"/>
              </a:rPr>
              <a:pPr lvl="0" algn="ctr">
                <a:spcBef>
                  <a:spcPct val="0"/>
                </a:spcBef>
                <a:spcAft>
                  <a:spcPct val="0"/>
                </a:spcAft>
              </a:pPr>
              <a:t>13%</a:t>
            </a:fld>
            <a:endParaRPr lang="en-US" sz="1000">
              <a:cs typeface="+mn-cs"/>
            </a:endParaRPr>
          </a:p>
        </p:txBody>
      </p:sp>
      <p:sp>
        <p:nvSpPr>
          <p:cNvPr id="122" name="Text Placeholder 4">
            <a:extLst>
              <a:ext uri="{FF2B5EF4-FFF2-40B4-BE49-F238E27FC236}">
                <a16:creationId xmlns:a16="http://schemas.microsoft.com/office/drawing/2014/main" id="{4C1F3293-4EFE-461D-940D-7EE66BAE31C5}"/>
              </a:ext>
            </a:extLst>
          </p:cNvPr>
          <p:cNvSpPr>
            <a:spLocks noGrp="1"/>
          </p:cNvSpPr>
          <p:nvPr>
            <p:custDataLst>
              <p:tags r:id="rId41"/>
            </p:custDataLst>
          </p:nvPr>
        </p:nvSpPr>
        <p:spPr bwMode="gray">
          <a:xfrm>
            <a:off x="5237163" y="4111625"/>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138F974-2AB1-44A0-9F0F-EBB6BA1C48BD}" type="datetime'''6''''''''%'''''''''''''''''''''''''''''''''''">
              <a:rPr lang="en-US" altLang="en-US" sz="1000" smtClean="0">
                <a:solidFill>
                  <a:schemeClr val="tx2"/>
                </a:solidFill>
                <a:effectLst/>
                <a:cs typeface="+mn-cs"/>
              </a:rPr>
              <a:pPr lvl="0" algn="ctr">
                <a:spcBef>
                  <a:spcPct val="0"/>
                </a:spcBef>
                <a:spcAft>
                  <a:spcPct val="0"/>
                </a:spcAft>
              </a:pPr>
              <a:t>6%</a:t>
            </a:fld>
            <a:endParaRPr lang="en-US" sz="1000">
              <a:solidFill>
                <a:schemeClr val="tx2"/>
              </a:solidFill>
              <a:cs typeface="+mn-cs"/>
            </a:endParaRPr>
          </a:p>
        </p:txBody>
      </p:sp>
      <p:sp>
        <p:nvSpPr>
          <p:cNvPr id="123" name="Text Placeholder 4">
            <a:extLst>
              <a:ext uri="{FF2B5EF4-FFF2-40B4-BE49-F238E27FC236}">
                <a16:creationId xmlns:a16="http://schemas.microsoft.com/office/drawing/2014/main" id="{4C1F3293-4EFE-461D-940D-7EE66BAE31C5}"/>
              </a:ext>
            </a:extLst>
          </p:cNvPr>
          <p:cNvSpPr>
            <a:spLocks noGrp="1"/>
          </p:cNvSpPr>
          <p:nvPr>
            <p:custDataLst>
              <p:tags r:id="rId42"/>
            </p:custDataLst>
          </p:nvPr>
        </p:nvSpPr>
        <p:spPr bwMode="gray">
          <a:xfrm>
            <a:off x="5202238" y="454025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D859970-2624-4254-91A0-3FA840FB032D}" type="datetime'''''''1''''''''6''''''''''''''%'''''''''">
              <a:rPr lang="en-US" altLang="en-US" sz="1000" smtClean="0">
                <a:cs typeface="+mn-cs"/>
              </a:rPr>
              <a:pPr lvl="0" algn="ctr">
                <a:spcBef>
                  <a:spcPct val="0"/>
                </a:spcBef>
                <a:spcAft>
                  <a:spcPct val="0"/>
                </a:spcAft>
              </a:pPr>
              <a:t>16%</a:t>
            </a:fld>
            <a:endParaRPr lang="en-US" sz="1000">
              <a:cs typeface="+mn-cs"/>
            </a:endParaRPr>
          </a:p>
        </p:txBody>
      </p:sp>
      <p:sp>
        <p:nvSpPr>
          <p:cNvPr id="124" name="Text Placeholder 4">
            <a:extLst>
              <a:ext uri="{FF2B5EF4-FFF2-40B4-BE49-F238E27FC236}">
                <a16:creationId xmlns:a16="http://schemas.microsoft.com/office/drawing/2014/main" id="{4C1F3293-4EFE-461D-940D-7EE66BAE31C5}"/>
              </a:ext>
            </a:extLst>
          </p:cNvPr>
          <p:cNvSpPr>
            <a:spLocks noGrp="1"/>
          </p:cNvSpPr>
          <p:nvPr>
            <p:custDataLst>
              <p:tags r:id="rId43"/>
            </p:custDataLst>
          </p:nvPr>
        </p:nvSpPr>
        <p:spPr bwMode="gray">
          <a:xfrm>
            <a:off x="5237163" y="5062538"/>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96231CD-C2C1-4B97-A2D8-5379F511F4BD}" type="datetime'''''''''''''''''''8''''%'''''''''''''''''''''''''''">
              <a:rPr lang="en-US" altLang="en-US" sz="1000" smtClean="0">
                <a:effectLst/>
                <a:cs typeface="+mn-cs"/>
              </a:rPr>
              <a:pPr lvl="0" algn="ctr">
                <a:spcBef>
                  <a:spcPct val="0"/>
                </a:spcBef>
                <a:spcAft>
                  <a:spcPct val="0"/>
                </a:spcAft>
              </a:pPr>
              <a:t>8%</a:t>
            </a:fld>
            <a:endParaRPr lang="en-US" sz="1000">
              <a:cs typeface="+mn-cs"/>
            </a:endParaRPr>
          </a:p>
        </p:txBody>
      </p:sp>
      <p:sp>
        <p:nvSpPr>
          <p:cNvPr id="120" name="Text Placeholder 4">
            <a:extLst>
              <a:ext uri="{FF2B5EF4-FFF2-40B4-BE49-F238E27FC236}">
                <a16:creationId xmlns:a16="http://schemas.microsoft.com/office/drawing/2014/main" id="{4C1F3293-4EFE-461D-940D-7EE66BAE31C5}"/>
              </a:ext>
            </a:extLst>
          </p:cNvPr>
          <p:cNvSpPr>
            <a:spLocks noGrp="1"/>
          </p:cNvSpPr>
          <p:nvPr>
            <p:custDataLst>
              <p:tags r:id="rId44"/>
            </p:custDataLst>
          </p:nvPr>
        </p:nvSpPr>
        <p:spPr bwMode="gray">
          <a:xfrm>
            <a:off x="4330700" y="417353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A86116E-C8A8-4C46-9212-F23234A0026C}" type="datetime'''''2''''''''''''''''''''''''9''%'''''''''''''''''">
              <a:rPr lang="en-US" altLang="en-US" sz="1000" smtClean="0">
                <a:cs typeface="+mn-cs"/>
              </a:rPr>
              <a:pPr lvl="0" algn="ctr">
                <a:spcBef>
                  <a:spcPct val="0"/>
                </a:spcBef>
                <a:spcAft>
                  <a:spcPct val="0"/>
                </a:spcAft>
              </a:pPr>
              <a:t>29%</a:t>
            </a:fld>
            <a:endParaRPr lang="en-US" sz="1000">
              <a:cs typeface="+mn-cs"/>
            </a:endParaRPr>
          </a:p>
        </p:txBody>
      </p:sp>
      <p:sp>
        <p:nvSpPr>
          <p:cNvPr id="126" name="Text Placeholder 4">
            <a:extLst>
              <a:ext uri="{FF2B5EF4-FFF2-40B4-BE49-F238E27FC236}">
                <a16:creationId xmlns:a16="http://schemas.microsoft.com/office/drawing/2014/main" id="{4C1F3293-4EFE-461D-940D-7EE66BAE31C5}"/>
              </a:ext>
            </a:extLst>
          </p:cNvPr>
          <p:cNvSpPr>
            <a:spLocks noGrp="1"/>
          </p:cNvSpPr>
          <p:nvPr>
            <p:custDataLst>
              <p:tags r:id="rId45"/>
            </p:custDataLst>
          </p:nvPr>
        </p:nvSpPr>
        <p:spPr bwMode="gray">
          <a:xfrm>
            <a:off x="5953125" y="5124450"/>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837697D-F86D-4761-9375-08834491BC1F}" type="datetime'''''''''''''5%'''''''''''''''''''''''">
              <a:rPr lang="en-US" altLang="en-US" sz="1000" smtClean="0">
                <a:effectLst/>
                <a:cs typeface="+mn-cs"/>
              </a:rPr>
              <a:pPr lvl="0" algn="ctr">
                <a:spcBef>
                  <a:spcPct val="0"/>
                </a:spcBef>
                <a:spcAft>
                  <a:spcPct val="0"/>
                </a:spcAft>
              </a:pPr>
              <a:t>5%</a:t>
            </a:fld>
            <a:endParaRPr lang="en-US" sz="1000">
              <a:cs typeface="+mn-cs"/>
            </a:endParaRPr>
          </a:p>
        </p:txBody>
      </p:sp>
      <p:sp>
        <p:nvSpPr>
          <p:cNvPr id="136" name="Text Placeholder 4">
            <a:extLst>
              <a:ext uri="{FF2B5EF4-FFF2-40B4-BE49-F238E27FC236}">
                <a16:creationId xmlns:a16="http://schemas.microsoft.com/office/drawing/2014/main" id="{4C1F3293-4EFE-461D-940D-7EE66BAE31C5}"/>
              </a:ext>
            </a:extLst>
          </p:cNvPr>
          <p:cNvSpPr>
            <a:spLocks noGrp="1"/>
          </p:cNvSpPr>
          <p:nvPr>
            <p:custDataLst>
              <p:tags r:id="rId46"/>
            </p:custDataLst>
          </p:nvPr>
        </p:nvSpPr>
        <p:spPr bwMode="gray">
          <a:xfrm>
            <a:off x="6943725" y="420370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837F4DB-5B78-4050-AF30-504911A056D1}" type="datetime'''''''2''''''''''''''''''''''''''''''''''''''1''''''''%'''">
              <a:rPr lang="en-US" altLang="en-US" sz="1000" smtClean="0">
                <a:cs typeface="+mn-cs"/>
              </a:rPr>
              <a:pPr lvl="0" algn="ctr">
                <a:spcBef>
                  <a:spcPct val="0"/>
                </a:spcBef>
                <a:spcAft>
                  <a:spcPct val="0"/>
                </a:spcAft>
              </a:pPr>
              <a:t>21%</a:t>
            </a:fld>
            <a:endParaRPr lang="en-US" sz="1000">
              <a:cs typeface="+mn-cs"/>
            </a:endParaRPr>
          </a:p>
        </p:txBody>
      </p:sp>
      <p:sp>
        <p:nvSpPr>
          <p:cNvPr id="137" name="Text Placeholder 4">
            <a:extLst>
              <a:ext uri="{FF2B5EF4-FFF2-40B4-BE49-F238E27FC236}">
                <a16:creationId xmlns:a16="http://schemas.microsoft.com/office/drawing/2014/main" id="{4C1F3293-4EFE-461D-940D-7EE66BAE31C5}"/>
              </a:ext>
            </a:extLst>
          </p:cNvPr>
          <p:cNvSpPr>
            <a:spLocks noGrp="1"/>
          </p:cNvSpPr>
          <p:nvPr>
            <p:custDataLst>
              <p:tags r:id="rId47"/>
            </p:custDataLst>
          </p:nvPr>
        </p:nvSpPr>
        <p:spPr bwMode="gray">
          <a:xfrm>
            <a:off x="6978650" y="4724400"/>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1FA6276-CFEE-403A-B7CF-6945ACDF6B4C}" type="datetime'6''''''''''''%'''''''">
              <a:rPr lang="en-US" altLang="en-US" sz="1000" smtClean="0">
                <a:solidFill>
                  <a:schemeClr val="tx2"/>
                </a:solidFill>
                <a:cs typeface="+mn-cs"/>
              </a:rPr>
              <a:pPr lvl="0" algn="ctr">
                <a:spcBef>
                  <a:spcPct val="0"/>
                </a:spcBef>
                <a:spcAft>
                  <a:spcPct val="0"/>
                </a:spcAft>
              </a:pPr>
              <a:t>6%</a:t>
            </a:fld>
            <a:endParaRPr lang="en-US" sz="1000">
              <a:solidFill>
                <a:schemeClr val="tx2"/>
              </a:solidFill>
              <a:cs typeface="+mn-cs"/>
            </a:endParaRPr>
          </a:p>
        </p:txBody>
      </p:sp>
      <p:sp>
        <p:nvSpPr>
          <p:cNvPr id="139" name="Text Placeholder 4">
            <a:extLst>
              <a:ext uri="{FF2B5EF4-FFF2-40B4-BE49-F238E27FC236}">
                <a16:creationId xmlns:a16="http://schemas.microsoft.com/office/drawing/2014/main" id="{4C1F3293-4EFE-461D-940D-7EE66BAE31C5}"/>
              </a:ext>
            </a:extLst>
          </p:cNvPr>
          <p:cNvSpPr>
            <a:spLocks noGrp="1"/>
          </p:cNvSpPr>
          <p:nvPr>
            <p:custDataLst>
              <p:tags r:id="rId48"/>
            </p:custDataLst>
          </p:nvPr>
        </p:nvSpPr>
        <p:spPr bwMode="gray">
          <a:xfrm>
            <a:off x="6943725" y="503237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7B1292C-16DD-4D95-A623-A9391B8E629D}" type="datetime'''''''''''''''''''''''''1''0''''''%'''''''''''''''">
              <a:rPr lang="en-US" altLang="en-US" sz="1000" smtClean="0">
                <a:effectLst/>
                <a:cs typeface="+mn-cs"/>
              </a:rPr>
              <a:pPr lvl="0" algn="ctr">
                <a:spcBef>
                  <a:spcPct val="0"/>
                </a:spcBef>
                <a:spcAft>
                  <a:spcPct val="0"/>
                </a:spcAft>
              </a:pPr>
              <a:t>10%</a:t>
            </a:fld>
            <a:endParaRPr lang="en-US" sz="1000">
              <a:cs typeface="+mn-cs"/>
            </a:endParaRPr>
          </a:p>
        </p:txBody>
      </p:sp>
      <p:sp>
        <p:nvSpPr>
          <p:cNvPr id="125" name="Text Placeholder 4">
            <a:extLst>
              <a:ext uri="{FF2B5EF4-FFF2-40B4-BE49-F238E27FC236}">
                <a16:creationId xmlns:a16="http://schemas.microsoft.com/office/drawing/2014/main" id="{4C1F3293-4EFE-461D-940D-7EE66BAE31C5}"/>
              </a:ext>
            </a:extLst>
          </p:cNvPr>
          <p:cNvSpPr>
            <a:spLocks noGrp="1"/>
          </p:cNvSpPr>
          <p:nvPr>
            <p:custDataLst>
              <p:tags r:id="rId49"/>
            </p:custDataLst>
          </p:nvPr>
        </p:nvSpPr>
        <p:spPr bwMode="gray">
          <a:xfrm>
            <a:off x="6108700" y="4816475"/>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E25890E-0439-4841-B2AF-ADCC8BD5AAB4}" type="datetime'''''''''''''''''8''%'''''''''''''''''''''">
              <a:rPr lang="en-US" altLang="en-US" sz="1000" smtClean="0">
                <a:effectLst/>
                <a:cs typeface="+mn-cs"/>
              </a:rPr>
              <a:pPr lvl="0" algn="ctr">
                <a:spcBef>
                  <a:spcPct val="0"/>
                </a:spcBef>
                <a:spcAft>
                  <a:spcPct val="0"/>
                </a:spcAft>
              </a:pPr>
              <a:t>8%</a:t>
            </a:fld>
            <a:endParaRPr lang="en-US" sz="1000">
              <a:cs typeface="+mn-cs"/>
            </a:endParaRPr>
          </a:p>
        </p:txBody>
      </p:sp>
      <p:sp>
        <p:nvSpPr>
          <p:cNvPr id="56" name="Rectangle 55">
            <a:extLst>
              <a:ext uri="{FF2B5EF4-FFF2-40B4-BE49-F238E27FC236}">
                <a16:creationId xmlns:a16="http://schemas.microsoft.com/office/drawing/2014/main" id="{92576784-E35A-7CD1-92A5-14D751C4ACCE}"/>
              </a:ext>
            </a:extLst>
          </p:cNvPr>
          <p:cNvSpPr/>
          <p:nvPr>
            <p:custDataLst>
              <p:tags r:id="rId50"/>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57" name="Rectangle 56">
            <a:extLst>
              <a:ext uri="{FF2B5EF4-FFF2-40B4-BE49-F238E27FC236}">
                <a16:creationId xmlns:a16="http://schemas.microsoft.com/office/drawing/2014/main" id="{48493912-B1C4-EC2C-1343-0CF634FA85C5}"/>
              </a:ext>
            </a:extLst>
          </p:cNvPr>
          <p:cNvSpPr/>
          <p:nvPr>
            <p:custDataLst>
              <p:tags r:id="rId51"/>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0" name="Rectangle 69">
            <a:extLst>
              <a:ext uri="{FF2B5EF4-FFF2-40B4-BE49-F238E27FC236}">
                <a16:creationId xmlns:a16="http://schemas.microsoft.com/office/drawing/2014/main" id="{94899DB0-9DDD-5B45-D947-720964DDE50A}"/>
              </a:ext>
            </a:extLst>
          </p:cNvPr>
          <p:cNvSpPr/>
          <p:nvPr>
            <p:custDataLst>
              <p:tags r:id="rId52"/>
            </p:custDataLst>
          </p:nvPr>
        </p:nvSpPr>
        <p:spPr bwMode="auto">
          <a:xfrm>
            <a:off x="2773363"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38" name="Rectangle 137">
            <a:extLst>
              <a:ext uri="{FF2B5EF4-FFF2-40B4-BE49-F238E27FC236}">
                <a16:creationId xmlns:a16="http://schemas.microsoft.com/office/drawing/2014/main" id="{81B4FEBF-C591-6D93-F540-92E2A883BEF1}"/>
              </a:ext>
            </a:extLst>
          </p:cNvPr>
          <p:cNvSpPr/>
          <p:nvPr>
            <p:custDataLst>
              <p:tags r:id="rId53"/>
            </p:custDataLst>
          </p:nvPr>
        </p:nvSpPr>
        <p:spPr bwMode="auto">
          <a:xfrm>
            <a:off x="3471863" y="1997075"/>
            <a:ext cx="165100" cy="165100"/>
          </a:xfrm>
          <a:prstGeom prst="rect">
            <a:avLst/>
          </a:prstGeom>
          <a:solidFill>
            <a:schemeClr val="accent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Text Placeholder 4">
            <a:extLst>
              <a:ext uri="{FF2B5EF4-FFF2-40B4-BE49-F238E27FC236}">
                <a16:creationId xmlns:a16="http://schemas.microsoft.com/office/drawing/2014/main" id="{8C258EA8-D277-F59F-B3B9-76777CBDBF18}"/>
              </a:ext>
            </a:extLst>
          </p:cNvPr>
          <p:cNvSpPr>
            <a:spLocks noGrp="1"/>
          </p:cNvSpPr>
          <p:nvPr>
            <p:custDataLst>
              <p:tags r:id="rId54"/>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a:cs typeface="+mn-cs"/>
            </a:endParaRPr>
          </a:p>
        </p:txBody>
      </p:sp>
      <p:sp>
        <p:nvSpPr>
          <p:cNvPr id="49" name="Text Placeholder 4">
            <a:extLst>
              <a:ext uri="{FF2B5EF4-FFF2-40B4-BE49-F238E27FC236}">
                <a16:creationId xmlns:a16="http://schemas.microsoft.com/office/drawing/2014/main" id="{7397925B-A010-9176-972E-A1614308D59D}"/>
              </a:ext>
            </a:extLst>
          </p:cNvPr>
          <p:cNvSpPr>
            <a:spLocks noGrp="1"/>
          </p:cNvSpPr>
          <p:nvPr>
            <p:custDataLst>
              <p:tags r:id="rId55"/>
            </p:custDataLst>
          </p:nvPr>
        </p:nvSpPr>
        <p:spPr bwMode="auto">
          <a:xfrm>
            <a:off x="1731962" y="1995488"/>
            <a:ext cx="9398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98148008-DF9D-4022-BC87-568ABA760584}" type="datetime'''''LL'''''' ''''''''''''''Cu''''''s''t''''om''e''''rs'''">
              <a:rPr lang="en-US" altLang="en-US" sz="1200" smtClean="0">
                <a:cs typeface="+mn-cs"/>
              </a:rPr>
              <a:pPr lvl="0">
                <a:spcBef>
                  <a:spcPct val="0"/>
                </a:spcBef>
                <a:spcAft>
                  <a:spcPct val="0"/>
                </a:spcAft>
              </a:pPr>
              <a:t>LL Customers</a:t>
            </a:fld>
            <a:endParaRPr lang="en-US" sz="1200">
              <a:cs typeface="+mn-cs"/>
            </a:endParaRPr>
          </a:p>
        </p:txBody>
      </p:sp>
      <p:sp>
        <p:nvSpPr>
          <p:cNvPr id="67" name="Text Placeholder 4">
            <a:extLst>
              <a:ext uri="{FF2B5EF4-FFF2-40B4-BE49-F238E27FC236}">
                <a16:creationId xmlns:a16="http://schemas.microsoft.com/office/drawing/2014/main" id="{EAC2DDAA-AF35-7325-7A8B-BD671017C45A}"/>
              </a:ext>
            </a:extLst>
          </p:cNvPr>
          <p:cNvSpPr>
            <a:spLocks noGrp="1"/>
          </p:cNvSpPr>
          <p:nvPr>
            <p:custDataLst>
              <p:tags r:id="rId56"/>
            </p:custDataLst>
          </p:nvPr>
        </p:nvSpPr>
        <p:spPr bwMode="auto">
          <a:xfrm>
            <a:off x="2989263"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a:cs typeface="+mn-cs"/>
            </a:endParaRPr>
          </a:p>
        </p:txBody>
      </p:sp>
      <p:sp>
        <p:nvSpPr>
          <p:cNvPr id="127" name="Text Placeholder 4">
            <a:extLst>
              <a:ext uri="{FF2B5EF4-FFF2-40B4-BE49-F238E27FC236}">
                <a16:creationId xmlns:a16="http://schemas.microsoft.com/office/drawing/2014/main" id="{168C17A2-6EFD-DCF9-562C-8229F64471A9}"/>
              </a:ext>
            </a:extLst>
          </p:cNvPr>
          <p:cNvSpPr>
            <a:spLocks noGrp="1"/>
          </p:cNvSpPr>
          <p:nvPr>
            <p:custDataLst>
              <p:tags r:id="rId57"/>
            </p:custDataLst>
          </p:nvPr>
        </p:nvSpPr>
        <p:spPr bwMode="auto">
          <a:xfrm>
            <a:off x="3687763" y="1995488"/>
            <a:ext cx="760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55C37929-08D8-4F56-987A-2F29866DDCC9}" type="datetime'G''''''''en''e''''r''''''''at''o''''''r''''''''''''s'''''''">
              <a:rPr lang="en-US" altLang="en-US" sz="1200" smtClean="0">
                <a:cs typeface="+mn-cs"/>
              </a:rPr>
              <a:pPr lvl="0">
                <a:spcBef>
                  <a:spcPct val="0"/>
                </a:spcBef>
                <a:spcAft>
                  <a:spcPct val="0"/>
                </a:spcAft>
              </a:pPr>
              <a:t>Generators</a:t>
            </a:fld>
            <a:endParaRPr lang="en-US" sz="1200">
              <a:cs typeface="+mn-cs"/>
            </a:endParaRPr>
          </a:p>
        </p:txBody>
      </p:sp>
      <p:sp>
        <p:nvSpPr>
          <p:cNvPr id="30" name="TrackerNumBlue 28">
            <a:extLst>
              <a:ext uri="{FF2B5EF4-FFF2-40B4-BE49-F238E27FC236}">
                <a16:creationId xmlns:a16="http://schemas.microsoft.com/office/drawing/2014/main" id="{62A2582A-E9C2-5A00-FD8F-39FA0E10C830}"/>
              </a:ext>
            </a:extLst>
          </p:cNvPr>
          <p:cNvSpPr/>
          <p:nvPr>
            <p:custDataLst>
              <p:tags r:id="rId58"/>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F1</a:t>
            </a:r>
          </a:p>
        </p:txBody>
      </p:sp>
      <p:sp>
        <p:nvSpPr>
          <p:cNvPr id="36" name="TextBox 35">
            <a:extLst>
              <a:ext uri="{FF2B5EF4-FFF2-40B4-BE49-F238E27FC236}">
                <a16:creationId xmlns:a16="http://schemas.microsoft.com/office/drawing/2014/main" id="{A2EEB780-EE61-41ED-DA34-29F7F908BE1B}"/>
              </a:ext>
            </a:extLst>
          </p:cNvPr>
          <p:cNvSpPr txBox="1">
            <a:spLocks/>
          </p:cNvSpPr>
          <p:nvPr/>
        </p:nvSpPr>
        <p:spPr>
          <a:xfrm>
            <a:off x="554735" y="1112433"/>
            <a:ext cx="6967727"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“Which co-location configurations (e.g., load plus battery, load plus solar) should ERCOT prioritize when defining BYOG rules?” </a:t>
            </a:r>
            <a:r>
              <a:rPr lang="en-US" sz="1400" i="1"/>
              <a:t>(% of overall respondents that selected a specific option)</a:t>
            </a:r>
          </a:p>
        </p:txBody>
      </p:sp>
      <p:sp>
        <p:nvSpPr>
          <p:cNvPr id="23" name="TextBox 22">
            <a:extLst>
              <a:ext uri="{FF2B5EF4-FFF2-40B4-BE49-F238E27FC236}">
                <a16:creationId xmlns:a16="http://schemas.microsoft.com/office/drawing/2014/main" id="{95997FE4-29E2-2B90-79B7-BC9398A7819B}"/>
              </a:ext>
            </a:extLst>
          </p:cNvPr>
          <p:cNvSpPr txBox="1"/>
          <p:nvPr>
            <p:custDataLst>
              <p:tags r:id="rId59"/>
            </p:custDataLst>
          </p:nvPr>
        </p:nvSpPr>
        <p:spPr>
          <a:xfrm>
            <a:off x="2150741" y="6532059"/>
            <a:ext cx="5688334"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Feb 26, 2026 ERCOT Large Load Interconnection (LLI) Batch Study Process Stakeholder Survey results</a:t>
            </a:r>
          </a:p>
        </p:txBody>
      </p:sp>
      <p:sp>
        <p:nvSpPr>
          <p:cNvPr id="144" name="4. Footnote">
            <a:extLst>
              <a:ext uri="{FF2B5EF4-FFF2-40B4-BE49-F238E27FC236}">
                <a16:creationId xmlns:a16="http://schemas.microsoft.com/office/drawing/2014/main" id="{1CD1575C-59A2-BE88-44A3-973020D3FB90}"/>
              </a:ext>
            </a:extLst>
          </p:cNvPr>
          <p:cNvSpPr txBox="1"/>
          <p:nvPr>
            <p:custDataLst>
              <p:tags r:id="rId60"/>
            </p:custDataLst>
          </p:nvPr>
        </p:nvSpPr>
        <p:spPr>
          <a:xfrm>
            <a:off x="2150742" y="6192779"/>
            <a:ext cx="5371720"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indent="-19050"/>
            <a:r>
              <a:rPr lang="en-US"/>
              <a:t>N=62 (11 T(D)SPs, 35 LLC, 5 Other, 11 Generators).</a:t>
            </a:r>
            <a:br>
              <a:rPr lang="en-US"/>
            </a:br>
            <a:r>
              <a:rPr lang="en-US"/>
              <a:t>Note: respondents could multi-select responses so total % &gt; 100</a:t>
            </a:r>
          </a:p>
        </p:txBody>
      </p:sp>
    </p:spTree>
    <p:extLst>
      <p:ext uri="{BB962C8B-B14F-4D97-AF65-F5344CB8AC3E}">
        <p14:creationId xmlns:p14="http://schemas.microsoft.com/office/powerpoint/2010/main" val="9191041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C7DEE-001A-236F-6354-A22A4D9967C0}"/>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629ACE03-3F44-D999-0F74-BE63FFED80B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04" imgH="405" progId="TCLayout.ActiveDocument.1">
                  <p:embed/>
                </p:oleObj>
              </mc:Choice>
              <mc:Fallback>
                <p:oleObj name="think-cell Slide" r:id="rId30" imgW="404" imgH="405" progId="TCLayout.ActiveDocument.1">
                  <p:embed/>
                  <p:pic>
                    <p:nvPicPr>
                      <p:cNvPr id="22" name="Object 2" hidden="1">
                        <a:extLst>
                          <a:ext uri="{FF2B5EF4-FFF2-40B4-BE49-F238E27FC236}">
                            <a16:creationId xmlns:a16="http://schemas.microsoft.com/office/drawing/2014/main" id="{629ACE03-3F44-D999-0F74-BE63FFED80BA}"/>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F487207C-7AD4-CCD7-7565-C3B459D94BA1}"/>
              </a:ext>
            </a:extLst>
          </p:cNvPr>
          <p:cNvSpPr>
            <a:spLocks noGrp="1"/>
          </p:cNvSpPr>
          <p:nvPr>
            <p:ph type="title"/>
            <p:custDataLst>
              <p:tags r:id="rId2"/>
            </p:custDataLst>
          </p:nvPr>
        </p:nvSpPr>
        <p:spPr>
          <a:xfrm>
            <a:off x="554736" y="172212"/>
            <a:ext cx="6967728" cy="731520"/>
          </a:xfrm>
        </p:spPr>
        <p:txBody>
          <a:bodyPr vert="horz"/>
          <a:lstStyle/>
          <a:p>
            <a:r>
              <a:rPr lang="en-US"/>
              <a:t>CLR and BYOG: BYOG Self-Limiting Facility</a:t>
            </a:r>
          </a:p>
        </p:txBody>
      </p:sp>
      <p:cxnSp>
        <p:nvCxnSpPr>
          <p:cNvPr id="6" name="LineBasicStrong 6">
            <a:extLst>
              <a:ext uri="{FF2B5EF4-FFF2-40B4-BE49-F238E27FC236}">
                <a16:creationId xmlns:a16="http://schemas.microsoft.com/office/drawing/2014/main" id="{391A1616-7B58-0BF1-D213-4DD98AFE4769}"/>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501519E-800A-DC24-C77A-3D8BE80A094D}"/>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9" name="LineBasicStrong 6">
            <a:extLst>
              <a:ext uri="{FF2B5EF4-FFF2-40B4-BE49-F238E27FC236}">
                <a16:creationId xmlns:a16="http://schemas.microsoft.com/office/drawing/2014/main" id="{1144D436-A624-0EB6-A789-5DB153FD54E0}"/>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9F503F1-E7E5-1C5F-6221-A175E32FB163}"/>
              </a:ext>
            </a:extLst>
          </p:cNvPr>
          <p:cNvSpPr txBox="1">
            <a:spLocks/>
          </p:cNvSpPr>
          <p:nvPr/>
        </p:nvSpPr>
        <p:spPr>
          <a:xfrm>
            <a:off x="8054871" y="1992154"/>
            <a:ext cx="3801508" cy="459356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Strong majority of respondents (80%) agree that the BYOG self-limiting facility concept is adequate</a:t>
            </a:r>
            <a:r>
              <a:rPr lang="en-US" sz="1200"/>
              <a:t>, while a minority (20%) do not</a:t>
            </a:r>
          </a:p>
          <a:p>
            <a:pPr marL="285750" indent="-285750">
              <a:buFont typeface="Arial" panose="020B0604020202020204" pitchFamily="34" charset="0"/>
              <a:buChar char="•"/>
            </a:pPr>
            <a:r>
              <a:rPr lang="en-US" sz="1200" b="1"/>
              <a:t>Overall stakeholder alignment: </a:t>
            </a:r>
            <a:r>
              <a:rPr lang="en-US" sz="1200"/>
              <a:t>“T(D)SPs,” “Large Load customers,” “Generators,” and “Other” stakeholders each show majority support for the self-limiting facility concept</a:t>
            </a:r>
            <a:endParaRPr lang="en-US" sz="1200" b="1"/>
          </a:p>
          <a:p>
            <a:pPr marL="285750" indent="-285750">
              <a:buFont typeface="Arial" panose="020B0604020202020204" pitchFamily="34" charset="0"/>
              <a:buChar char="•"/>
            </a:pPr>
            <a:r>
              <a:rPr lang="en-US" sz="1200" b="1"/>
              <a:t>Reasons of opposition:</a:t>
            </a:r>
          </a:p>
          <a:p>
            <a:pPr marL="514350" lvl="1" indent="-285750">
              <a:buFont typeface="Arial" panose="020B0604020202020204" pitchFamily="34" charset="0"/>
              <a:buChar char="­"/>
            </a:pPr>
            <a:r>
              <a:rPr lang="en-US" sz="1200"/>
              <a:t>Operational and reliability concerns, including need for real-time controls, enforceability, and clear compliance mechanisms</a:t>
            </a:r>
          </a:p>
          <a:p>
            <a:pPr marL="514350" lvl="1" indent="-285750">
              <a:buFont typeface="Arial" panose="020B0604020202020204" pitchFamily="34" charset="0"/>
              <a:buChar char="­"/>
            </a:pPr>
            <a:r>
              <a:rPr lang="en-US" sz="1200"/>
              <a:t>Preference for dynamic (rather than fixed) injection/withdrawal limits, potentially reflecting seasonal or system conditions</a:t>
            </a:r>
          </a:p>
          <a:p>
            <a:pPr marL="514350" lvl="1" indent="-285750">
              <a:buFont typeface="Arial" panose="020B0604020202020204" pitchFamily="34" charset="0"/>
              <a:buChar char="­"/>
            </a:pPr>
            <a:r>
              <a:rPr lang="en-US" sz="1200"/>
              <a:t>Need for greater flexibility, including ramping as transmission is built or site-specific agreements among ERCOT, TSP, and the customer</a:t>
            </a:r>
          </a:p>
          <a:p>
            <a:pPr marL="514350" lvl="1" indent="-285750">
              <a:buFont typeface="Arial" panose="020B0604020202020204" pitchFamily="34" charset="0"/>
              <a:buChar char="­"/>
            </a:pPr>
            <a:r>
              <a:rPr lang="en-US" sz="1200"/>
              <a:t>Concerns that SLF may be impractical or misaligned with certain configurations (e.g., fully dispatchable co-located generation, G-1 events, maintenance scenarios)</a:t>
            </a:r>
          </a:p>
          <a:p>
            <a:pPr marL="514350" lvl="1" indent="-285750">
              <a:buFont typeface="Arial" panose="020B0604020202020204" pitchFamily="34" charset="0"/>
              <a:buChar char="­"/>
            </a:pPr>
            <a:r>
              <a:rPr lang="en-US" sz="1200"/>
              <a:t>Requests for clearer BYOG/SLF definitions and implementation details before full endorsement</a:t>
            </a:r>
          </a:p>
        </p:txBody>
      </p:sp>
      <p:graphicFrame>
        <p:nvGraphicFramePr>
          <p:cNvPr id="64" name="Chart 63">
            <a:extLst>
              <a:ext uri="{FF2B5EF4-FFF2-40B4-BE49-F238E27FC236}">
                <a16:creationId xmlns:a16="http://schemas.microsoft.com/office/drawing/2014/main" id="{2939C750-838A-2F94-3DEF-E255277C73F9}"/>
              </a:ext>
            </a:extLst>
          </p:cNvPr>
          <p:cNvGraphicFramePr/>
          <p:nvPr>
            <p:custDataLst>
              <p:tags r:id="rId5"/>
            </p:custData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32"/>
          </a:graphicData>
        </a:graphic>
      </p:graphicFrame>
      <p:sp>
        <p:nvSpPr>
          <p:cNvPr id="17" name="Text Placeholder 4">
            <a:extLst>
              <a:ext uri="{FF2B5EF4-FFF2-40B4-BE49-F238E27FC236}">
                <a16:creationId xmlns:a16="http://schemas.microsoft.com/office/drawing/2014/main" id="{2334238F-0C11-3931-A631-E6DD6AB6DA4F}"/>
              </a:ext>
            </a:extLst>
          </p:cNvPr>
          <p:cNvSpPr>
            <a:spLocks noGrp="1"/>
          </p:cNvSpPr>
          <p:nvPr>
            <p:custDataLst>
              <p:tags r:id="rId6"/>
            </p:custDataLst>
          </p:nvPr>
        </p:nvSpPr>
        <p:spPr bwMode="auto">
          <a:xfrm>
            <a:off x="2165350" y="5343525"/>
            <a:ext cx="2603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ED5BDDD-8507-4331-8972-FFE08B8AF97F}" type="datetime'''''''''''''''''''''''''Y''''''''''''''''e''''''''''s'">
              <a:rPr lang="en-US" altLang="en-US" sz="1200" smtClean="0">
                <a:effectLst/>
                <a:cs typeface="+mn-cs"/>
              </a:rPr>
              <a:pPr lvl="0" algn="ctr">
                <a:spcBef>
                  <a:spcPct val="0"/>
                </a:spcBef>
                <a:spcAft>
                  <a:spcPct val="0"/>
                </a:spcAft>
              </a:pPr>
              <a:t>Yes</a:t>
            </a:fld>
            <a:endParaRPr lang="en-US" sz="1200">
              <a:cs typeface="+mn-cs"/>
            </a:endParaRPr>
          </a:p>
        </p:txBody>
      </p:sp>
      <p:sp>
        <p:nvSpPr>
          <p:cNvPr id="20" name="Text Placeholder 4">
            <a:extLst>
              <a:ext uri="{FF2B5EF4-FFF2-40B4-BE49-F238E27FC236}">
                <a16:creationId xmlns:a16="http://schemas.microsoft.com/office/drawing/2014/main" id="{2CB980B9-ABD7-B111-93F2-80A25FC97E58}"/>
              </a:ext>
            </a:extLst>
          </p:cNvPr>
          <p:cNvSpPr>
            <a:spLocks noGrp="1"/>
          </p:cNvSpPr>
          <p:nvPr>
            <p:custDataLst>
              <p:tags r:id="rId7"/>
            </p:custDataLst>
          </p:nvPr>
        </p:nvSpPr>
        <p:spPr bwMode="auto">
          <a:xfrm>
            <a:off x="5656263" y="5343525"/>
            <a:ext cx="2492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43F0570-CD75-4390-B2F1-2D9AB1FCE4D2}" type="datetime'''''''''''N''''''''''''''o'''' '''''''''''''''''''''''">
              <a:rPr lang="en-US" altLang="en-US" sz="1200" smtClean="0">
                <a:cs typeface="+mn-cs"/>
              </a:rPr>
              <a:pPr lvl="0" algn="ctr">
                <a:spcBef>
                  <a:spcPct val="0"/>
                </a:spcBef>
                <a:spcAft>
                  <a:spcPct val="0"/>
                </a:spcAft>
              </a:pPr>
              <a:t>No </a:t>
            </a:fld>
            <a:endParaRPr lang="en-US" sz="1200">
              <a:cs typeface="+mn-cs"/>
            </a:endParaRPr>
          </a:p>
        </p:txBody>
      </p:sp>
      <p:sp>
        <p:nvSpPr>
          <p:cNvPr id="11" name="Text Placeholder 4">
            <a:extLst>
              <a:ext uri="{FF2B5EF4-FFF2-40B4-BE49-F238E27FC236}">
                <a16:creationId xmlns:a16="http://schemas.microsoft.com/office/drawing/2014/main" id="{F49E9B87-56CF-266A-4C23-4A6081B263A5}"/>
              </a:ext>
            </a:extLst>
          </p:cNvPr>
          <p:cNvSpPr>
            <a:spLocks noGrp="1"/>
          </p:cNvSpPr>
          <p:nvPr>
            <p:custDataLst>
              <p:tags r:id="rId8"/>
            </p:custDataLst>
          </p:nvPr>
        </p:nvSpPr>
        <p:spPr bwMode="gray">
          <a:xfrm>
            <a:off x="2122488"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A1C28B0-78CC-4395-A885-18EA733BEAA3}" type="datetime'''''''8''''''''''''''''''''0''''''''''''''''''%'''''''">
              <a:rPr lang="en-US" altLang="en-US" sz="1200" b="1" smtClean="0">
                <a:cs typeface="+mn-cs"/>
              </a:rPr>
              <a:pPr lvl="0" algn="ctr">
                <a:spcBef>
                  <a:spcPct val="0"/>
                </a:spcBef>
                <a:spcAft>
                  <a:spcPct val="0"/>
                </a:spcAft>
              </a:pPr>
              <a:t>80%</a:t>
            </a:fld>
            <a:endParaRPr lang="en-US" sz="1200" b="1">
              <a:cs typeface="+mn-cs"/>
            </a:endParaRPr>
          </a:p>
        </p:txBody>
      </p:sp>
      <p:sp>
        <p:nvSpPr>
          <p:cNvPr id="12" name="Text Placeholder 4">
            <a:extLst>
              <a:ext uri="{FF2B5EF4-FFF2-40B4-BE49-F238E27FC236}">
                <a16:creationId xmlns:a16="http://schemas.microsoft.com/office/drawing/2014/main" id="{BC9C0A6C-B062-B3F2-A7EA-8E3C687E92BF}"/>
              </a:ext>
            </a:extLst>
          </p:cNvPr>
          <p:cNvSpPr>
            <a:spLocks noGrp="1"/>
          </p:cNvSpPr>
          <p:nvPr>
            <p:custDataLst>
              <p:tags r:id="rId9"/>
            </p:custDataLst>
          </p:nvPr>
        </p:nvSpPr>
        <p:spPr bwMode="gray">
          <a:xfrm>
            <a:off x="5607050" y="43957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CF1E66C-621E-4CC5-AAA2-86048926F3DE}" type="datetime'''2''''''''''''''''''''''''''''''''''''0''''''''''''''''''''%'">
              <a:rPr lang="en-US" altLang="en-US" sz="1200" b="1" smtClean="0">
                <a:cs typeface="+mn-cs"/>
              </a:rPr>
              <a:pPr lvl="0" algn="ctr">
                <a:spcBef>
                  <a:spcPct val="0"/>
                </a:spcBef>
                <a:spcAft>
                  <a:spcPct val="0"/>
                </a:spcAft>
              </a:pPr>
              <a:t>20%</a:t>
            </a:fld>
            <a:endParaRPr lang="en-US" sz="1200" b="1">
              <a:cs typeface="+mn-cs"/>
            </a:endParaRPr>
          </a:p>
        </p:txBody>
      </p:sp>
      <p:sp>
        <p:nvSpPr>
          <p:cNvPr id="45" name="Text Placeholder 4">
            <a:extLst>
              <a:ext uri="{FF2B5EF4-FFF2-40B4-BE49-F238E27FC236}">
                <a16:creationId xmlns:a16="http://schemas.microsoft.com/office/drawing/2014/main" id="{4C1F3293-4EFE-461D-940D-7EE66BAE31C5}"/>
              </a:ext>
            </a:extLst>
          </p:cNvPr>
          <p:cNvSpPr>
            <a:spLocks noGrp="1"/>
          </p:cNvSpPr>
          <p:nvPr>
            <p:custDataLst>
              <p:tags r:id="rId10"/>
            </p:custDataLst>
          </p:nvPr>
        </p:nvSpPr>
        <p:spPr bwMode="gray">
          <a:xfrm>
            <a:off x="5026025" y="4914900"/>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1AC6F22-4E6D-4D1A-B773-C3998F0AF51D}" type="datetime'''''''''''''''''''3''''''''''%'''''''''">
              <a:rPr lang="en-US" altLang="en-US" sz="1200" smtClean="0">
                <a:solidFill>
                  <a:schemeClr val="tx2"/>
                </a:solidFill>
                <a:effectLst/>
                <a:cs typeface="+mn-cs"/>
              </a:rPr>
              <a:pPr lvl="0" algn="ctr">
                <a:spcBef>
                  <a:spcPct val="0"/>
                </a:spcBef>
                <a:spcAft>
                  <a:spcPct val="0"/>
                </a:spcAft>
              </a:pPr>
              <a:t>3%</a:t>
            </a:fld>
            <a:endParaRPr lang="en-US" sz="1200">
              <a:solidFill>
                <a:schemeClr val="tx2"/>
              </a:solidFill>
              <a:cs typeface="+mn-cs"/>
            </a:endParaRPr>
          </a:p>
        </p:txBody>
      </p:sp>
      <p:sp>
        <p:nvSpPr>
          <p:cNvPr id="51" name="Text Placeholder 4">
            <a:extLst>
              <a:ext uri="{FF2B5EF4-FFF2-40B4-BE49-F238E27FC236}">
                <a16:creationId xmlns:a16="http://schemas.microsoft.com/office/drawing/2014/main" id="{4C1F3293-4EFE-461D-940D-7EE66BAE31C5}"/>
              </a:ext>
            </a:extLst>
          </p:cNvPr>
          <p:cNvSpPr>
            <a:spLocks noGrp="1"/>
          </p:cNvSpPr>
          <p:nvPr>
            <p:custDataLst>
              <p:tags r:id="rId11"/>
            </p:custDataLst>
          </p:nvPr>
        </p:nvSpPr>
        <p:spPr bwMode="gray">
          <a:xfrm>
            <a:off x="2122488" y="27892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70E573E-95F3-4B0D-AFFB-FE4DAC804392}" type="datetime'''1''''''''''''''''7''''''''''''''''''''''''''''''''%'''''">
              <a:rPr lang="en-US" altLang="en-US" sz="1200" smtClean="0">
                <a:solidFill>
                  <a:schemeClr val="tx2"/>
                </a:solidFill>
                <a:effectLst/>
                <a:cs typeface="+mn-cs"/>
              </a:rPr>
              <a:pPr lvl="0" algn="ctr">
                <a:spcBef>
                  <a:spcPct val="0"/>
                </a:spcBef>
                <a:spcAft>
                  <a:spcPct val="0"/>
                </a:spcAft>
              </a:pPr>
              <a:t>17%</a:t>
            </a:fld>
            <a:endParaRPr lang="en-US" sz="1200">
              <a:solidFill>
                <a:schemeClr val="tx2"/>
              </a:solidFill>
              <a:cs typeface="+mn-cs"/>
            </a:endParaRPr>
          </a:p>
        </p:txBody>
      </p:sp>
      <p:sp>
        <p:nvSpPr>
          <p:cNvPr id="52" name="Text Placeholder 4">
            <a:extLst>
              <a:ext uri="{FF2B5EF4-FFF2-40B4-BE49-F238E27FC236}">
                <a16:creationId xmlns:a16="http://schemas.microsoft.com/office/drawing/2014/main" id="{4C1F3293-4EFE-461D-940D-7EE66BAE31C5}"/>
              </a:ext>
            </a:extLst>
          </p:cNvPr>
          <p:cNvSpPr>
            <a:spLocks noGrp="1"/>
          </p:cNvSpPr>
          <p:nvPr>
            <p:custDataLst>
              <p:tags r:id="rId12"/>
            </p:custDataLst>
          </p:nvPr>
        </p:nvSpPr>
        <p:spPr bwMode="gray">
          <a:xfrm>
            <a:off x="2122488" y="387985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DEA8551-9884-46C3-8C0A-BFD7B00F2D85}" type="datetime'''''''''4''''''''''''''7%'''''''">
              <a:rPr lang="en-US" altLang="en-US" sz="1200" smtClean="0">
                <a:cs typeface="+mn-cs"/>
              </a:rPr>
              <a:pPr lvl="0" algn="ctr">
                <a:spcBef>
                  <a:spcPct val="0"/>
                </a:spcBef>
                <a:spcAft>
                  <a:spcPct val="0"/>
                </a:spcAft>
              </a:pPr>
              <a:t>47%</a:t>
            </a:fld>
            <a:endParaRPr lang="en-US" sz="1200">
              <a:cs typeface="+mn-cs"/>
            </a:endParaRPr>
          </a:p>
        </p:txBody>
      </p:sp>
      <p:sp>
        <p:nvSpPr>
          <p:cNvPr id="53" name="Text Placeholder 4">
            <a:extLst>
              <a:ext uri="{FF2B5EF4-FFF2-40B4-BE49-F238E27FC236}">
                <a16:creationId xmlns:a16="http://schemas.microsoft.com/office/drawing/2014/main" id="{4C1F3293-4EFE-461D-940D-7EE66BAE31C5}"/>
              </a:ext>
            </a:extLst>
          </p:cNvPr>
          <p:cNvSpPr>
            <a:spLocks noGrp="1"/>
          </p:cNvSpPr>
          <p:nvPr>
            <p:custDataLst>
              <p:tags r:id="rId13"/>
            </p:custDataLst>
          </p:nvPr>
        </p:nvSpPr>
        <p:spPr bwMode="gray">
          <a:xfrm>
            <a:off x="2163763" y="4741863"/>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97866AD-AE99-4AFB-B85F-F0F411F65EF0}" type="datetime'''''''''3''''%'''''''">
              <a:rPr lang="en-US" altLang="en-US" sz="1200" smtClean="0">
                <a:solidFill>
                  <a:schemeClr val="tx2"/>
                </a:solidFill>
                <a:cs typeface="+mn-cs"/>
              </a:rPr>
              <a:pPr lvl="0" algn="ctr">
                <a:spcBef>
                  <a:spcPct val="0"/>
                </a:spcBef>
                <a:spcAft>
                  <a:spcPct val="0"/>
                </a:spcAft>
              </a:pPr>
              <a:t>3%</a:t>
            </a:fld>
            <a:endParaRPr lang="en-US" sz="1200">
              <a:solidFill>
                <a:schemeClr val="tx2"/>
              </a:solidFill>
              <a:cs typeface="+mn-cs"/>
            </a:endParaRPr>
          </a:p>
        </p:txBody>
      </p:sp>
      <p:sp>
        <p:nvSpPr>
          <p:cNvPr id="54" name="Text Placeholder 4">
            <a:extLst>
              <a:ext uri="{FF2B5EF4-FFF2-40B4-BE49-F238E27FC236}">
                <a16:creationId xmlns:a16="http://schemas.microsoft.com/office/drawing/2014/main" id="{4C1F3293-4EFE-461D-940D-7EE66BAE31C5}"/>
              </a:ext>
            </a:extLst>
          </p:cNvPr>
          <p:cNvSpPr>
            <a:spLocks noGrp="1"/>
          </p:cNvSpPr>
          <p:nvPr>
            <p:custDataLst>
              <p:tags r:id="rId14"/>
            </p:custDataLst>
          </p:nvPr>
        </p:nvSpPr>
        <p:spPr bwMode="gray">
          <a:xfrm>
            <a:off x="2122488" y="50006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C3F86BE-EF2E-4A63-A2A8-7AC5668AE082}" type="datetime'''''''''''''''12''''''''%'''''''''''''''''''''''">
              <a:rPr lang="en-US" altLang="en-US" sz="1200" smtClean="0">
                <a:effectLst/>
                <a:cs typeface="+mn-cs"/>
              </a:rPr>
              <a:pPr lvl="0" algn="ctr">
                <a:spcBef>
                  <a:spcPct val="0"/>
                </a:spcBef>
                <a:spcAft>
                  <a:spcPct val="0"/>
                </a:spcAft>
              </a:pPr>
              <a:t>12%</a:t>
            </a:fld>
            <a:endParaRPr lang="en-US" sz="1200">
              <a:cs typeface="+mn-cs"/>
            </a:endParaRPr>
          </a:p>
        </p:txBody>
      </p:sp>
      <p:sp>
        <p:nvSpPr>
          <p:cNvPr id="55" name="Text Placeholder 4">
            <a:extLst>
              <a:ext uri="{FF2B5EF4-FFF2-40B4-BE49-F238E27FC236}">
                <a16:creationId xmlns:a16="http://schemas.microsoft.com/office/drawing/2014/main" id="{4C1F3293-4EFE-461D-940D-7EE66BAE31C5}"/>
              </a:ext>
            </a:extLst>
          </p:cNvPr>
          <p:cNvSpPr>
            <a:spLocks noGrp="1"/>
          </p:cNvSpPr>
          <p:nvPr>
            <p:custDataLst>
              <p:tags r:id="rId15"/>
            </p:custDataLst>
          </p:nvPr>
        </p:nvSpPr>
        <p:spPr bwMode="gray">
          <a:xfrm>
            <a:off x="5648325" y="4598988"/>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8FEBA95-EDB9-4F50-BA0A-F13AE9F3663B}" type="datetime'''''''''''''5''''%'''''''''''''''''''''''''''''''">
              <a:rPr lang="en-US" altLang="en-US" sz="1200" smtClean="0">
                <a:solidFill>
                  <a:schemeClr val="tx2"/>
                </a:solidFill>
                <a:effectLst/>
                <a:cs typeface="+mn-cs"/>
              </a:rPr>
              <a:pPr lvl="0" algn="ctr">
                <a:spcBef>
                  <a:spcPct val="0"/>
                </a:spcBef>
                <a:spcAft>
                  <a:spcPct val="0"/>
                </a:spcAft>
              </a:pPr>
              <a:t>5%</a:t>
            </a:fld>
            <a:endParaRPr lang="en-US" sz="1200">
              <a:solidFill>
                <a:schemeClr val="tx2"/>
              </a:solidFill>
              <a:cs typeface="+mn-cs"/>
            </a:endParaRPr>
          </a:p>
        </p:txBody>
      </p:sp>
      <p:sp>
        <p:nvSpPr>
          <p:cNvPr id="58" name="Text Placeholder 4">
            <a:extLst>
              <a:ext uri="{FF2B5EF4-FFF2-40B4-BE49-F238E27FC236}">
                <a16:creationId xmlns:a16="http://schemas.microsoft.com/office/drawing/2014/main" id="{4C1F3293-4EFE-461D-940D-7EE66BAE31C5}"/>
              </a:ext>
            </a:extLst>
          </p:cNvPr>
          <p:cNvSpPr>
            <a:spLocks noGrp="1"/>
          </p:cNvSpPr>
          <p:nvPr>
            <p:custDataLst>
              <p:tags r:id="rId16"/>
            </p:custDataLst>
          </p:nvPr>
        </p:nvSpPr>
        <p:spPr bwMode="gray">
          <a:xfrm>
            <a:off x="6270625" y="4770438"/>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790189B-D35F-454E-9FE9-D9C0EC4D6FFE}" type="datetime'''''5''''''''''''''''''''%'''''''''''''''''''''''''''''''''">
              <a:rPr lang="en-US" altLang="en-US" sz="1200" smtClean="0">
                <a:effectLst/>
                <a:cs typeface="+mn-cs"/>
              </a:rPr>
              <a:pPr lvl="0" algn="ctr">
                <a:spcBef>
                  <a:spcPct val="0"/>
                </a:spcBef>
                <a:spcAft>
                  <a:spcPct val="0"/>
                </a:spcAft>
              </a:pPr>
              <a:t>5%</a:t>
            </a:fld>
            <a:endParaRPr lang="en-US" sz="1200">
              <a:cs typeface="+mn-cs"/>
            </a:endParaRPr>
          </a:p>
        </p:txBody>
      </p:sp>
      <p:sp>
        <p:nvSpPr>
          <p:cNvPr id="59" name="Text Placeholder 4">
            <a:extLst>
              <a:ext uri="{FF2B5EF4-FFF2-40B4-BE49-F238E27FC236}">
                <a16:creationId xmlns:a16="http://schemas.microsoft.com/office/drawing/2014/main" id="{4C1F3293-4EFE-461D-940D-7EE66BAE31C5}"/>
              </a:ext>
            </a:extLst>
          </p:cNvPr>
          <p:cNvSpPr>
            <a:spLocks noGrp="1"/>
          </p:cNvSpPr>
          <p:nvPr>
            <p:custDataLst>
              <p:tags r:id="rId17"/>
            </p:custDataLst>
          </p:nvPr>
        </p:nvSpPr>
        <p:spPr bwMode="gray">
          <a:xfrm>
            <a:off x="5648325" y="5086350"/>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43807A9-8DD5-4B41-B821-FF572299B323}" type="datetime'''''''''''''''''''''''''''''''7''''''%'''''''''''''''''''">
              <a:rPr lang="en-US" altLang="en-US" sz="1200" smtClean="0">
                <a:effectLst/>
                <a:cs typeface="+mn-cs"/>
              </a:rPr>
              <a:pPr lvl="0" algn="ctr">
                <a:spcBef>
                  <a:spcPct val="0"/>
                </a:spcBef>
                <a:spcAft>
                  <a:spcPct val="0"/>
                </a:spcAft>
              </a:pPr>
              <a:t>7%</a:t>
            </a:fld>
            <a:endParaRPr lang="en-US" sz="1200">
              <a:cs typeface="+mn-cs"/>
            </a:endParaRPr>
          </a:p>
        </p:txBody>
      </p:sp>
      <p:sp>
        <p:nvSpPr>
          <p:cNvPr id="56" name="Rectangle 55">
            <a:extLst>
              <a:ext uri="{FF2B5EF4-FFF2-40B4-BE49-F238E27FC236}">
                <a16:creationId xmlns:a16="http://schemas.microsoft.com/office/drawing/2014/main" id="{45289515-7738-10CA-FE13-423B8111F6C6}"/>
              </a:ext>
            </a:extLst>
          </p:cNvPr>
          <p:cNvSpPr/>
          <p:nvPr>
            <p:custDataLst>
              <p:tags r:id="rId18"/>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57" name="Rectangle 56">
            <a:extLst>
              <a:ext uri="{FF2B5EF4-FFF2-40B4-BE49-F238E27FC236}">
                <a16:creationId xmlns:a16="http://schemas.microsoft.com/office/drawing/2014/main" id="{2FEE63C6-A8DA-6D97-781C-5E97C75EBFC2}"/>
              </a:ext>
            </a:extLst>
          </p:cNvPr>
          <p:cNvSpPr/>
          <p:nvPr>
            <p:custDataLst>
              <p:tags r:id="rId19"/>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0" name="Rectangle 69">
            <a:extLst>
              <a:ext uri="{FF2B5EF4-FFF2-40B4-BE49-F238E27FC236}">
                <a16:creationId xmlns:a16="http://schemas.microsoft.com/office/drawing/2014/main" id="{E4D3930C-F188-7CCC-8802-FAAE65FB41A6}"/>
              </a:ext>
            </a:extLst>
          </p:cNvPr>
          <p:cNvSpPr/>
          <p:nvPr>
            <p:custDataLst>
              <p:tags r:id="rId20"/>
            </p:custDataLst>
          </p:nvPr>
        </p:nvSpPr>
        <p:spPr bwMode="auto">
          <a:xfrm>
            <a:off x="2773363"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8" name="Rectangle 37">
            <a:extLst>
              <a:ext uri="{FF2B5EF4-FFF2-40B4-BE49-F238E27FC236}">
                <a16:creationId xmlns:a16="http://schemas.microsoft.com/office/drawing/2014/main" id="{DE96B75C-89B6-E46C-6F8D-41D95E7C3A3C}"/>
              </a:ext>
            </a:extLst>
          </p:cNvPr>
          <p:cNvSpPr/>
          <p:nvPr>
            <p:custDataLst>
              <p:tags r:id="rId21"/>
            </p:custDataLst>
          </p:nvPr>
        </p:nvSpPr>
        <p:spPr bwMode="auto">
          <a:xfrm>
            <a:off x="3471863" y="1997075"/>
            <a:ext cx="165100" cy="165100"/>
          </a:xfrm>
          <a:prstGeom prst="rect">
            <a:avLst/>
          </a:prstGeom>
          <a:solidFill>
            <a:schemeClr val="accent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Text Placeholder 4">
            <a:extLst>
              <a:ext uri="{FF2B5EF4-FFF2-40B4-BE49-F238E27FC236}">
                <a16:creationId xmlns:a16="http://schemas.microsoft.com/office/drawing/2014/main" id="{FFB20B9E-1C3C-5013-9CF8-2DFA8338EF5B}"/>
              </a:ext>
            </a:extLst>
          </p:cNvPr>
          <p:cNvSpPr>
            <a:spLocks noGrp="1"/>
          </p:cNvSpPr>
          <p:nvPr>
            <p:custDataLst>
              <p:tags r:id="rId22"/>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a:cs typeface="+mn-cs"/>
            </a:endParaRPr>
          </a:p>
        </p:txBody>
      </p:sp>
      <p:sp>
        <p:nvSpPr>
          <p:cNvPr id="49" name="Text Placeholder 4">
            <a:extLst>
              <a:ext uri="{FF2B5EF4-FFF2-40B4-BE49-F238E27FC236}">
                <a16:creationId xmlns:a16="http://schemas.microsoft.com/office/drawing/2014/main" id="{B3D54185-C3AC-54BF-00E5-AE012AB87001}"/>
              </a:ext>
            </a:extLst>
          </p:cNvPr>
          <p:cNvSpPr>
            <a:spLocks noGrp="1"/>
          </p:cNvSpPr>
          <p:nvPr>
            <p:custDataLst>
              <p:tags r:id="rId23"/>
            </p:custDataLst>
          </p:nvPr>
        </p:nvSpPr>
        <p:spPr bwMode="auto">
          <a:xfrm>
            <a:off x="1731962" y="1995488"/>
            <a:ext cx="9398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9676515-B94E-47CA-8F9B-DA5F32F19867}" type="datetime'''''''LL'' ''C''''''''us''''t''om''''''e''''r''''''''s'">
              <a:rPr lang="en-US" altLang="en-US" sz="1200" smtClean="0">
                <a:cs typeface="+mn-cs"/>
              </a:rPr>
              <a:pPr lvl="0">
                <a:spcBef>
                  <a:spcPct val="0"/>
                </a:spcBef>
                <a:spcAft>
                  <a:spcPct val="0"/>
                </a:spcAft>
              </a:pPr>
              <a:t>LL Customers</a:t>
            </a:fld>
            <a:endParaRPr lang="en-US" sz="1200">
              <a:cs typeface="+mn-cs"/>
            </a:endParaRPr>
          </a:p>
        </p:txBody>
      </p:sp>
      <p:sp>
        <p:nvSpPr>
          <p:cNvPr id="67" name="Text Placeholder 4">
            <a:extLst>
              <a:ext uri="{FF2B5EF4-FFF2-40B4-BE49-F238E27FC236}">
                <a16:creationId xmlns:a16="http://schemas.microsoft.com/office/drawing/2014/main" id="{2BA72EAB-7D39-C2CE-4935-2740FC783ACD}"/>
              </a:ext>
            </a:extLst>
          </p:cNvPr>
          <p:cNvSpPr>
            <a:spLocks noGrp="1"/>
          </p:cNvSpPr>
          <p:nvPr>
            <p:custDataLst>
              <p:tags r:id="rId24"/>
            </p:custDataLst>
          </p:nvPr>
        </p:nvSpPr>
        <p:spPr bwMode="auto">
          <a:xfrm>
            <a:off x="2989263"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a:cs typeface="+mn-cs"/>
            </a:endParaRPr>
          </a:p>
        </p:txBody>
      </p:sp>
      <p:sp>
        <p:nvSpPr>
          <p:cNvPr id="33" name="Text Placeholder 4">
            <a:extLst>
              <a:ext uri="{FF2B5EF4-FFF2-40B4-BE49-F238E27FC236}">
                <a16:creationId xmlns:a16="http://schemas.microsoft.com/office/drawing/2014/main" id="{D855F52E-991B-B34E-A365-4BC779726031}"/>
              </a:ext>
            </a:extLst>
          </p:cNvPr>
          <p:cNvSpPr>
            <a:spLocks noGrp="1"/>
          </p:cNvSpPr>
          <p:nvPr>
            <p:custDataLst>
              <p:tags r:id="rId25"/>
            </p:custDataLst>
          </p:nvPr>
        </p:nvSpPr>
        <p:spPr bwMode="auto">
          <a:xfrm>
            <a:off x="3687763" y="1995488"/>
            <a:ext cx="8032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136ACD7-6283-495B-9CB8-6D9477FBD31C}" type="datetime'''''G''''e''ne''''r''''''''a''''''to''''''r''''''s '''''">
              <a:rPr lang="en-US" altLang="en-US" sz="1200" smtClean="0">
                <a:cs typeface="+mn-cs"/>
              </a:rPr>
              <a:pPr lvl="0">
                <a:spcBef>
                  <a:spcPct val="0"/>
                </a:spcBef>
                <a:spcAft>
                  <a:spcPct val="0"/>
                </a:spcAft>
              </a:pPr>
              <a:t>Generators </a:t>
            </a:fld>
            <a:endParaRPr lang="en-US" sz="1200">
              <a:cs typeface="+mn-cs"/>
            </a:endParaRPr>
          </a:p>
        </p:txBody>
      </p:sp>
      <p:sp>
        <p:nvSpPr>
          <p:cNvPr id="16" name="4. Footnote">
            <a:extLst>
              <a:ext uri="{FF2B5EF4-FFF2-40B4-BE49-F238E27FC236}">
                <a16:creationId xmlns:a16="http://schemas.microsoft.com/office/drawing/2014/main" id="{CB249FF6-356E-78EC-57FD-08D800D9E09A}"/>
              </a:ext>
            </a:extLst>
          </p:cNvPr>
          <p:cNvSpPr txBox="1"/>
          <p:nvPr>
            <p:custDataLst>
              <p:tags r:id="rId26"/>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N=59 (13 T(D)SPs, 31 LLC, 4 Other, 11 Generators)</a:t>
            </a:r>
          </a:p>
        </p:txBody>
      </p:sp>
      <p:sp>
        <p:nvSpPr>
          <p:cNvPr id="30" name="TrackerNumBlue 28">
            <a:extLst>
              <a:ext uri="{FF2B5EF4-FFF2-40B4-BE49-F238E27FC236}">
                <a16:creationId xmlns:a16="http://schemas.microsoft.com/office/drawing/2014/main" id="{E9227848-777B-A0E4-BAEB-11AF68FB2322}"/>
              </a:ext>
            </a:extLst>
          </p:cNvPr>
          <p:cNvSpPr/>
          <p:nvPr>
            <p:custDataLst>
              <p:tags r:id="rId27"/>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F2</a:t>
            </a:r>
          </a:p>
        </p:txBody>
      </p:sp>
      <p:sp>
        <p:nvSpPr>
          <p:cNvPr id="36" name="TextBox 35">
            <a:extLst>
              <a:ext uri="{FF2B5EF4-FFF2-40B4-BE49-F238E27FC236}">
                <a16:creationId xmlns:a16="http://schemas.microsoft.com/office/drawing/2014/main" id="{346D625A-CB19-627A-7806-7F633824FC82}"/>
              </a:ext>
            </a:extLst>
          </p:cNvPr>
          <p:cNvSpPr txBox="1">
            <a:spLocks/>
          </p:cNvSpPr>
          <p:nvPr/>
        </p:nvSpPr>
        <p:spPr>
          <a:xfrm>
            <a:off x="554735" y="1112433"/>
            <a:ext cx="6967727"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“For BYOG, is the self-limiting facility concept adequate? In other words, BYOG site agrees to fixed injections/withdrawal limitation until transmission is built?” </a:t>
            </a:r>
            <a:r>
              <a:rPr lang="en-US" sz="1400" i="1"/>
              <a:t>(% of overall respondents)</a:t>
            </a:r>
          </a:p>
        </p:txBody>
      </p:sp>
      <p:sp>
        <p:nvSpPr>
          <p:cNvPr id="3" name="TextBox 2">
            <a:extLst>
              <a:ext uri="{FF2B5EF4-FFF2-40B4-BE49-F238E27FC236}">
                <a16:creationId xmlns:a16="http://schemas.microsoft.com/office/drawing/2014/main" id="{9373F07C-6894-20F7-D733-6D3C072523E1}"/>
              </a:ext>
            </a:extLst>
          </p:cNvPr>
          <p:cNvSpPr txBox="1"/>
          <p:nvPr>
            <p:custDataLst>
              <p:tags r:id="rId28"/>
            </p:custDataLst>
          </p:nvPr>
        </p:nvSpPr>
        <p:spPr>
          <a:xfrm>
            <a:off x="2150741" y="6532059"/>
            <a:ext cx="5688334"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Feb 26, 2026 ERCOT Large Load Interconnection (LLI) Batch Study Process Stakeholder Survey results</a:t>
            </a:r>
          </a:p>
        </p:txBody>
      </p:sp>
    </p:spTree>
    <p:extLst>
      <p:ext uri="{BB962C8B-B14F-4D97-AF65-F5344CB8AC3E}">
        <p14:creationId xmlns:p14="http://schemas.microsoft.com/office/powerpoint/2010/main" val="19408936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51A67-34DA-5B86-2DE4-8380B3A032F4}"/>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D6812277-D77F-6BE4-C49C-127326A5EA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04" imgH="405" progId="TCLayout.ActiveDocument.1">
                  <p:embed/>
                </p:oleObj>
              </mc:Choice>
              <mc:Fallback>
                <p:oleObj name="think-cell Slide" r:id="rId30" imgW="404" imgH="405" progId="TCLayout.ActiveDocument.1">
                  <p:embed/>
                  <p:pic>
                    <p:nvPicPr>
                      <p:cNvPr id="22" name="Object 2" hidden="1">
                        <a:extLst>
                          <a:ext uri="{FF2B5EF4-FFF2-40B4-BE49-F238E27FC236}">
                            <a16:creationId xmlns:a16="http://schemas.microsoft.com/office/drawing/2014/main" id="{D6812277-D77F-6BE4-C49C-127326A5EA66}"/>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1EE36A22-FC56-3EEE-5654-9BBA302FB274}"/>
              </a:ext>
            </a:extLst>
          </p:cNvPr>
          <p:cNvSpPr>
            <a:spLocks noGrp="1"/>
          </p:cNvSpPr>
          <p:nvPr>
            <p:ph type="title"/>
            <p:custDataLst>
              <p:tags r:id="rId2"/>
            </p:custDataLst>
          </p:nvPr>
        </p:nvSpPr>
        <p:spPr>
          <a:xfrm>
            <a:off x="554736" y="172212"/>
            <a:ext cx="6967728" cy="731520"/>
          </a:xfrm>
        </p:spPr>
        <p:txBody>
          <a:bodyPr vert="horz"/>
          <a:lstStyle/>
          <a:p>
            <a:r>
              <a:rPr lang="en-US"/>
              <a:t>CLR and BYOG: CLR as a bridge solution</a:t>
            </a:r>
          </a:p>
        </p:txBody>
      </p:sp>
      <p:cxnSp>
        <p:nvCxnSpPr>
          <p:cNvPr id="6" name="LineBasicStrong 6">
            <a:extLst>
              <a:ext uri="{FF2B5EF4-FFF2-40B4-BE49-F238E27FC236}">
                <a16:creationId xmlns:a16="http://schemas.microsoft.com/office/drawing/2014/main" id="{6711D1B5-0430-B95F-7DBC-C2BF0629365F}"/>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2A1C851-C8FD-1878-F569-EA58F56FE0B2}"/>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9" name="LineBasicStrong 6">
            <a:extLst>
              <a:ext uri="{FF2B5EF4-FFF2-40B4-BE49-F238E27FC236}">
                <a16:creationId xmlns:a16="http://schemas.microsoft.com/office/drawing/2014/main" id="{5078C9D7-8EAC-35BA-F092-EC8EE7600B26}"/>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76F81E7-9EE9-B70E-A881-334D0D8CAF96}"/>
              </a:ext>
            </a:extLst>
          </p:cNvPr>
          <p:cNvSpPr txBox="1">
            <a:spLocks/>
          </p:cNvSpPr>
          <p:nvPr/>
        </p:nvSpPr>
        <p:spPr>
          <a:xfrm>
            <a:off x="8054871" y="1992154"/>
            <a:ext cx="3801508" cy="437042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Strong majority of respondents (79%) would consider using CLR status to consume power above their firm allocation while upgrades are being built</a:t>
            </a:r>
            <a:r>
              <a:rPr lang="en-US" sz="1200"/>
              <a:t>, while a smaller share (21%) would not</a:t>
            </a:r>
          </a:p>
          <a:p>
            <a:pPr marL="285750" indent="-285750">
              <a:buFont typeface="Arial" panose="020B0604020202020204" pitchFamily="34" charset="0"/>
              <a:buChar char="•"/>
            </a:pPr>
            <a:r>
              <a:rPr lang="en-US" sz="1200" b="1"/>
              <a:t>Overall stakeholder alignment: </a:t>
            </a:r>
            <a:r>
              <a:rPr lang="en-US" sz="1200"/>
              <a:t>“T(D)SPs,” “Large Load customers,” “Generators,” and “Other” stakeholders each show majority support for using CLR status as a transitional mechanism</a:t>
            </a:r>
            <a:endParaRPr lang="en-US" sz="1200" b="1"/>
          </a:p>
          <a:p>
            <a:pPr marL="285750" indent="-285750">
              <a:buFont typeface="Arial" panose="020B0604020202020204" pitchFamily="34" charset="0"/>
              <a:buChar char="•"/>
            </a:pPr>
            <a:r>
              <a:rPr lang="en-US" sz="1200" b="1"/>
              <a:t>Additional comments:</a:t>
            </a:r>
          </a:p>
          <a:p>
            <a:pPr marL="514350" lvl="1" indent="-285750">
              <a:buFont typeface="Arial" panose="020B0604020202020204" pitchFamily="34" charset="0"/>
              <a:buChar char="­"/>
            </a:pPr>
            <a:r>
              <a:rPr lang="en-US" sz="1200"/>
              <a:t>Need for clearer definition and consistent understanding of what constitutes CLR participation and its reliability expectations</a:t>
            </a:r>
          </a:p>
          <a:p>
            <a:pPr marL="514350" lvl="1" indent="-285750">
              <a:buFont typeface="Arial" panose="020B0604020202020204" pitchFamily="34" charset="0"/>
              <a:buChar char="­"/>
            </a:pPr>
            <a:r>
              <a:rPr lang="en-US" sz="1200"/>
              <a:t>Some stakeholders prefer BYOG or alternative mechanisms over CLR, particularly where operational dispatchability is constrained</a:t>
            </a:r>
          </a:p>
          <a:p>
            <a:pPr marL="514350" lvl="1" indent="-285750">
              <a:buFont typeface="Arial" panose="020B0604020202020204" pitchFamily="34" charset="0"/>
              <a:buChar char="­"/>
            </a:pPr>
            <a:r>
              <a:rPr lang="en-US" sz="1200"/>
              <a:t>Concerns about real-time dispatch feasibility, monitoring requirements, and cost implications for certain large loads</a:t>
            </a:r>
          </a:p>
          <a:p>
            <a:pPr marL="514350" lvl="1" indent="-285750">
              <a:buFont typeface="Arial" panose="020B0604020202020204" pitchFamily="34" charset="0"/>
              <a:buChar char="­"/>
            </a:pPr>
            <a:r>
              <a:rPr lang="en-US" sz="1200"/>
              <a:t>Broad interest in using CLR (or expanded definitions that include BYOG) to maximize early energization, provided it does not delay the batch process</a:t>
            </a:r>
          </a:p>
        </p:txBody>
      </p:sp>
      <p:graphicFrame>
        <p:nvGraphicFramePr>
          <p:cNvPr id="75" name="Chart 74">
            <a:extLst>
              <a:ext uri="{FF2B5EF4-FFF2-40B4-BE49-F238E27FC236}">
                <a16:creationId xmlns:a16="http://schemas.microsoft.com/office/drawing/2014/main" id="{0C2F1979-A56C-29B7-0068-AA82C704B253}"/>
              </a:ext>
            </a:extLst>
          </p:cNvPr>
          <p:cNvGraphicFramePr/>
          <p:nvPr>
            <p:custDataLst>
              <p:tags r:id="rId5"/>
            </p:custData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32"/>
          </a:graphicData>
        </a:graphic>
      </p:graphicFrame>
      <p:sp>
        <p:nvSpPr>
          <p:cNvPr id="17" name="Text Placeholder 4">
            <a:extLst>
              <a:ext uri="{FF2B5EF4-FFF2-40B4-BE49-F238E27FC236}">
                <a16:creationId xmlns:a16="http://schemas.microsoft.com/office/drawing/2014/main" id="{06EE0E77-59FF-B3C8-5FC0-21E387E1EF47}"/>
              </a:ext>
            </a:extLst>
          </p:cNvPr>
          <p:cNvSpPr>
            <a:spLocks noGrp="1"/>
          </p:cNvSpPr>
          <p:nvPr>
            <p:custDataLst>
              <p:tags r:id="rId6"/>
            </p:custDataLst>
          </p:nvPr>
        </p:nvSpPr>
        <p:spPr bwMode="auto">
          <a:xfrm>
            <a:off x="2165350" y="5375275"/>
            <a:ext cx="2603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ED5BDDD-8507-4331-8972-FFE08B8AF97F}" type="datetime'''''''''''''''''''''''''Y''''''''''''''''e''''''''''s'">
              <a:rPr lang="en-US" altLang="en-US" sz="1200" smtClean="0">
                <a:effectLst/>
                <a:cs typeface="+mn-cs"/>
              </a:rPr>
              <a:pPr lvl="0" algn="ctr">
                <a:spcBef>
                  <a:spcPct val="0"/>
                </a:spcBef>
                <a:spcAft>
                  <a:spcPct val="0"/>
                </a:spcAft>
              </a:pPr>
              <a:t>Yes</a:t>
            </a:fld>
            <a:endParaRPr lang="en-US" sz="1200">
              <a:cs typeface="+mn-cs"/>
            </a:endParaRPr>
          </a:p>
        </p:txBody>
      </p:sp>
      <p:sp>
        <p:nvSpPr>
          <p:cNvPr id="20" name="Text Placeholder 4">
            <a:extLst>
              <a:ext uri="{FF2B5EF4-FFF2-40B4-BE49-F238E27FC236}">
                <a16:creationId xmlns:a16="http://schemas.microsoft.com/office/drawing/2014/main" id="{9D1030C1-C37D-10EF-C266-540BCDBB32B9}"/>
              </a:ext>
            </a:extLst>
          </p:cNvPr>
          <p:cNvSpPr>
            <a:spLocks noGrp="1"/>
          </p:cNvSpPr>
          <p:nvPr>
            <p:custDataLst>
              <p:tags r:id="rId7"/>
            </p:custDataLst>
          </p:nvPr>
        </p:nvSpPr>
        <p:spPr bwMode="auto">
          <a:xfrm>
            <a:off x="5656263" y="5375275"/>
            <a:ext cx="2492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43F0570-CD75-4390-B2F1-2D9AB1FCE4D2}" type="datetime'''''''''''N''''''''''''''o'''' '''''''''''''''''''''''">
              <a:rPr lang="en-US" altLang="en-US" sz="1200" smtClean="0">
                <a:cs typeface="+mn-cs"/>
              </a:rPr>
              <a:pPr lvl="0" algn="ctr">
                <a:spcBef>
                  <a:spcPct val="0"/>
                </a:spcBef>
                <a:spcAft>
                  <a:spcPct val="0"/>
                </a:spcAft>
              </a:pPr>
              <a:t>No </a:t>
            </a:fld>
            <a:endParaRPr lang="en-US" sz="1200">
              <a:cs typeface="+mn-cs"/>
            </a:endParaRPr>
          </a:p>
        </p:txBody>
      </p:sp>
      <p:sp>
        <p:nvSpPr>
          <p:cNvPr id="11" name="Text Placeholder 4">
            <a:extLst>
              <a:ext uri="{FF2B5EF4-FFF2-40B4-BE49-F238E27FC236}">
                <a16:creationId xmlns:a16="http://schemas.microsoft.com/office/drawing/2014/main" id="{0221D67D-AFEC-021A-4414-4D51F6B50485}"/>
              </a:ext>
            </a:extLst>
          </p:cNvPr>
          <p:cNvSpPr>
            <a:spLocks noGrp="1"/>
          </p:cNvSpPr>
          <p:nvPr>
            <p:custDataLst>
              <p:tags r:id="rId8"/>
            </p:custDataLst>
          </p:nvPr>
        </p:nvSpPr>
        <p:spPr bwMode="gray">
          <a:xfrm>
            <a:off x="2122488"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4D845FB-11F5-4A45-A5B8-AFE4A02C646A}" type="datetime'''''''''''''''79''''''''''''''''''''''''''''''''''''''%'''''">
              <a:rPr lang="en-US" altLang="en-US" sz="1200" b="1" smtClean="0">
                <a:cs typeface="+mn-cs"/>
              </a:rPr>
              <a:pPr lvl="0" algn="ctr">
                <a:spcBef>
                  <a:spcPct val="0"/>
                </a:spcBef>
                <a:spcAft>
                  <a:spcPct val="0"/>
                </a:spcAft>
              </a:pPr>
              <a:t>79%</a:t>
            </a:fld>
            <a:endParaRPr lang="en-US" sz="1200" b="1">
              <a:cs typeface="+mn-cs"/>
            </a:endParaRPr>
          </a:p>
        </p:txBody>
      </p:sp>
      <p:sp>
        <p:nvSpPr>
          <p:cNvPr id="12" name="Text Placeholder 4">
            <a:extLst>
              <a:ext uri="{FF2B5EF4-FFF2-40B4-BE49-F238E27FC236}">
                <a16:creationId xmlns:a16="http://schemas.microsoft.com/office/drawing/2014/main" id="{F93935F0-9AD6-E5C1-5EBE-0D957F7CD31F}"/>
              </a:ext>
            </a:extLst>
          </p:cNvPr>
          <p:cNvSpPr>
            <a:spLocks noGrp="1"/>
          </p:cNvSpPr>
          <p:nvPr>
            <p:custDataLst>
              <p:tags r:id="rId9"/>
            </p:custDataLst>
          </p:nvPr>
        </p:nvSpPr>
        <p:spPr bwMode="gray">
          <a:xfrm>
            <a:off x="5607050" y="432911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ED193F2-9775-4ADC-B54D-0AC4AD2F6024}" type="datetime'''''''''2''''1''''''''''''''''%'">
              <a:rPr lang="en-US" altLang="en-US" sz="1200" b="1" smtClean="0">
                <a:cs typeface="+mn-cs"/>
              </a:rPr>
              <a:pPr lvl="0" algn="ctr">
                <a:spcBef>
                  <a:spcPct val="0"/>
                </a:spcBef>
                <a:spcAft>
                  <a:spcPct val="0"/>
                </a:spcAft>
              </a:pPr>
              <a:t>21%</a:t>
            </a:fld>
            <a:endParaRPr lang="en-US" sz="1200" b="1">
              <a:cs typeface="+mn-cs"/>
            </a:endParaRPr>
          </a:p>
        </p:txBody>
      </p:sp>
      <p:sp>
        <p:nvSpPr>
          <p:cNvPr id="37" name="Text Placeholder 4">
            <a:extLst>
              <a:ext uri="{FF2B5EF4-FFF2-40B4-BE49-F238E27FC236}">
                <a16:creationId xmlns:a16="http://schemas.microsoft.com/office/drawing/2014/main" id="{4C1F3293-4EFE-461D-940D-7EE66BAE31C5}"/>
              </a:ext>
            </a:extLst>
          </p:cNvPr>
          <p:cNvSpPr>
            <a:spLocks noGrp="1"/>
          </p:cNvSpPr>
          <p:nvPr>
            <p:custDataLst>
              <p:tags r:id="rId10"/>
            </p:custDataLst>
          </p:nvPr>
        </p:nvSpPr>
        <p:spPr bwMode="gray">
          <a:xfrm>
            <a:off x="5648325" y="4511675"/>
            <a:ext cx="263525" cy="182563"/>
          </a:xfrm>
          <a:prstGeom prst="rect">
            <a:avLst/>
          </a:prstGeom>
          <a:solidFill>
            <a:schemeClr val="accent6"/>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94CB052-7FEC-4D0C-828E-668C39987942}" type="datetime'''''2''''''%'''''''''''''''''''''''''''''''''''''">
              <a:rPr lang="en-US" altLang="en-US" sz="1200" smtClean="0">
                <a:solidFill>
                  <a:schemeClr val="tx2"/>
                </a:solidFill>
                <a:effectLst/>
                <a:cs typeface="+mn-cs"/>
              </a:rPr>
              <a:pPr lvl="0" algn="ctr">
                <a:spcBef>
                  <a:spcPct val="0"/>
                </a:spcBef>
                <a:spcAft>
                  <a:spcPct val="0"/>
                </a:spcAft>
              </a:pPr>
              <a:t>2%</a:t>
            </a:fld>
            <a:endParaRPr lang="en-US" sz="1200">
              <a:solidFill>
                <a:schemeClr val="tx2"/>
              </a:solidFill>
              <a:cs typeface="+mn-cs"/>
            </a:endParaRPr>
          </a:p>
        </p:txBody>
      </p:sp>
      <p:sp>
        <p:nvSpPr>
          <p:cNvPr id="43" name="Text Placeholder 4">
            <a:extLst>
              <a:ext uri="{FF2B5EF4-FFF2-40B4-BE49-F238E27FC236}">
                <a16:creationId xmlns:a16="http://schemas.microsoft.com/office/drawing/2014/main" id="{4C1F3293-4EFE-461D-940D-7EE66BAE31C5}"/>
              </a:ext>
            </a:extLst>
          </p:cNvPr>
          <p:cNvSpPr>
            <a:spLocks noGrp="1"/>
          </p:cNvSpPr>
          <p:nvPr>
            <p:custDataLst>
              <p:tags r:id="rId11"/>
            </p:custDataLst>
          </p:nvPr>
        </p:nvSpPr>
        <p:spPr bwMode="gray">
          <a:xfrm>
            <a:off x="6270625" y="5051425"/>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7C5B99D-DEF6-4FEE-9AEE-C3AD652528B0}" type="datetime'''''''''''''''''2''''''%'''''''''''''''''''''''''">
              <a:rPr lang="en-US" altLang="en-US" sz="1200" smtClean="0">
                <a:solidFill>
                  <a:schemeClr val="tx2"/>
                </a:solidFill>
                <a:effectLst/>
                <a:cs typeface="+mn-cs"/>
              </a:rPr>
              <a:pPr lvl="0" algn="ctr">
                <a:spcBef>
                  <a:spcPct val="0"/>
                </a:spcBef>
                <a:spcAft>
                  <a:spcPct val="0"/>
                </a:spcAft>
              </a:pPr>
              <a:t>2%</a:t>
            </a:fld>
            <a:endParaRPr lang="en-US" sz="1200">
              <a:solidFill>
                <a:schemeClr val="tx2"/>
              </a:solidFill>
              <a:cs typeface="+mn-cs"/>
            </a:endParaRPr>
          </a:p>
        </p:txBody>
      </p:sp>
      <p:sp>
        <p:nvSpPr>
          <p:cNvPr id="46" name="Text Placeholder 4">
            <a:extLst>
              <a:ext uri="{FF2B5EF4-FFF2-40B4-BE49-F238E27FC236}">
                <a16:creationId xmlns:a16="http://schemas.microsoft.com/office/drawing/2014/main" id="{4C1F3293-4EFE-461D-940D-7EE66BAE31C5}"/>
              </a:ext>
            </a:extLst>
          </p:cNvPr>
          <p:cNvSpPr>
            <a:spLocks noGrp="1"/>
          </p:cNvSpPr>
          <p:nvPr>
            <p:custDataLst>
              <p:tags r:id="rId12"/>
            </p:custDataLst>
          </p:nvPr>
        </p:nvSpPr>
        <p:spPr bwMode="gray">
          <a:xfrm>
            <a:off x="5026025" y="5141913"/>
            <a:ext cx="263525" cy="182563"/>
          </a:xfrm>
          <a:prstGeom prst="rect">
            <a:avLst/>
          </a:prstGeom>
          <a:solidFill>
            <a:schemeClr val="accent2"/>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136113D-98E3-490C-9D3D-00DD77729518}" type="datetime'''''4''''''''%'''''''''''''''''">
              <a:rPr lang="en-US" altLang="en-US" sz="1200" smtClean="0">
                <a:effectLst/>
                <a:cs typeface="+mn-cs"/>
              </a:rPr>
              <a:pPr lvl="0" algn="ctr">
                <a:spcBef>
                  <a:spcPct val="0"/>
                </a:spcBef>
                <a:spcAft>
                  <a:spcPct val="0"/>
                </a:spcAft>
              </a:pPr>
              <a:t>4%</a:t>
            </a:fld>
            <a:endParaRPr lang="en-US" sz="1200">
              <a:cs typeface="+mn-cs"/>
            </a:endParaRPr>
          </a:p>
        </p:txBody>
      </p:sp>
      <p:sp>
        <p:nvSpPr>
          <p:cNvPr id="58" name="Text Placeholder 4">
            <a:extLst>
              <a:ext uri="{FF2B5EF4-FFF2-40B4-BE49-F238E27FC236}">
                <a16:creationId xmlns:a16="http://schemas.microsoft.com/office/drawing/2014/main" id="{4C1F3293-4EFE-461D-940D-7EE66BAE31C5}"/>
              </a:ext>
            </a:extLst>
          </p:cNvPr>
          <p:cNvSpPr>
            <a:spLocks noGrp="1"/>
          </p:cNvSpPr>
          <p:nvPr>
            <p:custDataLst>
              <p:tags r:id="rId13"/>
            </p:custDataLst>
          </p:nvPr>
        </p:nvSpPr>
        <p:spPr bwMode="gray">
          <a:xfrm>
            <a:off x="2127250" y="2681288"/>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DF8AB2F-6CAA-4B0B-B64E-A13D150CFEDF}" type="datetime'''''1''''''''''''''1''''''''''''''%'''''''''''''''''''''''''">
              <a:rPr lang="en-US" altLang="en-US" sz="1200" smtClean="0">
                <a:solidFill>
                  <a:schemeClr val="tx2"/>
                </a:solidFill>
                <a:effectLst/>
                <a:cs typeface="+mn-cs"/>
              </a:rPr>
              <a:pPr lvl="0" algn="ctr">
                <a:spcBef>
                  <a:spcPct val="0"/>
                </a:spcBef>
                <a:spcAft>
                  <a:spcPct val="0"/>
                </a:spcAft>
              </a:pPr>
              <a:t>11%</a:t>
            </a:fld>
            <a:endParaRPr lang="en-US" sz="1200">
              <a:solidFill>
                <a:schemeClr val="tx2"/>
              </a:solidFill>
              <a:cs typeface="+mn-cs"/>
            </a:endParaRPr>
          </a:p>
        </p:txBody>
      </p:sp>
      <p:sp>
        <p:nvSpPr>
          <p:cNvPr id="59" name="Text Placeholder 4">
            <a:extLst>
              <a:ext uri="{FF2B5EF4-FFF2-40B4-BE49-F238E27FC236}">
                <a16:creationId xmlns:a16="http://schemas.microsoft.com/office/drawing/2014/main" id="{4C1F3293-4EFE-461D-940D-7EE66BAE31C5}"/>
              </a:ext>
            </a:extLst>
          </p:cNvPr>
          <p:cNvSpPr>
            <a:spLocks noGrp="1"/>
          </p:cNvSpPr>
          <p:nvPr>
            <p:custDataLst>
              <p:tags r:id="rId14"/>
            </p:custDataLst>
          </p:nvPr>
        </p:nvSpPr>
        <p:spPr bwMode="gray">
          <a:xfrm>
            <a:off x="2122488" y="36718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86CD2E1-FA93-4F45-BDDE-0866C9FE4F03}" type="datetime'''''''''''''''''''''''4''''''''7''''''''''''''''''%'''">
              <a:rPr lang="en-US" altLang="en-US" sz="1200" smtClean="0">
                <a:cs typeface="+mn-cs"/>
              </a:rPr>
              <a:pPr lvl="0" algn="ctr">
                <a:spcBef>
                  <a:spcPct val="0"/>
                </a:spcBef>
                <a:spcAft>
                  <a:spcPct val="0"/>
                </a:spcAft>
              </a:pPr>
              <a:t>47%</a:t>
            </a:fld>
            <a:endParaRPr lang="en-US" sz="1200">
              <a:cs typeface="+mn-cs"/>
            </a:endParaRPr>
          </a:p>
        </p:txBody>
      </p:sp>
      <p:sp>
        <p:nvSpPr>
          <p:cNvPr id="60" name="Text Placeholder 4">
            <a:extLst>
              <a:ext uri="{FF2B5EF4-FFF2-40B4-BE49-F238E27FC236}">
                <a16:creationId xmlns:a16="http://schemas.microsoft.com/office/drawing/2014/main" id="{4C1F3293-4EFE-461D-940D-7EE66BAE31C5}"/>
              </a:ext>
            </a:extLst>
          </p:cNvPr>
          <p:cNvSpPr>
            <a:spLocks noGrp="1"/>
          </p:cNvSpPr>
          <p:nvPr>
            <p:custDataLst>
              <p:tags r:id="rId15"/>
            </p:custDataLst>
          </p:nvPr>
        </p:nvSpPr>
        <p:spPr bwMode="gray">
          <a:xfrm>
            <a:off x="2163764" y="4572000"/>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668C4F8-B1E3-479E-8393-69CB72CB1B7B}" type="datetime'''''''''''''''''''''''''''''''''''''''''''''5''''''%'''''">
              <a:rPr lang="en-US" altLang="en-US" sz="1200" smtClean="0">
                <a:solidFill>
                  <a:schemeClr val="tx2"/>
                </a:solidFill>
                <a:cs typeface="+mn-cs"/>
              </a:rPr>
              <a:pPr lvl="0" algn="ctr">
                <a:spcBef>
                  <a:spcPct val="0"/>
                </a:spcBef>
                <a:spcAft>
                  <a:spcPct val="0"/>
                </a:spcAft>
              </a:pPr>
              <a:t>5%</a:t>
            </a:fld>
            <a:endParaRPr lang="en-US" sz="1200">
              <a:solidFill>
                <a:schemeClr val="tx2"/>
              </a:solidFill>
              <a:cs typeface="+mn-cs"/>
            </a:endParaRPr>
          </a:p>
        </p:txBody>
      </p:sp>
      <p:sp>
        <p:nvSpPr>
          <p:cNvPr id="61" name="Text Placeholder 4">
            <a:extLst>
              <a:ext uri="{FF2B5EF4-FFF2-40B4-BE49-F238E27FC236}">
                <a16:creationId xmlns:a16="http://schemas.microsoft.com/office/drawing/2014/main" id="{4C1F3293-4EFE-461D-940D-7EE66BAE31C5}"/>
              </a:ext>
            </a:extLst>
          </p:cNvPr>
          <p:cNvSpPr>
            <a:spLocks noGrp="1"/>
          </p:cNvSpPr>
          <p:nvPr>
            <p:custDataLst>
              <p:tags r:id="rId16"/>
            </p:custDataLst>
          </p:nvPr>
        </p:nvSpPr>
        <p:spPr bwMode="gray">
          <a:xfrm>
            <a:off x="2122488" y="493236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6BC3AEC-0E75-41EB-9CB8-8280ACE87B1A}" type="datetime'''''''''1''''''''''''''''''''6''''''''%'''''''''''''''">
              <a:rPr lang="en-US" altLang="en-US" sz="1200" smtClean="0">
                <a:effectLst/>
                <a:cs typeface="+mn-cs"/>
              </a:rPr>
              <a:pPr lvl="0" algn="ctr">
                <a:spcBef>
                  <a:spcPct val="0"/>
                </a:spcBef>
                <a:spcAft>
                  <a:spcPct val="0"/>
                </a:spcAft>
              </a:pPr>
              <a:t>16%</a:t>
            </a:fld>
            <a:endParaRPr lang="en-US" sz="1200">
              <a:cs typeface="+mn-cs"/>
            </a:endParaRPr>
          </a:p>
        </p:txBody>
      </p:sp>
      <p:sp>
        <p:nvSpPr>
          <p:cNvPr id="62" name="Text Placeholder 4">
            <a:extLst>
              <a:ext uri="{FF2B5EF4-FFF2-40B4-BE49-F238E27FC236}">
                <a16:creationId xmlns:a16="http://schemas.microsoft.com/office/drawing/2014/main" id="{4C1F3293-4EFE-461D-940D-7EE66BAE31C5}"/>
              </a:ext>
            </a:extLst>
          </p:cNvPr>
          <p:cNvSpPr>
            <a:spLocks noGrp="1"/>
          </p:cNvSpPr>
          <p:nvPr>
            <p:custDataLst>
              <p:tags r:id="rId17"/>
            </p:custDataLst>
          </p:nvPr>
        </p:nvSpPr>
        <p:spPr bwMode="gray">
          <a:xfrm>
            <a:off x="5607050" y="478155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543A531-F4D6-4089-B071-C44375ECE8EC}" type="datetime'''''''''''''14''''''''%'''''''''">
              <a:rPr lang="en-US" altLang="en-US" sz="1200" smtClean="0">
                <a:cs typeface="+mn-cs"/>
              </a:rPr>
              <a:pPr lvl="0" algn="ctr">
                <a:spcBef>
                  <a:spcPct val="0"/>
                </a:spcBef>
                <a:spcAft>
                  <a:spcPct val="0"/>
                </a:spcAft>
              </a:pPr>
              <a:t>14%</a:t>
            </a:fld>
            <a:endParaRPr lang="en-US" sz="1200">
              <a:cs typeface="+mn-cs"/>
            </a:endParaRPr>
          </a:p>
        </p:txBody>
      </p:sp>
      <p:sp>
        <p:nvSpPr>
          <p:cNvPr id="56" name="Rectangle 55">
            <a:extLst>
              <a:ext uri="{FF2B5EF4-FFF2-40B4-BE49-F238E27FC236}">
                <a16:creationId xmlns:a16="http://schemas.microsoft.com/office/drawing/2014/main" id="{E5C344A0-8F15-4734-89C8-430F1337F97E}"/>
              </a:ext>
            </a:extLst>
          </p:cNvPr>
          <p:cNvSpPr/>
          <p:nvPr>
            <p:custDataLst>
              <p:tags r:id="rId18"/>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57" name="Rectangle 56">
            <a:extLst>
              <a:ext uri="{FF2B5EF4-FFF2-40B4-BE49-F238E27FC236}">
                <a16:creationId xmlns:a16="http://schemas.microsoft.com/office/drawing/2014/main" id="{E45E63FC-3833-6624-0A20-176E92C62090}"/>
              </a:ext>
            </a:extLst>
          </p:cNvPr>
          <p:cNvSpPr/>
          <p:nvPr>
            <p:custDataLst>
              <p:tags r:id="rId19"/>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0" name="Rectangle 69">
            <a:extLst>
              <a:ext uri="{FF2B5EF4-FFF2-40B4-BE49-F238E27FC236}">
                <a16:creationId xmlns:a16="http://schemas.microsoft.com/office/drawing/2014/main" id="{30EFFE8D-EDB3-56B1-E6B4-BC5B5F3D7F0B}"/>
              </a:ext>
            </a:extLst>
          </p:cNvPr>
          <p:cNvSpPr/>
          <p:nvPr>
            <p:custDataLst>
              <p:tags r:id="rId20"/>
            </p:custDataLst>
          </p:nvPr>
        </p:nvSpPr>
        <p:spPr bwMode="auto">
          <a:xfrm>
            <a:off x="2773363"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4" name="Rectangle 43">
            <a:extLst>
              <a:ext uri="{FF2B5EF4-FFF2-40B4-BE49-F238E27FC236}">
                <a16:creationId xmlns:a16="http://schemas.microsoft.com/office/drawing/2014/main" id="{BF174D07-9BB9-651B-5164-481CC92C4852}"/>
              </a:ext>
            </a:extLst>
          </p:cNvPr>
          <p:cNvSpPr/>
          <p:nvPr>
            <p:custDataLst>
              <p:tags r:id="rId21"/>
            </p:custDataLst>
          </p:nvPr>
        </p:nvSpPr>
        <p:spPr bwMode="auto">
          <a:xfrm>
            <a:off x="3471863" y="1997075"/>
            <a:ext cx="165100" cy="165100"/>
          </a:xfrm>
          <a:prstGeom prst="rect">
            <a:avLst/>
          </a:prstGeom>
          <a:solidFill>
            <a:schemeClr val="accent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Text Placeholder 4">
            <a:extLst>
              <a:ext uri="{FF2B5EF4-FFF2-40B4-BE49-F238E27FC236}">
                <a16:creationId xmlns:a16="http://schemas.microsoft.com/office/drawing/2014/main" id="{20E6D43F-3E47-9E2B-DCDD-DDC209A8A53C}"/>
              </a:ext>
            </a:extLst>
          </p:cNvPr>
          <p:cNvSpPr>
            <a:spLocks noGrp="1"/>
          </p:cNvSpPr>
          <p:nvPr>
            <p:custDataLst>
              <p:tags r:id="rId22"/>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a:cs typeface="+mn-cs"/>
            </a:endParaRPr>
          </a:p>
        </p:txBody>
      </p:sp>
      <p:sp>
        <p:nvSpPr>
          <p:cNvPr id="49" name="Text Placeholder 4">
            <a:extLst>
              <a:ext uri="{FF2B5EF4-FFF2-40B4-BE49-F238E27FC236}">
                <a16:creationId xmlns:a16="http://schemas.microsoft.com/office/drawing/2014/main" id="{BDD8F03B-0357-4BE5-6865-249FA8C2C2F2}"/>
              </a:ext>
            </a:extLst>
          </p:cNvPr>
          <p:cNvSpPr>
            <a:spLocks noGrp="1"/>
          </p:cNvSpPr>
          <p:nvPr>
            <p:custDataLst>
              <p:tags r:id="rId23"/>
            </p:custDataLst>
          </p:nvPr>
        </p:nvSpPr>
        <p:spPr bwMode="auto">
          <a:xfrm>
            <a:off x="1731962" y="1995488"/>
            <a:ext cx="9398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51B0815-E91C-41AB-AF3D-987A89433C88}" type="datetime'''LL ''C''u''s''t''''o''''''''m''''''''''''e''''''''''rs'''''">
              <a:rPr lang="en-US" altLang="en-US" sz="1200" smtClean="0">
                <a:cs typeface="+mn-cs"/>
              </a:rPr>
              <a:pPr lvl="0">
                <a:spcBef>
                  <a:spcPct val="0"/>
                </a:spcBef>
                <a:spcAft>
                  <a:spcPct val="0"/>
                </a:spcAft>
              </a:pPr>
              <a:t>LL Customers</a:t>
            </a:fld>
            <a:endParaRPr lang="en-US" sz="1200">
              <a:cs typeface="+mn-cs"/>
            </a:endParaRPr>
          </a:p>
        </p:txBody>
      </p:sp>
      <p:sp>
        <p:nvSpPr>
          <p:cNvPr id="67" name="Text Placeholder 4">
            <a:extLst>
              <a:ext uri="{FF2B5EF4-FFF2-40B4-BE49-F238E27FC236}">
                <a16:creationId xmlns:a16="http://schemas.microsoft.com/office/drawing/2014/main" id="{F8B8F634-668F-00BB-2296-43FF5F713F34}"/>
              </a:ext>
            </a:extLst>
          </p:cNvPr>
          <p:cNvSpPr>
            <a:spLocks noGrp="1"/>
          </p:cNvSpPr>
          <p:nvPr>
            <p:custDataLst>
              <p:tags r:id="rId24"/>
            </p:custDataLst>
          </p:nvPr>
        </p:nvSpPr>
        <p:spPr bwMode="auto">
          <a:xfrm>
            <a:off x="2989263"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a:cs typeface="+mn-cs"/>
            </a:endParaRPr>
          </a:p>
        </p:txBody>
      </p:sp>
      <p:sp>
        <p:nvSpPr>
          <p:cNvPr id="38" name="Text Placeholder 4">
            <a:extLst>
              <a:ext uri="{FF2B5EF4-FFF2-40B4-BE49-F238E27FC236}">
                <a16:creationId xmlns:a16="http://schemas.microsoft.com/office/drawing/2014/main" id="{81F721BC-57F2-DFB1-E2BF-12A858AFDE74}"/>
              </a:ext>
            </a:extLst>
          </p:cNvPr>
          <p:cNvSpPr>
            <a:spLocks noGrp="1"/>
          </p:cNvSpPr>
          <p:nvPr>
            <p:custDataLst>
              <p:tags r:id="rId25"/>
            </p:custDataLst>
          </p:nvPr>
        </p:nvSpPr>
        <p:spPr bwMode="auto">
          <a:xfrm>
            <a:off x="3687763" y="1995488"/>
            <a:ext cx="760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19A2E7E-9158-4848-BB70-7A794899A3CC}" type="datetime'''''''G''en''''er''''at''''''''''''''o''''r''''''''''s'''''''">
              <a:rPr lang="en-US" altLang="en-US" sz="1200" smtClean="0">
                <a:cs typeface="+mn-cs"/>
              </a:rPr>
              <a:pPr lvl="0">
                <a:spcBef>
                  <a:spcPct val="0"/>
                </a:spcBef>
                <a:spcAft>
                  <a:spcPct val="0"/>
                </a:spcAft>
              </a:pPr>
              <a:t>Generators</a:t>
            </a:fld>
            <a:endParaRPr lang="en-US" sz="1200">
              <a:cs typeface="+mn-cs"/>
            </a:endParaRPr>
          </a:p>
        </p:txBody>
      </p:sp>
      <p:sp>
        <p:nvSpPr>
          <p:cNvPr id="16" name="4. Footnote">
            <a:extLst>
              <a:ext uri="{FF2B5EF4-FFF2-40B4-BE49-F238E27FC236}">
                <a16:creationId xmlns:a16="http://schemas.microsoft.com/office/drawing/2014/main" id="{47B2D840-5224-9ED8-5A7B-28F26422E274}"/>
              </a:ext>
            </a:extLst>
          </p:cNvPr>
          <p:cNvSpPr txBox="1"/>
          <p:nvPr>
            <p:custDataLst>
              <p:tags r:id="rId26"/>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N=57 (7 T(D)SPs, 35 LLC, 4 Other, 11 Generators)</a:t>
            </a:r>
          </a:p>
        </p:txBody>
      </p:sp>
      <p:sp>
        <p:nvSpPr>
          <p:cNvPr id="30" name="TrackerNumBlue 28">
            <a:extLst>
              <a:ext uri="{FF2B5EF4-FFF2-40B4-BE49-F238E27FC236}">
                <a16:creationId xmlns:a16="http://schemas.microsoft.com/office/drawing/2014/main" id="{D9E7D008-53FB-CB09-A624-57B241009638}"/>
              </a:ext>
            </a:extLst>
          </p:cNvPr>
          <p:cNvSpPr/>
          <p:nvPr>
            <p:custDataLst>
              <p:tags r:id="rId27"/>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F3</a:t>
            </a:r>
          </a:p>
        </p:txBody>
      </p:sp>
      <p:sp>
        <p:nvSpPr>
          <p:cNvPr id="36" name="TextBox 35">
            <a:extLst>
              <a:ext uri="{FF2B5EF4-FFF2-40B4-BE49-F238E27FC236}">
                <a16:creationId xmlns:a16="http://schemas.microsoft.com/office/drawing/2014/main" id="{DDC30282-C8AF-988C-B598-B77F86F5E27C}"/>
              </a:ext>
            </a:extLst>
          </p:cNvPr>
          <p:cNvSpPr txBox="1">
            <a:spLocks/>
          </p:cNvSpPr>
          <p:nvPr/>
        </p:nvSpPr>
        <p:spPr>
          <a:xfrm>
            <a:off x="554735" y="1112433"/>
            <a:ext cx="6967727"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“If Batch Zero provides less firm capacity than your requested ramp, would you consider using CLR status to consume power above your firm allocation while upgrades are being built?” </a:t>
            </a:r>
            <a:r>
              <a:rPr lang="en-US" sz="1400" i="1"/>
              <a:t>(% of overall respondents)</a:t>
            </a:r>
          </a:p>
        </p:txBody>
      </p:sp>
      <p:sp>
        <p:nvSpPr>
          <p:cNvPr id="3" name="TextBox 2">
            <a:extLst>
              <a:ext uri="{FF2B5EF4-FFF2-40B4-BE49-F238E27FC236}">
                <a16:creationId xmlns:a16="http://schemas.microsoft.com/office/drawing/2014/main" id="{1A9A3965-634D-E4DC-48B7-AFD0DE83FF32}"/>
              </a:ext>
            </a:extLst>
          </p:cNvPr>
          <p:cNvSpPr txBox="1"/>
          <p:nvPr>
            <p:custDataLst>
              <p:tags r:id="rId28"/>
            </p:custDataLst>
          </p:nvPr>
        </p:nvSpPr>
        <p:spPr>
          <a:xfrm>
            <a:off x="2150741" y="6532059"/>
            <a:ext cx="5688334"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Feb 26, 2026 ERCOT Large Load Interconnection (LLI) Batch Study Process Stakeholder Survey results</a:t>
            </a:r>
          </a:p>
        </p:txBody>
      </p:sp>
    </p:spTree>
    <p:extLst>
      <p:ext uri="{BB962C8B-B14F-4D97-AF65-F5344CB8AC3E}">
        <p14:creationId xmlns:p14="http://schemas.microsoft.com/office/powerpoint/2010/main" val="41806967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D71D7-E7E3-8EFF-4D26-48D8FCCB4724}"/>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F5DF51F4-6782-C6B1-757B-128454F164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04" imgH="405" progId="TCLayout.ActiveDocument.1">
                  <p:embed/>
                </p:oleObj>
              </mc:Choice>
              <mc:Fallback>
                <p:oleObj name="think-cell Slide" r:id="rId30" imgW="404" imgH="405" progId="TCLayout.ActiveDocument.1">
                  <p:embed/>
                  <p:pic>
                    <p:nvPicPr>
                      <p:cNvPr id="22" name="Object 2" hidden="1">
                        <a:extLst>
                          <a:ext uri="{FF2B5EF4-FFF2-40B4-BE49-F238E27FC236}">
                            <a16:creationId xmlns:a16="http://schemas.microsoft.com/office/drawing/2014/main" id="{F5DF51F4-6782-C6B1-757B-128454F164D1}"/>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19904F58-353A-923C-68F2-0F262D1C9CF2}"/>
              </a:ext>
            </a:extLst>
          </p:cNvPr>
          <p:cNvSpPr>
            <a:spLocks noGrp="1"/>
          </p:cNvSpPr>
          <p:nvPr>
            <p:ph type="title"/>
            <p:custDataLst>
              <p:tags r:id="rId2"/>
            </p:custDataLst>
          </p:nvPr>
        </p:nvSpPr>
        <p:spPr>
          <a:xfrm>
            <a:off x="554736" y="172212"/>
            <a:ext cx="6967728" cy="731520"/>
          </a:xfrm>
        </p:spPr>
        <p:txBody>
          <a:bodyPr vert="horz"/>
          <a:lstStyle/>
          <a:p>
            <a:r>
              <a:rPr lang="en-US"/>
              <a:t>CLR and BYOG: CLR concept expansion</a:t>
            </a:r>
          </a:p>
        </p:txBody>
      </p:sp>
      <p:cxnSp>
        <p:nvCxnSpPr>
          <p:cNvPr id="6" name="LineBasicStrong 6">
            <a:extLst>
              <a:ext uri="{FF2B5EF4-FFF2-40B4-BE49-F238E27FC236}">
                <a16:creationId xmlns:a16="http://schemas.microsoft.com/office/drawing/2014/main" id="{63C074EF-1D07-D6B9-6A49-9A0AA5905C4C}"/>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194FB48-5275-0720-5D62-6EF3BD952A99}"/>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9" name="LineBasicStrong 6">
            <a:extLst>
              <a:ext uri="{FF2B5EF4-FFF2-40B4-BE49-F238E27FC236}">
                <a16:creationId xmlns:a16="http://schemas.microsoft.com/office/drawing/2014/main" id="{49559DFA-E280-8123-5268-466F5137A596}"/>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0781BA6-DF1E-B79C-B82D-D0640DFDAD29}"/>
              </a:ext>
            </a:extLst>
          </p:cNvPr>
          <p:cNvSpPr txBox="1">
            <a:spLocks/>
          </p:cNvSpPr>
          <p:nvPr/>
        </p:nvSpPr>
        <p:spPr>
          <a:xfrm>
            <a:off x="8054871" y="1992154"/>
            <a:ext cx="3801508" cy="459356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Strong majority of respondents (74%) support expanding the Controllable Load Resource (CLR) concept to be explicitly included as a co-location configuration option </a:t>
            </a:r>
            <a:r>
              <a:rPr lang="en-US" sz="1200"/>
              <a:t>under BYOG rules, while 26% do not</a:t>
            </a:r>
          </a:p>
          <a:p>
            <a:pPr marL="285750" indent="-285750">
              <a:buFont typeface="Arial" panose="020B0604020202020204" pitchFamily="34" charset="0"/>
              <a:buChar char="•"/>
            </a:pPr>
            <a:r>
              <a:rPr lang="en-US" sz="1200" b="1"/>
              <a:t>Overall stakeholder alignment: </a:t>
            </a:r>
            <a:r>
              <a:rPr lang="en-US" sz="1200"/>
              <a:t>“T(D)SPs,” “Large Load customers,” “Generators,” and “Other” stakeholders each show majority support for explicitly incorporating CLR into BYOG</a:t>
            </a:r>
          </a:p>
          <a:p>
            <a:pPr marL="285750" indent="-285750">
              <a:buFont typeface="Arial" panose="020B0604020202020204" pitchFamily="34" charset="0"/>
              <a:buChar char="•"/>
            </a:pPr>
            <a:r>
              <a:rPr lang="en-US" sz="1200" b="1"/>
              <a:t>Additional comments:</a:t>
            </a:r>
          </a:p>
          <a:p>
            <a:pPr marL="514350" lvl="1" indent="-285750">
              <a:buFont typeface="Arial" panose="020B0604020202020204" pitchFamily="34" charset="0"/>
              <a:buChar char="­"/>
            </a:pPr>
            <a:r>
              <a:rPr lang="en-US" sz="1200"/>
              <a:t>Broad support for CLR inclusion, but strong caution against adding complexity or delaying BYOG implementation</a:t>
            </a:r>
            <a:endParaRPr lang="en-US" sz="1200" b="1"/>
          </a:p>
          <a:p>
            <a:pPr marL="514350" lvl="1" indent="-285750">
              <a:buFont typeface="Arial" panose="020B0604020202020204" pitchFamily="34" charset="0"/>
              <a:buChar char="­"/>
            </a:pPr>
            <a:r>
              <a:rPr lang="en-US" sz="1200"/>
              <a:t>Preference by several stakeholders to treat CLR and BYOG separately, at least initially</a:t>
            </a:r>
          </a:p>
          <a:p>
            <a:pPr marL="514350" lvl="1" indent="-285750">
              <a:buFont typeface="Arial" panose="020B0604020202020204" pitchFamily="34" charset="0"/>
              <a:buChar char="­"/>
            </a:pPr>
            <a:r>
              <a:rPr lang="en-US" sz="1200"/>
              <a:t>Recognition that CLR could provide valuable operational flexibility, particularly for storage-integrated or “powered campus” configurations</a:t>
            </a:r>
          </a:p>
          <a:p>
            <a:pPr marL="514350" lvl="1" indent="-285750">
              <a:buFont typeface="Arial" panose="020B0604020202020204" pitchFamily="34" charset="0"/>
              <a:buChar char="­"/>
            </a:pPr>
            <a:r>
              <a:rPr lang="en-US" sz="1200"/>
              <a:t>Concerns about market design, metering, and implementation readiness</a:t>
            </a:r>
          </a:p>
          <a:p>
            <a:pPr marL="514350" lvl="1" indent="-285750">
              <a:buFont typeface="Arial" panose="020B0604020202020204" pitchFamily="34" charset="0"/>
              <a:buChar char="­"/>
            </a:pPr>
            <a:r>
              <a:rPr lang="en-US" sz="1200"/>
              <a:t>Emphasis that participation in CLR should remain optional and flexible, not mandatory for BYOG configurations</a:t>
            </a:r>
          </a:p>
        </p:txBody>
      </p:sp>
      <p:graphicFrame>
        <p:nvGraphicFramePr>
          <p:cNvPr id="66" name="Chart 65">
            <a:extLst>
              <a:ext uri="{FF2B5EF4-FFF2-40B4-BE49-F238E27FC236}">
                <a16:creationId xmlns:a16="http://schemas.microsoft.com/office/drawing/2014/main" id="{E02BF489-2539-3BB2-C6C3-FCE35C693627}"/>
              </a:ext>
            </a:extLst>
          </p:cNvPr>
          <p:cNvGraphicFramePr/>
          <p:nvPr>
            <p:custDataLst>
              <p:tags r:id="rId5"/>
            </p:custData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32"/>
          </a:graphicData>
        </a:graphic>
      </p:graphicFrame>
      <p:sp>
        <p:nvSpPr>
          <p:cNvPr id="17" name="Text Placeholder 4">
            <a:extLst>
              <a:ext uri="{FF2B5EF4-FFF2-40B4-BE49-F238E27FC236}">
                <a16:creationId xmlns:a16="http://schemas.microsoft.com/office/drawing/2014/main" id="{3231A65B-3FA9-7771-B273-B290E5AC0F07}"/>
              </a:ext>
            </a:extLst>
          </p:cNvPr>
          <p:cNvSpPr>
            <a:spLocks noGrp="1"/>
          </p:cNvSpPr>
          <p:nvPr>
            <p:custDataLst>
              <p:tags r:id="rId6"/>
            </p:custDataLst>
          </p:nvPr>
        </p:nvSpPr>
        <p:spPr bwMode="auto">
          <a:xfrm>
            <a:off x="2165350" y="5343525"/>
            <a:ext cx="2603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ED5BDDD-8507-4331-8972-FFE08B8AF97F}" type="datetime'''''''''''''''''''''''''Y''''''''''''''''e''''''''''s'">
              <a:rPr lang="en-US" altLang="en-US" sz="1200" smtClean="0">
                <a:effectLst/>
                <a:cs typeface="+mn-cs"/>
              </a:rPr>
              <a:pPr lvl="0" algn="ctr">
                <a:spcBef>
                  <a:spcPct val="0"/>
                </a:spcBef>
                <a:spcAft>
                  <a:spcPct val="0"/>
                </a:spcAft>
              </a:pPr>
              <a:t>Yes</a:t>
            </a:fld>
            <a:endParaRPr lang="en-US" sz="1200">
              <a:cs typeface="+mn-cs"/>
            </a:endParaRPr>
          </a:p>
        </p:txBody>
      </p:sp>
      <p:sp>
        <p:nvSpPr>
          <p:cNvPr id="20" name="Text Placeholder 4">
            <a:extLst>
              <a:ext uri="{FF2B5EF4-FFF2-40B4-BE49-F238E27FC236}">
                <a16:creationId xmlns:a16="http://schemas.microsoft.com/office/drawing/2014/main" id="{FDEE6DA2-61F5-8A27-2BF5-A24D590064D3}"/>
              </a:ext>
            </a:extLst>
          </p:cNvPr>
          <p:cNvSpPr>
            <a:spLocks noGrp="1"/>
          </p:cNvSpPr>
          <p:nvPr>
            <p:custDataLst>
              <p:tags r:id="rId7"/>
            </p:custDataLst>
          </p:nvPr>
        </p:nvSpPr>
        <p:spPr bwMode="auto">
          <a:xfrm>
            <a:off x="5656263" y="5343525"/>
            <a:ext cx="2492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43F0570-CD75-4390-B2F1-2D9AB1FCE4D2}" type="datetime'''''''''''N''''''''''''''o'''' '''''''''''''''''''''''">
              <a:rPr lang="en-US" altLang="en-US" sz="1200" smtClean="0">
                <a:cs typeface="+mn-cs"/>
              </a:rPr>
              <a:pPr lvl="0" algn="ctr">
                <a:spcBef>
                  <a:spcPct val="0"/>
                </a:spcBef>
                <a:spcAft>
                  <a:spcPct val="0"/>
                </a:spcAft>
              </a:pPr>
              <a:t>No </a:t>
            </a:fld>
            <a:endParaRPr lang="en-US" sz="1200">
              <a:cs typeface="+mn-cs"/>
            </a:endParaRPr>
          </a:p>
        </p:txBody>
      </p:sp>
      <p:sp>
        <p:nvSpPr>
          <p:cNvPr id="11" name="Text Placeholder 4">
            <a:extLst>
              <a:ext uri="{FF2B5EF4-FFF2-40B4-BE49-F238E27FC236}">
                <a16:creationId xmlns:a16="http://schemas.microsoft.com/office/drawing/2014/main" id="{953A570D-88F3-AE16-D7B1-05BF4FDC5935}"/>
              </a:ext>
            </a:extLst>
          </p:cNvPr>
          <p:cNvSpPr>
            <a:spLocks noGrp="1"/>
          </p:cNvSpPr>
          <p:nvPr>
            <p:custDataLst>
              <p:tags r:id="rId8"/>
            </p:custDataLst>
          </p:nvPr>
        </p:nvSpPr>
        <p:spPr bwMode="gray">
          <a:xfrm>
            <a:off x="2122488"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6E3B6CA-38D1-4EAD-A5A6-247AF36674B6}" type="datetime'''''''''''7''''''''''''4''''''''''''''''''''''''''''''''''%'''">
              <a:rPr lang="en-US" altLang="en-US" sz="1200" b="1" smtClean="0">
                <a:cs typeface="+mn-cs"/>
              </a:rPr>
              <a:pPr lvl="0" algn="ctr">
                <a:spcBef>
                  <a:spcPct val="0"/>
                </a:spcBef>
                <a:spcAft>
                  <a:spcPct val="0"/>
                </a:spcAft>
              </a:pPr>
              <a:t>74%</a:t>
            </a:fld>
            <a:endParaRPr lang="en-US" sz="1200" b="1">
              <a:cs typeface="+mn-cs"/>
            </a:endParaRPr>
          </a:p>
        </p:txBody>
      </p:sp>
      <p:sp>
        <p:nvSpPr>
          <p:cNvPr id="12" name="Text Placeholder 4">
            <a:extLst>
              <a:ext uri="{FF2B5EF4-FFF2-40B4-BE49-F238E27FC236}">
                <a16:creationId xmlns:a16="http://schemas.microsoft.com/office/drawing/2014/main" id="{54C9A87A-8E26-96AC-E312-4B3C19DF066A}"/>
              </a:ext>
            </a:extLst>
          </p:cNvPr>
          <p:cNvSpPr>
            <a:spLocks noGrp="1"/>
          </p:cNvSpPr>
          <p:nvPr>
            <p:custDataLst>
              <p:tags r:id="rId9"/>
            </p:custDataLst>
          </p:nvPr>
        </p:nvSpPr>
        <p:spPr bwMode="gray">
          <a:xfrm>
            <a:off x="5607050" y="412115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95BC2DC-0735-456A-8CE8-EA7434800C41}" type="datetime'''''''''''''''''''''''''''''''2''''''6''''''''''%'''''''''">
              <a:rPr lang="en-US" altLang="en-US" sz="1200" b="1" smtClean="0">
                <a:cs typeface="+mn-cs"/>
              </a:rPr>
              <a:pPr lvl="0" algn="ctr">
                <a:spcBef>
                  <a:spcPct val="0"/>
                </a:spcBef>
                <a:spcAft>
                  <a:spcPct val="0"/>
                </a:spcAft>
              </a:pPr>
              <a:t>26%</a:t>
            </a:fld>
            <a:endParaRPr lang="en-US" sz="1200" b="1">
              <a:cs typeface="+mn-cs"/>
            </a:endParaRPr>
          </a:p>
        </p:txBody>
      </p:sp>
      <p:sp>
        <p:nvSpPr>
          <p:cNvPr id="32" name="Text Placeholder 4">
            <a:extLst>
              <a:ext uri="{FF2B5EF4-FFF2-40B4-BE49-F238E27FC236}">
                <a16:creationId xmlns:a16="http://schemas.microsoft.com/office/drawing/2014/main" id="{4C1F3293-4EFE-461D-940D-7EE66BAE31C5}"/>
              </a:ext>
            </a:extLst>
          </p:cNvPr>
          <p:cNvSpPr>
            <a:spLocks noGrp="1"/>
          </p:cNvSpPr>
          <p:nvPr>
            <p:custDataLst>
              <p:tags r:id="rId10"/>
            </p:custDataLst>
          </p:nvPr>
        </p:nvSpPr>
        <p:spPr bwMode="gray">
          <a:xfrm>
            <a:off x="6270625" y="4976813"/>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61A23ED-D4DE-4E8E-9A11-388097F2F9A9}" type="datetime'''''''''''''2''''%'''''''''''''''''''''''''''''''''''">
              <a:rPr lang="en-US" altLang="en-US" sz="1200" smtClean="0">
                <a:solidFill>
                  <a:schemeClr val="tx2"/>
                </a:solidFill>
                <a:effectLst/>
                <a:cs typeface="+mn-cs"/>
              </a:rPr>
              <a:pPr lvl="0" algn="ctr">
                <a:spcBef>
                  <a:spcPct val="0"/>
                </a:spcBef>
                <a:spcAft>
                  <a:spcPct val="0"/>
                </a:spcAft>
              </a:pPr>
              <a:t>2%</a:t>
            </a:fld>
            <a:endParaRPr lang="en-US" sz="1200">
              <a:solidFill>
                <a:schemeClr val="tx2"/>
              </a:solidFill>
              <a:cs typeface="+mn-cs"/>
            </a:endParaRPr>
          </a:p>
        </p:txBody>
      </p:sp>
      <p:sp>
        <p:nvSpPr>
          <p:cNvPr id="50" name="Text Placeholder 4">
            <a:extLst>
              <a:ext uri="{FF2B5EF4-FFF2-40B4-BE49-F238E27FC236}">
                <a16:creationId xmlns:a16="http://schemas.microsoft.com/office/drawing/2014/main" id="{4C1F3293-4EFE-461D-940D-7EE66BAE31C5}"/>
              </a:ext>
            </a:extLst>
          </p:cNvPr>
          <p:cNvSpPr>
            <a:spLocks noGrp="1"/>
          </p:cNvSpPr>
          <p:nvPr>
            <p:custDataLst>
              <p:tags r:id="rId11"/>
            </p:custDataLst>
          </p:nvPr>
        </p:nvSpPr>
        <p:spPr bwMode="gray">
          <a:xfrm>
            <a:off x="2127250" y="2693988"/>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4AE9DE4-82FC-4F23-A88C-A8E897CC0FFF}" type="datetime'''''''''''''''''''''1''''''''''''''''''1''''''%'''''''''''''''">
              <a:rPr lang="en-US" altLang="en-US" sz="1200" smtClean="0">
                <a:solidFill>
                  <a:schemeClr val="tx2"/>
                </a:solidFill>
                <a:effectLst/>
                <a:cs typeface="+mn-cs"/>
              </a:rPr>
              <a:pPr lvl="0" algn="ctr">
                <a:spcBef>
                  <a:spcPct val="0"/>
                </a:spcBef>
                <a:spcAft>
                  <a:spcPct val="0"/>
                </a:spcAft>
              </a:pPr>
              <a:t>11%</a:t>
            </a:fld>
            <a:endParaRPr lang="en-US" sz="1200">
              <a:solidFill>
                <a:schemeClr val="tx2"/>
              </a:solidFill>
              <a:cs typeface="+mn-cs"/>
            </a:endParaRPr>
          </a:p>
        </p:txBody>
      </p:sp>
      <p:sp>
        <p:nvSpPr>
          <p:cNvPr id="51" name="Text Placeholder 4">
            <a:extLst>
              <a:ext uri="{FF2B5EF4-FFF2-40B4-BE49-F238E27FC236}">
                <a16:creationId xmlns:a16="http://schemas.microsoft.com/office/drawing/2014/main" id="{4C1F3293-4EFE-461D-940D-7EE66BAE31C5}"/>
              </a:ext>
            </a:extLst>
          </p:cNvPr>
          <p:cNvSpPr>
            <a:spLocks noGrp="1"/>
          </p:cNvSpPr>
          <p:nvPr>
            <p:custDataLst>
              <p:tags r:id="rId12"/>
            </p:custDataLst>
          </p:nvPr>
        </p:nvSpPr>
        <p:spPr bwMode="gray">
          <a:xfrm>
            <a:off x="2122488" y="37226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47E6C3A-6B1F-4FB9-869D-52A8D9F6B599}" type="datetime'''''''''''''''''''''46''''''''''''%'''''''''''''''''''''">
              <a:rPr lang="en-US" altLang="en-US" sz="1200" smtClean="0">
                <a:cs typeface="+mn-cs"/>
              </a:rPr>
              <a:pPr lvl="0" algn="ctr">
                <a:spcBef>
                  <a:spcPct val="0"/>
                </a:spcBef>
                <a:spcAft>
                  <a:spcPct val="0"/>
                </a:spcAft>
              </a:pPr>
              <a:t>46%</a:t>
            </a:fld>
            <a:endParaRPr lang="en-US" sz="1200">
              <a:cs typeface="+mn-cs"/>
            </a:endParaRPr>
          </a:p>
        </p:txBody>
      </p:sp>
      <p:sp>
        <p:nvSpPr>
          <p:cNvPr id="52" name="Text Placeholder 4">
            <a:extLst>
              <a:ext uri="{FF2B5EF4-FFF2-40B4-BE49-F238E27FC236}">
                <a16:creationId xmlns:a16="http://schemas.microsoft.com/office/drawing/2014/main" id="{4C1F3293-4EFE-461D-940D-7EE66BAE31C5}"/>
              </a:ext>
            </a:extLst>
          </p:cNvPr>
          <p:cNvSpPr>
            <a:spLocks noGrp="1"/>
          </p:cNvSpPr>
          <p:nvPr>
            <p:custDataLst>
              <p:tags r:id="rId13"/>
            </p:custDataLst>
          </p:nvPr>
        </p:nvSpPr>
        <p:spPr bwMode="gray">
          <a:xfrm>
            <a:off x="2163764" y="4622800"/>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0B2DABB-1EFF-4B1A-9AF0-94F3C863EF89}" type="datetime'''''''''''''''''''4''''''''''''''%'''''''''''''''''''''''''">
              <a:rPr lang="en-US" altLang="en-US" sz="1200" smtClean="0">
                <a:solidFill>
                  <a:schemeClr val="tx2"/>
                </a:solidFill>
                <a:cs typeface="+mn-cs"/>
              </a:rPr>
              <a:pPr lvl="0" algn="ctr">
                <a:spcBef>
                  <a:spcPct val="0"/>
                </a:spcBef>
                <a:spcAft>
                  <a:spcPct val="0"/>
                </a:spcAft>
              </a:pPr>
              <a:t>4%</a:t>
            </a:fld>
            <a:endParaRPr lang="en-US" sz="1200">
              <a:solidFill>
                <a:schemeClr val="tx2"/>
              </a:solidFill>
              <a:cs typeface="+mn-cs"/>
            </a:endParaRPr>
          </a:p>
        </p:txBody>
      </p:sp>
      <p:sp>
        <p:nvSpPr>
          <p:cNvPr id="53" name="Text Placeholder 4">
            <a:extLst>
              <a:ext uri="{FF2B5EF4-FFF2-40B4-BE49-F238E27FC236}">
                <a16:creationId xmlns:a16="http://schemas.microsoft.com/office/drawing/2014/main" id="{4C1F3293-4EFE-461D-940D-7EE66BAE31C5}"/>
              </a:ext>
            </a:extLst>
          </p:cNvPr>
          <p:cNvSpPr>
            <a:spLocks noGrp="1"/>
          </p:cNvSpPr>
          <p:nvPr>
            <p:custDataLst>
              <p:tags r:id="rId14"/>
            </p:custDataLst>
          </p:nvPr>
        </p:nvSpPr>
        <p:spPr bwMode="gray">
          <a:xfrm>
            <a:off x="2122488" y="494506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0CC7A79-4620-4BF5-BA51-C8F495224F17}" type="datetime'''''''1''''''''''''''''4''''''''''''''%'''''''''''">
              <a:rPr lang="en-US" altLang="en-US" sz="1200" smtClean="0">
                <a:effectLst/>
                <a:cs typeface="+mn-cs"/>
              </a:rPr>
              <a:pPr lvl="0" algn="ctr">
                <a:spcBef>
                  <a:spcPct val="0"/>
                </a:spcBef>
                <a:spcAft>
                  <a:spcPct val="0"/>
                </a:spcAft>
              </a:pPr>
              <a:t>14%</a:t>
            </a:fld>
            <a:endParaRPr lang="en-US" sz="1200">
              <a:cs typeface="+mn-cs"/>
            </a:endParaRPr>
          </a:p>
        </p:txBody>
      </p:sp>
      <p:sp>
        <p:nvSpPr>
          <p:cNvPr id="54" name="Text Placeholder 4">
            <a:extLst>
              <a:ext uri="{FF2B5EF4-FFF2-40B4-BE49-F238E27FC236}">
                <a16:creationId xmlns:a16="http://schemas.microsoft.com/office/drawing/2014/main" id="{4C1F3293-4EFE-461D-940D-7EE66BAE31C5}"/>
              </a:ext>
            </a:extLst>
          </p:cNvPr>
          <p:cNvSpPr>
            <a:spLocks noGrp="1"/>
          </p:cNvSpPr>
          <p:nvPr>
            <p:custDataLst>
              <p:tags r:id="rId15"/>
            </p:custDataLst>
          </p:nvPr>
        </p:nvSpPr>
        <p:spPr bwMode="gray">
          <a:xfrm>
            <a:off x="5648325" y="4367213"/>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6A70A95-FEF2-493A-8B0B-3AFF6A18313F}" type="datetime'7''''''''''''''''''''''''''''''''''''''''%'''''">
              <a:rPr lang="en-US" altLang="en-US" sz="1200" smtClean="0">
                <a:solidFill>
                  <a:schemeClr val="tx2"/>
                </a:solidFill>
                <a:effectLst/>
                <a:cs typeface="+mn-cs"/>
              </a:rPr>
              <a:pPr lvl="0" algn="ctr">
                <a:spcBef>
                  <a:spcPct val="0"/>
                </a:spcBef>
                <a:spcAft>
                  <a:spcPct val="0"/>
                </a:spcAft>
              </a:pPr>
              <a:t>7%</a:t>
            </a:fld>
            <a:endParaRPr lang="en-US" sz="1200">
              <a:solidFill>
                <a:schemeClr val="tx2"/>
              </a:solidFill>
              <a:cs typeface="+mn-cs"/>
            </a:endParaRPr>
          </a:p>
        </p:txBody>
      </p:sp>
      <p:sp>
        <p:nvSpPr>
          <p:cNvPr id="55" name="Text Placeholder 4">
            <a:extLst>
              <a:ext uri="{FF2B5EF4-FFF2-40B4-BE49-F238E27FC236}">
                <a16:creationId xmlns:a16="http://schemas.microsoft.com/office/drawing/2014/main" id="{4C1F3293-4EFE-461D-940D-7EE66BAE31C5}"/>
              </a:ext>
            </a:extLst>
          </p:cNvPr>
          <p:cNvSpPr>
            <a:spLocks noGrp="1"/>
          </p:cNvSpPr>
          <p:nvPr>
            <p:custDataLst>
              <p:tags r:id="rId16"/>
            </p:custDataLst>
          </p:nvPr>
        </p:nvSpPr>
        <p:spPr bwMode="gray">
          <a:xfrm>
            <a:off x="5607050" y="47196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8E51649-2E3B-4561-9688-AEAA25BA9336}" type="datetime'1''''''2''''''''''''''''''''''%'''''">
              <a:rPr lang="en-US" altLang="en-US" sz="1200" smtClean="0">
                <a:effectLst/>
                <a:cs typeface="+mn-cs"/>
              </a:rPr>
              <a:pPr lvl="0" algn="ctr">
                <a:spcBef>
                  <a:spcPct val="0"/>
                </a:spcBef>
                <a:spcAft>
                  <a:spcPct val="0"/>
                </a:spcAft>
              </a:pPr>
              <a:t>12%</a:t>
            </a:fld>
            <a:endParaRPr lang="en-US" sz="1200">
              <a:cs typeface="+mn-cs"/>
            </a:endParaRPr>
          </a:p>
        </p:txBody>
      </p:sp>
      <p:sp>
        <p:nvSpPr>
          <p:cNvPr id="58" name="Text Placeholder 4">
            <a:extLst>
              <a:ext uri="{FF2B5EF4-FFF2-40B4-BE49-F238E27FC236}">
                <a16:creationId xmlns:a16="http://schemas.microsoft.com/office/drawing/2014/main" id="{4C1F3293-4EFE-461D-940D-7EE66BAE31C5}"/>
              </a:ext>
            </a:extLst>
          </p:cNvPr>
          <p:cNvSpPr>
            <a:spLocks noGrp="1"/>
          </p:cNvSpPr>
          <p:nvPr>
            <p:custDataLst>
              <p:tags r:id="rId17"/>
            </p:custDataLst>
          </p:nvPr>
        </p:nvSpPr>
        <p:spPr bwMode="gray">
          <a:xfrm>
            <a:off x="5026025" y="5105400"/>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13A2BB4-6C59-4204-BB79-AC6C862B28ED}" type="datetime'''5''''''''''''''''''''''''''%'''''''''''''">
              <a:rPr lang="en-US" altLang="en-US" sz="1200" smtClean="0">
                <a:effectLst/>
                <a:cs typeface="+mn-cs"/>
              </a:rPr>
              <a:pPr lvl="0" algn="ctr">
                <a:spcBef>
                  <a:spcPct val="0"/>
                </a:spcBef>
                <a:spcAft>
                  <a:spcPct val="0"/>
                </a:spcAft>
              </a:pPr>
              <a:t>5%</a:t>
            </a:fld>
            <a:endParaRPr lang="en-US" sz="1200">
              <a:cs typeface="+mn-cs"/>
            </a:endParaRPr>
          </a:p>
        </p:txBody>
      </p:sp>
      <p:sp>
        <p:nvSpPr>
          <p:cNvPr id="56" name="Rectangle 55">
            <a:extLst>
              <a:ext uri="{FF2B5EF4-FFF2-40B4-BE49-F238E27FC236}">
                <a16:creationId xmlns:a16="http://schemas.microsoft.com/office/drawing/2014/main" id="{EA865F13-EBAF-27C4-EDBD-406BD8BE62F6}"/>
              </a:ext>
            </a:extLst>
          </p:cNvPr>
          <p:cNvSpPr/>
          <p:nvPr>
            <p:custDataLst>
              <p:tags r:id="rId18"/>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57" name="Rectangle 56">
            <a:extLst>
              <a:ext uri="{FF2B5EF4-FFF2-40B4-BE49-F238E27FC236}">
                <a16:creationId xmlns:a16="http://schemas.microsoft.com/office/drawing/2014/main" id="{295F152B-7123-8650-6A76-61D2B39A50ED}"/>
              </a:ext>
            </a:extLst>
          </p:cNvPr>
          <p:cNvSpPr/>
          <p:nvPr>
            <p:custDataLst>
              <p:tags r:id="rId19"/>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0" name="Rectangle 69">
            <a:extLst>
              <a:ext uri="{FF2B5EF4-FFF2-40B4-BE49-F238E27FC236}">
                <a16:creationId xmlns:a16="http://schemas.microsoft.com/office/drawing/2014/main" id="{958C787D-1D9B-7FD1-06F3-BF99746678E6}"/>
              </a:ext>
            </a:extLst>
          </p:cNvPr>
          <p:cNvSpPr/>
          <p:nvPr>
            <p:custDataLst>
              <p:tags r:id="rId20"/>
            </p:custDataLst>
          </p:nvPr>
        </p:nvSpPr>
        <p:spPr bwMode="auto">
          <a:xfrm>
            <a:off x="2773363"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0" name="Rectangle 39">
            <a:extLst>
              <a:ext uri="{FF2B5EF4-FFF2-40B4-BE49-F238E27FC236}">
                <a16:creationId xmlns:a16="http://schemas.microsoft.com/office/drawing/2014/main" id="{1030AEE3-FBBE-54E4-0B7C-BDB2617A8F66}"/>
              </a:ext>
            </a:extLst>
          </p:cNvPr>
          <p:cNvSpPr/>
          <p:nvPr>
            <p:custDataLst>
              <p:tags r:id="rId21"/>
            </p:custDataLst>
          </p:nvPr>
        </p:nvSpPr>
        <p:spPr bwMode="auto">
          <a:xfrm>
            <a:off x="3471863" y="1997075"/>
            <a:ext cx="165100" cy="165100"/>
          </a:xfrm>
          <a:prstGeom prst="rect">
            <a:avLst/>
          </a:prstGeom>
          <a:solidFill>
            <a:schemeClr val="accent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Text Placeholder 4">
            <a:extLst>
              <a:ext uri="{FF2B5EF4-FFF2-40B4-BE49-F238E27FC236}">
                <a16:creationId xmlns:a16="http://schemas.microsoft.com/office/drawing/2014/main" id="{95D8E740-6D7B-2399-51F0-78AF10544156}"/>
              </a:ext>
            </a:extLst>
          </p:cNvPr>
          <p:cNvSpPr>
            <a:spLocks noGrp="1"/>
          </p:cNvSpPr>
          <p:nvPr>
            <p:custDataLst>
              <p:tags r:id="rId22"/>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a:cs typeface="+mn-cs"/>
            </a:endParaRPr>
          </a:p>
        </p:txBody>
      </p:sp>
      <p:sp>
        <p:nvSpPr>
          <p:cNvPr id="49" name="Text Placeholder 4">
            <a:extLst>
              <a:ext uri="{FF2B5EF4-FFF2-40B4-BE49-F238E27FC236}">
                <a16:creationId xmlns:a16="http://schemas.microsoft.com/office/drawing/2014/main" id="{BB7FB18E-D44A-7ACD-9631-C21281BBB2D0}"/>
              </a:ext>
            </a:extLst>
          </p:cNvPr>
          <p:cNvSpPr>
            <a:spLocks noGrp="1"/>
          </p:cNvSpPr>
          <p:nvPr>
            <p:custDataLst>
              <p:tags r:id="rId23"/>
            </p:custDataLst>
          </p:nvPr>
        </p:nvSpPr>
        <p:spPr bwMode="auto">
          <a:xfrm>
            <a:off x="1731962" y="1995488"/>
            <a:ext cx="9398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88932BC7-3245-4A9D-808D-5B02C2A69EF3}" type="datetime'''LL C''u''s''''''''''''''''''to''''''''''''me''r''''''s'''''">
              <a:rPr lang="en-US" altLang="en-US" sz="1200" smtClean="0">
                <a:cs typeface="+mn-cs"/>
              </a:rPr>
              <a:pPr lvl="0">
                <a:spcBef>
                  <a:spcPct val="0"/>
                </a:spcBef>
                <a:spcAft>
                  <a:spcPct val="0"/>
                </a:spcAft>
              </a:pPr>
              <a:t>LL Customers</a:t>
            </a:fld>
            <a:endParaRPr lang="en-US" sz="1200">
              <a:cs typeface="+mn-cs"/>
            </a:endParaRPr>
          </a:p>
        </p:txBody>
      </p:sp>
      <p:sp>
        <p:nvSpPr>
          <p:cNvPr id="67" name="Text Placeholder 4">
            <a:extLst>
              <a:ext uri="{FF2B5EF4-FFF2-40B4-BE49-F238E27FC236}">
                <a16:creationId xmlns:a16="http://schemas.microsoft.com/office/drawing/2014/main" id="{9B1D7BC3-981A-6C5A-5B1D-6AB2B1EBB72E}"/>
              </a:ext>
            </a:extLst>
          </p:cNvPr>
          <p:cNvSpPr>
            <a:spLocks noGrp="1"/>
          </p:cNvSpPr>
          <p:nvPr>
            <p:custDataLst>
              <p:tags r:id="rId24"/>
            </p:custDataLst>
          </p:nvPr>
        </p:nvSpPr>
        <p:spPr bwMode="auto">
          <a:xfrm>
            <a:off x="2989263"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a:cs typeface="+mn-cs"/>
            </a:endParaRPr>
          </a:p>
        </p:txBody>
      </p:sp>
      <p:sp>
        <p:nvSpPr>
          <p:cNvPr id="34" name="Text Placeholder 4">
            <a:extLst>
              <a:ext uri="{FF2B5EF4-FFF2-40B4-BE49-F238E27FC236}">
                <a16:creationId xmlns:a16="http://schemas.microsoft.com/office/drawing/2014/main" id="{110EA57E-2FFA-663F-9084-4B53C5A5F9F7}"/>
              </a:ext>
            </a:extLst>
          </p:cNvPr>
          <p:cNvSpPr>
            <a:spLocks noGrp="1"/>
          </p:cNvSpPr>
          <p:nvPr>
            <p:custDataLst>
              <p:tags r:id="rId25"/>
            </p:custDataLst>
          </p:nvPr>
        </p:nvSpPr>
        <p:spPr bwMode="auto">
          <a:xfrm>
            <a:off x="3687763" y="1995488"/>
            <a:ext cx="760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455BFD1-833F-4152-8413-2CC0CA7C9C58}" type="datetime'''G''''''''''e''''''''''n''''''''e''''r''''''''a''''tors'''''">
              <a:rPr lang="en-US" altLang="en-US" sz="1200" smtClean="0">
                <a:cs typeface="+mn-cs"/>
              </a:rPr>
              <a:pPr lvl="0">
                <a:spcBef>
                  <a:spcPct val="0"/>
                </a:spcBef>
                <a:spcAft>
                  <a:spcPct val="0"/>
                </a:spcAft>
              </a:pPr>
              <a:t>Generators</a:t>
            </a:fld>
            <a:endParaRPr lang="en-US" sz="1200">
              <a:cs typeface="+mn-cs"/>
            </a:endParaRPr>
          </a:p>
        </p:txBody>
      </p:sp>
      <p:sp>
        <p:nvSpPr>
          <p:cNvPr id="16" name="4. Footnote">
            <a:extLst>
              <a:ext uri="{FF2B5EF4-FFF2-40B4-BE49-F238E27FC236}">
                <a16:creationId xmlns:a16="http://schemas.microsoft.com/office/drawing/2014/main" id="{82F4DC5D-1C17-3D4B-67E3-4C79D9B3FA11}"/>
              </a:ext>
            </a:extLst>
          </p:cNvPr>
          <p:cNvSpPr txBox="1"/>
          <p:nvPr>
            <p:custDataLst>
              <p:tags r:id="rId26"/>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N=57 (10 T(D)SPs, 33 LLC, 3 Other, 11 Generators)</a:t>
            </a:r>
          </a:p>
        </p:txBody>
      </p:sp>
      <p:sp>
        <p:nvSpPr>
          <p:cNvPr id="30" name="TrackerNumBlue 28">
            <a:extLst>
              <a:ext uri="{FF2B5EF4-FFF2-40B4-BE49-F238E27FC236}">
                <a16:creationId xmlns:a16="http://schemas.microsoft.com/office/drawing/2014/main" id="{170BEEAE-73CD-30E1-F2E7-8000034C59F3}"/>
              </a:ext>
            </a:extLst>
          </p:cNvPr>
          <p:cNvSpPr/>
          <p:nvPr>
            <p:custDataLst>
              <p:tags r:id="rId27"/>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F4</a:t>
            </a:r>
          </a:p>
        </p:txBody>
      </p:sp>
      <p:sp>
        <p:nvSpPr>
          <p:cNvPr id="36" name="TextBox 35">
            <a:extLst>
              <a:ext uri="{FF2B5EF4-FFF2-40B4-BE49-F238E27FC236}">
                <a16:creationId xmlns:a16="http://schemas.microsoft.com/office/drawing/2014/main" id="{1253CB64-213E-824E-386B-1C2B2F8701EE}"/>
              </a:ext>
            </a:extLst>
          </p:cNvPr>
          <p:cNvSpPr txBox="1">
            <a:spLocks/>
          </p:cNvSpPr>
          <p:nvPr/>
        </p:nvSpPr>
        <p:spPr>
          <a:xfrm>
            <a:off x="554735" y="1112433"/>
            <a:ext cx="6967727"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“When defining BYOG rules, should Controllable Load Resources (CLRs) concept be expanded to be explicitly included as a co-location configuration option?” </a:t>
            </a:r>
            <a:r>
              <a:rPr lang="en-US" sz="1400" i="1"/>
              <a:t>(% of overall respondents)</a:t>
            </a:r>
          </a:p>
        </p:txBody>
      </p:sp>
      <p:sp>
        <p:nvSpPr>
          <p:cNvPr id="3" name="TextBox 2">
            <a:extLst>
              <a:ext uri="{FF2B5EF4-FFF2-40B4-BE49-F238E27FC236}">
                <a16:creationId xmlns:a16="http://schemas.microsoft.com/office/drawing/2014/main" id="{2C91BA7E-3B3D-FF64-7CD6-3FF47B8CC91F}"/>
              </a:ext>
            </a:extLst>
          </p:cNvPr>
          <p:cNvSpPr txBox="1"/>
          <p:nvPr>
            <p:custDataLst>
              <p:tags r:id="rId28"/>
            </p:custDataLst>
          </p:nvPr>
        </p:nvSpPr>
        <p:spPr>
          <a:xfrm>
            <a:off x="2150741" y="6532059"/>
            <a:ext cx="5688334"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Feb 26, 2026 ERCOT Large Load Interconnection (LLI) Batch Study Process Stakeholder Survey results</a:t>
            </a:r>
          </a:p>
        </p:txBody>
      </p:sp>
    </p:spTree>
    <p:extLst>
      <p:ext uri="{BB962C8B-B14F-4D97-AF65-F5344CB8AC3E}">
        <p14:creationId xmlns:p14="http://schemas.microsoft.com/office/powerpoint/2010/main" val="27696026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F1440-DEAB-E75B-9082-AE21BBBFA15E}"/>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3ED235E9-0A5D-C710-1D1A-7C499817B73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04" imgH="405" progId="TCLayout.ActiveDocument.1">
                  <p:embed/>
                </p:oleObj>
              </mc:Choice>
              <mc:Fallback>
                <p:oleObj name="think-cell Slide" r:id="rId30" imgW="404" imgH="405" progId="TCLayout.ActiveDocument.1">
                  <p:embed/>
                  <p:pic>
                    <p:nvPicPr>
                      <p:cNvPr id="22" name="Object 2" hidden="1">
                        <a:extLst>
                          <a:ext uri="{FF2B5EF4-FFF2-40B4-BE49-F238E27FC236}">
                            <a16:creationId xmlns:a16="http://schemas.microsoft.com/office/drawing/2014/main" id="{3ED235E9-0A5D-C710-1D1A-7C499817B73F}"/>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E89607FD-4FB2-4044-02C0-1C692F107469}"/>
              </a:ext>
            </a:extLst>
          </p:cNvPr>
          <p:cNvSpPr>
            <a:spLocks noGrp="1"/>
          </p:cNvSpPr>
          <p:nvPr>
            <p:ph type="title"/>
            <p:custDataLst>
              <p:tags r:id="rId2"/>
            </p:custDataLst>
          </p:nvPr>
        </p:nvSpPr>
        <p:spPr>
          <a:xfrm>
            <a:off x="554736" y="172212"/>
            <a:ext cx="6967728" cy="731520"/>
          </a:xfrm>
        </p:spPr>
        <p:txBody>
          <a:bodyPr vert="horz"/>
          <a:lstStyle/>
          <a:p>
            <a:r>
              <a:rPr lang="en-US"/>
              <a:t>CLR and BYOG: Pre-registration of non-firm MW as CLR</a:t>
            </a:r>
          </a:p>
        </p:txBody>
      </p:sp>
      <p:cxnSp>
        <p:nvCxnSpPr>
          <p:cNvPr id="6" name="LineBasicStrong 6">
            <a:extLst>
              <a:ext uri="{FF2B5EF4-FFF2-40B4-BE49-F238E27FC236}">
                <a16:creationId xmlns:a16="http://schemas.microsoft.com/office/drawing/2014/main" id="{A5B774E5-E0A2-40BE-DF07-59E4C36DBFA9}"/>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35BBCBA-341E-E5E2-E7C8-AF2DFA419265}"/>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Commentary</a:t>
            </a:r>
            <a:endParaRPr lang="en-US" sz="1400"/>
          </a:p>
        </p:txBody>
      </p:sp>
      <p:cxnSp>
        <p:nvCxnSpPr>
          <p:cNvPr id="9" name="LineBasicStrong 6">
            <a:extLst>
              <a:ext uri="{FF2B5EF4-FFF2-40B4-BE49-F238E27FC236}">
                <a16:creationId xmlns:a16="http://schemas.microsoft.com/office/drawing/2014/main" id="{AFAD20DC-7AD0-CA06-137E-B7312A008C38}"/>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D9DDA96-9B3A-2025-830E-9BE778A4A45B}"/>
              </a:ext>
            </a:extLst>
          </p:cNvPr>
          <p:cNvSpPr txBox="1">
            <a:spLocks/>
          </p:cNvSpPr>
          <p:nvPr/>
        </p:nvSpPr>
        <p:spPr>
          <a:xfrm>
            <a:off x="8054871" y="1992154"/>
            <a:ext cx="3801508" cy="44088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Strong majority of respondents (82%) support allowing Large Load customers in Batch Zero to pre-register non-firm allocated MWs as a CLR </a:t>
            </a:r>
            <a:r>
              <a:rPr lang="en-US" sz="1200"/>
              <a:t>after study results are released, while 18% do not</a:t>
            </a:r>
          </a:p>
          <a:p>
            <a:pPr marL="285750" indent="-285750">
              <a:buFont typeface="Arial" panose="020B0604020202020204" pitchFamily="34" charset="0"/>
              <a:buChar char="•"/>
            </a:pPr>
            <a:r>
              <a:rPr lang="en-US" sz="1200" b="1"/>
              <a:t>Overall stakeholder alignment: </a:t>
            </a:r>
            <a:r>
              <a:rPr lang="en-US" sz="1200"/>
              <a:t>“T(D)SPs,” “Large Load customers,” “Generators,” and “Other” stakeholders each show strong majority support for providing this pre-registration option</a:t>
            </a:r>
          </a:p>
          <a:p>
            <a:pPr marL="285750" indent="-285750">
              <a:buFont typeface="Arial" panose="020B0604020202020204" pitchFamily="34" charset="0"/>
              <a:buChar char="•"/>
            </a:pPr>
            <a:r>
              <a:rPr lang="en-US" sz="1200" b="1"/>
              <a:t>Additional comments:</a:t>
            </a:r>
          </a:p>
          <a:p>
            <a:pPr marL="514350" lvl="1" indent="-285750">
              <a:buFont typeface="Arial" panose="020B0604020202020204" pitchFamily="34" charset="0"/>
              <a:buChar char="­"/>
            </a:pPr>
            <a:r>
              <a:rPr lang="en-US" sz="1200"/>
              <a:t>Support for pre-registration as a flexible, optional bridge mechanism, but not as a condition tied to Batch Zero approval</a:t>
            </a:r>
          </a:p>
          <a:p>
            <a:pPr marL="514350" lvl="1" indent="-285750">
              <a:buFont typeface="Arial" panose="020B0604020202020204" pitchFamily="34" charset="0"/>
              <a:buChar char="­"/>
            </a:pPr>
            <a:r>
              <a:rPr lang="en-US" sz="1200"/>
              <a:t>Operational and reliability concerns, including dispatch authority, emergency procedures, and system risk management</a:t>
            </a:r>
          </a:p>
          <a:p>
            <a:pPr marL="514350" lvl="1" indent="-285750">
              <a:buFont typeface="Arial" panose="020B0604020202020204" pitchFamily="34" charset="0"/>
              <a:buChar char="­"/>
            </a:pPr>
            <a:r>
              <a:rPr lang="en-US" sz="1200"/>
              <a:t>Need for clear definitions and implementation details, incl. timing of registration/revocation risk</a:t>
            </a:r>
          </a:p>
          <a:p>
            <a:pPr marL="514350" lvl="1" indent="-285750">
              <a:buFont typeface="Arial" panose="020B0604020202020204" pitchFamily="34" charset="0"/>
              <a:buChar char="­"/>
            </a:pPr>
            <a:r>
              <a:rPr lang="en-US" sz="1200"/>
              <a:t>Preference to keep CLR participation voluntary/ separate from traditional interconnection rights</a:t>
            </a:r>
          </a:p>
          <a:p>
            <a:pPr marL="514350" lvl="1" indent="-285750">
              <a:buFont typeface="Arial" panose="020B0604020202020204" pitchFamily="34" charset="0"/>
              <a:buChar char="­"/>
            </a:pPr>
            <a:r>
              <a:rPr lang="en-US" sz="1200"/>
              <a:t>Strong interest from large loads in using CLR to energize non-firm MW early, often paired with private mitigation or on-site resources</a:t>
            </a:r>
          </a:p>
        </p:txBody>
      </p:sp>
      <p:graphicFrame>
        <p:nvGraphicFramePr>
          <p:cNvPr id="59" name="Chart 58">
            <a:extLst>
              <a:ext uri="{FF2B5EF4-FFF2-40B4-BE49-F238E27FC236}">
                <a16:creationId xmlns:a16="http://schemas.microsoft.com/office/drawing/2014/main" id="{390EF7AA-76B1-5C7C-E3B2-E19A65B3913A}"/>
              </a:ext>
            </a:extLst>
          </p:cNvPr>
          <p:cNvGraphicFramePr/>
          <p:nvPr>
            <p:custDataLst>
              <p:tags r:id="rId5"/>
            </p:custData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32"/>
          </a:graphicData>
        </a:graphic>
      </p:graphicFrame>
      <p:sp>
        <p:nvSpPr>
          <p:cNvPr id="17" name="Text Placeholder 4">
            <a:extLst>
              <a:ext uri="{FF2B5EF4-FFF2-40B4-BE49-F238E27FC236}">
                <a16:creationId xmlns:a16="http://schemas.microsoft.com/office/drawing/2014/main" id="{688B62D2-57EC-E5DB-C454-D4FA1391DBE2}"/>
              </a:ext>
            </a:extLst>
          </p:cNvPr>
          <p:cNvSpPr>
            <a:spLocks noGrp="1"/>
          </p:cNvSpPr>
          <p:nvPr>
            <p:custDataLst>
              <p:tags r:id="rId6"/>
            </p:custDataLst>
          </p:nvPr>
        </p:nvSpPr>
        <p:spPr bwMode="auto">
          <a:xfrm>
            <a:off x="2165350" y="5380038"/>
            <a:ext cx="2603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ED5BDDD-8507-4331-8972-FFE08B8AF97F}" type="datetime'''''''''''''''''''''''''Y''''''''''''''''e''''''''''s'">
              <a:rPr lang="en-US" altLang="en-US" sz="1200" smtClean="0">
                <a:effectLst/>
                <a:cs typeface="+mn-cs"/>
              </a:rPr>
              <a:pPr lvl="0" algn="ctr">
                <a:spcBef>
                  <a:spcPct val="0"/>
                </a:spcBef>
                <a:spcAft>
                  <a:spcPct val="0"/>
                </a:spcAft>
              </a:pPr>
              <a:t>Yes</a:t>
            </a:fld>
            <a:endParaRPr lang="en-US" sz="1200">
              <a:cs typeface="+mn-cs"/>
            </a:endParaRPr>
          </a:p>
        </p:txBody>
      </p:sp>
      <p:sp>
        <p:nvSpPr>
          <p:cNvPr id="20" name="Text Placeholder 4">
            <a:extLst>
              <a:ext uri="{FF2B5EF4-FFF2-40B4-BE49-F238E27FC236}">
                <a16:creationId xmlns:a16="http://schemas.microsoft.com/office/drawing/2014/main" id="{C4465625-7A62-EED1-A315-2F6FA5BDC197}"/>
              </a:ext>
            </a:extLst>
          </p:cNvPr>
          <p:cNvSpPr>
            <a:spLocks noGrp="1"/>
          </p:cNvSpPr>
          <p:nvPr>
            <p:custDataLst>
              <p:tags r:id="rId7"/>
            </p:custDataLst>
          </p:nvPr>
        </p:nvSpPr>
        <p:spPr bwMode="auto">
          <a:xfrm>
            <a:off x="5656263" y="5380038"/>
            <a:ext cx="2492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43F0570-CD75-4390-B2F1-2D9AB1FCE4D2}" type="datetime'''''''''''N''''''''''''''o'''' '''''''''''''''''''''''">
              <a:rPr lang="en-US" altLang="en-US" sz="1200" smtClean="0">
                <a:cs typeface="+mn-cs"/>
              </a:rPr>
              <a:pPr lvl="0" algn="ctr">
                <a:spcBef>
                  <a:spcPct val="0"/>
                </a:spcBef>
                <a:spcAft>
                  <a:spcPct val="0"/>
                </a:spcAft>
              </a:pPr>
              <a:t>No </a:t>
            </a:fld>
            <a:endParaRPr lang="en-US" sz="1200">
              <a:cs typeface="+mn-cs"/>
            </a:endParaRPr>
          </a:p>
        </p:txBody>
      </p:sp>
      <p:sp>
        <p:nvSpPr>
          <p:cNvPr id="11" name="Text Placeholder 4">
            <a:extLst>
              <a:ext uri="{FF2B5EF4-FFF2-40B4-BE49-F238E27FC236}">
                <a16:creationId xmlns:a16="http://schemas.microsoft.com/office/drawing/2014/main" id="{4C9A8DE5-8566-B53B-7043-E554FFC5F28D}"/>
              </a:ext>
            </a:extLst>
          </p:cNvPr>
          <p:cNvSpPr>
            <a:spLocks noGrp="1"/>
          </p:cNvSpPr>
          <p:nvPr>
            <p:custDataLst>
              <p:tags r:id="rId8"/>
            </p:custDataLst>
          </p:nvPr>
        </p:nvSpPr>
        <p:spPr bwMode="gray">
          <a:xfrm>
            <a:off x="2122488"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A158379-AB87-4F08-A356-15E4BB8E2129}" type="datetime'''''''8''''2''''''''''''''''''''''''''''%'''''''''''''">
              <a:rPr lang="en-US" altLang="en-US" sz="1200" b="1" smtClean="0">
                <a:cs typeface="+mn-cs"/>
              </a:rPr>
              <a:pPr lvl="0" algn="ctr">
                <a:spcBef>
                  <a:spcPct val="0"/>
                </a:spcBef>
                <a:spcAft>
                  <a:spcPct val="0"/>
                </a:spcAft>
              </a:pPr>
              <a:t>82%</a:t>
            </a:fld>
            <a:endParaRPr lang="en-US" sz="1200" b="1">
              <a:cs typeface="+mn-cs"/>
            </a:endParaRPr>
          </a:p>
        </p:txBody>
      </p:sp>
      <p:sp>
        <p:nvSpPr>
          <p:cNvPr id="12" name="Text Placeholder 4">
            <a:extLst>
              <a:ext uri="{FF2B5EF4-FFF2-40B4-BE49-F238E27FC236}">
                <a16:creationId xmlns:a16="http://schemas.microsoft.com/office/drawing/2014/main" id="{F4243477-BC17-B493-D50B-5755B25A7B29}"/>
              </a:ext>
            </a:extLst>
          </p:cNvPr>
          <p:cNvSpPr>
            <a:spLocks noGrp="1"/>
          </p:cNvSpPr>
          <p:nvPr>
            <p:custDataLst>
              <p:tags r:id="rId9"/>
            </p:custDataLst>
          </p:nvPr>
        </p:nvSpPr>
        <p:spPr bwMode="gray">
          <a:xfrm>
            <a:off x="5607050" y="44783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C5823AC-EECE-479B-8FB4-50EDBAC14ECD}" type="datetime'''''''''''''''''''1''''8%'''''''''''''''''''''''''''''''''">
              <a:rPr lang="en-US" altLang="en-US" sz="1200" b="1" smtClean="0">
                <a:cs typeface="+mn-cs"/>
              </a:rPr>
              <a:pPr lvl="0" algn="ctr">
                <a:spcBef>
                  <a:spcPct val="0"/>
                </a:spcBef>
                <a:spcAft>
                  <a:spcPct val="0"/>
                </a:spcAft>
              </a:pPr>
              <a:t>18%</a:t>
            </a:fld>
            <a:endParaRPr lang="en-US" sz="1200" b="1">
              <a:cs typeface="+mn-cs"/>
            </a:endParaRPr>
          </a:p>
        </p:txBody>
      </p:sp>
      <p:sp>
        <p:nvSpPr>
          <p:cNvPr id="37" name="Text Placeholder 4">
            <a:extLst>
              <a:ext uri="{FF2B5EF4-FFF2-40B4-BE49-F238E27FC236}">
                <a16:creationId xmlns:a16="http://schemas.microsoft.com/office/drawing/2014/main" id="{4C1F3293-4EFE-461D-940D-7EE66BAE31C5}"/>
              </a:ext>
            </a:extLst>
          </p:cNvPr>
          <p:cNvSpPr>
            <a:spLocks noGrp="1"/>
          </p:cNvSpPr>
          <p:nvPr>
            <p:custDataLst>
              <p:tags r:id="rId10"/>
            </p:custDataLst>
          </p:nvPr>
        </p:nvSpPr>
        <p:spPr bwMode="gray">
          <a:xfrm>
            <a:off x="6270625" y="5064125"/>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8E19E66-8A1C-47E1-84B3-889ABDDB9368}" type="datetime'2''%'''''''''''''''''''''''''''''">
              <a:rPr lang="en-US" altLang="en-US" sz="1200" smtClean="0">
                <a:solidFill>
                  <a:schemeClr val="tx2"/>
                </a:solidFill>
                <a:effectLst/>
                <a:cs typeface="+mn-cs"/>
              </a:rPr>
              <a:pPr lvl="0" algn="ctr">
                <a:spcBef>
                  <a:spcPct val="0"/>
                </a:spcBef>
                <a:spcAft>
                  <a:spcPct val="0"/>
                </a:spcAft>
              </a:pPr>
              <a:t>2%</a:t>
            </a:fld>
            <a:endParaRPr lang="en-US" sz="1200">
              <a:solidFill>
                <a:schemeClr val="tx2"/>
              </a:solidFill>
              <a:cs typeface="+mn-cs"/>
            </a:endParaRPr>
          </a:p>
        </p:txBody>
      </p:sp>
      <p:sp>
        <p:nvSpPr>
          <p:cNvPr id="40" name="Text Placeholder 4">
            <a:extLst>
              <a:ext uri="{FF2B5EF4-FFF2-40B4-BE49-F238E27FC236}">
                <a16:creationId xmlns:a16="http://schemas.microsoft.com/office/drawing/2014/main" id="{4C1F3293-4EFE-461D-940D-7EE66BAE31C5}"/>
              </a:ext>
            </a:extLst>
          </p:cNvPr>
          <p:cNvSpPr>
            <a:spLocks noGrp="1"/>
          </p:cNvSpPr>
          <p:nvPr>
            <p:custDataLst>
              <p:tags r:id="rId11"/>
            </p:custDataLst>
          </p:nvPr>
        </p:nvSpPr>
        <p:spPr bwMode="gray">
          <a:xfrm>
            <a:off x="5026025" y="5146675"/>
            <a:ext cx="263525" cy="182563"/>
          </a:xfrm>
          <a:prstGeom prst="rect">
            <a:avLst/>
          </a:prstGeom>
          <a:solidFill>
            <a:schemeClr val="accent2"/>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5D75BFB-C58B-4182-85E2-42FEBA6652F9}" type="datetime'''''''''''''''''''''''''''''''''''''3''''%'''''''''''''''''''">
              <a:rPr lang="en-US" altLang="en-US" sz="1200" smtClean="0">
                <a:effectLst/>
                <a:cs typeface="+mn-cs"/>
              </a:rPr>
              <a:pPr lvl="0" algn="ctr">
                <a:spcBef>
                  <a:spcPct val="0"/>
                </a:spcBef>
                <a:spcAft>
                  <a:spcPct val="0"/>
                </a:spcAft>
              </a:pPr>
              <a:t>3%</a:t>
            </a:fld>
            <a:endParaRPr lang="en-US" sz="1200">
              <a:cs typeface="+mn-cs"/>
            </a:endParaRPr>
          </a:p>
        </p:txBody>
      </p:sp>
      <p:sp>
        <p:nvSpPr>
          <p:cNvPr id="44" name="Text Placeholder 4">
            <a:extLst>
              <a:ext uri="{FF2B5EF4-FFF2-40B4-BE49-F238E27FC236}">
                <a16:creationId xmlns:a16="http://schemas.microsoft.com/office/drawing/2014/main" id="{4C1F3293-4EFE-461D-940D-7EE66BAE31C5}"/>
              </a:ext>
            </a:extLst>
          </p:cNvPr>
          <p:cNvSpPr>
            <a:spLocks noGrp="1"/>
          </p:cNvSpPr>
          <p:nvPr>
            <p:custDataLst>
              <p:tags r:id="rId12"/>
            </p:custDataLst>
          </p:nvPr>
        </p:nvSpPr>
        <p:spPr bwMode="gray">
          <a:xfrm>
            <a:off x="2122488" y="26939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2865112-E2FE-4360-8B4F-C141E27D9FB8}" type="datetime'''''''''''''1''''2''''''''''''''''''''''''%'''''''''''''''''">
              <a:rPr lang="en-US" altLang="en-US" sz="1200" smtClean="0">
                <a:solidFill>
                  <a:schemeClr val="tx2"/>
                </a:solidFill>
                <a:effectLst/>
                <a:cs typeface="+mn-cs"/>
              </a:rPr>
              <a:pPr lvl="0" algn="ctr">
                <a:spcBef>
                  <a:spcPct val="0"/>
                </a:spcBef>
                <a:spcAft>
                  <a:spcPct val="0"/>
                </a:spcAft>
              </a:pPr>
              <a:t>12%</a:t>
            </a:fld>
            <a:endParaRPr lang="en-US" sz="1200">
              <a:solidFill>
                <a:schemeClr val="tx2"/>
              </a:solidFill>
              <a:cs typeface="+mn-cs"/>
            </a:endParaRPr>
          </a:p>
        </p:txBody>
      </p:sp>
      <p:sp>
        <p:nvSpPr>
          <p:cNvPr id="45" name="Text Placeholder 4">
            <a:extLst>
              <a:ext uri="{FF2B5EF4-FFF2-40B4-BE49-F238E27FC236}">
                <a16:creationId xmlns:a16="http://schemas.microsoft.com/office/drawing/2014/main" id="{4C1F3293-4EFE-461D-940D-7EE66BAE31C5}"/>
              </a:ext>
            </a:extLst>
          </p:cNvPr>
          <p:cNvSpPr>
            <a:spLocks noGrp="1"/>
          </p:cNvSpPr>
          <p:nvPr>
            <p:custDataLst>
              <p:tags r:id="rId13"/>
            </p:custDataLst>
          </p:nvPr>
        </p:nvSpPr>
        <p:spPr bwMode="gray">
          <a:xfrm>
            <a:off x="2122488" y="371316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BD6EC99-9185-47F3-A795-5A1270CBF2D4}" type="datetime'5''''''''''0''''''''''''''''''''''''''''''''''''%'''">
              <a:rPr lang="en-US" altLang="en-US" sz="1200" smtClean="0">
                <a:cs typeface="+mn-cs"/>
              </a:rPr>
              <a:pPr lvl="0" algn="ctr">
                <a:spcBef>
                  <a:spcPct val="0"/>
                </a:spcBef>
                <a:spcAft>
                  <a:spcPct val="0"/>
                </a:spcAft>
              </a:pPr>
              <a:t>50%</a:t>
            </a:fld>
            <a:endParaRPr lang="en-US" sz="1200">
              <a:cs typeface="+mn-cs"/>
            </a:endParaRPr>
          </a:p>
        </p:txBody>
      </p:sp>
      <p:sp>
        <p:nvSpPr>
          <p:cNvPr id="46" name="Text Placeholder 4">
            <a:extLst>
              <a:ext uri="{FF2B5EF4-FFF2-40B4-BE49-F238E27FC236}">
                <a16:creationId xmlns:a16="http://schemas.microsoft.com/office/drawing/2014/main" id="{4C1F3293-4EFE-461D-940D-7EE66BAE31C5}"/>
              </a:ext>
            </a:extLst>
          </p:cNvPr>
          <p:cNvSpPr>
            <a:spLocks noGrp="1"/>
          </p:cNvSpPr>
          <p:nvPr>
            <p:custDataLst>
              <p:tags r:id="rId14"/>
            </p:custDataLst>
          </p:nvPr>
        </p:nvSpPr>
        <p:spPr bwMode="gray">
          <a:xfrm>
            <a:off x="2163763" y="4622800"/>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7AD9B34-7436-4E4F-84E5-1ED0017A8B15}" type="datetime'''''''''''''''''''5''''''''''''''''''''''''''''''''''%'''''''">
              <a:rPr lang="en-US" altLang="en-US" sz="1200" smtClean="0">
                <a:solidFill>
                  <a:schemeClr val="tx2"/>
                </a:solidFill>
                <a:cs typeface="+mn-cs"/>
              </a:rPr>
              <a:pPr lvl="0" algn="ctr">
                <a:spcBef>
                  <a:spcPct val="0"/>
                </a:spcBef>
                <a:spcAft>
                  <a:spcPct val="0"/>
                </a:spcAft>
              </a:pPr>
              <a:t>5%</a:t>
            </a:fld>
            <a:endParaRPr lang="en-US" sz="1200">
              <a:solidFill>
                <a:schemeClr val="tx2"/>
              </a:solidFill>
              <a:cs typeface="+mn-cs"/>
            </a:endParaRPr>
          </a:p>
        </p:txBody>
      </p:sp>
      <p:sp>
        <p:nvSpPr>
          <p:cNvPr id="48" name="Text Placeholder 4">
            <a:extLst>
              <a:ext uri="{FF2B5EF4-FFF2-40B4-BE49-F238E27FC236}">
                <a16:creationId xmlns:a16="http://schemas.microsoft.com/office/drawing/2014/main" id="{4C1F3293-4EFE-461D-940D-7EE66BAE31C5}"/>
              </a:ext>
            </a:extLst>
          </p:cNvPr>
          <p:cNvSpPr>
            <a:spLocks noGrp="1"/>
          </p:cNvSpPr>
          <p:nvPr>
            <p:custDataLst>
              <p:tags r:id="rId15"/>
            </p:custDataLst>
          </p:nvPr>
        </p:nvSpPr>
        <p:spPr bwMode="gray">
          <a:xfrm>
            <a:off x="2122488" y="49545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F63625B-594B-4BAC-9013-33BC7A6144A3}" type="datetime'''''''''''''''''''''''1''''5''''''''''''''''''%'''''">
              <a:rPr lang="en-US" altLang="en-US" sz="1200" smtClean="0">
                <a:effectLst/>
                <a:cs typeface="+mn-cs"/>
              </a:rPr>
              <a:pPr lvl="0" algn="ctr">
                <a:spcBef>
                  <a:spcPct val="0"/>
                </a:spcBef>
                <a:spcAft>
                  <a:spcPct val="0"/>
                </a:spcAft>
              </a:pPr>
              <a:t>15%</a:t>
            </a:fld>
            <a:endParaRPr lang="en-US" sz="1200">
              <a:cs typeface="+mn-cs"/>
            </a:endParaRPr>
          </a:p>
        </p:txBody>
      </p:sp>
      <p:sp>
        <p:nvSpPr>
          <p:cNvPr id="50" name="Text Placeholder 4">
            <a:extLst>
              <a:ext uri="{FF2B5EF4-FFF2-40B4-BE49-F238E27FC236}">
                <a16:creationId xmlns:a16="http://schemas.microsoft.com/office/drawing/2014/main" id="{4C1F3293-4EFE-461D-940D-7EE66BAE31C5}"/>
              </a:ext>
            </a:extLst>
          </p:cNvPr>
          <p:cNvSpPr>
            <a:spLocks noGrp="1"/>
          </p:cNvSpPr>
          <p:nvPr>
            <p:custDataLst>
              <p:tags r:id="rId16"/>
            </p:custDataLst>
          </p:nvPr>
        </p:nvSpPr>
        <p:spPr bwMode="gray">
          <a:xfrm>
            <a:off x="5648325" y="4705350"/>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56EBC14-CBA7-461C-8ED2-E12C39C96F4D}" type="datetime'''''''''''7''''''''''%'''''''''''''''''''''''''''''''''''''">
              <a:rPr lang="en-US" altLang="en-US" sz="1200" smtClean="0">
                <a:solidFill>
                  <a:schemeClr val="tx2"/>
                </a:solidFill>
                <a:effectLst/>
                <a:cs typeface="+mn-cs"/>
              </a:rPr>
              <a:pPr lvl="0" algn="ctr">
                <a:spcBef>
                  <a:spcPct val="0"/>
                </a:spcBef>
                <a:spcAft>
                  <a:spcPct val="0"/>
                </a:spcAft>
              </a:pPr>
              <a:t>7%</a:t>
            </a:fld>
            <a:endParaRPr lang="en-US" sz="1200">
              <a:solidFill>
                <a:schemeClr val="tx2"/>
              </a:solidFill>
              <a:cs typeface="+mn-cs"/>
            </a:endParaRPr>
          </a:p>
        </p:txBody>
      </p:sp>
      <p:sp>
        <p:nvSpPr>
          <p:cNvPr id="51" name="Text Placeholder 4">
            <a:extLst>
              <a:ext uri="{FF2B5EF4-FFF2-40B4-BE49-F238E27FC236}">
                <a16:creationId xmlns:a16="http://schemas.microsoft.com/office/drawing/2014/main" id="{4C1F3293-4EFE-461D-940D-7EE66BAE31C5}"/>
              </a:ext>
            </a:extLst>
          </p:cNvPr>
          <p:cNvSpPr>
            <a:spLocks noGrp="1"/>
          </p:cNvSpPr>
          <p:nvPr>
            <p:custDataLst>
              <p:tags r:id="rId17"/>
            </p:custDataLst>
          </p:nvPr>
        </p:nvSpPr>
        <p:spPr bwMode="gray">
          <a:xfrm>
            <a:off x="5026025" y="4926013"/>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5F027AC-48AA-4D81-925A-449B3DA0E8C1}" type="datetime'''''7''''''''''''''''''''''''''''''''''''''''''''''%'''''">
              <a:rPr lang="en-US" altLang="en-US" sz="1200" smtClean="0">
                <a:effectLst/>
                <a:cs typeface="+mn-cs"/>
              </a:rPr>
              <a:pPr lvl="0" algn="ctr">
                <a:spcBef>
                  <a:spcPct val="0"/>
                </a:spcBef>
                <a:spcAft>
                  <a:spcPct val="0"/>
                </a:spcAft>
              </a:pPr>
              <a:t>7%</a:t>
            </a:fld>
            <a:endParaRPr lang="en-US" sz="1200">
              <a:cs typeface="+mn-cs"/>
            </a:endParaRPr>
          </a:p>
        </p:txBody>
      </p:sp>
      <p:sp>
        <p:nvSpPr>
          <p:cNvPr id="56" name="Rectangle 55">
            <a:extLst>
              <a:ext uri="{FF2B5EF4-FFF2-40B4-BE49-F238E27FC236}">
                <a16:creationId xmlns:a16="http://schemas.microsoft.com/office/drawing/2014/main" id="{5EEE4426-439E-C644-6B32-580571056788}"/>
              </a:ext>
            </a:extLst>
          </p:cNvPr>
          <p:cNvSpPr/>
          <p:nvPr>
            <p:custDataLst>
              <p:tags r:id="rId18"/>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57" name="Rectangle 56">
            <a:extLst>
              <a:ext uri="{FF2B5EF4-FFF2-40B4-BE49-F238E27FC236}">
                <a16:creationId xmlns:a16="http://schemas.microsoft.com/office/drawing/2014/main" id="{CA1031EC-53DE-767C-219E-E9E1F2B9B1E8}"/>
              </a:ext>
            </a:extLst>
          </p:cNvPr>
          <p:cNvSpPr/>
          <p:nvPr>
            <p:custDataLst>
              <p:tags r:id="rId19"/>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0" name="Rectangle 69">
            <a:extLst>
              <a:ext uri="{FF2B5EF4-FFF2-40B4-BE49-F238E27FC236}">
                <a16:creationId xmlns:a16="http://schemas.microsoft.com/office/drawing/2014/main" id="{0721D2F7-0047-FDB1-98A0-474F472EDA6F}"/>
              </a:ext>
            </a:extLst>
          </p:cNvPr>
          <p:cNvSpPr/>
          <p:nvPr>
            <p:custDataLst>
              <p:tags r:id="rId20"/>
            </p:custDataLst>
          </p:nvPr>
        </p:nvSpPr>
        <p:spPr bwMode="auto">
          <a:xfrm>
            <a:off x="2740025"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81" name="Rectangle 80">
            <a:extLst>
              <a:ext uri="{FF2B5EF4-FFF2-40B4-BE49-F238E27FC236}">
                <a16:creationId xmlns:a16="http://schemas.microsoft.com/office/drawing/2014/main" id="{3A68E14C-62FF-A7E7-CA52-8BE2AE32E5AA}"/>
              </a:ext>
            </a:extLst>
          </p:cNvPr>
          <p:cNvSpPr/>
          <p:nvPr>
            <p:custDataLst>
              <p:tags r:id="rId21"/>
            </p:custDataLst>
          </p:nvPr>
        </p:nvSpPr>
        <p:spPr bwMode="auto">
          <a:xfrm>
            <a:off x="3438525" y="1997075"/>
            <a:ext cx="165100" cy="165100"/>
          </a:xfrm>
          <a:prstGeom prst="rect">
            <a:avLst/>
          </a:prstGeom>
          <a:solidFill>
            <a:schemeClr val="accent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Text Placeholder 4">
            <a:extLst>
              <a:ext uri="{FF2B5EF4-FFF2-40B4-BE49-F238E27FC236}">
                <a16:creationId xmlns:a16="http://schemas.microsoft.com/office/drawing/2014/main" id="{F9D3431C-6E2D-5C94-E824-620FF12C96EB}"/>
              </a:ext>
            </a:extLst>
          </p:cNvPr>
          <p:cNvSpPr>
            <a:spLocks noGrp="1"/>
          </p:cNvSpPr>
          <p:nvPr>
            <p:custDataLst>
              <p:tags r:id="rId22"/>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a:cs typeface="+mn-cs"/>
            </a:endParaRPr>
          </a:p>
        </p:txBody>
      </p:sp>
      <p:sp>
        <p:nvSpPr>
          <p:cNvPr id="49" name="Text Placeholder 4">
            <a:extLst>
              <a:ext uri="{FF2B5EF4-FFF2-40B4-BE49-F238E27FC236}">
                <a16:creationId xmlns:a16="http://schemas.microsoft.com/office/drawing/2014/main" id="{9AD65880-51E9-23FC-6469-E5CFFF5FCAE8}"/>
              </a:ext>
            </a:extLst>
          </p:cNvPr>
          <p:cNvSpPr>
            <a:spLocks noGrp="1"/>
          </p:cNvSpPr>
          <p:nvPr>
            <p:custDataLst>
              <p:tags r:id="rId23"/>
            </p:custDataLst>
          </p:nvPr>
        </p:nvSpPr>
        <p:spPr bwMode="auto">
          <a:xfrm>
            <a:off x="1731963" y="19954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63227F6-10FF-4CB9-A82D-4AA47E6AB295}" type="datetime'''''LL'' cu''''''''''''''''s''t''''om''''''''''''e''''''rs'''">
              <a:rPr lang="en-US" altLang="en-US" sz="1200" smtClean="0">
                <a:cs typeface="+mn-cs"/>
              </a:rPr>
              <a:pPr lvl="0">
                <a:spcBef>
                  <a:spcPct val="0"/>
                </a:spcBef>
                <a:spcAft>
                  <a:spcPct val="0"/>
                </a:spcAft>
              </a:pPr>
              <a:t>LL customers</a:t>
            </a:fld>
            <a:endParaRPr lang="en-US" sz="1200">
              <a:cs typeface="+mn-cs"/>
            </a:endParaRPr>
          </a:p>
        </p:txBody>
      </p:sp>
      <p:sp>
        <p:nvSpPr>
          <p:cNvPr id="67" name="Text Placeholder 4">
            <a:extLst>
              <a:ext uri="{FF2B5EF4-FFF2-40B4-BE49-F238E27FC236}">
                <a16:creationId xmlns:a16="http://schemas.microsoft.com/office/drawing/2014/main" id="{3FFFF659-B8FB-CFC5-0D70-075F3D5A0DDF}"/>
              </a:ext>
            </a:extLst>
          </p:cNvPr>
          <p:cNvSpPr>
            <a:spLocks noGrp="1"/>
          </p:cNvSpPr>
          <p:nvPr>
            <p:custDataLst>
              <p:tags r:id="rId24"/>
            </p:custDataLst>
          </p:nvPr>
        </p:nvSpPr>
        <p:spPr bwMode="auto">
          <a:xfrm>
            <a:off x="2955925"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a:cs typeface="+mn-cs"/>
            </a:endParaRPr>
          </a:p>
        </p:txBody>
      </p:sp>
      <p:sp>
        <p:nvSpPr>
          <p:cNvPr id="77" name="Text Placeholder 4">
            <a:extLst>
              <a:ext uri="{FF2B5EF4-FFF2-40B4-BE49-F238E27FC236}">
                <a16:creationId xmlns:a16="http://schemas.microsoft.com/office/drawing/2014/main" id="{6E7ACC65-10EB-EE6F-3683-5EF9915DCE36}"/>
              </a:ext>
            </a:extLst>
          </p:cNvPr>
          <p:cNvSpPr>
            <a:spLocks noGrp="1"/>
          </p:cNvSpPr>
          <p:nvPr>
            <p:custDataLst>
              <p:tags r:id="rId25"/>
            </p:custDataLst>
          </p:nvPr>
        </p:nvSpPr>
        <p:spPr bwMode="auto">
          <a:xfrm>
            <a:off x="3654425" y="1995488"/>
            <a:ext cx="760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6793CEA6-3B4A-4DE4-A4D3-A1AFB59C976D}" type="datetime'''G''''''''e''n''''''e''''r''ato''''r''''s'''''">
              <a:rPr lang="en-US" altLang="en-US" sz="1200" smtClean="0">
                <a:cs typeface="+mn-cs"/>
              </a:rPr>
              <a:pPr lvl="0">
                <a:spcBef>
                  <a:spcPct val="0"/>
                </a:spcBef>
                <a:spcAft>
                  <a:spcPct val="0"/>
                </a:spcAft>
              </a:pPr>
              <a:t>Generators</a:t>
            </a:fld>
            <a:endParaRPr lang="en-US" sz="1200">
              <a:cs typeface="+mn-cs"/>
            </a:endParaRPr>
          </a:p>
        </p:txBody>
      </p:sp>
      <p:sp>
        <p:nvSpPr>
          <p:cNvPr id="16" name="4. Footnote">
            <a:extLst>
              <a:ext uri="{FF2B5EF4-FFF2-40B4-BE49-F238E27FC236}">
                <a16:creationId xmlns:a16="http://schemas.microsoft.com/office/drawing/2014/main" id="{669D6AEC-8876-C509-DEC8-7FE531C97EC3}"/>
              </a:ext>
            </a:extLst>
          </p:cNvPr>
          <p:cNvSpPr txBox="1"/>
          <p:nvPr>
            <p:custDataLst>
              <p:tags r:id="rId26"/>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N=60 (11 T(D)SPs, 34 LLC, 4 Other, 11 Generators)</a:t>
            </a:r>
          </a:p>
        </p:txBody>
      </p:sp>
      <p:sp>
        <p:nvSpPr>
          <p:cNvPr id="30" name="TrackerNumBlue 28">
            <a:extLst>
              <a:ext uri="{FF2B5EF4-FFF2-40B4-BE49-F238E27FC236}">
                <a16:creationId xmlns:a16="http://schemas.microsoft.com/office/drawing/2014/main" id="{CFB54E22-A222-3F9E-5319-609BFC87C01F}"/>
              </a:ext>
            </a:extLst>
          </p:cNvPr>
          <p:cNvSpPr/>
          <p:nvPr>
            <p:custDataLst>
              <p:tags r:id="rId27"/>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F5</a:t>
            </a:r>
          </a:p>
        </p:txBody>
      </p:sp>
      <p:sp>
        <p:nvSpPr>
          <p:cNvPr id="36" name="TextBox 35">
            <a:extLst>
              <a:ext uri="{FF2B5EF4-FFF2-40B4-BE49-F238E27FC236}">
                <a16:creationId xmlns:a16="http://schemas.microsoft.com/office/drawing/2014/main" id="{68A53347-B066-BE4A-AC6F-7BEA90CEA304}"/>
              </a:ext>
            </a:extLst>
          </p:cNvPr>
          <p:cNvSpPr txBox="1">
            <a:spLocks/>
          </p:cNvSpPr>
          <p:nvPr/>
        </p:nvSpPr>
        <p:spPr>
          <a:xfrm>
            <a:off x="554735" y="896990"/>
            <a:ext cx="6967727"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a:t>“Should Large Load customers included in Batch Zero have the option to pre-register non-firm allocated MWs as a CLR after study results are released, to operate those MWs as controllable load until full firm capacity is available?” </a:t>
            </a:r>
            <a:r>
              <a:rPr lang="en-US" sz="1400" i="1"/>
              <a:t>(% of overall respondents)</a:t>
            </a:r>
          </a:p>
        </p:txBody>
      </p:sp>
      <p:sp>
        <p:nvSpPr>
          <p:cNvPr id="3" name="TextBox 2">
            <a:extLst>
              <a:ext uri="{FF2B5EF4-FFF2-40B4-BE49-F238E27FC236}">
                <a16:creationId xmlns:a16="http://schemas.microsoft.com/office/drawing/2014/main" id="{D9E1C63C-5BD1-A1C0-2D21-1488C56C82CF}"/>
              </a:ext>
            </a:extLst>
          </p:cNvPr>
          <p:cNvSpPr txBox="1"/>
          <p:nvPr>
            <p:custDataLst>
              <p:tags r:id="rId28"/>
            </p:custDataLst>
          </p:nvPr>
        </p:nvSpPr>
        <p:spPr>
          <a:xfrm>
            <a:off x="2150741" y="6532059"/>
            <a:ext cx="5688334"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Feb 26, 2026 ERCOT Large Load Interconnection (LLI) Batch Study Process Stakeholder Survey results</a:t>
            </a:r>
          </a:p>
        </p:txBody>
      </p:sp>
    </p:spTree>
    <p:extLst>
      <p:ext uri="{BB962C8B-B14F-4D97-AF65-F5344CB8AC3E}">
        <p14:creationId xmlns:p14="http://schemas.microsoft.com/office/powerpoint/2010/main" val="4081105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155A686A-FE20-00BE-695B-3B778CA5B9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13" name="think-cell data - do not delete" hidden="1">
                        <a:extLst>
                          <a:ext uri="{FF2B5EF4-FFF2-40B4-BE49-F238E27FC236}">
                            <a16:creationId xmlns:a16="http://schemas.microsoft.com/office/drawing/2014/main" id="{155A686A-FE20-00BE-695B-3B778CA5B9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ubtitle 2" hidden="1">
            <a:extLst>
              <a:ext uri="{FF2B5EF4-FFF2-40B4-BE49-F238E27FC236}">
                <a16:creationId xmlns:a16="http://schemas.microsoft.com/office/drawing/2014/main" id="{9688B84B-156D-8CDC-BFF4-2A1D2B53600F}"/>
              </a:ext>
            </a:extLst>
          </p:cNvPr>
          <p:cNvSpPr>
            <a:spLocks noGrp="1"/>
          </p:cNvSpPr>
          <p:nvPr>
            <p:ph type="subTitle" idx="1"/>
          </p:nvPr>
        </p:nvSpPr>
        <p:spPr/>
        <p:txBody>
          <a:bodyPr/>
          <a:lstStyle/>
          <a:p>
            <a:endParaRPr lang="en-US"/>
          </a:p>
        </p:txBody>
      </p:sp>
      <p:sp>
        <p:nvSpPr>
          <p:cNvPr id="5" name="Text Placeholder 4" hidden="1">
            <a:extLst>
              <a:ext uri="{FF2B5EF4-FFF2-40B4-BE49-F238E27FC236}">
                <a16:creationId xmlns:a16="http://schemas.microsoft.com/office/drawing/2014/main" id="{5E252A62-0790-3C80-8095-60394C867636}"/>
              </a:ext>
            </a:extLst>
          </p:cNvPr>
          <p:cNvSpPr>
            <a:spLocks noGrp="1"/>
          </p:cNvSpPr>
          <p:nvPr>
            <p:ph type="body" sz="quarter" idx="10"/>
          </p:nvPr>
        </p:nvSpPr>
        <p:spPr/>
        <p:txBody>
          <a:bodyPr/>
          <a:lstStyle/>
          <a:p>
            <a:endParaRPr lang="en-US"/>
          </a:p>
        </p:txBody>
      </p:sp>
      <p:sp>
        <p:nvSpPr>
          <p:cNvPr id="2" name="Title 1">
            <a:extLst>
              <a:ext uri="{FF2B5EF4-FFF2-40B4-BE49-F238E27FC236}">
                <a16:creationId xmlns:a16="http://schemas.microsoft.com/office/drawing/2014/main" id="{B530D1DD-A9B6-9A21-4FCC-05F2F6154214}"/>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cs typeface="Arial"/>
              </a:rPr>
              <a:t>Related PUCT Activities</a:t>
            </a:r>
            <a:endParaRPr lang="en-US"/>
          </a:p>
        </p:txBody>
      </p:sp>
      <p:sp>
        <p:nvSpPr>
          <p:cNvPr id="6" name="TextBox 5">
            <a:extLst>
              <a:ext uri="{FF2B5EF4-FFF2-40B4-BE49-F238E27FC236}">
                <a16:creationId xmlns:a16="http://schemas.microsoft.com/office/drawing/2014/main" id="{1260F69C-FEA4-4504-CCFC-BE82FD9EDC79}"/>
              </a:ext>
            </a:extLst>
          </p:cNvPr>
          <p:cNvSpPr txBox="1">
            <a:spLocks/>
          </p:cNvSpPr>
          <p:nvPr/>
        </p:nvSpPr>
        <p:spPr>
          <a:xfrm>
            <a:off x="554736" y="1114854"/>
            <a:ext cx="11082528" cy="572492"/>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PUC Project</a:t>
            </a:r>
            <a:r>
              <a:rPr lang="en-US" b="1">
                <a:solidFill>
                  <a:srgbClr val="FF0000"/>
                </a:solidFill>
              </a:rPr>
              <a:t> </a:t>
            </a:r>
            <a:r>
              <a:rPr lang="en-US" b="1">
                <a:solidFill>
                  <a:schemeClr val="bg1"/>
                </a:solidFill>
              </a:rPr>
              <a:t>58480, 16 TAC § 25.370, Large Load Forecasting Rule (Adopted &amp; Effective March 1, 2026)</a:t>
            </a:r>
          </a:p>
        </p:txBody>
      </p:sp>
      <p:sp>
        <p:nvSpPr>
          <p:cNvPr id="7" name="TextBox 6">
            <a:extLst>
              <a:ext uri="{FF2B5EF4-FFF2-40B4-BE49-F238E27FC236}">
                <a16:creationId xmlns:a16="http://schemas.microsoft.com/office/drawing/2014/main" id="{AB2D93A1-F8CB-BFBF-81B3-982E82AB6BE7}"/>
              </a:ext>
            </a:extLst>
          </p:cNvPr>
          <p:cNvSpPr txBox="1">
            <a:spLocks/>
          </p:cNvSpPr>
          <p:nvPr/>
        </p:nvSpPr>
        <p:spPr>
          <a:xfrm>
            <a:off x="554736" y="1696447"/>
            <a:ext cx="11082528" cy="1455127"/>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400" b="1">
              <a:solidFill>
                <a:schemeClr val="bg1"/>
              </a:solidFill>
            </a:endParaRPr>
          </a:p>
        </p:txBody>
      </p:sp>
      <p:sp>
        <p:nvSpPr>
          <p:cNvPr id="15" name="TextBox 14">
            <a:extLst>
              <a:ext uri="{FF2B5EF4-FFF2-40B4-BE49-F238E27FC236}">
                <a16:creationId xmlns:a16="http://schemas.microsoft.com/office/drawing/2014/main" id="{E0371883-472B-05FE-AB84-F5E024F3558A}"/>
              </a:ext>
            </a:extLst>
          </p:cNvPr>
          <p:cNvSpPr txBox="1">
            <a:spLocks/>
          </p:cNvSpPr>
          <p:nvPr/>
        </p:nvSpPr>
        <p:spPr>
          <a:xfrm>
            <a:off x="682993" y="1744905"/>
            <a:ext cx="10895849" cy="126957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a:cs typeface="+mn-cs"/>
              </a:rPr>
              <a:t>After 2026, only Large Loads that have executed an interconnection agreement that satisfies the requirements in PUC Project 58481 will be included in the Large Load forecast. These requirements will be reflected in future revision requests.</a:t>
            </a:r>
          </a:p>
          <a:p>
            <a:pPr lvl="1"/>
            <a:r>
              <a:rPr lang="en-US">
                <a:cs typeface="+mn-cs"/>
              </a:rPr>
              <a:t>Establishes alternative gating criteria for Large Loads to be included in the 2026 Large Load Forecast, which is used in planning assessments until new cases are constructed in 2027 using new rule criteria.</a:t>
            </a:r>
          </a:p>
        </p:txBody>
      </p:sp>
      <p:grpSp>
        <p:nvGrpSpPr>
          <p:cNvPr id="8" name="Group 7">
            <a:extLst>
              <a:ext uri="{FF2B5EF4-FFF2-40B4-BE49-F238E27FC236}">
                <a16:creationId xmlns:a16="http://schemas.microsoft.com/office/drawing/2014/main" id="{17A1F88C-CA49-98B9-6652-7982F49288CE}"/>
              </a:ext>
            </a:extLst>
          </p:cNvPr>
          <p:cNvGrpSpPr/>
          <p:nvPr/>
        </p:nvGrpSpPr>
        <p:grpSpPr>
          <a:xfrm>
            <a:off x="554736" y="3441899"/>
            <a:ext cx="11082528" cy="2655009"/>
            <a:chOff x="554736" y="3314277"/>
            <a:chExt cx="11082528" cy="2655009"/>
          </a:xfrm>
        </p:grpSpPr>
        <p:sp>
          <p:nvSpPr>
            <p:cNvPr id="9" name="TextBox 8">
              <a:extLst>
                <a:ext uri="{FF2B5EF4-FFF2-40B4-BE49-F238E27FC236}">
                  <a16:creationId xmlns:a16="http://schemas.microsoft.com/office/drawing/2014/main" id="{F9394607-EFBE-2891-7531-BF20461613A8}"/>
                </a:ext>
              </a:extLst>
            </p:cNvPr>
            <p:cNvSpPr txBox="1">
              <a:spLocks/>
            </p:cNvSpPr>
            <p:nvPr/>
          </p:nvSpPr>
          <p:spPr>
            <a:xfrm>
              <a:off x="554736" y="3314277"/>
              <a:ext cx="11082528" cy="572492"/>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PUC Project 58481, proposed to be 16 TAC § 25.194, Large Load Interconnection Standards (Staff filed a draft Proposal for Publication on February 13, 2026)</a:t>
              </a:r>
            </a:p>
          </p:txBody>
        </p:sp>
        <p:sp>
          <p:nvSpPr>
            <p:cNvPr id="10" name="TextBox 9">
              <a:extLst>
                <a:ext uri="{FF2B5EF4-FFF2-40B4-BE49-F238E27FC236}">
                  <a16:creationId xmlns:a16="http://schemas.microsoft.com/office/drawing/2014/main" id="{18AF66D0-63B5-162A-7951-993BCE14B281}"/>
                </a:ext>
              </a:extLst>
            </p:cNvPr>
            <p:cNvSpPr txBox="1">
              <a:spLocks/>
            </p:cNvSpPr>
            <p:nvPr/>
          </p:nvSpPr>
          <p:spPr>
            <a:xfrm>
              <a:off x="554736" y="3893966"/>
              <a:ext cx="11082528" cy="2075320"/>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400" b="1">
                <a:solidFill>
                  <a:schemeClr val="bg1"/>
                </a:solidFill>
              </a:endParaRPr>
            </a:p>
          </p:txBody>
        </p:sp>
        <p:sp>
          <p:nvSpPr>
            <p:cNvPr id="17" name="TextBox 16">
              <a:extLst>
                <a:ext uri="{FF2B5EF4-FFF2-40B4-BE49-F238E27FC236}">
                  <a16:creationId xmlns:a16="http://schemas.microsoft.com/office/drawing/2014/main" id="{570AB28A-382A-1404-9562-1662A1792A8F}"/>
                </a:ext>
              </a:extLst>
            </p:cNvPr>
            <p:cNvSpPr txBox="1">
              <a:spLocks/>
            </p:cNvSpPr>
            <p:nvPr/>
          </p:nvSpPr>
          <p:spPr>
            <a:xfrm>
              <a:off x="682994" y="3913847"/>
              <a:ext cx="5132180" cy="138499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a:cs typeface="+mn-cs"/>
                </a:rPr>
                <a:t>Intermediate Agreement Requirements: </a:t>
              </a:r>
            </a:p>
            <a:p>
              <a:pPr lvl="2"/>
              <a:r>
                <a:rPr lang="en-US"/>
                <a:t>Site control</a:t>
              </a:r>
            </a:p>
            <a:p>
              <a:pPr lvl="2"/>
              <a:r>
                <a:rPr lang="en-US"/>
                <a:t>Financial Security, $100,000/MW</a:t>
              </a:r>
            </a:p>
            <a:p>
              <a:pPr lvl="2"/>
              <a:r>
                <a:rPr lang="en-US"/>
                <a:t>Disclosures</a:t>
              </a:r>
            </a:p>
            <a:p>
              <a:pPr lvl="2"/>
              <a:r>
                <a:rPr lang="en-US"/>
                <a:t>Option to pay for significant equipment or services</a:t>
              </a:r>
              <a:endParaRPr lang="en-US">
                <a:cs typeface="Arial" panose="020B0604020202020204" pitchFamily="34" charset="0"/>
              </a:endParaRPr>
            </a:p>
          </p:txBody>
        </p:sp>
        <p:sp>
          <p:nvSpPr>
            <p:cNvPr id="4" name="TextBox 3">
              <a:extLst>
                <a:ext uri="{FF2B5EF4-FFF2-40B4-BE49-F238E27FC236}">
                  <a16:creationId xmlns:a16="http://schemas.microsoft.com/office/drawing/2014/main" id="{6E46F637-8F96-2A28-893E-BB1FE17E0EE3}"/>
                </a:ext>
              </a:extLst>
            </p:cNvPr>
            <p:cNvSpPr txBox="1">
              <a:spLocks/>
            </p:cNvSpPr>
            <p:nvPr/>
          </p:nvSpPr>
          <p:spPr>
            <a:xfrm>
              <a:off x="6376828" y="3913847"/>
              <a:ext cx="5132180" cy="195438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a:t>Interconnection Agreement Requirements: </a:t>
              </a:r>
            </a:p>
            <a:p>
              <a:pPr lvl="2"/>
              <a:r>
                <a:rPr lang="en-US">
                  <a:cs typeface="Arial" panose="020B0604020202020204" pitchFamily="34" charset="0"/>
                </a:rPr>
                <a:t>Financial security</a:t>
              </a:r>
            </a:p>
            <a:p>
              <a:pPr lvl="2"/>
              <a:r>
                <a:rPr lang="en-US">
                  <a:cs typeface="Arial" panose="020B0604020202020204" pitchFamily="34" charset="0"/>
                </a:rPr>
                <a:t>CIAC</a:t>
              </a:r>
            </a:p>
            <a:p>
              <a:pPr lvl="1"/>
              <a:r>
                <a:rPr lang="en-US"/>
                <a:t>Other Provisions</a:t>
              </a:r>
            </a:p>
            <a:p>
              <a:pPr lvl="2"/>
              <a:r>
                <a:rPr lang="en-US"/>
                <a:t>Reallocation</a:t>
              </a:r>
            </a:p>
            <a:p>
              <a:pPr lvl="2"/>
              <a:r>
                <a:rPr lang="en-US"/>
                <a:t>Withdrawal Consequences</a:t>
              </a:r>
            </a:p>
            <a:p>
              <a:pPr lvl="2"/>
              <a:r>
                <a:rPr lang="en-US"/>
                <a:t>Refund Eligibility and Timing</a:t>
              </a:r>
            </a:p>
          </p:txBody>
        </p:sp>
      </p:grpSp>
    </p:spTree>
    <p:extLst>
      <p:ext uri="{BB962C8B-B14F-4D97-AF65-F5344CB8AC3E}">
        <p14:creationId xmlns:p14="http://schemas.microsoft.com/office/powerpoint/2010/main" val="38744851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1605C48-68FF-F30A-A41C-5F16EE09F13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4" imgH="403" progId="TCLayout.ActiveDocument.1">
                  <p:embed/>
                </p:oleObj>
              </mc:Choice>
              <mc:Fallback>
                <p:oleObj name="think-cell Slide" r:id="rId11" imgW="404" imgH="403" progId="TCLayout.ActiveDocument.1">
                  <p:embed/>
                  <p:pic>
                    <p:nvPicPr>
                      <p:cNvPr id="5" name="think-cell data - do not delete" hidden="1">
                        <a:extLst>
                          <a:ext uri="{FF2B5EF4-FFF2-40B4-BE49-F238E27FC236}">
                            <a16:creationId xmlns:a16="http://schemas.microsoft.com/office/drawing/2014/main" id="{B1605C48-68FF-F30A-A41C-5F16EE09F13C}"/>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33F53B7-ED7C-F10B-F40A-839F4B85249F}"/>
              </a:ext>
            </a:extLst>
          </p:cNvPr>
          <p:cNvSpPr>
            <a:spLocks noGrp="1"/>
          </p:cNvSpPr>
          <p:nvPr>
            <p:ph type="title"/>
          </p:nvPr>
        </p:nvSpPr>
        <p:spPr>
          <a:xfrm>
            <a:off x="554736" y="172212"/>
            <a:ext cx="11082528" cy="769441"/>
          </a:xfrm>
        </p:spPr>
        <p:txBody>
          <a:bodyPr vert="horz">
            <a:spAutoFit/>
          </a:bodyPr>
          <a:lstStyle/>
          <a:p>
            <a:r>
              <a:rPr lang="de-DE"/>
              <a:t>Four different constructs were identified by ERCOT to integrate CLR and BYOG concepts into Batch Zero</a:t>
            </a:r>
          </a:p>
        </p:txBody>
      </p:sp>
      <p:sp>
        <p:nvSpPr>
          <p:cNvPr id="15" name="TextBox 62">
            <a:extLst>
              <a:ext uri="{FF2B5EF4-FFF2-40B4-BE49-F238E27FC236}">
                <a16:creationId xmlns:a16="http://schemas.microsoft.com/office/drawing/2014/main" id="{1154F61B-7CDB-C6A4-70C9-AA19E6149C00}"/>
              </a:ext>
            </a:extLst>
          </p:cNvPr>
          <p:cNvSpPr txBox="1">
            <a:spLocks/>
          </p:cNvSpPr>
          <p:nvPr/>
        </p:nvSpPr>
        <p:spPr>
          <a:xfrm>
            <a:off x="521663" y="1410448"/>
            <a:ext cx="2432703" cy="215444"/>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Construct</a:t>
            </a:r>
          </a:p>
        </p:txBody>
      </p:sp>
      <p:cxnSp>
        <p:nvCxnSpPr>
          <p:cNvPr id="16" name="Straight Connector 15">
            <a:extLst>
              <a:ext uri="{FF2B5EF4-FFF2-40B4-BE49-F238E27FC236}">
                <a16:creationId xmlns:a16="http://schemas.microsoft.com/office/drawing/2014/main" id="{52F531F2-F432-4D70-5D4B-2B744278984D}"/>
              </a:ext>
            </a:extLst>
          </p:cNvPr>
          <p:cNvCxnSpPr>
            <a:cxnSpLocks/>
          </p:cNvCxnSpPr>
          <p:nvPr/>
        </p:nvCxnSpPr>
        <p:spPr>
          <a:xfrm>
            <a:off x="521663" y="1662980"/>
            <a:ext cx="1077852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62">
            <a:extLst>
              <a:ext uri="{FF2B5EF4-FFF2-40B4-BE49-F238E27FC236}">
                <a16:creationId xmlns:a16="http://schemas.microsoft.com/office/drawing/2014/main" id="{D5E7C20E-AFE8-9FB9-A81E-61E49F3C6D4C}"/>
              </a:ext>
            </a:extLst>
          </p:cNvPr>
          <p:cNvSpPr txBox="1">
            <a:spLocks/>
          </p:cNvSpPr>
          <p:nvPr/>
        </p:nvSpPr>
        <p:spPr>
          <a:xfrm>
            <a:off x="3038887" y="1410448"/>
            <a:ext cx="5736185" cy="215444"/>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Description</a:t>
            </a:r>
          </a:p>
        </p:txBody>
      </p:sp>
      <p:sp>
        <p:nvSpPr>
          <p:cNvPr id="18" name="TextBox 62">
            <a:extLst>
              <a:ext uri="{FF2B5EF4-FFF2-40B4-BE49-F238E27FC236}">
                <a16:creationId xmlns:a16="http://schemas.microsoft.com/office/drawing/2014/main" id="{DE18F6C6-181C-EC35-BE4C-A7043C93FC0B}"/>
              </a:ext>
            </a:extLst>
          </p:cNvPr>
          <p:cNvSpPr txBox="1">
            <a:spLocks/>
          </p:cNvSpPr>
          <p:nvPr/>
        </p:nvSpPr>
        <p:spPr>
          <a:xfrm>
            <a:off x="9472460" y="1410448"/>
            <a:ext cx="1827725" cy="215444"/>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Feasibility</a:t>
            </a:r>
          </a:p>
        </p:txBody>
      </p:sp>
      <p:sp>
        <p:nvSpPr>
          <p:cNvPr id="19" name="TrackerNumBlue 19">
            <a:extLst>
              <a:ext uri="{FF2B5EF4-FFF2-40B4-BE49-F238E27FC236}">
                <a16:creationId xmlns:a16="http://schemas.microsoft.com/office/drawing/2014/main" id="{D994080E-77B6-EDE2-C5D6-3F9709AE3C7F}"/>
              </a:ext>
            </a:extLst>
          </p:cNvPr>
          <p:cNvSpPr/>
          <p:nvPr>
            <p:custDataLst>
              <p:tags r:id="rId2"/>
            </p:custDataLst>
          </p:nvPr>
        </p:nvSpPr>
        <p:spPr>
          <a:xfrm>
            <a:off x="521663" y="1777071"/>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a:t>
            </a:r>
          </a:p>
        </p:txBody>
      </p:sp>
      <p:sp>
        <p:nvSpPr>
          <p:cNvPr id="21" name="TextBox 62">
            <a:extLst>
              <a:ext uri="{FF2B5EF4-FFF2-40B4-BE49-F238E27FC236}">
                <a16:creationId xmlns:a16="http://schemas.microsoft.com/office/drawing/2014/main" id="{782B15D1-3793-9012-CFB6-B4B795B4D0CB}"/>
              </a:ext>
            </a:extLst>
          </p:cNvPr>
          <p:cNvSpPr txBox="1">
            <a:spLocks/>
          </p:cNvSpPr>
          <p:nvPr/>
        </p:nvSpPr>
        <p:spPr>
          <a:xfrm>
            <a:off x="885524" y="1777071"/>
            <a:ext cx="1944303" cy="646331"/>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Load-Only CLR </a:t>
            </a:r>
            <a:r>
              <a:rPr kumimoji="0" lang="en-US" sz="1400" i="0" u="none" strike="noStrike" kern="1200" cap="none" spc="0" normalizeH="0" baseline="0" noProof="0">
                <a:ln>
                  <a:noFill/>
                </a:ln>
                <a:solidFill>
                  <a:srgbClr val="000000"/>
                </a:solidFill>
                <a:effectLst/>
                <a:uLnTx/>
                <a:uFillTx/>
                <a:latin typeface="Arial"/>
                <a:ea typeface="+mn-ea"/>
                <a:cs typeface="Arial" panose="020B0604020202020204" pitchFamily="34" charset="0"/>
              </a:rPr>
              <a:t>(No Generation/No Batteries Behind the POI)</a:t>
            </a:r>
            <a:endParaRPr kumimoji="0" lang="en-CA"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2" name="TextBox 62">
            <a:extLst>
              <a:ext uri="{FF2B5EF4-FFF2-40B4-BE49-F238E27FC236}">
                <a16:creationId xmlns:a16="http://schemas.microsoft.com/office/drawing/2014/main" id="{B1898911-46C9-3981-DB38-35CBD8DC6CA5}"/>
              </a:ext>
            </a:extLst>
          </p:cNvPr>
          <p:cNvSpPr txBox="1">
            <a:spLocks/>
          </p:cNvSpPr>
          <p:nvPr/>
        </p:nvSpPr>
        <p:spPr>
          <a:xfrm>
            <a:off x="3038887" y="1777071"/>
            <a:ext cx="6133989" cy="646331"/>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400" b="1"/>
              <a:t>Large Load registers entirely as a CLR at the POI. </a:t>
            </a:r>
            <a:r>
              <a:rPr lang="en-US" sz="1400"/>
              <a:t>No generation or storage is electrically connected in a way that can synchronize with, parallel, or export to the ERCOT grid</a:t>
            </a:r>
            <a:endParaRPr kumimoji="0" lang="en-CA"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26" name="CheckmarkDashWhite 26">
            <a:extLst>
              <a:ext uri="{FF2B5EF4-FFF2-40B4-BE49-F238E27FC236}">
                <a16:creationId xmlns:a16="http://schemas.microsoft.com/office/drawing/2014/main" id="{8FFEC2BB-88AB-9191-F638-5A620FB79B44}"/>
              </a:ext>
            </a:extLst>
          </p:cNvPr>
          <p:cNvGrpSpPr>
            <a:grpSpLocks noChangeAspect="1"/>
          </p:cNvGrpSpPr>
          <p:nvPr>
            <p:custDataLst>
              <p:tags r:id="rId3"/>
            </p:custDataLst>
          </p:nvPr>
        </p:nvGrpSpPr>
        <p:grpSpPr>
          <a:xfrm>
            <a:off x="9472460" y="1777071"/>
            <a:ext cx="327461" cy="327461"/>
            <a:chOff x="1016000" y="1016000"/>
            <a:chExt cx="396228" cy="396228"/>
          </a:xfrm>
          <a:solidFill>
            <a:srgbClr val="92D050">
              <a:alpha val="40000"/>
            </a:srgbClr>
          </a:solidFill>
        </p:grpSpPr>
        <p:sp>
          <p:nvSpPr>
            <p:cNvPr id="23" name="Oval 22">
              <a:extLst>
                <a:ext uri="{FF2B5EF4-FFF2-40B4-BE49-F238E27FC236}">
                  <a16:creationId xmlns:a16="http://schemas.microsoft.com/office/drawing/2014/main" id="{659DA4E1-FE76-E9D5-AE48-6F27E772A78B}"/>
                </a:ext>
              </a:extLst>
            </p:cNvPr>
            <p:cNvSpPr/>
            <p:nvPr/>
          </p:nvSpPr>
          <p:spPr>
            <a:xfrm>
              <a:off x="1016000" y="1016000"/>
              <a:ext cx="396228" cy="396228"/>
            </a:xfrm>
            <a:prstGeom prst="ellipse">
              <a:avLst/>
            </a:prstGeom>
            <a:grpFill/>
            <a:ln w="6350" cap="sq">
              <a:solidFill>
                <a:schemeClr val="bg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25" name="Graphic 24">
              <a:extLst>
                <a:ext uri="{FF2B5EF4-FFF2-40B4-BE49-F238E27FC236}">
                  <a16:creationId xmlns:a16="http://schemas.microsoft.com/office/drawing/2014/main" id="{76CFFD64-BD5C-D188-EC11-99CB3350015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3614" y="1023614"/>
              <a:ext cx="381000" cy="381000"/>
            </a:xfrm>
            <a:prstGeom prst="rect">
              <a:avLst/>
            </a:prstGeom>
          </p:spPr>
        </p:pic>
      </p:grpSp>
      <p:sp>
        <p:nvSpPr>
          <p:cNvPr id="28" name="TextBox 62">
            <a:extLst>
              <a:ext uri="{FF2B5EF4-FFF2-40B4-BE49-F238E27FC236}">
                <a16:creationId xmlns:a16="http://schemas.microsoft.com/office/drawing/2014/main" id="{57ECFE95-6156-51C5-DC19-7452F1C3DC74}"/>
              </a:ext>
            </a:extLst>
          </p:cNvPr>
          <p:cNvSpPr txBox="1">
            <a:spLocks/>
          </p:cNvSpPr>
          <p:nvPr/>
        </p:nvSpPr>
        <p:spPr>
          <a:xfrm>
            <a:off x="9933272" y="1777070"/>
            <a:ext cx="1366914" cy="430887"/>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i="0" u="none" strike="noStrike" kern="1200" cap="none" spc="0" normalizeH="0" baseline="0" noProof="0">
                <a:ln>
                  <a:noFill/>
                </a:ln>
                <a:solidFill>
                  <a:srgbClr val="000000"/>
                </a:solidFill>
                <a:effectLst/>
                <a:uLnTx/>
                <a:uFillTx/>
                <a:latin typeface="Arial"/>
                <a:ea typeface="+mn-ea"/>
                <a:cs typeface="Arial" panose="020B0604020202020204" pitchFamily="34" charset="0"/>
              </a:rPr>
              <a:t>Potentially feasible</a:t>
            </a:r>
            <a:endParaRPr kumimoji="0" lang="en-CA"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9" name="Straight Connector 28">
            <a:extLst>
              <a:ext uri="{FF2B5EF4-FFF2-40B4-BE49-F238E27FC236}">
                <a16:creationId xmlns:a16="http://schemas.microsoft.com/office/drawing/2014/main" id="{DF608BD9-7CD1-0DEE-FC94-859125463FB8}"/>
              </a:ext>
            </a:extLst>
          </p:cNvPr>
          <p:cNvCxnSpPr>
            <a:cxnSpLocks/>
          </p:cNvCxnSpPr>
          <p:nvPr/>
        </p:nvCxnSpPr>
        <p:spPr>
          <a:xfrm>
            <a:off x="521663" y="2606256"/>
            <a:ext cx="1077852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rackerNumBlue 19">
            <a:extLst>
              <a:ext uri="{FF2B5EF4-FFF2-40B4-BE49-F238E27FC236}">
                <a16:creationId xmlns:a16="http://schemas.microsoft.com/office/drawing/2014/main" id="{1A110860-9B30-EC61-129C-1D8A74BA0858}"/>
              </a:ext>
            </a:extLst>
          </p:cNvPr>
          <p:cNvSpPr/>
          <p:nvPr>
            <p:custDataLst>
              <p:tags r:id="rId4"/>
            </p:custDataLst>
          </p:nvPr>
        </p:nvSpPr>
        <p:spPr>
          <a:xfrm>
            <a:off x="521663" y="2720346"/>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1B</a:t>
            </a:r>
          </a:p>
        </p:txBody>
      </p:sp>
      <p:sp>
        <p:nvSpPr>
          <p:cNvPr id="31" name="TextBox 62">
            <a:extLst>
              <a:ext uri="{FF2B5EF4-FFF2-40B4-BE49-F238E27FC236}">
                <a16:creationId xmlns:a16="http://schemas.microsoft.com/office/drawing/2014/main" id="{C9BF2BD6-E19E-2350-5FD4-3467363AEF88}"/>
              </a:ext>
            </a:extLst>
          </p:cNvPr>
          <p:cNvSpPr txBox="1">
            <a:spLocks/>
          </p:cNvSpPr>
          <p:nvPr/>
        </p:nvSpPr>
        <p:spPr>
          <a:xfrm>
            <a:off x="885524" y="2720346"/>
            <a:ext cx="1944303" cy="646331"/>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CLR with Non-Synchronous Backup Generation</a:t>
            </a:r>
            <a:endParaRPr kumimoji="0" lang="en-CA"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2" name="TextBox 62">
            <a:extLst>
              <a:ext uri="{FF2B5EF4-FFF2-40B4-BE49-F238E27FC236}">
                <a16:creationId xmlns:a16="http://schemas.microsoft.com/office/drawing/2014/main" id="{E8018762-71CA-4553-C80E-710EEB2F1520}"/>
              </a:ext>
            </a:extLst>
          </p:cNvPr>
          <p:cNvSpPr txBox="1">
            <a:spLocks/>
          </p:cNvSpPr>
          <p:nvPr/>
        </p:nvSpPr>
        <p:spPr>
          <a:xfrm>
            <a:off x="3038887" y="2720346"/>
            <a:ext cx="6133989" cy="430887"/>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400" b="1"/>
              <a:t>Large Load registers as a CLR and utilizes behind-the-meter backup generation that is not synchronized </a:t>
            </a:r>
            <a:r>
              <a:rPr lang="en-US" sz="1400"/>
              <a:t>with the ERCOT grid</a:t>
            </a:r>
            <a:endParaRPr kumimoji="0" lang="en-CA"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33" name="CheckmarkDashWhite 26">
            <a:extLst>
              <a:ext uri="{FF2B5EF4-FFF2-40B4-BE49-F238E27FC236}">
                <a16:creationId xmlns:a16="http://schemas.microsoft.com/office/drawing/2014/main" id="{3A83FE23-D9B6-A583-2765-B21777877856}"/>
              </a:ext>
            </a:extLst>
          </p:cNvPr>
          <p:cNvGrpSpPr>
            <a:grpSpLocks noChangeAspect="1"/>
          </p:cNvGrpSpPr>
          <p:nvPr>
            <p:custDataLst>
              <p:tags r:id="rId5"/>
            </p:custDataLst>
          </p:nvPr>
        </p:nvGrpSpPr>
        <p:grpSpPr>
          <a:xfrm>
            <a:off x="9472460" y="2720346"/>
            <a:ext cx="327461" cy="327461"/>
            <a:chOff x="1016000" y="1016000"/>
            <a:chExt cx="396228" cy="396228"/>
          </a:xfrm>
          <a:solidFill>
            <a:srgbClr val="92D050">
              <a:alpha val="40000"/>
            </a:srgbClr>
          </a:solidFill>
        </p:grpSpPr>
        <p:sp>
          <p:nvSpPr>
            <p:cNvPr id="34" name="Oval 33">
              <a:extLst>
                <a:ext uri="{FF2B5EF4-FFF2-40B4-BE49-F238E27FC236}">
                  <a16:creationId xmlns:a16="http://schemas.microsoft.com/office/drawing/2014/main" id="{302FD02B-6F8B-3A5A-95ED-28D38912C38D}"/>
                </a:ext>
              </a:extLst>
            </p:cNvPr>
            <p:cNvSpPr/>
            <p:nvPr/>
          </p:nvSpPr>
          <p:spPr>
            <a:xfrm>
              <a:off x="1016000" y="1016000"/>
              <a:ext cx="396228" cy="396228"/>
            </a:xfrm>
            <a:prstGeom prst="ellipse">
              <a:avLst/>
            </a:prstGeom>
            <a:grpFill/>
            <a:ln w="6350" cap="sq">
              <a:solidFill>
                <a:schemeClr val="bg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35" name="Graphic 34">
              <a:extLst>
                <a:ext uri="{FF2B5EF4-FFF2-40B4-BE49-F238E27FC236}">
                  <a16:creationId xmlns:a16="http://schemas.microsoft.com/office/drawing/2014/main" id="{55BA879E-1549-52E8-8EB1-94A3BBB3802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3614" y="1023614"/>
              <a:ext cx="381000" cy="381000"/>
            </a:xfrm>
            <a:prstGeom prst="rect">
              <a:avLst/>
            </a:prstGeom>
          </p:spPr>
        </p:pic>
      </p:grpSp>
      <p:sp>
        <p:nvSpPr>
          <p:cNvPr id="36" name="TextBox 62">
            <a:extLst>
              <a:ext uri="{FF2B5EF4-FFF2-40B4-BE49-F238E27FC236}">
                <a16:creationId xmlns:a16="http://schemas.microsoft.com/office/drawing/2014/main" id="{EFCC81FD-A78A-2C2F-4754-F879072B2E67}"/>
              </a:ext>
            </a:extLst>
          </p:cNvPr>
          <p:cNvSpPr txBox="1">
            <a:spLocks/>
          </p:cNvSpPr>
          <p:nvPr/>
        </p:nvSpPr>
        <p:spPr>
          <a:xfrm>
            <a:off x="9933272" y="2720345"/>
            <a:ext cx="1366914" cy="430887"/>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i="0" u="none" strike="noStrike" kern="1200" cap="none" spc="0" normalizeH="0" baseline="0" noProof="0">
                <a:ln>
                  <a:noFill/>
                </a:ln>
                <a:solidFill>
                  <a:srgbClr val="000000"/>
                </a:solidFill>
                <a:effectLst/>
                <a:uLnTx/>
                <a:uFillTx/>
                <a:latin typeface="Arial"/>
                <a:ea typeface="+mn-ea"/>
                <a:cs typeface="Arial" panose="020B0604020202020204" pitchFamily="34" charset="0"/>
              </a:rPr>
              <a:t>Potentially feasible</a:t>
            </a:r>
            <a:endParaRPr kumimoji="0" lang="en-CA"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37" name="Straight Connector 36">
            <a:extLst>
              <a:ext uri="{FF2B5EF4-FFF2-40B4-BE49-F238E27FC236}">
                <a16:creationId xmlns:a16="http://schemas.microsoft.com/office/drawing/2014/main" id="{FE0058F8-1955-F921-8374-27EB277368B3}"/>
              </a:ext>
            </a:extLst>
          </p:cNvPr>
          <p:cNvCxnSpPr>
            <a:cxnSpLocks/>
          </p:cNvCxnSpPr>
          <p:nvPr/>
        </p:nvCxnSpPr>
        <p:spPr>
          <a:xfrm>
            <a:off x="521663" y="3549531"/>
            <a:ext cx="1077852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8" name="TrackerNumBlue 19">
            <a:extLst>
              <a:ext uri="{FF2B5EF4-FFF2-40B4-BE49-F238E27FC236}">
                <a16:creationId xmlns:a16="http://schemas.microsoft.com/office/drawing/2014/main" id="{23618E1F-6211-E747-70B4-17D39A87B8EF}"/>
              </a:ext>
            </a:extLst>
          </p:cNvPr>
          <p:cNvSpPr/>
          <p:nvPr>
            <p:custDataLst>
              <p:tags r:id="rId6"/>
            </p:custDataLst>
          </p:nvPr>
        </p:nvSpPr>
        <p:spPr>
          <a:xfrm>
            <a:off x="521663" y="3682870"/>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39" name="TextBox 62">
            <a:extLst>
              <a:ext uri="{FF2B5EF4-FFF2-40B4-BE49-F238E27FC236}">
                <a16:creationId xmlns:a16="http://schemas.microsoft.com/office/drawing/2014/main" id="{98980BEE-13D5-D24D-33D1-E83D447BCAA0}"/>
              </a:ext>
            </a:extLst>
          </p:cNvPr>
          <p:cNvSpPr txBox="1">
            <a:spLocks/>
          </p:cNvSpPr>
          <p:nvPr/>
        </p:nvSpPr>
        <p:spPr>
          <a:xfrm>
            <a:off x="885524" y="3682870"/>
            <a:ext cx="1944303" cy="430887"/>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BYOG Self-Limiting Facility (SLF)</a:t>
            </a:r>
            <a:endParaRPr kumimoji="0" lang="en-CA"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0" name="TextBox 62">
            <a:extLst>
              <a:ext uri="{FF2B5EF4-FFF2-40B4-BE49-F238E27FC236}">
                <a16:creationId xmlns:a16="http://schemas.microsoft.com/office/drawing/2014/main" id="{02424FAC-C795-49FB-2898-9EFCAD08F8BB}"/>
              </a:ext>
            </a:extLst>
          </p:cNvPr>
          <p:cNvSpPr txBox="1">
            <a:spLocks/>
          </p:cNvSpPr>
          <p:nvPr/>
        </p:nvSpPr>
        <p:spPr>
          <a:xfrm>
            <a:off x="3038887" y="3682870"/>
            <a:ext cx="6133989" cy="430887"/>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400" b="1" err="1"/>
              <a:t>Colocated</a:t>
            </a:r>
            <a:r>
              <a:rPr lang="en-US" sz="1400" b="1"/>
              <a:t> Large Load and Generation operate behind a single POI under a defined net injection/withdrawal limit </a:t>
            </a:r>
            <a:r>
              <a:rPr lang="en-US" sz="1400"/>
              <a:t>enforced at the POI</a:t>
            </a:r>
            <a:endParaRPr kumimoji="0" lang="en-CA"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41" name="CheckmarkDashWhite 26">
            <a:extLst>
              <a:ext uri="{FF2B5EF4-FFF2-40B4-BE49-F238E27FC236}">
                <a16:creationId xmlns:a16="http://schemas.microsoft.com/office/drawing/2014/main" id="{8CBB29C9-40E5-BA10-A14F-870D01945307}"/>
              </a:ext>
            </a:extLst>
          </p:cNvPr>
          <p:cNvGrpSpPr>
            <a:grpSpLocks/>
          </p:cNvGrpSpPr>
          <p:nvPr>
            <p:custDataLst>
              <p:tags r:id="rId7"/>
            </p:custDataLst>
          </p:nvPr>
        </p:nvGrpSpPr>
        <p:grpSpPr>
          <a:xfrm>
            <a:off x="9472460" y="3682870"/>
            <a:ext cx="327461" cy="327461"/>
            <a:chOff x="1016000" y="1016000"/>
            <a:chExt cx="396228" cy="396228"/>
          </a:xfrm>
          <a:solidFill>
            <a:srgbClr val="92D050">
              <a:alpha val="40000"/>
            </a:srgbClr>
          </a:solidFill>
        </p:grpSpPr>
        <p:sp>
          <p:nvSpPr>
            <p:cNvPr id="42" name="Oval 41">
              <a:extLst>
                <a:ext uri="{FF2B5EF4-FFF2-40B4-BE49-F238E27FC236}">
                  <a16:creationId xmlns:a16="http://schemas.microsoft.com/office/drawing/2014/main" id="{69F9D01B-69BA-1238-CE79-184DAF1D7539}"/>
                </a:ext>
              </a:extLst>
            </p:cNvPr>
            <p:cNvSpPr/>
            <p:nvPr/>
          </p:nvSpPr>
          <p:spPr>
            <a:xfrm>
              <a:off x="1016000" y="1016000"/>
              <a:ext cx="396228" cy="396228"/>
            </a:xfrm>
            <a:prstGeom prst="ellipse">
              <a:avLst/>
            </a:prstGeom>
            <a:grpFill/>
            <a:ln w="6350" cap="sq">
              <a:solidFill>
                <a:schemeClr val="bg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43" name="Graphic 42">
              <a:extLst>
                <a:ext uri="{FF2B5EF4-FFF2-40B4-BE49-F238E27FC236}">
                  <a16:creationId xmlns:a16="http://schemas.microsoft.com/office/drawing/2014/main" id="{C6AA486B-1D4C-4FDA-97CA-172C269F0BB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3614" y="1023614"/>
              <a:ext cx="381000" cy="381000"/>
            </a:xfrm>
            <a:prstGeom prst="rect">
              <a:avLst/>
            </a:prstGeom>
          </p:spPr>
        </p:pic>
      </p:grpSp>
      <p:sp>
        <p:nvSpPr>
          <p:cNvPr id="44" name="TextBox 62">
            <a:extLst>
              <a:ext uri="{FF2B5EF4-FFF2-40B4-BE49-F238E27FC236}">
                <a16:creationId xmlns:a16="http://schemas.microsoft.com/office/drawing/2014/main" id="{2B69A7B0-0CB9-81FE-4D7C-664B53F5A459}"/>
              </a:ext>
            </a:extLst>
          </p:cNvPr>
          <p:cNvSpPr txBox="1">
            <a:spLocks/>
          </p:cNvSpPr>
          <p:nvPr/>
        </p:nvSpPr>
        <p:spPr>
          <a:xfrm>
            <a:off x="9933272" y="3682869"/>
            <a:ext cx="1366914" cy="430887"/>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i="0" u="none" strike="noStrike" kern="1200" cap="none" spc="0" normalizeH="0" baseline="0" noProof="0">
                <a:ln>
                  <a:noFill/>
                </a:ln>
                <a:solidFill>
                  <a:srgbClr val="000000"/>
                </a:solidFill>
                <a:effectLst/>
                <a:uLnTx/>
                <a:uFillTx/>
                <a:latin typeface="Arial"/>
                <a:ea typeface="+mn-ea"/>
                <a:cs typeface="Arial" panose="020B0604020202020204" pitchFamily="34" charset="0"/>
              </a:rPr>
              <a:t>Potentially feasible</a:t>
            </a:r>
            <a:endParaRPr kumimoji="0" lang="en-CA"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45" name="Straight Connector 44">
            <a:extLst>
              <a:ext uri="{FF2B5EF4-FFF2-40B4-BE49-F238E27FC236}">
                <a16:creationId xmlns:a16="http://schemas.microsoft.com/office/drawing/2014/main" id="{8DFE983D-F7D7-4559-EFEE-20245CAFEA99}"/>
              </a:ext>
            </a:extLst>
          </p:cNvPr>
          <p:cNvCxnSpPr>
            <a:cxnSpLocks/>
          </p:cNvCxnSpPr>
          <p:nvPr/>
        </p:nvCxnSpPr>
        <p:spPr>
          <a:xfrm>
            <a:off x="521663" y="4512055"/>
            <a:ext cx="1077852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6" name="TrackerNumBlue 19">
            <a:extLst>
              <a:ext uri="{FF2B5EF4-FFF2-40B4-BE49-F238E27FC236}">
                <a16:creationId xmlns:a16="http://schemas.microsoft.com/office/drawing/2014/main" id="{139F6D2C-FCC1-0CC6-51AF-804AFB936F06}"/>
              </a:ext>
            </a:extLst>
          </p:cNvPr>
          <p:cNvSpPr/>
          <p:nvPr>
            <p:custDataLst>
              <p:tags r:id="rId8"/>
            </p:custDataLst>
          </p:nvPr>
        </p:nvSpPr>
        <p:spPr>
          <a:xfrm>
            <a:off x="521663" y="464539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
        <p:nvSpPr>
          <p:cNvPr id="47" name="TextBox 62">
            <a:extLst>
              <a:ext uri="{FF2B5EF4-FFF2-40B4-BE49-F238E27FC236}">
                <a16:creationId xmlns:a16="http://schemas.microsoft.com/office/drawing/2014/main" id="{4BE9CA0E-3EDD-B343-11CF-6BDA8B106460}"/>
              </a:ext>
            </a:extLst>
          </p:cNvPr>
          <p:cNvSpPr txBox="1">
            <a:spLocks/>
          </p:cNvSpPr>
          <p:nvPr/>
        </p:nvSpPr>
        <p:spPr>
          <a:xfrm>
            <a:off x="885524" y="4645393"/>
            <a:ext cx="1944303" cy="215444"/>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Netted Network</a:t>
            </a:r>
            <a:endParaRPr kumimoji="0" lang="en-CA"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8" name="TextBox 62">
            <a:extLst>
              <a:ext uri="{FF2B5EF4-FFF2-40B4-BE49-F238E27FC236}">
                <a16:creationId xmlns:a16="http://schemas.microsoft.com/office/drawing/2014/main" id="{230FACED-18B5-5A81-8BEA-D77A55949C64}"/>
              </a:ext>
            </a:extLst>
          </p:cNvPr>
          <p:cNvSpPr txBox="1">
            <a:spLocks/>
          </p:cNvSpPr>
          <p:nvPr/>
        </p:nvSpPr>
        <p:spPr>
          <a:xfrm>
            <a:off x="3038887" y="4645393"/>
            <a:ext cx="6133989" cy="861774"/>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400" b="1" err="1"/>
              <a:t>Colocated</a:t>
            </a:r>
            <a:r>
              <a:rPr lang="en-US" sz="1400" b="1"/>
              <a:t> Large Load and Generation operate behind a single POI (physically similar to SLF), but are permitted to participate simultaneously on both the supply and demand sides </a:t>
            </a:r>
            <a:r>
              <a:rPr lang="en-US" sz="1400"/>
              <a:t>of the ERCOT market, subject to the POI interconnection limit</a:t>
            </a:r>
            <a:endParaRPr kumimoji="0" lang="en-CA"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2" name="TextBox 62">
            <a:extLst>
              <a:ext uri="{FF2B5EF4-FFF2-40B4-BE49-F238E27FC236}">
                <a16:creationId xmlns:a16="http://schemas.microsoft.com/office/drawing/2014/main" id="{325367C5-45AA-6898-5355-FAE548284B42}"/>
              </a:ext>
            </a:extLst>
          </p:cNvPr>
          <p:cNvSpPr txBox="1">
            <a:spLocks/>
          </p:cNvSpPr>
          <p:nvPr/>
        </p:nvSpPr>
        <p:spPr>
          <a:xfrm>
            <a:off x="9933272" y="4645392"/>
            <a:ext cx="1366914" cy="215444"/>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i="0" u="none" strike="noStrike" kern="1200" cap="none" spc="0" normalizeH="0" baseline="0" noProof="0">
                <a:ln>
                  <a:noFill/>
                </a:ln>
                <a:solidFill>
                  <a:srgbClr val="000000"/>
                </a:solidFill>
                <a:effectLst/>
                <a:uLnTx/>
                <a:uFillTx/>
                <a:latin typeface="Arial"/>
                <a:ea typeface="+mn-ea"/>
                <a:cs typeface="Arial" panose="020B0604020202020204" pitchFamily="34" charset="0"/>
              </a:rPr>
              <a:t>Not feasible</a:t>
            </a:r>
            <a:endParaRPr kumimoji="0" lang="en-CA" sz="140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57" name="XWhite 57">
            <a:extLst>
              <a:ext uri="{FF2B5EF4-FFF2-40B4-BE49-F238E27FC236}">
                <a16:creationId xmlns:a16="http://schemas.microsoft.com/office/drawing/2014/main" id="{527FCD87-B9B7-33DE-F800-5A3D90E451B3}"/>
              </a:ext>
            </a:extLst>
          </p:cNvPr>
          <p:cNvGrpSpPr>
            <a:grpSpLocks/>
          </p:cNvGrpSpPr>
          <p:nvPr>
            <p:custDataLst>
              <p:tags r:id="rId9"/>
            </p:custDataLst>
          </p:nvPr>
        </p:nvGrpSpPr>
        <p:grpSpPr>
          <a:xfrm>
            <a:off x="9472460" y="4645392"/>
            <a:ext cx="327461" cy="327461"/>
            <a:chOff x="1016000" y="1016000"/>
            <a:chExt cx="396228" cy="396228"/>
          </a:xfrm>
          <a:solidFill>
            <a:srgbClr val="FF0000">
              <a:alpha val="40000"/>
            </a:srgbClr>
          </a:solidFill>
        </p:grpSpPr>
        <p:sp>
          <p:nvSpPr>
            <p:cNvPr id="54" name="Oval 53">
              <a:extLst>
                <a:ext uri="{FF2B5EF4-FFF2-40B4-BE49-F238E27FC236}">
                  <a16:creationId xmlns:a16="http://schemas.microsoft.com/office/drawing/2014/main" id="{18EA076F-E314-D13D-76C2-265789CE32C4}"/>
                </a:ext>
              </a:extLst>
            </p:cNvPr>
            <p:cNvSpPr/>
            <p:nvPr/>
          </p:nvSpPr>
          <p:spPr>
            <a:xfrm>
              <a:off x="1016000" y="1016000"/>
              <a:ext cx="396228" cy="396228"/>
            </a:xfrm>
            <a:prstGeom prst="ellipse">
              <a:avLst/>
            </a:prstGeom>
            <a:grp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56" name="Graphic 55">
              <a:extLst>
                <a:ext uri="{FF2B5EF4-FFF2-40B4-BE49-F238E27FC236}">
                  <a16:creationId xmlns:a16="http://schemas.microsoft.com/office/drawing/2014/main" id="{C6E24767-BB16-D7C1-5512-A625BBD35A7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23614" y="1023614"/>
              <a:ext cx="381000" cy="381000"/>
            </a:xfrm>
            <a:prstGeom prst="rect">
              <a:avLst/>
            </a:prstGeom>
          </p:spPr>
        </p:pic>
      </p:grpSp>
    </p:spTree>
    <p:extLst>
      <p:ext uri="{BB962C8B-B14F-4D97-AF65-F5344CB8AC3E}">
        <p14:creationId xmlns:p14="http://schemas.microsoft.com/office/powerpoint/2010/main" val="26407346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25054-1B2D-1125-D20F-9E518342901B}"/>
            </a:ext>
          </a:extLst>
        </p:cNvPr>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0F8DA10B-5556-E2ED-E22B-3D54BA52B95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404" imgH="403" progId="TCLayout.ActiveDocument.1">
                  <p:embed/>
                </p:oleObj>
              </mc:Choice>
              <mc:Fallback>
                <p:oleObj name="think-cell Slide" r:id="rId24" imgW="404" imgH="403" progId="TCLayout.ActiveDocument.1">
                  <p:embed/>
                  <p:pic>
                    <p:nvPicPr>
                      <p:cNvPr id="4" name="Object 2" hidden="1">
                        <a:extLst>
                          <a:ext uri="{FF2B5EF4-FFF2-40B4-BE49-F238E27FC236}">
                            <a16:creationId xmlns:a16="http://schemas.microsoft.com/office/drawing/2014/main" id="{0F8DA10B-5556-E2ED-E22B-3D54BA52B95F}"/>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FEC66BF9-7DD1-711A-E605-557082A6E696}"/>
              </a:ext>
            </a:extLst>
          </p:cNvPr>
          <p:cNvSpPr>
            <a:spLocks noGrp="1"/>
          </p:cNvSpPr>
          <p:nvPr>
            <p:ph type="title"/>
            <p:custDataLst>
              <p:tags r:id="rId2"/>
            </p:custDataLst>
          </p:nvPr>
        </p:nvSpPr>
        <p:spPr>
          <a:xfrm>
            <a:off x="554736" y="172212"/>
            <a:ext cx="11082528" cy="384721"/>
          </a:xfrm>
        </p:spPr>
        <p:txBody>
          <a:bodyPr vert="horz">
            <a:spAutoFit/>
          </a:bodyPr>
          <a:lstStyle/>
          <a:p>
            <a:r>
              <a:rPr lang="en-US"/>
              <a:t>Load-Only CLR (No Generation or Batteries)</a:t>
            </a:r>
            <a:endParaRPr lang="de-DE"/>
          </a:p>
        </p:txBody>
      </p:sp>
      <p:sp>
        <p:nvSpPr>
          <p:cNvPr id="55" name="4. Footnote">
            <a:extLst>
              <a:ext uri="{FF2B5EF4-FFF2-40B4-BE49-F238E27FC236}">
                <a16:creationId xmlns:a16="http://schemas.microsoft.com/office/drawing/2014/main" id="{876DA1CD-4E56-00DE-1A67-05A46852A284}"/>
              </a:ext>
            </a:extLst>
          </p:cNvPr>
          <p:cNvSpPr txBox="1"/>
          <p:nvPr>
            <p:custDataLst>
              <p:tags r:id="rId3"/>
            </p:custDataLst>
          </p:nvPr>
        </p:nvSpPr>
        <p:spPr>
          <a:xfrm>
            <a:off x="2235695" y="6517231"/>
            <a:ext cx="6237739"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marR="0" lvl="0" indent="-1905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ERCOT discussions</a:t>
            </a:r>
          </a:p>
        </p:txBody>
      </p:sp>
      <p:grpSp>
        <p:nvGrpSpPr>
          <p:cNvPr id="60" name="Group 59">
            <a:extLst>
              <a:ext uri="{FF2B5EF4-FFF2-40B4-BE49-F238E27FC236}">
                <a16:creationId xmlns:a16="http://schemas.microsoft.com/office/drawing/2014/main" id="{F4DF17FC-89E0-D1A5-A5F7-F9380F6D96B4}"/>
              </a:ext>
            </a:extLst>
          </p:cNvPr>
          <p:cNvGrpSpPr/>
          <p:nvPr/>
        </p:nvGrpSpPr>
        <p:grpSpPr>
          <a:xfrm>
            <a:off x="9709328" y="702868"/>
            <a:ext cx="1590857" cy="184843"/>
            <a:chOff x="9745871" y="702868"/>
            <a:chExt cx="1590857" cy="184843"/>
          </a:xfrm>
        </p:grpSpPr>
        <p:grpSp>
          <p:nvGrpSpPr>
            <p:cNvPr id="56" name="XWhite 32">
              <a:extLst>
                <a:ext uri="{FF2B5EF4-FFF2-40B4-BE49-F238E27FC236}">
                  <a16:creationId xmlns:a16="http://schemas.microsoft.com/office/drawing/2014/main" id="{5C22CB6C-C816-7EA6-3383-2B5D80166FD5}"/>
                </a:ext>
              </a:extLst>
            </p:cNvPr>
            <p:cNvGrpSpPr>
              <a:grpSpLocks noChangeAspect="1"/>
            </p:cNvGrpSpPr>
            <p:nvPr>
              <p:custDataLst>
                <p:tags r:id="rId22"/>
              </p:custDataLst>
            </p:nvPr>
          </p:nvGrpSpPr>
          <p:grpSpPr>
            <a:xfrm>
              <a:off x="9745871" y="702868"/>
              <a:ext cx="184843" cy="184843"/>
              <a:chOff x="1016000" y="1016000"/>
              <a:chExt cx="396228" cy="396228"/>
            </a:xfrm>
          </p:grpSpPr>
          <p:sp>
            <p:nvSpPr>
              <p:cNvPr id="57" name="Oval 56">
                <a:extLst>
                  <a:ext uri="{FF2B5EF4-FFF2-40B4-BE49-F238E27FC236}">
                    <a16:creationId xmlns:a16="http://schemas.microsoft.com/office/drawing/2014/main" id="{8108A7AD-CA34-2797-737A-14D41A916A07}"/>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8" name="Graphic 57">
                <a:extLst>
                  <a:ext uri="{FF2B5EF4-FFF2-40B4-BE49-F238E27FC236}">
                    <a16:creationId xmlns:a16="http://schemas.microsoft.com/office/drawing/2014/main" id="{8E5B37B0-AD53-E3F4-7A9F-B7E01D2449D7}"/>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023614" y="1023614"/>
                <a:ext cx="381000" cy="381000"/>
              </a:xfrm>
              <a:prstGeom prst="rect">
                <a:avLst/>
              </a:prstGeom>
            </p:spPr>
          </p:pic>
        </p:grpSp>
        <p:sp>
          <p:nvSpPr>
            <p:cNvPr id="59" name="TextBox 62">
              <a:extLst>
                <a:ext uri="{FF2B5EF4-FFF2-40B4-BE49-F238E27FC236}">
                  <a16:creationId xmlns:a16="http://schemas.microsoft.com/office/drawing/2014/main" id="{BBB33617-7F5A-6D78-03C1-656BEBD3594D}"/>
                </a:ext>
              </a:extLst>
            </p:cNvPr>
            <p:cNvSpPr txBox="1">
              <a:spLocks/>
            </p:cNvSpPr>
            <p:nvPr/>
          </p:nvSpPr>
          <p:spPr>
            <a:xfrm>
              <a:off x="10050104" y="726040"/>
              <a:ext cx="1286624" cy="13849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Point of interconnection</a:t>
              </a:r>
              <a:endParaRPr kumimoji="0" lang="en-CA" sz="9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sp>
        <p:nvSpPr>
          <p:cNvPr id="23" name="TextBox 62">
            <a:extLst>
              <a:ext uri="{FF2B5EF4-FFF2-40B4-BE49-F238E27FC236}">
                <a16:creationId xmlns:a16="http://schemas.microsoft.com/office/drawing/2014/main" id="{B0F5820F-08F7-29BC-1B45-8F039C1DBFD2}"/>
              </a:ext>
            </a:extLst>
          </p:cNvPr>
          <p:cNvSpPr txBox="1">
            <a:spLocks/>
          </p:cNvSpPr>
          <p:nvPr/>
        </p:nvSpPr>
        <p:spPr>
          <a:xfrm>
            <a:off x="521663" y="1299945"/>
            <a:ext cx="2675973" cy="210826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indent="-171450">
              <a:buFont typeface="Arial" panose="020B0604020202020204" pitchFamily="34" charset="0"/>
              <a:buChar char="•"/>
            </a:pPr>
            <a:r>
              <a:rPr lang="en-US" sz="1200" b="1"/>
              <a:t>Large Load registers entirely as a CLR, with no associated generation or storage behind the POI</a:t>
            </a:r>
          </a:p>
          <a:p>
            <a:pPr marL="171450" indent="-171450">
              <a:buFont typeface="Arial" panose="020B0604020202020204" pitchFamily="34" charset="0"/>
              <a:buChar char="•"/>
            </a:pPr>
            <a:r>
              <a:rPr lang="en-US" sz="1200"/>
              <a:t>Load-Only CLR leverages the existing CLR framework as the simplest near-term option</a:t>
            </a:r>
            <a:r>
              <a:rPr lang="en-US" sz="1200" baseline="30000"/>
              <a:t>1</a:t>
            </a:r>
            <a:r>
              <a:rPr lang="en-US" sz="1200"/>
              <a:t>, subject to required market/system implementation items (e.g., SCED/mitigation enhancements) before energization</a:t>
            </a:r>
          </a:p>
        </p:txBody>
      </p:sp>
      <p:sp>
        <p:nvSpPr>
          <p:cNvPr id="24" name="TextBox 62">
            <a:extLst>
              <a:ext uri="{FF2B5EF4-FFF2-40B4-BE49-F238E27FC236}">
                <a16:creationId xmlns:a16="http://schemas.microsoft.com/office/drawing/2014/main" id="{B9A141AD-2C79-8B73-2B1A-E32E553FF226}"/>
              </a:ext>
            </a:extLst>
          </p:cNvPr>
          <p:cNvSpPr txBox="1">
            <a:spLocks/>
          </p:cNvSpPr>
          <p:nvPr/>
        </p:nvSpPr>
        <p:spPr>
          <a:xfrm>
            <a:off x="3327750" y="1299945"/>
            <a:ext cx="5374461" cy="4532010"/>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lvl="0" indent="-171450">
              <a:buClr>
                <a:srgbClr val="000000"/>
              </a:buClr>
              <a:buFont typeface="Arial" panose="020B0604020202020204" pitchFamily="34" charset="0"/>
              <a:buChar char="•"/>
              <a:defRPr/>
            </a:pPr>
            <a:r>
              <a:rPr lang="en-US" sz="1200" b="1"/>
              <a:t>Participates as dispatchable demand and must follow SCED basepoints</a:t>
            </a:r>
            <a:r>
              <a:rPr lang="en-US" sz="1200"/>
              <a:t> within its registered operating range (PC/LPC/MPC)</a:t>
            </a:r>
          </a:p>
          <a:p>
            <a:pPr marL="171450" lvl="0" indent="-171450">
              <a:buClr>
                <a:srgbClr val="000000"/>
              </a:buClr>
              <a:buFont typeface="Arial" panose="020B0604020202020204" pitchFamily="34" charset="0"/>
              <a:buChar char="•"/>
              <a:defRPr/>
            </a:pPr>
            <a:r>
              <a:rPr lang="en-US" sz="1200" b="1"/>
              <a:t>No assurance of service above awarded firm MW</a:t>
            </a:r>
            <a:r>
              <a:rPr lang="en-US" sz="1200"/>
              <a:t>; real-time consumption may be reduced below PC based on system conditions and SCED mitigation</a:t>
            </a:r>
          </a:p>
          <a:p>
            <a:pPr marL="171450" lvl="0" indent="-171450">
              <a:buClr>
                <a:srgbClr val="000000"/>
              </a:buClr>
              <a:buFont typeface="Arial" panose="020B0604020202020204" pitchFamily="34" charset="0"/>
              <a:buChar char="•"/>
              <a:defRPr/>
            </a:pPr>
            <a:r>
              <a:rPr lang="en-US" sz="1200" b="1"/>
              <a:t>ERCOT observes and verifies performance based on net MW at the POI </a:t>
            </a:r>
            <a:r>
              <a:rPr lang="en-US" sz="1200"/>
              <a:t>and adherence to SCED dispatch instructions</a:t>
            </a:r>
            <a:endParaRPr lang="en-US" sz="1200" b="1"/>
          </a:p>
          <a:p>
            <a:pPr marL="171450" lvl="0" indent="-171450">
              <a:buClr>
                <a:srgbClr val="000000"/>
              </a:buClr>
              <a:buFont typeface="Arial" panose="020B0604020202020204" pitchFamily="34" charset="0"/>
              <a:buChar char="•"/>
              <a:defRPr/>
            </a:pPr>
            <a:r>
              <a:rPr lang="en-US" sz="1200" b="1"/>
              <a:t>Must meet existing CLR telemetry and dispatch performance requirements </a:t>
            </a:r>
            <a:r>
              <a:rPr lang="en-US" sz="1200"/>
              <a:t>(subject to SCED instructions and registered operating limits)</a:t>
            </a:r>
          </a:p>
          <a:p>
            <a:pPr marL="171450" lvl="0" indent="-171450">
              <a:buClr>
                <a:srgbClr val="000000"/>
              </a:buClr>
              <a:buFont typeface="Arial" panose="020B0604020202020204" pitchFamily="34" charset="0"/>
              <a:buChar char="•"/>
              <a:defRPr/>
            </a:pPr>
            <a:r>
              <a:rPr lang="en-US" sz="1200" b="1"/>
              <a:t>Load may register operational capability above awarded firm MW</a:t>
            </a:r>
            <a:r>
              <a:rPr lang="en-US" sz="1200"/>
              <a:t>, subject to real-time dispatch and congestion mitigation</a:t>
            </a:r>
            <a:r>
              <a:rPr lang="en-US" sz="1200" baseline="30000"/>
              <a:t>2</a:t>
            </a:r>
            <a:endParaRPr lang="en-US" sz="1200"/>
          </a:p>
          <a:p>
            <a:pPr marL="171450" lvl="0" indent="-171450">
              <a:buClr>
                <a:srgbClr val="000000"/>
              </a:buClr>
              <a:buFont typeface="Arial" panose="020B0604020202020204" pitchFamily="34" charset="0"/>
              <a:buChar char="•"/>
              <a:defRPr/>
            </a:pPr>
            <a:r>
              <a:rPr kumimoji="0" lang="en-US" sz="1200" b="1" i="1" u="none" strike="noStrike" kern="1200" cap="none" spc="0" normalizeH="0" baseline="0" noProof="0">
                <a:ln>
                  <a:noFill/>
                </a:ln>
                <a:solidFill>
                  <a:srgbClr val="000000"/>
                </a:solidFill>
                <a:effectLst/>
                <a:uLnTx/>
                <a:uFillTx/>
                <a:latin typeface="Arial"/>
                <a:ea typeface="+mn-ea"/>
                <a:cs typeface="Arial" panose="020B0604020202020204" pitchFamily="34" charset="0"/>
              </a:rPr>
              <a:t>Illustrative example</a:t>
            </a:r>
          </a:p>
          <a:p>
            <a:pPr marL="514350" lvl="1" indent="-285750">
              <a:buClr>
                <a:srgbClr val="000000"/>
              </a:buClr>
              <a:buFont typeface="Courier New" panose="02070309020205020404" pitchFamily="49" charset="0"/>
              <a:buChar char="o"/>
              <a:defRPr/>
            </a:pPr>
            <a:r>
              <a:rPr lang="en-US" sz="1200"/>
              <a:t>150 MW requested in Year 1</a:t>
            </a:r>
          </a:p>
          <a:p>
            <a:pPr marL="514350" lvl="1" indent="-285750">
              <a:buClr>
                <a:srgbClr val="000000"/>
              </a:buClr>
              <a:buFont typeface="Courier New" panose="02070309020205020404" pitchFamily="49" charset="0"/>
              <a:buChar char="o"/>
              <a:defRPr/>
            </a:pPr>
            <a:r>
              <a:rPr lang="en-US" sz="1200"/>
              <a:t>ERCOT performs steady-state and stability studies and allocate phased MW (e.g., 100 MW in Years 1–4 until transmission upgrade in Year 5)</a:t>
            </a:r>
          </a:p>
          <a:p>
            <a:pPr marL="514350" lvl="1" indent="-285750">
              <a:buClr>
                <a:srgbClr val="000000"/>
              </a:buClr>
              <a:buFont typeface="Courier New" panose="02070309020205020404" pitchFamily="49" charset="0"/>
              <a:buChar char="o"/>
              <a:defRPr/>
            </a:pPr>
            <a:r>
              <a:rPr lang="en-US" sz="1200"/>
              <a:t>Operational parameters:</a:t>
            </a:r>
          </a:p>
          <a:p>
            <a:pPr marL="724662" lvl="2" indent="-285750">
              <a:buClr>
                <a:srgbClr val="000000"/>
              </a:buClr>
              <a:buFont typeface="Arial" panose="020B0604020202020204" pitchFamily="34" charset="0"/>
              <a:buChar char="­"/>
              <a:defRPr/>
            </a:pPr>
            <a:r>
              <a:rPr lang="en-US" sz="1200"/>
              <a:t>PC = 0–100 MW (firm)</a:t>
            </a:r>
          </a:p>
          <a:p>
            <a:pPr marL="724662" lvl="2" indent="-285750">
              <a:buClr>
                <a:srgbClr val="000000"/>
              </a:buClr>
              <a:buFont typeface="Arial" panose="020B0604020202020204" pitchFamily="34" charset="0"/>
              <a:buChar char="­"/>
              <a:defRPr/>
            </a:pPr>
            <a:r>
              <a:rPr lang="en-US" sz="1200"/>
              <a:t>LPC = 0–100 MW</a:t>
            </a:r>
          </a:p>
          <a:p>
            <a:pPr marL="724662" lvl="2" indent="-285750">
              <a:buClr>
                <a:srgbClr val="000000"/>
              </a:buClr>
              <a:buFont typeface="Arial" panose="020B0604020202020204" pitchFamily="34" charset="0"/>
              <a:buChar char="­"/>
              <a:defRPr/>
            </a:pPr>
            <a:r>
              <a:rPr lang="en-US" sz="1200"/>
              <a:t>MPC = 150 MW (upper operational capability; not a planning guarantee)</a:t>
            </a:r>
          </a:p>
          <a:p>
            <a:pPr marL="724662" lvl="2" indent="-285750">
              <a:buClr>
                <a:srgbClr val="000000"/>
              </a:buClr>
              <a:buFont typeface="Arial" panose="020B0604020202020204" pitchFamily="34" charset="0"/>
              <a:buChar char="­"/>
              <a:defRPr/>
            </a:pPr>
            <a:r>
              <a:rPr lang="en-US" sz="1200"/>
              <a:t>CLR quantity may be modified in later years as transmission capability increases</a:t>
            </a:r>
            <a:endPar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9" name="4. Footnote">
            <a:extLst>
              <a:ext uri="{FF2B5EF4-FFF2-40B4-BE49-F238E27FC236}">
                <a16:creationId xmlns:a16="http://schemas.microsoft.com/office/drawing/2014/main" id="{9F19D934-FD28-75B3-BF8B-64C7CC885733}"/>
              </a:ext>
            </a:extLst>
          </p:cNvPr>
          <p:cNvSpPr txBox="1"/>
          <p:nvPr>
            <p:custDataLst>
              <p:tags r:id="rId4"/>
            </p:custDataLst>
          </p:nvPr>
        </p:nvSpPr>
        <p:spPr>
          <a:xfrm>
            <a:off x="2226070" y="6307848"/>
            <a:ext cx="9167418"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marR="0" lvl="0" indent="-1905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1. NPRR1188 later in 2026: Nodal pricing align local congestion prices. NPRR1255 mitigation methods needed (small project)  |  2. Potentially subject to additional limits identified in dynamic studies</a:t>
            </a:r>
          </a:p>
        </p:txBody>
      </p:sp>
      <p:sp>
        <p:nvSpPr>
          <p:cNvPr id="5" name="TextBox 62">
            <a:extLst>
              <a:ext uri="{FF2B5EF4-FFF2-40B4-BE49-F238E27FC236}">
                <a16:creationId xmlns:a16="http://schemas.microsoft.com/office/drawing/2014/main" id="{7EAF748A-D41C-719B-D344-4DF65AF51681}"/>
              </a:ext>
            </a:extLst>
          </p:cNvPr>
          <p:cNvSpPr txBox="1">
            <a:spLocks/>
          </p:cNvSpPr>
          <p:nvPr/>
        </p:nvSpPr>
        <p:spPr>
          <a:xfrm>
            <a:off x="521663" y="991720"/>
            <a:ext cx="1827725"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Description</a:t>
            </a:r>
          </a:p>
        </p:txBody>
      </p:sp>
      <p:cxnSp>
        <p:nvCxnSpPr>
          <p:cNvPr id="15" name="Straight Connector 14">
            <a:extLst>
              <a:ext uri="{FF2B5EF4-FFF2-40B4-BE49-F238E27FC236}">
                <a16:creationId xmlns:a16="http://schemas.microsoft.com/office/drawing/2014/main" id="{78BF161E-3F49-2FAD-C5C8-B6A735B9F757}"/>
              </a:ext>
            </a:extLst>
          </p:cNvPr>
          <p:cNvCxnSpPr>
            <a:cxnSpLocks/>
          </p:cNvCxnSpPr>
          <p:nvPr/>
        </p:nvCxnSpPr>
        <p:spPr>
          <a:xfrm>
            <a:off x="521663" y="1213474"/>
            <a:ext cx="1077852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TextBox 62">
            <a:extLst>
              <a:ext uri="{FF2B5EF4-FFF2-40B4-BE49-F238E27FC236}">
                <a16:creationId xmlns:a16="http://schemas.microsoft.com/office/drawing/2014/main" id="{DC2D6DEF-0F8C-74E0-A77D-FFC9F6F08257}"/>
              </a:ext>
            </a:extLst>
          </p:cNvPr>
          <p:cNvSpPr txBox="1">
            <a:spLocks/>
          </p:cNvSpPr>
          <p:nvPr/>
        </p:nvSpPr>
        <p:spPr>
          <a:xfrm>
            <a:off x="3327750" y="991720"/>
            <a:ext cx="5374461"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CA" sz="1200" b="1">
                <a:solidFill>
                  <a:srgbClr val="000000"/>
                </a:solidFill>
                <a:latin typeface="Arial"/>
              </a:rPr>
              <a:t>D</a:t>
            </a:r>
            <a:r>
              <a:rPr kumimoji="0" lang="en-CA" sz="1200" b="1"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etails</a:t>
            </a:r>
            <a:endPar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7" name="Rectangle 66">
            <a:extLst>
              <a:ext uri="{FF2B5EF4-FFF2-40B4-BE49-F238E27FC236}">
                <a16:creationId xmlns:a16="http://schemas.microsoft.com/office/drawing/2014/main" id="{D9511C7D-3082-54B2-CDD0-83EE05A21101}"/>
              </a:ext>
            </a:extLst>
          </p:cNvPr>
          <p:cNvSpPr/>
          <p:nvPr/>
        </p:nvSpPr>
        <p:spPr>
          <a:xfrm>
            <a:off x="9176920" y="1521081"/>
            <a:ext cx="2118748" cy="834244"/>
          </a:xfrm>
          <a:prstGeom prst="rect">
            <a:avLst/>
          </a:prstGeom>
          <a:noFill/>
          <a:ln w="28575" cap="sq">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42E11331-18EE-5569-581B-9E3167FB3A18}"/>
              </a:ext>
            </a:extLst>
          </p:cNvPr>
          <p:cNvSpPr/>
          <p:nvPr/>
        </p:nvSpPr>
        <p:spPr>
          <a:xfrm>
            <a:off x="9625074" y="1703363"/>
            <a:ext cx="1141110" cy="5432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t>Load</a:t>
            </a:r>
          </a:p>
        </p:txBody>
      </p:sp>
      <p:cxnSp>
        <p:nvCxnSpPr>
          <p:cNvPr id="9" name="Straight Connector 8">
            <a:extLst>
              <a:ext uri="{FF2B5EF4-FFF2-40B4-BE49-F238E27FC236}">
                <a16:creationId xmlns:a16="http://schemas.microsoft.com/office/drawing/2014/main" id="{C571CB4D-2A61-D019-45A5-65593350E0E0}"/>
              </a:ext>
            </a:extLst>
          </p:cNvPr>
          <p:cNvCxnSpPr>
            <a:cxnSpLocks/>
            <a:stCxn id="7" idx="2"/>
            <a:endCxn id="54" idx="0"/>
          </p:cNvCxnSpPr>
          <p:nvPr/>
        </p:nvCxnSpPr>
        <p:spPr>
          <a:xfrm>
            <a:off x="10195629" y="2246593"/>
            <a:ext cx="1" cy="231789"/>
          </a:xfrm>
          <a:prstGeom prst="line">
            <a:avLst/>
          </a:prstGeom>
        </p:spPr>
        <p:style>
          <a:lnRef idx="2">
            <a:schemeClr val="accent1"/>
          </a:lnRef>
          <a:fillRef idx="0">
            <a:schemeClr val="accent1"/>
          </a:fillRef>
          <a:effectRef idx="1">
            <a:schemeClr val="accent1"/>
          </a:effectRef>
          <a:fontRef idx="minor">
            <a:schemeClr val="tx1"/>
          </a:fontRef>
        </p:style>
      </p:cxnSp>
      <p:grpSp>
        <p:nvGrpSpPr>
          <p:cNvPr id="53" name="XWhite 32">
            <a:extLst>
              <a:ext uri="{FF2B5EF4-FFF2-40B4-BE49-F238E27FC236}">
                <a16:creationId xmlns:a16="http://schemas.microsoft.com/office/drawing/2014/main" id="{A8BB6111-CAE4-D667-67AE-AAB3FF68E0FB}"/>
              </a:ext>
            </a:extLst>
          </p:cNvPr>
          <p:cNvGrpSpPr>
            <a:grpSpLocks noChangeAspect="1"/>
          </p:cNvGrpSpPr>
          <p:nvPr>
            <p:custDataLst>
              <p:tags r:id="rId5"/>
            </p:custDataLst>
          </p:nvPr>
        </p:nvGrpSpPr>
        <p:grpSpPr>
          <a:xfrm>
            <a:off x="10060315" y="2478382"/>
            <a:ext cx="270629" cy="270629"/>
            <a:chOff x="1016000" y="1016000"/>
            <a:chExt cx="396228" cy="396228"/>
          </a:xfrm>
          <a:solidFill>
            <a:schemeClr val="bg2"/>
          </a:solidFill>
        </p:grpSpPr>
        <p:sp>
          <p:nvSpPr>
            <p:cNvPr id="54" name="Oval 53">
              <a:extLst>
                <a:ext uri="{FF2B5EF4-FFF2-40B4-BE49-F238E27FC236}">
                  <a16:creationId xmlns:a16="http://schemas.microsoft.com/office/drawing/2014/main" id="{38783B1A-3E28-19EF-20CC-536BE04FB0CA}"/>
                </a:ext>
              </a:extLst>
            </p:cNvPr>
            <p:cNvSpPr/>
            <p:nvPr/>
          </p:nvSpPr>
          <p:spPr>
            <a:xfrm>
              <a:off x="1016000" y="1016000"/>
              <a:ext cx="396228" cy="396228"/>
            </a:xfrm>
            <a:prstGeom prst="ellipse">
              <a:avLst/>
            </a:pr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62" name="Graphic 61">
              <a:extLst>
                <a:ext uri="{FF2B5EF4-FFF2-40B4-BE49-F238E27FC236}">
                  <a16:creationId xmlns:a16="http://schemas.microsoft.com/office/drawing/2014/main" id="{4BF90B87-9B49-F8BC-B7BD-5E99DA497144}"/>
                </a:ext>
              </a:extLst>
            </p:cNvPr>
            <p:cNvPicPr>
              <a:picLocks noChangeAspect="1"/>
            </p:cNvPicPr>
            <p:nvPr/>
          </p:nvPicPr>
          <p:blipFill>
            <a:blip r:embed="rId26">
              <a:extLst>
                <a:ext uri="{96DAC541-7B7A-43D3-8B79-37D633B846F1}">
                  <asvg:svgBlip xmlns:asvg="http://schemas.microsoft.com/office/drawing/2016/SVG/main" r:embed="rId28"/>
                </a:ext>
              </a:extLst>
            </a:blip>
            <a:stretch>
              <a:fillRect/>
            </a:stretch>
          </p:blipFill>
          <p:spPr>
            <a:xfrm>
              <a:off x="1023614" y="1023614"/>
              <a:ext cx="381000" cy="381000"/>
            </a:xfrm>
            <a:prstGeom prst="rect">
              <a:avLst/>
            </a:prstGeom>
          </p:spPr>
        </p:pic>
      </p:grpSp>
      <p:sp>
        <p:nvSpPr>
          <p:cNvPr id="69" name="TextBox 62">
            <a:extLst>
              <a:ext uri="{FF2B5EF4-FFF2-40B4-BE49-F238E27FC236}">
                <a16:creationId xmlns:a16="http://schemas.microsoft.com/office/drawing/2014/main" id="{53A15311-446F-3673-D1B1-22F40F9ECC22}"/>
              </a:ext>
            </a:extLst>
          </p:cNvPr>
          <p:cNvSpPr txBox="1">
            <a:spLocks/>
          </p:cNvSpPr>
          <p:nvPr/>
        </p:nvSpPr>
        <p:spPr>
          <a:xfrm>
            <a:off x="9176920" y="1009182"/>
            <a:ext cx="1490242"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Illustrative scheme</a:t>
            </a:r>
          </a:p>
        </p:txBody>
      </p:sp>
      <p:graphicFrame>
        <p:nvGraphicFramePr>
          <p:cNvPr id="12" name="Chart 11">
            <a:extLst>
              <a:ext uri="{FF2B5EF4-FFF2-40B4-BE49-F238E27FC236}">
                <a16:creationId xmlns:a16="http://schemas.microsoft.com/office/drawing/2014/main" id="{8DA8C208-DD1E-C2B7-1C8B-7FF30461F849}"/>
              </a:ext>
            </a:extLst>
          </p:cNvPr>
          <p:cNvGraphicFramePr/>
          <p:nvPr>
            <p:custDataLst>
              <p:tags r:id="rId6"/>
            </p:custDataLst>
          </p:nvPr>
        </p:nvGraphicFramePr>
        <p:xfrm>
          <a:off x="9083675" y="3546475"/>
          <a:ext cx="2309813" cy="2409825"/>
        </p:xfrm>
        <a:graphic>
          <a:graphicData uri="http://schemas.openxmlformats.org/drawingml/2006/chart">
            <c:chart xmlns:c="http://schemas.openxmlformats.org/drawingml/2006/chart" xmlns:r="http://schemas.openxmlformats.org/officeDocument/2006/relationships" r:id="rId29"/>
          </a:graphicData>
        </a:graphic>
      </p:graphicFrame>
      <p:sp>
        <p:nvSpPr>
          <p:cNvPr id="131" name="Text Placeholder 4">
            <a:extLst>
              <a:ext uri="{FF2B5EF4-FFF2-40B4-BE49-F238E27FC236}">
                <a16:creationId xmlns:a16="http://schemas.microsoft.com/office/drawing/2014/main" id="{4C1F3293-4EFE-461D-940D-7EE66BAE31C5}"/>
              </a:ext>
            </a:extLst>
          </p:cNvPr>
          <p:cNvSpPr>
            <a:spLocks noGrp="1"/>
          </p:cNvSpPr>
          <p:nvPr>
            <p:custDataLst>
              <p:tags r:id="rId7"/>
            </p:custDataLst>
          </p:nvPr>
        </p:nvSpPr>
        <p:spPr bwMode="gray">
          <a:xfrm>
            <a:off x="9301163" y="5422900"/>
            <a:ext cx="174625" cy="152400"/>
          </a:xfrm>
          <a:prstGeom prst="rect">
            <a:avLst/>
          </a:prstGeom>
          <a:solidFill>
            <a:schemeClr val="accent1"/>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4DB2C6A-6B5D-4284-882C-BFA7D9137836}" type="datetime'''''''''''''''''5''0'''''''''''''''''''''''''''''">
              <a:rPr lang="de-DE" altLang="en-US" sz="1000" smtClean="0">
                <a:solidFill>
                  <a:schemeClr val="tx2"/>
                </a:solidFill>
                <a:effectLst/>
                <a:cs typeface="+mn-cs"/>
              </a:rPr>
              <a:pPr lvl="0" algn="ctr">
                <a:spcBef>
                  <a:spcPct val="0"/>
                </a:spcBef>
                <a:spcAft>
                  <a:spcPct val="0"/>
                </a:spcAft>
              </a:pPr>
              <a:t>50</a:t>
            </a:fld>
            <a:endParaRPr lang="de-DE" sz="1000">
              <a:solidFill>
                <a:schemeClr val="tx2"/>
              </a:solidFill>
              <a:cs typeface="+mn-cs"/>
            </a:endParaRPr>
          </a:p>
        </p:txBody>
      </p:sp>
      <p:sp>
        <p:nvSpPr>
          <p:cNvPr id="6" name="Text Placeholder 4">
            <a:extLst>
              <a:ext uri="{FF2B5EF4-FFF2-40B4-BE49-F238E27FC236}">
                <a16:creationId xmlns:a16="http://schemas.microsoft.com/office/drawing/2014/main" id="{4C1F3293-4EFE-461D-940D-7EE66BAE31C5}"/>
              </a:ext>
            </a:extLst>
          </p:cNvPr>
          <p:cNvSpPr>
            <a:spLocks noGrp="1"/>
          </p:cNvSpPr>
          <p:nvPr>
            <p:custDataLst>
              <p:tags r:id="rId8"/>
            </p:custDataLst>
          </p:nvPr>
        </p:nvSpPr>
        <p:spPr bwMode="auto">
          <a:xfrm>
            <a:off x="9193213"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8C8E957-6C0A-4658-9C63-95EBB16A85C8}" type="datetime'''''''''''''''''Y''''''''''''ea''''r'''''''''''' 1'''''''">
              <a:rPr lang="de-DE" altLang="en-US" sz="1000" b="1" smtClean="0">
                <a:cs typeface="+mn-cs"/>
              </a:rPr>
              <a:pPr lvl="0" algn="ctr">
                <a:spcBef>
                  <a:spcPct val="0"/>
                </a:spcBef>
                <a:spcAft>
                  <a:spcPct val="0"/>
                </a:spcAft>
              </a:pPr>
              <a:t>Year 1</a:t>
            </a:fld>
            <a:endParaRPr lang="de-DE" sz="1000" b="1">
              <a:cs typeface="+mn-cs"/>
            </a:endParaRPr>
          </a:p>
        </p:txBody>
      </p:sp>
      <p:sp>
        <p:nvSpPr>
          <p:cNvPr id="43" name="Text Placeholder 4">
            <a:extLst>
              <a:ext uri="{FF2B5EF4-FFF2-40B4-BE49-F238E27FC236}">
                <a16:creationId xmlns:a16="http://schemas.microsoft.com/office/drawing/2014/main" id="{568C4124-CF03-A5E2-3715-BE9966AF7213}"/>
              </a:ext>
            </a:extLst>
          </p:cNvPr>
          <p:cNvSpPr>
            <a:spLocks noGrp="1"/>
          </p:cNvSpPr>
          <p:nvPr>
            <p:custDataLst>
              <p:tags r:id="rId9"/>
            </p:custDataLst>
          </p:nvPr>
        </p:nvSpPr>
        <p:spPr bwMode="auto">
          <a:xfrm>
            <a:off x="9618663"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7B70740-CE32-477A-A266-0691B6A10176}" type="datetime'''''Y''''''''''''''''e''''a''r ''''''''2'''">
              <a:rPr lang="de-DE" altLang="en-US" sz="1000" b="1" smtClean="0">
                <a:cs typeface="+mn-cs"/>
              </a:rPr>
              <a:pPr lvl="0" algn="ctr">
                <a:spcBef>
                  <a:spcPct val="0"/>
                </a:spcBef>
                <a:spcAft>
                  <a:spcPct val="0"/>
                </a:spcAft>
              </a:pPr>
              <a:t>Year 2</a:t>
            </a:fld>
            <a:endParaRPr lang="de-DE" sz="1000" b="1">
              <a:cs typeface="+mn-cs"/>
            </a:endParaRPr>
          </a:p>
        </p:txBody>
      </p:sp>
      <p:sp>
        <p:nvSpPr>
          <p:cNvPr id="46" name="Text Placeholder 4">
            <a:extLst>
              <a:ext uri="{FF2B5EF4-FFF2-40B4-BE49-F238E27FC236}">
                <a16:creationId xmlns:a16="http://schemas.microsoft.com/office/drawing/2014/main" id="{4BEF68E8-9E02-0B31-83B9-702DD5B8711D}"/>
              </a:ext>
            </a:extLst>
          </p:cNvPr>
          <p:cNvSpPr>
            <a:spLocks noGrp="1"/>
          </p:cNvSpPr>
          <p:nvPr>
            <p:custDataLst>
              <p:tags r:id="rId10"/>
            </p:custDataLst>
          </p:nvPr>
        </p:nvSpPr>
        <p:spPr bwMode="auto">
          <a:xfrm>
            <a:off x="10042525"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173389E-FBFE-402F-8FE9-CB27AA727F85}" type="datetime'''''Yea''r'''' ''''''''''''''''''''''''''''3'''''">
              <a:rPr lang="de-DE" altLang="en-US" sz="1000" b="1" smtClean="0">
                <a:cs typeface="+mn-cs"/>
              </a:rPr>
              <a:pPr lvl="0" algn="ctr">
                <a:spcBef>
                  <a:spcPct val="0"/>
                </a:spcBef>
                <a:spcAft>
                  <a:spcPct val="0"/>
                </a:spcAft>
              </a:pPr>
              <a:t>Year 3</a:t>
            </a:fld>
            <a:endParaRPr lang="de-DE" sz="1000" b="1">
              <a:cs typeface="+mn-cs"/>
            </a:endParaRPr>
          </a:p>
        </p:txBody>
      </p:sp>
      <p:sp>
        <p:nvSpPr>
          <p:cNvPr id="50" name="Text Placeholder 4">
            <a:extLst>
              <a:ext uri="{FF2B5EF4-FFF2-40B4-BE49-F238E27FC236}">
                <a16:creationId xmlns:a16="http://schemas.microsoft.com/office/drawing/2014/main" id="{69448910-AD99-7617-53C0-12910D7B2D7E}"/>
              </a:ext>
            </a:extLst>
          </p:cNvPr>
          <p:cNvSpPr>
            <a:spLocks noGrp="1"/>
          </p:cNvSpPr>
          <p:nvPr>
            <p:custDataLst>
              <p:tags r:id="rId11"/>
            </p:custDataLst>
          </p:nvPr>
        </p:nvSpPr>
        <p:spPr bwMode="auto">
          <a:xfrm>
            <a:off x="10467975"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695A4AD-FFD0-4F46-8D9E-0D4FC5E59BD1}" type="datetime'''''''''''''Ye''''''''''''''''''''a''''''''''r'''''''' ''4'''">
              <a:rPr lang="de-DE" altLang="en-US" sz="1000" b="1" smtClean="0">
                <a:cs typeface="+mn-cs"/>
              </a:rPr>
              <a:pPr lvl="0" algn="ctr">
                <a:spcBef>
                  <a:spcPct val="0"/>
                </a:spcBef>
                <a:spcAft>
                  <a:spcPct val="0"/>
                </a:spcAft>
              </a:pPr>
              <a:t>Year 4</a:t>
            </a:fld>
            <a:endParaRPr lang="de-DE" sz="1000" b="1">
              <a:cs typeface="+mn-cs"/>
            </a:endParaRPr>
          </a:p>
        </p:txBody>
      </p:sp>
      <p:sp>
        <p:nvSpPr>
          <p:cNvPr id="63" name="Text Placeholder 4">
            <a:extLst>
              <a:ext uri="{FF2B5EF4-FFF2-40B4-BE49-F238E27FC236}">
                <a16:creationId xmlns:a16="http://schemas.microsoft.com/office/drawing/2014/main" id="{C9FCD48B-AF0E-6E69-9C78-E6E12074E53D}"/>
              </a:ext>
            </a:extLst>
          </p:cNvPr>
          <p:cNvSpPr>
            <a:spLocks noGrp="1"/>
          </p:cNvSpPr>
          <p:nvPr>
            <p:custDataLst>
              <p:tags r:id="rId12"/>
            </p:custDataLst>
          </p:nvPr>
        </p:nvSpPr>
        <p:spPr bwMode="auto">
          <a:xfrm>
            <a:off x="10891838"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F6A5C7B-E9ED-4ED7-A3C9-9BB8A67A6A63}" type="datetime'''Ye''''''''''ar'''''''''''''' 5'''''''''''''''''''''">
              <a:rPr lang="de-DE" altLang="en-US" sz="1000" b="1" smtClean="0">
                <a:cs typeface="+mn-cs"/>
              </a:rPr>
              <a:pPr lvl="0" algn="ctr">
                <a:spcBef>
                  <a:spcPct val="0"/>
                </a:spcBef>
                <a:spcAft>
                  <a:spcPct val="0"/>
                </a:spcAft>
              </a:pPr>
              <a:t>Year 5</a:t>
            </a:fld>
            <a:endParaRPr lang="de-DE" sz="1000" b="1">
              <a:cs typeface="+mn-cs"/>
            </a:endParaRPr>
          </a:p>
        </p:txBody>
      </p:sp>
      <p:sp>
        <p:nvSpPr>
          <p:cNvPr id="28" name="Text Placeholder 4">
            <a:extLst>
              <a:ext uri="{FF2B5EF4-FFF2-40B4-BE49-F238E27FC236}">
                <a16:creationId xmlns:a16="http://schemas.microsoft.com/office/drawing/2014/main" id="{4C1F3293-4EFE-461D-940D-7EE66BAE31C5}"/>
              </a:ext>
            </a:extLst>
          </p:cNvPr>
          <p:cNvSpPr>
            <a:spLocks noGrp="1"/>
          </p:cNvSpPr>
          <p:nvPr>
            <p:custDataLst>
              <p:tags r:id="rId13"/>
            </p:custDataLst>
          </p:nvPr>
        </p:nvSpPr>
        <p:spPr bwMode="gray">
          <a:xfrm>
            <a:off x="9266239" y="52705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2B83542-CF06-4466-BC31-1B92FE26BD77}" type="datetime'''''''''''''''''''''''1''''''''''5''''''''''''''''''''''0'">
              <a:rPr lang="de-DE" altLang="en-US" sz="1000" b="1" smtClean="0">
                <a:cs typeface="+mn-cs"/>
              </a:rPr>
              <a:pPr lvl="0" algn="ctr">
                <a:spcBef>
                  <a:spcPct val="0"/>
                </a:spcBef>
                <a:spcAft>
                  <a:spcPct val="0"/>
                </a:spcAft>
              </a:pPr>
              <a:t>150</a:t>
            </a:fld>
            <a:endParaRPr lang="de-DE" sz="1000" b="1">
              <a:cs typeface="+mn-cs"/>
            </a:endParaRPr>
          </a:p>
        </p:txBody>
      </p:sp>
      <p:sp>
        <p:nvSpPr>
          <p:cNvPr id="30" name="Text Placeholder 4">
            <a:extLst>
              <a:ext uri="{FF2B5EF4-FFF2-40B4-BE49-F238E27FC236}">
                <a16:creationId xmlns:a16="http://schemas.microsoft.com/office/drawing/2014/main" id="{4C1F3293-4EFE-461D-940D-7EE66BAE31C5}"/>
              </a:ext>
            </a:extLst>
          </p:cNvPr>
          <p:cNvSpPr>
            <a:spLocks noGrp="1"/>
          </p:cNvSpPr>
          <p:nvPr>
            <p:custDataLst>
              <p:tags r:id="rId14"/>
            </p:custDataLst>
          </p:nvPr>
        </p:nvSpPr>
        <p:spPr bwMode="gray">
          <a:xfrm>
            <a:off x="9691689" y="49958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8371987-F673-4FE6-B4DF-2E4308AE0FA2}" type="datetime'''''''''''''''''30''''''0'''''''''''''''''''''''''''''''''''">
              <a:rPr lang="de-DE" altLang="en-US" sz="1000" b="1" smtClean="0">
                <a:cs typeface="+mn-cs"/>
              </a:rPr>
              <a:pPr lvl="0" algn="ctr">
                <a:spcBef>
                  <a:spcPct val="0"/>
                </a:spcBef>
                <a:spcAft>
                  <a:spcPct val="0"/>
                </a:spcAft>
              </a:pPr>
              <a:t>300</a:t>
            </a:fld>
            <a:endParaRPr lang="de-DE" sz="1000" b="1">
              <a:cs typeface="+mn-cs"/>
            </a:endParaRPr>
          </a:p>
        </p:txBody>
      </p:sp>
      <p:sp>
        <p:nvSpPr>
          <p:cNvPr id="31" name="Text Placeholder 4">
            <a:extLst>
              <a:ext uri="{FF2B5EF4-FFF2-40B4-BE49-F238E27FC236}">
                <a16:creationId xmlns:a16="http://schemas.microsoft.com/office/drawing/2014/main" id="{4C1F3293-4EFE-461D-940D-7EE66BAE31C5}"/>
              </a:ext>
            </a:extLst>
          </p:cNvPr>
          <p:cNvSpPr>
            <a:spLocks noGrp="1"/>
          </p:cNvSpPr>
          <p:nvPr>
            <p:custDataLst>
              <p:tags r:id="rId15"/>
            </p:custDataLst>
          </p:nvPr>
        </p:nvSpPr>
        <p:spPr bwMode="gray">
          <a:xfrm>
            <a:off x="10115551" y="46243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729C0E3-50FF-4142-AD3E-BD4B98E57D71}" type="datetime'''''''''5''''''00'''''''''''''''">
              <a:rPr lang="de-DE" altLang="en-US" sz="1000" b="1" smtClean="0">
                <a:cs typeface="+mn-cs"/>
              </a:rPr>
              <a:pPr lvl="0" algn="ctr">
                <a:spcBef>
                  <a:spcPct val="0"/>
                </a:spcBef>
                <a:spcAft>
                  <a:spcPct val="0"/>
                </a:spcAft>
              </a:pPr>
              <a:t>500</a:t>
            </a:fld>
            <a:endParaRPr lang="de-DE" sz="1000" b="1">
              <a:cs typeface="+mn-cs"/>
            </a:endParaRPr>
          </a:p>
        </p:txBody>
      </p:sp>
      <p:sp>
        <p:nvSpPr>
          <p:cNvPr id="88" name="Text Placeholder 4">
            <a:extLst>
              <a:ext uri="{FF2B5EF4-FFF2-40B4-BE49-F238E27FC236}">
                <a16:creationId xmlns:a16="http://schemas.microsoft.com/office/drawing/2014/main" id="{4C1F3293-4EFE-461D-940D-7EE66BAE31C5}"/>
              </a:ext>
            </a:extLst>
          </p:cNvPr>
          <p:cNvSpPr>
            <a:spLocks noGrp="1"/>
          </p:cNvSpPr>
          <p:nvPr>
            <p:custDataLst>
              <p:tags r:id="rId16"/>
            </p:custDataLst>
          </p:nvPr>
        </p:nvSpPr>
        <p:spPr bwMode="gray">
          <a:xfrm>
            <a:off x="10541001" y="42529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C978F97-0A14-4592-8C7E-E6F8713F0535}" type="datetime'''''''''''''''''''''''70''0'''''''''''''''''''''''''''''''''">
              <a:rPr lang="de-DE" altLang="en-US" sz="1000" b="1" smtClean="0">
                <a:effectLst/>
                <a:cs typeface="+mn-cs"/>
              </a:rPr>
              <a:pPr lvl="0" algn="ctr">
                <a:spcBef>
                  <a:spcPct val="0"/>
                </a:spcBef>
                <a:spcAft>
                  <a:spcPct val="0"/>
                </a:spcAft>
              </a:pPr>
              <a:t>700</a:t>
            </a:fld>
            <a:endParaRPr lang="de-DE" sz="1000" b="1">
              <a:cs typeface="+mn-cs"/>
            </a:endParaRPr>
          </a:p>
        </p:txBody>
      </p:sp>
      <p:sp>
        <p:nvSpPr>
          <p:cNvPr id="98" name="Rectangle 97">
            <a:extLst>
              <a:ext uri="{FF2B5EF4-FFF2-40B4-BE49-F238E27FC236}">
                <a16:creationId xmlns:a16="http://schemas.microsoft.com/office/drawing/2014/main" id="{1C5F56B5-6907-182B-2EF9-753051E167DE}"/>
              </a:ext>
            </a:extLst>
          </p:cNvPr>
          <p:cNvSpPr/>
          <p:nvPr>
            <p:custDataLst>
              <p:tags r:id="rId17"/>
            </p:custDataLst>
          </p:nvPr>
        </p:nvSpPr>
        <p:spPr bwMode="auto">
          <a:xfrm>
            <a:off x="10633075" y="369888"/>
            <a:ext cx="109538" cy="109538"/>
          </a:xfrm>
          <a:prstGeom prst="rect">
            <a:avLst/>
          </a:prstGeom>
          <a:solidFill>
            <a:schemeClr val="accent1"/>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99" name="Rectangle 98">
            <a:extLst>
              <a:ext uri="{FF2B5EF4-FFF2-40B4-BE49-F238E27FC236}">
                <a16:creationId xmlns:a16="http://schemas.microsoft.com/office/drawing/2014/main" id="{7BA27E91-E9C6-EBB4-D2A6-199992249189}"/>
              </a:ext>
            </a:extLst>
          </p:cNvPr>
          <p:cNvSpPr/>
          <p:nvPr>
            <p:custDataLst>
              <p:tags r:id="rId18"/>
            </p:custDataLst>
          </p:nvPr>
        </p:nvSpPr>
        <p:spPr bwMode="auto">
          <a:xfrm>
            <a:off x="10633075" y="542925"/>
            <a:ext cx="109538" cy="109538"/>
          </a:xfrm>
          <a:prstGeom prst="rect">
            <a:avLst/>
          </a:prstGeom>
          <a:solidFill>
            <a:schemeClr val="accent4"/>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7" name="Text Placeholder 4">
            <a:extLst>
              <a:ext uri="{FF2B5EF4-FFF2-40B4-BE49-F238E27FC236}">
                <a16:creationId xmlns:a16="http://schemas.microsoft.com/office/drawing/2014/main" id="{4C1F3293-4EFE-461D-940D-7EE66BAE31C5}"/>
              </a:ext>
            </a:extLst>
          </p:cNvPr>
          <p:cNvSpPr>
            <a:spLocks noGrp="1"/>
          </p:cNvSpPr>
          <p:nvPr>
            <p:custDataLst>
              <p:tags r:id="rId19"/>
            </p:custDataLst>
          </p:nvPr>
        </p:nvSpPr>
        <p:spPr bwMode="auto">
          <a:xfrm>
            <a:off x="10793413" y="366713"/>
            <a:ext cx="4603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8F62FCB-7956-418B-9E43-7BB9067DD368}" type="datetime'''C''''''''''''LR'''''''''''''''''' L''''''o''''''a''d'''''">
              <a:rPr lang="de-DE" altLang="en-US" sz="800" smtClean="0">
                <a:cs typeface="+mn-cs"/>
              </a:rPr>
              <a:pPr lvl="0">
                <a:spcBef>
                  <a:spcPct val="0"/>
                </a:spcBef>
                <a:spcAft>
                  <a:spcPct val="0"/>
                </a:spcAft>
              </a:pPr>
              <a:t>CLR Load</a:t>
            </a:fld>
            <a:endParaRPr lang="de-DE" sz="800">
              <a:cs typeface="+mn-cs"/>
            </a:endParaRPr>
          </a:p>
        </p:txBody>
      </p:sp>
      <p:sp>
        <p:nvSpPr>
          <p:cNvPr id="20" name="Text Placeholder 4">
            <a:extLst>
              <a:ext uri="{FF2B5EF4-FFF2-40B4-BE49-F238E27FC236}">
                <a16:creationId xmlns:a16="http://schemas.microsoft.com/office/drawing/2014/main" id="{4C1F3293-4EFE-461D-940D-7EE66BAE31C5}"/>
              </a:ext>
            </a:extLst>
          </p:cNvPr>
          <p:cNvSpPr>
            <a:spLocks noGrp="1"/>
          </p:cNvSpPr>
          <p:nvPr>
            <p:custDataLst>
              <p:tags r:id="rId20"/>
            </p:custDataLst>
          </p:nvPr>
        </p:nvSpPr>
        <p:spPr bwMode="auto">
          <a:xfrm>
            <a:off x="10793413" y="539750"/>
            <a:ext cx="4587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17C77EF8-C71E-42DF-903A-63319202F115}" type="datetime'''F''''''irm'' ''''''''''''''''L''o''a''d'''''''''''''''''''''">
              <a:rPr lang="de-DE" altLang="en-US" sz="800" smtClean="0">
                <a:cs typeface="+mn-cs"/>
              </a:rPr>
              <a:pPr lvl="0">
                <a:spcBef>
                  <a:spcPct val="0"/>
                </a:spcBef>
                <a:spcAft>
                  <a:spcPct val="0"/>
                </a:spcAft>
              </a:pPr>
              <a:t>Firm Load</a:t>
            </a:fld>
            <a:endParaRPr lang="de-DE" sz="800">
              <a:cs typeface="+mn-cs"/>
            </a:endParaRPr>
          </a:p>
        </p:txBody>
      </p:sp>
      <p:sp>
        <p:nvSpPr>
          <p:cNvPr id="150" name="Sticker">
            <a:extLst>
              <a:ext uri="{FF2B5EF4-FFF2-40B4-BE49-F238E27FC236}">
                <a16:creationId xmlns:a16="http://schemas.microsoft.com/office/drawing/2014/main" id="{F912A404-FF33-9422-106A-E8283A09862B}"/>
              </a:ext>
            </a:extLst>
          </p:cNvPr>
          <p:cNvSpPr txBox="1"/>
          <p:nvPr/>
        </p:nvSpPr>
        <p:spPr>
          <a:xfrm>
            <a:off x="9383539" y="0"/>
            <a:ext cx="2808461" cy="161583"/>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50" b="1" i="0" u="none" strike="noStrike" kern="1200" cap="all" spc="0" normalizeH="0" baseline="0" noProof="0">
                <a:ln>
                  <a:noFill/>
                </a:ln>
                <a:solidFill>
                  <a:srgbClr val="000000"/>
                </a:solidFill>
                <a:effectLst/>
                <a:uLnTx/>
                <a:uFillTx/>
                <a:latin typeface="Arial"/>
                <a:ea typeface="+mn-ea"/>
                <a:cs typeface="+mn-cs"/>
              </a:rPr>
              <a:t>POTENTIALLY FEASIBLE CONFIGURATION</a:t>
            </a:r>
          </a:p>
        </p:txBody>
      </p:sp>
      <p:sp>
        <p:nvSpPr>
          <p:cNvPr id="8" name="TrackerNumBlue 12">
            <a:extLst>
              <a:ext uri="{FF2B5EF4-FFF2-40B4-BE49-F238E27FC236}">
                <a16:creationId xmlns:a16="http://schemas.microsoft.com/office/drawing/2014/main" id="{2D1C6F6B-FAE7-5F40-8B1A-414E8D8F81F8}"/>
              </a:ext>
            </a:extLst>
          </p:cNvPr>
          <p:cNvSpPr/>
          <p:nvPr>
            <p:custDataLst>
              <p:tags r:id="rId21"/>
            </p:custDataLst>
          </p:nvPr>
        </p:nvSpPr>
        <p:spPr>
          <a:xfrm>
            <a:off x="40321" y="195572"/>
            <a:ext cx="338001" cy="33800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b="1">
                <a:solidFill>
                  <a:schemeClr val="bg1"/>
                </a:solidFill>
              </a:rPr>
              <a:t>1A</a:t>
            </a:r>
          </a:p>
        </p:txBody>
      </p:sp>
      <p:sp>
        <p:nvSpPr>
          <p:cNvPr id="10" name="Rectangle 9">
            <a:extLst>
              <a:ext uri="{FF2B5EF4-FFF2-40B4-BE49-F238E27FC236}">
                <a16:creationId xmlns:a16="http://schemas.microsoft.com/office/drawing/2014/main" id="{D0E7695A-19FB-7003-9074-FA23C5C01DA1}"/>
              </a:ext>
            </a:extLst>
          </p:cNvPr>
          <p:cNvSpPr/>
          <p:nvPr/>
        </p:nvSpPr>
        <p:spPr>
          <a:xfrm>
            <a:off x="9688772" y="2980800"/>
            <a:ext cx="1013715" cy="279727"/>
          </a:xfrm>
          <a:prstGeom prst="rect">
            <a:avLst/>
          </a:prstGeom>
          <a:solidFill>
            <a:schemeClr val="bg1">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050" b="1">
                <a:solidFill>
                  <a:schemeClr val="bg1"/>
                </a:solidFill>
              </a:rPr>
              <a:t>ERCOT grid</a:t>
            </a:r>
          </a:p>
        </p:txBody>
      </p:sp>
      <p:cxnSp>
        <p:nvCxnSpPr>
          <p:cNvPr id="13" name="Straight Connector 12">
            <a:extLst>
              <a:ext uri="{FF2B5EF4-FFF2-40B4-BE49-F238E27FC236}">
                <a16:creationId xmlns:a16="http://schemas.microsoft.com/office/drawing/2014/main" id="{36D8ADAD-F2CC-9619-0DBE-68A262734D3D}"/>
              </a:ext>
            </a:extLst>
          </p:cNvPr>
          <p:cNvCxnSpPr>
            <a:cxnSpLocks/>
            <a:stCxn id="10" idx="0"/>
            <a:endCxn id="54" idx="4"/>
          </p:cNvCxnSpPr>
          <p:nvPr/>
        </p:nvCxnSpPr>
        <p:spPr>
          <a:xfrm flipV="1">
            <a:off x="10195630" y="2749011"/>
            <a:ext cx="0" cy="23178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55356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70DF0-7732-9738-69EC-352A06502CC8}"/>
            </a:ext>
          </a:extLst>
        </p:cNvPr>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5020117A-A57B-B66E-51DF-505CD10BF74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3" progId="TCLayout.ActiveDocument.1">
                  <p:embed/>
                </p:oleObj>
              </mc:Choice>
              <mc:Fallback>
                <p:oleObj name="think-cell Slide" r:id="rId10" imgW="404" imgH="403" progId="TCLayout.ActiveDocument.1">
                  <p:embed/>
                  <p:pic>
                    <p:nvPicPr>
                      <p:cNvPr id="4" name="Object 2" hidden="1">
                        <a:extLst>
                          <a:ext uri="{FF2B5EF4-FFF2-40B4-BE49-F238E27FC236}">
                            <a16:creationId xmlns:a16="http://schemas.microsoft.com/office/drawing/2014/main" id="{5020117A-A57B-B66E-51DF-505CD10BF74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CD0F6E74-458D-0B1E-B989-1F93D264D526}"/>
              </a:ext>
            </a:extLst>
          </p:cNvPr>
          <p:cNvSpPr>
            <a:spLocks noGrp="1"/>
          </p:cNvSpPr>
          <p:nvPr>
            <p:ph type="title"/>
            <p:custDataLst>
              <p:tags r:id="rId2"/>
            </p:custDataLst>
          </p:nvPr>
        </p:nvSpPr>
        <p:spPr>
          <a:xfrm>
            <a:off x="554736" y="172212"/>
            <a:ext cx="11082528" cy="384721"/>
          </a:xfrm>
        </p:spPr>
        <p:txBody>
          <a:bodyPr vert="horz">
            <a:spAutoFit/>
          </a:bodyPr>
          <a:lstStyle/>
          <a:p>
            <a:r>
              <a:rPr lang="en-US"/>
              <a:t>CLR with Non-Synchronous Backup Generation</a:t>
            </a:r>
            <a:endParaRPr lang="de-DE"/>
          </a:p>
        </p:txBody>
      </p:sp>
      <p:sp>
        <p:nvSpPr>
          <p:cNvPr id="55" name="4. Footnote">
            <a:extLst>
              <a:ext uri="{FF2B5EF4-FFF2-40B4-BE49-F238E27FC236}">
                <a16:creationId xmlns:a16="http://schemas.microsoft.com/office/drawing/2014/main" id="{527CD1FF-09C0-A329-D43D-C394E7B931AB}"/>
              </a:ext>
            </a:extLst>
          </p:cNvPr>
          <p:cNvSpPr txBox="1"/>
          <p:nvPr>
            <p:custDataLst>
              <p:tags r:id="rId3"/>
            </p:custDataLst>
          </p:nvPr>
        </p:nvSpPr>
        <p:spPr>
          <a:xfrm>
            <a:off x="2235695" y="6517231"/>
            <a:ext cx="6237739"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marR="0" lvl="0" indent="-1905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ERCOT discussions</a:t>
            </a:r>
          </a:p>
        </p:txBody>
      </p:sp>
      <p:grpSp>
        <p:nvGrpSpPr>
          <p:cNvPr id="60" name="Group 59">
            <a:extLst>
              <a:ext uri="{FF2B5EF4-FFF2-40B4-BE49-F238E27FC236}">
                <a16:creationId xmlns:a16="http://schemas.microsoft.com/office/drawing/2014/main" id="{64D612FC-2C93-B23E-415B-FBE5DB823AF3}"/>
              </a:ext>
            </a:extLst>
          </p:cNvPr>
          <p:cNvGrpSpPr/>
          <p:nvPr/>
        </p:nvGrpSpPr>
        <p:grpSpPr>
          <a:xfrm>
            <a:off x="9709328" y="702868"/>
            <a:ext cx="1590857" cy="184843"/>
            <a:chOff x="9745871" y="702868"/>
            <a:chExt cx="1590857" cy="184843"/>
          </a:xfrm>
        </p:grpSpPr>
        <p:grpSp>
          <p:nvGrpSpPr>
            <p:cNvPr id="56" name="XWhite 32">
              <a:extLst>
                <a:ext uri="{FF2B5EF4-FFF2-40B4-BE49-F238E27FC236}">
                  <a16:creationId xmlns:a16="http://schemas.microsoft.com/office/drawing/2014/main" id="{87C18D40-4D9C-68A4-EC1F-60CD09809870}"/>
                </a:ext>
              </a:extLst>
            </p:cNvPr>
            <p:cNvGrpSpPr>
              <a:grpSpLocks noChangeAspect="1"/>
            </p:cNvGrpSpPr>
            <p:nvPr>
              <p:custDataLst>
                <p:tags r:id="rId8"/>
              </p:custDataLst>
            </p:nvPr>
          </p:nvGrpSpPr>
          <p:grpSpPr>
            <a:xfrm>
              <a:off x="9745871" y="702868"/>
              <a:ext cx="184843" cy="184843"/>
              <a:chOff x="1016000" y="1016000"/>
              <a:chExt cx="396228" cy="396228"/>
            </a:xfrm>
          </p:grpSpPr>
          <p:sp>
            <p:nvSpPr>
              <p:cNvPr id="57" name="Oval 56">
                <a:extLst>
                  <a:ext uri="{FF2B5EF4-FFF2-40B4-BE49-F238E27FC236}">
                    <a16:creationId xmlns:a16="http://schemas.microsoft.com/office/drawing/2014/main" id="{EB60A233-F68C-790D-3421-FA807638F093}"/>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8" name="Graphic 57">
                <a:extLst>
                  <a:ext uri="{FF2B5EF4-FFF2-40B4-BE49-F238E27FC236}">
                    <a16:creationId xmlns:a16="http://schemas.microsoft.com/office/drawing/2014/main" id="{786A9660-B72C-2190-4763-71DB8D3DD98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23614" y="1023614"/>
                <a:ext cx="381000" cy="381000"/>
              </a:xfrm>
              <a:prstGeom prst="rect">
                <a:avLst/>
              </a:prstGeom>
            </p:spPr>
          </p:pic>
        </p:grpSp>
        <p:sp>
          <p:nvSpPr>
            <p:cNvPr id="59" name="TextBox 62">
              <a:extLst>
                <a:ext uri="{FF2B5EF4-FFF2-40B4-BE49-F238E27FC236}">
                  <a16:creationId xmlns:a16="http://schemas.microsoft.com/office/drawing/2014/main" id="{5CF18553-E4C6-7056-3A03-A945C1EBC3DE}"/>
                </a:ext>
              </a:extLst>
            </p:cNvPr>
            <p:cNvSpPr txBox="1">
              <a:spLocks/>
            </p:cNvSpPr>
            <p:nvPr/>
          </p:nvSpPr>
          <p:spPr>
            <a:xfrm>
              <a:off x="10050104" y="726040"/>
              <a:ext cx="1286624" cy="13849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Point of interconnection</a:t>
              </a:r>
              <a:endParaRPr kumimoji="0" lang="en-CA" sz="9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sp>
        <p:nvSpPr>
          <p:cNvPr id="23" name="TextBox 62">
            <a:extLst>
              <a:ext uri="{FF2B5EF4-FFF2-40B4-BE49-F238E27FC236}">
                <a16:creationId xmlns:a16="http://schemas.microsoft.com/office/drawing/2014/main" id="{864D2598-AFEB-373C-9BD1-BE27A6603B8D}"/>
              </a:ext>
            </a:extLst>
          </p:cNvPr>
          <p:cNvSpPr txBox="1">
            <a:spLocks/>
          </p:cNvSpPr>
          <p:nvPr/>
        </p:nvSpPr>
        <p:spPr>
          <a:xfrm>
            <a:off x="521663" y="1299945"/>
            <a:ext cx="2675973" cy="1554272"/>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200" b="1"/>
              <a:t>Large Load registers as a CLR and utilizes behind-the-meter backup generation that is not synchronized</a:t>
            </a:r>
            <a:r>
              <a:rPr lang="en-US" sz="1200" b="1" baseline="30000"/>
              <a:t>1</a:t>
            </a:r>
            <a:r>
              <a:rPr lang="en-US" sz="1200" b="1"/>
              <a:t> </a:t>
            </a:r>
            <a:r>
              <a:rPr lang="en-US" sz="1200"/>
              <a:t>with the ERCOT grid</a:t>
            </a:r>
          </a:p>
          <a:p>
            <a:r>
              <a:rPr lang="en-US" sz="1200"/>
              <a:t>This construct allows internal self-supply during curtailment without parallel operation or export to the ERCOT system</a:t>
            </a:r>
          </a:p>
        </p:txBody>
      </p:sp>
      <p:sp>
        <p:nvSpPr>
          <p:cNvPr id="24" name="TextBox 62">
            <a:extLst>
              <a:ext uri="{FF2B5EF4-FFF2-40B4-BE49-F238E27FC236}">
                <a16:creationId xmlns:a16="http://schemas.microsoft.com/office/drawing/2014/main" id="{B828BE5D-B264-33C0-5588-B4B2FA85AFF4}"/>
              </a:ext>
            </a:extLst>
          </p:cNvPr>
          <p:cNvSpPr txBox="1">
            <a:spLocks/>
          </p:cNvSpPr>
          <p:nvPr/>
        </p:nvSpPr>
        <p:spPr>
          <a:xfrm>
            <a:off x="3327750" y="1299945"/>
            <a:ext cx="5203398" cy="3308598"/>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lvl="0" indent="-171450">
              <a:buClr>
                <a:srgbClr val="000000"/>
              </a:buClr>
              <a:buFont typeface="Arial" panose="020B0604020202020204" pitchFamily="34" charset="0"/>
              <a:buChar char="•"/>
              <a:defRPr/>
            </a:pPr>
            <a:r>
              <a:rPr lang="en-US" sz="1200" b="1"/>
              <a:t>To qualify under this construct, backup generation must not be synchronized with or operate in parallel with the ERCOT grid </a:t>
            </a:r>
            <a:r>
              <a:rPr lang="en-US" sz="1200"/>
              <a:t>and must be incapable of exporting power at the POI</a:t>
            </a:r>
          </a:p>
          <a:p>
            <a:pPr marL="171450" lvl="0" indent="-171450">
              <a:buClr>
                <a:srgbClr val="000000"/>
              </a:buClr>
              <a:buFont typeface="Arial" panose="020B0604020202020204" pitchFamily="34" charset="0"/>
              <a:buChar char="•"/>
              <a:defRPr/>
            </a:pPr>
            <a:r>
              <a:rPr lang="en-US" sz="1200" b="1"/>
              <a:t>ERCOT models the facility as load only at the POI</a:t>
            </a:r>
            <a:r>
              <a:rPr lang="en-US" sz="1200"/>
              <a:t> for steady-state and stability studies and observes only net load at the POI</a:t>
            </a:r>
          </a:p>
          <a:p>
            <a:pPr marL="171450" lvl="0" indent="-171450">
              <a:buClr>
                <a:srgbClr val="000000"/>
              </a:buClr>
              <a:buFont typeface="Arial" panose="020B0604020202020204" pitchFamily="34" charset="0"/>
              <a:buChar char="•"/>
              <a:defRPr/>
            </a:pPr>
            <a:r>
              <a:rPr lang="en-US" sz="1200" b="1"/>
              <a:t>Transmission study limits remain binding </a:t>
            </a:r>
            <a:r>
              <a:rPr lang="en-US" sz="1200"/>
              <a:t>on the net load at POI</a:t>
            </a:r>
          </a:p>
          <a:p>
            <a:pPr marL="171450" lvl="0" indent="-171450">
              <a:buClr>
                <a:srgbClr val="000000"/>
              </a:buClr>
              <a:buFont typeface="Arial" panose="020B0604020202020204" pitchFamily="34" charset="0"/>
              <a:buChar char="•"/>
              <a:defRPr/>
            </a:pPr>
            <a:r>
              <a:rPr lang="en-US" sz="1200" b="1"/>
              <a:t>Load must follow SCED basepoints </a:t>
            </a:r>
            <a:r>
              <a:rPr lang="en-US" sz="1200"/>
              <a:t>within its LPC–MPC range</a:t>
            </a:r>
          </a:p>
          <a:p>
            <a:pPr marL="171450" lvl="0" indent="-171450">
              <a:buClr>
                <a:srgbClr val="000000"/>
              </a:buClr>
              <a:buFont typeface="Arial" panose="020B0604020202020204" pitchFamily="34" charset="0"/>
              <a:buChar char="•"/>
              <a:defRPr/>
            </a:pPr>
            <a:r>
              <a:rPr lang="en-US" sz="1200" b="1"/>
              <a:t>Large Load may need to segment internal load into controllable tranches</a:t>
            </a:r>
            <a:r>
              <a:rPr lang="en-US" sz="1200"/>
              <a:t> (e.g., 10 MW blocks) to comply with SCED</a:t>
            </a:r>
          </a:p>
          <a:p>
            <a:pPr marL="171450" lvl="0" indent="-171450">
              <a:buClr>
                <a:srgbClr val="000000"/>
              </a:buClr>
              <a:buFont typeface="Arial" panose="020B0604020202020204" pitchFamily="34" charset="0"/>
              <a:buChar char="•"/>
              <a:defRPr/>
            </a:pPr>
            <a:r>
              <a:rPr lang="en-US" sz="1200" b="1"/>
              <a:t>Any internal switching to backup generation is behind-the-fence and not visible </a:t>
            </a:r>
            <a:r>
              <a:rPr lang="en-US" sz="1200"/>
              <a:t>to ERCOT</a:t>
            </a:r>
          </a:p>
          <a:p>
            <a:pPr marL="171450" lvl="0" indent="-171450">
              <a:buClr>
                <a:srgbClr val="000000"/>
              </a:buClr>
              <a:buFont typeface="Arial" panose="020B0604020202020204" pitchFamily="34" charset="0"/>
              <a:buChar char="•"/>
              <a:defRPr/>
            </a:pPr>
            <a:r>
              <a:rPr lang="en-US" sz="1200" b="1"/>
              <a:t>If backup generation fails, the load remains responsible for meeting SCED </a:t>
            </a:r>
            <a:r>
              <a:rPr lang="en-US" sz="1200"/>
              <a:t>dispatch instructions</a:t>
            </a:r>
          </a:p>
          <a:p>
            <a:pPr marL="171450" lvl="0" indent="-171450">
              <a:buClr>
                <a:srgbClr val="000000"/>
              </a:buClr>
              <a:buFont typeface="Arial" panose="020B0604020202020204" pitchFamily="34" charset="0"/>
              <a:buChar char="•"/>
              <a:defRPr/>
            </a:pPr>
            <a:r>
              <a:rPr lang="en-US" sz="1200" b="1"/>
              <a:t>No export or generation market participation is permitted </a:t>
            </a:r>
            <a:r>
              <a:rPr lang="en-US" sz="1200"/>
              <a:t>under this construct</a:t>
            </a:r>
            <a:r>
              <a:rPr lang="en-US" sz="1200" baseline="30000"/>
              <a:t>2</a:t>
            </a:r>
            <a:endParaRPr lang="en-US" sz="1200"/>
          </a:p>
        </p:txBody>
      </p:sp>
      <p:sp>
        <p:nvSpPr>
          <p:cNvPr id="61" name="TextBox 62">
            <a:extLst>
              <a:ext uri="{FF2B5EF4-FFF2-40B4-BE49-F238E27FC236}">
                <a16:creationId xmlns:a16="http://schemas.microsoft.com/office/drawing/2014/main" id="{B10E9CF0-7664-8754-0D8D-EE35E1D46D72}"/>
              </a:ext>
            </a:extLst>
          </p:cNvPr>
          <p:cNvSpPr txBox="1">
            <a:spLocks/>
          </p:cNvSpPr>
          <p:nvPr/>
        </p:nvSpPr>
        <p:spPr>
          <a:xfrm>
            <a:off x="521663" y="991720"/>
            <a:ext cx="1827725"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Description</a:t>
            </a:r>
          </a:p>
        </p:txBody>
      </p:sp>
      <p:cxnSp>
        <p:nvCxnSpPr>
          <p:cNvPr id="62" name="Straight Connector 61">
            <a:extLst>
              <a:ext uri="{FF2B5EF4-FFF2-40B4-BE49-F238E27FC236}">
                <a16:creationId xmlns:a16="http://schemas.microsoft.com/office/drawing/2014/main" id="{4F21F490-9F52-A5DB-2C77-838354B791D0}"/>
              </a:ext>
            </a:extLst>
          </p:cNvPr>
          <p:cNvCxnSpPr>
            <a:cxnSpLocks/>
          </p:cNvCxnSpPr>
          <p:nvPr/>
        </p:nvCxnSpPr>
        <p:spPr>
          <a:xfrm>
            <a:off x="521663" y="1213474"/>
            <a:ext cx="1077852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8" name="TextBox 62">
            <a:extLst>
              <a:ext uri="{FF2B5EF4-FFF2-40B4-BE49-F238E27FC236}">
                <a16:creationId xmlns:a16="http://schemas.microsoft.com/office/drawing/2014/main" id="{86DE6977-FB73-9FDD-EEC6-467FFB47B6EA}"/>
              </a:ext>
            </a:extLst>
          </p:cNvPr>
          <p:cNvSpPr txBox="1">
            <a:spLocks/>
          </p:cNvSpPr>
          <p:nvPr/>
        </p:nvSpPr>
        <p:spPr>
          <a:xfrm>
            <a:off x="9176920" y="1009182"/>
            <a:ext cx="1490242"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Illustrative scheme</a:t>
            </a:r>
          </a:p>
        </p:txBody>
      </p:sp>
      <p:sp>
        <p:nvSpPr>
          <p:cNvPr id="3" name="Sticker">
            <a:extLst>
              <a:ext uri="{FF2B5EF4-FFF2-40B4-BE49-F238E27FC236}">
                <a16:creationId xmlns:a16="http://schemas.microsoft.com/office/drawing/2014/main" id="{BD442A2F-2C5C-2DA3-ACD5-DCA8709311A7}"/>
              </a:ext>
            </a:extLst>
          </p:cNvPr>
          <p:cNvSpPr txBox="1"/>
          <p:nvPr/>
        </p:nvSpPr>
        <p:spPr>
          <a:xfrm>
            <a:off x="9383539" y="0"/>
            <a:ext cx="2808461" cy="161583"/>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50" b="1" i="0" u="none" strike="noStrike" kern="1200" cap="all" spc="0" normalizeH="0" baseline="0" noProof="0">
                <a:ln>
                  <a:noFill/>
                </a:ln>
                <a:solidFill>
                  <a:srgbClr val="000000"/>
                </a:solidFill>
                <a:effectLst/>
                <a:uLnTx/>
                <a:uFillTx/>
                <a:latin typeface="Arial"/>
                <a:ea typeface="+mn-ea"/>
                <a:cs typeface="+mn-cs"/>
              </a:rPr>
              <a:t>POTENTIALLY FEASIBLE CONFIGURATION</a:t>
            </a:r>
          </a:p>
        </p:txBody>
      </p:sp>
      <p:sp>
        <p:nvSpPr>
          <p:cNvPr id="6" name="TrackerNumBlue 12">
            <a:extLst>
              <a:ext uri="{FF2B5EF4-FFF2-40B4-BE49-F238E27FC236}">
                <a16:creationId xmlns:a16="http://schemas.microsoft.com/office/drawing/2014/main" id="{EFC97255-8306-11BA-2621-901D3E1AA759}"/>
              </a:ext>
            </a:extLst>
          </p:cNvPr>
          <p:cNvSpPr/>
          <p:nvPr>
            <p:custDataLst>
              <p:tags r:id="rId4"/>
            </p:custDataLst>
          </p:nvPr>
        </p:nvSpPr>
        <p:spPr>
          <a:xfrm>
            <a:off x="40321" y="195572"/>
            <a:ext cx="338001" cy="33800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b="1">
                <a:solidFill>
                  <a:schemeClr val="bg1"/>
                </a:solidFill>
              </a:rPr>
              <a:t>1B</a:t>
            </a:r>
          </a:p>
        </p:txBody>
      </p:sp>
      <p:sp>
        <p:nvSpPr>
          <p:cNvPr id="51" name="4. Footnote">
            <a:extLst>
              <a:ext uri="{FF2B5EF4-FFF2-40B4-BE49-F238E27FC236}">
                <a16:creationId xmlns:a16="http://schemas.microsoft.com/office/drawing/2014/main" id="{8C35FF88-1C76-4C27-B048-904CD7177A0E}"/>
              </a:ext>
            </a:extLst>
          </p:cNvPr>
          <p:cNvSpPr txBox="1"/>
          <p:nvPr>
            <p:custDataLst>
              <p:tags r:id="rId5"/>
            </p:custDataLst>
          </p:nvPr>
        </p:nvSpPr>
        <p:spPr>
          <a:xfrm>
            <a:off x="2226070" y="6184738"/>
            <a:ext cx="9167418"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marR="0" lvl="0" indent="-1905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1. Any behind-the-meter generator or storage that can operate in parallel with the ERCOT grid (i.e., can be synchronized/connected while the POI remains energized) must be registered as a GR/ESR and is not compatible with a Load-Only CLR construct  |  2. No energy or ancillary service participation from the backup resource is permitted</a:t>
            </a:r>
          </a:p>
        </p:txBody>
      </p:sp>
      <p:sp>
        <p:nvSpPr>
          <p:cNvPr id="72" name="Rectangle 71">
            <a:extLst>
              <a:ext uri="{FF2B5EF4-FFF2-40B4-BE49-F238E27FC236}">
                <a16:creationId xmlns:a16="http://schemas.microsoft.com/office/drawing/2014/main" id="{3E40DFD0-F63B-CF15-2B15-729AFDC6C6F8}"/>
              </a:ext>
            </a:extLst>
          </p:cNvPr>
          <p:cNvSpPr/>
          <p:nvPr/>
        </p:nvSpPr>
        <p:spPr>
          <a:xfrm>
            <a:off x="9176920" y="4161097"/>
            <a:ext cx="2118748" cy="1235505"/>
          </a:xfrm>
          <a:prstGeom prst="rect">
            <a:avLst/>
          </a:prstGeom>
          <a:noFill/>
          <a:ln w="28575" cap="sq">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73" name="Rectangle 72">
            <a:extLst>
              <a:ext uri="{FF2B5EF4-FFF2-40B4-BE49-F238E27FC236}">
                <a16:creationId xmlns:a16="http://schemas.microsoft.com/office/drawing/2014/main" id="{8A7E38D7-2950-A135-FFF1-34359035C557}"/>
              </a:ext>
            </a:extLst>
          </p:cNvPr>
          <p:cNvSpPr/>
          <p:nvPr/>
        </p:nvSpPr>
        <p:spPr>
          <a:xfrm>
            <a:off x="9356954" y="4286086"/>
            <a:ext cx="779394" cy="5432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t>Load</a:t>
            </a:r>
          </a:p>
        </p:txBody>
      </p:sp>
      <p:grpSp>
        <p:nvGrpSpPr>
          <p:cNvPr id="76" name="XWhite 32">
            <a:extLst>
              <a:ext uri="{FF2B5EF4-FFF2-40B4-BE49-F238E27FC236}">
                <a16:creationId xmlns:a16="http://schemas.microsoft.com/office/drawing/2014/main" id="{2C818FF3-C7A8-284A-F16B-7659B229F4D4}"/>
              </a:ext>
            </a:extLst>
          </p:cNvPr>
          <p:cNvGrpSpPr>
            <a:grpSpLocks noChangeAspect="1"/>
          </p:cNvGrpSpPr>
          <p:nvPr>
            <p:custDataLst>
              <p:tags r:id="rId6"/>
            </p:custDataLst>
          </p:nvPr>
        </p:nvGrpSpPr>
        <p:grpSpPr>
          <a:xfrm>
            <a:off x="10100980" y="4983635"/>
            <a:ext cx="270629" cy="270629"/>
            <a:chOff x="1016000" y="1016000"/>
            <a:chExt cx="396228" cy="396228"/>
          </a:xfrm>
          <a:solidFill>
            <a:schemeClr val="bg2"/>
          </a:solidFill>
        </p:grpSpPr>
        <p:sp>
          <p:nvSpPr>
            <p:cNvPr id="77" name="Oval 76">
              <a:extLst>
                <a:ext uri="{FF2B5EF4-FFF2-40B4-BE49-F238E27FC236}">
                  <a16:creationId xmlns:a16="http://schemas.microsoft.com/office/drawing/2014/main" id="{BAAF1BDE-2423-7B58-2FD3-81AB548E604C}"/>
                </a:ext>
              </a:extLst>
            </p:cNvPr>
            <p:cNvSpPr/>
            <p:nvPr/>
          </p:nvSpPr>
          <p:spPr>
            <a:xfrm>
              <a:off x="1016000" y="1016000"/>
              <a:ext cx="396228" cy="396228"/>
            </a:xfrm>
            <a:prstGeom prst="ellipse">
              <a:avLst/>
            </a:pr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79" name="Graphic 78">
              <a:extLst>
                <a:ext uri="{FF2B5EF4-FFF2-40B4-BE49-F238E27FC236}">
                  <a16:creationId xmlns:a16="http://schemas.microsoft.com/office/drawing/2014/main" id="{0F466C4D-63F3-4FE5-4501-75052F48A591}"/>
                </a:ext>
              </a:extLst>
            </p:cNvPr>
            <p:cNvPicPr>
              <a:picLocks noChangeAspect="1"/>
            </p:cNvPicPr>
            <p:nvPr/>
          </p:nvPicPr>
          <p:blipFill>
            <a:blip r:embed="rId12">
              <a:extLst>
                <a:ext uri="{96DAC541-7B7A-43D3-8B79-37D633B846F1}">
                  <asvg:svgBlip xmlns:asvg="http://schemas.microsoft.com/office/drawing/2016/SVG/main" r:embed="rId14"/>
                </a:ext>
              </a:extLst>
            </a:blip>
            <a:stretch>
              <a:fillRect/>
            </a:stretch>
          </p:blipFill>
          <p:spPr>
            <a:xfrm>
              <a:off x="1023614" y="1023614"/>
              <a:ext cx="381000" cy="381000"/>
            </a:xfrm>
            <a:prstGeom prst="rect">
              <a:avLst/>
            </a:prstGeom>
          </p:spPr>
        </p:pic>
      </p:grpSp>
      <p:sp>
        <p:nvSpPr>
          <p:cNvPr id="80" name="Rectangle 79">
            <a:extLst>
              <a:ext uri="{FF2B5EF4-FFF2-40B4-BE49-F238E27FC236}">
                <a16:creationId xmlns:a16="http://schemas.microsoft.com/office/drawing/2014/main" id="{E5CD9153-08EE-6493-E7D3-7D781455E968}"/>
              </a:ext>
            </a:extLst>
          </p:cNvPr>
          <p:cNvSpPr/>
          <p:nvPr/>
        </p:nvSpPr>
        <p:spPr>
          <a:xfrm>
            <a:off x="9729437" y="5552471"/>
            <a:ext cx="1013715" cy="279727"/>
          </a:xfrm>
          <a:prstGeom prst="rect">
            <a:avLst/>
          </a:prstGeom>
          <a:solidFill>
            <a:schemeClr val="bg1">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050" b="1">
                <a:solidFill>
                  <a:schemeClr val="bg1"/>
                </a:solidFill>
              </a:rPr>
              <a:t>ERCOT grid</a:t>
            </a:r>
          </a:p>
        </p:txBody>
      </p:sp>
      <p:cxnSp>
        <p:nvCxnSpPr>
          <p:cNvPr id="81" name="Straight Connector 80">
            <a:extLst>
              <a:ext uri="{FF2B5EF4-FFF2-40B4-BE49-F238E27FC236}">
                <a16:creationId xmlns:a16="http://schemas.microsoft.com/office/drawing/2014/main" id="{994A94FE-2D2A-996E-0988-A6DDED0D54F0}"/>
              </a:ext>
            </a:extLst>
          </p:cNvPr>
          <p:cNvCxnSpPr>
            <a:cxnSpLocks/>
            <a:stCxn id="80" idx="0"/>
            <a:endCxn id="77" idx="4"/>
          </p:cNvCxnSpPr>
          <p:nvPr/>
        </p:nvCxnSpPr>
        <p:spPr>
          <a:xfrm flipV="1">
            <a:off x="10236295" y="5254264"/>
            <a:ext cx="0" cy="298207"/>
          </a:xfrm>
          <a:prstGeom prst="line">
            <a:avLst/>
          </a:prstGeom>
        </p:spPr>
        <p:style>
          <a:lnRef idx="2">
            <a:schemeClr val="accent1"/>
          </a:lnRef>
          <a:fillRef idx="0">
            <a:schemeClr val="accent1"/>
          </a:fillRef>
          <a:effectRef idx="1">
            <a:schemeClr val="accent1"/>
          </a:effectRef>
          <a:fontRef idx="minor">
            <a:schemeClr val="tx1"/>
          </a:fontRef>
        </p:style>
      </p:cxnSp>
      <p:grpSp>
        <p:nvGrpSpPr>
          <p:cNvPr id="82" name="Group 81">
            <a:extLst>
              <a:ext uri="{FF2B5EF4-FFF2-40B4-BE49-F238E27FC236}">
                <a16:creationId xmlns:a16="http://schemas.microsoft.com/office/drawing/2014/main" id="{9B5477DB-D55C-EE6F-AA58-0327D6B120DB}"/>
              </a:ext>
            </a:extLst>
          </p:cNvPr>
          <p:cNvGrpSpPr/>
          <p:nvPr/>
        </p:nvGrpSpPr>
        <p:grpSpPr>
          <a:xfrm>
            <a:off x="10366408" y="4286086"/>
            <a:ext cx="789465" cy="556667"/>
            <a:chOff x="9436777" y="3900612"/>
            <a:chExt cx="1155855" cy="740924"/>
          </a:xfrm>
        </p:grpSpPr>
        <p:sp>
          <p:nvSpPr>
            <p:cNvPr id="83" name="Rectangle 82">
              <a:extLst>
                <a:ext uri="{FF2B5EF4-FFF2-40B4-BE49-F238E27FC236}">
                  <a16:creationId xmlns:a16="http://schemas.microsoft.com/office/drawing/2014/main" id="{143942A4-C283-9384-DD4D-4CCC8DE99391}"/>
                </a:ext>
              </a:extLst>
            </p:cNvPr>
            <p:cNvSpPr/>
            <p:nvPr/>
          </p:nvSpPr>
          <p:spPr>
            <a:xfrm>
              <a:off x="9436777" y="3900612"/>
              <a:ext cx="1013715" cy="599620"/>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Backup Gen</a:t>
              </a:r>
            </a:p>
          </p:txBody>
        </p:sp>
        <p:sp>
          <p:nvSpPr>
            <p:cNvPr id="84" name="Rectangle 83">
              <a:extLst>
                <a:ext uri="{FF2B5EF4-FFF2-40B4-BE49-F238E27FC236}">
                  <a16:creationId xmlns:a16="http://schemas.microsoft.com/office/drawing/2014/main" id="{536E68DD-F84D-D61C-5502-5A04621F95FF}"/>
                </a:ext>
              </a:extLst>
            </p:cNvPr>
            <p:cNvSpPr/>
            <p:nvPr/>
          </p:nvSpPr>
          <p:spPr>
            <a:xfrm>
              <a:off x="9578917" y="4041916"/>
              <a:ext cx="1013715" cy="599620"/>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Backup Gen</a:t>
              </a:r>
            </a:p>
          </p:txBody>
        </p:sp>
      </p:grpSp>
      <p:cxnSp>
        <p:nvCxnSpPr>
          <p:cNvPr id="89" name="Connector: Elbow 88">
            <a:extLst>
              <a:ext uri="{FF2B5EF4-FFF2-40B4-BE49-F238E27FC236}">
                <a16:creationId xmlns:a16="http://schemas.microsoft.com/office/drawing/2014/main" id="{6E9E5395-3F45-A083-BDF0-E810ED492727}"/>
              </a:ext>
            </a:extLst>
          </p:cNvPr>
          <p:cNvCxnSpPr>
            <a:stCxn id="73" idx="2"/>
            <a:endCxn id="77" idx="2"/>
          </p:cNvCxnSpPr>
          <p:nvPr/>
        </p:nvCxnSpPr>
        <p:spPr>
          <a:xfrm rot="16200000" flipH="1">
            <a:off x="9778998" y="4796968"/>
            <a:ext cx="289634" cy="354329"/>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0" name="Connector: Elbow 89">
            <a:extLst>
              <a:ext uri="{FF2B5EF4-FFF2-40B4-BE49-F238E27FC236}">
                <a16:creationId xmlns:a16="http://schemas.microsoft.com/office/drawing/2014/main" id="{5E1F4EEB-11AF-D9B6-3201-938A2A1DE0C6}"/>
              </a:ext>
            </a:extLst>
          </p:cNvPr>
          <p:cNvCxnSpPr>
            <a:cxnSpLocks/>
            <a:stCxn id="84" idx="2"/>
            <a:endCxn id="77" idx="6"/>
          </p:cNvCxnSpPr>
          <p:nvPr/>
        </p:nvCxnSpPr>
        <p:spPr>
          <a:xfrm rot="5400000">
            <a:off x="10452548" y="4761814"/>
            <a:ext cx="276197" cy="438074"/>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4" name="Freeform 73">
            <a:extLst>
              <a:ext uri="{FF2B5EF4-FFF2-40B4-BE49-F238E27FC236}">
                <a16:creationId xmlns:a16="http://schemas.microsoft.com/office/drawing/2014/main" id="{1B3C32BE-FF88-725A-E1B7-CCC9A63E61D2}"/>
              </a:ext>
            </a:extLst>
          </p:cNvPr>
          <p:cNvSpPr/>
          <p:nvPr/>
        </p:nvSpPr>
        <p:spPr>
          <a:xfrm>
            <a:off x="9570924" y="4362503"/>
            <a:ext cx="1391018" cy="1356612"/>
          </a:xfrm>
          <a:custGeom>
            <a:avLst/>
            <a:gdLst>
              <a:gd name="csX0" fmla="*/ 0 w 270961"/>
              <a:gd name="csY0" fmla="*/ 48831 h 264259"/>
              <a:gd name="csX1" fmla="*/ 48831 w 270961"/>
              <a:gd name="csY1" fmla="*/ 0 h 264259"/>
              <a:gd name="csX2" fmla="*/ 134045 w 270961"/>
              <a:gd name="csY2" fmla="*/ 84257 h 264259"/>
              <a:gd name="csX3" fmla="*/ 217344 w 270961"/>
              <a:gd name="csY3" fmla="*/ 0 h 264259"/>
              <a:gd name="csX4" fmla="*/ 266174 w 270961"/>
              <a:gd name="csY4" fmla="*/ 47873 h 264259"/>
              <a:gd name="csX5" fmla="*/ 185747 w 270961"/>
              <a:gd name="csY5" fmla="*/ 129257 h 264259"/>
              <a:gd name="csX6" fmla="*/ 270961 w 270961"/>
              <a:gd name="csY6" fmla="*/ 213514 h 264259"/>
              <a:gd name="csX7" fmla="*/ 219259 w 270961"/>
              <a:gd name="csY7" fmla="*/ 264259 h 264259"/>
              <a:gd name="csX8" fmla="*/ 135002 w 270961"/>
              <a:gd name="csY8" fmla="*/ 179045 h 264259"/>
              <a:gd name="csX9" fmla="*/ 50745 w 270961"/>
              <a:gd name="csY9" fmla="*/ 264259 h 264259"/>
              <a:gd name="csX10" fmla="*/ 0 w 270961"/>
              <a:gd name="csY10" fmla="*/ 212556 h 264259"/>
              <a:gd name="csX11" fmla="*/ 82342 w 270961"/>
              <a:gd name="csY11" fmla="*/ 131172 h 2642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70961" h="264259">
                <a:moveTo>
                  <a:pt x="0" y="48831"/>
                </a:moveTo>
                <a:lnTo>
                  <a:pt x="48831" y="0"/>
                </a:lnTo>
                <a:lnTo>
                  <a:pt x="134045" y="84257"/>
                </a:lnTo>
                <a:lnTo>
                  <a:pt x="217344" y="0"/>
                </a:lnTo>
                <a:lnTo>
                  <a:pt x="266174" y="47873"/>
                </a:lnTo>
                <a:lnTo>
                  <a:pt x="185747" y="129257"/>
                </a:lnTo>
                <a:lnTo>
                  <a:pt x="270961" y="213514"/>
                </a:lnTo>
                <a:lnTo>
                  <a:pt x="219259" y="264259"/>
                </a:lnTo>
                <a:lnTo>
                  <a:pt x="135002" y="179045"/>
                </a:lnTo>
                <a:lnTo>
                  <a:pt x="50745" y="264259"/>
                </a:lnTo>
                <a:lnTo>
                  <a:pt x="0" y="212556"/>
                </a:lnTo>
                <a:lnTo>
                  <a:pt x="82342" y="131172"/>
                </a:lnTo>
                <a:close/>
              </a:path>
            </a:pathLst>
          </a:custGeom>
          <a:solidFill>
            <a:srgbClr val="C00000">
              <a:alpha val="58000"/>
            </a:srgbClr>
          </a:solidFill>
          <a:ln w="9525" cap="flat">
            <a:noFill/>
            <a:prstDash val="solid"/>
            <a:miter/>
          </a:ln>
        </p:spPr>
        <p:txBody>
          <a:bodyPr/>
          <a:lstStyle/>
          <a:p>
            <a:endParaRPr lang="de-DE"/>
          </a:p>
        </p:txBody>
      </p:sp>
      <p:sp>
        <p:nvSpPr>
          <p:cNvPr id="95" name="TextBox 62">
            <a:extLst>
              <a:ext uri="{FF2B5EF4-FFF2-40B4-BE49-F238E27FC236}">
                <a16:creationId xmlns:a16="http://schemas.microsoft.com/office/drawing/2014/main" id="{AB1A82F5-AE13-AB87-0031-5EC0F7BFDB40}"/>
              </a:ext>
            </a:extLst>
          </p:cNvPr>
          <p:cNvSpPr txBox="1">
            <a:spLocks/>
          </p:cNvSpPr>
          <p:nvPr/>
        </p:nvSpPr>
        <p:spPr>
          <a:xfrm>
            <a:off x="3327750" y="991720"/>
            <a:ext cx="5374461"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CA" sz="1200" b="1">
                <a:solidFill>
                  <a:srgbClr val="000000"/>
                </a:solidFill>
                <a:latin typeface="Arial"/>
              </a:rPr>
              <a:t>D</a:t>
            </a:r>
            <a:r>
              <a:rPr kumimoji="0" lang="en-CA" sz="1200" b="1"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etails</a:t>
            </a:r>
            <a:endPar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7" name="Rectangle 16">
            <a:extLst>
              <a:ext uri="{FF2B5EF4-FFF2-40B4-BE49-F238E27FC236}">
                <a16:creationId xmlns:a16="http://schemas.microsoft.com/office/drawing/2014/main" id="{A073B932-EAAF-F4CB-BF18-A72A98E3F76D}"/>
              </a:ext>
            </a:extLst>
          </p:cNvPr>
          <p:cNvSpPr/>
          <p:nvPr/>
        </p:nvSpPr>
        <p:spPr>
          <a:xfrm>
            <a:off x="9176920" y="1367795"/>
            <a:ext cx="2118748" cy="1793228"/>
          </a:xfrm>
          <a:prstGeom prst="rect">
            <a:avLst/>
          </a:prstGeom>
          <a:noFill/>
          <a:ln w="28575" cap="sq">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A68CDCC7-FCEB-7BEF-F4FB-1D668F871836}"/>
              </a:ext>
            </a:extLst>
          </p:cNvPr>
          <p:cNvSpPr/>
          <p:nvPr/>
        </p:nvSpPr>
        <p:spPr>
          <a:xfrm>
            <a:off x="9665739" y="2503530"/>
            <a:ext cx="1141110" cy="5432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t>Load</a:t>
            </a:r>
          </a:p>
        </p:txBody>
      </p:sp>
      <p:cxnSp>
        <p:nvCxnSpPr>
          <p:cNvPr id="19" name="Straight Connector 18">
            <a:extLst>
              <a:ext uri="{FF2B5EF4-FFF2-40B4-BE49-F238E27FC236}">
                <a16:creationId xmlns:a16="http://schemas.microsoft.com/office/drawing/2014/main" id="{217CE317-8D44-44BA-0469-DA26F0C3DE7A}"/>
              </a:ext>
            </a:extLst>
          </p:cNvPr>
          <p:cNvCxnSpPr>
            <a:cxnSpLocks/>
            <a:stCxn id="18" idx="2"/>
            <a:endCxn id="21" idx="0"/>
          </p:cNvCxnSpPr>
          <p:nvPr/>
        </p:nvCxnSpPr>
        <p:spPr>
          <a:xfrm>
            <a:off x="10236294" y="3046760"/>
            <a:ext cx="1" cy="200537"/>
          </a:xfrm>
          <a:prstGeom prst="line">
            <a:avLst/>
          </a:prstGeom>
        </p:spPr>
        <p:style>
          <a:lnRef idx="2">
            <a:schemeClr val="accent1"/>
          </a:lnRef>
          <a:fillRef idx="0">
            <a:schemeClr val="accent1"/>
          </a:fillRef>
          <a:effectRef idx="1">
            <a:schemeClr val="accent1"/>
          </a:effectRef>
          <a:fontRef idx="minor">
            <a:schemeClr val="tx1"/>
          </a:fontRef>
        </p:style>
      </p:cxnSp>
      <p:grpSp>
        <p:nvGrpSpPr>
          <p:cNvPr id="20" name="XWhite 32">
            <a:extLst>
              <a:ext uri="{FF2B5EF4-FFF2-40B4-BE49-F238E27FC236}">
                <a16:creationId xmlns:a16="http://schemas.microsoft.com/office/drawing/2014/main" id="{41665C5A-6E4C-6B57-8B8B-AADBDB4A84C3}"/>
              </a:ext>
            </a:extLst>
          </p:cNvPr>
          <p:cNvGrpSpPr>
            <a:grpSpLocks noChangeAspect="1"/>
          </p:cNvGrpSpPr>
          <p:nvPr>
            <p:custDataLst>
              <p:tags r:id="rId7"/>
            </p:custDataLst>
          </p:nvPr>
        </p:nvGrpSpPr>
        <p:grpSpPr>
          <a:xfrm>
            <a:off x="10100980" y="3247297"/>
            <a:ext cx="270629" cy="270629"/>
            <a:chOff x="1016000" y="1016000"/>
            <a:chExt cx="396228" cy="396228"/>
          </a:xfrm>
          <a:solidFill>
            <a:schemeClr val="bg2"/>
          </a:solidFill>
        </p:grpSpPr>
        <p:sp>
          <p:nvSpPr>
            <p:cNvPr id="21" name="Oval 20">
              <a:extLst>
                <a:ext uri="{FF2B5EF4-FFF2-40B4-BE49-F238E27FC236}">
                  <a16:creationId xmlns:a16="http://schemas.microsoft.com/office/drawing/2014/main" id="{982A8071-B98F-36F2-2BAE-D1A0EA0C6EE9}"/>
                </a:ext>
              </a:extLst>
            </p:cNvPr>
            <p:cNvSpPr/>
            <p:nvPr/>
          </p:nvSpPr>
          <p:spPr>
            <a:xfrm>
              <a:off x="1016000" y="1016000"/>
              <a:ext cx="396228" cy="396228"/>
            </a:xfrm>
            <a:prstGeom prst="ellipse">
              <a:avLst/>
            </a:pr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25" name="Graphic 24">
              <a:extLst>
                <a:ext uri="{FF2B5EF4-FFF2-40B4-BE49-F238E27FC236}">
                  <a16:creationId xmlns:a16="http://schemas.microsoft.com/office/drawing/2014/main" id="{9E320DD5-8D40-2F04-0B16-B363659B55ED}"/>
                </a:ext>
              </a:extLst>
            </p:cNvPr>
            <p:cNvPicPr>
              <a:picLocks noChangeAspect="1"/>
            </p:cNvPicPr>
            <p:nvPr/>
          </p:nvPicPr>
          <p:blipFill>
            <a:blip r:embed="rId12">
              <a:extLst>
                <a:ext uri="{96DAC541-7B7A-43D3-8B79-37D633B846F1}">
                  <asvg:svgBlip xmlns:asvg="http://schemas.microsoft.com/office/drawing/2016/SVG/main" r:embed="rId14"/>
                </a:ext>
              </a:extLst>
            </a:blip>
            <a:stretch>
              <a:fillRect/>
            </a:stretch>
          </p:blipFill>
          <p:spPr>
            <a:xfrm>
              <a:off x="1023614" y="1023614"/>
              <a:ext cx="381000" cy="381000"/>
            </a:xfrm>
            <a:prstGeom prst="rect">
              <a:avLst/>
            </a:prstGeom>
          </p:spPr>
        </p:pic>
      </p:grpSp>
      <p:sp>
        <p:nvSpPr>
          <p:cNvPr id="26" name="Rectangle 25">
            <a:extLst>
              <a:ext uri="{FF2B5EF4-FFF2-40B4-BE49-F238E27FC236}">
                <a16:creationId xmlns:a16="http://schemas.microsoft.com/office/drawing/2014/main" id="{7E20DDFA-711A-C50E-9A7A-F1322172ECE4}"/>
              </a:ext>
            </a:extLst>
          </p:cNvPr>
          <p:cNvSpPr/>
          <p:nvPr/>
        </p:nvSpPr>
        <p:spPr>
          <a:xfrm>
            <a:off x="9729437" y="3653819"/>
            <a:ext cx="1013715" cy="279727"/>
          </a:xfrm>
          <a:prstGeom prst="rect">
            <a:avLst/>
          </a:prstGeom>
          <a:solidFill>
            <a:schemeClr val="bg1">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050" b="1">
                <a:solidFill>
                  <a:schemeClr val="bg1"/>
                </a:solidFill>
              </a:rPr>
              <a:t>ERCOT grid</a:t>
            </a:r>
          </a:p>
        </p:txBody>
      </p:sp>
      <p:cxnSp>
        <p:nvCxnSpPr>
          <p:cNvPr id="27" name="Straight Connector 26">
            <a:extLst>
              <a:ext uri="{FF2B5EF4-FFF2-40B4-BE49-F238E27FC236}">
                <a16:creationId xmlns:a16="http://schemas.microsoft.com/office/drawing/2014/main" id="{FD534056-095C-4BF4-84E9-A0130151CEDC}"/>
              </a:ext>
            </a:extLst>
          </p:cNvPr>
          <p:cNvCxnSpPr>
            <a:cxnSpLocks/>
            <a:stCxn id="26" idx="0"/>
            <a:endCxn id="21" idx="4"/>
          </p:cNvCxnSpPr>
          <p:nvPr/>
        </p:nvCxnSpPr>
        <p:spPr>
          <a:xfrm flipV="1">
            <a:off x="10236295" y="3517926"/>
            <a:ext cx="0" cy="135893"/>
          </a:xfrm>
          <a:prstGeom prst="line">
            <a:avLst/>
          </a:prstGeom>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40C425A9-22A7-4DA0-C2BC-29D52EE1FB15}"/>
              </a:ext>
            </a:extLst>
          </p:cNvPr>
          <p:cNvGrpSpPr/>
          <p:nvPr/>
        </p:nvGrpSpPr>
        <p:grpSpPr>
          <a:xfrm>
            <a:off x="9658367" y="1461398"/>
            <a:ext cx="1155855" cy="556667"/>
            <a:chOff x="9436777" y="3900612"/>
            <a:chExt cx="1155855" cy="740924"/>
          </a:xfrm>
        </p:grpSpPr>
        <p:sp>
          <p:nvSpPr>
            <p:cNvPr id="33" name="Rectangle 32">
              <a:extLst>
                <a:ext uri="{FF2B5EF4-FFF2-40B4-BE49-F238E27FC236}">
                  <a16:creationId xmlns:a16="http://schemas.microsoft.com/office/drawing/2014/main" id="{B80F1C2D-1C16-546C-FD45-F38AFF9CCFF5}"/>
                </a:ext>
              </a:extLst>
            </p:cNvPr>
            <p:cNvSpPr/>
            <p:nvPr/>
          </p:nvSpPr>
          <p:spPr>
            <a:xfrm>
              <a:off x="9436777" y="3900612"/>
              <a:ext cx="1013715" cy="599620"/>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Backup Generation</a:t>
              </a:r>
            </a:p>
          </p:txBody>
        </p:sp>
        <p:sp>
          <p:nvSpPr>
            <p:cNvPr id="36" name="Rectangle 35">
              <a:extLst>
                <a:ext uri="{FF2B5EF4-FFF2-40B4-BE49-F238E27FC236}">
                  <a16:creationId xmlns:a16="http://schemas.microsoft.com/office/drawing/2014/main" id="{6A10F492-D820-1796-21EA-EBD2DFB2FDBC}"/>
                </a:ext>
              </a:extLst>
            </p:cNvPr>
            <p:cNvSpPr/>
            <p:nvPr/>
          </p:nvSpPr>
          <p:spPr>
            <a:xfrm>
              <a:off x="9578917" y="4041916"/>
              <a:ext cx="1013715" cy="599620"/>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Backup Generation</a:t>
              </a:r>
            </a:p>
          </p:txBody>
        </p:sp>
      </p:grpSp>
      <p:cxnSp>
        <p:nvCxnSpPr>
          <p:cNvPr id="37" name="Straight Connector 36">
            <a:extLst>
              <a:ext uri="{FF2B5EF4-FFF2-40B4-BE49-F238E27FC236}">
                <a16:creationId xmlns:a16="http://schemas.microsoft.com/office/drawing/2014/main" id="{CC94A7FA-F002-2898-CEE8-DACF157122DB}"/>
              </a:ext>
            </a:extLst>
          </p:cNvPr>
          <p:cNvCxnSpPr>
            <a:cxnSpLocks/>
            <a:endCxn id="18" idx="0"/>
          </p:cNvCxnSpPr>
          <p:nvPr/>
        </p:nvCxnSpPr>
        <p:spPr>
          <a:xfrm>
            <a:off x="10236294" y="2358980"/>
            <a:ext cx="0" cy="144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0421179-0E3B-FA04-26A5-C4A077BFE330}"/>
              </a:ext>
            </a:extLst>
          </p:cNvPr>
          <p:cNvCxnSpPr>
            <a:cxnSpLocks/>
          </p:cNvCxnSpPr>
          <p:nvPr/>
        </p:nvCxnSpPr>
        <p:spPr>
          <a:xfrm>
            <a:off x="10236294" y="2018065"/>
            <a:ext cx="0" cy="144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520485E-7546-D750-3E90-1558CD753130}"/>
              </a:ext>
            </a:extLst>
          </p:cNvPr>
          <p:cNvCxnSpPr>
            <a:cxnSpLocks/>
          </p:cNvCxnSpPr>
          <p:nvPr/>
        </p:nvCxnSpPr>
        <p:spPr>
          <a:xfrm>
            <a:off x="10234148" y="2158323"/>
            <a:ext cx="144550" cy="144550"/>
          </a:xfrm>
          <a:prstGeom prst="line">
            <a:avLst/>
          </a:prstGeom>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9FB216B8-F09B-098B-1414-E03AF4DD2C73}"/>
              </a:ext>
            </a:extLst>
          </p:cNvPr>
          <p:cNvSpPr/>
          <p:nvPr/>
        </p:nvSpPr>
        <p:spPr>
          <a:xfrm>
            <a:off x="10343548" y="2271583"/>
            <a:ext cx="45719" cy="45719"/>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22" name="TextBox 21">
            <a:extLst>
              <a:ext uri="{FF2B5EF4-FFF2-40B4-BE49-F238E27FC236}">
                <a16:creationId xmlns:a16="http://schemas.microsoft.com/office/drawing/2014/main" id="{B230E83B-B8CC-6DED-076D-D51A15C6289D}"/>
              </a:ext>
            </a:extLst>
          </p:cNvPr>
          <p:cNvSpPr txBox="1"/>
          <p:nvPr/>
        </p:nvSpPr>
        <p:spPr>
          <a:xfrm>
            <a:off x="10398589" y="2105735"/>
            <a:ext cx="833077" cy="338554"/>
          </a:xfrm>
          <a:prstGeom prst="rect">
            <a:avLst/>
          </a:prstGeom>
          <a:noFill/>
          <a:ln w="6350">
            <a:noFill/>
            <a:miter lim="800000"/>
          </a:ln>
        </p:spPr>
        <p:txBody>
          <a:bodyPr wrap="square">
            <a:spAutoFit/>
          </a:bodyPr>
          <a:lstStyle/>
          <a:p>
            <a:r>
              <a:rPr lang="en-US" sz="800" i="1"/>
              <a:t>No AC path to ERCOT grid</a:t>
            </a:r>
            <a:endParaRPr lang="de-DE" sz="800" i="1"/>
          </a:p>
        </p:txBody>
      </p:sp>
    </p:spTree>
    <p:extLst>
      <p:ext uri="{BB962C8B-B14F-4D97-AF65-F5344CB8AC3E}">
        <p14:creationId xmlns:p14="http://schemas.microsoft.com/office/powerpoint/2010/main" val="7841925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86B47-7243-C14A-DC67-0D93CBC4883A}"/>
            </a:ext>
          </a:extLst>
        </p:cNvPr>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965BDDF6-F42A-253C-F181-F6321136414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4" imgH="403" progId="TCLayout.ActiveDocument.1">
                  <p:embed/>
                </p:oleObj>
              </mc:Choice>
              <mc:Fallback>
                <p:oleObj name="think-cell Slide" r:id="rId9" imgW="404" imgH="403" progId="TCLayout.ActiveDocument.1">
                  <p:embed/>
                  <p:pic>
                    <p:nvPicPr>
                      <p:cNvPr id="4" name="Object 2" hidden="1">
                        <a:extLst>
                          <a:ext uri="{FF2B5EF4-FFF2-40B4-BE49-F238E27FC236}">
                            <a16:creationId xmlns:a16="http://schemas.microsoft.com/office/drawing/2014/main" id="{965BDDF6-F42A-253C-F181-F63211364140}"/>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3B4D8234-E804-E2CC-B030-7C22470BFF63}"/>
              </a:ext>
            </a:extLst>
          </p:cNvPr>
          <p:cNvSpPr>
            <a:spLocks noGrp="1"/>
          </p:cNvSpPr>
          <p:nvPr>
            <p:ph type="title"/>
            <p:custDataLst>
              <p:tags r:id="rId2"/>
            </p:custDataLst>
          </p:nvPr>
        </p:nvSpPr>
        <p:spPr>
          <a:xfrm>
            <a:off x="554736" y="172212"/>
            <a:ext cx="11082528" cy="384721"/>
          </a:xfrm>
        </p:spPr>
        <p:txBody>
          <a:bodyPr vert="horz">
            <a:spAutoFit/>
          </a:bodyPr>
          <a:lstStyle/>
          <a:p>
            <a:r>
              <a:rPr lang="en-US"/>
              <a:t>BYOG Self-Limiting Facility (SLF)</a:t>
            </a:r>
            <a:endParaRPr lang="de-DE"/>
          </a:p>
        </p:txBody>
      </p:sp>
      <p:sp>
        <p:nvSpPr>
          <p:cNvPr id="55" name="4. Footnote">
            <a:extLst>
              <a:ext uri="{FF2B5EF4-FFF2-40B4-BE49-F238E27FC236}">
                <a16:creationId xmlns:a16="http://schemas.microsoft.com/office/drawing/2014/main" id="{92529583-D5FA-995F-690D-DCF7F2268076}"/>
              </a:ext>
            </a:extLst>
          </p:cNvPr>
          <p:cNvSpPr txBox="1"/>
          <p:nvPr>
            <p:custDataLst>
              <p:tags r:id="rId3"/>
            </p:custDataLst>
          </p:nvPr>
        </p:nvSpPr>
        <p:spPr>
          <a:xfrm>
            <a:off x="2235695" y="6517231"/>
            <a:ext cx="6237739"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marR="0" lvl="0" indent="-1905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ERCOT discussions</a:t>
            </a:r>
          </a:p>
        </p:txBody>
      </p:sp>
      <p:grpSp>
        <p:nvGrpSpPr>
          <p:cNvPr id="60" name="Group 59">
            <a:extLst>
              <a:ext uri="{FF2B5EF4-FFF2-40B4-BE49-F238E27FC236}">
                <a16:creationId xmlns:a16="http://schemas.microsoft.com/office/drawing/2014/main" id="{9B8FD9D8-4C70-B36E-13BD-9373FC860A4A}"/>
              </a:ext>
            </a:extLst>
          </p:cNvPr>
          <p:cNvGrpSpPr/>
          <p:nvPr/>
        </p:nvGrpSpPr>
        <p:grpSpPr>
          <a:xfrm>
            <a:off x="9709328" y="702868"/>
            <a:ext cx="1590857" cy="184843"/>
            <a:chOff x="9745871" y="702868"/>
            <a:chExt cx="1590857" cy="184843"/>
          </a:xfrm>
        </p:grpSpPr>
        <p:grpSp>
          <p:nvGrpSpPr>
            <p:cNvPr id="56" name="XWhite 32">
              <a:extLst>
                <a:ext uri="{FF2B5EF4-FFF2-40B4-BE49-F238E27FC236}">
                  <a16:creationId xmlns:a16="http://schemas.microsoft.com/office/drawing/2014/main" id="{39B3699F-6FD5-31DC-286E-07974073AB65}"/>
                </a:ext>
              </a:extLst>
            </p:cNvPr>
            <p:cNvGrpSpPr>
              <a:grpSpLocks noChangeAspect="1"/>
            </p:cNvGrpSpPr>
            <p:nvPr>
              <p:custDataLst>
                <p:tags r:id="rId7"/>
              </p:custDataLst>
            </p:nvPr>
          </p:nvGrpSpPr>
          <p:grpSpPr>
            <a:xfrm>
              <a:off x="9745871" y="702868"/>
              <a:ext cx="184843" cy="184843"/>
              <a:chOff x="1016000" y="1016000"/>
              <a:chExt cx="396228" cy="396228"/>
            </a:xfrm>
          </p:grpSpPr>
          <p:sp>
            <p:nvSpPr>
              <p:cNvPr id="57" name="Oval 56">
                <a:extLst>
                  <a:ext uri="{FF2B5EF4-FFF2-40B4-BE49-F238E27FC236}">
                    <a16:creationId xmlns:a16="http://schemas.microsoft.com/office/drawing/2014/main" id="{B87E44BD-264A-4FB8-774C-3FF5BCA1227B}"/>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8" name="Graphic 57">
                <a:extLst>
                  <a:ext uri="{FF2B5EF4-FFF2-40B4-BE49-F238E27FC236}">
                    <a16:creationId xmlns:a16="http://schemas.microsoft.com/office/drawing/2014/main" id="{50868BE1-2DE3-1268-53A3-87C7614AFEF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3614" y="1023614"/>
                <a:ext cx="381000" cy="381000"/>
              </a:xfrm>
              <a:prstGeom prst="rect">
                <a:avLst/>
              </a:prstGeom>
            </p:spPr>
          </p:pic>
        </p:grpSp>
        <p:sp>
          <p:nvSpPr>
            <p:cNvPr id="59" name="TextBox 62">
              <a:extLst>
                <a:ext uri="{FF2B5EF4-FFF2-40B4-BE49-F238E27FC236}">
                  <a16:creationId xmlns:a16="http://schemas.microsoft.com/office/drawing/2014/main" id="{C0DFA35B-B498-8D76-7CD1-EA33C2318B1B}"/>
                </a:ext>
              </a:extLst>
            </p:cNvPr>
            <p:cNvSpPr txBox="1">
              <a:spLocks/>
            </p:cNvSpPr>
            <p:nvPr/>
          </p:nvSpPr>
          <p:spPr>
            <a:xfrm>
              <a:off x="10050104" y="726040"/>
              <a:ext cx="1286624" cy="13849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Point of interconnection</a:t>
              </a:r>
              <a:endParaRPr kumimoji="0" lang="en-CA" sz="9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sp>
        <p:nvSpPr>
          <p:cNvPr id="23" name="TextBox 62">
            <a:extLst>
              <a:ext uri="{FF2B5EF4-FFF2-40B4-BE49-F238E27FC236}">
                <a16:creationId xmlns:a16="http://schemas.microsoft.com/office/drawing/2014/main" id="{94793954-3C0C-78E6-6350-AA61EE3CDB88}"/>
              </a:ext>
            </a:extLst>
          </p:cNvPr>
          <p:cNvSpPr txBox="1">
            <a:spLocks/>
          </p:cNvSpPr>
          <p:nvPr/>
        </p:nvSpPr>
        <p:spPr>
          <a:xfrm>
            <a:off x="521663" y="1299945"/>
            <a:ext cx="2675973" cy="2369880"/>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200" b="1" err="1"/>
              <a:t>Colocated</a:t>
            </a:r>
            <a:r>
              <a:rPr lang="en-US" sz="1200" b="1"/>
              <a:t> Large Load and Generation operate behind a single POI under a defined net injection/ withdrawal limit </a:t>
            </a:r>
            <a:r>
              <a:rPr lang="en-US" sz="1200"/>
              <a:t>enforced at the POI</a:t>
            </a:r>
          </a:p>
          <a:p>
            <a:r>
              <a:rPr lang="en-US" sz="1200" b="1"/>
              <a:t>Facility is structured as a PUN with a Self-Limiting Feature (SLF)</a:t>
            </a:r>
            <a:r>
              <a:rPr lang="en-US" sz="1200"/>
              <a:t> (consistent with NPRR1026 framework)</a:t>
            </a:r>
          </a:p>
          <a:p>
            <a:r>
              <a:rPr lang="en-US" sz="1200" b="1"/>
              <a:t>The SLF ensures that net real power at the POI never exceeds the approved interconnection limit</a:t>
            </a:r>
            <a:r>
              <a:rPr lang="en-US" sz="1200"/>
              <a:t>, regardless of internal load or generation configuration</a:t>
            </a:r>
          </a:p>
        </p:txBody>
      </p:sp>
      <p:sp>
        <p:nvSpPr>
          <p:cNvPr id="24" name="TextBox 62">
            <a:extLst>
              <a:ext uri="{FF2B5EF4-FFF2-40B4-BE49-F238E27FC236}">
                <a16:creationId xmlns:a16="http://schemas.microsoft.com/office/drawing/2014/main" id="{945352F0-C3F0-B252-6D23-600957BF8BE2}"/>
              </a:ext>
            </a:extLst>
          </p:cNvPr>
          <p:cNvSpPr txBox="1">
            <a:spLocks/>
          </p:cNvSpPr>
          <p:nvPr/>
        </p:nvSpPr>
        <p:spPr>
          <a:xfrm>
            <a:off x="3327750" y="1299945"/>
            <a:ext cx="5118601" cy="4047262"/>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lvl="0" indent="-171450">
              <a:buClr>
                <a:srgbClr val="000000"/>
              </a:buClr>
              <a:buFont typeface="Arial" panose="020B0604020202020204" pitchFamily="34" charset="0"/>
              <a:buChar char="•"/>
              <a:defRPr/>
            </a:pPr>
            <a:r>
              <a:rPr lang="en-US" sz="1200" b="1"/>
              <a:t>Load and Generation are both registered with ERCOT</a:t>
            </a:r>
            <a:endParaRPr lang="en-US" sz="1200"/>
          </a:p>
          <a:p>
            <a:pPr marL="171450" lvl="0" indent="-171450">
              <a:buClr>
                <a:srgbClr val="000000"/>
              </a:buClr>
              <a:buFont typeface="Arial" panose="020B0604020202020204" pitchFamily="34" charset="0"/>
              <a:buChar char="•"/>
              <a:defRPr/>
            </a:pPr>
            <a:r>
              <a:rPr lang="en-US" sz="1200" b="1"/>
              <a:t>Interconnection limit applies to net MW at the POI</a:t>
            </a:r>
            <a:endParaRPr lang="en-US" sz="1200"/>
          </a:p>
          <a:p>
            <a:pPr marL="171450" lvl="0" indent="-171450">
              <a:buClr>
                <a:srgbClr val="000000"/>
              </a:buClr>
              <a:buFont typeface="Arial" panose="020B0604020202020204" pitchFamily="34" charset="0"/>
              <a:buChar char="•"/>
              <a:defRPr/>
            </a:pPr>
            <a:r>
              <a:rPr lang="en-US" sz="1200" b="1"/>
              <a:t>Requires operational coordination agreement </a:t>
            </a:r>
            <a:r>
              <a:rPr lang="en-US" sz="1200"/>
              <a:t>between Load and Generator</a:t>
            </a:r>
          </a:p>
          <a:p>
            <a:pPr marL="171450" lvl="0" indent="-171450">
              <a:buClr>
                <a:srgbClr val="000000"/>
              </a:buClr>
              <a:buFont typeface="Arial" panose="020B0604020202020204" pitchFamily="34" charset="0"/>
              <a:buChar char="•"/>
              <a:defRPr/>
            </a:pPr>
            <a:r>
              <a:rPr lang="en-US" sz="1200" b="1"/>
              <a:t>ERCOT models the facility as a net resource at the POI</a:t>
            </a:r>
            <a:r>
              <a:rPr lang="en-US" sz="1200"/>
              <a:t>, subject to the self-limiting cap</a:t>
            </a:r>
          </a:p>
          <a:p>
            <a:pPr marL="171450" lvl="0" indent="-171450">
              <a:buClr>
                <a:srgbClr val="000000"/>
              </a:buClr>
              <a:buFont typeface="Arial" panose="020B0604020202020204" pitchFamily="34" charset="0"/>
              <a:buChar char="•"/>
              <a:defRPr/>
            </a:pPr>
            <a:r>
              <a:rPr lang="en-US" sz="1200" b="1"/>
              <a:t>Facility must ensure net injection/withdrawal does not exceed POI cap at any time </a:t>
            </a:r>
            <a:r>
              <a:rPr lang="en-US" sz="1200"/>
              <a:t>(may require breaker logic and/or reverse power relay to enforce the limit)</a:t>
            </a:r>
          </a:p>
          <a:p>
            <a:pPr marL="171450" indent="-171450">
              <a:buClr>
                <a:srgbClr val="000000"/>
              </a:buClr>
              <a:buFont typeface="Arial" panose="020B0604020202020204" pitchFamily="34" charset="0"/>
              <a:buChar char="•"/>
              <a:defRPr/>
            </a:pPr>
            <a:r>
              <a:rPr lang="en-US" sz="1200" b="1"/>
              <a:t>Transmission planning does not assume simultaneous full load and full generation </a:t>
            </a:r>
            <a:r>
              <a:rPr lang="en-US" sz="1200"/>
              <a:t>at the POI:</a:t>
            </a:r>
            <a:endParaRPr lang="en-US" sz="1200" b="1"/>
          </a:p>
          <a:p>
            <a:pPr marL="400050" lvl="1" indent="-171450">
              <a:buClr>
                <a:srgbClr val="000000"/>
              </a:buClr>
              <a:buFont typeface="Courier New" panose="02070309020205020404" pitchFamily="49" charset="0"/>
              <a:buChar char="o"/>
              <a:defRPr/>
            </a:pPr>
            <a:r>
              <a:rPr lang="en-US" sz="1200"/>
              <a:t>Either supply-side (GR/ESR) or demand-side (CLR) may participate at a given time</a:t>
            </a:r>
          </a:p>
          <a:p>
            <a:pPr marL="400050" lvl="1" indent="-171450">
              <a:buClr>
                <a:srgbClr val="000000"/>
              </a:buClr>
              <a:buFont typeface="Courier New" panose="02070309020205020404" pitchFamily="49" charset="0"/>
              <a:buChar char="o"/>
              <a:defRPr/>
            </a:pPr>
            <a:r>
              <a:rPr lang="en-US" sz="1200"/>
              <a:t>Simultaneous full participation on both sides is not permitted unless structured as a Netted Network (separate construct)</a:t>
            </a:r>
          </a:p>
          <a:p>
            <a:pPr marL="171450" lvl="0" indent="-171450">
              <a:buClr>
                <a:srgbClr val="000000"/>
              </a:buClr>
              <a:buFont typeface="Arial" panose="020B0604020202020204" pitchFamily="34" charset="0"/>
              <a:buChar char="•"/>
              <a:defRPr/>
            </a:pPr>
            <a:r>
              <a:rPr lang="en-US" sz="1200" b="1"/>
              <a:t>The largest modeled contingency depends on internal configuration </a:t>
            </a:r>
            <a:r>
              <a:rPr lang="en-US" sz="1200"/>
              <a:t>(e.g., if generators share a common step-up transformer, transformer loss may be most limiting event; if generators are electrically independent, individual G-1 may apply)</a:t>
            </a:r>
            <a:endParaRPr lang="en-US" sz="1200" b="1"/>
          </a:p>
        </p:txBody>
      </p:sp>
      <p:sp>
        <p:nvSpPr>
          <p:cNvPr id="3" name="TextBox 62">
            <a:extLst>
              <a:ext uri="{FF2B5EF4-FFF2-40B4-BE49-F238E27FC236}">
                <a16:creationId xmlns:a16="http://schemas.microsoft.com/office/drawing/2014/main" id="{740935EA-466F-B6B9-A26C-B34DE0171888}"/>
              </a:ext>
            </a:extLst>
          </p:cNvPr>
          <p:cNvSpPr txBox="1">
            <a:spLocks/>
          </p:cNvSpPr>
          <p:nvPr/>
        </p:nvSpPr>
        <p:spPr>
          <a:xfrm>
            <a:off x="521663" y="991720"/>
            <a:ext cx="1827725"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Description</a:t>
            </a:r>
          </a:p>
        </p:txBody>
      </p:sp>
      <p:cxnSp>
        <p:nvCxnSpPr>
          <p:cNvPr id="5" name="Straight Connector 4">
            <a:extLst>
              <a:ext uri="{FF2B5EF4-FFF2-40B4-BE49-F238E27FC236}">
                <a16:creationId xmlns:a16="http://schemas.microsoft.com/office/drawing/2014/main" id="{87442029-F6DB-B34B-7508-BC17ED7CA002}"/>
              </a:ext>
            </a:extLst>
          </p:cNvPr>
          <p:cNvCxnSpPr>
            <a:cxnSpLocks/>
          </p:cNvCxnSpPr>
          <p:nvPr/>
        </p:nvCxnSpPr>
        <p:spPr>
          <a:xfrm>
            <a:off x="521663" y="1213474"/>
            <a:ext cx="1077852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TextBox 62">
            <a:extLst>
              <a:ext uri="{FF2B5EF4-FFF2-40B4-BE49-F238E27FC236}">
                <a16:creationId xmlns:a16="http://schemas.microsoft.com/office/drawing/2014/main" id="{634EA5A9-721E-9F4B-6C72-4AB833F9CD79}"/>
              </a:ext>
            </a:extLst>
          </p:cNvPr>
          <p:cNvSpPr txBox="1">
            <a:spLocks/>
          </p:cNvSpPr>
          <p:nvPr/>
        </p:nvSpPr>
        <p:spPr>
          <a:xfrm>
            <a:off x="9176920" y="1009182"/>
            <a:ext cx="1490242"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Illustrative scheme</a:t>
            </a:r>
          </a:p>
        </p:txBody>
      </p:sp>
      <p:sp>
        <p:nvSpPr>
          <p:cNvPr id="134" name="TextBox 133">
            <a:extLst>
              <a:ext uri="{FF2B5EF4-FFF2-40B4-BE49-F238E27FC236}">
                <a16:creationId xmlns:a16="http://schemas.microsoft.com/office/drawing/2014/main" id="{7F1AA6D1-B773-97F8-360E-631264AAA2AC}"/>
              </a:ext>
            </a:extLst>
          </p:cNvPr>
          <p:cNvSpPr txBox="1"/>
          <p:nvPr/>
        </p:nvSpPr>
        <p:spPr>
          <a:xfrm>
            <a:off x="9176920" y="1300295"/>
            <a:ext cx="2123265" cy="1015663"/>
          </a:xfrm>
          <a:prstGeom prst="rect">
            <a:avLst/>
          </a:prstGeom>
          <a:noFill/>
        </p:spPr>
        <p:txBody>
          <a:bodyPr wrap="square" lIns="0" rIns="0" rtlCol="0">
            <a:spAutoFit/>
          </a:bodyPr>
          <a:lstStyle/>
          <a:p>
            <a:r>
              <a:rPr lang="en-US" sz="1200" b="1"/>
              <a:t>Load = </a:t>
            </a:r>
            <a:r>
              <a:rPr lang="en-US" sz="1200"/>
              <a:t>1,000 MW</a:t>
            </a:r>
          </a:p>
          <a:p>
            <a:r>
              <a:rPr lang="en-US" sz="1200" b="1"/>
              <a:t>Gen = </a:t>
            </a:r>
            <a:r>
              <a:rPr lang="en-US" sz="1200"/>
              <a:t>5 x 250 MW</a:t>
            </a:r>
          </a:p>
          <a:p>
            <a:r>
              <a:rPr lang="en-US" sz="1200" b="1"/>
              <a:t>G-1 compliant </a:t>
            </a:r>
            <a:r>
              <a:rPr lang="en-US" sz="1200"/>
              <a:t>(serve 1,000 MW load) or most limiting contingency</a:t>
            </a:r>
          </a:p>
        </p:txBody>
      </p:sp>
      <p:sp>
        <p:nvSpPr>
          <p:cNvPr id="7" name="Sticker">
            <a:extLst>
              <a:ext uri="{FF2B5EF4-FFF2-40B4-BE49-F238E27FC236}">
                <a16:creationId xmlns:a16="http://schemas.microsoft.com/office/drawing/2014/main" id="{F4E8D320-E927-0399-C3A1-116FF7263A22}"/>
              </a:ext>
            </a:extLst>
          </p:cNvPr>
          <p:cNvSpPr txBox="1"/>
          <p:nvPr/>
        </p:nvSpPr>
        <p:spPr>
          <a:xfrm>
            <a:off x="9383539" y="0"/>
            <a:ext cx="2808461" cy="161583"/>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50" b="1" i="0" u="none" strike="noStrike" kern="1200" cap="all" spc="0" normalizeH="0" baseline="0" noProof="0">
                <a:ln>
                  <a:noFill/>
                </a:ln>
                <a:solidFill>
                  <a:srgbClr val="000000"/>
                </a:solidFill>
                <a:effectLst/>
                <a:uLnTx/>
                <a:uFillTx/>
                <a:latin typeface="Arial"/>
                <a:ea typeface="+mn-ea"/>
                <a:cs typeface="+mn-cs"/>
              </a:rPr>
              <a:t>POTENTIALLY FEASIBLE CONFIGURATION</a:t>
            </a:r>
          </a:p>
        </p:txBody>
      </p:sp>
      <p:sp>
        <p:nvSpPr>
          <p:cNvPr id="9" name="TrackerNumBlue 12">
            <a:extLst>
              <a:ext uri="{FF2B5EF4-FFF2-40B4-BE49-F238E27FC236}">
                <a16:creationId xmlns:a16="http://schemas.microsoft.com/office/drawing/2014/main" id="{D5285E4C-0CBB-340A-A4DD-01507BB5A233}"/>
              </a:ext>
            </a:extLst>
          </p:cNvPr>
          <p:cNvSpPr/>
          <p:nvPr>
            <p:custDataLst>
              <p:tags r:id="rId4"/>
            </p:custDataLst>
          </p:nvPr>
        </p:nvSpPr>
        <p:spPr>
          <a:xfrm>
            <a:off x="40321" y="195572"/>
            <a:ext cx="338001" cy="33800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b="1">
                <a:solidFill>
                  <a:schemeClr val="bg1"/>
                </a:solidFill>
              </a:rPr>
              <a:t>2</a:t>
            </a:r>
          </a:p>
        </p:txBody>
      </p:sp>
      <p:sp>
        <p:nvSpPr>
          <p:cNvPr id="8" name="Rectangle 7">
            <a:extLst>
              <a:ext uri="{FF2B5EF4-FFF2-40B4-BE49-F238E27FC236}">
                <a16:creationId xmlns:a16="http://schemas.microsoft.com/office/drawing/2014/main" id="{4C2C9D73-2D1C-9568-AE9E-8F4CA14C8AFC}"/>
              </a:ext>
            </a:extLst>
          </p:cNvPr>
          <p:cNvSpPr/>
          <p:nvPr/>
        </p:nvSpPr>
        <p:spPr>
          <a:xfrm>
            <a:off x="9176920" y="2315958"/>
            <a:ext cx="2118748" cy="1323089"/>
          </a:xfrm>
          <a:prstGeom prst="rect">
            <a:avLst/>
          </a:prstGeom>
          <a:noFill/>
          <a:ln w="28575" cap="sq">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C41ACF03-B193-5E4A-F3A4-8148C17CB42C}"/>
              </a:ext>
            </a:extLst>
          </p:cNvPr>
          <p:cNvSpPr/>
          <p:nvPr/>
        </p:nvSpPr>
        <p:spPr>
          <a:xfrm>
            <a:off x="9356954" y="2382081"/>
            <a:ext cx="779394" cy="5432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t>Load</a:t>
            </a:r>
          </a:p>
        </p:txBody>
      </p:sp>
      <p:grpSp>
        <p:nvGrpSpPr>
          <p:cNvPr id="12" name="XWhite 32">
            <a:extLst>
              <a:ext uri="{FF2B5EF4-FFF2-40B4-BE49-F238E27FC236}">
                <a16:creationId xmlns:a16="http://schemas.microsoft.com/office/drawing/2014/main" id="{44E1CCC9-1B47-A99D-EB7F-E21FDE447E27}"/>
              </a:ext>
            </a:extLst>
          </p:cNvPr>
          <p:cNvGrpSpPr>
            <a:grpSpLocks noChangeAspect="1"/>
          </p:cNvGrpSpPr>
          <p:nvPr>
            <p:custDataLst>
              <p:tags r:id="rId5"/>
            </p:custDataLst>
          </p:nvPr>
        </p:nvGrpSpPr>
        <p:grpSpPr>
          <a:xfrm>
            <a:off x="10100980" y="3331621"/>
            <a:ext cx="270629" cy="270629"/>
            <a:chOff x="1016000" y="1016000"/>
            <a:chExt cx="396228" cy="396228"/>
          </a:xfrm>
          <a:solidFill>
            <a:schemeClr val="bg2"/>
          </a:solidFill>
        </p:grpSpPr>
        <p:sp>
          <p:nvSpPr>
            <p:cNvPr id="13" name="Oval 12">
              <a:extLst>
                <a:ext uri="{FF2B5EF4-FFF2-40B4-BE49-F238E27FC236}">
                  <a16:creationId xmlns:a16="http://schemas.microsoft.com/office/drawing/2014/main" id="{ED9F5327-0ABA-E544-E42D-F958648C5583}"/>
                </a:ext>
              </a:extLst>
            </p:cNvPr>
            <p:cNvSpPr/>
            <p:nvPr/>
          </p:nvSpPr>
          <p:spPr>
            <a:xfrm>
              <a:off x="1016000" y="1016000"/>
              <a:ext cx="396228" cy="396228"/>
            </a:xfrm>
            <a:prstGeom prst="ellipse">
              <a:avLst/>
            </a:pr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14" name="Graphic 13">
              <a:extLst>
                <a:ext uri="{FF2B5EF4-FFF2-40B4-BE49-F238E27FC236}">
                  <a16:creationId xmlns:a16="http://schemas.microsoft.com/office/drawing/2014/main" id="{2D9C0FF6-BE4E-F6A4-C662-936C05D6895F}"/>
                </a:ext>
              </a:extLst>
            </p:cNvPr>
            <p:cNvPicPr>
              <a:picLocks noChangeAspect="1"/>
            </p:cNvPicPr>
            <p:nvPr/>
          </p:nvPicPr>
          <p:blipFill>
            <a:blip r:embed="rId11">
              <a:extLst>
                <a:ext uri="{96DAC541-7B7A-43D3-8B79-37D633B846F1}">
                  <asvg:svgBlip xmlns:asvg="http://schemas.microsoft.com/office/drawing/2016/SVG/main" r:embed="rId13"/>
                </a:ext>
              </a:extLst>
            </a:blip>
            <a:stretch>
              <a:fillRect/>
            </a:stretch>
          </p:blipFill>
          <p:spPr>
            <a:xfrm>
              <a:off x="1023614" y="1023614"/>
              <a:ext cx="381000" cy="381000"/>
            </a:xfrm>
            <a:prstGeom prst="rect">
              <a:avLst/>
            </a:prstGeom>
          </p:spPr>
        </p:pic>
      </p:grpSp>
      <p:sp>
        <p:nvSpPr>
          <p:cNvPr id="15" name="Rectangle 14">
            <a:extLst>
              <a:ext uri="{FF2B5EF4-FFF2-40B4-BE49-F238E27FC236}">
                <a16:creationId xmlns:a16="http://schemas.microsoft.com/office/drawing/2014/main" id="{FA020192-A7F2-24F2-3AF4-97EE0C614C33}"/>
              </a:ext>
            </a:extLst>
          </p:cNvPr>
          <p:cNvSpPr/>
          <p:nvPr/>
        </p:nvSpPr>
        <p:spPr>
          <a:xfrm>
            <a:off x="9729437" y="3707332"/>
            <a:ext cx="1013715" cy="279727"/>
          </a:xfrm>
          <a:prstGeom prst="rect">
            <a:avLst/>
          </a:prstGeom>
          <a:solidFill>
            <a:schemeClr val="bg1">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050" b="1">
                <a:solidFill>
                  <a:schemeClr val="bg1"/>
                </a:solidFill>
              </a:rPr>
              <a:t>ERCOT grid</a:t>
            </a:r>
          </a:p>
        </p:txBody>
      </p:sp>
      <p:cxnSp>
        <p:nvCxnSpPr>
          <p:cNvPr id="16" name="Straight Connector 15">
            <a:extLst>
              <a:ext uri="{FF2B5EF4-FFF2-40B4-BE49-F238E27FC236}">
                <a16:creationId xmlns:a16="http://schemas.microsoft.com/office/drawing/2014/main" id="{22FB33D5-79DB-3828-29C2-96846943CD78}"/>
              </a:ext>
            </a:extLst>
          </p:cNvPr>
          <p:cNvCxnSpPr>
            <a:cxnSpLocks/>
            <a:stCxn id="15" idx="0"/>
            <a:endCxn id="13" idx="4"/>
          </p:cNvCxnSpPr>
          <p:nvPr/>
        </p:nvCxnSpPr>
        <p:spPr>
          <a:xfrm flipV="1">
            <a:off x="10236295" y="3602250"/>
            <a:ext cx="0" cy="105082"/>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5862F4D9-03B8-BB2C-BF0B-3E14E5970AE2}"/>
              </a:ext>
            </a:extLst>
          </p:cNvPr>
          <p:cNvSpPr/>
          <p:nvPr/>
        </p:nvSpPr>
        <p:spPr>
          <a:xfrm>
            <a:off x="10366408" y="2400319"/>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1</a:t>
            </a:r>
          </a:p>
        </p:txBody>
      </p:sp>
      <p:cxnSp>
        <p:nvCxnSpPr>
          <p:cNvPr id="20" name="Connector: Elbow 19">
            <a:extLst>
              <a:ext uri="{FF2B5EF4-FFF2-40B4-BE49-F238E27FC236}">
                <a16:creationId xmlns:a16="http://schemas.microsoft.com/office/drawing/2014/main" id="{230B67CE-34B3-B8CC-0EA2-6C957863DA39}"/>
              </a:ext>
            </a:extLst>
          </p:cNvPr>
          <p:cNvCxnSpPr>
            <a:stCxn id="11" idx="2"/>
            <a:endCxn id="13" idx="2"/>
          </p:cNvCxnSpPr>
          <p:nvPr/>
        </p:nvCxnSpPr>
        <p:spPr>
          <a:xfrm rot="16200000" flipH="1">
            <a:off x="9653003" y="3018958"/>
            <a:ext cx="541625" cy="354329"/>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D6D2458C-39B5-8CEB-5924-83FC9E83EF75}"/>
              </a:ext>
            </a:extLst>
          </p:cNvPr>
          <p:cNvCxnSpPr>
            <a:cxnSpLocks/>
            <a:stCxn id="18" idx="1"/>
            <a:endCxn id="13" idx="0"/>
          </p:cNvCxnSpPr>
          <p:nvPr/>
        </p:nvCxnSpPr>
        <p:spPr>
          <a:xfrm rot="10800000" flipV="1">
            <a:off x="10236296" y="2487163"/>
            <a:ext cx="130113" cy="844458"/>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637BD5C-A1B2-B843-7D33-2D4B61B4D580}"/>
              </a:ext>
            </a:extLst>
          </p:cNvPr>
          <p:cNvSpPr/>
          <p:nvPr/>
        </p:nvSpPr>
        <p:spPr>
          <a:xfrm>
            <a:off x="10366408" y="2583155"/>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2</a:t>
            </a:r>
          </a:p>
        </p:txBody>
      </p:sp>
      <p:sp>
        <p:nvSpPr>
          <p:cNvPr id="26" name="Rectangle 25">
            <a:extLst>
              <a:ext uri="{FF2B5EF4-FFF2-40B4-BE49-F238E27FC236}">
                <a16:creationId xmlns:a16="http://schemas.microsoft.com/office/drawing/2014/main" id="{D130F174-9E32-72D1-5ABA-893BE563F99F}"/>
              </a:ext>
            </a:extLst>
          </p:cNvPr>
          <p:cNvSpPr/>
          <p:nvPr/>
        </p:nvSpPr>
        <p:spPr>
          <a:xfrm>
            <a:off x="10366408" y="2765991"/>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3</a:t>
            </a:r>
          </a:p>
        </p:txBody>
      </p:sp>
      <p:sp>
        <p:nvSpPr>
          <p:cNvPr id="27" name="Rectangle 26">
            <a:extLst>
              <a:ext uri="{FF2B5EF4-FFF2-40B4-BE49-F238E27FC236}">
                <a16:creationId xmlns:a16="http://schemas.microsoft.com/office/drawing/2014/main" id="{BC4DDEE2-AC97-4E31-AB31-E34235C2B38F}"/>
              </a:ext>
            </a:extLst>
          </p:cNvPr>
          <p:cNvSpPr/>
          <p:nvPr/>
        </p:nvSpPr>
        <p:spPr>
          <a:xfrm>
            <a:off x="10366408" y="2948827"/>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4</a:t>
            </a:r>
          </a:p>
        </p:txBody>
      </p:sp>
      <p:sp>
        <p:nvSpPr>
          <p:cNvPr id="28" name="Rectangle 27">
            <a:extLst>
              <a:ext uri="{FF2B5EF4-FFF2-40B4-BE49-F238E27FC236}">
                <a16:creationId xmlns:a16="http://schemas.microsoft.com/office/drawing/2014/main" id="{E9BE91C0-2A1E-BF33-15F0-484E0369DA92}"/>
              </a:ext>
            </a:extLst>
          </p:cNvPr>
          <p:cNvSpPr/>
          <p:nvPr/>
        </p:nvSpPr>
        <p:spPr>
          <a:xfrm>
            <a:off x="10366408" y="3131664"/>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5</a:t>
            </a:r>
          </a:p>
        </p:txBody>
      </p:sp>
      <p:cxnSp>
        <p:nvCxnSpPr>
          <p:cNvPr id="32" name="Connector: Elbow 31">
            <a:extLst>
              <a:ext uri="{FF2B5EF4-FFF2-40B4-BE49-F238E27FC236}">
                <a16:creationId xmlns:a16="http://schemas.microsoft.com/office/drawing/2014/main" id="{B998F851-4785-233A-D8EC-2C28F31C52E3}"/>
              </a:ext>
            </a:extLst>
          </p:cNvPr>
          <p:cNvCxnSpPr>
            <a:cxnSpLocks/>
            <a:stCxn id="25" idx="1"/>
            <a:endCxn id="13" idx="0"/>
          </p:cNvCxnSpPr>
          <p:nvPr/>
        </p:nvCxnSpPr>
        <p:spPr>
          <a:xfrm rot="10800000" flipV="1">
            <a:off x="10236296" y="2669999"/>
            <a:ext cx="130113" cy="661622"/>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066F9D0E-D4BC-DEE9-A39C-0D98351C13F5}"/>
              </a:ext>
            </a:extLst>
          </p:cNvPr>
          <p:cNvCxnSpPr>
            <a:cxnSpLocks/>
            <a:stCxn id="26" idx="1"/>
            <a:endCxn id="13" idx="0"/>
          </p:cNvCxnSpPr>
          <p:nvPr/>
        </p:nvCxnSpPr>
        <p:spPr>
          <a:xfrm rot="10800000" flipV="1">
            <a:off x="10236296" y="2852835"/>
            <a:ext cx="130113" cy="478786"/>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736295CE-7236-2EAC-D476-D6B5BE0E448F}"/>
              </a:ext>
            </a:extLst>
          </p:cNvPr>
          <p:cNvCxnSpPr>
            <a:cxnSpLocks/>
            <a:stCxn id="27" idx="1"/>
            <a:endCxn id="13" idx="0"/>
          </p:cNvCxnSpPr>
          <p:nvPr/>
        </p:nvCxnSpPr>
        <p:spPr>
          <a:xfrm rot="10800000" flipV="1">
            <a:off x="10236296" y="3035671"/>
            <a:ext cx="130113" cy="295950"/>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35778B97-6199-182F-F9EC-74136332F1EE}"/>
              </a:ext>
            </a:extLst>
          </p:cNvPr>
          <p:cNvCxnSpPr>
            <a:cxnSpLocks/>
            <a:stCxn id="28" idx="1"/>
            <a:endCxn id="13" idx="0"/>
          </p:cNvCxnSpPr>
          <p:nvPr/>
        </p:nvCxnSpPr>
        <p:spPr>
          <a:xfrm rot="10800000" flipV="1">
            <a:off x="10236296" y="3218507"/>
            <a:ext cx="130113" cy="113113"/>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B1FC50D6-27B5-04C5-2809-4E4A1E7238C7}"/>
              </a:ext>
            </a:extLst>
          </p:cNvPr>
          <p:cNvSpPr txBox="1"/>
          <p:nvPr/>
        </p:nvSpPr>
        <p:spPr>
          <a:xfrm>
            <a:off x="9176920" y="4146878"/>
            <a:ext cx="2123265" cy="830997"/>
          </a:xfrm>
          <a:prstGeom prst="rect">
            <a:avLst/>
          </a:prstGeom>
          <a:noFill/>
        </p:spPr>
        <p:txBody>
          <a:bodyPr wrap="square" lIns="0" rIns="0" rtlCol="0">
            <a:spAutoFit/>
          </a:bodyPr>
          <a:lstStyle/>
          <a:p>
            <a:r>
              <a:rPr lang="en-US" sz="1200" b="1"/>
              <a:t>Load =</a:t>
            </a:r>
            <a:r>
              <a:rPr lang="en-US" sz="1200"/>
              <a:t> 1,000 MW</a:t>
            </a:r>
          </a:p>
          <a:p>
            <a:r>
              <a:rPr lang="en-US" sz="1200" b="1"/>
              <a:t>Gen =</a:t>
            </a:r>
            <a:r>
              <a:rPr lang="en-US" sz="1200"/>
              <a:t> 2 x 500 MW</a:t>
            </a:r>
          </a:p>
          <a:p>
            <a:r>
              <a:rPr lang="en-US" sz="1200" b="1"/>
              <a:t>G-1 compliant </a:t>
            </a:r>
            <a:r>
              <a:rPr lang="en-US" sz="1200"/>
              <a:t>(only serve 500 MW load)</a:t>
            </a:r>
          </a:p>
        </p:txBody>
      </p:sp>
      <p:sp>
        <p:nvSpPr>
          <p:cNvPr id="45" name="Rectangle 44">
            <a:extLst>
              <a:ext uri="{FF2B5EF4-FFF2-40B4-BE49-F238E27FC236}">
                <a16:creationId xmlns:a16="http://schemas.microsoft.com/office/drawing/2014/main" id="{7DA7214B-2FAE-8210-C852-5AE3EDA3D08E}"/>
              </a:ext>
            </a:extLst>
          </p:cNvPr>
          <p:cNvSpPr/>
          <p:nvPr/>
        </p:nvSpPr>
        <p:spPr>
          <a:xfrm>
            <a:off x="9176920" y="5035173"/>
            <a:ext cx="2118748" cy="989039"/>
          </a:xfrm>
          <a:prstGeom prst="rect">
            <a:avLst/>
          </a:prstGeom>
          <a:noFill/>
          <a:ln w="28575" cap="sq">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6D60072A-AF9E-15E1-4D18-11BC79DD7186}"/>
              </a:ext>
            </a:extLst>
          </p:cNvPr>
          <p:cNvSpPr/>
          <p:nvPr/>
        </p:nvSpPr>
        <p:spPr>
          <a:xfrm>
            <a:off x="9356954" y="5101296"/>
            <a:ext cx="779394" cy="5432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t>Load</a:t>
            </a:r>
          </a:p>
        </p:txBody>
      </p:sp>
      <p:grpSp>
        <p:nvGrpSpPr>
          <p:cNvPr id="47" name="XWhite 32">
            <a:extLst>
              <a:ext uri="{FF2B5EF4-FFF2-40B4-BE49-F238E27FC236}">
                <a16:creationId xmlns:a16="http://schemas.microsoft.com/office/drawing/2014/main" id="{7224A635-445C-9326-1913-C699F8216089}"/>
              </a:ext>
            </a:extLst>
          </p:cNvPr>
          <p:cNvGrpSpPr>
            <a:grpSpLocks noChangeAspect="1"/>
          </p:cNvGrpSpPr>
          <p:nvPr>
            <p:custDataLst>
              <p:tags r:id="rId6"/>
            </p:custDataLst>
          </p:nvPr>
        </p:nvGrpSpPr>
        <p:grpSpPr>
          <a:xfrm>
            <a:off x="10100980" y="5693877"/>
            <a:ext cx="270629" cy="270629"/>
            <a:chOff x="1016000" y="1016000"/>
            <a:chExt cx="396228" cy="396228"/>
          </a:xfrm>
          <a:solidFill>
            <a:schemeClr val="bg2"/>
          </a:solidFill>
        </p:grpSpPr>
        <p:sp>
          <p:nvSpPr>
            <p:cNvPr id="48" name="Oval 47">
              <a:extLst>
                <a:ext uri="{FF2B5EF4-FFF2-40B4-BE49-F238E27FC236}">
                  <a16:creationId xmlns:a16="http://schemas.microsoft.com/office/drawing/2014/main" id="{75F661F9-5C32-4379-22C2-369E61A537BE}"/>
                </a:ext>
              </a:extLst>
            </p:cNvPr>
            <p:cNvSpPr/>
            <p:nvPr/>
          </p:nvSpPr>
          <p:spPr>
            <a:xfrm>
              <a:off x="1016000" y="1016000"/>
              <a:ext cx="396228" cy="396228"/>
            </a:xfrm>
            <a:prstGeom prst="ellipse">
              <a:avLst/>
            </a:pr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0" name="Graphic 49">
              <a:extLst>
                <a:ext uri="{FF2B5EF4-FFF2-40B4-BE49-F238E27FC236}">
                  <a16:creationId xmlns:a16="http://schemas.microsoft.com/office/drawing/2014/main" id="{DF77BD36-CE74-80DB-DD33-67F755352633}"/>
                </a:ext>
              </a:extLst>
            </p:cNvPr>
            <p:cNvPicPr>
              <a:picLocks noChangeAspect="1"/>
            </p:cNvPicPr>
            <p:nvPr/>
          </p:nvPicPr>
          <p:blipFill>
            <a:blip r:embed="rId11">
              <a:extLst>
                <a:ext uri="{96DAC541-7B7A-43D3-8B79-37D633B846F1}">
                  <asvg:svgBlip xmlns:asvg="http://schemas.microsoft.com/office/drawing/2016/SVG/main" r:embed="rId13"/>
                </a:ext>
              </a:extLst>
            </a:blip>
            <a:stretch>
              <a:fillRect/>
            </a:stretch>
          </p:blipFill>
          <p:spPr>
            <a:xfrm>
              <a:off x="1023614" y="1023614"/>
              <a:ext cx="381000" cy="381000"/>
            </a:xfrm>
            <a:prstGeom prst="rect">
              <a:avLst/>
            </a:prstGeom>
          </p:spPr>
        </p:pic>
      </p:grpSp>
      <p:sp>
        <p:nvSpPr>
          <p:cNvPr id="51" name="Rectangle 50">
            <a:extLst>
              <a:ext uri="{FF2B5EF4-FFF2-40B4-BE49-F238E27FC236}">
                <a16:creationId xmlns:a16="http://schemas.microsoft.com/office/drawing/2014/main" id="{5FD03D2F-A3FA-6584-AA8F-15172B7AEBD4}"/>
              </a:ext>
            </a:extLst>
          </p:cNvPr>
          <p:cNvSpPr/>
          <p:nvPr/>
        </p:nvSpPr>
        <p:spPr>
          <a:xfrm>
            <a:off x="9729437" y="6151580"/>
            <a:ext cx="1013715" cy="279727"/>
          </a:xfrm>
          <a:prstGeom prst="rect">
            <a:avLst/>
          </a:prstGeom>
          <a:solidFill>
            <a:schemeClr val="bg1">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050" b="1">
                <a:solidFill>
                  <a:schemeClr val="bg1"/>
                </a:solidFill>
              </a:rPr>
              <a:t>ERCOT grid</a:t>
            </a:r>
          </a:p>
        </p:txBody>
      </p:sp>
      <p:cxnSp>
        <p:nvCxnSpPr>
          <p:cNvPr id="52" name="Straight Connector 51">
            <a:extLst>
              <a:ext uri="{FF2B5EF4-FFF2-40B4-BE49-F238E27FC236}">
                <a16:creationId xmlns:a16="http://schemas.microsoft.com/office/drawing/2014/main" id="{9BBE201E-FD1F-8CCD-04B0-6ECA739A0DE0}"/>
              </a:ext>
            </a:extLst>
          </p:cNvPr>
          <p:cNvCxnSpPr>
            <a:cxnSpLocks/>
            <a:stCxn id="51" idx="0"/>
            <a:endCxn id="48" idx="4"/>
          </p:cNvCxnSpPr>
          <p:nvPr/>
        </p:nvCxnSpPr>
        <p:spPr>
          <a:xfrm flipV="1">
            <a:off x="10236295" y="5964506"/>
            <a:ext cx="0" cy="187074"/>
          </a:xfrm>
          <a:prstGeom prst="line">
            <a:avLst/>
          </a:prstGeom>
        </p:spPr>
        <p:style>
          <a:lnRef idx="2">
            <a:schemeClr val="accent1"/>
          </a:lnRef>
          <a:fillRef idx="0">
            <a:schemeClr val="accent1"/>
          </a:fillRef>
          <a:effectRef idx="1">
            <a:schemeClr val="accent1"/>
          </a:effectRef>
          <a:fontRef idx="minor">
            <a:schemeClr val="tx1"/>
          </a:fontRef>
        </p:style>
      </p:cxnSp>
      <p:sp>
        <p:nvSpPr>
          <p:cNvPr id="53" name="Rectangle 52">
            <a:extLst>
              <a:ext uri="{FF2B5EF4-FFF2-40B4-BE49-F238E27FC236}">
                <a16:creationId xmlns:a16="http://schemas.microsoft.com/office/drawing/2014/main" id="{B115F082-D7D0-BA12-56FB-9FFECB2A8DFF}"/>
              </a:ext>
            </a:extLst>
          </p:cNvPr>
          <p:cNvSpPr/>
          <p:nvPr/>
        </p:nvSpPr>
        <p:spPr>
          <a:xfrm>
            <a:off x="10366408" y="5119534"/>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1</a:t>
            </a:r>
          </a:p>
        </p:txBody>
      </p:sp>
      <p:cxnSp>
        <p:nvCxnSpPr>
          <p:cNvPr id="54" name="Connector: Elbow 53">
            <a:extLst>
              <a:ext uri="{FF2B5EF4-FFF2-40B4-BE49-F238E27FC236}">
                <a16:creationId xmlns:a16="http://schemas.microsoft.com/office/drawing/2014/main" id="{E882D27E-F26E-FE60-8539-288A6237F817}"/>
              </a:ext>
            </a:extLst>
          </p:cNvPr>
          <p:cNvCxnSpPr>
            <a:stCxn id="46" idx="2"/>
            <a:endCxn id="48" idx="2"/>
          </p:cNvCxnSpPr>
          <p:nvPr/>
        </p:nvCxnSpPr>
        <p:spPr>
          <a:xfrm rot="16200000" flipH="1">
            <a:off x="9831482" y="5559694"/>
            <a:ext cx="184666" cy="354329"/>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061014C7-E67E-D4B0-4871-F1552DD0B0FF}"/>
              </a:ext>
            </a:extLst>
          </p:cNvPr>
          <p:cNvCxnSpPr>
            <a:cxnSpLocks/>
            <a:stCxn id="53" idx="1"/>
            <a:endCxn id="48" idx="0"/>
          </p:cNvCxnSpPr>
          <p:nvPr/>
        </p:nvCxnSpPr>
        <p:spPr>
          <a:xfrm rot="10800000" flipV="1">
            <a:off x="10236296" y="5206377"/>
            <a:ext cx="130113" cy="487499"/>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3A1166F1-0C89-F445-971C-D08688478B9A}"/>
              </a:ext>
            </a:extLst>
          </p:cNvPr>
          <p:cNvSpPr/>
          <p:nvPr/>
        </p:nvSpPr>
        <p:spPr>
          <a:xfrm>
            <a:off x="10366408" y="5302370"/>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2</a:t>
            </a:r>
          </a:p>
        </p:txBody>
      </p:sp>
      <p:cxnSp>
        <p:nvCxnSpPr>
          <p:cNvPr id="74" name="Connector: Elbow 73">
            <a:extLst>
              <a:ext uri="{FF2B5EF4-FFF2-40B4-BE49-F238E27FC236}">
                <a16:creationId xmlns:a16="http://schemas.microsoft.com/office/drawing/2014/main" id="{31E41C2A-583F-07F1-8C2F-D3555441FF0F}"/>
              </a:ext>
            </a:extLst>
          </p:cNvPr>
          <p:cNvCxnSpPr>
            <a:cxnSpLocks/>
            <a:stCxn id="62" idx="1"/>
            <a:endCxn id="48" idx="0"/>
          </p:cNvCxnSpPr>
          <p:nvPr/>
        </p:nvCxnSpPr>
        <p:spPr>
          <a:xfrm rot="10800000" flipV="1">
            <a:off x="10236296" y="5389213"/>
            <a:ext cx="130113" cy="304663"/>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7" name="TextBox 62">
            <a:extLst>
              <a:ext uri="{FF2B5EF4-FFF2-40B4-BE49-F238E27FC236}">
                <a16:creationId xmlns:a16="http://schemas.microsoft.com/office/drawing/2014/main" id="{466F5EC5-0D8E-3ABD-CA32-2F10425D40A0}"/>
              </a:ext>
            </a:extLst>
          </p:cNvPr>
          <p:cNvSpPr txBox="1">
            <a:spLocks/>
          </p:cNvSpPr>
          <p:nvPr/>
        </p:nvSpPr>
        <p:spPr>
          <a:xfrm>
            <a:off x="3327750" y="991720"/>
            <a:ext cx="5374461"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CA" sz="1200" b="1">
                <a:solidFill>
                  <a:srgbClr val="000000"/>
                </a:solidFill>
                <a:latin typeface="Arial"/>
              </a:rPr>
              <a:t>D</a:t>
            </a:r>
            <a:r>
              <a:rPr kumimoji="0" lang="en-CA" sz="1200" b="1"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etails</a:t>
            </a:r>
            <a:endPar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1775271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8B4F3-871C-6E5E-62C4-1C7DEFE5A355}"/>
            </a:ext>
          </a:extLst>
        </p:cNvPr>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AF1F768D-92C8-EDC5-9142-05B0331D130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3" progId="TCLayout.ActiveDocument.1">
                  <p:embed/>
                </p:oleObj>
              </mc:Choice>
              <mc:Fallback>
                <p:oleObj name="think-cell Slide" r:id="rId10" imgW="404" imgH="403" progId="TCLayout.ActiveDocument.1">
                  <p:embed/>
                  <p:pic>
                    <p:nvPicPr>
                      <p:cNvPr id="4" name="Object 2" hidden="1">
                        <a:extLst>
                          <a:ext uri="{FF2B5EF4-FFF2-40B4-BE49-F238E27FC236}">
                            <a16:creationId xmlns:a16="http://schemas.microsoft.com/office/drawing/2014/main" id="{AF1F768D-92C8-EDC5-9142-05B0331D130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6D3D6BF8-C771-ACC7-9CDD-A9112E7800CE}"/>
              </a:ext>
            </a:extLst>
          </p:cNvPr>
          <p:cNvSpPr>
            <a:spLocks noGrp="1"/>
          </p:cNvSpPr>
          <p:nvPr>
            <p:ph type="title"/>
            <p:custDataLst>
              <p:tags r:id="rId2"/>
            </p:custDataLst>
          </p:nvPr>
        </p:nvSpPr>
        <p:spPr>
          <a:xfrm>
            <a:off x="554736" y="172212"/>
            <a:ext cx="11082528" cy="384721"/>
          </a:xfrm>
        </p:spPr>
        <p:txBody>
          <a:bodyPr vert="horz">
            <a:spAutoFit/>
          </a:bodyPr>
          <a:lstStyle/>
          <a:p>
            <a:r>
              <a:rPr lang="en-US"/>
              <a:t>Netted Network</a:t>
            </a:r>
            <a:endParaRPr lang="de-DE"/>
          </a:p>
        </p:txBody>
      </p:sp>
      <p:sp>
        <p:nvSpPr>
          <p:cNvPr id="55" name="4. Footnote">
            <a:extLst>
              <a:ext uri="{FF2B5EF4-FFF2-40B4-BE49-F238E27FC236}">
                <a16:creationId xmlns:a16="http://schemas.microsoft.com/office/drawing/2014/main" id="{A712E87C-C06A-65E7-E559-A88FE9C593F3}"/>
              </a:ext>
            </a:extLst>
          </p:cNvPr>
          <p:cNvSpPr txBox="1"/>
          <p:nvPr>
            <p:custDataLst>
              <p:tags r:id="rId3"/>
            </p:custDataLst>
          </p:nvPr>
        </p:nvSpPr>
        <p:spPr>
          <a:xfrm>
            <a:off x="2235695" y="6517231"/>
            <a:ext cx="6237739"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marR="0" lvl="0" indent="-1905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ERCOT discussions</a:t>
            </a:r>
          </a:p>
        </p:txBody>
      </p:sp>
      <p:grpSp>
        <p:nvGrpSpPr>
          <p:cNvPr id="60" name="Group 59">
            <a:extLst>
              <a:ext uri="{FF2B5EF4-FFF2-40B4-BE49-F238E27FC236}">
                <a16:creationId xmlns:a16="http://schemas.microsoft.com/office/drawing/2014/main" id="{B1D7BDFB-99B4-7D41-5A52-39CE53DAFBCD}"/>
              </a:ext>
            </a:extLst>
          </p:cNvPr>
          <p:cNvGrpSpPr/>
          <p:nvPr/>
        </p:nvGrpSpPr>
        <p:grpSpPr>
          <a:xfrm>
            <a:off x="9709328" y="702868"/>
            <a:ext cx="1590857" cy="184843"/>
            <a:chOff x="9745871" y="702868"/>
            <a:chExt cx="1590857" cy="184843"/>
          </a:xfrm>
        </p:grpSpPr>
        <p:grpSp>
          <p:nvGrpSpPr>
            <p:cNvPr id="56" name="XWhite 32">
              <a:extLst>
                <a:ext uri="{FF2B5EF4-FFF2-40B4-BE49-F238E27FC236}">
                  <a16:creationId xmlns:a16="http://schemas.microsoft.com/office/drawing/2014/main" id="{2685361C-4B2F-8968-3658-5822C2254E10}"/>
                </a:ext>
              </a:extLst>
            </p:cNvPr>
            <p:cNvGrpSpPr>
              <a:grpSpLocks noChangeAspect="1"/>
            </p:cNvGrpSpPr>
            <p:nvPr>
              <p:custDataLst>
                <p:tags r:id="rId8"/>
              </p:custDataLst>
            </p:nvPr>
          </p:nvGrpSpPr>
          <p:grpSpPr>
            <a:xfrm>
              <a:off x="9745871" y="702868"/>
              <a:ext cx="184843" cy="184843"/>
              <a:chOff x="1016000" y="1016000"/>
              <a:chExt cx="396228" cy="396228"/>
            </a:xfrm>
          </p:grpSpPr>
          <p:sp>
            <p:nvSpPr>
              <p:cNvPr id="57" name="Oval 56">
                <a:extLst>
                  <a:ext uri="{FF2B5EF4-FFF2-40B4-BE49-F238E27FC236}">
                    <a16:creationId xmlns:a16="http://schemas.microsoft.com/office/drawing/2014/main" id="{D4CE34C5-CEDB-2C1E-03BF-800C802D4A01}"/>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8" name="Graphic 57">
                <a:extLst>
                  <a:ext uri="{FF2B5EF4-FFF2-40B4-BE49-F238E27FC236}">
                    <a16:creationId xmlns:a16="http://schemas.microsoft.com/office/drawing/2014/main" id="{CFB9B46F-98A2-BA84-3FB9-F8623705E77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23614" y="1023614"/>
                <a:ext cx="381000" cy="381000"/>
              </a:xfrm>
              <a:prstGeom prst="rect">
                <a:avLst/>
              </a:prstGeom>
            </p:spPr>
          </p:pic>
        </p:grpSp>
        <p:sp>
          <p:nvSpPr>
            <p:cNvPr id="59" name="TextBox 62">
              <a:extLst>
                <a:ext uri="{FF2B5EF4-FFF2-40B4-BE49-F238E27FC236}">
                  <a16:creationId xmlns:a16="http://schemas.microsoft.com/office/drawing/2014/main" id="{E469FB74-9410-E822-A827-E5A5656301A3}"/>
                </a:ext>
              </a:extLst>
            </p:cNvPr>
            <p:cNvSpPr txBox="1">
              <a:spLocks/>
            </p:cNvSpPr>
            <p:nvPr/>
          </p:nvSpPr>
          <p:spPr>
            <a:xfrm>
              <a:off x="10050104" y="726040"/>
              <a:ext cx="1286624" cy="13849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Point of interconnection</a:t>
              </a:r>
              <a:endParaRPr kumimoji="0" lang="en-CA" sz="9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sp>
        <p:nvSpPr>
          <p:cNvPr id="23" name="TextBox 62">
            <a:extLst>
              <a:ext uri="{FF2B5EF4-FFF2-40B4-BE49-F238E27FC236}">
                <a16:creationId xmlns:a16="http://schemas.microsoft.com/office/drawing/2014/main" id="{AE36EC92-8FB3-C41B-4365-AE1BBBA9A056}"/>
              </a:ext>
            </a:extLst>
          </p:cNvPr>
          <p:cNvSpPr txBox="1">
            <a:spLocks/>
          </p:cNvSpPr>
          <p:nvPr/>
        </p:nvSpPr>
        <p:spPr>
          <a:xfrm>
            <a:off x="521663" y="1299945"/>
            <a:ext cx="2675973" cy="1477328"/>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200" b="1" err="1"/>
              <a:t>Colocated</a:t>
            </a:r>
            <a:r>
              <a:rPr lang="en-US" sz="1200" b="1"/>
              <a:t> Large Load and Generation operate behind a single POI (physically similar to SLF), but are permitted to participate simultaneously on both the supply and demand sides </a:t>
            </a:r>
            <a:r>
              <a:rPr lang="en-US" sz="1200"/>
              <a:t>of the ERCOT market, subject to the POI interconnection limit</a:t>
            </a:r>
            <a:endParaRPr lang="en-CA" sz="1200">
              <a:solidFill>
                <a:srgbClr val="000000"/>
              </a:solidFill>
            </a:endParaRPr>
          </a:p>
        </p:txBody>
      </p:sp>
      <p:sp>
        <p:nvSpPr>
          <p:cNvPr id="24" name="TextBox 62">
            <a:extLst>
              <a:ext uri="{FF2B5EF4-FFF2-40B4-BE49-F238E27FC236}">
                <a16:creationId xmlns:a16="http://schemas.microsoft.com/office/drawing/2014/main" id="{E26EF970-0791-CE3B-3C84-3E383978CBD8}"/>
              </a:ext>
            </a:extLst>
          </p:cNvPr>
          <p:cNvSpPr txBox="1">
            <a:spLocks/>
          </p:cNvSpPr>
          <p:nvPr/>
        </p:nvSpPr>
        <p:spPr>
          <a:xfrm>
            <a:off x="3327750" y="1299945"/>
            <a:ext cx="5374461" cy="1708160"/>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lvl="0" indent="-171450">
              <a:buClr>
                <a:srgbClr val="000000"/>
              </a:buClr>
              <a:buFont typeface="Arial" panose="020B0604020202020204" pitchFamily="34" charset="0"/>
              <a:buChar char="•"/>
              <a:defRPr/>
            </a:pPr>
            <a:r>
              <a:rPr lang="en-US" sz="1200" b="1"/>
              <a:t>Same physical configuration as SLF </a:t>
            </a:r>
            <a:r>
              <a:rPr lang="en-US" sz="1200"/>
              <a:t>(Load and GR/ESR behind one POI)</a:t>
            </a:r>
          </a:p>
          <a:p>
            <a:pPr marL="171450" lvl="0" indent="-171450">
              <a:buClr>
                <a:srgbClr val="000000"/>
              </a:buClr>
              <a:buFont typeface="Arial" panose="020B0604020202020204" pitchFamily="34" charset="0"/>
              <a:buChar char="•"/>
              <a:defRPr/>
            </a:pPr>
            <a:r>
              <a:rPr lang="en-US" sz="1200" b="1"/>
              <a:t>Net injection/withdrawal at the POI remains capped </a:t>
            </a:r>
            <a:r>
              <a:rPr lang="en-US" sz="1200"/>
              <a:t>by the interconnection agreement</a:t>
            </a:r>
          </a:p>
          <a:p>
            <a:pPr marL="171450" lvl="0" indent="-171450">
              <a:buClr>
                <a:srgbClr val="000000"/>
              </a:buClr>
              <a:buFont typeface="Arial" panose="020B0604020202020204" pitchFamily="34" charset="0"/>
              <a:buChar char="•"/>
              <a:defRPr/>
            </a:pPr>
            <a:r>
              <a:rPr lang="en-US" sz="1200" b="1"/>
              <a:t>Unlike SLF:</a:t>
            </a:r>
          </a:p>
          <a:p>
            <a:pPr marL="400050" lvl="1" indent="-171450">
              <a:buClr>
                <a:srgbClr val="000000"/>
              </a:buClr>
              <a:buFont typeface="Courier New" panose="02070309020205020404" pitchFamily="49" charset="0"/>
              <a:buChar char="o"/>
              <a:defRPr/>
            </a:pPr>
            <a:r>
              <a:rPr lang="en-US" sz="1200"/>
              <a:t>Supply and demand may participate simultaneously in Energy and AS</a:t>
            </a:r>
            <a:r>
              <a:rPr lang="en-US" sz="1200" baseline="30000"/>
              <a:t>1</a:t>
            </a:r>
            <a:r>
              <a:rPr lang="en-US" sz="1200"/>
              <a:t> markets</a:t>
            </a:r>
          </a:p>
          <a:p>
            <a:pPr marL="400050" lvl="1" indent="-171450">
              <a:buClr>
                <a:srgbClr val="000000"/>
              </a:buClr>
              <a:buFont typeface="Courier New" panose="02070309020205020404" pitchFamily="49" charset="0"/>
              <a:buChar char="o"/>
              <a:defRPr/>
            </a:pPr>
            <a:r>
              <a:rPr lang="en-US" sz="1200"/>
              <a:t>Enables concurrent market activity from load and generation behind the same POI</a:t>
            </a:r>
          </a:p>
        </p:txBody>
      </p:sp>
      <p:sp>
        <p:nvSpPr>
          <p:cNvPr id="3" name="TextBox 62">
            <a:extLst>
              <a:ext uri="{FF2B5EF4-FFF2-40B4-BE49-F238E27FC236}">
                <a16:creationId xmlns:a16="http://schemas.microsoft.com/office/drawing/2014/main" id="{45320218-B5DD-F308-AC13-78B01B24724F}"/>
              </a:ext>
            </a:extLst>
          </p:cNvPr>
          <p:cNvSpPr txBox="1">
            <a:spLocks/>
          </p:cNvSpPr>
          <p:nvPr/>
        </p:nvSpPr>
        <p:spPr>
          <a:xfrm>
            <a:off x="521663" y="991720"/>
            <a:ext cx="1827725"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Description</a:t>
            </a:r>
          </a:p>
        </p:txBody>
      </p:sp>
      <p:cxnSp>
        <p:nvCxnSpPr>
          <p:cNvPr id="5" name="Straight Connector 4">
            <a:extLst>
              <a:ext uri="{FF2B5EF4-FFF2-40B4-BE49-F238E27FC236}">
                <a16:creationId xmlns:a16="http://schemas.microsoft.com/office/drawing/2014/main" id="{55B554F8-8725-B977-7205-0AFABC760B5A}"/>
              </a:ext>
            </a:extLst>
          </p:cNvPr>
          <p:cNvCxnSpPr>
            <a:cxnSpLocks/>
          </p:cNvCxnSpPr>
          <p:nvPr/>
        </p:nvCxnSpPr>
        <p:spPr>
          <a:xfrm>
            <a:off x="521663" y="1213474"/>
            <a:ext cx="1077852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Sticker">
            <a:extLst>
              <a:ext uri="{FF2B5EF4-FFF2-40B4-BE49-F238E27FC236}">
                <a16:creationId xmlns:a16="http://schemas.microsoft.com/office/drawing/2014/main" id="{9DFF76CA-3B5C-4DE4-E7A0-3214C65F5D25}"/>
              </a:ext>
            </a:extLst>
          </p:cNvPr>
          <p:cNvSpPr txBox="1"/>
          <p:nvPr/>
        </p:nvSpPr>
        <p:spPr>
          <a:xfrm>
            <a:off x="10157789" y="0"/>
            <a:ext cx="2034211" cy="161583"/>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50" b="1" i="0" u="none" strike="noStrike" kern="1200" cap="all" spc="0" normalizeH="0" baseline="0" noProof="0" dirty="0">
                <a:ln>
                  <a:noFill/>
                </a:ln>
                <a:solidFill>
                  <a:srgbClr val="000000"/>
                </a:solidFill>
                <a:effectLst/>
                <a:uLnTx/>
                <a:uFillTx/>
                <a:latin typeface="Arial"/>
                <a:ea typeface="+mn-ea"/>
                <a:cs typeface="+mn-cs"/>
              </a:rPr>
              <a:t>UNFEASIBLE CONFIGURATION</a:t>
            </a:r>
          </a:p>
        </p:txBody>
      </p:sp>
      <p:sp>
        <p:nvSpPr>
          <p:cNvPr id="12" name="TrackerNumBlue 12">
            <a:extLst>
              <a:ext uri="{FF2B5EF4-FFF2-40B4-BE49-F238E27FC236}">
                <a16:creationId xmlns:a16="http://schemas.microsoft.com/office/drawing/2014/main" id="{27FC478F-47D4-ACC4-CF4B-4957AF52BC62}"/>
              </a:ext>
            </a:extLst>
          </p:cNvPr>
          <p:cNvSpPr/>
          <p:nvPr>
            <p:custDataLst>
              <p:tags r:id="rId4"/>
            </p:custDataLst>
          </p:nvPr>
        </p:nvSpPr>
        <p:spPr>
          <a:xfrm>
            <a:off x="40321" y="195572"/>
            <a:ext cx="338001" cy="33800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b="1">
                <a:solidFill>
                  <a:schemeClr val="bg1"/>
                </a:solidFill>
              </a:rPr>
              <a:t>3</a:t>
            </a:r>
          </a:p>
        </p:txBody>
      </p:sp>
      <p:sp>
        <p:nvSpPr>
          <p:cNvPr id="14" name="TextBox 62">
            <a:extLst>
              <a:ext uri="{FF2B5EF4-FFF2-40B4-BE49-F238E27FC236}">
                <a16:creationId xmlns:a16="http://schemas.microsoft.com/office/drawing/2014/main" id="{8E48E519-B8FD-3021-0FD0-14DAEB551861}"/>
              </a:ext>
            </a:extLst>
          </p:cNvPr>
          <p:cNvSpPr txBox="1">
            <a:spLocks/>
          </p:cNvSpPr>
          <p:nvPr/>
        </p:nvSpPr>
        <p:spPr>
          <a:xfrm>
            <a:off x="9176920" y="1009182"/>
            <a:ext cx="1490242"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Illustrative scheme</a:t>
            </a:r>
          </a:p>
        </p:txBody>
      </p:sp>
      <p:sp>
        <p:nvSpPr>
          <p:cNvPr id="16" name="TextBox 15">
            <a:extLst>
              <a:ext uri="{FF2B5EF4-FFF2-40B4-BE49-F238E27FC236}">
                <a16:creationId xmlns:a16="http://schemas.microsoft.com/office/drawing/2014/main" id="{52DE2184-33CA-3A88-B935-E2D02409E8ED}"/>
              </a:ext>
            </a:extLst>
          </p:cNvPr>
          <p:cNvSpPr txBox="1"/>
          <p:nvPr/>
        </p:nvSpPr>
        <p:spPr>
          <a:xfrm>
            <a:off x="9176920" y="1300295"/>
            <a:ext cx="2123265" cy="1015663"/>
          </a:xfrm>
          <a:prstGeom prst="rect">
            <a:avLst/>
          </a:prstGeom>
          <a:noFill/>
        </p:spPr>
        <p:txBody>
          <a:bodyPr wrap="square" lIns="0" rIns="0" rtlCol="0">
            <a:spAutoFit/>
          </a:bodyPr>
          <a:lstStyle/>
          <a:p>
            <a:r>
              <a:rPr lang="en-US" sz="1200" b="1"/>
              <a:t>Load = </a:t>
            </a:r>
            <a:r>
              <a:rPr lang="en-US" sz="1200"/>
              <a:t>1,000 MW</a:t>
            </a:r>
          </a:p>
          <a:p>
            <a:r>
              <a:rPr lang="en-US" sz="1200" b="1"/>
              <a:t>Gen = </a:t>
            </a:r>
            <a:r>
              <a:rPr lang="en-US" sz="1200"/>
              <a:t>5 x 250 MW</a:t>
            </a:r>
          </a:p>
          <a:p>
            <a:r>
              <a:rPr lang="en-US" sz="1200" b="1"/>
              <a:t>G-1 compliant </a:t>
            </a:r>
            <a:r>
              <a:rPr lang="en-US" sz="1200"/>
              <a:t>(serve 1,000 MW load) or most limiting contingency</a:t>
            </a:r>
          </a:p>
        </p:txBody>
      </p:sp>
      <p:sp>
        <p:nvSpPr>
          <p:cNvPr id="17" name="Rectangle 16">
            <a:extLst>
              <a:ext uri="{FF2B5EF4-FFF2-40B4-BE49-F238E27FC236}">
                <a16:creationId xmlns:a16="http://schemas.microsoft.com/office/drawing/2014/main" id="{83BD2782-E112-6370-3B1D-399452CACC36}"/>
              </a:ext>
            </a:extLst>
          </p:cNvPr>
          <p:cNvSpPr/>
          <p:nvPr/>
        </p:nvSpPr>
        <p:spPr>
          <a:xfrm>
            <a:off x="9176920" y="2315958"/>
            <a:ext cx="2118748" cy="1323089"/>
          </a:xfrm>
          <a:prstGeom prst="rect">
            <a:avLst/>
          </a:prstGeom>
          <a:noFill/>
          <a:ln w="28575" cap="sq">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5A9F9295-E138-7633-508F-7CA0F3506254}"/>
              </a:ext>
            </a:extLst>
          </p:cNvPr>
          <p:cNvSpPr/>
          <p:nvPr/>
        </p:nvSpPr>
        <p:spPr>
          <a:xfrm>
            <a:off x="9356954" y="2382081"/>
            <a:ext cx="779394" cy="5432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t>Load</a:t>
            </a:r>
          </a:p>
        </p:txBody>
      </p:sp>
      <p:grpSp>
        <p:nvGrpSpPr>
          <p:cNvPr id="21" name="XWhite 32">
            <a:extLst>
              <a:ext uri="{FF2B5EF4-FFF2-40B4-BE49-F238E27FC236}">
                <a16:creationId xmlns:a16="http://schemas.microsoft.com/office/drawing/2014/main" id="{4D15CB13-98DD-B360-9508-B86ACBD4A03F}"/>
              </a:ext>
            </a:extLst>
          </p:cNvPr>
          <p:cNvGrpSpPr>
            <a:grpSpLocks noChangeAspect="1"/>
          </p:cNvGrpSpPr>
          <p:nvPr>
            <p:custDataLst>
              <p:tags r:id="rId5"/>
            </p:custDataLst>
          </p:nvPr>
        </p:nvGrpSpPr>
        <p:grpSpPr>
          <a:xfrm>
            <a:off x="10100980" y="3331621"/>
            <a:ext cx="270629" cy="270629"/>
            <a:chOff x="1016000" y="1016000"/>
            <a:chExt cx="396228" cy="396228"/>
          </a:xfrm>
          <a:solidFill>
            <a:schemeClr val="bg2"/>
          </a:solidFill>
        </p:grpSpPr>
        <p:sp>
          <p:nvSpPr>
            <p:cNvPr id="47" name="Oval 46">
              <a:extLst>
                <a:ext uri="{FF2B5EF4-FFF2-40B4-BE49-F238E27FC236}">
                  <a16:creationId xmlns:a16="http://schemas.microsoft.com/office/drawing/2014/main" id="{9069BC13-6DCF-D7E9-072E-DC4AE3596FBB}"/>
                </a:ext>
              </a:extLst>
            </p:cNvPr>
            <p:cNvSpPr/>
            <p:nvPr/>
          </p:nvSpPr>
          <p:spPr>
            <a:xfrm>
              <a:off x="1016000" y="1016000"/>
              <a:ext cx="396228" cy="396228"/>
            </a:xfrm>
            <a:prstGeom prst="ellipse">
              <a:avLst/>
            </a:pr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48" name="Graphic 47">
              <a:extLst>
                <a:ext uri="{FF2B5EF4-FFF2-40B4-BE49-F238E27FC236}">
                  <a16:creationId xmlns:a16="http://schemas.microsoft.com/office/drawing/2014/main" id="{01A8A32E-1E6D-CC09-6F16-C8BD73C4F007}"/>
                </a:ext>
              </a:extLst>
            </p:cNvPr>
            <p:cNvPicPr>
              <a:picLocks noChangeAspect="1"/>
            </p:cNvPicPr>
            <p:nvPr/>
          </p:nvPicPr>
          <p:blipFill>
            <a:blip r:embed="rId12">
              <a:extLst>
                <a:ext uri="{96DAC541-7B7A-43D3-8B79-37D633B846F1}">
                  <asvg:svgBlip xmlns:asvg="http://schemas.microsoft.com/office/drawing/2016/SVG/main" r:embed="rId14"/>
                </a:ext>
              </a:extLst>
            </a:blip>
            <a:stretch>
              <a:fillRect/>
            </a:stretch>
          </p:blipFill>
          <p:spPr>
            <a:xfrm>
              <a:off x="1023614" y="1023614"/>
              <a:ext cx="381000" cy="381000"/>
            </a:xfrm>
            <a:prstGeom prst="rect">
              <a:avLst/>
            </a:prstGeom>
          </p:spPr>
        </p:pic>
      </p:grpSp>
      <p:sp>
        <p:nvSpPr>
          <p:cNvPr id="49" name="Rectangle 48">
            <a:extLst>
              <a:ext uri="{FF2B5EF4-FFF2-40B4-BE49-F238E27FC236}">
                <a16:creationId xmlns:a16="http://schemas.microsoft.com/office/drawing/2014/main" id="{6B1965B3-A57B-EEB1-1B53-D23B64F2EB80}"/>
              </a:ext>
            </a:extLst>
          </p:cNvPr>
          <p:cNvSpPr/>
          <p:nvPr/>
        </p:nvSpPr>
        <p:spPr>
          <a:xfrm>
            <a:off x="9729437" y="3707332"/>
            <a:ext cx="1013715" cy="279727"/>
          </a:xfrm>
          <a:prstGeom prst="rect">
            <a:avLst/>
          </a:prstGeom>
          <a:solidFill>
            <a:schemeClr val="bg1">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050" b="1">
                <a:solidFill>
                  <a:schemeClr val="bg1"/>
                </a:solidFill>
              </a:rPr>
              <a:t>ERCOT grid</a:t>
            </a:r>
          </a:p>
        </p:txBody>
      </p:sp>
      <p:cxnSp>
        <p:nvCxnSpPr>
          <p:cNvPr id="50" name="Straight Connector 49">
            <a:extLst>
              <a:ext uri="{FF2B5EF4-FFF2-40B4-BE49-F238E27FC236}">
                <a16:creationId xmlns:a16="http://schemas.microsoft.com/office/drawing/2014/main" id="{BA93A175-6447-1141-1C17-48A684E4A8EF}"/>
              </a:ext>
            </a:extLst>
          </p:cNvPr>
          <p:cNvCxnSpPr>
            <a:cxnSpLocks/>
            <a:stCxn id="49" idx="0"/>
            <a:endCxn id="47" idx="4"/>
          </p:cNvCxnSpPr>
          <p:nvPr/>
        </p:nvCxnSpPr>
        <p:spPr>
          <a:xfrm flipV="1">
            <a:off x="10236295" y="3602250"/>
            <a:ext cx="0" cy="105082"/>
          </a:xfrm>
          <a:prstGeom prst="line">
            <a:avLst/>
          </a:prstGeom>
        </p:spPr>
        <p:style>
          <a:lnRef idx="2">
            <a:schemeClr val="accent1"/>
          </a:lnRef>
          <a:fillRef idx="0">
            <a:schemeClr val="accent1"/>
          </a:fillRef>
          <a:effectRef idx="1">
            <a:schemeClr val="accent1"/>
          </a:effectRef>
          <a:fontRef idx="minor">
            <a:schemeClr val="tx1"/>
          </a:fontRef>
        </p:style>
      </p:cxnSp>
      <p:sp>
        <p:nvSpPr>
          <p:cNvPr id="51" name="Rectangle 50">
            <a:extLst>
              <a:ext uri="{FF2B5EF4-FFF2-40B4-BE49-F238E27FC236}">
                <a16:creationId xmlns:a16="http://schemas.microsoft.com/office/drawing/2014/main" id="{CFB969DA-E723-ACEF-FB68-C73B40E424C3}"/>
              </a:ext>
            </a:extLst>
          </p:cNvPr>
          <p:cNvSpPr/>
          <p:nvPr/>
        </p:nvSpPr>
        <p:spPr>
          <a:xfrm>
            <a:off x="10366408" y="2400319"/>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1</a:t>
            </a:r>
          </a:p>
        </p:txBody>
      </p:sp>
      <p:cxnSp>
        <p:nvCxnSpPr>
          <p:cNvPr id="52" name="Connector: Elbow 51">
            <a:extLst>
              <a:ext uri="{FF2B5EF4-FFF2-40B4-BE49-F238E27FC236}">
                <a16:creationId xmlns:a16="http://schemas.microsoft.com/office/drawing/2014/main" id="{B9193571-60E6-B39C-BECD-4B9D02196249}"/>
              </a:ext>
            </a:extLst>
          </p:cNvPr>
          <p:cNvCxnSpPr>
            <a:stCxn id="20" idx="2"/>
            <a:endCxn id="47" idx="2"/>
          </p:cNvCxnSpPr>
          <p:nvPr/>
        </p:nvCxnSpPr>
        <p:spPr>
          <a:xfrm rot="16200000" flipH="1">
            <a:off x="9653003" y="3018958"/>
            <a:ext cx="541625" cy="354329"/>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27C3F525-8F97-3250-F043-699C8798ADF0}"/>
              </a:ext>
            </a:extLst>
          </p:cNvPr>
          <p:cNvCxnSpPr>
            <a:cxnSpLocks/>
            <a:stCxn id="51" idx="1"/>
            <a:endCxn id="47" idx="0"/>
          </p:cNvCxnSpPr>
          <p:nvPr/>
        </p:nvCxnSpPr>
        <p:spPr>
          <a:xfrm rot="10800000" flipV="1">
            <a:off x="10236296" y="2487163"/>
            <a:ext cx="130113" cy="844458"/>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4012B210-5D41-10DA-42DC-B0F1B47F99C2}"/>
              </a:ext>
            </a:extLst>
          </p:cNvPr>
          <p:cNvSpPr/>
          <p:nvPr/>
        </p:nvSpPr>
        <p:spPr>
          <a:xfrm>
            <a:off x="10366408" y="2583155"/>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2</a:t>
            </a:r>
          </a:p>
        </p:txBody>
      </p:sp>
      <p:sp>
        <p:nvSpPr>
          <p:cNvPr id="61" name="Rectangle 60">
            <a:extLst>
              <a:ext uri="{FF2B5EF4-FFF2-40B4-BE49-F238E27FC236}">
                <a16:creationId xmlns:a16="http://schemas.microsoft.com/office/drawing/2014/main" id="{D27AA170-63C5-6886-6B8A-991E2687E6F5}"/>
              </a:ext>
            </a:extLst>
          </p:cNvPr>
          <p:cNvSpPr/>
          <p:nvPr/>
        </p:nvSpPr>
        <p:spPr>
          <a:xfrm>
            <a:off x="10366408" y="2765991"/>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3</a:t>
            </a:r>
          </a:p>
        </p:txBody>
      </p:sp>
      <p:sp>
        <p:nvSpPr>
          <p:cNvPr id="62" name="Rectangle 61">
            <a:extLst>
              <a:ext uri="{FF2B5EF4-FFF2-40B4-BE49-F238E27FC236}">
                <a16:creationId xmlns:a16="http://schemas.microsoft.com/office/drawing/2014/main" id="{4C761BAF-C635-A70E-3363-E5D906BDC719}"/>
              </a:ext>
            </a:extLst>
          </p:cNvPr>
          <p:cNvSpPr/>
          <p:nvPr/>
        </p:nvSpPr>
        <p:spPr>
          <a:xfrm>
            <a:off x="10366408" y="2948827"/>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4</a:t>
            </a:r>
          </a:p>
        </p:txBody>
      </p:sp>
      <p:sp>
        <p:nvSpPr>
          <p:cNvPr id="63" name="Rectangle 62">
            <a:extLst>
              <a:ext uri="{FF2B5EF4-FFF2-40B4-BE49-F238E27FC236}">
                <a16:creationId xmlns:a16="http://schemas.microsoft.com/office/drawing/2014/main" id="{930A55DA-BD92-738E-7D56-7345878B8308}"/>
              </a:ext>
            </a:extLst>
          </p:cNvPr>
          <p:cNvSpPr/>
          <p:nvPr/>
        </p:nvSpPr>
        <p:spPr>
          <a:xfrm>
            <a:off x="10366408" y="3131664"/>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5</a:t>
            </a:r>
          </a:p>
        </p:txBody>
      </p:sp>
      <p:cxnSp>
        <p:nvCxnSpPr>
          <p:cNvPr id="64" name="Connector: Elbow 63">
            <a:extLst>
              <a:ext uri="{FF2B5EF4-FFF2-40B4-BE49-F238E27FC236}">
                <a16:creationId xmlns:a16="http://schemas.microsoft.com/office/drawing/2014/main" id="{7F1CA43D-35F0-70D7-C2F8-63814D7A80A9}"/>
              </a:ext>
            </a:extLst>
          </p:cNvPr>
          <p:cNvCxnSpPr>
            <a:cxnSpLocks/>
            <a:stCxn id="54" idx="1"/>
            <a:endCxn id="47" idx="0"/>
          </p:cNvCxnSpPr>
          <p:nvPr/>
        </p:nvCxnSpPr>
        <p:spPr>
          <a:xfrm rot="10800000" flipV="1">
            <a:off x="10236296" y="2669999"/>
            <a:ext cx="130113" cy="661622"/>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47ADCC39-6AA1-FD19-7DCC-5C15A388DC35}"/>
              </a:ext>
            </a:extLst>
          </p:cNvPr>
          <p:cNvCxnSpPr>
            <a:cxnSpLocks/>
            <a:stCxn id="61" idx="1"/>
            <a:endCxn id="47" idx="0"/>
          </p:cNvCxnSpPr>
          <p:nvPr/>
        </p:nvCxnSpPr>
        <p:spPr>
          <a:xfrm rot="10800000" flipV="1">
            <a:off x="10236296" y="2852835"/>
            <a:ext cx="130113" cy="478786"/>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412D7218-F630-5419-C05E-F38291DDDF57}"/>
              </a:ext>
            </a:extLst>
          </p:cNvPr>
          <p:cNvCxnSpPr>
            <a:cxnSpLocks/>
            <a:stCxn id="62" idx="1"/>
            <a:endCxn id="47" idx="0"/>
          </p:cNvCxnSpPr>
          <p:nvPr/>
        </p:nvCxnSpPr>
        <p:spPr>
          <a:xfrm rot="10800000" flipV="1">
            <a:off x="10236296" y="3035671"/>
            <a:ext cx="130113" cy="295950"/>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id="{540C3BFE-BD59-27F0-6DB9-61FC60F43BBB}"/>
              </a:ext>
            </a:extLst>
          </p:cNvPr>
          <p:cNvCxnSpPr>
            <a:cxnSpLocks/>
            <a:stCxn id="63" idx="1"/>
            <a:endCxn id="47" idx="0"/>
          </p:cNvCxnSpPr>
          <p:nvPr/>
        </p:nvCxnSpPr>
        <p:spPr>
          <a:xfrm rot="10800000" flipV="1">
            <a:off x="10236296" y="3218507"/>
            <a:ext cx="130113" cy="113113"/>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EA593E72-2015-74C8-C094-FF7A1E38FC24}"/>
              </a:ext>
            </a:extLst>
          </p:cNvPr>
          <p:cNvSpPr txBox="1"/>
          <p:nvPr/>
        </p:nvSpPr>
        <p:spPr>
          <a:xfrm>
            <a:off x="9176920" y="4146878"/>
            <a:ext cx="2123265" cy="830997"/>
          </a:xfrm>
          <a:prstGeom prst="rect">
            <a:avLst/>
          </a:prstGeom>
          <a:noFill/>
        </p:spPr>
        <p:txBody>
          <a:bodyPr wrap="square" lIns="0" rIns="0" rtlCol="0">
            <a:spAutoFit/>
          </a:bodyPr>
          <a:lstStyle/>
          <a:p>
            <a:r>
              <a:rPr lang="en-US" sz="1200" b="1"/>
              <a:t>Load =</a:t>
            </a:r>
            <a:r>
              <a:rPr lang="en-US" sz="1200"/>
              <a:t> 1,000 MW</a:t>
            </a:r>
          </a:p>
          <a:p>
            <a:r>
              <a:rPr lang="en-US" sz="1200" b="1"/>
              <a:t>Gen =</a:t>
            </a:r>
            <a:r>
              <a:rPr lang="en-US" sz="1200"/>
              <a:t> 2 x 500 MW</a:t>
            </a:r>
          </a:p>
          <a:p>
            <a:r>
              <a:rPr lang="en-US" sz="1200" b="1"/>
              <a:t>G-1 compliant </a:t>
            </a:r>
            <a:r>
              <a:rPr lang="en-US" sz="1200"/>
              <a:t>(only serve 500 MW load)</a:t>
            </a:r>
          </a:p>
        </p:txBody>
      </p:sp>
      <p:sp>
        <p:nvSpPr>
          <p:cNvPr id="69" name="Rectangle 68">
            <a:extLst>
              <a:ext uri="{FF2B5EF4-FFF2-40B4-BE49-F238E27FC236}">
                <a16:creationId xmlns:a16="http://schemas.microsoft.com/office/drawing/2014/main" id="{35E205D5-30E2-F6CF-BC59-AACD5A9FA8BA}"/>
              </a:ext>
            </a:extLst>
          </p:cNvPr>
          <p:cNvSpPr/>
          <p:nvPr/>
        </p:nvSpPr>
        <p:spPr>
          <a:xfrm>
            <a:off x="9176920" y="5035173"/>
            <a:ext cx="2118748" cy="989039"/>
          </a:xfrm>
          <a:prstGeom prst="rect">
            <a:avLst/>
          </a:prstGeom>
          <a:noFill/>
          <a:ln w="28575" cap="sq">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70" name="Rectangle 69">
            <a:extLst>
              <a:ext uri="{FF2B5EF4-FFF2-40B4-BE49-F238E27FC236}">
                <a16:creationId xmlns:a16="http://schemas.microsoft.com/office/drawing/2014/main" id="{2B443DA8-1364-C4BA-1CC3-87744B8FBE9A}"/>
              </a:ext>
            </a:extLst>
          </p:cNvPr>
          <p:cNvSpPr/>
          <p:nvPr/>
        </p:nvSpPr>
        <p:spPr>
          <a:xfrm>
            <a:off x="9356954" y="5101296"/>
            <a:ext cx="779394" cy="5432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t>Load</a:t>
            </a:r>
          </a:p>
        </p:txBody>
      </p:sp>
      <p:grpSp>
        <p:nvGrpSpPr>
          <p:cNvPr id="71" name="XWhite 32">
            <a:extLst>
              <a:ext uri="{FF2B5EF4-FFF2-40B4-BE49-F238E27FC236}">
                <a16:creationId xmlns:a16="http://schemas.microsoft.com/office/drawing/2014/main" id="{AD0AD378-CB57-4F04-9DC5-836E8FB265EE}"/>
              </a:ext>
            </a:extLst>
          </p:cNvPr>
          <p:cNvGrpSpPr>
            <a:grpSpLocks noChangeAspect="1"/>
          </p:cNvGrpSpPr>
          <p:nvPr>
            <p:custDataLst>
              <p:tags r:id="rId6"/>
            </p:custDataLst>
          </p:nvPr>
        </p:nvGrpSpPr>
        <p:grpSpPr>
          <a:xfrm>
            <a:off x="10100980" y="5693877"/>
            <a:ext cx="270629" cy="270629"/>
            <a:chOff x="1016000" y="1016000"/>
            <a:chExt cx="396228" cy="396228"/>
          </a:xfrm>
          <a:solidFill>
            <a:schemeClr val="bg2"/>
          </a:solidFill>
        </p:grpSpPr>
        <p:sp>
          <p:nvSpPr>
            <p:cNvPr id="72" name="Oval 71">
              <a:extLst>
                <a:ext uri="{FF2B5EF4-FFF2-40B4-BE49-F238E27FC236}">
                  <a16:creationId xmlns:a16="http://schemas.microsoft.com/office/drawing/2014/main" id="{0C666DE3-6DE1-8881-5641-39259DD97151}"/>
                </a:ext>
              </a:extLst>
            </p:cNvPr>
            <p:cNvSpPr/>
            <p:nvPr/>
          </p:nvSpPr>
          <p:spPr>
            <a:xfrm>
              <a:off x="1016000" y="1016000"/>
              <a:ext cx="396228" cy="396228"/>
            </a:xfrm>
            <a:prstGeom prst="ellipse">
              <a:avLst/>
            </a:pr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73" name="Graphic 72">
              <a:extLst>
                <a:ext uri="{FF2B5EF4-FFF2-40B4-BE49-F238E27FC236}">
                  <a16:creationId xmlns:a16="http://schemas.microsoft.com/office/drawing/2014/main" id="{ECC174F6-29FB-1957-AEC6-2BA6F94C788D}"/>
                </a:ext>
              </a:extLst>
            </p:cNvPr>
            <p:cNvPicPr>
              <a:picLocks noChangeAspect="1"/>
            </p:cNvPicPr>
            <p:nvPr/>
          </p:nvPicPr>
          <p:blipFill>
            <a:blip r:embed="rId12">
              <a:extLst>
                <a:ext uri="{96DAC541-7B7A-43D3-8B79-37D633B846F1}">
                  <asvg:svgBlip xmlns:asvg="http://schemas.microsoft.com/office/drawing/2016/SVG/main" r:embed="rId14"/>
                </a:ext>
              </a:extLst>
            </a:blip>
            <a:stretch>
              <a:fillRect/>
            </a:stretch>
          </p:blipFill>
          <p:spPr>
            <a:xfrm>
              <a:off x="1023614" y="1023614"/>
              <a:ext cx="381000" cy="381000"/>
            </a:xfrm>
            <a:prstGeom prst="rect">
              <a:avLst/>
            </a:prstGeom>
          </p:spPr>
        </p:pic>
      </p:grpSp>
      <p:sp>
        <p:nvSpPr>
          <p:cNvPr id="74" name="Rectangle 73">
            <a:extLst>
              <a:ext uri="{FF2B5EF4-FFF2-40B4-BE49-F238E27FC236}">
                <a16:creationId xmlns:a16="http://schemas.microsoft.com/office/drawing/2014/main" id="{6B03F91C-025B-1660-2240-B754A688073C}"/>
              </a:ext>
            </a:extLst>
          </p:cNvPr>
          <p:cNvSpPr/>
          <p:nvPr/>
        </p:nvSpPr>
        <p:spPr>
          <a:xfrm>
            <a:off x="9729437" y="6151580"/>
            <a:ext cx="1013715" cy="279727"/>
          </a:xfrm>
          <a:prstGeom prst="rect">
            <a:avLst/>
          </a:prstGeom>
          <a:solidFill>
            <a:schemeClr val="bg1">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050" b="1">
                <a:solidFill>
                  <a:schemeClr val="bg1"/>
                </a:solidFill>
              </a:rPr>
              <a:t>ERCOT grid</a:t>
            </a:r>
          </a:p>
        </p:txBody>
      </p:sp>
      <p:cxnSp>
        <p:nvCxnSpPr>
          <p:cNvPr id="75" name="Straight Connector 74">
            <a:extLst>
              <a:ext uri="{FF2B5EF4-FFF2-40B4-BE49-F238E27FC236}">
                <a16:creationId xmlns:a16="http://schemas.microsoft.com/office/drawing/2014/main" id="{75DF2B2E-D44A-2204-43DC-9DACFD153652}"/>
              </a:ext>
            </a:extLst>
          </p:cNvPr>
          <p:cNvCxnSpPr>
            <a:cxnSpLocks/>
            <a:stCxn id="74" idx="0"/>
            <a:endCxn id="72" idx="4"/>
          </p:cNvCxnSpPr>
          <p:nvPr/>
        </p:nvCxnSpPr>
        <p:spPr>
          <a:xfrm flipV="1">
            <a:off x="10236295" y="5964506"/>
            <a:ext cx="0" cy="187074"/>
          </a:xfrm>
          <a:prstGeom prst="line">
            <a:avLst/>
          </a:prstGeom>
        </p:spPr>
        <p:style>
          <a:lnRef idx="2">
            <a:schemeClr val="accent1"/>
          </a:lnRef>
          <a:fillRef idx="0">
            <a:schemeClr val="accent1"/>
          </a:fillRef>
          <a:effectRef idx="1">
            <a:schemeClr val="accent1"/>
          </a:effectRef>
          <a:fontRef idx="minor">
            <a:schemeClr val="tx1"/>
          </a:fontRef>
        </p:style>
      </p:cxnSp>
      <p:sp>
        <p:nvSpPr>
          <p:cNvPr id="76" name="Rectangle 75">
            <a:extLst>
              <a:ext uri="{FF2B5EF4-FFF2-40B4-BE49-F238E27FC236}">
                <a16:creationId xmlns:a16="http://schemas.microsoft.com/office/drawing/2014/main" id="{907613F8-0559-A502-B105-7CC810CEFD84}"/>
              </a:ext>
            </a:extLst>
          </p:cNvPr>
          <p:cNvSpPr/>
          <p:nvPr/>
        </p:nvSpPr>
        <p:spPr>
          <a:xfrm>
            <a:off x="10366408" y="5119534"/>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1</a:t>
            </a:r>
          </a:p>
        </p:txBody>
      </p:sp>
      <p:cxnSp>
        <p:nvCxnSpPr>
          <p:cNvPr id="77" name="Connector: Elbow 76">
            <a:extLst>
              <a:ext uri="{FF2B5EF4-FFF2-40B4-BE49-F238E27FC236}">
                <a16:creationId xmlns:a16="http://schemas.microsoft.com/office/drawing/2014/main" id="{494C9E49-77E0-12C7-EC63-59C327E715CB}"/>
              </a:ext>
            </a:extLst>
          </p:cNvPr>
          <p:cNvCxnSpPr>
            <a:stCxn id="70" idx="2"/>
            <a:endCxn id="72" idx="2"/>
          </p:cNvCxnSpPr>
          <p:nvPr/>
        </p:nvCxnSpPr>
        <p:spPr>
          <a:xfrm rot="16200000" flipH="1">
            <a:off x="9831482" y="5559694"/>
            <a:ext cx="184666" cy="354329"/>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9D0D9DF4-B1A3-E68F-313A-95843459E68F}"/>
              </a:ext>
            </a:extLst>
          </p:cNvPr>
          <p:cNvCxnSpPr>
            <a:cxnSpLocks/>
            <a:stCxn id="76" idx="1"/>
            <a:endCxn id="72" idx="0"/>
          </p:cNvCxnSpPr>
          <p:nvPr/>
        </p:nvCxnSpPr>
        <p:spPr>
          <a:xfrm rot="10800000" flipV="1">
            <a:off x="10236296" y="5206377"/>
            <a:ext cx="130113" cy="487499"/>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60A7F7C7-D6F2-4478-6B48-37703B8E18F4}"/>
              </a:ext>
            </a:extLst>
          </p:cNvPr>
          <p:cNvSpPr/>
          <p:nvPr/>
        </p:nvSpPr>
        <p:spPr>
          <a:xfrm>
            <a:off x="10366408" y="5302370"/>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2</a:t>
            </a:r>
          </a:p>
        </p:txBody>
      </p:sp>
      <p:cxnSp>
        <p:nvCxnSpPr>
          <p:cNvPr id="80" name="Connector: Elbow 79">
            <a:extLst>
              <a:ext uri="{FF2B5EF4-FFF2-40B4-BE49-F238E27FC236}">
                <a16:creationId xmlns:a16="http://schemas.microsoft.com/office/drawing/2014/main" id="{D2539723-5E32-5B87-E2DE-A022F6B96DD6}"/>
              </a:ext>
            </a:extLst>
          </p:cNvPr>
          <p:cNvCxnSpPr>
            <a:cxnSpLocks/>
            <a:stCxn id="79" idx="1"/>
            <a:endCxn id="72" idx="0"/>
          </p:cNvCxnSpPr>
          <p:nvPr/>
        </p:nvCxnSpPr>
        <p:spPr>
          <a:xfrm rot="10800000" flipV="1">
            <a:off x="10236296" y="5389213"/>
            <a:ext cx="130113" cy="304663"/>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1" name="4. Footnote">
            <a:extLst>
              <a:ext uri="{FF2B5EF4-FFF2-40B4-BE49-F238E27FC236}">
                <a16:creationId xmlns:a16="http://schemas.microsoft.com/office/drawing/2014/main" id="{67760A3D-E7B4-6F7F-E23F-6C8C6617DBE2}"/>
              </a:ext>
            </a:extLst>
          </p:cNvPr>
          <p:cNvSpPr txBox="1"/>
          <p:nvPr>
            <p:custDataLst>
              <p:tags r:id="rId7"/>
            </p:custDataLst>
          </p:nvPr>
        </p:nvSpPr>
        <p:spPr>
          <a:xfrm>
            <a:off x="2226070" y="6307848"/>
            <a:ext cx="9167418"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marR="0" lvl="0" indent="-1905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1. Ancillary services</a:t>
            </a:r>
          </a:p>
        </p:txBody>
      </p:sp>
      <p:sp>
        <p:nvSpPr>
          <p:cNvPr id="82" name="TextBox 62">
            <a:extLst>
              <a:ext uri="{FF2B5EF4-FFF2-40B4-BE49-F238E27FC236}">
                <a16:creationId xmlns:a16="http://schemas.microsoft.com/office/drawing/2014/main" id="{836C9D11-8B56-7433-2680-4EF273CC69AA}"/>
              </a:ext>
            </a:extLst>
          </p:cNvPr>
          <p:cNvSpPr txBox="1">
            <a:spLocks/>
          </p:cNvSpPr>
          <p:nvPr/>
        </p:nvSpPr>
        <p:spPr>
          <a:xfrm>
            <a:off x="3327750" y="991720"/>
            <a:ext cx="5374461"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CA" sz="1200" b="1">
                <a:solidFill>
                  <a:srgbClr val="000000"/>
                </a:solidFill>
                <a:latin typeface="Arial"/>
              </a:rPr>
              <a:t>D</a:t>
            </a:r>
            <a:r>
              <a:rPr kumimoji="0" lang="en-CA" sz="1200" b="1"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etails</a:t>
            </a:r>
            <a:endPar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6361681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829AB-3F72-976E-9056-97166FFD9DB0}"/>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FB5A19B4-DF3F-094A-B587-B3EE20519CED}"/>
              </a:ext>
            </a:extLst>
          </p:cNvPr>
          <p:cNvGraphicFramePr>
            <a:graphicFrameLocks noChangeAspect="1"/>
          </p:cNvGraphicFramePr>
          <p:nvPr>
            <p:custDataLst>
              <p:tags r:id="rId2"/>
            </p:custDataLst>
            <p:extLst>
              <p:ext uri="{D42A27DB-BD31-4B8C-83A1-F6EECF244321}">
                <p14:modId xmlns:p14="http://schemas.microsoft.com/office/powerpoint/2010/main" val="22648952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3" progId="TCLayout.ActiveDocument.1">
                  <p:embed/>
                </p:oleObj>
              </mc:Choice>
              <mc:Fallback>
                <p:oleObj name="think-cell Slide" r:id="rId14" imgW="404" imgH="403" progId="TCLayout.ActiveDocument.1">
                  <p:embed/>
                  <p:pic>
                    <p:nvPicPr>
                      <p:cNvPr id="8" name="Object 9" hidden="1">
                        <a:extLst>
                          <a:ext uri="{FF2B5EF4-FFF2-40B4-BE49-F238E27FC236}">
                            <a16:creationId xmlns:a16="http://schemas.microsoft.com/office/drawing/2014/main" id="{FB5A19B4-DF3F-094A-B587-B3EE20519CED}"/>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A1F15950-E824-A16D-A29D-8716BD85225E}"/>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latin typeface="Arial" panose="020B0604020202020204" pitchFamily="34" charset="0"/>
            </a:endParaRPr>
          </a:p>
        </p:txBody>
      </p:sp>
      <p:sp>
        <p:nvSpPr>
          <p:cNvPr id="4" name="2. Slide Title">
            <a:extLst>
              <a:ext uri="{FF2B5EF4-FFF2-40B4-BE49-F238E27FC236}">
                <a16:creationId xmlns:a16="http://schemas.microsoft.com/office/drawing/2014/main" id="{10EEFE04-E435-2502-E9BC-CE68066587B1}"/>
              </a:ext>
            </a:extLst>
          </p:cNvPr>
          <p:cNvSpPr>
            <a:spLocks noGrp="1"/>
          </p:cNvSpPr>
          <p:nvPr>
            <p:ph type="title"/>
            <p:custDataLst>
              <p:tags r:id="rId3"/>
            </p:custDataLst>
          </p:nvPr>
        </p:nvSpPr>
        <p:spPr>
          <a:xfrm>
            <a:off x="554736" y="1706563"/>
            <a:ext cx="381304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Agenda</a:t>
            </a:r>
          </a:p>
        </p:txBody>
      </p:sp>
      <p:sp>
        <p:nvSpPr>
          <p:cNvPr id="10" name="Text Placeholder 9" hidden="1">
            <a:extLst>
              <a:ext uri="{FF2B5EF4-FFF2-40B4-BE49-F238E27FC236}">
                <a16:creationId xmlns:a16="http://schemas.microsoft.com/office/drawing/2014/main" id="{3A92F703-569F-0E53-68F6-C7C155B10D77}"/>
              </a:ext>
            </a:extLst>
          </p:cNvPr>
          <p:cNvSpPr>
            <a:spLocks noGrp="1"/>
          </p:cNvSpPr>
          <p:nvPr>
            <p:ph type="body" sz="quarter" idx="10"/>
          </p:nvPr>
        </p:nvSpPr>
        <p:spPr/>
        <p:txBody>
          <a:bodyPr/>
          <a:lstStyle/>
          <a:p>
            <a:endParaRPr lang="en-US"/>
          </a:p>
        </p:txBody>
      </p:sp>
      <p:sp>
        <p:nvSpPr>
          <p:cNvPr id="2" name="Text Placeholder 2">
            <a:hlinkClick r:id="rId16" action="ppaction://hlinksldjump"/>
            <a:extLst>
              <a:ext uri="{FF2B5EF4-FFF2-40B4-BE49-F238E27FC236}">
                <a16:creationId xmlns:a16="http://schemas.microsoft.com/office/drawing/2014/main" id="{25690820-B4FB-422A-99CB-A6CF31D03C38}"/>
              </a:ext>
            </a:extLst>
          </p:cNvPr>
          <p:cNvSpPr>
            <a:spLocks noGrp="1"/>
          </p:cNvSpPr>
          <p:nvPr>
            <p:custDataLst>
              <p:tags r:id="rId4"/>
            </p:custDataLst>
          </p:nvPr>
        </p:nvSpPr>
        <p:spPr bwMode="auto">
          <a:xfrm>
            <a:off x="4052887" y="1706564"/>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7" name="Text Placeholder 2">
            <a:hlinkClick r:id="rId17" action="ppaction://hlinksldjump"/>
            <a:extLst>
              <a:ext uri="{FF2B5EF4-FFF2-40B4-BE49-F238E27FC236}">
                <a16:creationId xmlns:a16="http://schemas.microsoft.com/office/drawing/2014/main" id="{BDE2F8C2-0D3E-4283-BA7C-1046245AE1B9}"/>
              </a:ext>
            </a:extLst>
          </p:cNvPr>
          <p:cNvSpPr>
            <a:spLocks noGrp="1"/>
          </p:cNvSpPr>
          <p:nvPr>
            <p:custDataLst>
              <p:tags r:id="rId5"/>
            </p:custDataLst>
          </p:nvPr>
        </p:nvSpPr>
        <p:spPr bwMode="auto">
          <a:xfrm>
            <a:off x="4052887" y="2205038"/>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Feb 26 Workshop Feedback</a:t>
            </a:r>
          </a:p>
        </p:txBody>
      </p:sp>
      <p:sp>
        <p:nvSpPr>
          <p:cNvPr id="30" name="Text Placeholder 2">
            <a:hlinkClick r:id="rId17" action="ppaction://hlinksldjump"/>
            <a:extLst>
              <a:ext uri="{FF2B5EF4-FFF2-40B4-BE49-F238E27FC236}">
                <a16:creationId xmlns:a16="http://schemas.microsoft.com/office/drawing/2014/main" id="{EC0E84DB-2487-C231-C8D2-972807D1256B}"/>
              </a:ext>
            </a:extLst>
          </p:cNvPr>
          <p:cNvSpPr>
            <a:spLocks noGrp="1"/>
          </p:cNvSpPr>
          <p:nvPr>
            <p:custDataLst>
              <p:tags r:id="rId6"/>
            </p:custDataLst>
          </p:nvPr>
        </p:nvSpPr>
        <p:spPr bwMode="auto">
          <a:xfrm>
            <a:off x="4052887" y="2703514"/>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1" indent="-228600">
              <a:buClr>
                <a:schemeClr val="tx1"/>
              </a:buClr>
              <a:buSzPct val="110000"/>
            </a:pPr>
            <a:r>
              <a:rPr lang="en-US">
                <a:cs typeface="+mn-cs"/>
              </a:rPr>
              <a:t>FAQs and common stakeholder questions</a:t>
            </a:r>
          </a:p>
        </p:txBody>
      </p:sp>
      <p:sp>
        <p:nvSpPr>
          <p:cNvPr id="32" name="Text Placeholder 2">
            <a:hlinkClick r:id="rId18" action="ppaction://hlinksldjump"/>
            <a:extLst>
              <a:ext uri="{FF2B5EF4-FFF2-40B4-BE49-F238E27FC236}">
                <a16:creationId xmlns:a16="http://schemas.microsoft.com/office/drawing/2014/main" id="{8367CEC6-5226-1D94-48D7-2C30A73799E6}"/>
              </a:ext>
            </a:extLst>
          </p:cNvPr>
          <p:cNvSpPr>
            <a:spLocks noGrp="1"/>
          </p:cNvSpPr>
          <p:nvPr>
            <p:custDataLst>
              <p:tags r:id="rId7"/>
            </p:custDataLst>
          </p:nvPr>
        </p:nvSpPr>
        <p:spPr bwMode="auto">
          <a:xfrm>
            <a:off x="4052887" y="3201989"/>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1" indent="-228600">
              <a:buClr>
                <a:schemeClr val="tx1"/>
              </a:buClr>
              <a:buSzPct val="110000"/>
            </a:pPr>
            <a:r>
              <a:rPr lang="en-US">
                <a:cs typeface="+mn-cs"/>
              </a:rPr>
              <a:t>Results from stakeholder feedback survey</a:t>
            </a:r>
          </a:p>
        </p:txBody>
      </p:sp>
      <p:sp>
        <p:nvSpPr>
          <p:cNvPr id="11" name="Text Placeholder 2">
            <a:hlinkClick r:id="rId19" action="ppaction://hlinksldjump"/>
            <a:extLst>
              <a:ext uri="{FF2B5EF4-FFF2-40B4-BE49-F238E27FC236}">
                <a16:creationId xmlns:a16="http://schemas.microsoft.com/office/drawing/2014/main" id="{D235BCD1-23B7-B538-B87C-8B227EE4572F}"/>
              </a:ext>
            </a:extLst>
          </p:cNvPr>
          <p:cNvSpPr>
            <a:spLocks noGrp="1"/>
          </p:cNvSpPr>
          <p:nvPr>
            <p:custDataLst>
              <p:tags r:id="rId8"/>
            </p:custDataLst>
          </p:nvPr>
        </p:nvSpPr>
        <p:spPr bwMode="auto">
          <a:xfrm>
            <a:off x="4052887" y="3700464"/>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Batch Zero PGRR Deep Dive</a:t>
            </a:r>
          </a:p>
        </p:txBody>
      </p:sp>
      <p:sp>
        <p:nvSpPr>
          <p:cNvPr id="14" name="Text Placeholder 2">
            <a:hlinkClick r:id="rId20" action="ppaction://hlinksldjump"/>
            <a:extLst>
              <a:ext uri="{FF2B5EF4-FFF2-40B4-BE49-F238E27FC236}">
                <a16:creationId xmlns:a16="http://schemas.microsoft.com/office/drawing/2014/main" id="{FFAC051C-B982-04DE-89AC-F046343673D0}"/>
              </a:ext>
            </a:extLst>
          </p:cNvPr>
          <p:cNvSpPr>
            <a:spLocks noGrp="1"/>
          </p:cNvSpPr>
          <p:nvPr>
            <p:custDataLst>
              <p:tags r:id="rId9"/>
            </p:custDataLst>
          </p:nvPr>
        </p:nvSpPr>
        <p:spPr bwMode="auto">
          <a:xfrm>
            <a:off x="4052887" y="4198938"/>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PGRR stakeholder feedback</a:t>
            </a:r>
          </a:p>
        </p:txBody>
      </p:sp>
      <p:sp>
        <p:nvSpPr>
          <p:cNvPr id="15" name="Text Placeholder 2">
            <a:hlinkClick r:id="rId21" action="ppaction://hlinksldjump"/>
            <a:extLst>
              <a:ext uri="{FF2B5EF4-FFF2-40B4-BE49-F238E27FC236}">
                <a16:creationId xmlns:a16="http://schemas.microsoft.com/office/drawing/2014/main" id="{201F8475-7F16-A668-F6EA-731AE29E1E6E}"/>
              </a:ext>
            </a:extLst>
          </p:cNvPr>
          <p:cNvSpPr>
            <a:spLocks noGrp="1"/>
          </p:cNvSpPr>
          <p:nvPr>
            <p:custDataLst>
              <p:tags r:id="rId10"/>
            </p:custDataLst>
          </p:nvPr>
        </p:nvSpPr>
        <p:spPr bwMode="auto">
          <a:xfrm>
            <a:off x="4052887" y="4697414"/>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Follow-on Discussion: CLR and BYOG</a:t>
            </a:r>
          </a:p>
        </p:txBody>
      </p:sp>
      <p:sp>
        <p:nvSpPr>
          <p:cNvPr id="3" name="Text Placeholder 2">
            <a:extLst>
              <a:ext uri="{FF2B5EF4-FFF2-40B4-BE49-F238E27FC236}">
                <a16:creationId xmlns:a16="http://schemas.microsoft.com/office/drawing/2014/main" id="{7C0F77A5-291A-CDC3-8BE6-B36A1262415A}"/>
              </a:ext>
            </a:extLst>
          </p:cNvPr>
          <p:cNvSpPr>
            <a:spLocks noGrp="1"/>
          </p:cNvSpPr>
          <p:nvPr>
            <p:custDataLst>
              <p:tags r:id="rId11"/>
            </p:custDataLst>
          </p:nvPr>
        </p:nvSpPr>
        <p:spPr bwMode="auto">
          <a:xfrm>
            <a:off x="4052887" y="5195889"/>
            <a:ext cx="7594600" cy="498475"/>
          </a:xfrm>
          <a:prstGeom prst="rect">
            <a:avLst/>
          </a:prstGeom>
          <a:solidFill>
            <a:schemeClr val="accent1"/>
          </a:solidFill>
          <a:ln>
            <a:noFill/>
          </a:ln>
          <a:effec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tx2"/>
                </a:solidFill>
              </a:rPr>
              <a:t>Q&amp;A</a:t>
            </a:r>
          </a:p>
        </p:txBody>
      </p:sp>
      <p:sp>
        <p:nvSpPr>
          <p:cNvPr id="18" name="Text Placeholder 2">
            <a:hlinkClick r:id="rId22" action="ppaction://hlinksldjump"/>
            <a:extLst>
              <a:ext uri="{FF2B5EF4-FFF2-40B4-BE49-F238E27FC236}">
                <a16:creationId xmlns:a16="http://schemas.microsoft.com/office/drawing/2014/main" id="{7C5C6A4B-DBBF-7DAE-AA25-2433D0816A7E}"/>
              </a:ext>
            </a:extLst>
          </p:cNvPr>
          <p:cNvSpPr>
            <a:spLocks noGrp="1"/>
          </p:cNvSpPr>
          <p:nvPr>
            <p:custDataLst>
              <p:tags r:id="rId12"/>
            </p:custDataLst>
          </p:nvPr>
        </p:nvSpPr>
        <p:spPr bwMode="auto">
          <a:xfrm>
            <a:off x="4052888" y="5694363"/>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Appendix</a:t>
            </a:r>
          </a:p>
        </p:txBody>
      </p:sp>
    </p:spTree>
    <p:custDataLst>
      <p:tags r:id="rId1"/>
    </p:custDataLst>
    <p:extLst>
      <p:ext uri="{BB962C8B-B14F-4D97-AF65-F5344CB8AC3E}">
        <p14:creationId xmlns:p14="http://schemas.microsoft.com/office/powerpoint/2010/main" val="5756259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F993B78-B7FB-7793-6041-DEF55C835D76}"/>
              </a:ext>
            </a:extLst>
          </p:cNvPr>
          <p:cNvGraphicFramePr>
            <a:graphicFrameLocks noChangeAspect="1"/>
          </p:cNvGraphicFramePr>
          <p:nvPr>
            <p:custDataLst>
              <p:tags r:id="rId1"/>
            </p:custDataLst>
            <p:extLst>
              <p:ext uri="{D42A27DB-BD31-4B8C-83A1-F6EECF244321}">
                <p14:modId xmlns:p14="http://schemas.microsoft.com/office/powerpoint/2010/main" val="34892204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think-cell data - do not delete" hidden="1">
                        <a:extLst>
                          <a:ext uri="{FF2B5EF4-FFF2-40B4-BE49-F238E27FC236}">
                            <a16:creationId xmlns:a16="http://schemas.microsoft.com/office/drawing/2014/main" id="{4F993B78-B7FB-7793-6041-DEF55C835D7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3BA479D9-FA98-D813-8907-E39CB001D5E9}"/>
              </a:ext>
            </a:extLst>
          </p:cNvPr>
          <p:cNvSpPr>
            <a:spLocks noGrp="1"/>
          </p:cNvSpPr>
          <p:nvPr>
            <p:ph type="ctrTitle"/>
          </p:nvPr>
        </p:nvSpPr>
        <p:spPr>
          <a:xfrm>
            <a:off x="711200" y="2438405"/>
            <a:ext cx="10674157" cy="615553"/>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sz="4000"/>
              <a:t>Q&amp;A session</a:t>
            </a:r>
          </a:p>
        </p:txBody>
      </p:sp>
      <p:sp>
        <p:nvSpPr>
          <p:cNvPr id="3" name="Slide Number">
            <a:extLst>
              <a:ext uri="{FF2B5EF4-FFF2-40B4-BE49-F238E27FC236}">
                <a16:creationId xmlns:a16="http://schemas.microsoft.com/office/drawing/2014/main" id="{5BE21BA2-3139-1C71-518F-5F4C419C5560}"/>
              </a:ext>
            </a:extLst>
          </p:cNvPr>
          <p:cNvSpPr>
            <a:spLocks noChangeArrowheads="1"/>
          </p:cNvSpPr>
          <p:nvPr>
            <p:custDataLst>
              <p:tags r:id="rId2"/>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66</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2116311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7AFD6-5CEF-9CAF-54D9-D8C85D50A7D1}"/>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60040BC0-01A7-12A2-35C9-154D4C3AE9DC}"/>
              </a:ext>
            </a:extLst>
          </p:cNvPr>
          <p:cNvGraphicFramePr>
            <a:graphicFrameLocks noChangeAspect="1"/>
          </p:cNvGraphicFramePr>
          <p:nvPr>
            <p:custDataLst>
              <p:tags r:id="rId2"/>
            </p:custDataLst>
            <p:extLst>
              <p:ext uri="{D42A27DB-BD31-4B8C-83A1-F6EECF244321}">
                <p14:modId xmlns:p14="http://schemas.microsoft.com/office/powerpoint/2010/main" val="10851163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3" progId="TCLayout.ActiveDocument.1">
                  <p:embed/>
                </p:oleObj>
              </mc:Choice>
              <mc:Fallback>
                <p:oleObj name="think-cell Slide" r:id="rId14" imgW="404" imgH="403" progId="TCLayout.ActiveDocument.1">
                  <p:embed/>
                  <p:pic>
                    <p:nvPicPr>
                      <p:cNvPr id="8" name="Object 9" hidden="1">
                        <a:extLst>
                          <a:ext uri="{FF2B5EF4-FFF2-40B4-BE49-F238E27FC236}">
                            <a16:creationId xmlns:a16="http://schemas.microsoft.com/office/drawing/2014/main" id="{60040BC0-01A7-12A2-35C9-154D4C3AE9DC}"/>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B281FD44-7F56-DBBE-8C74-7D4E6DFD5BE1}"/>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2" name="Text Placeholder 2">
            <a:hlinkClick r:id="rId16" action="ppaction://hlinksldjump"/>
            <a:extLst>
              <a:ext uri="{FF2B5EF4-FFF2-40B4-BE49-F238E27FC236}">
                <a16:creationId xmlns:a16="http://schemas.microsoft.com/office/drawing/2014/main" id="{F9A807A2-7F29-D26B-83FC-6C9E4D8B404B}"/>
              </a:ext>
            </a:extLst>
          </p:cNvPr>
          <p:cNvSpPr>
            <a:spLocks noGrp="1"/>
          </p:cNvSpPr>
          <p:nvPr>
            <p:custDataLst>
              <p:tags r:id="rId3"/>
            </p:custDataLst>
          </p:nvPr>
        </p:nvSpPr>
        <p:spPr bwMode="auto">
          <a:xfrm>
            <a:off x="4052888" y="1157289"/>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11" name="Text Placeholder 2">
            <a:hlinkClick r:id="rId17" action="ppaction://hlinksldjump"/>
            <a:extLst>
              <a:ext uri="{FF2B5EF4-FFF2-40B4-BE49-F238E27FC236}">
                <a16:creationId xmlns:a16="http://schemas.microsoft.com/office/drawing/2014/main" id="{FBF6DF2C-43A1-26DF-52D7-2C066A9B6ADD}"/>
              </a:ext>
            </a:extLst>
          </p:cNvPr>
          <p:cNvSpPr>
            <a:spLocks noGrp="1"/>
          </p:cNvSpPr>
          <p:nvPr>
            <p:custDataLst>
              <p:tags r:id="rId4"/>
            </p:custDataLst>
          </p:nvPr>
        </p:nvSpPr>
        <p:spPr bwMode="auto">
          <a:xfrm>
            <a:off x="4052888" y="1655763"/>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Feb 26 Workshop Feedback</a:t>
            </a:r>
          </a:p>
        </p:txBody>
      </p:sp>
      <p:sp>
        <p:nvSpPr>
          <p:cNvPr id="14" name="Text Placeholder 2">
            <a:hlinkClick r:id="rId17" action="ppaction://hlinksldjump"/>
            <a:extLst>
              <a:ext uri="{FF2B5EF4-FFF2-40B4-BE49-F238E27FC236}">
                <a16:creationId xmlns:a16="http://schemas.microsoft.com/office/drawing/2014/main" id="{DA7E3DBB-A61E-B49E-24E3-12DB0DCD9CB9}"/>
              </a:ext>
            </a:extLst>
          </p:cNvPr>
          <p:cNvSpPr>
            <a:spLocks noGrp="1"/>
          </p:cNvSpPr>
          <p:nvPr>
            <p:custDataLst>
              <p:tags r:id="rId5"/>
            </p:custDataLst>
          </p:nvPr>
        </p:nvSpPr>
        <p:spPr bwMode="auto">
          <a:xfrm>
            <a:off x="4052888" y="2154239"/>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1" indent="-228600">
              <a:buClr>
                <a:schemeClr val="tx1"/>
              </a:buClr>
              <a:buSzPct val="110000"/>
            </a:pPr>
            <a:r>
              <a:rPr lang="en-US">
                <a:cs typeface="+mn-cs"/>
              </a:rPr>
              <a:t>FAQs and common stakeholder questions</a:t>
            </a:r>
          </a:p>
        </p:txBody>
      </p:sp>
      <p:sp>
        <p:nvSpPr>
          <p:cNvPr id="16" name="Text Placeholder 2">
            <a:hlinkClick r:id="rId18" action="ppaction://hlinksldjump"/>
            <a:extLst>
              <a:ext uri="{FF2B5EF4-FFF2-40B4-BE49-F238E27FC236}">
                <a16:creationId xmlns:a16="http://schemas.microsoft.com/office/drawing/2014/main" id="{EC6830B9-76F2-C080-B00A-4A32108334A9}"/>
              </a:ext>
            </a:extLst>
          </p:cNvPr>
          <p:cNvSpPr>
            <a:spLocks noGrp="1"/>
          </p:cNvSpPr>
          <p:nvPr>
            <p:custDataLst>
              <p:tags r:id="rId6"/>
            </p:custDataLst>
          </p:nvPr>
        </p:nvSpPr>
        <p:spPr bwMode="auto">
          <a:xfrm>
            <a:off x="4052888" y="2652714"/>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1" indent="-228600">
              <a:buClr>
                <a:schemeClr val="tx1"/>
              </a:buClr>
              <a:buSzPct val="110000"/>
            </a:pPr>
            <a:r>
              <a:rPr lang="en-US">
                <a:cs typeface="+mn-cs"/>
              </a:rPr>
              <a:t>Results from stakeholder feedback survey</a:t>
            </a:r>
          </a:p>
        </p:txBody>
      </p:sp>
      <p:sp>
        <p:nvSpPr>
          <p:cNvPr id="17" name="Text Placeholder 2">
            <a:hlinkClick r:id="rId19" action="ppaction://hlinksldjump"/>
            <a:extLst>
              <a:ext uri="{FF2B5EF4-FFF2-40B4-BE49-F238E27FC236}">
                <a16:creationId xmlns:a16="http://schemas.microsoft.com/office/drawing/2014/main" id="{88F73D65-1ECD-1069-6EF9-98F1644354B5}"/>
              </a:ext>
            </a:extLst>
          </p:cNvPr>
          <p:cNvSpPr>
            <a:spLocks noGrp="1"/>
          </p:cNvSpPr>
          <p:nvPr>
            <p:custDataLst>
              <p:tags r:id="rId7"/>
            </p:custDataLst>
          </p:nvPr>
        </p:nvSpPr>
        <p:spPr bwMode="auto">
          <a:xfrm>
            <a:off x="4052888" y="3151189"/>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Batch Zero PGRR Deep Dive</a:t>
            </a:r>
          </a:p>
        </p:txBody>
      </p:sp>
      <p:sp>
        <p:nvSpPr>
          <p:cNvPr id="18" name="Text Placeholder 2">
            <a:hlinkClick r:id="rId20" action="ppaction://hlinksldjump"/>
            <a:extLst>
              <a:ext uri="{FF2B5EF4-FFF2-40B4-BE49-F238E27FC236}">
                <a16:creationId xmlns:a16="http://schemas.microsoft.com/office/drawing/2014/main" id="{3B049FD4-4FE8-D426-029A-00F0A5364572}"/>
              </a:ext>
            </a:extLst>
          </p:cNvPr>
          <p:cNvSpPr>
            <a:spLocks noGrp="1"/>
          </p:cNvSpPr>
          <p:nvPr>
            <p:custDataLst>
              <p:tags r:id="rId8"/>
            </p:custDataLst>
          </p:nvPr>
        </p:nvSpPr>
        <p:spPr bwMode="auto">
          <a:xfrm>
            <a:off x="4052888" y="3649663"/>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PGRR stakeholder feedback</a:t>
            </a:r>
          </a:p>
        </p:txBody>
      </p:sp>
      <p:sp>
        <p:nvSpPr>
          <p:cNvPr id="19" name="Text Placeholder 2">
            <a:hlinkClick r:id="rId21" action="ppaction://hlinksldjump"/>
            <a:extLst>
              <a:ext uri="{FF2B5EF4-FFF2-40B4-BE49-F238E27FC236}">
                <a16:creationId xmlns:a16="http://schemas.microsoft.com/office/drawing/2014/main" id="{C02EFEA6-33BB-A53A-18E8-A79392F5C7A0}"/>
              </a:ext>
            </a:extLst>
          </p:cNvPr>
          <p:cNvSpPr>
            <a:spLocks noGrp="1"/>
          </p:cNvSpPr>
          <p:nvPr>
            <p:custDataLst>
              <p:tags r:id="rId9"/>
            </p:custDataLst>
          </p:nvPr>
        </p:nvSpPr>
        <p:spPr bwMode="auto">
          <a:xfrm>
            <a:off x="4052888" y="4148139"/>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Follow-on Discussion: CLR and BYOG</a:t>
            </a:r>
          </a:p>
        </p:txBody>
      </p:sp>
      <p:sp>
        <p:nvSpPr>
          <p:cNvPr id="20" name="Text Placeholder 2">
            <a:hlinkClick r:id="rId22" action="ppaction://hlinksldjump"/>
            <a:extLst>
              <a:ext uri="{FF2B5EF4-FFF2-40B4-BE49-F238E27FC236}">
                <a16:creationId xmlns:a16="http://schemas.microsoft.com/office/drawing/2014/main" id="{FAE508BD-343D-7CD7-2A46-9FD9FB7B2C73}"/>
              </a:ext>
            </a:extLst>
          </p:cNvPr>
          <p:cNvSpPr>
            <a:spLocks noGrp="1"/>
          </p:cNvSpPr>
          <p:nvPr>
            <p:custDataLst>
              <p:tags r:id="rId10"/>
            </p:custDataLst>
          </p:nvPr>
        </p:nvSpPr>
        <p:spPr bwMode="auto">
          <a:xfrm>
            <a:off x="4052888" y="4646614"/>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Q&amp;A</a:t>
            </a:r>
          </a:p>
        </p:txBody>
      </p:sp>
      <p:sp>
        <p:nvSpPr>
          <p:cNvPr id="26" name="Text Placeholder 2">
            <a:extLst>
              <a:ext uri="{FF2B5EF4-FFF2-40B4-BE49-F238E27FC236}">
                <a16:creationId xmlns:a16="http://schemas.microsoft.com/office/drawing/2014/main" id="{6AC55A49-755E-798F-F05A-C6F2EFFC7C70}"/>
              </a:ext>
            </a:extLst>
          </p:cNvPr>
          <p:cNvSpPr>
            <a:spLocks noGrp="1"/>
          </p:cNvSpPr>
          <p:nvPr>
            <p:custDataLst>
              <p:tags r:id="rId11"/>
            </p:custDataLst>
          </p:nvPr>
        </p:nvSpPr>
        <p:spPr bwMode="auto">
          <a:xfrm>
            <a:off x="4052888" y="5145089"/>
            <a:ext cx="7594600" cy="498475"/>
          </a:xfrm>
          <a:prstGeom prst="rect">
            <a:avLst/>
          </a:prstGeom>
          <a:solidFill>
            <a:schemeClr val="accent1"/>
          </a:solidFill>
          <a:ln>
            <a:noFill/>
          </a:ln>
          <a:effec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tx2"/>
                </a:solidFill>
              </a:rPr>
              <a:t>Appendix</a:t>
            </a:r>
            <a:endParaRPr lang="en-US">
              <a:solidFill>
                <a:schemeClr val="tx2"/>
              </a:solidFill>
            </a:endParaRPr>
          </a:p>
        </p:txBody>
      </p:sp>
      <p:sp>
        <p:nvSpPr>
          <p:cNvPr id="4" name="2. Slide Title">
            <a:extLst>
              <a:ext uri="{FF2B5EF4-FFF2-40B4-BE49-F238E27FC236}">
                <a16:creationId xmlns:a16="http://schemas.microsoft.com/office/drawing/2014/main" id="{86341216-936B-24D5-1C51-AEFEA6D44052}"/>
              </a:ext>
            </a:extLst>
          </p:cNvPr>
          <p:cNvSpPr>
            <a:spLocks noGrp="1"/>
          </p:cNvSpPr>
          <p:nvPr>
            <p:ph type="title"/>
            <p:custDataLst>
              <p:tags r:id="rId12"/>
            </p:custDataLst>
          </p:nvPr>
        </p:nvSpPr>
        <p:spPr>
          <a:xfrm>
            <a:off x="554736" y="1157288"/>
            <a:ext cx="3813048" cy="384175"/>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Tree>
    <p:custDataLst>
      <p:tags r:id="rId1"/>
    </p:custDataLst>
    <p:extLst>
      <p:ext uri="{BB962C8B-B14F-4D97-AF65-F5344CB8AC3E}">
        <p14:creationId xmlns:p14="http://schemas.microsoft.com/office/powerpoint/2010/main" val="1390160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55A5A-015F-BB6C-1EF8-E8BAB2A10657}"/>
            </a:ext>
          </a:extLst>
        </p:cNvPr>
        <p:cNvGrpSpPr/>
        <p:nvPr/>
      </p:nvGrpSpPr>
      <p:grpSpPr>
        <a:xfrm>
          <a:off x="0" y="0"/>
          <a:ext cx="0" cy="0"/>
          <a:chOff x="0" y="0"/>
          <a:chExt cx="0" cy="0"/>
        </a:xfrm>
      </p:grpSpPr>
      <p:graphicFrame>
        <p:nvGraphicFramePr>
          <p:cNvPr id="9" name="Object 6" hidden="1">
            <a:extLst>
              <a:ext uri="{FF2B5EF4-FFF2-40B4-BE49-F238E27FC236}">
                <a16:creationId xmlns:a16="http://schemas.microsoft.com/office/drawing/2014/main" id="{3C71AE3A-2172-2816-E44C-D072E3E0CC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606" imgH="608" progId="TCLayout.ActiveDocument.1">
                  <p:embed/>
                </p:oleObj>
              </mc:Choice>
              <mc:Fallback>
                <p:oleObj name="think-cell Slide" r:id="rId6" imgW="606" imgH="608" progId="TCLayout.ActiveDocument.1">
                  <p:embed/>
                  <p:pic>
                    <p:nvPicPr>
                      <p:cNvPr id="9" name="Object 6" hidden="1">
                        <a:extLst>
                          <a:ext uri="{FF2B5EF4-FFF2-40B4-BE49-F238E27FC236}">
                            <a16:creationId xmlns:a16="http://schemas.microsoft.com/office/drawing/2014/main" id="{3C71AE3A-2172-2816-E44C-D072E3E0CCA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3" name="1. On-page tracker" hidden="1">
            <a:extLst>
              <a:ext uri="{FF2B5EF4-FFF2-40B4-BE49-F238E27FC236}">
                <a16:creationId xmlns:a16="http://schemas.microsoft.com/office/drawing/2014/main" id="{023C5C22-311A-3EA2-A0A9-6904FBD1B597}"/>
              </a:ext>
            </a:extLst>
          </p:cNvPr>
          <p:cNvSpPr>
            <a:spLocks noGrp="1"/>
          </p:cNvSpPr>
          <p:nvPr>
            <p:ph type="body" sz="quarter" idx="10"/>
            <p:custDataLst>
              <p:tags r:id="rId2"/>
            </p:custDataLst>
          </p:nvPr>
        </p:nvSpPr>
        <p:spPr/>
        <p:txBody>
          <a:bodyPr/>
          <a:lstStyle/>
          <a:p>
            <a:endParaRPr lang="en-GB"/>
          </a:p>
        </p:txBody>
      </p:sp>
      <p:sp>
        <p:nvSpPr>
          <p:cNvPr id="2" name="2. Slide Title">
            <a:extLst>
              <a:ext uri="{FF2B5EF4-FFF2-40B4-BE49-F238E27FC236}">
                <a16:creationId xmlns:a16="http://schemas.microsoft.com/office/drawing/2014/main" id="{57264EC7-567A-5CD4-F517-BDFCEE6BFEF9}"/>
              </a:ext>
            </a:extLst>
          </p:cNvPr>
          <p:cNvSpPr>
            <a:spLocks noGrp="1"/>
          </p:cNvSpPr>
          <p:nvPr>
            <p:ph type="title"/>
            <p:custDataLst>
              <p:tags r:id="rId3"/>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Controllable Load Resource Rules</a:t>
            </a:r>
          </a:p>
        </p:txBody>
      </p:sp>
      <p:sp>
        <p:nvSpPr>
          <p:cNvPr id="19" name="Rectangle 18">
            <a:extLst>
              <a:ext uri="{FF2B5EF4-FFF2-40B4-BE49-F238E27FC236}">
                <a16:creationId xmlns:a16="http://schemas.microsoft.com/office/drawing/2014/main" id="{885640C6-D7C0-9E2F-1BE6-65EFA0FE904D}"/>
              </a:ext>
            </a:extLst>
          </p:cNvPr>
          <p:cNvSpPr/>
          <p:nvPr/>
        </p:nvSpPr>
        <p:spPr>
          <a:xfrm>
            <a:off x="3923381" y="934758"/>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12892460-C815-FAF1-392E-94BC982FE1D2}"/>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3" name="TextBox 22">
            <a:extLst>
              <a:ext uri="{FF2B5EF4-FFF2-40B4-BE49-F238E27FC236}">
                <a16:creationId xmlns:a16="http://schemas.microsoft.com/office/drawing/2014/main" id="{8EBDE65F-E844-B36C-A387-772331E9B4E2}"/>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4" name="Straight Connector 23">
            <a:extLst>
              <a:ext uri="{FF2B5EF4-FFF2-40B4-BE49-F238E27FC236}">
                <a16:creationId xmlns:a16="http://schemas.microsoft.com/office/drawing/2014/main" id="{D91EE13D-B81D-1E1F-FA47-35D689809641}"/>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EB3F276-3963-4D2B-FADC-DC4E264F76B5}"/>
              </a:ext>
            </a:extLst>
          </p:cNvPr>
          <p:cNvSpPr txBox="1">
            <a:spLocks/>
          </p:cNvSpPr>
          <p:nvPr/>
        </p:nvSpPr>
        <p:spPr>
          <a:xfrm>
            <a:off x="554737" y="1447653"/>
            <a:ext cx="3069242" cy="450123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CLR is an existing resource type in ERCOT Protocols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Similar to generators, CLRs can be dispatched down in real-time by ERCOT’s Security Constrained Economic Dispatch tool</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Some CLRs can be dispatched to zero load while others have a higher minimum load values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ILLEs registering loads as CLRs still want the transmission system to be planned to serve the full load</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ERCOT and CLR entities need clearly defined rules to govern expectations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NPRR1188 (expected late 2026 implementation) provides some but not all rules necessary for allowing specific consideration of CLRs in the Batch Study process</a:t>
            </a:r>
          </a:p>
        </p:txBody>
      </p:sp>
      <p:sp>
        <p:nvSpPr>
          <p:cNvPr id="29" name="TextBox 28">
            <a:extLst>
              <a:ext uri="{FF2B5EF4-FFF2-40B4-BE49-F238E27FC236}">
                <a16:creationId xmlns:a16="http://schemas.microsoft.com/office/drawing/2014/main" id="{227EA931-2092-5DF0-F60F-B694064537FA}"/>
              </a:ext>
            </a:extLst>
          </p:cNvPr>
          <p:cNvSpPr txBox="1">
            <a:spLocks/>
          </p:cNvSpPr>
          <p:nvPr/>
        </p:nvSpPr>
        <p:spPr>
          <a:xfrm>
            <a:off x="4110527" y="1447653"/>
            <a:ext cx="7526737" cy="336245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GB" sz="1400" b="1" i="0" u="none" strike="noStrike" kern="1200" cap="none" spc="0" normalizeH="0" baseline="0" noProof="0">
                <a:ln>
                  <a:noFill/>
                </a:ln>
                <a:solidFill>
                  <a:srgbClr val="000000"/>
                </a:solidFill>
                <a:effectLst/>
                <a:uLnTx/>
                <a:uFillTx/>
                <a:latin typeface="Arial"/>
                <a:ea typeface="+mn-ea"/>
                <a:cs typeface="+mn-cs"/>
              </a:rPr>
              <a:t>Additional CLR Rules Needed</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Offer mitigation or similar concept to ensure high CLR offers don’t result in constraint violations in SCED optimization (SCED Step2)</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Binding commitment and exit conditions so CLRs remain as CLRs until necessary transmission upgrades are complete </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NPRR1188 does not support CLR composed of </a:t>
            </a:r>
            <a:r>
              <a:rPr kumimoji="0" lang="en-US" sz="1400" b="0" i="0" u="none" strike="noStrike" kern="1200" cap="none" spc="0" normalizeH="0" baseline="0" noProof="0" err="1">
                <a:ln>
                  <a:noFill/>
                </a:ln>
                <a:solidFill>
                  <a:srgbClr val="000000"/>
                </a:solidFill>
                <a:effectLst/>
                <a:uLnTx/>
                <a:uFillTx/>
                <a:latin typeface="Arial"/>
                <a:ea typeface="+mn-ea"/>
                <a:cs typeface="+mn-cs"/>
              </a:rPr>
              <a:t>Load+Gen</a:t>
            </a:r>
            <a:r>
              <a:rPr kumimoji="0" lang="en-US" sz="1400" b="0" i="0" u="none" strike="noStrike" kern="1200" cap="none" spc="0" normalizeH="0" baseline="0" noProof="0">
                <a:ln>
                  <a:noFill/>
                </a:ln>
                <a:solidFill>
                  <a:srgbClr val="000000"/>
                </a:solidFill>
                <a:effectLst/>
                <a:uLnTx/>
                <a:uFillTx/>
                <a:latin typeface="Arial"/>
                <a:ea typeface="+mn-ea"/>
                <a:cs typeface="+mn-cs"/>
              </a:rPr>
              <a:t>/Battery</a:t>
            </a:r>
            <a:endParaRPr kumimoji="0" lang="en-GB" sz="1400" b="0" i="0" u="none" strike="noStrike" kern="1200" cap="none" spc="0" normalizeH="0" baseline="0" noProof="0">
              <a:ln>
                <a:noFill/>
              </a:ln>
              <a:solidFill>
                <a:srgbClr val="000000"/>
              </a:solidFill>
              <a:effectLst/>
              <a:uLnTx/>
              <a:uFillTx/>
              <a:latin typeface="Arial"/>
              <a:ea typeface="+mn-ea"/>
              <a:cs typeface="+mn-cs"/>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CLR Treatment in Batch Studies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An ILLE’s designation of intent to register as CLR will be binding for the Batch Study</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A CLR will be allocated its full load request but may be required to have a minimum load amount assigned in the Batch Study process</a:t>
            </a:r>
            <a:endParaRPr kumimoji="0" lang="en-GB" sz="1400" b="0" i="0" u="none" strike="noStrike" kern="1200" cap="none" spc="0" normalizeH="0" baseline="0" noProof="0">
              <a:ln>
                <a:noFill/>
              </a:ln>
              <a:solidFill>
                <a:srgbClr val="000000"/>
              </a:solidFill>
              <a:effectLst/>
              <a:uLnTx/>
              <a:uFillTx/>
              <a:latin typeface="Arial"/>
              <a:ea typeface="+mn-ea"/>
              <a:cs typeface="+mn-cs"/>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CLR Treatment in Other Studies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CLRs will be modeled at their full requested load in transmission planning studies and the FAC-002 stability study</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All TSP studies must consider the full load</a:t>
            </a:r>
            <a:endParaRPr kumimoji="0" lang="en-GB"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798878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771B5-916F-B2F6-361A-9EA382103EDC}"/>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9435A401-3902-F6A4-6D51-BC3BED9237A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06" imgH="608" progId="TCLayout.ActiveDocument.1">
                  <p:embed/>
                </p:oleObj>
              </mc:Choice>
              <mc:Fallback>
                <p:oleObj name="think-cell Slide" r:id="rId4" imgW="606" imgH="608" progId="TCLayout.ActiveDocument.1">
                  <p:embed/>
                  <p:pic>
                    <p:nvPicPr>
                      <p:cNvPr id="9" name="think-cell data - do not delete" hidden="1">
                        <a:extLst>
                          <a:ext uri="{FF2B5EF4-FFF2-40B4-BE49-F238E27FC236}">
                            <a16:creationId xmlns:a16="http://schemas.microsoft.com/office/drawing/2014/main" id="{9435A401-3902-F6A4-6D51-BC3BED9237A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Text Placeholder 16" hidden="1">
            <a:extLst>
              <a:ext uri="{FF2B5EF4-FFF2-40B4-BE49-F238E27FC236}">
                <a16:creationId xmlns:a16="http://schemas.microsoft.com/office/drawing/2014/main" id="{4C2E22AF-F4C3-08FF-3FA4-89B48AAA799E}"/>
              </a:ext>
            </a:extLst>
          </p:cNvPr>
          <p:cNvSpPr>
            <a:spLocks noGrp="1"/>
          </p:cNvSpPr>
          <p:nvPr>
            <p:ph type="body" sz="quarter" idx="10"/>
          </p:nvPr>
        </p:nvSpPr>
        <p:spPr/>
        <p:txBody>
          <a:bodyPr/>
          <a:lstStyle/>
          <a:p>
            <a:endParaRPr lang="en-GB"/>
          </a:p>
        </p:txBody>
      </p:sp>
      <p:sp>
        <p:nvSpPr>
          <p:cNvPr id="2" name="Title 1">
            <a:extLst>
              <a:ext uri="{FF2B5EF4-FFF2-40B4-BE49-F238E27FC236}">
                <a16:creationId xmlns:a16="http://schemas.microsoft.com/office/drawing/2014/main" id="{B3BE42FF-6A6A-4A8C-3E0D-D7269EF12544}"/>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Co-Location with Existing Generation Rules</a:t>
            </a:r>
          </a:p>
        </p:txBody>
      </p:sp>
      <p:sp>
        <p:nvSpPr>
          <p:cNvPr id="20" name="Rectangle 19">
            <a:extLst>
              <a:ext uri="{FF2B5EF4-FFF2-40B4-BE49-F238E27FC236}">
                <a16:creationId xmlns:a16="http://schemas.microsoft.com/office/drawing/2014/main" id="{A83B88AB-EC80-6B11-285D-4D685022DBCB}"/>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48AE0939-DF32-4E61-A4C0-FF88815D84FF}"/>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5D6DBAD4-8893-076F-DCCE-9363DA3DD8C2}"/>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Co-Location with existing generation</a:t>
            </a:r>
          </a:p>
        </p:txBody>
      </p:sp>
      <p:cxnSp>
        <p:nvCxnSpPr>
          <p:cNvPr id="23" name="Straight Connector 22">
            <a:extLst>
              <a:ext uri="{FF2B5EF4-FFF2-40B4-BE49-F238E27FC236}">
                <a16:creationId xmlns:a16="http://schemas.microsoft.com/office/drawing/2014/main" id="{2E4CDEEB-B09B-4C3A-162C-46CC57178E57}"/>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C54AEA3-1006-5295-82BB-80518FD6479E}"/>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5" name="Straight Connector 24">
            <a:extLst>
              <a:ext uri="{FF2B5EF4-FFF2-40B4-BE49-F238E27FC236}">
                <a16:creationId xmlns:a16="http://schemas.microsoft.com/office/drawing/2014/main" id="{CEDDF56A-4E0B-E3C1-0DFE-506BB3F534F4}"/>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9B506B3-F89F-9A4D-85F4-3152E35ED5A2}"/>
              </a:ext>
            </a:extLst>
          </p:cNvPr>
          <p:cNvSpPr txBox="1">
            <a:spLocks/>
          </p:cNvSpPr>
          <p:nvPr/>
        </p:nvSpPr>
        <p:spPr>
          <a:xfrm>
            <a:off x="554737" y="1447653"/>
            <a:ext cx="3069242" cy="176202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b="0" i="0" u="none" strike="noStrike" kern="1200" cap="none" spc="0" normalizeH="0" baseline="0" noProof="0">
                <a:ln>
                  <a:noFill/>
                </a:ln>
                <a:solidFill>
                  <a:srgbClr val="000000"/>
                </a:solidFill>
                <a:effectLst/>
                <a:uLnTx/>
                <a:uFillTx/>
                <a:latin typeface="Arial"/>
                <a:ea typeface="+mn-ea"/>
                <a:cs typeface="+mn-cs"/>
              </a:rPr>
              <a:t>Senate Bill 6 rules may apply for generators existing before September 1, 2025</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b="0" i="0" u="none" strike="noStrike" kern="1200" cap="none" spc="0" normalizeH="0" baseline="0" noProof="0">
                <a:ln>
                  <a:noFill/>
                </a:ln>
                <a:solidFill>
                  <a:srgbClr val="000000"/>
                </a:solidFill>
                <a:effectLst/>
                <a:uLnTx/>
                <a:uFillTx/>
                <a:latin typeface="Arial"/>
                <a:ea typeface="+mn-ea"/>
                <a:cs typeface="+mn-cs"/>
              </a:rPr>
              <a:t>The transmission system has been planned assuming the existing generation supports the system</a:t>
            </a:r>
          </a:p>
        </p:txBody>
      </p:sp>
      <p:sp>
        <p:nvSpPr>
          <p:cNvPr id="27" name="TextBox 26">
            <a:extLst>
              <a:ext uri="{FF2B5EF4-FFF2-40B4-BE49-F238E27FC236}">
                <a16:creationId xmlns:a16="http://schemas.microsoft.com/office/drawing/2014/main" id="{B51F3977-290D-1D23-FF12-031C22AAD2DE}"/>
              </a:ext>
            </a:extLst>
          </p:cNvPr>
          <p:cNvSpPr txBox="1">
            <a:spLocks/>
          </p:cNvSpPr>
          <p:nvPr/>
        </p:nvSpPr>
        <p:spPr>
          <a:xfrm>
            <a:off x="4110527" y="1447653"/>
            <a:ext cx="7526737" cy="49244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b="0" i="0" u="none" strike="noStrike" kern="1200" cap="none" spc="0" normalizeH="0" baseline="0" noProof="0">
                <a:ln>
                  <a:noFill/>
                </a:ln>
                <a:solidFill>
                  <a:srgbClr val="000000"/>
                </a:solidFill>
                <a:effectLst/>
                <a:uLnTx/>
                <a:uFillTx/>
                <a:latin typeface="Arial"/>
                <a:ea typeface="+mn-ea"/>
                <a:cs typeface="+mn-cs"/>
              </a:rPr>
              <a:t>No specific rules aside from existing requirements in the Protocols (such as an updated Reactive Power study)</a:t>
            </a:r>
          </a:p>
        </p:txBody>
      </p:sp>
    </p:spTree>
    <p:extLst>
      <p:ext uri="{BB962C8B-B14F-4D97-AF65-F5344CB8AC3E}">
        <p14:creationId xmlns:p14="http://schemas.microsoft.com/office/powerpoint/2010/main" val="3857893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hidden="1">
            <a:extLst>
              <a:ext uri="{FF2B5EF4-FFF2-40B4-BE49-F238E27FC236}">
                <a16:creationId xmlns:a16="http://schemas.microsoft.com/office/drawing/2014/main" id="{6F95B5DF-E277-B7EA-A6DB-5185770ACD5E}"/>
              </a:ext>
            </a:extLst>
          </p:cNvPr>
          <p:cNvGraphicFramePr>
            <a:graphicFrameLocks noChangeAspect="1"/>
          </p:cNvGraphicFramePr>
          <p:nvPr>
            <p:custDataLst>
              <p:tags r:id="rId1"/>
            </p:custDataLst>
            <p:extLst>
              <p:ext uri="{D42A27DB-BD31-4B8C-83A1-F6EECF244321}">
                <p14:modId xmlns:p14="http://schemas.microsoft.com/office/powerpoint/2010/main" val="2777056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6" name="Object 2" hidden="1">
                        <a:extLst>
                          <a:ext uri="{FF2B5EF4-FFF2-40B4-BE49-F238E27FC236}">
                            <a16:creationId xmlns:a16="http://schemas.microsoft.com/office/drawing/2014/main" id="{6F95B5DF-E277-B7EA-A6DB-5185770ACD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24F90903-7A57-7019-6BCA-CE1B35F6F782}"/>
              </a:ext>
            </a:extLst>
          </p:cNvPr>
          <p:cNvSpPr>
            <a:spLocks noGrp="1"/>
          </p:cNvSpPr>
          <p:nvPr>
            <p:ph type="title"/>
            <p:custDataLst>
              <p:tags r:id="rId2"/>
            </p:custDataLst>
          </p:nvPr>
        </p:nvSpPr>
        <p:spPr>
          <a:xfrm>
            <a:off x="554736" y="203034"/>
            <a:ext cx="11082528" cy="384721"/>
          </a:xfrm>
        </p:spPr>
        <p:txBody>
          <a:bodyPr vert="horz">
            <a:spAutoFit/>
          </a:bodyPr>
          <a:lstStyle/>
          <a:p>
            <a:r>
              <a:rPr lang="en-US">
                <a:cs typeface="Arial"/>
              </a:rPr>
              <a:t>Reminder of Scope and Priorities for Workshops</a:t>
            </a:r>
            <a:endParaRPr lang="en-US"/>
          </a:p>
        </p:txBody>
      </p:sp>
      <p:sp>
        <p:nvSpPr>
          <p:cNvPr id="16" name="TextBox 15">
            <a:extLst>
              <a:ext uri="{FF2B5EF4-FFF2-40B4-BE49-F238E27FC236}">
                <a16:creationId xmlns:a16="http://schemas.microsoft.com/office/drawing/2014/main" id="{8E9FAAEA-4D82-8948-9250-ECB68E8361D6}"/>
              </a:ext>
            </a:extLst>
          </p:cNvPr>
          <p:cNvSpPr txBox="1"/>
          <p:nvPr/>
        </p:nvSpPr>
        <p:spPr>
          <a:xfrm>
            <a:off x="583025" y="1259175"/>
            <a:ext cx="10781660" cy="4339650"/>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300"/>
              </a:spcBef>
              <a:spcAft>
                <a:spcPts val="300"/>
              </a:spcAft>
              <a:buFont typeface="Arial" panose="020B0604020202020204" pitchFamily="34" charset="0"/>
              <a:buChar char="•"/>
            </a:pPr>
            <a:r>
              <a:rPr lang="en-US" b="1"/>
              <a:t>March 4 filings completed for Batch Zero: </a:t>
            </a:r>
            <a:r>
              <a:rPr lang="en-US"/>
              <a:t>ERCOT filed the Batch Zero </a:t>
            </a:r>
            <a:r>
              <a:rPr lang="en-US">
                <a:hlinkClick r:id="rId6"/>
              </a:rPr>
              <a:t>PGRR145</a:t>
            </a:r>
            <a:r>
              <a:rPr lang="en-US"/>
              <a:t> and related </a:t>
            </a:r>
            <a:r>
              <a:rPr lang="en-US">
                <a:hlinkClick r:id="rId7"/>
              </a:rPr>
              <a:t>NPRR1325</a:t>
            </a:r>
            <a:r>
              <a:rPr lang="en-US"/>
              <a:t> on March 4, initiating the formal governance process and aligning with the May PRS/ROS/TAC sequence and June 1 Board target reflected in the critical path timeline</a:t>
            </a:r>
          </a:p>
          <a:p>
            <a:pPr marL="285750" indent="-285750">
              <a:spcBef>
                <a:spcPts val="300"/>
              </a:spcBef>
              <a:spcAft>
                <a:spcPts val="300"/>
              </a:spcAft>
              <a:buFont typeface="Arial" panose="020B0604020202020204" pitchFamily="34" charset="0"/>
              <a:buChar char="•"/>
            </a:pPr>
            <a:endParaRPr lang="en-US">
              <a:cs typeface="Arial"/>
            </a:endParaRPr>
          </a:p>
          <a:p>
            <a:pPr marL="285750" indent="-285750">
              <a:spcBef>
                <a:spcPts val="300"/>
              </a:spcBef>
              <a:spcAft>
                <a:spcPts val="300"/>
              </a:spcAft>
              <a:buFont typeface="Arial" panose="020B0604020202020204" pitchFamily="34" charset="0"/>
              <a:buChar char="•"/>
            </a:pPr>
            <a:r>
              <a:rPr lang="en-US" b="1"/>
              <a:t>Additional filings on target (CLR and BYOG): </a:t>
            </a:r>
            <a:r>
              <a:rPr lang="en-US"/>
              <a:t>ERCOT is advancing targeted revision requests to clarify CLR and BYOG treatment and is currently targeting an April filing (</a:t>
            </a:r>
            <a:r>
              <a:rPr lang="en-US" i="1"/>
              <a:t>TBD</a:t>
            </a:r>
            <a:r>
              <a:rPr lang="en-US"/>
              <a:t>)</a:t>
            </a:r>
            <a:endParaRPr lang="en-US">
              <a:cs typeface="Arial"/>
            </a:endParaRPr>
          </a:p>
          <a:p>
            <a:pPr marL="285750" indent="-285750">
              <a:spcBef>
                <a:spcPts val="300"/>
              </a:spcBef>
              <a:spcAft>
                <a:spcPts val="300"/>
              </a:spcAft>
              <a:buFont typeface="Arial" panose="020B0604020202020204" pitchFamily="34" charset="0"/>
              <a:buChar char="•"/>
            </a:pPr>
            <a:endParaRPr lang="en-US" b="1"/>
          </a:p>
          <a:p>
            <a:pPr marL="285750" indent="-285750">
              <a:spcBef>
                <a:spcPts val="300"/>
              </a:spcBef>
              <a:spcAft>
                <a:spcPts val="300"/>
              </a:spcAft>
              <a:buFont typeface="Arial" panose="020B0604020202020204" pitchFamily="34" charset="0"/>
              <a:buChar char="•"/>
            </a:pPr>
            <a:r>
              <a:rPr lang="en-US" b="1"/>
              <a:t>Continuous feedback collection: </a:t>
            </a:r>
            <a:r>
              <a:rPr lang="en-US"/>
              <a:t>ERCOT follow-up stakeholder survey to gather additional input (e.g., eligibility criteria, development activity standards) for Batch Zero, CLR, and BYOG. Responses are being evaluated and incorporated, where appropriate, to further refine the proposal</a:t>
            </a:r>
            <a:endParaRPr lang="en-US">
              <a:cs typeface="Arial"/>
            </a:endParaRPr>
          </a:p>
          <a:p>
            <a:pPr marL="285750" indent="-285750">
              <a:spcBef>
                <a:spcPts val="300"/>
              </a:spcBef>
              <a:spcAft>
                <a:spcPts val="300"/>
              </a:spcAft>
              <a:buFont typeface="Arial" panose="020B0604020202020204" pitchFamily="34" charset="0"/>
              <a:buChar char="•"/>
            </a:pPr>
            <a:endParaRPr lang="en-US" b="1"/>
          </a:p>
          <a:p>
            <a:pPr marL="285750" indent="-285750">
              <a:spcBef>
                <a:spcPts val="300"/>
              </a:spcBef>
              <a:spcAft>
                <a:spcPts val="300"/>
              </a:spcAft>
              <a:buFont typeface="Arial" panose="020B0604020202020204" pitchFamily="34" charset="0"/>
              <a:buChar char="•"/>
            </a:pPr>
            <a:r>
              <a:rPr lang="en-US" b="1"/>
              <a:t>Long-term Batch Process revisions:</a:t>
            </a:r>
            <a:r>
              <a:rPr lang="en-US"/>
              <a:t> development of the enduring batch framework is out of scope for the current filing. ERCOT will incorporate lessons learned from Batch Zero to inform future revision requests and the design of a durable, repeatable batch study process</a:t>
            </a:r>
            <a:endParaRPr lang="en-US">
              <a:cs typeface="Arial"/>
            </a:endParaRPr>
          </a:p>
        </p:txBody>
      </p:sp>
    </p:spTree>
    <p:extLst>
      <p:ext uri="{BB962C8B-B14F-4D97-AF65-F5344CB8AC3E}">
        <p14:creationId xmlns:p14="http://schemas.microsoft.com/office/powerpoint/2010/main" val="24043918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1FDFF4-321E-728B-8012-CF8851DB8B7F}"/>
            </a:ext>
          </a:extLst>
        </p:cNvPr>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C984E79F-A8A0-616D-0D0F-806A34DC352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14" name="think-cell data - do not delete" hidden="1">
                        <a:extLst>
                          <a:ext uri="{FF2B5EF4-FFF2-40B4-BE49-F238E27FC236}">
                            <a16:creationId xmlns:a16="http://schemas.microsoft.com/office/drawing/2014/main" id="{C984E79F-A8A0-616D-0D0F-806A34DC35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3C4F6FB0-2F29-8ECC-013C-3C6D7B78A82D}"/>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7C9B66D4-F7F3-8E42-1DA3-D5EA0A8380D3}"/>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6B7A0BCF-A72F-1CD4-D506-9B73F5F81328}"/>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2D3338"/>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2D3338"/>
                </a:solidFill>
                <a:effectLst/>
                <a:uLnTx/>
                <a:uFillTx/>
                <a:latin typeface="Arial"/>
                <a:ea typeface="+mn-ea"/>
                <a:cs typeface="Arial" panose="020B0604020202020204" pitchFamily="34" charset="0"/>
              </a:rPr>
              <a:t>Examples</a:t>
            </a:r>
          </a:p>
        </p:txBody>
      </p:sp>
      <p:cxnSp>
        <p:nvCxnSpPr>
          <p:cNvPr id="7" name="Straight Connector 6">
            <a:extLst>
              <a:ext uri="{FF2B5EF4-FFF2-40B4-BE49-F238E27FC236}">
                <a16:creationId xmlns:a16="http://schemas.microsoft.com/office/drawing/2014/main" id="{F1D84392-5E2B-9408-6C96-9069CF5B99B0}"/>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2057226-673D-F51A-7910-AC1544AB3398}"/>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2D3338"/>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2D3338"/>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2D3338"/>
              </a:solidFill>
              <a:effectLst/>
              <a:uLnTx/>
              <a:uFillTx/>
              <a:latin typeface="Arial"/>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FF03448F-0254-6AAC-0FA2-4A1844B6A38A}"/>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10D2F6B-E74A-D2E1-1C39-CF24843DBE88}"/>
              </a:ext>
            </a:extLst>
          </p:cNvPr>
          <p:cNvSpPr txBox="1">
            <a:spLocks/>
          </p:cNvSpPr>
          <p:nvPr/>
        </p:nvSpPr>
        <p:spPr>
          <a:xfrm>
            <a:off x="554737" y="1447653"/>
            <a:ext cx="3069242" cy="309315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2D3338"/>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New co-located generators can reduce the need for the transmission system to support a new Large Load</a:t>
            </a:r>
          </a:p>
          <a:p>
            <a:pPr marL="228600" marR="0" lvl="1" indent="-228600" algn="l" defTabSz="914400" rtl="0" eaLnBrk="1" fontAlgn="auto" latinLnBrk="0" hangingPunct="1">
              <a:lnSpc>
                <a:spcPct val="100000"/>
              </a:lnSpc>
              <a:spcBef>
                <a:spcPts val="0"/>
              </a:spcBef>
              <a:spcAft>
                <a:spcPts val="300"/>
              </a:spcAft>
              <a:buClr>
                <a:srgbClr val="2D3338"/>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There are multiple scenarios regarding how the co-located generation resource and Large Load interact with the transmission system, each requiring different rules</a:t>
            </a:r>
          </a:p>
          <a:p>
            <a:pPr marL="228600" marR="0" lvl="1" indent="-228600" algn="l" defTabSz="914400" rtl="0" eaLnBrk="1" fontAlgn="auto" latinLnBrk="0" hangingPunct="1">
              <a:lnSpc>
                <a:spcPct val="100000"/>
              </a:lnSpc>
              <a:spcBef>
                <a:spcPts val="0"/>
              </a:spcBef>
              <a:spcAft>
                <a:spcPts val="300"/>
              </a:spcAft>
              <a:buClr>
                <a:srgbClr val="2D3338"/>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In some scenarios, new rules are needed to link generation interconnection requests to LLI requests</a:t>
            </a:r>
          </a:p>
        </p:txBody>
      </p:sp>
      <p:sp>
        <p:nvSpPr>
          <p:cNvPr id="20" name="Text Placeholder 19" hidden="1">
            <a:extLst>
              <a:ext uri="{FF2B5EF4-FFF2-40B4-BE49-F238E27FC236}">
                <a16:creationId xmlns:a16="http://schemas.microsoft.com/office/drawing/2014/main" id="{FCC095E0-549D-7D0C-CF6F-A7A93DBAD265}"/>
              </a:ext>
            </a:extLst>
          </p:cNvPr>
          <p:cNvSpPr>
            <a:spLocks noGrp="1"/>
          </p:cNvSpPr>
          <p:nvPr>
            <p:ph type="body" sz="quarter" idx="10"/>
          </p:nvPr>
        </p:nvSpPr>
        <p:spPr/>
        <p:txBody>
          <a:bodyPr/>
          <a:lstStyle/>
          <a:p>
            <a:endParaRPr lang="de-DE"/>
          </a:p>
        </p:txBody>
      </p:sp>
      <p:sp>
        <p:nvSpPr>
          <p:cNvPr id="18" name="Title 17">
            <a:extLst>
              <a:ext uri="{FF2B5EF4-FFF2-40B4-BE49-F238E27FC236}">
                <a16:creationId xmlns:a16="http://schemas.microsoft.com/office/drawing/2014/main" id="{011C4622-8365-3EB0-8C01-5D60E1302934}"/>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Co-Location with New Generation Rules</a:t>
            </a:r>
            <a:endParaRPr lang="de-DE"/>
          </a:p>
        </p:txBody>
      </p:sp>
      <p:sp>
        <p:nvSpPr>
          <p:cNvPr id="24" name="TextBox 23">
            <a:extLst>
              <a:ext uri="{FF2B5EF4-FFF2-40B4-BE49-F238E27FC236}">
                <a16:creationId xmlns:a16="http://schemas.microsoft.com/office/drawing/2014/main" id="{2A2D61DA-C9DE-2889-3D33-AA069207B3CB}"/>
              </a:ext>
            </a:extLst>
          </p:cNvPr>
          <p:cNvSpPr txBox="1">
            <a:spLocks/>
          </p:cNvSpPr>
          <p:nvPr/>
        </p:nvSpPr>
        <p:spPr>
          <a:xfrm>
            <a:off x="4110527" y="1447653"/>
            <a:ext cx="7526737" cy="455509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2D3338"/>
              </a:buClr>
              <a:buSzPct val="110000"/>
              <a:buFont typeface="Wingdings" panose="05000000000000000000" pitchFamily="2" charset="2"/>
              <a:buChar char=""/>
              <a:tabLst/>
              <a:defRPr/>
            </a:pPr>
            <a:r>
              <a:rPr kumimoji="0" lang="en-US" sz="1400" b="1" i="0" u="none" strike="noStrike" kern="1200" cap="none" spc="0" normalizeH="0" baseline="0" noProof="0">
                <a:ln>
                  <a:noFill/>
                </a:ln>
                <a:solidFill>
                  <a:srgbClr val="2D3338"/>
                </a:solidFill>
                <a:effectLst/>
                <a:uLnTx/>
                <a:uFillTx/>
                <a:latin typeface="Arial"/>
                <a:ea typeface="+mn-ea"/>
                <a:cs typeface="+mn-cs"/>
              </a:rPr>
              <a:t>Scenario 1: Large Load does not consume from the grid – only from the co-located generation</a:t>
            </a:r>
            <a:endParaRPr kumimoji="0" lang="en-US" sz="1400" b="0" i="0" u="none" strike="noStrike" kern="1200" cap="none" spc="0" normalizeH="0" baseline="0" noProof="0">
              <a:ln>
                <a:noFill/>
              </a:ln>
              <a:solidFill>
                <a:srgbClr val="2D3338"/>
              </a:solidFill>
              <a:effectLst/>
              <a:uLnTx/>
              <a:uFillTx/>
              <a:latin typeface="Arial"/>
              <a:ea typeface="+mn-ea"/>
              <a:cs typeface="+mn-cs"/>
            </a:endParaRPr>
          </a:p>
          <a:p>
            <a:pPr marL="438912" marR="0" lvl="2" indent="-210312" algn="l" defTabSz="914400" rtl="0" eaLnBrk="1" fontAlgn="auto" latinLnBrk="0" hangingPunct="1">
              <a:lnSpc>
                <a:spcPct val="100000"/>
              </a:lnSpc>
              <a:spcBef>
                <a:spcPts val="0"/>
              </a:spcBef>
              <a:spcAft>
                <a:spcPts val="300"/>
              </a:spcAft>
              <a:buClr>
                <a:srgbClr val="2D3338"/>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The co-located Large Load will be allocated its full load request</a:t>
            </a:r>
          </a:p>
          <a:p>
            <a:pPr marL="438912" marR="0" lvl="2" indent="-210312" algn="l" defTabSz="914400" rtl="0" eaLnBrk="1" fontAlgn="auto" latinLnBrk="0" hangingPunct="1">
              <a:lnSpc>
                <a:spcPct val="100000"/>
              </a:lnSpc>
              <a:spcBef>
                <a:spcPts val="0"/>
              </a:spcBef>
              <a:spcAft>
                <a:spcPts val="300"/>
              </a:spcAft>
              <a:buClr>
                <a:srgbClr val="2D3338"/>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Rules needed to ensure Large Load will never consume from the grid, even momentarily</a:t>
            </a:r>
          </a:p>
          <a:p>
            <a:pPr marL="438912" marR="0" lvl="2" indent="-210312" algn="l" defTabSz="914400" rtl="0" eaLnBrk="1" fontAlgn="auto" latinLnBrk="0" hangingPunct="1">
              <a:lnSpc>
                <a:spcPct val="100000"/>
              </a:lnSpc>
              <a:spcBef>
                <a:spcPts val="0"/>
              </a:spcBef>
              <a:spcAft>
                <a:spcPts val="300"/>
              </a:spcAft>
              <a:buClr>
                <a:srgbClr val="2D3338"/>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Rules needed to ensure LLI request and GINR are linked</a:t>
            </a:r>
          </a:p>
          <a:p>
            <a:pPr marL="228600" marR="0" lvl="1" indent="-228600" algn="l" defTabSz="914400" rtl="0" eaLnBrk="1" fontAlgn="auto" latinLnBrk="0" hangingPunct="1">
              <a:lnSpc>
                <a:spcPct val="100000"/>
              </a:lnSpc>
              <a:spcBef>
                <a:spcPts val="0"/>
              </a:spcBef>
              <a:spcAft>
                <a:spcPts val="300"/>
              </a:spcAft>
              <a:buClr>
                <a:srgbClr val="2D3338"/>
              </a:buClr>
              <a:buSzPct val="110000"/>
              <a:buFont typeface="Wingdings" panose="05000000000000000000" pitchFamily="2" charset="2"/>
              <a:buChar char=""/>
              <a:tabLst/>
              <a:defRPr/>
            </a:pPr>
            <a:r>
              <a:rPr kumimoji="0" lang="de-DE" sz="1400" b="1" i="0" u="none" strike="noStrike" kern="1200" cap="none" spc="0" normalizeH="0" baseline="0" noProof="0">
                <a:ln>
                  <a:noFill/>
                </a:ln>
                <a:solidFill>
                  <a:srgbClr val="2D3338"/>
                </a:solidFill>
                <a:effectLst/>
                <a:uLnTx/>
                <a:uFillTx/>
                <a:latin typeface="Arial"/>
                <a:ea typeface="+mn-ea"/>
                <a:cs typeface="+mn-cs"/>
              </a:rPr>
              <a:t>Scenario 2: Scenario 1 temporarily until transmission upgrades are complete</a:t>
            </a:r>
          </a:p>
          <a:p>
            <a:pPr marL="438912" marR="0" lvl="2" indent="-210312" algn="l" defTabSz="914400" rtl="0" eaLnBrk="1" fontAlgn="auto" latinLnBrk="0" hangingPunct="1">
              <a:lnSpc>
                <a:spcPct val="100000"/>
              </a:lnSpc>
              <a:spcBef>
                <a:spcPts val="0"/>
              </a:spcBef>
              <a:spcAft>
                <a:spcPts val="300"/>
              </a:spcAft>
              <a:buClr>
                <a:srgbClr val="2D3338"/>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All Scenario 1 rules apply</a:t>
            </a:r>
          </a:p>
          <a:p>
            <a:pPr marL="438912" marR="0" lvl="2" indent="-210312" algn="l" defTabSz="914400" rtl="0" eaLnBrk="1" fontAlgn="auto" latinLnBrk="0" hangingPunct="1">
              <a:lnSpc>
                <a:spcPct val="100000"/>
              </a:lnSpc>
              <a:spcBef>
                <a:spcPts val="0"/>
              </a:spcBef>
              <a:spcAft>
                <a:spcPts val="300"/>
              </a:spcAft>
              <a:buClr>
                <a:srgbClr val="2D3338"/>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A separate study is needed to determine the required transmission upgrades and rules needed to exit no-transmission-system-load status</a:t>
            </a:r>
          </a:p>
          <a:p>
            <a:pPr marL="228600" marR="0" lvl="1" indent="-228600" algn="l" defTabSz="914400" rtl="0" eaLnBrk="1" fontAlgn="auto" latinLnBrk="0" hangingPunct="1">
              <a:lnSpc>
                <a:spcPct val="100000"/>
              </a:lnSpc>
              <a:spcBef>
                <a:spcPts val="0"/>
              </a:spcBef>
              <a:spcAft>
                <a:spcPts val="300"/>
              </a:spcAft>
              <a:buClr>
                <a:srgbClr val="2D3338"/>
              </a:buClr>
              <a:buSzPct val="110000"/>
              <a:buFont typeface="Wingdings" panose="05000000000000000000" pitchFamily="2" charset="2"/>
              <a:buChar char=""/>
              <a:tabLst/>
              <a:defRPr/>
            </a:pPr>
            <a:r>
              <a:rPr kumimoji="0" lang="en-US" sz="1400" b="1" i="0" u="none" strike="noStrike" kern="1200" cap="none" spc="0" normalizeH="0" baseline="0" noProof="0">
                <a:ln>
                  <a:noFill/>
                </a:ln>
                <a:solidFill>
                  <a:srgbClr val="2D3338"/>
                </a:solidFill>
                <a:effectLst/>
                <a:uLnTx/>
                <a:uFillTx/>
                <a:latin typeface="Arial"/>
                <a:ea typeface="+mn-ea"/>
                <a:cs typeface="+mn-cs"/>
              </a:rPr>
              <a:t>Scenario 3: Large Load has co-located dispatchable generation and may sometimes consume from the grid</a:t>
            </a:r>
          </a:p>
          <a:p>
            <a:pPr marL="438912" marR="0" lvl="2" indent="-210312" algn="l" defTabSz="914400" rtl="0" eaLnBrk="1" fontAlgn="auto" latinLnBrk="0" hangingPunct="1">
              <a:lnSpc>
                <a:spcPct val="100000"/>
              </a:lnSpc>
              <a:spcBef>
                <a:spcPts val="0"/>
              </a:spcBef>
              <a:spcAft>
                <a:spcPts val="300"/>
              </a:spcAft>
              <a:buClr>
                <a:srgbClr val="2D3338"/>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The co-located Large Load will be allocated their full load request except in the G-1+N-1 analysis</a:t>
            </a:r>
          </a:p>
          <a:p>
            <a:pPr marL="438912" marR="0" lvl="2" indent="-210312" algn="l" defTabSz="914400" rtl="0" eaLnBrk="1" fontAlgn="auto" latinLnBrk="0" hangingPunct="1">
              <a:lnSpc>
                <a:spcPct val="100000"/>
              </a:lnSpc>
              <a:spcBef>
                <a:spcPts val="0"/>
              </a:spcBef>
              <a:spcAft>
                <a:spcPts val="300"/>
              </a:spcAft>
              <a:buClr>
                <a:srgbClr val="2D3338"/>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Rules needed to ensure LLI request and GINR are linked</a:t>
            </a:r>
          </a:p>
          <a:p>
            <a:pPr marL="228600" marR="0" lvl="1" indent="-228600" algn="l" defTabSz="914400" rtl="0" eaLnBrk="1" fontAlgn="auto" latinLnBrk="0" hangingPunct="1">
              <a:lnSpc>
                <a:spcPct val="100000"/>
              </a:lnSpc>
              <a:spcBef>
                <a:spcPts val="0"/>
              </a:spcBef>
              <a:spcAft>
                <a:spcPts val="300"/>
              </a:spcAft>
              <a:buClr>
                <a:srgbClr val="2D3338"/>
              </a:buClr>
              <a:buSzPct val="110000"/>
              <a:buFont typeface="Wingdings" panose="05000000000000000000" pitchFamily="2" charset="2"/>
              <a:buChar char=""/>
              <a:tabLst/>
              <a:defRPr/>
            </a:pPr>
            <a:r>
              <a:rPr kumimoji="0" lang="en-US" sz="1400" b="1" i="0" u="none" strike="noStrike" kern="1200" cap="none" spc="0" normalizeH="0" baseline="0" noProof="0">
                <a:ln>
                  <a:noFill/>
                </a:ln>
                <a:solidFill>
                  <a:srgbClr val="2D3338"/>
                </a:solidFill>
                <a:effectLst/>
                <a:uLnTx/>
                <a:uFillTx/>
                <a:latin typeface="Arial"/>
                <a:ea typeface="+mn-ea"/>
                <a:cs typeface="+mn-cs"/>
              </a:rPr>
              <a:t>Scenario 4: Large Load has co-located intermittent generation and/or energy storage and may sometimes consume from the grid</a:t>
            </a:r>
          </a:p>
          <a:p>
            <a:pPr marL="438912" marR="0" lvl="2" indent="-210312" algn="l" defTabSz="914400" rtl="0" eaLnBrk="1" fontAlgn="auto" latinLnBrk="0" hangingPunct="1">
              <a:lnSpc>
                <a:spcPct val="100000"/>
              </a:lnSpc>
              <a:spcBef>
                <a:spcPts val="0"/>
              </a:spcBef>
              <a:spcAft>
                <a:spcPts val="300"/>
              </a:spcAft>
              <a:buClr>
                <a:srgbClr val="2D3338"/>
              </a:buClr>
              <a:buSzPct val="110000"/>
              <a:buFont typeface="Arial" panose="020B0604020202020204" pitchFamily="34" charset="0"/>
              <a:buChar char="‒"/>
              <a:tabLst/>
              <a:defRPr/>
            </a:pPr>
            <a:r>
              <a:rPr kumimoji="0" lang="de-DE" sz="1400" b="0" i="0" u="none" strike="noStrike" kern="1200" cap="none" spc="0" normalizeH="0" baseline="0" noProof="0">
                <a:ln>
                  <a:noFill/>
                </a:ln>
                <a:solidFill>
                  <a:srgbClr val="2D3338"/>
                </a:solidFill>
                <a:effectLst/>
                <a:uLnTx/>
                <a:uFillTx/>
                <a:latin typeface="Arial"/>
                <a:ea typeface="+mn-ea"/>
                <a:cs typeface="+mn-cs"/>
              </a:rPr>
              <a:t>No specific rules</a:t>
            </a:r>
          </a:p>
          <a:p>
            <a:pPr marL="0" marR="0" lvl="1" indent="0" algn="l" defTabSz="914400" rtl="0" eaLnBrk="1" fontAlgn="auto" latinLnBrk="0" hangingPunct="1">
              <a:lnSpc>
                <a:spcPct val="100000"/>
              </a:lnSpc>
              <a:spcBef>
                <a:spcPts val="0"/>
              </a:spcBef>
              <a:spcAft>
                <a:spcPts val="300"/>
              </a:spcAft>
              <a:buClr>
                <a:srgbClr val="2D3338"/>
              </a:buClr>
              <a:buSzPct val="110000"/>
              <a:buFont typeface="Wingdings" panose="05000000000000000000" pitchFamily="2" charset="2"/>
              <a:buNone/>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Not enough time in Batch Zero development for numerous scenarios; looking for feedback on priority and feasibility of scenario options (will also discuss as part of post-meeting survey).</a:t>
            </a:r>
            <a:endParaRPr kumimoji="0" lang="de-DE" sz="1400" b="0" i="0" u="none" strike="noStrike" kern="1200" cap="none" spc="0" normalizeH="0" baseline="0" noProof="0">
              <a:ln>
                <a:noFill/>
              </a:ln>
              <a:solidFill>
                <a:srgbClr val="2D3338"/>
              </a:solidFill>
              <a:effectLst/>
              <a:uLnTx/>
              <a:uFillTx/>
              <a:latin typeface="Arial"/>
              <a:ea typeface="+mn-ea"/>
              <a:cs typeface="+mn-cs"/>
            </a:endParaRPr>
          </a:p>
        </p:txBody>
      </p:sp>
    </p:spTree>
    <p:extLst>
      <p:ext uri="{BB962C8B-B14F-4D97-AF65-F5344CB8AC3E}">
        <p14:creationId xmlns:p14="http://schemas.microsoft.com/office/powerpoint/2010/main" val="213674385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60475-64BA-185E-C099-A03806ACCB8A}"/>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4204B1FA-B2DE-5A3F-2453-5A5DA2129328}"/>
              </a:ext>
            </a:extLst>
          </p:cNvPr>
          <p:cNvGraphicFramePr>
            <a:graphicFrameLocks noChangeAspect="1"/>
          </p:cNvGraphicFramePr>
          <p:nvPr>
            <p:custDataLst>
              <p:tags r:id="rId2"/>
            </p:custDataLst>
            <p:extLst>
              <p:ext uri="{D42A27DB-BD31-4B8C-83A1-F6EECF244321}">
                <p14:modId xmlns:p14="http://schemas.microsoft.com/office/powerpoint/2010/main" val="18822970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3" progId="TCLayout.ActiveDocument.1">
                  <p:embed/>
                </p:oleObj>
              </mc:Choice>
              <mc:Fallback>
                <p:oleObj name="think-cell Slide" r:id="rId14" imgW="404" imgH="403" progId="TCLayout.ActiveDocument.1">
                  <p:embed/>
                  <p:pic>
                    <p:nvPicPr>
                      <p:cNvPr id="8" name="Object 9" hidden="1">
                        <a:extLst>
                          <a:ext uri="{FF2B5EF4-FFF2-40B4-BE49-F238E27FC236}">
                            <a16:creationId xmlns:a16="http://schemas.microsoft.com/office/drawing/2014/main" id="{4204B1FA-B2DE-5A3F-2453-5A5DA2129328}"/>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FC2DCC1B-BB7D-DEC8-833D-3F93B9BE47B7}"/>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4" name="2. Slide Title">
            <a:extLst>
              <a:ext uri="{FF2B5EF4-FFF2-40B4-BE49-F238E27FC236}">
                <a16:creationId xmlns:a16="http://schemas.microsoft.com/office/drawing/2014/main" id="{F3B2E65F-B13D-BFD5-920B-4F6D46BDD98A}"/>
              </a:ext>
            </a:extLst>
          </p:cNvPr>
          <p:cNvSpPr>
            <a:spLocks noGrp="1"/>
          </p:cNvSpPr>
          <p:nvPr>
            <p:ph type="title"/>
            <p:custDataLst>
              <p:tags r:id="rId3"/>
            </p:custDataLst>
          </p:nvPr>
        </p:nvSpPr>
        <p:spPr/>
        <p:txBody>
          <a:bodyPr vert="horz"/>
          <a:lstStyle/>
          <a:p>
            <a:r>
              <a:rPr lang="en-US">
                <a:latin typeface="+mn-lt"/>
              </a:rPr>
              <a:t>Agenda</a:t>
            </a:r>
          </a:p>
        </p:txBody>
      </p:sp>
      <p:sp>
        <p:nvSpPr>
          <p:cNvPr id="2" name="Text Placeholder 2">
            <a:hlinkClick r:id="rId16" action="ppaction://hlinksldjump"/>
            <a:extLst>
              <a:ext uri="{FF2B5EF4-FFF2-40B4-BE49-F238E27FC236}">
                <a16:creationId xmlns:a16="http://schemas.microsoft.com/office/drawing/2014/main" id="{AE25E5B7-2E3A-D8FA-8ACF-6DCD6FB6FAB2}"/>
              </a:ext>
            </a:extLst>
          </p:cNvPr>
          <p:cNvSpPr>
            <a:spLocks noGrp="1"/>
          </p:cNvSpPr>
          <p:nvPr>
            <p:custDataLst>
              <p:tags r:id="rId4"/>
            </p:custDataLst>
          </p:nvPr>
        </p:nvSpPr>
        <p:spPr bwMode="auto">
          <a:xfrm>
            <a:off x="4052887" y="1706564"/>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22" name="Text Placeholder 2">
            <a:extLst>
              <a:ext uri="{FF2B5EF4-FFF2-40B4-BE49-F238E27FC236}">
                <a16:creationId xmlns:a16="http://schemas.microsoft.com/office/drawing/2014/main" id="{1F472CA6-A5A1-830D-58CC-5201B3BD63D8}"/>
              </a:ext>
            </a:extLst>
          </p:cNvPr>
          <p:cNvSpPr>
            <a:spLocks noGrp="1"/>
          </p:cNvSpPr>
          <p:nvPr>
            <p:custDataLst>
              <p:tags r:id="rId5"/>
            </p:custDataLst>
          </p:nvPr>
        </p:nvSpPr>
        <p:spPr bwMode="auto">
          <a:xfrm>
            <a:off x="4052887" y="2205038"/>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Feb 26 Workshop Feedback</a:t>
            </a:r>
          </a:p>
        </p:txBody>
      </p:sp>
      <p:sp>
        <p:nvSpPr>
          <p:cNvPr id="30" name="Text Placeholder 2">
            <a:extLst>
              <a:ext uri="{FF2B5EF4-FFF2-40B4-BE49-F238E27FC236}">
                <a16:creationId xmlns:a16="http://schemas.microsoft.com/office/drawing/2014/main" id="{8A04C629-9EAA-C169-0A90-4A730B487A39}"/>
              </a:ext>
            </a:extLst>
          </p:cNvPr>
          <p:cNvSpPr>
            <a:spLocks noGrp="1"/>
          </p:cNvSpPr>
          <p:nvPr>
            <p:custDataLst>
              <p:tags r:id="rId6"/>
            </p:custDataLst>
          </p:nvPr>
        </p:nvSpPr>
        <p:spPr bwMode="auto">
          <a:xfrm>
            <a:off x="4052887" y="2703514"/>
            <a:ext cx="7594600" cy="498475"/>
          </a:xfrm>
          <a:prstGeom prst="rect">
            <a:avLst/>
          </a:prstGeom>
          <a:solidFill>
            <a:schemeClr val="accent1"/>
          </a:solidFill>
          <a:ln>
            <a:noFill/>
          </a:ln>
          <a:effec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1" indent="-228600">
              <a:buClr>
                <a:schemeClr val="tx1"/>
              </a:buClr>
              <a:buSzPct val="110000"/>
            </a:pPr>
            <a:r>
              <a:rPr lang="en-US" b="1">
                <a:solidFill>
                  <a:schemeClr val="tx2"/>
                </a:solidFill>
                <a:cs typeface="+mn-cs"/>
              </a:rPr>
              <a:t>FAQs and common stakeholder questions</a:t>
            </a:r>
          </a:p>
        </p:txBody>
      </p:sp>
      <p:sp>
        <p:nvSpPr>
          <p:cNvPr id="32" name="Text Placeholder 2">
            <a:hlinkClick r:id="rId17" action="ppaction://hlinksldjump"/>
            <a:extLst>
              <a:ext uri="{FF2B5EF4-FFF2-40B4-BE49-F238E27FC236}">
                <a16:creationId xmlns:a16="http://schemas.microsoft.com/office/drawing/2014/main" id="{6E77554F-C5AC-7CD6-5358-29299D1666B3}"/>
              </a:ext>
            </a:extLst>
          </p:cNvPr>
          <p:cNvSpPr>
            <a:spLocks noGrp="1"/>
          </p:cNvSpPr>
          <p:nvPr>
            <p:custDataLst>
              <p:tags r:id="rId7"/>
            </p:custDataLst>
          </p:nvPr>
        </p:nvSpPr>
        <p:spPr bwMode="auto">
          <a:xfrm>
            <a:off x="4052887" y="3201989"/>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1" indent="-228600">
              <a:buClr>
                <a:schemeClr val="tx1"/>
              </a:buClr>
              <a:buSzPct val="110000"/>
            </a:pPr>
            <a:r>
              <a:rPr lang="en-US">
                <a:cs typeface="+mn-cs"/>
              </a:rPr>
              <a:t>Results from stakeholder feedback survey</a:t>
            </a:r>
          </a:p>
        </p:txBody>
      </p:sp>
      <p:sp>
        <p:nvSpPr>
          <p:cNvPr id="9" name="Text Placeholder 2">
            <a:hlinkClick r:id="rId18" action="ppaction://hlinksldjump"/>
            <a:extLst>
              <a:ext uri="{FF2B5EF4-FFF2-40B4-BE49-F238E27FC236}">
                <a16:creationId xmlns:a16="http://schemas.microsoft.com/office/drawing/2014/main" id="{DF07F142-D4E3-4BA5-C273-D0A5F2B2C2EC}"/>
              </a:ext>
            </a:extLst>
          </p:cNvPr>
          <p:cNvSpPr>
            <a:spLocks noGrp="1"/>
          </p:cNvSpPr>
          <p:nvPr>
            <p:custDataLst>
              <p:tags r:id="rId8"/>
            </p:custDataLst>
          </p:nvPr>
        </p:nvSpPr>
        <p:spPr bwMode="auto">
          <a:xfrm>
            <a:off x="4052887" y="3700464"/>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Batch Zero PGRR Deep Dive</a:t>
            </a:r>
          </a:p>
        </p:txBody>
      </p:sp>
      <p:sp>
        <p:nvSpPr>
          <p:cNvPr id="12" name="Text Placeholder 2">
            <a:hlinkClick r:id="rId19" action="ppaction://hlinksldjump"/>
            <a:extLst>
              <a:ext uri="{FF2B5EF4-FFF2-40B4-BE49-F238E27FC236}">
                <a16:creationId xmlns:a16="http://schemas.microsoft.com/office/drawing/2014/main" id="{9CEB4B70-016A-6FEC-9AF4-E8005C99CD35}"/>
              </a:ext>
            </a:extLst>
          </p:cNvPr>
          <p:cNvSpPr>
            <a:spLocks noGrp="1"/>
          </p:cNvSpPr>
          <p:nvPr>
            <p:custDataLst>
              <p:tags r:id="rId9"/>
            </p:custDataLst>
          </p:nvPr>
        </p:nvSpPr>
        <p:spPr bwMode="auto">
          <a:xfrm>
            <a:off x="4052887" y="4198938"/>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PGRR stakeholder feedback</a:t>
            </a:r>
          </a:p>
        </p:txBody>
      </p:sp>
      <p:sp>
        <p:nvSpPr>
          <p:cNvPr id="13" name="Text Placeholder 2">
            <a:hlinkClick r:id="rId20" action="ppaction://hlinksldjump"/>
            <a:extLst>
              <a:ext uri="{FF2B5EF4-FFF2-40B4-BE49-F238E27FC236}">
                <a16:creationId xmlns:a16="http://schemas.microsoft.com/office/drawing/2014/main" id="{6D72B010-7181-06AB-9D95-B981E1D93697}"/>
              </a:ext>
            </a:extLst>
          </p:cNvPr>
          <p:cNvSpPr>
            <a:spLocks noGrp="1"/>
          </p:cNvSpPr>
          <p:nvPr>
            <p:custDataLst>
              <p:tags r:id="rId10"/>
            </p:custDataLst>
          </p:nvPr>
        </p:nvSpPr>
        <p:spPr bwMode="auto">
          <a:xfrm>
            <a:off x="4052887" y="4697414"/>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Follow-on Discussion: CLR and BYOG</a:t>
            </a:r>
          </a:p>
        </p:txBody>
      </p:sp>
      <p:sp>
        <p:nvSpPr>
          <p:cNvPr id="15" name="Text Placeholder 2">
            <a:hlinkClick r:id="rId21" action="ppaction://hlinksldjump"/>
            <a:extLst>
              <a:ext uri="{FF2B5EF4-FFF2-40B4-BE49-F238E27FC236}">
                <a16:creationId xmlns:a16="http://schemas.microsoft.com/office/drawing/2014/main" id="{D6589D34-E883-EB57-4CED-D75130ABD654}"/>
              </a:ext>
            </a:extLst>
          </p:cNvPr>
          <p:cNvSpPr>
            <a:spLocks noGrp="1"/>
          </p:cNvSpPr>
          <p:nvPr>
            <p:custDataLst>
              <p:tags r:id="rId11"/>
            </p:custDataLst>
          </p:nvPr>
        </p:nvSpPr>
        <p:spPr bwMode="auto">
          <a:xfrm>
            <a:off x="4052887" y="5195889"/>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Q&amp;A</a:t>
            </a:r>
          </a:p>
        </p:txBody>
      </p:sp>
      <p:sp>
        <p:nvSpPr>
          <p:cNvPr id="25" name="Text Placeholder 2">
            <a:hlinkClick r:id="rId22" action="ppaction://hlinksldjump"/>
            <a:extLst>
              <a:ext uri="{FF2B5EF4-FFF2-40B4-BE49-F238E27FC236}">
                <a16:creationId xmlns:a16="http://schemas.microsoft.com/office/drawing/2014/main" id="{0D48166F-1083-45B1-C806-359ADD241218}"/>
              </a:ext>
            </a:extLst>
          </p:cNvPr>
          <p:cNvSpPr>
            <a:spLocks noGrp="1"/>
          </p:cNvSpPr>
          <p:nvPr>
            <p:custDataLst>
              <p:tags r:id="rId12"/>
            </p:custDataLst>
          </p:nvPr>
        </p:nvSpPr>
        <p:spPr bwMode="auto">
          <a:xfrm>
            <a:off x="4052888" y="5694363"/>
            <a:ext cx="7594600" cy="498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7000" rIns="0" bIns="12700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Appendix</a:t>
            </a:r>
          </a:p>
        </p:txBody>
      </p:sp>
    </p:spTree>
    <p:custDataLst>
      <p:tags r:id="rId1"/>
    </p:custDataLst>
    <p:extLst>
      <p:ext uri="{BB962C8B-B14F-4D97-AF65-F5344CB8AC3E}">
        <p14:creationId xmlns:p14="http://schemas.microsoft.com/office/powerpoint/2010/main" val="3472451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9F50A-9783-AB64-0650-F9E5F1061486}"/>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6A841A07-B4DF-9919-FA9E-451E6A9E54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3" progId="TCLayout.ActiveDocument.1">
                  <p:embed/>
                </p:oleObj>
              </mc:Choice>
              <mc:Fallback>
                <p:oleObj name="think-cell Slide" r:id="rId10" imgW="404" imgH="403" progId="TCLayout.ActiveDocument.1">
                  <p:embed/>
                  <p:pic>
                    <p:nvPicPr>
                      <p:cNvPr id="5" name="Object 6" hidden="1">
                        <a:extLst>
                          <a:ext uri="{FF2B5EF4-FFF2-40B4-BE49-F238E27FC236}">
                            <a16:creationId xmlns:a16="http://schemas.microsoft.com/office/drawing/2014/main" id="{6A841A07-B4DF-9919-FA9E-451E6A9E54D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FD30CFE3-865B-C9B3-356C-EECBEA1A3C0C}"/>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Frequently Asked Questions (1/3)</a:t>
            </a:r>
          </a:p>
        </p:txBody>
      </p:sp>
      <p:sp>
        <p:nvSpPr>
          <p:cNvPr id="18" name="5. Source">
            <a:extLst>
              <a:ext uri="{FF2B5EF4-FFF2-40B4-BE49-F238E27FC236}">
                <a16:creationId xmlns:a16="http://schemas.microsoft.com/office/drawing/2014/main" id="{898E0FD3-2391-598D-EDA2-41EFCDBFA224}"/>
              </a:ext>
            </a:extLst>
          </p:cNvPr>
          <p:cNvSpPr txBox="1"/>
          <p:nvPr>
            <p:custDataLst>
              <p:tags r:id="rId3"/>
            </p:custDataLst>
          </p:nvPr>
        </p:nvSpPr>
        <p:spPr>
          <a:xfrm>
            <a:off x="2125590" y="6568588"/>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lvl="0" indent="0"/>
            <a:r>
              <a:rPr lang="en-US"/>
              <a:t>Source: ERCOT discussions, Feb 26</a:t>
            </a:r>
            <a:r>
              <a:rPr lang="en-US" baseline="30000"/>
              <a:t>th</a:t>
            </a:r>
            <a:r>
              <a:rPr lang="en-US"/>
              <a:t> LLI Batch Study Workshop</a:t>
            </a:r>
          </a:p>
        </p:txBody>
      </p:sp>
      <p:cxnSp>
        <p:nvCxnSpPr>
          <p:cNvPr id="28" name="LineBasicStrong 6">
            <a:extLst>
              <a:ext uri="{FF2B5EF4-FFF2-40B4-BE49-F238E27FC236}">
                <a16:creationId xmlns:a16="http://schemas.microsoft.com/office/drawing/2014/main" id="{3DAEF3A4-4422-ACE9-E138-820C2A792133}"/>
              </a:ext>
            </a:extLst>
          </p:cNvPr>
          <p:cNvCxnSpPr>
            <a:cxnSpLocks/>
          </p:cNvCxnSpPr>
          <p:nvPr>
            <p:custDataLst>
              <p:tags r:id="rId4"/>
            </p:custDataLst>
          </p:nvPr>
        </p:nvCxnSpPr>
        <p:spPr>
          <a:xfrm>
            <a:off x="554736" y="4854131"/>
            <a:ext cx="11082528"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BBF6C17-77B0-C65A-D80A-AA02AB4218B0}"/>
              </a:ext>
            </a:extLst>
          </p:cNvPr>
          <p:cNvSpPr>
            <a:spLocks/>
          </p:cNvSpPr>
          <p:nvPr/>
        </p:nvSpPr>
        <p:spPr>
          <a:xfrm>
            <a:off x="554737" y="1236631"/>
            <a:ext cx="1570644" cy="3500817"/>
          </a:xfrm>
          <a:prstGeom prst="rect">
            <a:avLst/>
          </a:prstGeom>
          <a:solidFill>
            <a:srgbClr val="00AEC7"/>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b="1">
                <a:solidFill>
                  <a:schemeClr val="bg1"/>
                </a:solidFill>
              </a:rPr>
              <a:t>Batch Zero process timeline and decision points</a:t>
            </a:r>
          </a:p>
        </p:txBody>
      </p:sp>
      <p:sp>
        <p:nvSpPr>
          <p:cNvPr id="31" name="Rectangle 30">
            <a:extLst>
              <a:ext uri="{FF2B5EF4-FFF2-40B4-BE49-F238E27FC236}">
                <a16:creationId xmlns:a16="http://schemas.microsoft.com/office/drawing/2014/main" id="{33062D9C-945B-94CC-B207-70E655ACE67C}"/>
              </a:ext>
            </a:extLst>
          </p:cNvPr>
          <p:cNvSpPr>
            <a:spLocks/>
          </p:cNvSpPr>
          <p:nvPr/>
        </p:nvSpPr>
        <p:spPr>
          <a:xfrm>
            <a:off x="554737" y="4970806"/>
            <a:ext cx="1570644" cy="841993"/>
          </a:xfrm>
          <a:prstGeom prst="rect">
            <a:avLst/>
          </a:prstGeom>
          <a:solidFill>
            <a:srgbClr val="00AEC7"/>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b="1">
                <a:solidFill>
                  <a:schemeClr val="bg1"/>
                </a:solidFill>
              </a:rPr>
              <a:t>Batch Zero and planning integration</a:t>
            </a:r>
          </a:p>
        </p:txBody>
      </p:sp>
      <p:cxnSp>
        <p:nvCxnSpPr>
          <p:cNvPr id="14" name="LineBasicStrong 6">
            <a:extLst>
              <a:ext uri="{FF2B5EF4-FFF2-40B4-BE49-F238E27FC236}">
                <a16:creationId xmlns:a16="http://schemas.microsoft.com/office/drawing/2014/main" id="{16BA4F52-E5E1-8322-52EE-ED2C7024A5B8}"/>
              </a:ext>
            </a:extLst>
          </p:cNvPr>
          <p:cNvCxnSpPr>
            <a:cxnSpLocks/>
          </p:cNvCxnSpPr>
          <p:nvPr>
            <p:custDataLst>
              <p:tags r:id="rId5"/>
            </p:custDataLst>
          </p:nvPr>
        </p:nvCxnSpPr>
        <p:spPr>
          <a:xfrm>
            <a:off x="2337122" y="2215082"/>
            <a:ext cx="9300141"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 name="LineBasicStrong 6">
            <a:extLst>
              <a:ext uri="{FF2B5EF4-FFF2-40B4-BE49-F238E27FC236}">
                <a16:creationId xmlns:a16="http://schemas.microsoft.com/office/drawing/2014/main" id="{344C8EF8-F6D4-6F81-01A8-3314E2910224}"/>
              </a:ext>
            </a:extLst>
          </p:cNvPr>
          <p:cNvCxnSpPr>
            <a:cxnSpLocks/>
          </p:cNvCxnSpPr>
          <p:nvPr>
            <p:custDataLst>
              <p:tags r:id="rId6"/>
            </p:custDataLst>
          </p:nvPr>
        </p:nvCxnSpPr>
        <p:spPr>
          <a:xfrm>
            <a:off x="2337122" y="3094765"/>
            <a:ext cx="9300141"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 name="LineBasicStrong 6">
            <a:extLst>
              <a:ext uri="{FF2B5EF4-FFF2-40B4-BE49-F238E27FC236}">
                <a16:creationId xmlns:a16="http://schemas.microsoft.com/office/drawing/2014/main" id="{CBD4294D-CFCD-F353-0644-A470EE9C123C}"/>
              </a:ext>
            </a:extLst>
          </p:cNvPr>
          <p:cNvCxnSpPr>
            <a:cxnSpLocks/>
          </p:cNvCxnSpPr>
          <p:nvPr>
            <p:custDataLst>
              <p:tags r:id="rId7"/>
            </p:custDataLst>
          </p:nvPr>
        </p:nvCxnSpPr>
        <p:spPr>
          <a:xfrm>
            <a:off x="2337122" y="3974448"/>
            <a:ext cx="9300141"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3D1458E8-65B6-B2C6-4E8B-B771A5D16073}"/>
              </a:ext>
            </a:extLst>
          </p:cNvPr>
          <p:cNvGrpSpPr/>
          <p:nvPr/>
        </p:nvGrpSpPr>
        <p:grpSpPr>
          <a:xfrm>
            <a:off x="2337122" y="2331758"/>
            <a:ext cx="9300141" cy="646331"/>
            <a:chOff x="2337122" y="2692403"/>
            <a:chExt cx="9300141" cy="646331"/>
          </a:xfrm>
        </p:grpSpPr>
        <p:sp>
          <p:nvSpPr>
            <p:cNvPr id="20" name="TextBox 19">
              <a:extLst>
                <a:ext uri="{FF2B5EF4-FFF2-40B4-BE49-F238E27FC236}">
                  <a16:creationId xmlns:a16="http://schemas.microsoft.com/office/drawing/2014/main" id="{06C4F92E-5125-9D06-1CF1-F511002567A7}"/>
                </a:ext>
              </a:extLst>
            </p:cNvPr>
            <p:cNvSpPr txBox="1">
              <a:spLocks/>
            </p:cNvSpPr>
            <p:nvPr/>
          </p:nvSpPr>
          <p:spPr>
            <a:xfrm>
              <a:off x="2337122" y="2692403"/>
              <a:ext cx="2456521" cy="64633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cs typeface="Arial"/>
                </a:rPr>
                <a:t>“When will the Batch Zero Study allocation be finalized and communicated?”</a:t>
              </a:r>
            </a:p>
          </p:txBody>
        </p:sp>
        <p:sp>
          <p:nvSpPr>
            <p:cNvPr id="21" name="TextBox 20">
              <a:extLst>
                <a:ext uri="{FF2B5EF4-FFF2-40B4-BE49-F238E27FC236}">
                  <a16:creationId xmlns:a16="http://schemas.microsoft.com/office/drawing/2014/main" id="{6608DD20-5EF9-037F-5686-AEAF555651C2}"/>
                </a:ext>
              </a:extLst>
            </p:cNvPr>
            <p:cNvSpPr txBox="1">
              <a:spLocks/>
            </p:cNvSpPr>
            <p:nvPr/>
          </p:nvSpPr>
          <p:spPr>
            <a:xfrm>
              <a:off x="5005383" y="2692403"/>
              <a:ext cx="6631880" cy="64633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Allocation timing is tied to completion of the Batch Zero study phase. Under the draft PGRR145 timeline, allocation results would be issued in January 2027; final dates will be confirmed following finalization of PGRR145</a:t>
              </a:r>
              <a:endParaRPr lang="en-US"/>
            </a:p>
          </p:txBody>
        </p:sp>
      </p:grpSp>
      <p:grpSp>
        <p:nvGrpSpPr>
          <p:cNvPr id="54" name="Group 53">
            <a:extLst>
              <a:ext uri="{FF2B5EF4-FFF2-40B4-BE49-F238E27FC236}">
                <a16:creationId xmlns:a16="http://schemas.microsoft.com/office/drawing/2014/main" id="{93E18518-C007-25BE-70F3-98D0DCEEC5BC}"/>
              </a:ext>
            </a:extLst>
          </p:cNvPr>
          <p:cNvGrpSpPr/>
          <p:nvPr/>
        </p:nvGrpSpPr>
        <p:grpSpPr>
          <a:xfrm>
            <a:off x="2337122" y="3211441"/>
            <a:ext cx="9300141" cy="646331"/>
            <a:chOff x="2337122" y="2849476"/>
            <a:chExt cx="9300141" cy="646331"/>
          </a:xfrm>
        </p:grpSpPr>
        <p:sp>
          <p:nvSpPr>
            <p:cNvPr id="23" name="TextBox 22">
              <a:extLst>
                <a:ext uri="{FF2B5EF4-FFF2-40B4-BE49-F238E27FC236}">
                  <a16:creationId xmlns:a16="http://schemas.microsoft.com/office/drawing/2014/main" id="{F43EB276-3E2D-3136-262B-082BC8343C90}"/>
                </a:ext>
              </a:extLst>
            </p:cNvPr>
            <p:cNvSpPr txBox="1">
              <a:spLocks/>
            </p:cNvSpPr>
            <p:nvPr/>
          </p:nvSpPr>
          <p:spPr>
            <a:xfrm>
              <a:off x="2337122" y="2849476"/>
              <a:ext cx="2456521"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“Can the 30-day commitment window be extended?”</a:t>
              </a:r>
            </a:p>
          </p:txBody>
        </p:sp>
        <p:sp>
          <p:nvSpPr>
            <p:cNvPr id="24" name="TextBox 23">
              <a:extLst>
                <a:ext uri="{FF2B5EF4-FFF2-40B4-BE49-F238E27FC236}">
                  <a16:creationId xmlns:a16="http://schemas.microsoft.com/office/drawing/2014/main" id="{FB3C323C-76A9-1B5C-BFF3-6FC8B8A7E916}"/>
                </a:ext>
              </a:extLst>
            </p:cNvPr>
            <p:cNvSpPr txBox="1">
              <a:spLocks/>
            </p:cNvSpPr>
            <p:nvPr/>
          </p:nvSpPr>
          <p:spPr>
            <a:xfrm>
              <a:off x="5005383" y="2849476"/>
              <a:ext cx="6631880" cy="64633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ERCOT intends to maintain a 30-day commitment window consistent with the draft PFP in PUCT Project No. 58481. The full Batch Zero schedule, including the commitment deadline, will be published in advance</a:t>
              </a:r>
              <a:endParaRPr lang="en-US"/>
            </a:p>
          </p:txBody>
        </p:sp>
      </p:grpSp>
      <p:grpSp>
        <p:nvGrpSpPr>
          <p:cNvPr id="55" name="Group 54">
            <a:extLst>
              <a:ext uri="{FF2B5EF4-FFF2-40B4-BE49-F238E27FC236}">
                <a16:creationId xmlns:a16="http://schemas.microsoft.com/office/drawing/2014/main" id="{CF842E2E-3FF7-8E94-B0D7-3C3DFB481C75}"/>
              </a:ext>
            </a:extLst>
          </p:cNvPr>
          <p:cNvGrpSpPr/>
          <p:nvPr/>
        </p:nvGrpSpPr>
        <p:grpSpPr>
          <a:xfrm>
            <a:off x="2337122" y="4970806"/>
            <a:ext cx="9300141" cy="861774"/>
            <a:chOff x="2337122" y="4092988"/>
            <a:chExt cx="9300141" cy="861774"/>
          </a:xfrm>
        </p:grpSpPr>
        <p:sp>
          <p:nvSpPr>
            <p:cNvPr id="29" name="TextBox 28">
              <a:extLst>
                <a:ext uri="{FF2B5EF4-FFF2-40B4-BE49-F238E27FC236}">
                  <a16:creationId xmlns:a16="http://schemas.microsoft.com/office/drawing/2014/main" id="{4B02D636-BCEA-5AE0-64F5-08E6CAFF96D3}"/>
                </a:ext>
              </a:extLst>
            </p:cNvPr>
            <p:cNvSpPr txBox="1">
              <a:spLocks/>
            </p:cNvSpPr>
            <p:nvPr/>
          </p:nvSpPr>
          <p:spPr>
            <a:xfrm>
              <a:off x="2337122" y="4092988"/>
              <a:ext cx="2456521"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“How can Batch 1 proceed before Batch Zero Year-6 transmission solutions are fully identified and vetted?”</a:t>
              </a:r>
            </a:p>
          </p:txBody>
        </p:sp>
        <p:sp>
          <p:nvSpPr>
            <p:cNvPr id="30" name="TextBox 29">
              <a:extLst>
                <a:ext uri="{FF2B5EF4-FFF2-40B4-BE49-F238E27FC236}">
                  <a16:creationId xmlns:a16="http://schemas.microsoft.com/office/drawing/2014/main" id="{ABB4CC7D-C27E-0A07-0357-A9BFE9A70E86}"/>
                </a:ext>
              </a:extLst>
            </p:cNvPr>
            <p:cNvSpPr txBox="1">
              <a:spLocks/>
            </p:cNvSpPr>
            <p:nvPr/>
          </p:nvSpPr>
          <p:spPr>
            <a:xfrm>
              <a:off x="5005383" y="4092988"/>
              <a:ext cx="6631880" cy="64633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Under a 6-month cadence, each batch produces actionable results for Years 1–5, while Year-6 transmission solutions may continue through the RTP/RPG process. This reflects a tradeoff between speed and full transmission vetting</a:t>
              </a:r>
              <a:endParaRPr lang="en-US"/>
            </a:p>
          </p:txBody>
        </p:sp>
      </p:grpSp>
      <p:grpSp>
        <p:nvGrpSpPr>
          <p:cNvPr id="6" name="Group 5">
            <a:extLst>
              <a:ext uri="{FF2B5EF4-FFF2-40B4-BE49-F238E27FC236}">
                <a16:creationId xmlns:a16="http://schemas.microsoft.com/office/drawing/2014/main" id="{57DF1DAD-3661-3D35-480A-C534BE257C72}"/>
              </a:ext>
            </a:extLst>
          </p:cNvPr>
          <p:cNvGrpSpPr/>
          <p:nvPr/>
        </p:nvGrpSpPr>
        <p:grpSpPr>
          <a:xfrm>
            <a:off x="2337122" y="4091124"/>
            <a:ext cx="9300141" cy="646331"/>
            <a:chOff x="2337122" y="4046413"/>
            <a:chExt cx="9300141" cy="646331"/>
          </a:xfrm>
        </p:grpSpPr>
        <p:sp>
          <p:nvSpPr>
            <p:cNvPr id="26" name="TextBox 25">
              <a:extLst>
                <a:ext uri="{FF2B5EF4-FFF2-40B4-BE49-F238E27FC236}">
                  <a16:creationId xmlns:a16="http://schemas.microsoft.com/office/drawing/2014/main" id="{2F6A3ED1-3E5D-CF18-947F-459F171ED9A1}"/>
                </a:ext>
              </a:extLst>
            </p:cNvPr>
            <p:cNvSpPr txBox="1">
              <a:spLocks/>
            </p:cNvSpPr>
            <p:nvPr/>
          </p:nvSpPr>
          <p:spPr>
            <a:xfrm>
              <a:off x="2337122" y="4046413"/>
              <a:ext cx="2456521"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“What is the date for meeting commitment criteria?”</a:t>
              </a:r>
            </a:p>
          </p:txBody>
        </p:sp>
        <p:sp>
          <p:nvSpPr>
            <p:cNvPr id="27" name="TextBox 26">
              <a:extLst>
                <a:ext uri="{FF2B5EF4-FFF2-40B4-BE49-F238E27FC236}">
                  <a16:creationId xmlns:a16="http://schemas.microsoft.com/office/drawing/2014/main" id="{619A975E-BCA1-2D18-9A66-E710D16E8B0E}"/>
                </a:ext>
              </a:extLst>
            </p:cNvPr>
            <p:cNvSpPr txBox="1">
              <a:spLocks/>
            </p:cNvSpPr>
            <p:nvPr/>
          </p:nvSpPr>
          <p:spPr>
            <a:xfrm>
              <a:off x="5005383" y="4046413"/>
              <a:ext cx="6631880"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The date for meeting commitment criteria is proposed as March 1, 2027 in PGRR145 (9.3.1)</a:t>
              </a:r>
              <a:endParaRPr lang="en-US" sz="1400"/>
            </a:p>
          </p:txBody>
        </p:sp>
      </p:grpSp>
      <p:grpSp>
        <p:nvGrpSpPr>
          <p:cNvPr id="9" name="Group 8">
            <a:extLst>
              <a:ext uri="{FF2B5EF4-FFF2-40B4-BE49-F238E27FC236}">
                <a16:creationId xmlns:a16="http://schemas.microsoft.com/office/drawing/2014/main" id="{13301E46-307C-2C76-AEA5-0C851FE7B603}"/>
              </a:ext>
            </a:extLst>
          </p:cNvPr>
          <p:cNvGrpSpPr/>
          <p:nvPr/>
        </p:nvGrpSpPr>
        <p:grpSpPr>
          <a:xfrm>
            <a:off x="2337122" y="1236632"/>
            <a:ext cx="9300141" cy="861774"/>
            <a:chOff x="2337122" y="1236632"/>
            <a:chExt cx="9300141" cy="861774"/>
          </a:xfrm>
        </p:grpSpPr>
        <p:sp>
          <p:nvSpPr>
            <p:cNvPr id="12" name="TextBox 11">
              <a:extLst>
                <a:ext uri="{FF2B5EF4-FFF2-40B4-BE49-F238E27FC236}">
                  <a16:creationId xmlns:a16="http://schemas.microsoft.com/office/drawing/2014/main" id="{E9AACC75-BD48-DCEF-9392-F2311E622D43}"/>
                </a:ext>
              </a:extLst>
            </p:cNvPr>
            <p:cNvSpPr txBox="1">
              <a:spLocks/>
            </p:cNvSpPr>
            <p:nvPr/>
          </p:nvSpPr>
          <p:spPr>
            <a:xfrm>
              <a:off x="2337122" y="1236632"/>
              <a:ext cx="2456521"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“Is it possible to include a second, post-refinement decision point for participant opt-out?”</a:t>
              </a:r>
            </a:p>
          </p:txBody>
        </p:sp>
        <p:sp>
          <p:nvSpPr>
            <p:cNvPr id="38" name="TextBox 37">
              <a:extLst>
                <a:ext uri="{FF2B5EF4-FFF2-40B4-BE49-F238E27FC236}">
                  <a16:creationId xmlns:a16="http://schemas.microsoft.com/office/drawing/2014/main" id="{3BADCF84-F6CC-EF32-326F-53650F098D08}"/>
                </a:ext>
              </a:extLst>
            </p:cNvPr>
            <p:cNvSpPr txBox="1">
              <a:spLocks/>
            </p:cNvSpPr>
            <p:nvPr/>
          </p:nvSpPr>
          <p:spPr>
            <a:xfrm>
              <a:off x="5005383" y="1236632"/>
              <a:ext cx="6631880" cy="8617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a:cs typeface="Arial"/>
                </a:rPr>
                <a:t>ERCOT is designing Batch Zero with one binding commitment point. Refinement does not change the committed ramp and is not intended to increase costs; it only finalizes the transmission solution. A second opt-out would reintroduce restudy loop risk</a:t>
              </a:r>
              <a:endParaRPr lang="en-US" sz="1400"/>
            </a:p>
          </p:txBody>
        </p:sp>
      </p:grpSp>
      <p:grpSp>
        <p:nvGrpSpPr>
          <p:cNvPr id="13" name="Group 12">
            <a:extLst>
              <a:ext uri="{FF2B5EF4-FFF2-40B4-BE49-F238E27FC236}">
                <a16:creationId xmlns:a16="http://schemas.microsoft.com/office/drawing/2014/main" id="{BFC75511-31D4-3533-CB7D-FC3D73C7137C}"/>
              </a:ext>
            </a:extLst>
          </p:cNvPr>
          <p:cNvGrpSpPr/>
          <p:nvPr/>
        </p:nvGrpSpPr>
        <p:grpSpPr>
          <a:xfrm>
            <a:off x="554736" y="820794"/>
            <a:ext cx="11082528" cy="295241"/>
            <a:chOff x="554736" y="820794"/>
            <a:chExt cx="11082528" cy="295241"/>
          </a:xfrm>
        </p:grpSpPr>
        <p:cxnSp>
          <p:nvCxnSpPr>
            <p:cNvPr id="15" name="LineBasicStrong 6">
              <a:extLst>
                <a:ext uri="{FF2B5EF4-FFF2-40B4-BE49-F238E27FC236}">
                  <a16:creationId xmlns:a16="http://schemas.microsoft.com/office/drawing/2014/main" id="{C49EB508-2AB1-1AED-DAB5-669977132814}"/>
                </a:ext>
              </a:extLst>
            </p:cNvPr>
            <p:cNvCxnSpPr>
              <a:cxnSpLocks/>
            </p:cNvCxnSpPr>
            <p:nvPr>
              <p:custDataLst>
                <p:tags r:id="rId8"/>
              </p:custDataLst>
            </p:nvPr>
          </p:nvCxnSpPr>
          <p:spPr>
            <a:xfrm>
              <a:off x="554736" y="1116035"/>
              <a:ext cx="11082528"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C46A5A2-1FB4-1EED-F9CC-A3930E2CCF0C}"/>
                </a:ext>
              </a:extLst>
            </p:cNvPr>
            <p:cNvSpPr txBox="1">
              <a:spLocks/>
            </p:cNvSpPr>
            <p:nvPr/>
          </p:nvSpPr>
          <p:spPr>
            <a:xfrm>
              <a:off x="554737" y="820794"/>
              <a:ext cx="1570644"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Topic</a:t>
              </a:r>
            </a:p>
          </p:txBody>
        </p:sp>
        <p:sp>
          <p:nvSpPr>
            <p:cNvPr id="19" name="TextBox 18">
              <a:extLst>
                <a:ext uri="{FF2B5EF4-FFF2-40B4-BE49-F238E27FC236}">
                  <a16:creationId xmlns:a16="http://schemas.microsoft.com/office/drawing/2014/main" id="{E6424262-11FB-B158-A7C3-123EA126CCB2}"/>
                </a:ext>
              </a:extLst>
            </p:cNvPr>
            <p:cNvSpPr txBox="1">
              <a:spLocks/>
            </p:cNvSpPr>
            <p:nvPr/>
          </p:nvSpPr>
          <p:spPr>
            <a:xfrm>
              <a:off x="2337122" y="820794"/>
              <a:ext cx="2456521"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Representative question</a:t>
              </a:r>
            </a:p>
          </p:txBody>
        </p:sp>
        <p:sp>
          <p:nvSpPr>
            <p:cNvPr id="39" name="TextBox 38">
              <a:extLst>
                <a:ext uri="{FF2B5EF4-FFF2-40B4-BE49-F238E27FC236}">
                  <a16:creationId xmlns:a16="http://schemas.microsoft.com/office/drawing/2014/main" id="{D4CDB4BD-DB17-DCC5-2676-A467641C61D2}"/>
                </a:ext>
              </a:extLst>
            </p:cNvPr>
            <p:cNvSpPr txBox="1">
              <a:spLocks/>
            </p:cNvSpPr>
            <p:nvPr/>
          </p:nvSpPr>
          <p:spPr>
            <a:xfrm>
              <a:off x="5005383" y="820794"/>
              <a:ext cx="6631880"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ERCOT answer</a:t>
              </a:r>
            </a:p>
          </p:txBody>
        </p:sp>
      </p:grpSp>
    </p:spTree>
    <p:extLst>
      <p:ext uri="{BB962C8B-B14F-4D97-AF65-F5344CB8AC3E}">
        <p14:creationId xmlns:p14="http://schemas.microsoft.com/office/powerpoint/2010/main" val="9617104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HINKCELLUNDODONOTDELETE" val="0"/>
  <p:tag name="TEMPLATELASTEDITED" val="2021-09-23 06:12 PM"/>
  <p:tag name="LINKEDPICTURESLINKREMOVED" val="True"/>
  <p:tag name="TCCONTRASTACCENTS" val="4|5|6|7|8|9"/>
  <p:tag name="TCLIGHTACCENTS" val="4|5|6|7|8|9"/>
  <p:tag name="ICONLINEFILL" val="Color [A=255, R=255, G=255, B=255]"/>
  <p:tag name="ICONLINEFILLTHEME" val="Text 2"/>
  <p:tag name="THINKCELLPRESENTATIONDONOTDELETE" val="&lt;?xml version=&quot;1.0&quot; encoding=&quot;UTF-16&quot; standalone=&quot;yes&quot;?&gt;&lt;root reqver=&quot;28224&quot;&gt;&lt;version val=&quot;3584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2.92994881114815974854E+00&quot;&gt;&lt;m_msothmcolidx val=&quot;0&quot;/&gt;&lt;m_rgb r=&quot;06&quot; g=&quot;1F&quot; b=&quot;79&quot;/&gt;&lt;/elem&gt;&lt;elem m_fUsage=&quot;1.70999999999999996447E+00&quot;&gt;&lt;m_msothmcolidx val=&quot;0&quot;/&gt;&lt;m_rgb r=&quot;75&quot; g=&quot;9C&quot; b=&quot;EA&quot;/&gt;&lt;/elem&gt;&lt;elem m_fUsage=&quot;1.00817383588184972254E+00&quot;&gt;&lt;m_msothmcolidx val=&quot;0&quot;/&gt;&lt;m_rgb r=&quot;01&quot; g=&quot;59&quot; b=&quot;A2&quot;/&gt;&lt;/elem&gt;&lt;elem m_fUsage=&quot;1.00000000000000000000E+00&quot;&gt;&lt;m_msothmcolidx val=&quot;0&quot;/&gt;&lt;m_rgb r=&quot;C1&quot; g=&quot;D2&quot; b=&quot;F5&quot;/&gt;&lt;/elem&gt;&lt;elem m_fUsage=&quot;7.29000000000000092371E-01&quot;&gt;&lt;m_msothmcolidx val=&quot;0&quot;/&gt;&lt;m_rgb r=&quot;47&quot; g=&quot;73&quot; b=&quot;D2&quot;/&gt;&lt;/elem&gt;&lt;elem m_fUsage=&quot;5.90490000000000181402E-01&quot;&gt;&lt;m_msothmcolidx val=&quot;0&quot;/&gt;&lt;m_rgb r=&quot;22&quot; g=&quot;3C&quot; b=&quot;83&quot;/&gt;&lt;/elem&gt;&lt;elem m_fUsage=&quot;5.31441000000000163261E-01&quot;&gt;&lt;m_msothmcolidx val=&quot;0&quot;/&gt;&lt;m_rgb r=&quot;AF&quot; g=&quot;F5&quot; b=&quot;FF&quot;/&gt;&lt;/elem&gt;&lt;/m_vecMRU&gt;&lt;/m_mruColor&gt;&lt;m_eweekdayFirstOfWeek val=&quot;2&quot;/&gt;&lt;m_eweekdayFirstOfWorkweek val=&quot;2&quot;/&gt;&lt;m_eweekdayFirstOfWeekend val=&quot;7&quot;/&gt;&lt;/CPresentation&gt;&lt;/root&gt;"/>
  <p:tag name="ICONENCLOSURE" val="Tru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ZcgqDPQzHqt_tTQyRK3c0A"/>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IuWmUQduDxrIVbZNbxjMBQ"/>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VNubcdgfOJ4KS_e3TKogLg"/>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yIgrULd8.cIL61e2E1jZ4g"/>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yOSttJOQ6.UB.3qNHRfHqA"/>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QSpARaCyTLVFjMELgXffPg"/>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BbOy9oqxtvDFwzgsYGdmDg"/>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cRuH54gQM46ktwQclPPaHQ"/>
</p:tagLst>
</file>

<file path=ppt/tags/tag1008.xml><?xml version="1.0" encoding="utf-8"?>
<p:tagLst xmlns:a="http://schemas.openxmlformats.org/drawingml/2006/main" xmlns:r="http://schemas.openxmlformats.org/officeDocument/2006/relationships" xmlns:p="http://schemas.openxmlformats.org/presentationml/2006/main">
  <p:tag name="SHAPENAME" val="4. Footnote"/>
</p:tagLst>
</file>

<file path=ppt/tags/tag1009.xml><?xml version="1.0" encoding="utf-8"?>
<p:tagLst xmlns:a="http://schemas.openxmlformats.org/drawingml/2006/main" xmlns:r="http://schemas.openxmlformats.org/officeDocument/2006/relationships" xmlns:p="http://schemas.openxmlformats.org/presentationml/2006/main">
  <p:tag name="NAME" val="LineBasicStron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010.xml><?xml version="1.0" encoding="utf-8"?>
<p:tagLst xmlns:a="http://schemas.openxmlformats.org/drawingml/2006/main" xmlns:r="http://schemas.openxmlformats.org/officeDocument/2006/relationships" xmlns:p="http://schemas.openxmlformats.org/presentationml/2006/main">
  <p:tag name="NAME" val="LineBasicStrong"/>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0HpvJw9FStpAg28SBWKzKA"/>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vy15pp67Y1o9XxuInnC6zQ"/>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w5OaJ1hv78OJPpNrMUkcmA"/>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xDfQHkCZHZJbFfAI8T.6Gg"/>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Wnc6KfBeHMcofUOYi0QB4w"/>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PvUJyrpM1FI..bTSPOlUiw"/>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t2eChXP0wML3QjPkx83tBQ"/>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c01Skzkpwwbcta1ao7om_A"/>
</p:tagLst>
</file>

<file path=ppt/tags/tag1019.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1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22.xml><?xml version="1.0" encoding="utf-8"?>
<p:tagLst xmlns:a="http://schemas.openxmlformats.org/drawingml/2006/main" xmlns:r="http://schemas.openxmlformats.org/officeDocument/2006/relationships" xmlns:p="http://schemas.openxmlformats.org/presentationml/2006/main">
  <p:tag name="NAME" val="LineBasicStrong"/>
</p:tagLst>
</file>

<file path=ppt/tags/tag1023.xml><?xml version="1.0" encoding="utf-8"?>
<p:tagLst xmlns:a="http://schemas.openxmlformats.org/drawingml/2006/main" xmlns:r="http://schemas.openxmlformats.org/officeDocument/2006/relationships" xmlns:p="http://schemas.openxmlformats.org/presentationml/2006/main">
  <p:tag name="NAME" val="LineBasicStrong"/>
</p:tagLst>
</file>

<file path=ppt/tags/tag1024.xml><?xml version="1.0" encoding="utf-8"?>
<p:tagLst xmlns:a="http://schemas.openxmlformats.org/drawingml/2006/main" xmlns:r="http://schemas.openxmlformats.org/officeDocument/2006/relationships" xmlns:p="http://schemas.openxmlformats.org/presentationml/2006/main">
  <p:tag name="NAME" val="TrackerNumBlue"/>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HgIU9_H2rSLQ5xVDNyjqcA"/>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AvTgLg7aEJs00ZPgcuaGZg"/>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aPC7d2NGmTX6qW62MJZbrQ"/>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CzRbcPLQha5imIpiC_jIBw"/>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MDO.74z5PdJVJzD.HWRnhw"/>
</p:tagLst>
</file>

<file path=ppt/tags/tag1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oWDn8NHrugZN3.KvSX1ZSw"/>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3K5GK.5a.4SrEnk7_JDwyQ"/>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CAEOvycVy7unQS2tFeZMwQ"/>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_hR4OQ1rbR_xDsK9V9TWAA"/>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Wl8ZWTuZjTOSVeBU2jiKTA"/>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SMfo_lte.Z8DmINppx1D3Q"/>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5DE7cw3MlnctX7pwm0iodw"/>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IyOimFkzBh_cmFwyWKYp_A"/>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u8JK79GNO7dXlo87LanBTQ"/>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BcQnGay8468p_fHqrGIPWg"/>
</p:tagLst>
</file>

<file path=ppt/tags/tag104.xml><?xml version="1.0" encoding="utf-8"?>
<p:tagLst xmlns:a="http://schemas.openxmlformats.org/drawingml/2006/main" xmlns:r="http://schemas.openxmlformats.org/officeDocument/2006/relationships" xmlns:p="http://schemas.openxmlformats.org/presentationml/2006/main">
  <p:tag name="SHAPENAME" val="5. Source"/>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NSJ1NcF_rx2DDhp7h29afg"/>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rimVdPa1gBeGG6002egQnw"/>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Bf29JUYewKgc19.YN_IyQA"/>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s7jl94.uy9KRi3aiqIIMsQ"/>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5.GKTz5eWO9D5VKyiOSvHQ"/>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rPRPQOfqMhANiSjPx2O.LQ"/>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YSmSOLTVkvUmuyLjfUx.hA"/>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CQID.YLXRGYmKJRnIQkVPw"/>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1Rv3f9gLUwkyN_mMHFsCgA"/>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dwxTZBJIVip1.ICZk3BM1Q"/>
</p:tagLst>
</file>

<file path=ppt/tags/tag1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6nliI5Ut5OqZP9LFQI6ing"/>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_XCB4XI7Q_b1m18MD90k8A"/>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hN1zeNF4mYmSJ1U6R3Y6ag"/>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tjSZWQ8sce3r0vTUGsb716A"/>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UnXs_qKTVrwYi3vf22xZNg"/>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nc1dETXrXnvn1a7Ts43nRQ"/>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2QKSh9Nx87XenJVSqOm9Tw"/>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t4sGfZuMfuIxSheZIe9zV4g"/>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tvvi7pMmf5WFofwVWAmjYdQ"/>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t82o7Ae5sbqgKuo7.rMd3E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ta8KFkDcLM2stcwngbDIrvw"/>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tMESnY9INLQBoIsCb9Tz_Rg"/>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tZE5Fl0nfjCMy8T1G5VGtKw"/>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tO.i0PPYojtoWN7hU77BTjw"/>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t9Yexj69lkH9hPjxqUqxA1A"/>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t5Xr5PTuySK.51xDcGf8k3Q"/>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tgzLMlJStfMQmYVnWtrO3Ag"/>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ts_aCSpNvJGW7nMKIvVjoMQ"/>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tJCjx4BlZ66ZJv91lDjV_sQ"/>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tg8YmakjedAEPy8SOnzh5LQ"/>
</p:tagLst>
</file>

<file path=ppt/tags/tag10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t0WgEp99OdpFBBXS1NvOAjQ"/>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t9x6CYqQekQ0SOy1HJl1JMA"/>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tSiNQoqNlU1kH6fAOQ34X7Q"/>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tkhAO9fg3sFOgT644ggBjAg"/>
</p:tagLst>
</file>

<file path=ppt/tags/tag1074.xml><?xml version="1.0" encoding="utf-8"?>
<p:tagLst xmlns:a="http://schemas.openxmlformats.org/drawingml/2006/main" xmlns:r="http://schemas.openxmlformats.org/officeDocument/2006/relationships" xmlns:p="http://schemas.openxmlformats.org/presentationml/2006/main">
  <p:tag name="THINKCELLSHAPEDONOTDELETE" val="tcBfZ.7fgzu54dwHRCCCWFw"/>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tYTSL2Z3nnuSdXpbEtGaI.Q"/>
</p:tagLst>
</file>

<file path=ppt/tags/tag1076.xml><?xml version="1.0" encoding="utf-8"?>
<p:tagLst xmlns:a="http://schemas.openxmlformats.org/drawingml/2006/main" xmlns:r="http://schemas.openxmlformats.org/officeDocument/2006/relationships" xmlns:p="http://schemas.openxmlformats.org/presentationml/2006/main">
  <p:tag name="THINKCELLSHAPEDONOTDELETE" val="tKHYYzrWV1MztQzpsZRzqbw"/>
</p:tagLst>
</file>

<file path=ppt/tags/tag1077.xml><?xml version="1.0" encoding="utf-8"?>
<p:tagLst xmlns:a="http://schemas.openxmlformats.org/drawingml/2006/main" xmlns:r="http://schemas.openxmlformats.org/officeDocument/2006/relationships" xmlns:p="http://schemas.openxmlformats.org/presentationml/2006/main">
  <p:tag name="THINKCELLSHAPEDONOTDELETE" val="tp5JUpW1mQQ.oDCLjEf4G.Q"/>
</p:tagLst>
</file>

<file path=ppt/tags/tag1078.xml><?xml version="1.0" encoding="utf-8"?>
<p:tagLst xmlns:a="http://schemas.openxmlformats.org/drawingml/2006/main" xmlns:r="http://schemas.openxmlformats.org/officeDocument/2006/relationships" xmlns:p="http://schemas.openxmlformats.org/presentationml/2006/main">
  <p:tag name="THINKCELLSHAPEDONOTDELETE" val="tIUq9uSK2I5X_EcTkzqTVmw"/>
</p:tagLst>
</file>

<file path=ppt/tags/tag1079.xml><?xml version="1.0" encoding="utf-8"?>
<p:tagLst xmlns:a="http://schemas.openxmlformats.org/drawingml/2006/main" xmlns:r="http://schemas.openxmlformats.org/officeDocument/2006/relationships" xmlns:p="http://schemas.openxmlformats.org/presentationml/2006/main">
  <p:tag name="THINKCELLSHAPEDONOTDELETE" val="tlhmNA73dhFe..8XDIFDhTQ"/>
</p:tagLst>
</file>

<file path=ppt/tags/tag108.xml><?xml version="1.0" encoding="utf-8"?>
<p:tagLst xmlns:a="http://schemas.openxmlformats.org/drawingml/2006/main" xmlns:r="http://schemas.openxmlformats.org/officeDocument/2006/relationships" xmlns:p="http://schemas.openxmlformats.org/presentationml/2006/main">
  <p:tag name="SHAPENAME" val="5. Source"/>
</p:tagLst>
</file>

<file path=ppt/tags/tag1080.xml><?xml version="1.0" encoding="utf-8"?>
<p:tagLst xmlns:a="http://schemas.openxmlformats.org/drawingml/2006/main" xmlns:r="http://schemas.openxmlformats.org/officeDocument/2006/relationships" xmlns:p="http://schemas.openxmlformats.org/presentationml/2006/main">
  <p:tag name="THINKCELLSHAPEDONOTDELETE" val="ty6a.MvRTDnZl..oAfig2Ig"/>
</p:tagLst>
</file>

<file path=ppt/tags/tag1081.xml><?xml version="1.0" encoding="utf-8"?>
<p:tagLst xmlns:a="http://schemas.openxmlformats.org/drawingml/2006/main" xmlns:r="http://schemas.openxmlformats.org/officeDocument/2006/relationships" xmlns:p="http://schemas.openxmlformats.org/presentationml/2006/main">
  <p:tag name="THINKCELLSHAPEDONOTDELETE" val="t3q06FqMu60OxavXMDkLpIg"/>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tl5oQGB58K7i3eJZEwcrKow"/>
</p:tagLst>
</file>

<file path=ppt/tags/tag1083.xml><?xml version="1.0" encoding="utf-8"?>
<p:tagLst xmlns:a="http://schemas.openxmlformats.org/drawingml/2006/main" xmlns:r="http://schemas.openxmlformats.org/officeDocument/2006/relationships" xmlns:p="http://schemas.openxmlformats.org/presentationml/2006/main">
  <p:tag name="THINKCELLSHAPEDONOTDELETE" val="twwoJeySkHWWSDdzT82MVTA"/>
</p:tagLst>
</file>

<file path=ppt/tags/tag1084.xml><?xml version="1.0" encoding="utf-8"?>
<p:tagLst xmlns:a="http://schemas.openxmlformats.org/drawingml/2006/main" xmlns:r="http://schemas.openxmlformats.org/officeDocument/2006/relationships" xmlns:p="http://schemas.openxmlformats.org/presentationml/2006/main">
  <p:tag name="THINKCELLSHAPEDONOTDELETE" val="tmlimknkKW2GCVcJFRCR.VA"/>
</p:tagLst>
</file>

<file path=ppt/tags/tag1085.xml><?xml version="1.0" encoding="utf-8"?>
<p:tagLst xmlns:a="http://schemas.openxmlformats.org/drawingml/2006/main" xmlns:r="http://schemas.openxmlformats.org/officeDocument/2006/relationships" xmlns:p="http://schemas.openxmlformats.org/presentationml/2006/main">
  <p:tag name="THINKCELLSHAPEDONOTDELETE" val="tqSgFj5FK_6RY.QtGk195Kw"/>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tOGyidegoP_QodW.cD2yGsA"/>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tYia0qaDNRkLkxkR11QP42w"/>
</p:tagLst>
</file>

<file path=ppt/tags/tag1088.xml><?xml version="1.0" encoding="utf-8"?>
<p:tagLst xmlns:a="http://schemas.openxmlformats.org/drawingml/2006/main" xmlns:r="http://schemas.openxmlformats.org/officeDocument/2006/relationships" xmlns:p="http://schemas.openxmlformats.org/presentationml/2006/main">
  <p:tag name="THINKCELLSHAPEDONOTDELETE" val="tsT_JP4IYEj2UXuDV6QFs4Q"/>
</p:tagLst>
</file>

<file path=ppt/tags/tag1089.xml><?xml version="1.0" encoding="utf-8"?>
<p:tagLst xmlns:a="http://schemas.openxmlformats.org/drawingml/2006/main" xmlns:r="http://schemas.openxmlformats.org/officeDocument/2006/relationships" xmlns:p="http://schemas.openxmlformats.org/presentationml/2006/main">
  <p:tag name="THINKCELLSHAPEDONOTDELETE" val="tVrDyA755igZJLausnBTsEg"/>
</p:tagLst>
</file>

<file path=ppt/tags/tag1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90.xml><?xml version="1.0" encoding="utf-8"?>
<p:tagLst xmlns:a="http://schemas.openxmlformats.org/drawingml/2006/main" xmlns:r="http://schemas.openxmlformats.org/officeDocument/2006/relationships" xmlns:p="http://schemas.openxmlformats.org/presentationml/2006/main">
  <p:tag name="THINKCELLSHAPEDONOTDELETE" val="tU5Dw7fsBPx72U5AXTE8qaw"/>
</p:tagLst>
</file>

<file path=ppt/tags/tag1091.xml><?xml version="1.0" encoding="utf-8"?>
<p:tagLst xmlns:a="http://schemas.openxmlformats.org/drawingml/2006/main" xmlns:r="http://schemas.openxmlformats.org/officeDocument/2006/relationships" xmlns:p="http://schemas.openxmlformats.org/presentationml/2006/main">
  <p:tag name="THINKCELLSHAPEDONOTDELETE" val="trxCUPuENoN0C8E7ncGfudg"/>
</p:tagLst>
</file>

<file path=ppt/tags/tag1092.xml><?xml version="1.0" encoding="utf-8"?>
<p:tagLst xmlns:a="http://schemas.openxmlformats.org/drawingml/2006/main" xmlns:r="http://schemas.openxmlformats.org/officeDocument/2006/relationships" xmlns:p="http://schemas.openxmlformats.org/presentationml/2006/main">
  <p:tag name="THINKCELLSHAPEDONOTDELETE" val="tWyoraZKewoZkL6FxAgso4g"/>
</p:tagLst>
</file>

<file path=ppt/tags/tag1093.xml><?xml version="1.0" encoding="utf-8"?>
<p:tagLst xmlns:a="http://schemas.openxmlformats.org/drawingml/2006/main" xmlns:r="http://schemas.openxmlformats.org/officeDocument/2006/relationships" xmlns:p="http://schemas.openxmlformats.org/presentationml/2006/main">
  <p:tag name="THINKCELLSHAPEDONOTDELETE" val="tGIIXRT51buO8KXRXpOmqDA"/>
</p:tagLst>
</file>

<file path=ppt/tags/tag1094.xml><?xml version="1.0" encoding="utf-8"?>
<p:tagLst xmlns:a="http://schemas.openxmlformats.org/drawingml/2006/main" xmlns:r="http://schemas.openxmlformats.org/officeDocument/2006/relationships" xmlns:p="http://schemas.openxmlformats.org/presentationml/2006/main">
  <p:tag name="THINKCELLSHAPEDONOTDELETE" val="t9Zo.Wel01Da_X.sJhln99A"/>
</p:tagLst>
</file>

<file path=ppt/tags/tag1095.xml><?xml version="1.0" encoding="utf-8"?>
<p:tagLst xmlns:a="http://schemas.openxmlformats.org/drawingml/2006/main" xmlns:r="http://schemas.openxmlformats.org/officeDocument/2006/relationships" xmlns:p="http://schemas.openxmlformats.org/presentationml/2006/main">
  <p:tag name="THINKCELLSHAPEDONOTDELETE" val="tGiGryRqEBcc7e34WXgK7fQ"/>
</p:tagLst>
</file>

<file path=ppt/tags/tag1096.xml><?xml version="1.0" encoding="utf-8"?>
<p:tagLst xmlns:a="http://schemas.openxmlformats.org/drawingml/2006/main" xmlns:r="http://schemas.openxmlformats.org/officeDocument/2006/relationships" xmlns:p="http://schemas.openxmlformats.org/presentationml/2006/main">
  <p:tag name="THINKCELLSHAPEDONOTDELETE" val="t2mTJlAUQl6kMFZvmld4uWA"/>
</p:tagLst>
</file>

<file path=ppt/tags/tag1097.xml><?xml version="1.0" encoding="utf-8"?>
<p:tagLst xmlns:a="http://schemas.openxmlformats.org/drawingml/2006/main" xmlns:r="http://schemas.openxmlformats.org/officeDocument/2006/relationships" xmlns:p="http://schemas.openxmlformats.org/presentationml/2006/main">
  <p:tag name="THINKCELLSHAPEDONOTDELETE" val="t.w56akvu2tTYrjGerkileQ"/>
</p:tagLst>
</file>

<file path=ppt/tags/tag1098.xml><?xml version="1.0" encoding="utf-8"?>
<p:tagLst xmlns:a="http://schemas.openxmlformats.org/drawingml/2006/main" xmlns:r="http://schemas.openxmlformats.org/officeDocument/2006/relationships" xmlns:p="http://schemas.openxmlformats.org/presentationml/2006/main">
  <p:tag name="THINKCELLSHAPEDONOTDELETE" val="tQlcS_eCLIQOTkOQ6qWhhNQ"/>
</p:tagLst>
</file>

<file path=ppt/tags/tag1099.xml><?xml version="1.0" encoding="utf-8"?>
<p:tagLst xmlns:a="http://schemas.openxmlformats.org/drawingml/2006/main" xmlns:r="http://schemas.openxmlformats.org/officeDocument/2006/relationships" xmlns:p="http://schemas.openxmlformats.org/presentationml/2006/main">
  <p:tag name="THINKCELLSHAPEDONOTDELETE" val="tOulM.26q9_OpkaKURpgz3A"/>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0.xml><?xml version="1.0" encoding="utf-8"?>
<p:tagLst xmlns:a="http://schemas.openxmlformats.org/drawingml/2006/main" xmlns:r="http://schemas.openxmlformats.org/officeDocument/2006/relationships" xmlns:p="http://schemas.openxmlformats.org/presentationml/2006/main">
  <p:tag name="THINKCELLSHAPEDONOTDELETE" val="tw6tM8zapSArwMWXlZQhdLQ"/>
</p:tagLst>
</file>

<file path=ppt/tags/tag1101.xml><?xml version="1.0" encoding="utf-8"?>
<p:tagLst xmlns:a="http://schemas.openxmlformats.org/drawingml/2006/main" xmlns:r="http://schemas.openxmlformats.org/officeDocument/2006/relationships" xmlns:p="http://schemas.openxmlformats.org/presentationml/2006/main">
  <p:tag name="THINKCELLSHAPEDONOTDELETE" val="tYFGwml818v2JMHZtKsI3uw"/>
</p:tagLst>
</file>

<file path=ppt/tags/tag1102.xml><?xml version="1.0" encoding="utf-8"?>
<p:tagLst xmlns:a="http://schemas.openxmlformats.org/drawingml/2006/main" xmlns:r="http://schemas.openxmlformats.org/officeDocument/2006/relationships" xmlns:p="http://schemas.openxmlformats.org/presentationml/2006/main">
  <p:tag name="THINKCELLSHAPEDONOTDELETE" val="tHvrmK.NWPEdJyz.Xq5bt5g"/>
</p:tagLst>
</file>

<file path=ppt/tags/tag1103.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1104.xml><?xml version="1.0" encoding="utf-8"?>
<p:tagLst xmlns:a="http://schemas.openxmlformats.org/drawingml/2006/main" xmlns:r="http://schemas.openxmlformats.org/officeDocument/2006/relationships" xmlns:p="http://schemas.openxmlformats.org/presentationml/2006/main">
  <p:tag name="SHAPENAME" val="4. Footnote"/>
</p:tagLst>
</file>

<file path=ppt/tags/tag1105.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1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08.xml><?xml version="1.0" encoding="utf-8"?>
<p:tagLst xmlns:a="http://schemas.openxmlformats.org/drawingml/2006/main" xmlns:r="http://schemas.openxmlformats.org/officeDocument/2006/relationships" xmlns:p="http://schemas.openxmlformats.org/presentationml/2006/main">
  <p:tag name="THINKCELLSHAPEDONOTDELETE" val="t8zGZRgeB8p3YG5Yy2OSvrA"/>
</p:tagLst>
</file>

<file path=ppt/tags/tag1109.xml><?xml version="1.0" encoding="utf-8"?>
<p:tagLst xmlns:a="http://schemas.openxmlformats.org/drawingml/2006/main" xmlns:r="http://schemas.openxmlformats.org/officeDocument/2006/relationships" xmlns:p="http://schemas.openxmlformats.org/presentationml/2006/main">
  <p:tag name="THINKCELLSHAPEDONOTDELETE" val="tG2F8BFG6EOtPvy_4jqQoWQ"/>
</p:tagLst>
</file>

<file path=ppt/tags/tag111.xml><?xml version="1.0" encoding="utf-8"?>
<p:tagLst xmlns:a="http://schemas.openxmlformats.org/drawingml/2006/main" xmlns:r="http://schemas.openxmlformats.org/officeDocument/2006/relationships" xmlns:p="http://schemas.openxmlformats.org/presentationml/2006/main">
  <p:tag name="SHAPENAME" val="5. Source"/>
</p:tagLst>
</file>

<file path=ppt/tags/tag1110.xml><?xml version="1.0" encoding="utf-8"?>
<p:tagLst xmlns:a="http://schemas.openxmlformats.org/drawingml/2006/main" xmlns:r="http://schemas.openxmlformats.org/officeDocument/2006/relationships" xmlns:p="http://schemas.openxmlformats.org/presentationml/2006/main">
  <p:tag name="THINKCELLSHAPEDONOTDELETE" val="tMVuYmIcF5VlV1buYiWPQFg"/>
</p:tagLst>
</file>

<file path=ppt/tags/tag1111.xml><?xml version="1.0" encoding="utf-8"?>
<p:tagLst xmlns:a="http://schemas.openxmlformats.org/drawingml/2006/main" xmlns:r="http://schemas.openxmlformats.org/officeDocument/2006/relationships" xmlns:p="http://schemas.openxmlformats.org/presentationml/2006/main">
  <p:tag name="THINKCELLSHAPEDONOTDELETE" val="tfcVtNboQJY7jwgucphVdmQ"/>
</p:tagLst>
</file>

<file path=ppt/tags/tag1112.xml><?xml version="1.0" encoding="utf-8"?>
<p:tagLst xmlns:a="http://schemas.openxmlformats.org/drawingml/2006/main" xmlns:r="http://schemas.openxmlformats.org/officeDocument/2006/relationships" xmlns:p="http://schemas.openxmlformats.org/presentationml/2006/main">
  <p:tag name="THINKCELLSHAPEDONOTDELETE" val="trbTZmx3LusEGF2S62VNIQQ"/>
</p:tagLst>
</file>

<file path=ppt/tags/tag1113.xml><?xml version="1.0" encoding="utf-8"?>
<p:tagLst xmlns:a="http://schemas.openxmlformats.org/drawingml/2006/main" xmlns:r="http://schemas.openxmlformats.org/officeDocument/2006/relationships" xmlns:p="http://schemas.openxmlformats.org/presentationml/2006/main">
  <p:tag name="THINKCELLSHAPEDONOTDELETE" val="taVLEdvpe7hs0nLNVpvWwzg"/>
</p:tagLst>
</file>

<file path=ppt/tags/tag1114.xml><?xml version="1.0" encoding="utf-8"?>
<p:tagLst xmlns:a="http://schemas.openxmlformats.org/drawingml/2006/main" xmlns:r="http://schemas.openxmlformats.org/officeDocument/2006/relationships" xmlns:p="http://schemas.openxmlformats.org/presentationml/2006/main">
  <p:tag name="THINKCELLSHAPEDONOTDELETE" val="twPuAi38A56knMgTGbdA1QA"/>
</p:tagLst>
</file>

<file path=ppt/tags/tag1115.xml><?xml version="1.0" encoding="utf-8"?>
<p:tagLst xmlns:a="http://schemas.openxmlformats.org/drawingml/2006/main" xmlns:r="http://schemas.openxmlformats.org/officeDocument/2006/relationships" xmlns:p="http://schemas.openxmlformats.org/presentationml/2006/main">
  <p:tag name="THINKCELLSHAPEDONOTDELETE" val="t3LFDBs8Xd173C_C20dRmiQ"/>
</p:tagLst>
</file>

<file path=ppt/tags/tag1116.xml><?xml version="1.0" encoding="utf-8"?>
<p:tagLst xmlns:a="http://schemas.openxmlformats.org/drawingml/2006/main" xmlns:r="http://schemas.openxmlformats.org/officeDocument/2006/relationships" xmlns:p="http://schemas.openxmlformats.org/presentationml/2006/main">
  <p:tag name="THINKCELLSHAPEDONOTDELETE" val="t_eE1Fgx2z4k1EhMR7TY7CA"/>
</p:tagLst>
</file>

<file path=ppt/tags/tag1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19.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0.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1130.xml><?xml version="1.0" encoding="utf-8"?>
<p:tagLst xmlns:a="http://schemas.openxmlformats.org/drawingml/2006/main" xmlns:r="http://schemas.openxmlformats.org/officeDocument/2006/relationships" xmlns:p="http://schemas.openxmlformats.org/presentationml/2006/main">
  <p:tag name="NAME" val="TrackerNumBlue"/>
</p:tagLst>
</file>

<file path=ppt/tags/tag1131.xml><?xml version="1.0" encoding="utf-8"?>
<p:tagLst xmlns:a="http://schemas.openxmlformats.org/drawingml/2006/main" xmlns:r="http://schemas.openxmlformats.org/officeDocument/2006/relationships" xmlns:p="http://schemas.openxmlformats.org/presentationml/2006/main">
  <p:tag name="NAME" val="TrackerNumBlue"/>
</p:tagLst>
</file>

<file path=ppt/tags/tag1132.xml><?xml version="1.0" encoding="utf-8"?>
<p:tagLst xmlns:a="http://schemas.openxmlformats.org/drawingml/2006/main" xmlns:r="http://schemas.openxmlformats.org/officeDocument/2006/relationships" xmlns:p="http://schemas.openxmlformats.org/presentationml/2006/main">
  <p:tag name="NAME" val="TrackerNumBlue"/>
</p:tagLst>
</file>

<file path=ppt/tags/tag1133.xml><?xml version="1.0" encoding="utf-8"?>
<p:tagLst xmlns:a="http://schemas.openxmlformats.org/drawingml/2006/main" xmlns:r="http://schemas.openxmlformats.org/officeDocument/2006/relationships" xmlns:p="http://schemas.openxmlformats.org/presentationml/2006/main">
  <p:tag name="NAME" val="TrackerNumBlue"/>
</p:tagLst>
</file>

<file path=ppt/tags/tag1134.xml><?xml version="1.0" encoding="utf-8"?>
<p:tagLst xmlns:a="http://schemas.openxmlformats.org/drawingml/2006/main" xmlns:r="http://schemas.openxmlformats.org/officeDocument/2006/relationships" xmlns:p="http://schemas.openxmlformats.org/presentationml/2006/main">
  <p:tag name="NAME" val="TrackerNumBlue"/>
</p:tagLst>
</file>

<file path=ppt/tags/tag1135.xml><?xml version="1.0" encoding="utf-8"?>
<p:tagLst xmlns:a="http://schemas.openxmlformats.org/drawingml/2006/main" xmlns:r="http://schemas.openxmlformats.org/officeDocument/2006/relationships" xmlns:p="http://schemas.openxmlformats.org/presentationml/2006/main">
  <p:tag name="NAME" val="TrackerNumBlue"/>
</p:tagLst>
</file>

<file path=ppt/tags/tag1136.xml><?xml version="1.0" encoding="utf-8"?>
<p:tagLst xmlns:a="http://schemas.openxmlformats.org/drawingml/2006/main" xmlns:r="http://schemas.openxmlformats.org/officeDocument/2006/relationships" xmlns:p="http://schemas.openxmlformats.org/presentationml/2006/main">
  <p:tag name="NAME" val="TrackerNumBlue"/>
</p:tagLst>
</file>

<file path=ppt/tags/tag1137.xml><?xml version="1.0" encoding="utf-8"?>
<p:tagLst xmlns:a="http://schemas.openxmlformats.org/drawingml/2006/main" xmlns:r="http://schemas.openxmlformats.org/officeDocument/2006/relationships" xmlns:p="http://schemas.openxmlformats.org/presentationml/2006/main">
  <p:tag name="NAME" val="TrackerNumBlue"/>
</p:tagLst>
</file>

<file path=ppt/tags/tag1138.xml><?xml version="1.0" encoding="utf-8"?>
<p:tagLst xmlns:a="http://schemas.openxmlformats.org/drawingml/2006/main" xmlns:r="http://schemas.openxmlformats.org/officeDocument/2006/relationships" xmlns:p="http://schemas.openxmlformats.org/presentationml/2006/main">
  <p:tag name="NAME" val="TrackerNumBlue"/>
</p:tagLst>
</file>

<file path=ppt/tags/tag1139.xml><?xml version="1.0" encoding="utf-8"?>
<p:tagLst xmlns:a="http://schemas.openxmlformats.org/drawingml/2006/main" xmlns:r="http://schemas.openxmlformats.org/officeDocument/2006/relationships" xmlns:p="http://schemas.openxmlformats.org/presentationml/2006/main">
  <p:tag name="NAME" val="TrackerNumBlue"/>
</p:tagLst>
</file>

<file path=ppt/tags/tag1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40.xml><?xml version="1.0" encoding="utf-8"?>
<p:tagLst xmlns:a="http://schemas.openxmlformats.org/drawingml/2006/main" xmlns:r="http://schemas.openxmlformats.org/officeDocument/2006/relationships" xmlns:p="http://schemas.openxmlformats.org/presentationml/2006/main">
  <p:tag name="THINKCELLSHAPEDONOTDELETE" val="tp3YVtoQ0dpHFjjtz2jfTYQ"/>
</p:tagLst>
</file>

<file path=ppt/tags/tag1141.xml><?xml version="1.0" encoding="utf-8"?>
<p:tagLst xmlns:a="http://schemas.openxmlformats.org/drawingml/2006/main" xmlns:r="http://schemas.openxmlformats.org/officeDocument/2006/relationships" xmlns:p="http://schemas.openxmlformats.org/presentationml/2006/main">
  <p:tag name="THINKCELLSHAPEDONOTDELETE" val="t1b_x4eWhbGmh01CvSff5Ww"/>
</p:tagLst>
</file>

<file path=ppt/tags/tag1142.xml><?xml version="1.0" encoding="utf-8"?>
<p:tagLst xmlns:a="http://schemas.openxmlformats.org/drawingml/2006/main" xmlns:r="http://schemas.openxmlformats.org/officeDocument/2006/relationships" xmlns:p="http://schemas.openxmlformats.org/presentationml/2006/main">
  <p:tag name="THINKCELLSHAPEDONOTDELETE" val="t.eNldCE74D.THmCss__sNw"/>
</p:tagLst>
</file>

<file path=ppt/tags/tag1143.xml><?xml version="1.0" encoding="utf-8"?>
<p:tagLst xmlns:a="http://schemas.openxmlformats.org/drawingml/2006/main" xmlns:r="http://schemas.openxmlformats.org/officeDocument/2006/relationships" xmlns:p="http://schemas.openxmlformats.org/presentationml/2006/main">
  <p:tag name="THINKCELLSHAPEDONOTDELETE" val="tYCM8RmvF1bY7Xf7fzs1zbA"/>
</p:tagLst>
</file>

<file path=ppt/tags/tag1144.xml><?xml version="1.0" encoding="utf-8"?>
<p:tagLst xmlns:a="http://schemas.openxmlformats.org/drawingml/2006/main" xmlns:r="http://schemas.openxmlformats.org/officeDocument/2006/relationships" xmlns:p="http://schemas.openxmlformats.org/presentationml/2006/main">
  <p:tag name="THINKCELLSHAPEDONOTDELETE" val="trbHG.H6RyS0KiQE9hIZwLw"/>
</p:tagLst>
</file>

<file path=ppt/tags/tag1145.xml><?xml version="1.0" encoding="utf-8"?>
<p:tagLst xmlns:a="http://schemas.openxmlformats.org/drawingml/2006/main" xmlns:r="http://schemas.openxmlformats.org/officeDocument/2006/relationships" xmlns:p="http://schemas.openxmlformats.org/presentationml/2006/main">
  <p:tag name="THINKCELLSHAPEDONOTDELETE" val="tZ0dJGKQSNoB1kDQY8fQGOA"/>
</p:tagLst>
</file>

<file path=ppt/tags/tag1146.xml><?xml version="1.0" encoding="utf-8"?>
<p:tagLst xmlns:a="http://schemas.openxmlformats.org/drawingml/2006/main" xmlns:r="http://schemas.openxmlformats.org/officeDocument/2006/relationships" xmlns:p="http://schemas.openxmlformats.org/presentationml/2006/main">
  <p:tag name="THINKCELLSHAPEDONOTDELETE" val="tPnExXTo7rClGGfXK4aLL2A"/>
</p:tagLst>
</file>

<file path=ppt/tags/tag1147.xml><?xml version="1.0" encoding="utf-8"?>
<p:tagLst xmlns:a="http://schemas.openxmlformats.org/drawingml/2006/main" xmlns:r="http://schemas.openxmlformats.org/officeDocument/2006/relationships" xmlns:p="http://schemas.openxmlformats.org/presentationml/2006/main">
  <p:tag name="THINKCELLSHAPEDONOTDELETE" val="thE6SB.4UPIZPsXjRUm9LxQ"/>
</p:tagLst>
</file>

<file path=ppt/tags/tag1148.xml><?xml version="1.0" encoding="utf-8"?>
<p:tagLst xmlns:a="http://schemas.openxmlformats.org/drawingml/2006/main" xmlns:r="http://schemas.openxmlformats.org/officeDocument/2006/relationships" xmlns:p="http://schemas.openxmlformats.org/presentationml/2006/main">
  <p:tag name="THINKCELLSHAPEDONOTDELETE" val="tK7v..jmNr5Oi6qGFOXnlGA"/>
</p:tagLst>
</file>

<file path=ppt/tags/tag1149.xml><?xml version="1.0" encoding="utf-8"?>
<p:tagLst xmlns:a="http://schemas.openxmlformats.org/drawingml/2006/main" xmlns:r="http://schemas.openxmlformats.org/officeDocument/2006/relationships" xmlns:p="http://schemas.openxmlformats.org/presentationml/2006/main">
  <p:tag name="THINKCELLSHAPEDONOTDELETE" val="t7S0tJLhImNyrvrV.61hL4Q"/>
</p:tagLst>
</file>

<file path=ppt/tags/tag1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50.xml><?xml version="1.0" encoding="utf-8"?>
<p:tagLst xmlns:a="http://schemas.openxmlformats.org/drawingml/2006/main" xmlns:r="http://schemas.openxmlformats.org/officeDocument/2006/relationships" xmlns:p="http://schemas.openxmlformats.org/presentationml/2006/main">
  <p:tag name="THINKCELLSHAPEDONOTDELETE" val="tDYxwYdoHW0YaNLq6xw9c9Q"/>
</p:tagLst>
</file>

<file path=ppt/tags/tag1151.xml><?xml version="1.0" encoding="utf-8"?>
<p:tagLst xmlns:a="http://schemas.openxmlformats.org/drawingml/2006/main" xmlns:r="http://schemas.openxmlformats.org/officeDocument/2006/relationships" xmlns:p="http://schemas.openxmlformats.org/presentationml/2006/main">
  <p:tag name="THINKCELLSHAPEDONOTDELETE" val="t_CCkKgvC9OUAVA2j2NlNOg"/>
</p:tagLst>
</file>

<file path=ppt/tags/tag1152.xml><?xml version="1.0" encoding="utf-8"?>
<p:tagLst xmlns:a="http://schemas.openxmlformats.org/drawingml/2006/main" xmlns:r="http://schemas.openxmlformats.org/officeDocument/2006/relationships" xmlns:p="http://schemas.openxmlformats.org/presentationml/2006/main">
  <p:tag name="THINKCELLSHAPEDONOTDELETE" val="trCCSpaFfkZTUOLT0f0388g"/>
</p:tagLst>
</file>

<file path=ppt/tags/tag1153.xml><?xml version="1.0" encoding="utf-8"?>
<p:tagLst xmlns:a="http://schemas.openxmlformats.org/drawingml/2006/main" xmlns:r="http://schemas.openxmlformats.org/officeDocument/2006/relationships" xmlns:p="http://schemas.openxmlformats.org/presentationml/2006/main">
  <p:tag name="THINKCELLSHAPEDONOTDELETE" val="tOm7ZHXFavt_96._1OP05wg"/>
</p:tagLst>
</file>

<file path=ppt/tags/tag1154.xml><?xml version="1.0" encoding="utf-8"?>
<p:tagLst xmlns:a="http://schemas.openxmlformats.org/drawingml/2006/main" xmlns:r="http://schemas.openxmlformats.org/officeDocument/2006/relationships" xmlns:p="http://schemas.openxmlformats.org/presentationml/2006/main">
  <p:tag name="THINKCELLSHAPEDONOTDELETE" val="t9ADupPXP_Vu3kYY_EuvDOA"/>
</p:tagLst>
</file>

<file path=ppt/tags/tag1155.xml><?xml version="1.0" encoding="utf-8"?>
<p:tagLst xmlns:a="http://schemas.openxmlformats.org/drawingml/2006/main" xmlns:r="http://schemas.openxmlformats.org/officeDocument/2006/relationships" xmlns:p="http://schemas.openxmlformats.org/presentationml/2006/main">
  <p:tag name="THINKCELLSHAPEDONOTDELETE" val="tuRpo416RK8hSJ1m1gLDMew"/>
</p:tagLst>
</file>

<file path=ppt/tags/tag1156.xml><?xml version="1.0" encoding="utf-8"?>
<p:tagLst xmlns:a="http://schemas.openxmlformats.org/drawingml/2006/main" xmlns:r="http://schemas.openxmlformats.org/officeDocument/2006/relationships" xmlns:p="http://schemas.openxmlformats.org/presentationml/2006/main">
  <p:tag name="THINKCELLSHAPEDONOTDELETE" val="tIZ_mIlOQdEZeKebMBtNY1w"/>
</p:tagLst>
</file>

<file path=ppt/tags/tag1157.xml><?xml version="1.0" encoding="utf-8"?>
<p:tagLst xmlns:a="http://schemas.openxmlformats.org/drawingml/2006/main" xmlns:r="http://schemas.openxmlformats.org/officeDocument/2006/relationships" xmlns:p="http://schemas.openxmlformats.org/presentationml/2006/main">
  <p:tag name="THINKCELLSHAPEDONOTDELETE" val="tXPBVKJpXussB4MG6YiHXWA"/>
</p:tagLst>
</file>

<file path=ppt/tags/tag1158.xml><?xml version="1.0" encoding="utf-8"?>
<p:tagLst xmlns:a="http://schemas.openxmlformats.org/drawingml/2006/main" xmlns:r="http://schemas.openxmlformats.org/officeDocument/2006/relationships" xmlns:p="http://schemas.openxmlformats.org/presentationml/2006/main">
  <p:tag name="THINKCELLSHAPEDONOTDELETE" val="tKn_7XQMlqcMRUbp5hTuB2A"/>
</p:tagLst>
</file>

<file path=ppt/tags/tag1159.xml><?xml version="1.0" encoding="utf-8"?>
<p:tagLst xmlns:a="http://schemas.openxmlformats.org/drawingml/2006/main" xmlns:r="http://schemas.openxmlformats.org/officeDocument/2006/relationships" xmlns:p="http://schemas.openxmlformats.org/presentationml/2006/main">
  <p:tag name="THINKCELLSHAPEDONOTDELETE" val="tCJQhKl7uWaIfYaEuGcK6gw"/>
</p:tagLst>
</file>

<file path=ppt/tags/tag116.xml><?xml version="1.0" encoding="utf-8"?>
<p:tagLst xmlns:a="http://schemas.openxmlformats.org/drawingml/2006/main" xmlns:r="http://schemas.openxmlformats.org/officeDocument/2006/relationships" xmlns:p="http://schemas.openxmlformats.org/presentationml/2006/main">
  <p:tag name="SHAPENAME" val="5. Source"/>
</p:tagLst>
</file>

<file path=ppt/tags/tag1160.xml><?xml version="1.0" encoding="utf-8"?>
<p:tagLst xmlns:a="http://schemas.openxmlformats.org/drawingml/2006/main" xmlns:r="http://schemas.openxmlformats.org/officeDocument/2006/relationships" xmlns:p="http://schemas.openxmlformats.org/presentationml/2006/main">
  <p:tag name="THINKCELLSHAPEDONOTDELETE" val="t.S2_8XViHjTE34NUm4Iq9w"/>
</p:tagLst>
</file>

<file path=ppt/tags/tag1161.xml><?xml version="1.0" encoding="utf-8"?>
<p:tagLst xmlns:a="http://schemas.openxmlformats.org/drawingml/2006/main" xmlns:r="http://schemas.openxmlformats.org/officeDocument/2006/relationships" xmlns:p="http://schemas.openxmlformats.org/presentationml/2006/main">
  <p:tag name="THINKCELLSHAPEDONOTDELETE" val="tp9rkn92M54wDqOcXuhcwyA"/>
</p:tagLst>
</file>

<file path=ppt/tags/tag1162.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163.xml><?xml version="1.0" encoding="utf-8"?>
<p:tagLst xmlns:a="http://schemas.openxmlformats.org/drawingml/2006/main" xmlns:r="http://schemas.openxmlformats.org/officeDocument/2006/relationships" xmlns:p="http://schemas.openxmlformats.org/presentationml/2006/main">
  <p:tag name="THINKCELLSHAPEDONOTDELETE" val="ti_X6n3wIpzFYlWrVhXoIRg"/>
</p:tagLst>
</file>

<file path=ppt/tags/tag1164.xml><?xml version="1.0" encoding="utf-8"?>
<p:tagLst xmlns:a="http://schemas.openxmlformats.org/drawingml/2006/main" xmlns:r="http://schemas.openxmlformats.org/officeDocument/2006/relationships" xmlns:p="http://schemas.openxmlformats.org/presentationml/2006/main">
  <p:tag name="THINKCELLSHAPEDONOTDELETE" val="tEd7Q6cAn9awU.X36k_wbWA"/>
</p:tagLst>
</file>

<file path=ppt/tags/tag1165.xml><?xml version="1.0" encoding="utf-8"?>
<p:tagLst xmlns:a="http://schemas.openxmlformats.org/drawingml/2006/main" xmlns:r="http://schemas.openxmlformats.org/officeDocument/2006/relationships" xmlns:p="http://schemas.openxmlformats.org/presentationml/2006/main">
  <p:tag name="THINKCELLSHAPEDONOTDELETE" val="t9jkllcsoJFUR2gG.BxYHnw"/>
</p:tagLst>
</file>

<file path=ppt/tags/tag1166.xml><?xml version="1.0" encoding="utf-8"?>
<p:tagLst xmlns:a="http://schemas.openxmlformats.org/drawingml/2006/main" xmlns:r="http://schemas.openxmlformats.org/officeDocument/2006/relationships" xmlns:p="http://schemas.openxmlformats.org/presentationml/2006/main">
  <p:tag name="THINKCELLSHAPEDONOTDELETE" val="tMfB_1__yeJL2B6liqJj0.Q"/>
</p:tagLst>
</file>

<file path=ppt/tags/tag1167.xml><?xml version="1.0" encoding="utf-8"?>
<p:tagLst xmlns:a="http://schemas.openxmlformats.org/drawingml/2006/main" xmlns:r="http://schemas.openxmlformats.org/officeDocument/2006/relationships" xmlns:p="http://schemas.openxmlformats.org/presentationml/2006/main">
  <p:tag name="THINKCELLSHAPEDONOTDELETE" val="tODlwBdxJTd5Pnol2Qua8qg"/>
</p:tagLst>
</file>

<file path=ppt/tags/tag1168.xml><?xml version="1.0" encoding="utf-8"?>
<p:tagLst xmlns:a="http://schemas.openxmlformats.org/drawingml/2006/main" xmlns:r="http://schemas.openxmlformats.org/officeDocument/2006/relationships" xmlns:p="http://schemas.openxmlformats.org/presentationml/2006/main">
  <p:tag name="THINKCELLSHAPEDONOTDELETE" val="t_JUvzam9odstku2I3Nsl2g"/>
</p:tagLst>
</file>

<file path=ppt/tags/tag1169.xml><?xml version="1.0" encoding="utf-8"?>
<p:tagLst xmlns:a="http://schemas.openxmlformats.org/drawingml/2006/main" xmlns:r="http://schemas.openxmlformats.org/officeDocument/2006/relationships" xmlns:p="http://schemas.openxmlformats.org/presentationml/2006/main">
  <p:tag name="THINKCELLSHAPEDONOTDELETE" val="t2uFt6Z2XHpy7qqYJ9_O2sw"/>
</p:tagLst>
</file>

<file path=ppt/tags/tag1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0.xml><?xml version="1.0" encoding="utf-8"?>
<p:tagLst xmlns:a="http://schemas.openxmlformats.org/drawingml/2006/main" xmlns:r="http://schemas.openxmlformats.org/officeDocument/2006/relationships" xmlns:p="http://schemas.openxmlformats.org/presentationml/2006/main">
  <p:tag name="THINKCELLSHAPEDONOTDELETE" val="tbxdqdIx9XxLi60b_BcJA3A"/>
</p:tagLst>
</file>

<file path=ppt/tags/tag1171.xml><?xml version="1.0" encoding="utf-8"?>
<p:tagLst xmlns:a="http://schemas.openxmlformats.org/drawingml/2006/main" xmlns:r="http://schemas.openxmlformats.org/officeDocument/2006/relationships" xmlns:p="http://schemas.openxmlformats.org/presentationml/2006/main">
  <p:tag name="THINKCELLSHAPEDONOTDELETE" val="twp9wquWpPZfTD60DU8moUA"/>
</p:tagLst>
</file>

<file path=ppt/tags/tag1172.xml><?xml version="1.0" encoding="utf-8"?>
<p:tagLst xmlns:a="http://schemas.openxmlformats.org/drawingml/2006/main" xmlns:r="http://schemas.openxmlformats.org/officeDocument/2006/relationships" xmlns:p="http://schemas.openxmlformats.org/presentationml/2006/main">
  <p:tag name="THINKCELLSHAPEDONOTDELETE" val="tV65fNnlfohmwPbrSoDi9zg"/>
</p:tagLst>
</file>

<file path=ppt/tags/tag1173.xml><?xml version="1.0" encoding="utf-8"?>
<p:tagLst xmlns:a="http://schemas.openxmlformats.org/drawingml/2006/main" xmlns:r="http://schemas.openxmlformats.org/officeDocument/2006/relationships" xmlns:p="http://schemas.openxmlformats.org/presentationml/2006/main">
  <p:tag name="THINKCELLSHAPEDONOTDELETE" val="tHuD91ZlZU9MloNxmNJfkVg"/>
</p:tagLst>
</file>

<file path=ppt/tags/tag1174.xml><?xml version="1.0" encoding="utf-8"?>
<p:tagLst xmlns:a="http://schemas.openxmlformats.org/drawingml/2006/main" xmlns:r="http://schemas.openxmlformats.org/officeDocument/2006/relationships" xmlns:p="http://schemas.openxmlformats.org/presentationml/2006/main">
  <p:tag name="THINKCELLSHAPEDONOTDELETE" val="ttYywC32SxDqrPh8ACFIy_A"/>
</p:tagLst>
</file>

<file path=ppt/tags/tag1175.xml><?xml version="1.0" encoding="utf-8"?>
<p:tagLst xmlns:a="http://schemas.openxmlformats.org/drawingml/2006/main" xmlns:r="http://schemas.openxmlformats.org/officeDocument/2006/relationships" xmlns:p="http://schemas.openxmlformats.org/presentationml/2006/main">
  <p:tag name="THINKCELLSHAPEDONOTDELETE" val="ty491DCHK.nV_IS86Vx7BXg"/>
</p:tagLst>
</file>

<file path=ppt/tags/tag1176.xml><?xml version="1.0" encoding="utf-8"?>
<p:tagLst xmlns:a="http://schemas.openxmlformats.org/drawingml/2006/main" xmlns:r="http://schemas.openxmlformats.org/officeDocument/2006/relationships" xmlns:p="http://schemas.openxmlformats.org/presentationml/2006/main">
  <p:tag name="THINKCELLSHAPEDONOTDELETE" val="tP7ckVV1JiL7qQ20kGY3V4Q"/>
</p:tagLst>
</file>

<file path=ppt/tags/tag1177.xml><?xml version="1.0" encoding="utf-8"?>
<p:tagLst xmlns:a="http://schemas.openxmlformats.org/drawingml/2006/main" xmlns:r="http://schemas.openxmlformats.org/officeDocument/2006/relationships" xmlns:p="http://schemas.openxmlformats.org/presentationml/2006/main">
  <p:tag name="THINKCELLSHAPEDONOTDELETE" val="tyVsvlQfswNOtc8nfTvm0AA"/>
</p:tagLst>
</file>

<file path=ppt/tags/tag1178.xml><?xml version="1.0" encoding="utf-8"?>
<p:tagLst xmlns:a="http://schemas.openxmlformats.org/drawingml/2006/main" xmlns:r="http://schemas.openxmlformats.org/officeDocument/2006/relationships" xmlns:p="http://schemas.openxmlformats.org/presentationml/2006/main">
  <p:tag name="THINKCELLSHAPEDONOTDELETE" val="t6ykrzpitoHyZQUHCaRfQ2g"/>
</p:tagLst>
</file>

<file path=ppt/tags/tag1179.xml><?xml version="1.0" encoding="utf-8"?>
<p:tagLst xmlns:a="http://schemas.openxmlformats.org/drawingml/2006/main" xmlns:r="http://schemas.openxmlformats.org/officeDocument/2006/relationships" xmlns:p="http://schemas.openxmlformats.org/presentationml/2006/main">
  <p:tag name="THINKCELLSHAPEDONOTDELETE" val="tnUwXS_2S6bCyVi8CAJcmIA"/>
</p:tagLst>
</file>

<file path=ppt/tags/tag1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80.xml><?xml version="1.0" encoding="utf-8"?>
<p:tagLst xmlns:a="http://schemas.openxmlformats.org/drawingml/2006/main" xmlns:r="http://schemas.openxmlformats.org/officeDocument/2006/relationships" xmlns:p="http://schemas.openxmlformats.org/presentationml/2006/main">
  <p:tag name="THINKCELLSHAPEDONOTDELETE" val="tBJyeOcj8vThoFzc69cfTMQ"/>
</p:tagLst>
</file>

<file path=ppt/tags/tag1181.xml><?xml version="1.0" encoding="utf-8"?>
<p:tagLst xmlns:a="http://schemas.openxmlformats.org/drawingml/2006/main" xmlns:r="http://schemas.openxmlformats.org/officeDocument/2006/relationships" xmlns:p="http://schemas.openxmlformats.org/presentationml/2006/main">
  <p:tag name="THINKCELLSHAPEDONOTDELETE" val="tTjJR2NqTF3CxHRlXFxFVEg"/>
</p:tagLst>
</file>

<file path=ppt/tags/tag1182.xml><?xml version="1.0" encoding="utf-8"?>
<p:tagLst xmlns:a="http://schemas.openxmlformats.org/drawingml/2006/main" xmlns:r="http://schemas.openxmlformats.org/officeDocument/2006/relationships" xmlns:p="http://schemas.openxmlformats.org/presentationml/2006/main">
  <p:tag name="THINKCELLSHAPEDONOTDELETE" val="t5dMgsuaVMoRX6R5O2Yi1aA"/>
</p:tagLst>
</file>

<file path=ppt/tags/tag1183.xml><?xml version="1.0" encoding="utf-8"?>
<p:tagLst xmlns:a="http://schemas.openxmlformats.org/drawingml/2006/main" xmlns:r="http://schemas.openxmlformats.org/officeDocument/2006/relationships" xmlns:p="http://schemas.openxmlformats.org/presentationml/2006/main">
  <p:tag name="THINKCELLSHAPEDONOTDELETE" val="tVtdRdXwMHP.CG045klb0qA"/>
</p:tagLst>
</file>

<file path=ppt/tags/tag1184.xml><?xml version="1.0" encoding="utf-8"?>
<p:tagLst xmlns:a="http://schemas.openxmlformats.org/drawingml/2006/main" xmlns:r="http://schemas.openxmlformats.org/officeDocument/2006/relationships" xmlns:p="http://schemas.openxmlformats.org/presentationml/2006/main">
  <p:tag name="THINKCELLSHAPEDONOTDELETE" val="tkXbNYezwm2aZeEYOfLUmZw"/>
</p:tagLst>
</file>

<file path=ppt/tags/tag1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87.xml><?xml version="1.0" encoding="utf-8"?>
<p:tagLst xmlns:a="http://schemas.openxmlformats.org/drawingml/2006/main" xmlns:r="http://schemas.openxmlformats.org/officeDocument/2006/relationships" xmlns:p="http://schemas.openxmlformats.org/presentationml/2006/main">
  <p:tag name="NAME" val="TrackerNumBlue"/>
</p:tagLst>
</file>

<file path=ppt/tags/tag1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9.xml><?xml version="1.0" encoding="utf-8"?>
<p:tagLst xmlns:a="http://schemas.openxmlformats.org/drawingml/2006/main" xmlns:r="http://schemas.openxmlformats.org/officeDocument/2006/relationships" xmlns:p="http://schemas.openxmlformats.org/presentationml/2006/main">
  <p:tag name="NAME" val="TrackerNumBlu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1.xml><?xml version="1.0" encoding="utf-8"?>
<p:tagLst xmlns:a="http://schemas.openxmlformats.org/drawingml/2006/main" xmlns:r="http://schemas.openxmlformats.org/officeDocument/2006/relationships" xmlns:p="http://schemas.openxmlformats.org/presentationml/2006/main">
  <p:tag name="NAME" val="TrackerNumBlue"/>
</p:tagLst>
</file>

<file path=ppt/tags/tag1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94.xml><?xml version="1.0" encoding="utf-8"?>
<p:tagLst xmlns:a="http://schemas.openxmlformats.org/drawingml/2006/main" xmlns:r="http://schemas.openxmlformats.org/officeDocument/2006/relationships" xmlns:p="http://schemas.openxmlformats.org/presentationml/2006/main">
  <p:tag name="NAME" val="TrackerNumBlue"/>
</p:tagLst>
</file>

<file path=ppt/tags/tag1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6.xml><?xml version="1.0" encoding="utf-8"?>
<p:tagLst xmlns:a="http://schemas.openxmlformats.org/drawingml/2006/main" xmlns:r="http://schemas.openxmlformats.org/officeDocument/2006/relationships" xmlns:p="http://schemas.openxmlformats.org/presentationml/2006/main">
  <p:tag name="NAME" val="TrackerNumBlue"/>
</p:tagLst>
</file>

<file path=ppt/tags/tag1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8.xml><?xml version="1.0" encoding="utf-8"?>
<p:tagLst xmlns:a="http://schemas.openxmlformats.org/drawingml/2006/main" xmlns:r="http://schemas.openxmlformats.org/officeDocument/2006/relationships" xmlns:p="http://schemas.openxmlformats.org/presentationml/2006/main">
  <p:tag name="NAME" val="TrackerNumBlue"/>
</p:tagLst>
</file>

<file path=ppt/tags/tag1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1200.xml><?xml version="1.0" encoding="utf-8"?>
<p:tagLst xmlns:a="http://schemas.openxmlformats.org/drawingml/2006/main" xmlns:r="http://schemas.openxmlformats.org/officeDocument/2006/relationships" xmlns:p="http://schemas.openxmlformats.org/presentationml/2006/main">
  <p:tag name="NAME" val="TrackerNumBlue"/>
</p:tagLst>
</file>

<file path=ppt/tags/tag1201.xml><?xml version="1.0" encoding="utf-8"?>
<p:tagLst xmlns:a="http://schemas.openxmlformats.org/drawingml/2006/main" xmlns:r="http://schemas.openxmlformats.org/officeDocument/2006/relationships" xmlns:p="http://schemas.openxmlformats.org/presentationml/2006/main">
  <p:tag name="NAME" val="Sticky"/>
</p:tagLst>
</file>

<file path=ppt/tags/tag1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3.xml><?xml version="1.0" encoding="utf-8"?>
<p:tagLst xmlns:a="http://schemas.openxmlformats.org/drawingml/2006/main" xmlns:r="http://schemas.openxmlformats.org/officeDocument/2006/relationships" xmlns:p="http://schemas.openxmlformats.org/presentationml/2006/main">
  <p:tag name="NAME" val="TrackerNumBlue"/>
</p:tagLst>
</file>

<file path=ppt/tags/tag1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06.xml><?xml version="1.0" encoding="utf-8"?>
<p:tagLst xmlns:a="http://schemas.openxmlformats.org/drawingml/2006/main" xmlns:r="http://schemas.openxmlformats.org/officeDocument/2006/relationships" xmlns:p="http://schemas.openxmlformats.org/presentationml/2006/main">
  <p:tag name="NAME" val="TrackerNumBlue"/>
</p:tagLst>
</file>

<file path=ppt/tags/tag1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09.xml><?xml version="1.0" encoding="utf-8"?>
<p:tagLst xmlns:a="http://schemas.openxmlformats.org/drawingml/2006/main" xmlns:r="http://schemas.openxmlformats.org/officeDocument/2006/relationships" xmlns:p="http://schemas.openxmlformats.org/presentationml/2006/main">
  <p:tag name="THINKCELLSHAPEDONOTDELETE" val="tvveF__CrQUTGcWBm.eyjRQ"/>
</p:tagLst>
</file>

<file path=ppt/tags/tag1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10.xml><?xml version="1.0" encoding="utf-8"?>
<p:tagLst xmlns:a="http://schemas.openxmlformats.org/drawingml/2006/main" xmlns:r="http://schemas.openxmlformats.org/officeDocument/2006/relationships" xmlns:p="http://schemas.openxmlformats.org/presentationml/2006/main">
  <p:tag name="THINKCELLSHAPEDONOTDELETE" val="toGQqzHywfIoU4Za8EulxcQ"/>
</p:tagLst>
</file>

<file path=ppt/tags/tag1211.xml><?xml version="1.0" encoding="utf-8"?>
<p:tagLst xmlns:a="http://schemas.openxmlformats.org/drawingml/2006/main" xmlns:r="http://schemas.openxmlformats.org/officeDocument/2006/relationships" xmlns:p="http://schemas.openxmlformats.org/presentationml/2006/main">
  <p:tag name="THINKCELLSHAPEDONOTDELETE" val="tnoPHpjo7CNDh2ESUL.koQw"/>
</p:tagLst>
</file>

<file path=ppt/tags/tag1212.xml><?xml version="1.0" encoding="utf-8"?>
<p:tagLst xmlns:a="http://schemas.openxmlformats.org/drawingml/2006/main" xmlns:r="http://schemas.openxmlformats.org/officeDocument/2006/relationships" xmlns:p="http://schemas.openxmlformats.org/presentationml/2006/main">
  <p:tag name="THINKCELLSHAPEDONOTDELETE" val="tyXzqm66T6KQox_sS7LuZ_Q"/>
</p:tagLst>
</file>

<file path=ppt/tags/tag1213.xml><?xml version="1.0" encoding="utf-8"?>
<p:tagLst xmlns:a="http://schemas.openxmlformats.org/drawingml/2006/main" xmlns:r="http://schemas.openxmlformats.org/officeDocument/2006/relationships" xmlns:p="http://schemas.openxmlformats.org/presentationml/2006/main">
  <p:tag name="THINKCELLSHAPEDONOTDELETE" val="tjDanq5.9mTPjgGrn0tsnoQ"/>
</p:tagLst>
</file>

<file path=ppt/tags/tag1214.xml><?xml version="1.0" encoding="utf-8"?>
<p:tagLst xmlns:a="http://schemas.openxmlformats.org/drawingml/2006/main" xmlns:r="http://schemas.openxmlformats.org/officeDocument/2006/relationships" xmlns:p="http://schemas.openxmlformats.org/presentationml/2006/main">
  <p:tag name="THINKCELLSHAPEDONOTDELETE" val="tkSh3TwETxRrSbRgLE10_ag"/>
</p:tagLst>
</file>

<file path=ppt/tags/tag1215.xml><?xml version="1.0" encoding="utf-8"?>
<p:tagLst xmlns:a="http://schemas.openxmlformats.org/drawingml/2006/main" xmlns:r="http://schemas.openxmlformats.org/officeDocument/2006/relationships" xmlns:p="http://schemas.openxmlformats.org/presentationml/2006/main">
  <p:tag name="THINKCELLSHAPEDONOTDELETE" val="tSyp3eIG6zTjvsscMTUhD7A"/>
</p:tagLst>
</file>

<file path=ppt/tags/tag1216.xml><?xml version="1.0" encoding="utf-8"?>
<p:tagLst xmlns:a="http://schemas.openxmlformats.org/drawingml/2006/main" xmlns:r="http://schemas.openxmlformats.org/officeDocument/2006/relationships" xmlns:p="http://schemas.openxmlformats.org/presentationml/2006/main">
  <p:tag name="THINKCELLSHAPEDONOTDELETE" val="t8OSFXA6y5NswKreO3m6h9w"/>
</p:tagLst>
</file>

<file path=ppt/tags/tag1217.xml><?xml version="1.0" encoding="utf-8"?>
<p:tagLst xmlns:a="http://schemas.openxmlformats.org/drawingml/2006/main" xmlns:r="http://schemas.openxmlformats.org/officeDocument/2006/relationships" xmlns:p="http://schemas.openxmlformats.org/presentationml/2006/main">
  <p:tag name="THINKCELLSHAPEDONOTDELETE" val="t_CDgqcAHQHMBvVgSnU7XEQ"/>
</p:tagLst>
</file>

<file path=ppt/tags/tag1218.xml><?xml version="1.0" encoding="utf-8"?>
<p:tagLst xmlns:a="http://schemas.openxmlformats.org/drawingml/2006/main" xmlns:r="http://schemas.openxmlformats.org/officeDocument/2006/relationships" xmlns:p="http://schemas.openxmlformats.org/presentationml/2006/main">
  <p:tag name="THINKCELLSHAPEDONOTDELETE" val="tTCRr2xtjBygL3Cb2ZbS3bg"/>
</p:tagLst>
</file>

<file path=ppt/tags/tag1219.xml><?xml version="1.0" encoding="utf-8"?>
<p:tagLst xmlns:a="http://schemas.openxmlformats.org/drawingml/2006/main" xmlns:r="http://schemas.openxmlformats.org/officeDocument/2006/relationships" xmlns:p="http://schemas.openxmlformats.org/presentationml/2006/main">
  <p:tag name="THINKCELLSHAPEDONOTDELETE" val="tnsoraEif1YEexV3uFH3r5g"/>
</p:tagLst>
</file>

<file path=ppt/tags/tag122.xml><?xml version="1.0" encoding="utf-8"?>
<p:tagLst xmlns:a="http://schemas.openxmlformats.org/drawingml/2006/main" xmlns:r="http://schemas.openxmlformats.org/officeDocument/2006/relationships" xmlns:p="http://schemas.openxmlformats.org/presentationml/2006/main">
  <p:tag name="SHAPENAME" val="Grid"/>
</p:tagLst>
</file>

<file path=ppt/tags/tag1220.xml><?xml version="1.0" encoding="utf-8"?>
<p:tagLst xmlns:a="http://schemas.openxmlformats.org/drawingml/2006/main" xmlns:r="http://schemas.openxmlformats.org/officeDocument/2006/relationships" xmlns:p="http://schemas.openxmlformats.org/presentationml/2006/main">
  <p:tag name="THINKCELLSHAPEDONOTDELETE" val="tpNmRfWJwiwMlxeMuYx_hlQ"/>
</p:tagLst>
</file>

<file path=ppt/tags/tag1221.xml><?xml version="1.0" encoding="utf-8"?>
<p:tagLst xmlns:a="http://schemas.openxmlformats.org/drawingml/2006/main" xmlns:r="http://schemas.openxmlformats.org/officeDocument/2006/relationships" xmlns:p="http://schemas.openxmlformats.org/presentationml/2006/main">
  <p:tag name="THINKCELLSHAPEDONOTDELETE" val="tebwy.AQDyubInu.dCHcccA"/>
</p:tagLst>
</file>

<file path=ppt/tags/tag1222.xml><?xml version="1.0" encoding="utf-8"?>
<p:tagLst xmlns:a="http://schemas.openxmlformats.org/drawingml/2006/main" xmlns:r="http://schemas.openxmlformats.org/officeDocument/2006/relationships" xmlns:p="http://schemas.openxmlformats.org/presentationml/2006/main">
  <p:tag name="THINKCELLSHAPEDONOTDELETE" val="t.kIS0NI2VFVyH9Nl6PR01g"/>
</p:tagLst>
</file>

<file path=ppt/tags/tag1223.xml><?xml version="1.0" encoding="utf-8"?>
<p:tagLst xmlns:a="http://schemas.openxmlformats.org/drawingml/2006/main" xmlns:r="http://schemas.openxmlformats.org/officeDocument/2006/relationships" xmlns:p="http://schemas.openxmlformats.org/presentationml/2006/main">
  <p:tag name="THINKCELLSHAPEDONOTDELETE" val="t93KC4IUwPNEUaj9cRj9OtQ"/>
</p:tagLst>
</file>

<file path=ppt/tags/tag1224.xml><?xml version="1.0" encoding="utf-8"?>
<p:tagLst xmlns:a="http://schemas.openxmlformats.org/drawingml/2006/main" xmlns:r="http://schemas.openxmlformats.org/officeDocument/2006/relationships" xmlns:p="http://schemas.openxmlformats.org/presentationml/2006/main">
  <p:tag name="THINKCELLSHAPEDONOTDELETE" val="thHiyyfwT_VP5_55WXDiZew"/>
</p:tagLst>
</file>

<file path=ppt/tags/tag1225.xml><?xml version="1.0" encoding="utf-8"?>
<p:tagLst xmlns:a="http://schemas.openxmlformats.org/drawingml/2006/main" xmlns:r="http://schemas.openxmlformats.org/officeDocument/2006/relationships" xmlns:p="http://schemas.openxmlformats.org/presentationml/2006/main">
  <p:tag name="THINKCELLSHAPEDONOTDELETE" val="tymTzTKAdrF1f6snhEodtMg"/>
</p:tagLst>
</file>

<file path=ppt/tags/tag1226.xml><?xml version="1.0" encoding="utf-8"?>
<p:tagLst xmlns:a="http://schemas.openxmlformats.org/drawingml/2006/main" xmlns:r="http://schemas.openxmlformats.org/officeDocument/2006/relationships" xmlns:p="http://schemas.openxmlformats.org/presentationml/2006/main">
  <p:tag name="THINKCELLSHAPEDONOTDELETE" val="ttbfyAIBWBOdXnoxMqKObaQ"/>
</p:tagLst>
</file>

<file path=ppt/tags/tag1227.xml><?xml version="1.0" encoding="utf-8"?>
<p:tagLst xmlns:a="http://schemas.openxmlformats.org/drawingml/2006/main" xmlns:r="http://schemas.openxmlformats.org/officeDocument/2006/relationships" xmlns:p="http://schemas.openxmlformats.org/presentationml/2006/main">
  <p:tag name="THINKCELLSHAPEDONOTDELETE" val="twwJwf2H6FKbf9lhzaNdmyQ"/>
</p:tagLst>
</file>

<file path=ppt/tags/tag1228.xml><?xml version="1.0" encoding="utf-8"?>
<p:tagLst xmlns:a="http://schemas.openxmlformats.org/drawingml/2006/main" xmlns:r="http://schemas.openxmlformats.org/officeDocument/2006/relationships" xmlns:p="http://schemas.openxmlformats.org/presentationml/2006/main">
  <p:tag name="THINKCELLSHAPEDONOTDELETE" val="tmRAk_VUW7P3As2thGuUroQ"/>
</p:tagLst>
</file>

<file path=ppt/tags/tag1229.xml><?xml version="1.0" encoding="utf-8"?>
<p:tagLst xmlns:a="http://schemas.openxmlformats.org/drawingml/2006/main" xmlns:r="http://schemas.openxmlformats.org/officeDocument/2006/relationships" xmlns:p="http://schemas.openxmlformats.org/presentationml/2006/main">
  <p:tag name="THINKCELLSHAPEDONOTDELETE" val="tZGBs97N89GB9xQdbuVec1Q"/>
</p:tagLst>
</file>

<file path=ppt/tags/tag123.xml><?xml version="1.0" encoding="utf-8"?>
<p:tagLst xmlns:a="http://schemas.openxmlformats.org/drawingml/2006/main" xmlns:r="http://schemas.openxmlformats.org/officeDocument/2006/relationships" xmlns:p="http://schemas.openxmlformats.org/presentationml/2006/main">
  <p:tag name="SHAPENAME" val="4. Footnote"/>
</p:tagLst>
</file>

<file path=ppt/tags/tag1230.xml><?xml version="1.0" encoding="utf-8"?>
<p:tagLst xmlns:a="http://schemas.openxmlformats.org/drawingml/2006/main" xmlns:r="http://schemas.openxmlformats.org/officeDocument/2006/relationships" xmlns:p="http://schemas.openxmlformats.org/presentationml/2006/main">
  <p:tag name="THINKCELLSHAPEDONOTDELETE" val="tabiJMuyZ0SDw2ZD8TnMbxw"/>
</p:tagLst>
</file>

<file path=ppt/tags/tag1231.xml><?xml version="1.0" encoding="utf-8"?>
<p:tagLst xmlns:a="http://schemas.openxmlformats.org/drawingml/2006/main" xmlns:r="http://schemas.openxmlformats.org/officeDocument/2006/relationships" xmlns:p="http://schemas.openxmlformats.org/presentationml/2006/main">
  <p:tag name="THINKCELLSHAPEDONOTDELETE" val="tSwc8hzbtpPCZRh6bT0Eiiw"/>
</p:tagLst>
</file>

<file path=ppt/tags/tag1232.xml><?xml version="1.0" encoding="utf-8"?>
<p:tagLst xmlns:a="http://schemas.openxmlformats.org/drawingml/2006/main" xmlns:r="http://schemas.openxmlformats.org/officeDocument/2006/relationships" xmlns:p="http://schemas.openxmlformats.org/presentationml/2006/main">
  <p:tag name="THINKCELLSHAPEDONOTDELETE" val="tOdZi8QBmxsTD3pp_.BoRZw"/>
</p:tagLst>
</file>

<file path=ppt/tags/tag1233.xml><?xml version="1.0" encoding="utf-8"?>
<p:tagLst xmlns:a="http://schemas.openxmlformats.org/drawingml/2006/main" xmlns:r="http://schemas.openxmlformats.org/officeDocument/2006/relationships" xmlns:p="http://schemas.openxmlformats.org/presentationml/2006/main">
  <p:tag name="THINKCELLSHAPEDONOTDELETE" val="tTUeXltfS5ZduA5j9._fBQA"/>
</p:tagLst>
</file>

<file path=ppt/tags/tag1234.xml><?xml version="1.0" encoding="utf-8"?>
<p:tagLst xmlns:a="http://schemas.openxmlformats.org/drawingml/2006/main" xmlns:r="http://schemas.openxmlformats.org/officeDocument/2006/relationships" xmlns:p="http://schemas.openxmlformats.org/presentationml/2006/main">
  <p:tag name="THINKCELLSHAPEDONOTDELETE" val="tABxuV5RM5oB4oK9pBpa79A"/>
</p:tagLst>
</file>

<file path=ppt/tags/tag1235.xml><?xml version="1.0" encoding="utf-8"?>
<p:tagLst xmlns:a="http://schemas.openxmlformats.org/drawingml/2006/main" xmlns:r="http://schemas.openxmlformats.org/officeDocument/2006/relationships" xmlns:p="http://schemas.openxmlformats.org/presentationml/2006/main">
  <p:tag name="THINKCELLSHAPEDONOTDELETE" val="tv.02gpFqT9C_soTG7dB8mw"/>
</p:tagLst>
</file>

<file path=ppt/tags/tag1236.xml><?xml version="1.0" encoding="utf-8"?>
<p:tagLst xmlns:a="http://schemas.openxmlformats.org/drawingml/2006/main" xmlns:r="http://schemas.openxmlformats.org/officeDocument/2006/relationships" xmlns:p="http://schemas.openxmlformats.org/presentationml/2006/main">
  <p:tag name="THINKCELLSHAPEDONOTDELETE" val="t9hpJebU3szqVVO0auhyUtQ"/>
</p:tagLst>
</file>

<file path=ppt/tags/tag1237.xml><?xml version="1.0" encoding="utf-8"?>
<p:tagLst xmlns:a="http://schemas.openxmlformats.org/drawingml/2006/main" xmlns:r="http://schemas.openxmlformats.org/officeDocument/2006/relationships" xmlns:p="http://schemas.openxmlformats.org/presentationml/2006/main">
  <p:tag name="THINKCELLSHAPEDONOTDELETE" val="tdB28mnoudGoVCcdS8CaBNw"/>
</p:tagLst>
</file>

<file path=ppt/tags/tag1238.xml><?xml version="1.0" encoding="utf-8"?>
<p:tagLst xmlns:a="http://schemas.openxmlformats.org/drawingml/2006/main" xmlns:r="http://schemas.openxmlformats.org/officeDocument/2006/relationships" xmlns:p="http://schemas.openxmlformats.org/presentationml/2006/main">
  <p:tag name="THINKCELLSHAPEDONOTDELETE" val="t02yK8VGYqT3dfMvaTRVNyg"/>
</p:tagLst>
</file>

<file path=ppt/tags/tag1239.xml><?xml version="1.0" encoding="utf-8"?>
<p:tagLst xmlns:a="http://schemas.openxmlformats.org/drawingml/2006/main" xmlns:r="http://schemas.openxmlformats.org/officeDocument/2006/relationships" xmlns:p="http://schemas.openxmlformats.org/presentationml/2006/main">
  <p:tag name="THINKCELLSHAPEDONOTDELETE" val="tkHyD1WxsUk6ejr6TsFQNjg"/>
</p:tagLst>
</file>

<file path=ppt/tags/tag124.xml><?xml version="1.0" encoding="utf-8"?>
<p:tagLst xmlns:a="http://schemas.openxmlformats.org/drawingml/2006/main" xmlns:r="http://schemas.openxmlformats.org/officeDocument/2006/relationships" xmlns:p="http://schemas.openxmlformats.org/presentationml/2006/main">
  <p:tag name="NAME" val="ACET"/>
</p:tagLst>
</file>

<file path=ppt/tags/tag1240.xml><?xml version="1.0" encoding="utf-8"?>
<p:tagLst xmlns:a="http://schemas.openxmlformats.org/drawingml/2006/main" xmlns:r="http://schemas.openxmlformats.org/officeDocument/2006/relationships" xmlns:p="http://schemas.openxmlformats.org/presentationml/2006/main">
  <p:tag name="THINKCELLSHAPEDONOTDELETE" val="tPAYQwZwE6gcEsBv1kjQlBw"/>
</p:tagLst>
</file>

<file path=ppt/tags/tag1241.xml><?xml version="1.0" encoding="utf-8"?>
<p:tagLst xmlns:a="http://schemas.openxmlformats.org/drawingml/2006/main" xmlns:r="http://schemas.openxmlformats.org/officeDocument/2006/relationships" xmlns:p="http://schemas.openxmlformats.org/presentationml/2006/main">
  <p:tag name="THINKCELLSHAPEDONOTDELETE" val="tQGoke5iQJF4Y2lTTOMQRuw"/>
</p:tagLst>
</file>

<file path=ppt/tags/tag1242.xml><?xml version="1.0" encoding="utf-8"?>
<p:tagLst xmlns:a="http://schemas.openxmlformats.org/drawingml/2006/main" xmlns:r="http://schemas.openxmlformats.org/officeDocument/2006/relationships" xmlns:p="http://schemas.openxmlformats.org/presentationml/2006/main">
  <p:tag name="THINKCELLSHAPEDONOTDELETE" val="tKANeT3OSftzE9v3A5Xmfpw"/>
</p:tagLst>
</file>

<file path=ppt/tags/tag1243.xml><?xml version="1.0" encoding="utf-8"?>
<p:tagLst xmlns:a="http://schemas.openxmlformats.org/drawingml/2006/main" xmlns:r="http://schemas.openxmlformats.org/officeDocument/2006/relationships" xmlns:p="http://schemas.openxmlformats.org/presentationml/2006/main">
  <p:tag name="THINKCELLSHAPEDONOTDELETE" val="tgfIGBJTmiYTKCKIQjcrgyg"/>
</p:tagLst>
</file>

<file path=ppt/tags/tag1244.xml><?xml version="1.0" encoding="utf-8"?>
<p:tagLst xmlns:a="http://schemas.openxmlformats.org/drawingml/2006/main" xmlns:r="http://schemas.openxmlformats.org/officeDocument/2006/relationships" xmlns:p="http://schemas.openxmlformats.org/presentationml/2006/main">
  <p:tag name="THINKCELLSHAPEDONOTDELETE" val="tEXUIyCt9LTT5YWr1FajhHw"/>
</p:tagLst>
</file>

<file path=ppt/tags/tag1245.xml><?xml version="1.0" encoding="utf-8"?>
<p:tagLst xmlns:a="http://schemas.openxmlformats.org/drawingml/2006/main" xmlns:r="http://schemas.openxmlformats.org/officeDocument/2006/relationships" xmlns:p="http://schemas.openxmlformats.org/presentationml/2006/main">
  <p:tag name="THINKCELLSHAPEDONOTDELETE" val="t65gvE.TknzJGNyLfx7x9ZQ"/>
</p:tagLst>
</file>

<file path=ppt/tags/tag1246.xml><?xml version="1.0" encoding="utf-8"?>
<p:tagLst xmlns:a="http://schemas.openxmlformats.org/drawingml/2006/main" xmlns:r="http://schemas.openxmlformats.org/officeDocument/2006/relationships" xmlns:p="http://schemas.openxmlformats.org/presentationml/2006/main">
  <p:tag name="THINKCELLSHAPEDONOTDELETE" val="tBGX3sScn3i72PF7zEeV20w"/>
</p:tagLst>
</file>

<file path=ppt/tags/tag1247.xml><?xml version="1.0" encoding="utf-8"?>
<p:tagLst xmlns:a="http://schemas.openxmlformats.org/drawingml/2006/main" xmlns:r="http://schemas.openxmlformats.org/officeDocument/2006/relationships" xmlns:p="http://schemas.openxmlformats.org/presentationml/2006/main">
  <p:tag name="THINKCELLSHAPEDONOTDELETE" val="txs5kAfTrjISo4n4WSacasA"/>
</p:tagLst>
</file>

<file path=ppt/tags/tag1248.xml><?xml version="1.0" encoding="utf-8"?>
<p:tagLst xmlns:a="http://schemas.openxmlformats.org/drawingml/2006/main" xmlns:r="http://schemas.openxmlformats.org/officeDocument/2006/relationships" xmlns:p="http://schemas.openxmlformats.org/presentationml/2006/main">
  <p:tag name="THINKCELLSHAPEDONOTDELETE" val="tY4q1fQ5_yIbBktqo_UBWAw"/>
</p:tagLst>
</file>

<file path=ppt/tags/tag1249.xml><?xml version="1.0" encoding="utf-8"?>
<p:tagLst xmlns:a="http://schemas.openxmlformats.org/drawingml/2006/main" xmlns:r="http://schemas.openxmlformats.org/officeDocument/2006/relationships" xmlns:p="http://schemas.openxmlformats.org/presentationml/2006/main">
  <p:tag name="THINKCELLSHAPEDONOTDELETE" val="tMP3bpGRC8uFn3MQwGXLCP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0.xml><?xml version="1.0" encoding="utf-8"?>
<p:tagLst xmlns:a="http://schemas.openxmlformats.org/drawingml/2006/main" xmlns:r="http://schemas.openxmlformats.org/officeDocument/2006/relationships" xmlns:p="http://schemas.openxmlformats.org/presentationml/2006/main">
  <p:tag name="THINKCELLSHAPEDONOTDELETE" val="t0KQ7Vn2XSGkKHCwQqqCG9g"/>
</p:tagLst>
</file>

<file path=ppt/tags/tag1251.xml><?xml version="1.0" encoding="utf-8"?>
<p:tagLst xmlns:a="http://schemas.openxmlformats.org/drawingml/2006/main" xmlns:r="http://schemas.openxmlformats.org/officeDocument/2006/relationships" xmlns:p="http://schemas.openxmlformats.org/presentationml/2006/main">
  <p:tag name="THINKCELLSHAPEDONOTDELETE" val="t6nbJ_gAPga6JMCiuprosog"/>
</p:tagLst>
</file>

<file path=ppt/tags/tag1252.xml><?xml version="1.0" encoding="utf-8"?>
<p:tagLst xmlns:a="http://schemas.openxmlformats.org/drawingml/2006/main" xmlns:r="http://schemas.openxmlformats.org/officeDocument/2006/relationships" xmlns:p="http://schemas.openxmlformats.org/presentationml/2006/main">
  <p:tag name="THINKCELLSHAPEDONOTDELETE" val="thcx.A.fZ7if58GN6xkm_lw"/>
</p:tagLst>
</file>

<file path=ppt/tags/tag1253.xml><?xml version="1.0" encoding="utf-8"?>
<p:tagLst xmlns:a="http://schemas.openxmlformats.org/drawingml/2006/main" xmlns:r="http://schemas.openxmlformats.org/officeDocument/2006/relationships" xmlns:p="http://schemas.openxmlformats.org/presentationml/2006/main">
  <p:tag name="THINKCELLSHAPEDONOTDELETE" val="tf1xWfXbFKJB5ZrHOvQRnNA"/>
</p:tagLst>
</file>

<file path=ppt/tags/tag1254.xml><?xml version="1.0" encoding="utf-8"?>
<p:tagLst xmlns:a="http://schemas.openxmlformats.org/drawingml/2006/main" xmlns:r="http://schemas.openxmlformats.org/officeDocument/2006/relationships" xmlns:p="http://schemas.openxmlformats.org/presentationml/2006/main">
  <p:tag name="THINKCELLSHAPEDONOTDELETE" val="tFSDIBINd6R93HOf4xsrUPw"/>
</p:tagLst>
</file>

<file path=ppt/tags/tag1255.xml><?xml version="1.0" encoding="utf-8"?>
<p:tagLst xmlns:a="http://schemas.openxmlformats.org/drawingml/2006/main" xmlns:r="http://schemas.openxmlformats.org/officeDocument/2006/relationships" xmlns:p="http://schemas.openxmlformats.org/presentationml/2006/main">
  <p:tag name="THINKCELLSHAPEDONOTDELETE" val="tOPCFpaQzTXBGKMkVKzuhgQ"/>
</p:tagLst>
</file>

<file path=ppt/tags/tag1256.xml><?xml version="1.0" encoding="utf-8"?>
<p:tagLst xmlns:a="http://schemas.openxmlformats.org/drawingml/2006/main" xmlns:r="http://schemas.openxmlformats.org/officeDocument/2006/relationships" xmlns:p="http://schemas.openxmlformats.org/presentationml/2006/main">
  <p:tag name="THINKCELLSHAPEDONOTDELETE" val="tD7KysC8BgVe0veJuxwls5g"/>
</p:tagLst>
</file>

<file path=ppt/tags/tag1257.xml><?xml version="1.0" encoding="utf-8"?>
<p:tagLst xmlns:a="http://schemas.openxmlformats.org/drawingml/2006/main" xmlns:r="http://schemas.openxmlformats.org/officeDocument/2006/relationships" xmlns:p="http://schemas.openxmlformats.org/presentationml/2006/main">
  <p:tag name="THINKCELLSHAPEDONOTDELETE" val="tRgl5w.EnpqzCTyzNJ36R1w"/>
</p:tagLst>
</file>

<file path=ppt/tags/tag1258.xml><?xml version="1.0" encoding="utf-8"?>
<p:tagLst xmlns:a="http://schemas.openxmlformats.org/drawingml/2006/main" xmlns:r="http://schemas.openxmlformats.org/officeDocument/2006/relationships" xmlns:p="http://schemas.openxmlformats.org/presentationml/2006/main">
  <p:tag name="THINKCELLSHAPEDONOTDELETE" val="t9zYKsHuaXeE8dYQeGWi0pw"/>
</p:tagLst>
</file>

<file path=ppt/tags/tag1259.xml><?xml version="1.0" encoding="utf-8"?>
<p:tagLst xmlns:a="http://schemas.openxmlformats.org/drawingml/2006/main" xmlns:r="http://schemas.openxmlformats.org/officeDocument/2006/relationships" xmlns:p="http://schemas.openxmlformats.org/presentationml/2006/main">
  <p:tag name="THINKCELLSHAPEDONOTDELETE" val="t1RtvPYsYB7eA2njTZiJDfA"/>
</p:tagLst>
</file>

<file path=ppt/tags/tag1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60.xml><?xml version="1.0" encoding="utf-8"?>
<p:tagLst xmlns:a="http://schemas.openxmlformats.org/drawingml/2006/main" xmlns:r="http://schemas.openxmlformats.org/officeDocument/2006/relationships" xmlns:p="http://schemas.openxmlformats.org/presentationml/2006/main">
  <p:tag name="THINKCELLSHAPEDONOTDELETE" val="tdXCD4hZQTBetZMvITZVFEA"/>
</p:tagLst>
</file>

<file path=ppt/tags/tag1261.xml><?xml version="1.0" encoding="utf-8"?>
<p:tagLst xmlns:a="http://schemas.openxmlformats.org/drawingml/2006/main" xmlns:r="http://schemas.openxmlformats.org/officeDocument/2006/relationships" xmlns:p="http://schemas.openxmlformats.org/presentationml/2006/main">
  <p:tag name="THINKCELLSHAPEDONOTDELETE" val="th_._vXPaDyb1Y5wHsba8hQ"/>
</p:tagLst>
</file>

<file path=ppt/tags/tag1262.xml><?xml version="1.0" encoding="utf-8"?>
<p:tagLst xmlns:a="http://schemas.openxmlformats.org/drawingml/2006/main" xmlns:r="http://schemas.openxmlformats.org/officeDocument/2006/relationships" xmlns:p="http://schemas.openxmlformats.org/presentationml/2006/main">
  <p:tag name="THINKCELLSHAPEDONOTDELETE" val="tTBRrdMiE4T.K3lko87075A"/>
</p:tagLst>
</file>

<file path=ppt/tags/tag1263.xml><?xml version="1.0" encoding="utf-8"?>
<p:tagLst xmlns:a="http://schemas.openxmlformats.org/drawingml/2006/main" xmlns:r="http://schemas.openxmlformats.org/officeDocument/2006/relationships" xmlns:p="http://schemas.openxmlformats.org/presentationml/2006/main">
  <p:tag name="THINKCELLSHAPEDONOTDELETE" val="tltWwLQshtGg2_.MbyLUojA"/>
</p:tagLst>
</file>

<file path=ppt/tags/tag1264.xml><?xml version="1.0" encoding="utf-8"?>
<p:tagLst xmlns:a="http://schemas.openxmlformats.org/drawingml/2006/main" xmlns:r="http://schemas.openxmlformats.org/officeDocument/2006/relationships" xmlns:p="http://schemas.openxmlformats.org/presentationml/2006/main">
  <p:tag name="THINKCELLSHAPEDONOTDELETE" val="tDkChGBg7Uj11BdsSbXNgcg"/>
</p:tagLst>
</file>

<file path=ppt/tags/tag1265.xml><?xml version="1.0" encoding="utf-8"?>
<p:tagLst xmlns:a="http://schemas.openxmlformats.org/drawingml/2006/main" xmlns:r="http://schemas.openxmlformats.org/officeDocument/2006/relationships" xmlns:p="http://schemas.openxmlformats.org/presentationml/2006/main">
  <p:tag name="THINKCELLSHAPEDONOTDELETE" val="tNibdSOfLM8.K4Gb0AL7y2g"/>
</p:tagLst>
</file>

<file path=ppt/tags/tag1266.xml><?xml version="1.0" encoding="utf-8"?>
<p:tagLst xmlns:a="http://schemas.openxmlformats.org/drawingml/2006/main" xmlns:r="http://schemas.openxmlformats.org/officeDocument/2006/relationships" xmlns:p="http://schemas.openxmlformats.org/presentationml/2006/main">
  <p:tag name="THINKCELLSHAPEDONOTDELETE" val="tib7fUDng6J7Y05K4cL6zlA"/>
</p:tagLst>
</file>

<file path=ppt/tags/tag1267.xml><?xml version="1.0" encoding="utf-8"?>
<p:tagLst xmlns:a="http://schemas.openxmlformats.org/drawingml/2006/main" xmlns:r="http://schemas.openxmlformats.org/officeDocument/2006/relationships" xmlns:p="http://schemas.openxmlformats.org/presentationml/2006/main">
  <p:tag name="THINKCELLSHAPEDONOTDELETE" val="tswlQiqDM9MhLOt86Y9rAkw"/>
</p:tagLst>
</file>

<file path=ppt/tags/tag1268.xml><?xml version="1.0" encoding="utf-8"?>
<p:tagLst xmlns:a="http://schemas.openxmlformats.org/drawingml/2006/main" xmlns:r="http://schemas.openxmlformats.org/officeDocument/2006/relationships" xmlns:p="http://schemas.openxmlformats.org/presentationml/2006/main">
  <p:tag name="THINKCELLSHAPEDONOTDELETE" val="tYpZGkWaMZQ0uPnHjyPNMoA"/>
</p:tagLst>
</file>

<file path=ppt/tags/tag1269.xml><?xml version="1.0" encoding="utf-8"?>
<p:tagLst xmlns:a="http://schemas.openxmlformats.org/drawingml/2006/main" xmlns:r="http://schemas.openxmlformats.org/officeDocument/2006/relationships" xmlns:p="http://schemas.openxmlformats.org/presentationml/2006/main">
  <p:tag name="THINKCELLSHAPEDONOTDELETE" val="t4D_NoZtPYF6N5PdC2lhBfg"/>
</p:tagLst>
</file>

<file path=ppt/tags/tag127.xml><?xml version="1.0" encoding="utf-8"?>
<p:tagLst xmlns:a="http://schemas.openxmlformats.org/drawingml/2006/main" xmlns:r="http://schemas.openxmlformats.org/officeDocument/2006/relationships" xmlns:p="http://schemas.openxmlformats.org/presentationml/2006/main">
  <p:tag name="SHAPENAME" val="Subtitle"/>
</p:tagLst>
</file>

<file path=ppt/tags/tag1270.xml><?xml version="1.0" encoding="utf-8"?>
<p:tagLst xmlns:a="http://schemas.openxmlformats.org/drawingml/2006/main" xmlns:r="http://schemas.openxmlformats.org/officeDocument/2006/relationships" xmlns:p="http://schemas.openxmlformats.org/presentationml/2006/main">
  <p:tag name="THINKCELLSHAPEDONOTDELETE" val="tTc2RvRTOK9xUvd4t7RD6qw"/>
</p:tagLst>
</file>

<file path=ppt/tags/tag1271.xml><?xml version="1.0" encoding="utf-8"?>
<p:tagLst xmlns:a="http://schemas.openxmlformats.org/drawingml/2006/main" xmlns:r="http://schemas.openxmlformats.org/officeDocument/2006/relationships" xmlns:p="http://schemas.openxmlformats.org/presentationml/2006/main">
  <p:tag name="THINKCELLSHAPEDONOTDELETE" val="tUkr9ndb..N8v7A6HK35T7w"/>
</p:tagLst>
</file>

<file path=ppt/tags/tag1272.xml><?xml version="1.0" encoding="utf-8"?>
<p:tagLst xmlns:a="http://schemas.openxmlformats.org/drawingml/2006/main" xmlns:r="http://schemas.openxmlformats.org/officeDocument/2006/relationships" xmlns:p="http://schemas.openxmlformats.org/presentationml/2006/main">
  <p:tag name="THINKCELLSHAPEDONOTDELETE" val="tuvKsuBplAs2yUTM4tF4B.g"/>
</p:tagLst>
</file>

<file path=ppt/tags/tag1273.xml><?xml version="1.0" encoding="utf-8"?>
<p:tagLst xmlns:a="http://schemas.openxmlformats.org/drawingml/2006/main" xmlns:r="http://schemas.openxmlformats.org/officeDocument/2006/relationships" xmlns:p="http://schemas.openxmlformats.org/presentationml/2006/main">
  <p:tag name="THINKCELLSHAPEDONOTDELETE" val="tBXZwAcYVQZ1OKdXvr7orFg"/>
</p:tagLst>
</file>

<file path=ppt/tags/tag1274.xml><?xml version="1.0" encoding="utf-8"?>
<p:tagLst xmlns:a="http://schemas.openxmlformats.org/drawingml/2006/main" xmlns:r="http://schemas.openxmlformats.org/officeDocument/2006/relationships" xmlns:p="http://schemas.openxmlformats.org/presentationml/2006/main">
  <p:tag name="THINKCELLSHAPEDONOTDELETE" val="tOMQ5MUWDbf9wlZizXTMv1w"/>
</p:tagLst>
</file>

<file path=ppt/tags/tag1275.xml><?xml version="1.0" encoding="utf-8"?>
<p:tagLst xmlns:a="http://schemas.openxmlformats.org/drawingml/2006/main" xmlns:r="http://schemas.openxmlformats.org/officeDocument/2006/relationships" xmlns:p="http://schemas.openxmlformats.org/presentationml/2006/main">
  <p:tag name="THINKCELLSHAPEDONOTDELETE" val="tfuWlvtae5IhnZj__DOmGGg"/>
</p:tagLst>
</file>

<file path=ppt/tags/tag1276.xml><?xml version="1.0" encoding="utf-8"?>
<p:tagLst xmlns:a="http://schemas.openxmlformats.org/drawingml/2006/main" xmlns:r="http://schemas.openxmlformats.org/officeDocument/2006/relationships" xmlns:p="http://schemas.openxmlformats.org/presentationml/2006/main">
  <p:tag name="THINKCELLSHAPEDONOTDELETE" val="trrjVVS3p6svKaBWPYDPGgA"/>
</p:tagLst>
</file>

<file path=ppt/tags/tag1277.xml><?xml version="1.0" encoding="utf-8"?>
<p:tagLst xmlns:a="http://schemas.openxmlformats.org/drawingml/2006/main" xmlns:r="http://schemas.openxmlformats.org/officeDocument/2006/relationships" xmlns:p="http://schemas.openxmlformats.org/presentationml/2006/main">
  <p:tag name="THINKCELLSHAPEDONOTDELETE" val="thonGO74tQFEh2WvQ6vFzmA"/>
</p:tagLst>
</file>

<file path=ppt/tags/tag1278.xml><?xml version="1.0" encoding="utf-8"?>
<p:tagLst xmlns:a="http://schemas.openxmlformats.org/drawingml/2006/main" xmlns:r="http://schemas.openxmlformats.org/officeDocument/2006/relationships" xmlns:p="http://schemas.openxmlformats.org/presentationml/2006/main">
  <p:tag name="THINKCELLSHAPEDONOTDELETE" val="tTjT.52NWKJ2W2w1LE292EQ"/>
</p:tagLst>
</file>

<file path=ppt/tags/tag1279.xml><?xml version="1.0" encoding="utf-8"?>
<p:tagLst xmlns:a="http://schemas.openxmlformats.org/drawingml/2006/main" xmlns:r="http://schemas.openxmlformats.org/officeDocument/2006/relationships" xmlns:p="http://schemas.openxmlformats.org/presentationml/2006/main">
  <p:tag name="THINKCELLSHAPEDONOTDELETE" val="tAk8US7obe6_BOvm7qG6KZw"/>
</p:tagLst>
</file>

<file path=ppt/tags/tag128.xml><?xml version="1.0" encoding="utf-8"?>
<p:tagLst xmlns:a="http://schemas.openxmlformats.org/drawingml/2006/main" xmlns:r="http://schemas.openxmlformats.org/officeDocument/2006/relationships" xmlns:p="http://schemas.openxmlformats.org/presentationml/2006/main">
  <p:tag name="SHAPENAME" val="Title"/>
</p:tagLst>
</file>

<file path=ppt/tags/tag1280.xml><?xml version="1.0" encoding="utf-8"?>
<p:tagLst xmlns:a="http://schemas.openxmlformats.org/drawingml/2006/main" xmlns:r="http://schemas.openxmlformats.org/officeDocument/2006/relationships" xmlns:p="http://schemas.openxmlformats.org/presentationml/2006/main">
  <p:tag name="THINKCELLSHAPEDONOTDELETE" val="twxX4r7LLYt4__DWk1qma5A"/>
</p:tagLst>
</file>

<file path=ppt/tags/tag1281.xml><?xml version="1.0" encoding="utf-8"?>
<p:tagLst xmlns:a="http://schemas.openxmlformats.org/drawingml/2006/main" xmlns:r="http://schemas.openxmlformats.org/officeDocument/2006/relationships" xmlns:p="http://schemas.openxmlformats.org/presentationml/2006/main">
  <p:tag name="THINKCELLSHAPEDONOTDELETE" val="tkBsa.4mIJaP8rB45ifwI2w"/>
</p:tagLst>
</file>

<file path=ppt/tags/tag1282.xml><?xml version="1.0" encoding="utf-8"?>
<p:tagLst xmlns:a="http://schemas.openxmlformats.org/drawingml/2006/main" xmlns:r="http://schemas.openxmlformats.org/officeDocument/2006/relationships" xmlns:p="http://schemas.openxmlformats.org/presentationml/2006/main">
  <p:tag name="THINKCELLSHAPEDONOTDELETE" val="tEjIg1WJrbCoDsuL4cJKQVw"/>
</p:tagLst>
</file>

<file path=ppt/tags/tag1283.xml><?xml version="1.0" encoding="utf-8"?>
<p:tagLst xmlns:a="http://schemas.openxmlformats.org/drawingml/2006/main" xmlns:r="http://schemas.openxmlformats.org/officeDocument/2006/relationships" xmlns:p="http://schemas.openxmlformats.org/presentationml/2006/main">
  <p:tag name="THINKCELLSHAPEDONOTDELETE" val="tDfV.TC0Wbv5eu6Kutc0Mgg"/>
</p:tagLst>
</file>

<file path=ppt/tags/tag1284.xml><?xml version="1.0" encoding="utf-8"?>
<p:tagLst xmlns:a="http://schemas.openxmlformats.org/drawingml/2006/main" xmlns:r="http://schemas.openxmlformats.org/officeDocument/2006/relationships" xmlns:p="http://schemas.openxmlformats.org/presentationml/2006/main">
  <p:tag name="THINKCELLSHAPEDONOTDELETE" val="tMflmvw2CTE.AuwTdWGv1fQ"/>
</p:tagLst>
</file>

<file path=ppt/tags/tag1285.xml><?xml version="1.0" encoding="utf-8"?>
<p:tagLst xmlns:a="http://schemas.openxmlformats.org/drawingml/2006/main" xmlns:r="http://schemas.openxmlformats.org/officeDocument/2006/relationships" xmlns:p="http://schemas.openxmlformats.org/presentationml/2006/main">
  <p:tag name="THINKCELLSHAPEDONOTDELETE" val="tCgg_VHnVKyUTUyLSUoySfA"/>
</p:tagLst>
</file>

<file path=ppt/tags/tag1286.xml><?xml version="1.0" encoding="utf-8"?>
<p:tagLst xmlns:a="http://schemas.openxmlformats.org/drawingml/2006/main" xmlns:r="http://schemas.openxmlformats.org/officeDocument/2006/relationships" xmlns:p="http://schemas.openxmlformats.org/presentationml/2006/main">
  <p:tag name="THINKCELLSHAPEDONOTDELETE" val="tZkfrpE_Dw.IqZkJG.Xr9zg"/>
</p:tagLst>
</file>

<file path=ppt/tags/tag1287.xml><?xml version="1.0" encoding="utf-8"?>
<p:tagLst xmlns:a="http://schemas.openxmlformats.org/drawingml/2006/main" xmlns:r="http://schemas.openxmlformats.org/officeDocument/2006/relationships" xmlns:p="http://schemas.openxmlformats.org/presentationml/2006/main">
  <p:tag name="THINKCELLSHAPEDONOTDELETE" val="tEAZJwKS0I7gMN9AdzXcVnQ"/>
</p:tagLst>
</file>

<file path=ppt/tags/tag1288.xml><?xml version="1.0" encoding="utf-8"?>
<p:tagLst xmlns:a="http://schemas.openxmlformats.org/drawingml/2006/main" xmlns:r="http://schemas.openxmlformats.org/officeDocument/2006/relationships" xmlns:p="http://schemas.openxmlformats.org/presentationml/2006/main">
  <p:tag name="NAME" val="LineBasicVerticalDefault"/>
  <p:tag name="THINKCELLSHAPEDONOTDELETE" val="pCm49pnt3IcAAJgOe3nRS8Q"/>
</p:tagLst>
</file>

<file path=ppt/tags/tag1289.xml><?xml version="1.0" encoding="utf-8"?>
<p:tagLst xmlns:a="http://schemas.openxmlformats.org/drawingml/2006/main" xmlns:r="http://schemas.openxmlformats.org/officeDocument/2006/relationships" xmlns:p="http://schemas.openxmlformats.org/presentationml/2006/main">
  <p:tag name="NAME" val="LineBasicVerticalDefault"/>
  <p:tag name="THINKCELLSHAPEDONOTDELETE" val="pVkV0HoSpP.X9LSj9LlJQQ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0.xml><?xml version="1.0" encoding="utf-8"?>
<p:tagLst xmlns:a="http://schemas.openxmlformats.org/drawingml/2006/main" xmlns:r="http://schemas.openxmlformats.org/officeDocument/2006/relationships" xmlns:p="http://schemas.openxmlformats.org/presentationml/2006/main">
  <p:tag name="NAME" val="LineBasicVerticalDefault"/>
  <p:tag name="THINKCELLSHAPEDONOTDELETE" val="pCm49pnt3IcAAJgOe3nRS8Q"/>
</p:tagLst>
</file>

<file path=ppt/tags/tag1291.xml><?xml version="1.0" encoding="utf-8"?>
<p:tagLst xmlns:a="http://schemas.openxmlformats.org/drawingml/2006/main" xmlns:r="http://schemas.openxmlformats.org/officeDocument/2006/relationships" xmlns:p="http://schemas.openxmlformats.org/presentationml/2006/main">
  <p:tag name="NAME" val="LineBasicVerticalDefault"/>
  <p:tag name="THINKCELLSHAPEDONOTDELETE" val="pVkV0HoSpP.X9LSj9LlJQQA"/>
</p:tagLst>
</file>

<file path=ppt/tags/tag1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95.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1296.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1297.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1298.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1299.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1300.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1301.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1302.xml><?xml version="1.0" encoding="utf-8"?>
<p:tagLst xmlns:a="http://schemas.openxmlformats.org/drawingml/2006/main" xmlns:r="http://schemas.openxmlformats.org/officeDocument/2006/relationships" xmlns:p="http://schemas.openxmlformats.org/presentationml/2006/main">
  <p:tag name="NAME" val="TrackerNumBlue"/>
</p:tagLst>
</file>

<file path=ppt/tags/tag1303.xml><?xml version="1.0" encoding="utf-8"?>
<p:tagLst xmlns:a="http://schemas.openxmlformats.org/drawingml/2006/main" xmlns:r="http://schemas.openxmlformats.org/officeDocument/2006/relationships" xmlns:p="http://schemas.openxmlformats.org/presentationml/2006/main">
  <p:tag name="NAME" val="TrackerNumBlue"/>
</p:tagLst>
</file>

<file path=ppt/tags/tag1304.xml><?xml version="1.0" encoding="utf-8"?>
<p:tagLst xmlns:a="http://schemas.openxmlformats.org/drawingml/2006/main" xmlns:r="http://schemas.openxmlformats.org/officeDocument/2006/relationships" xmlns:p="http://schemas.openxmlformats.org/presentationml/2006/main">
  <p:tag name="NAME" val="TrackerNumBlue"/>
</p:tagLst>
</file>

<file path=ppt/tags/tag1305.xml><?xml version="1.0" encoding="utf-8"?>
<p:tagLst xmlns:a="http://schemas.openxmlformats.org/drawingml/2006/main" xmlns:r="http://schemas.openxmlformats.org/officeDocument/2006/relationships" xmlns:p="http://schemas.openxmlformats.org/presentationml/2006/main">
  <p:tag name="NAME" val="TrackerNumBlue"/>
</p:tagLst>
</file>

<file path=ppt/tags/tag1306.xml><?xml version="1.0" encoding="utf-8"?>
<p:tagLst xmlns:a="http://schemas.openxmlformats.org/drawingml/2006/main" xmlns:r="http://schemas.openxmlformats.org/officeDocument/2006/relationships" xmlns:p="http://schemas.openxmlformats.org/presentationml/2006/main">
  <p:tag name="NAME" val="TrackerNumBlue"/>
</p:tagLst>
</file>

<file path=ppt/tags/tag1307.xml><?xml version="1.0" encoding="utf-8"?>
<p:tagLst xmlns:a="http://schemas.openxmlformats.org/drawingml/2006/main" xmlns:r="http://schemas.openxmlformats.org/officeDocument/2006/relationships" xmlns:p="http://schemas.openxmlformats.org/presentationml/2006/main">
  <p:tag name="NAME" val="TrackerNumBlue"/>
</p:tagLst>
</file>

<file path=ppt/tags/tag13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9.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10.xml><?xml version="1.0" encoding="utf-8"?>
<p:tagLst xmlns:a="http://schemas.openxmlformats.org/drawingml/2006/main" xmlns:r="http://schemas.openxmlformats.org/officeDocument/2006/relationships" xmlns:p="http://schemas.openxmlformats.org/presentationml/2006/main">
  <p:tag name="NAME" val="TrackerNumBlue"/>
</p:tagLst>
</file>

<file path=ppt/tags/tag13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2.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1313.xml><?xml version="1.0" encoding="utf-8"?>
<p:tagLst xmlns:a="http://schemas.openxmlformats.org/drawingml/2006/main" xmlns:r="http://schemas.openxmlformats.org/officeDocument/2006/relationships" xmlns:p="http://schemas.openxmlformats.org/presentationml/2006/main">
  <p:tag name="NAME" val="TrackerNumBlue"/>
</p:tagLst>
</file>

<file path=ppt/tags/tag13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5.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1316.xml><?xml version="1.0" encoding="utf-8"?>
<p:tagLst xmlns:a="http://schemas.openxmlformats.org/drawingml/2006/main" xmlns:r="http://schemas.openxmlformats.org/officeDocument/2006/relationships" xmlns:p="http://schemas.openxmlformats.org/presentationml/2006/main">
  <p:tag name="NAME" val="TrackerNumBlue"/>
</p:tagLst>
</file>

<file path=ppt/tags/tag13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8.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1319.xml><?xml version="1.0" encoding="utf-8"?>
<p:tagLst xmlns:a="http://schemas.openxmlformats.org/drawingml/2006/main" xmlns:r="http://schemas.openxmlformats.org/officeDocument/2006/relationships" xmlns:p="http://schemas.openxmlformats.org/presentationml/2006/main">
  <p:tag name="NAME" val="TrackerNumBlue"/>
</p:tagLst>
</file>

<file path=ppt/tags/tag13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320.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13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2.xml><?xml version="1.0" encoding="utf-8"?>
<p:tagLst xmlns:a="http://schemas.openxmlformats.org/drawingml/2006/main" xmlns:r="http://schemas.openxmlformats.org/officeDocument/2006/relationships" xmlns:p="http://schemas.openxmlformats.org/presentationml/2006/main">
  <p:tag name="NAME" val="TrackerNumBlue"/>
</p:tagLst>
</file>

<file path=ppt/tags/tag13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4.xml><?xml version="1.0" encoding="utf-8"?>
<p:tagLst xmlns:a="http://schemas.openxmlformats.org/drawingml/2006/main" xmlns:r="http://schemas.openxmlformats.org/officeDocument/2006/relationships" xmlns:p="http://schemas.openxmlformats.org/presentationml/2006/main">
  <p:tag name="NAME" val="TrackerNumBlue"/>
</p:tagLst>
</file>

<file path=ppt/tags/tag13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3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29.xml><?xml version="1.0" encoding="utf-8"?>
<p:tagLst xmlns:a="http://schemas.openxmlformats.org/drawingml/2006/main" xmlns:r="http://schemas.openxmlformats.org/officeDocument/2006/relationships" xmlns:p="http://schemas.openxmlformats.org/presentationml/2006/main">
  <p:tag name="NAME" val="LineBasicStrong"/>
</p:tagLst>
</file>

<file path=ppt/tags/tag1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30.xml><?xml version="1.0" encoding="utf-8"?>
<p:tagLst xmlns:a="http://schemas.openxmlformats.org/drawingml/2006/main" xmlns:r="http://schemas.openxmlformats.org/officeDocument/2006/relationships" xmlns:p="http://schemas.openxmlformats.org/presentationml/2006/main">
  <p:tag name="NAME" val="LineBasicStrong"/>
</p:tagLst>
</file>

<file path=ppt/tags/tag1331.xml><?xml version="1.0" encoding="utf-8"?>
<p:tagLst xmlns:a="http://schemas.openxmlformats.org/drawingml/2006/main" xmlns:r="http://schemas.openxmlformats.org/officeDocument/2006/relationships" xmlns:p="http://schemas.openxmlformats.org/presentationml/2006/main">
  <p:tag name="NAME" val="LineBasicStrong"/>
</p:tagLst>
</file>

<file path=ppt/tags/tag1332.xml><?xml version="1.0" encoding="utf-8"?>
<p:tagLst xmlns:a="http://schemas.openxmlformats.org/drawingml/2006/main" xmlns:r="http://schemas.openxmlformats.org/officeDocument/2006/relationships" xmlns:p="http://schemas.openxmlformats.org/presentationml/2006/main">
  <p:tag name="THINKCELLSHAPEDONOTDELETE" val="tNv6sAU9Fm81LZ76KHe.Ohg"/>
</p:tagLst>
</file>

<file path=ppt/tags/tag1333.xml><?xml version="1.0" encoding="utf-8"?>
<p:tagLst xmlns:a="http://schemas.openxmlformats.org/drawingml/2006/main" xmlns:r="http://schemas.openxmlformats.org/officeDocument/2006/relationships" xmlns:p="http://schemas.openxmlformats.org/presentationml/2006/main">
  <p:tag name="THINKCELLSHAPEDONOTDELETE" val="thCRbyZNygg70HOqP.kCugg"/>
</p:tagLst>
</file>

<file path=ppt/tags/tag1334.xml><?xml version="1.0" encoding="utf-8"?>
<p:tagLst xmlns:a="http://schemas.openxmlformats.org/drawingml/2006/main" xmlns:r="http://schemas.openxmlformats.org/officeDocument/2006/relationships" xmlns:p="http://schemas.openxmlformats.org/presentationml/2006/main">
  <p:tag name="THINKCELLSHAPEDONOTDELETE" val="ttX4VdLuCD9Ty_M._1rNzVw"/>
</p:tagLst>
</file>

<file path=ppt/tags/tag1335.xml><?xml version="1.0" encoding="utf-8"?>
<p:tagLst xmlns:a="http://schemas.openxmlformats.org/drawingml/2006/main" xmlns:r="http://schemas.openxmlformats.org/officeDocument/2006/relationships" xmlns:p="http://schemas.openxmlformats.org/presentationml/2006/main">
  <p:tag name="THINKCELLSHAPEDONOTDELETE" val="tG58zyNkRgw4oAl9WZD7O6w"/>
</p:tagLst>
</file>

<file path=ppt/tags/tag1336.xml><?xml version="1.0" encoding="utf-8"?>
<p:tagLst xmlns:a="http://schemas.openxmlformats.org/drawingml/2006/main" xmlns:r="http://schemas.openxmlformats.org/officeDocument/2006/relationships" xmlns:p="http://schemas.openxmlformats.org/presentationml/2006/main">
  <p:tag name="THINKCELLSHAPEDONOTDELETE" val="txq1f7VLIwJ3.hFoZR2yQ9A"/>
</p:tagLst>
</file>

<file path=ppt/tags/tag1337.xml><?xml version="1.0" encoding="utf-8"?>
<p:tagLst xmlns:a="http://schemas.openxmlformats.org/drawingml/2006/main" xmlns:r="http://schemas.openxmlformats.org/officeDocument/2006/relationships" xmlns:p="http://schemas.openxmlformats.org/presentationml/2006/main">
  <p:tag name="THINKCELLSHAPEDONOTDELETE" val="tWryUpl.QHSST7SPXn1Cw2w"/>
</p:tagLst>
</file>

<file path=ppt/tags/tag1338.xml><?xml version="1.0" encoding="utf-8"?>
<p:tagLst xmlns:a="http://schemas.openxmlformats.org/drawingml/2006/main" xmlns:r="http://schemas.openxmlformats.org/officeDocument/2006/relationships" xmlns:p="http://schemas.openxmlformats.org/presentationml/2006/main">
  <p:tag name="THINKCELLSHAPEDONOTDELETE" val="thQOSKsTNd1cVWlR_V.fl9Q"/>
</p:tagLst>
</file>

<file path=ppt/tags/tag1339.xml><?xml version="1.0" encoding="utf-8"?>
<p:tagLst xmlns:a="http://schemas.openxmlformats.org/drawingml/2006/main" xmlns:r="http://schemas.openxmlformats.org/officeDocument/2006/relationships" xmlns:p="http://schemas.openxmlformats.org/presentationml/2006/main">
  <p:tag name="THINKCELLSHAPEDONOTDELETE" val="tRCahiJZHc2eiicC_WiLK4A"/>
</p:tagLst>
</file>

<file path=ppt/tags/tag134.xml><?xml version="1.0" encoding="utf-8"?>
<p:tagLst xmlns:a="http://schemas.openxmlformats.org/drawingml/2006/main" xmlns:r="http://schemas.openxmlformats.org/officeDocument/2006/relationships" xmlns:p="http://schemas.openxmlformats.org/presentationml/2006/main">
  <p:tag name="SHAPENAME" val="5. Source"/>
</p:tagLst>
</file>

<file path=ppt/tags/tag1340.xml><?xml version="1.0" encoding="utf-8"?>
<p:tagLst xmlns:a="http://schemas.openxmlformats.org/drawingml/2006/main" xmlns:r="http://schemas.openxmlformats.org/officeDocument/2006/relationships" xmlns:p="http://schemas.openxmlformats.org/presentationml/2006/main">
  <p:tag name="THINKCELLSHAPEDONOTDELETE" val="tqivZv17McewAEN5SYAeNrg"/>
</p:tagLst>
</file>

<file path=ppt/tags/tag1341.xml><?xml version="1.0" encoding="utf-8"?>
<p:tagLst xmlns:a="http://schemas.openxmlformats.org/drawingml/2006/main" xmlns:r="http://schemas.openxmlformats.org/officeDocument/2006/relationships" xmlns:p="http://schemas.openxmlformats.org/presentationml/2006/main">
  <p:tag name="THINKCELLSHAPEDONOTDELETE" val="t69ZwEkwnizXCmYWQ6.Ytsg"/>
</p:tagLst>
</file>

<file path=ppt/tags/tag1342.xml><?xml version="1.0" encoding="utf-8"?>
<p:tagLst xmlns:a="http://schemas.openxmlformats.org/drawingml/2006/main" xmlns:r="http://schemas.openxmlformats.org/officeDocument/2006/relationships" xmlns:p="http://schemas.openxmlformats.org/presentationml/2006/main">
  <p:tag name="THINKCELLSHAPEDONOTDELETE" val="tqmri4lKQ5tYDDrMTk7Q7hw"/>
</p:tagLst>
</file>

<file path=ppt/tags/tag1343.xml><?xml version="1.0" encoding="utf-8"?>
<p:tagLst xmlns:a="http://schemas.openxmlformats.org/drawingml/2006/main" xmlns:r="http://schemas.openxmlformats.org/officeDocument/2006/relationships" xmlns:p="http://schemas.openxmlformats.org/presentationml/2006/main">
  <p:tag name="THINKCELLSHAPEDONOTDELETE" val="tegyprnspgKEgjJvLGkuiFQ"/>
</p:tagLst>
</file>

<file path=ppt/tags/tag1344.xml><?xml version="1.0" encoding="utf-8"?>
<p:tagLst xmlns:a="http://schemas.openxmlformats.org/drawingml/2006/main" xmlns:r="http://schemas.openxmlformats.org/officeDocument/2006/relationships" xmlns:p="http://schemas.openxmlformats.org/presentationml/2006/main">
  <p:tag name="THINKCELLSHAPEDONOTDELETE" val="t79Qy7SgoEOq3QOCzFL1.kQ"/>
</p:tagLst>
</file>

<file path=ppt/tags/tag1345.xml><?xml version="1.0" encoding="utf-8"?>
<p:tagLst xmlns:a="http://schemas.openxmlformats.org/drawingml/2006/main" xmlns:r="http://schemas.openxmlformats.org/officeDocument/2006/relationships" xmlns:p="http://schemas.openxmlformats.org/presentationml/2006/main">
  <p:tag name="THINKCELLSHAPEDONOTDELETE" val="tjTuaXC6EBoYhsrgat83Sog"/>
</p:tagLst>
</file>

<file path=ppt/tags/tag1346.xml><?xml version="1.0" encoding="utf-8"?>
<p:tagLst xmlns:a="http://schemas.openxmlformats.org/drawingml/2006/main" xmlns:r="http://schemas.openxmlformats.org/officeDocument/2006/relationships" xmlns:p="http://schemas.openxmlformats.org/presentationml/2006/main">
  <p:tag name="THINKCELLSHAPEDONOTDELETE" val="tll3gGfb5TNPQ6NM.LroWdg"/>
</p:tagLst>
</file>

<file path=ppt/tags/tag1347.xml><?xml version="1.0" encoding="utf-8"?>
<p:tagLst xmlns:a="http://schemas.openxmlformats.org/drawingml/2006/main" xmlns:r="http://schemas.openxmlformats.org/officeDocument/2006/relationships" xmlns:p="http://schemas.openxmlformats.org/presentationml/2006/main">
  <p:tag name="THINKCELLSHAPEDONOTDELETE" val="t0daG9yQ8vIGQk4bomxlTgw"/>
</p:tagLst>
</file>

<file path=ppt/tags/tag1348.xml><?xml version="1.0" encoding="utf-8"?>
<p:tagLst xmlns:a="http://schemas.openxmlformats.org/drawingml/2006/main" xmlns:r="http://schemas.openxmlformats.org/officeDocument/2006/relationships" xmlns:p="http://schemas.openxmlformats.org/presentationml/2006/main">
  <p:tag name="THINKCELLSHAPEDONOTDELETE" val="t2UTj9nGpezDoCjNuvY1nPg"/>
</p:tagLst>
</file>

<file path=ppt/tags/tag1349.xml><?xml version="1.0" encoding="utf-8"?>
<p:tagLst xmlns:a="http://schemas.openxmlformats.org/drawingml/2006/main" xmlns:r="http://schemas.openxmlformats.org/officeDocument/2006/relationships" xmlns:p="http://schemas.openxmlformats.org/presentationml/2006/main">
  <p:tag name="THINKCELLSHAPEDONOTDELETE" val="tsp7N9_TvY2ZTRykr6jvtqg"/>
</p:tagLst>
</file>

<file path=ppt/tags/tag1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50.xml><?xml version="1.0" encoding="utf-8"?>
<p:tagLst xmlns:a="http://schemas.openxmlformats.org/drawingml/2006/main" xmlns:r="http://schemas.openxmlformats.org/officeDocument/2006/relationships" xmlns:p="http://schemas.openxmlformats.org/presentationml/2006/main">
  <p:tag name="THINKCELLSHAPEDONOTDELETE" val="tNeDswBdOQ.nom9C3rcGLng"/>
</p:tagLst>
</file>

<file path=ppt/tags/tag1351.xml><?xml version="1.0" encoding="utf-8"?>
<p:tagLst xmlns:a="http://schemas.openxmlformats.org/drawingml/2006/main" xmlns:r="http://schemas.openxmlformats.org/officeDocument/2006/relationships" xmlns:p="http://schemas.openxmlformats.org/presentationml/2006/main">
  <p:tag name="THINKCELLSHAPEDONOTDELETE" val="twgnzy8UYxNQyZpXlUOUo1Q"/>
</p:tagLst>
</file>

<file path=ppt/tags/tag1352.xml><?xml version="1.0" encoding="utf-8"?>
<p:tagLst xmlns:a="http://schemas.openxmlformats.org/drawingml/2006/main" xmlns:r="http://schemas.openxmlformats.org/officeDocument/2006/relationships" xmlns:p="http://schemas.openxmlformats.org/presentationml/2006/main">
  <p:tag name="THINKCELLSHAPEDONOTDELETE" val="tEQPk4lXugTQ0XGbl4bN3yA"/>
</p:tagLst>
</file>

<file path=ppt/tags/tag1353.xml><?xml version="1.0" encoding="utf-8"?>
<p:tagLst xmlns:a="http://schemas.openxmlformats.org/drawingml/2006/main" xmlns:r="http://schemas.openxmlformats.org/officeDocument/2006/relationships" xmlns:p="http://schemas.openxmlformats.org/presentationml/2006/main">
  <p:tag name="NAME" val="LineBasicStrong"/>
</p:tagLst>
</file>

<file path=ppt/tags/tag1354.xml><?xml version="1.0" encoding="utf-8"?>
<p:tagLst xmlns:a="http://schemas.openxmlformats.org/drawingml/2006/main" xmlns:r="http://schemas.openxmlformats.org/officeDocument/2006/relationships" xmlns:p="http://schemas.openxmlformats.org/presentationml/2006/main">
  <p:tag name="NAME" val="LineBasicStrong"/>
</p:tagLst>
</file>

<file path=ppt/tags/tag1355.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1356.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13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59.xml><?xml version="1.0" encoding="utf-8"?>
<p:tagLst xmlns:a="http://schemas.openxmlformats.org/drawingml/2006/main" xmlns:r="http://schemas.openxmlformats.org/officeDocument/2006/relationships" xmlns:p="http://schemas.openxmlformats.org/presentationml/2006/main">
  <p:tag name="THINKCELLSHAPEDONOTDELETE" val="tp7WXrYkHf8VFR2PEGvhXp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0.xml><?xml version="1.0" encoding="utf-8"?>
<p:tagLst xmlns:a="http://schemas.openxmlformats.org/drawingml/2006/main" xmlns:r="http://schemas.openxmlformats.org/officeDocument/2006/relationships" xmlns:p="http://schemas.openxmlformats.org/presentationml/2006/main">
  <p:tag name="THINKCELLSHAPEDONOTDELETE" val="tI.UsasdyjoTUEhCbp19sRw"/>
</p:tagLst>
</file>

<file path=ppt/tags/tag1361.xml><?xml version="1.0" encoding="utf-8"?>
<p:tagLst xmlns:a="http://schemas.openxmlformats.org/drawingml/2006/main" xmlns:r="http://schemas.openxmlformats.org/officeDocument/2006/relationships" xmlns:p="http://schemas.openxmlformats.org/presentationml/2006/main">
  <p:tag name="THINKCELLSHAPEDONOTDELETE" val="tpAXyTL1TQwlKfQ6h1oyi.A"/>
</p:tagLst>
</file>

<file path=ppt/tags/tag1362.xml><?xml version="1.0" encoding="utf-8"?>
<p:tagLst xmlns:a="http://schemas.openxmlformats.org/drawingml/2006/main" xmlns:r="http://schemas.openxmlformats.org/officeDocument/2006/relationships" xmlns:p="http://schemas.openxmlformats.org/presentationml/2006/main">
  <p:tag name="THINKCELLSHAPEDONOTDELETE" val="tsOEzAIsxzYvz5UvXFDxPng"/>
</p:tagLst>
</file>

<file path=ppt/tags/tag1363.xml><?xml version="1.0" encoding="utf-8"?>
<p:tagLst xmlns:a="http://schemas.openxmlformats.org/drawingml/2006/main" xmlns:r="http://schemas.openxmlformats.org/officeDocument/2006/relationships" xmlns:p="http://schemas.openxmlformats.org/presentationml/2006/main">
  <p:tag name="THINKCELLSHAPEDONOTDELETE" val="tfbj7Ic0Er.mSSSf6uB3qzg"/>
</p:tagLst>
</file>

<file path=ppt/tags/tag1364.xml><?xml version="1.0" encoding="utf-8"?>
<p:tagLst xmlns:a="http://schemas.openxmlformats.org/drawingml/2006/main" xmlns:r="http://schemas.openxmlformats.org/officeDocument/2006/relationships" xmlns:p="http://schemas.openxmlformats.org/presentationml/2006/main">
  <p:tag name="THINKCELLSHAPEDONOTDELETE" val="t.P0BgRauqB5Ylrtz4STDDQ"/>
</p:tagLst>
</file>

<file path=ppt/tags/tag1365.xml><?xml version="1.0" encoding="utf-8"?>
<p:tagLst xmlns:a="http://schemas.openxmlformats.org/drawingml/2006/main" xmlns:r="http://schemas.openxmlformats.org/officeDocument/2006/relationships" xmlns:p="http://schemas.openxmlformats.org/presentationml/2006/main">
  <p:tag name="THINKCELLSHAPEDONOTDELETE" val="tWUm9oj5NUb0wCAQpkxcL5Q"/>
</p:tagLst>
</file>

<file path=ppt/tags/tag1366.xml><?xml version="1.0" encoding="utf-8"?>
<p:tagLst xmlns:a="http://schemas.openxmlformats.org/drawingml/2006/main" xmlns:r="http://schemas.openxmlformats.org/officeDocument/2006/relationships" xmlns:p="http://schemas.openxmlformats.org/presentationml/2006/main">
  <p:tag name="THINKCELLSHAPEDONOTDELETE" val="tjPZV5AjbF6aA01el_AAS7Q"/>
</p:tagLst>
</file>

<file path=ppt/tags/tag1367.xml><?xml version="1.0" encoding="utf-8"?>
<p:tagLst xmlns:a="http://schemas.openxmlformats.org/drawingml/2006/main" xmlns:r="http://schemas.openxmlformats.org/officeDocument/2006/relationships" xmlns:p="http://schemas.openxmlformats.org/presentationml/2006/main">
  <p:tag name="THINKCELLSHAPEDONOTDELETE" val="ti8IT_kvmTWYEvLP3eNLM8w"/>
</p:tagLst>
</file>

<file path=ppt/tags/tag1368.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13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137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71.xml><?xml version="1.0" encoding="utf-8"?>
<p:tagLst xmlns:a="http://schemas.openxmlformats.org/drawingml/2006/main" xmlns:r="http://schemas.openxmlformats.org/officeDocument/2006/relationships" xmlns:p="http://schemas.openxmlformats.org/presentationml/2006/main">
  <p:tag name="THINKCELLSHAPEDONOTDELETE" val="tM.az9Ke..HzTq1aO.uRHUQ"/>
</p:tagLst>
</file>

<file path=ppt/tags/tag1372.xml><?xml version="1.0" encoding="utf-8"?>
<p:tagLst xmlns:a="http://schemas.openxmlformats.org/drawingml/2006/main" xmlns:r="http://schemas.openxmlformats.org/officeDocument/2006/relationships" xmlns:p="http://schemas.openxmlformats.org/presentationml/2006/main">
  <p:tag name="THINKCELLSHAPEDONOTDELETE" val="txqNom5cjwsXeOPXKF1tRPg"/>
</p:tagLst>
</file>

<file path=ppt/tags/tag1373.xml><?xml version="1.0" encoding="utf-8"?>
<p:tagLst xmlns:a="http://schemas.openxmlformats.org/drawingml/2006/main" xmlns:r="http://schemas.openxmlformats.org/officeDocument/2006/relationships" xmlns:p="http://schemas.openxmlformats.org/presentationml/2006/main">
  <p:tag name="THINKCELLSHAPEDONOTDELETE" val="tUGH4dDteU2rCMh634daJfQ"/>
</p:tagLst>
</file>

<file path=ppt/tags/tag1374.xml><?xml version="1.0" encoding="utf-8"?>
<p:tagLst xmlns:a="http://schemas.openxmlformats.org/drawingml/2006/main" xmlns:r="http://schemas.openxmlformats.org/officeDocument/2006/relationships" xmlns:p="http://schemas.openxmlformats.org/presentationml/2006/main">
  <p:tag name="THINKCELLSHAPEDONOTDELETE" val="tkpgIuBJW0Ba5Cyo5kkd6XA"/>
</p:tagLst>
</file>

<file path=ppt/tags/tag1375.xml><?xml version="1.0" encoding="utf-8"?>
<p:tagLst xmlns:a="http://schemas.openxmlformats.org/drawingml/2006/main" xmlns:r="http://schemas.openxmlformats.org/officeDocument/2006/relationships" xmlns:p="http://schemas.openxmlformats.org/presentationml/2006/main">
  <p:tag name="THINKCELLSHAPEDONOTDELETE" val="te39Eh7EgLz9_2FoTvuDdZw"/>
</p:tagLst>
</file>

<file path=ppt/tags/tag1376.xml><?xml version="1.0" encoding="utf-8"?>
<p:tagLst xmlns:a="http://schemas.openxmlformats.org/drawingml/2006/main" xmlns:r="http://schemas.openxmlformats.org/officeDocument/2006/relationships" xmlns:p="http://schemas.openxmlformats.org/presentationml/2006/main">
  <p:tag name="THINKCELLSHAPEDONOTDELETE" val="tal_YexYDBvXJ46ukZf2f0Q"/>
</p:tagLst>
</file>

<file path=ppt/tags/tag1377.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1378.xml><?xml version="1.0" encoding="utf-8"?>
<p:tagLst xmlns:a="http://schemas.openxmlformats.org/drawingml/2006/main" xmlns:r="http://schemas.openxmlformats.org/officeDocument/2006/relationships" xmlns:p="http://schemas.openxmlformats.org/presentationml/2006/main">
  <p:tag name="THINKCELLSHAPEDONOTDELETE" val="tTaCB3s4yhC2cRy5cpeTrJA"/>
</p:tagLst>
</file>

<file path=ppt/tags/tag1379.xml><?xml version="1.0" encoding="utf-8"?>
<p:tagLst xmlns:a="http://schemas.openxmlformats.org/drawingml/2006/main" xmlns:r="http://schemas.openxmlformats.org/officeDocument/2006/relationships" xmlns:p="http://schemas.openxmlformats.org/presentationml/2006/main">
  <p:tag name="THINKCELLSHAPEDONOTDELETE" val="t.QJOcX_XN30taNwTQ.mhvA"/>
</p:tagLst>
</file>

<file path=ppt/tags/tag1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80.xml><?xml version="1.0" encoding="utf-8"?>
<p:tagLst xmlns:a="http://schemas.openxmlformats.org/drawingml/2006/main" xmlns:r="http://schemas.openxmlformats.org/officeDocument/2006/relationships" xmlns:p="http://schemas.openxmlformats.org/presentationml/2006/main">
  <p:tag name="SLIDELOOKUP" val="20251029154851433214748363523"/>
</p:tagLst>
</file>

<file path=ppt/tags/tag13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8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38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38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38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38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388.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1389.xml><?xml version="1.0" encoding="utf-8"?>
<p:tagLst xmlns:a="http://schemas.openxmlformats.org/drawingml/2006/main" xmlns:r="http://schemas.openxmlformats.org/officeDocument/2006/relationships" xmlns:p="http://schemas.openxmlformats.org/presentationml/2006/main">
  <p:tag name="NAME" val="TrackerNumBlue"/>
</p:tagLst>
</file>

<file path=ppt/tags/tag1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90.xml><?xml version="1.0" encoding="utf-8"?>
<p:tagLst xmlns:a="http://schemas.openxmlformats.org/drawingml/2006/main" xmlns:r="http://schemas.openxmlformats.org/officeDocument/2006/relationships" xmlns:p="http://schemas.openxmlformats.org/presentationml/2006/main">
  <p:tag name="NAME" val="TrackerNumBlue"/>
</p:tagLst>
</file>

<file path=ppt/tags/tag1391.xml><?xml version="1.0" encoding="utf-8"?>
<p:tagLst xmlns:a="http://schemas.openxmlformats.org/drawingml/2006/main" xmlns:r="http://schemas.openxmlformats.org/officeDocument/2006/relationships" xmlns:p="http://schemas.openxmlformats.org/presentationml/2006/main">
  <p:tag name="NAME" val="TrackerNumBlue"/>
</p:tagLst>
</file>

<file path=ppt/tags/tag1392.xml><?xml version="1.0" encoding="utf-8"?>
<p:tagLst xmlns:a="http://schemas.openxmlformats.org/drawingml/2006/main" xmlns:r="http://schemas.openxmlformats.org/officeDocument/2006/relationships" xmlns:p="http://schemas.openxmlformats.org/presentationml/2006/main">
  <p:tag name="NAME" val="TrackerNumBlue"/>
</p:tagLst>
</file>

<file path=ppt/tags/tag1393.xml><?xml version="1.0" encoding="utf-8"?>
<p:tagLst xmlns:a="http://schemas.openxmlformats.org/drawingml/2006/main" xmlns:r="http://schemas.openxmlformats.org/officeDocument/2006/relationships" xmlns:p="http://schemas.openxmlformats.org/presentationml/2006/main">
  <p:tag name="NAME" val="TrackerNumBlue"/>
</p:tagLst>
</file>

<file path=ppt/tags/tag13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96.xml><?xml version="1.0" encoding="utf-8"?>
<p:tagLst xmlns:a="http://schemas.openxmlformats.org/drawingml/2006/main" xmlns:r="http://schemas.openxmlformats.org/officeDocument/2006/relationships" xmlns:p="http://schemas.openxmlformats.org/presentationml/2006/main">
  <p:tag name="NAME" val="LineBasicStrong"/>
</p:tagLst>
</file>

<file path=ppt/tags/tag1397.xml><?xml version="1.0" encoding="utf-8"?>
<p:tagLst xmlns:a="http://schemas.openxmlformats.org/drawingml/2006/main" xmlns:r="http://schemas.openxmlformats.org/officeDocument/2006/relationships" xmlns:p="http://schemas.openxmlformats.org/presentationml/2006/main">
  <p:tag name="NAME" val="LineBasicStrong"/>
</p:tagLst>
</file>

<file path=ppt/tags/tag1398.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1399.xml><?xml version="1.0" encoding="utf-8"?>
<p:tagLst xmlns:a="http://schemas.openxmlformats.org/drawingml/2006/main" xmlns:r="http://schemas.openxmlformats.org/officeDocument/2006/relationships" xmlns:p="http://schemas.openxmlformats.org/presentationml/2006/main">
  <p:tag name="THINKCELLSHAPEDONOTDELETE" val="tf4o9usa.S6DPSCA0AIJ4mw"/>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SHAPENAME" val="5. Source"/>
</p:tagLst>
</file>

<file path=ppt/tags/tag1400.xml><?xml version="1.0" encoding="utf-8"?>
<p:tagLst xmlns:a="http://schemas.openxmlformats.org/drawingml/2006/main" xmlns:r="http://schemas.openxmlformats.org/officeDocument/2006/relationships" xmlns:p="http://schemas.openxmlformats.org/presentationml/2006/main">
  <p:tag name="THINKCELLSHAPEDONOTDELETE" val="tczGxB1PFOh2FT4BImD4dow"/>
</p:tagLst>
</file>

<file path=ppt/tags/tag1401.xml><?xml version="1.0" encoding="utf-8"?>
<p:tagLst xmlns:a="http://schemas.openxmlformats.org/drawingml/2006/main" xmlns:r="http://schemas.openxmlformats.org/officeDocument/2006/relationships" xmlns:p="http://schemas.openxmlformats.org/presentationml/2006/main">
  <p:tag name="THINKCELLSHAPEDONOTDELETE" val="t6Gpn8Kjwvot0Hc2ie44.5w"/>
</p:tagLst>
</file>

<file path=ppt/tags/tag1402.xml><?xml version="1.0" encoding="utf-8"?>
<p:tagLst xmlns:a="http://schemas.openxmlformats.org/drawingml/2006/main" xmlns:r="http://schemas.openxmlformats.org/officeDocument/2006/relationships" xmlns:p="http://schemas.openxmlformats.org/presentationml/2006/main">
  <p:tag name="THINKCELLSHAPEDONOTDELETE" val="to5h2YBVtnzOSNv_cU0qXaQ"/>
</p:tagLst>
</file>

<file path=ppt/tags/tag1403.xml><?xml version="1.0" encoding="utf-8"?>
<p:tagLst xmlns:a="http://schemas.openxmlformats.org/drawingml/2006/main" xmlns:r="http://schemas.openxmlformats.org/officeDocument/2006/relationships" xmlns:p="http://schemas.openxmlformats.org/presentationml/2006/main">
  <p:tag name="THINKCELLSHAPEDONOTDELETE" val="tVJr7bQ5q6GUsdXMkzjWZgw"/>
</p:tagLst>
</file>

<file path=ppt/tags/tag1404.xml><?xml version="1.0" encoding="utf-8"?>
<p:tagLst xmlns:a="http://schemas.openxmlformats.org/drawingml/2006/main" xmlns:r="http://schemas.openxmlformats.org/officeDocument/2006/relationships" xmlns:p="http://schemas.openxmlformats.org/presentationml/2006/main">
  <p:tag name="THINKCELLSHAPEDONOTDELETE" val="tpX38IKIc.6TxZNL80GVNZw"/>
</p:tagLst>
</file>

<file path=ppt/tags/tag1405.xml><?xml version="1.0" encoding="utf-8"?>
<p:tagLst xmlns:a="http://schemas.openxmlformats.org/drawingml/2006/main" xmlns:r="http://schemas.openxmlformats.org/officeDocument/2006/relationships" xmlns:p="http://schemas.openxmlformats.org/presentationml/2006/main">
  <p:tag name="THINKCELLSHAPEDONOTDELETE" val="ttCHyfHU4j0Maqmbh.ck8pQ"/>
</p:tagLst>
</file>

<file path=ppt/tags/tag1406.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1407.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1408.xml><?xml version="1.0" encoding="utf-8"?>
<p:tagLst xmlns:a="http://schemas.openxmlformats.org/drawingml/2006/main" xmlns:r="http://schemas.openxmlformats.org/officeDocument/2006/relationships" xmlns:p="http://schemas.openxmlformats.org/presentationml/2006/main">
  <p:tag name="THINKCELLSHAPEDONOTDELETE" val="tjJ2kCf1H0_8N1d.0jcsLaA"/>
</p:tagLst>
</file>

<file path=ppt/tags/tag1409.xml><?xml version="1.0" encoding="utf-8"?>
<p:tagLst xmlns:a="http://schemas.openxmlformats.org/drawingml/2006/main" xmlns:r="http://schemas.openxmlformats.org/officeDocument/2006/relationships" xmlns:p="http://schemas.openxmlformats.org/presentationml/2006/main">
  <p:tag name="THINKCELLSHAPEDONOTDELETE" val="tHOWF43sE2ei_Tt3_7uQYfQ"/>
</p:tagLst>
</file>

<file path=ppt/tags/tag1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10.xml><?xml version="1.0" encoding="utf-8"?>
<p:tagLst xmlns:a="http://schemas.openxmlformats.org/drawingml/2006/main" xmlns:r="http://schemas.openxmlformats.org/officeDocument/2006/relationships" xmlns:p="http://schemas.openxmlformats.org/presentationml/2006/main">
  <p:tag name="THINKCELLSHAPEDONOTDELETE" val="tt2MGt07mPv8BgyX3CEo67w"/>
</p:tagLst>
</file>

<file path=ppt/tags/tag1411.xml><?xml version="1.0" encoding="utf-8"?>
<p:tagLst xmlns:a="http://schemas.openxmlformats.org/drawingml/2006/main" xmlns:r="http://schemas.openxmlformats.org/officeDocument/2006/relationships" xmlns:p="http://schemas.openxmlformats.org/presentationml/2006/main">
  <p:tag name="THINKCELLSHAPEDONOTDELETE" val="tblsk8XNqZoaW0TGJXTno6A"/>
</p:tagLst>
</file>

<file path=ppt/tags/tag1412.xml><?xml version="1.0" encoding="utf-8"?>
<p:tagLst xmlns:a="http://schemas.openxmlformats.org/drawingml/2006/main" xmlns:r="http://schemas.openxmlformats.org/officeDocument/2006/relationships" xmlns:p="http://schemas.openxmlformats.org/presentationml/2006/main">
  <p:tag name="THINKCELLSHAPEDONOTDELETE" val="tIGrBdMYI9lkacxetXblpRg"/>
</p:tagLst>
</file>

<file path=ppt/tags/tag1413.xml><?xml version="1.0" encoding="utf-8"?>
<p:tagLst xmlns:a="http://schemas.openxmlformats.org/drawingml/2006/main" xmlns:r="http://schemas.openxmlformats.org/officeDocument/2006/relationships" xmlns:p="http://schemas.openxmlformats.org/presentationml/2006/main">
  <p:tag name="THINKCELLSHAPEDONOTDELETE" val="t7ENqz0C0VOnq1esR4_RHUA"/>
</p:tagLst>
</file>

<file path=ppt/tags/tag1414.xml><?xml version="1.0" encoding="utf-8"?>
<p:tagLst xmlns:a="http://schemas.openxmlformats.org/drawingml/2006/main" xmlns:r="http://schemas.openxmlformats.org/officeDocument/2006/relationships" xmlns:p="http://schemas.openxmlformats.org/presentationml/2006/main">
  <p:tag name="THINKCELLSHAPEDONOTDELETE" val="tFi5JoSOPMcwiYl1w7fwkLA"/>
</p:tagLst>
</file>

<file path=ppt/tags/tag1415.xml><?xml version="1.0" encoding="utf-8"?>
<p:tagLst xmlns:a="http://schemas.openxmlformats.org/drawingml/2006/main" xmlns:r="http://schemas.openxmlformats.org/officeDocument/2006/relationships" xmlns:p="http://schemas.openxmlformats.org/presentationml/2006/main">
  <p:tag name="THINKCELLSHAPEDONOTDELETE" val="tmKz_Y4OqcSyPGwwiC0z83A"/>
</p:tagLst>
</file>

<file path=ppt/tags/tag1416.xml><?xml version="1.0" encoding="utf-8"?>
<p:tagLst xmlns:a="http://schemas.openxmlformats.org/drawingml/2006/main" xmlns:r="http://schemas.openxmlformats.org/officeDocument/2006/relationships" xmlns:p="http://schemas.openxmlformats.org/presentationml/2006/main">
  <p:tag name="THINKCELLSHAPEDONOTDELETE" val="t32EKNab8.L6h2xKz.i8mqQ"/>
</p:tagLst>
</file>

<file path=ppt/tags/tag1417.xml><?xml version="1.0" encoding="utf-8"?>
<p:tagLst xmlns:a="http://schemas.openxmlformats.org/drawingml/2006/main" xmlns:r="http://schemas.openxmlformats.org/officeDocument/2006/relationships" xmlns:p="http://schemas.openxmlformats.org/presentationml/2006/main">
  <p:tag name="THINKCELLSHAPEDONOTDELETE" val="tXif4A_0KoplUai6AJOpD8g"/>
</p:tagLst>
</file>

<file path=ppt/tags/tag1418.xml><?xml version="1.0" encoding="utf-8"?>
<p:tagLst xmlns:a="http://schemas.openxmlformats.org/drawingml/2006/main" xmlns:r="http://schemas.openxmlformats.org/officeDocument/2006/relationships" xmlns:p="http://schemas.openxmlformats.org/presentationml/2006/main">
  <p:tag name="THINKCELLSHAPEDONOTDELETE" val="tJ.oS_xZFPdqez93APvssGg"/>
</p:tagLst>
</file>

<file path=ppt/tags/tag1419.xml><?xml version="1.0" encoding="utf-8"?>
<p:tagLst xmlns:a="http://schemas.openxmlformats.org/drawingml/2006/main" xmlns:r="http://schemas.openxmlformats.org/officeDocument/2006/relationships" xmlns:p="http://schemas.openxmlformats.org/presentationml/2006/main">
  <p:tag name="THINKCELLSHAPEDONOTDELETE" val="t9FWAGOMbq1S9w1uxBcCSX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0.xml><?xml version="1.0" encoding="utf-8"?>
<p:tagLst xmlns:a="http://schemas.openxmlformats.org/drawingml/2006/main" xmlns:r="http://schemas.openxmlformats.org/officeDocument/2006/relationships" xmlns:p="http://schemas.openxmlformats.org/presentationml/2006/main">
  <p:tag name="THINKCELLSHAPEDONOTDELETE" val="t5wtUCDT2MFcHNUwc09RVTQ"/>
</p:tagLst>
</file>

<file path=ppt/tags/tag1421.xml><?xml version="1.0" encoding="utf-8"?>
<p:tagLst xmlns:a="http://schemas.openxmlformats.org/drawingml/2006/main" xmlns:r="http://schemas.openxmlformats.org/officeDocument/2006/relationships" xmlns:p="http://schemas.openxmlformats.org/presentationml/2006/main">
  <p:tag name="THINKCELLSHAPEDONOTDELETE" val="tWMhvvhLH.DWPidA1Vd9d1A"/>
</p:tagLst>
</file>

<file path=ppt/tags/tag1422.xml><?xml version="1.0" encoding="utf-8"?>
<p:tagLst xmlns:a="http://schemas.openxmlformats.org/drawingml/2006/main" xmlns:r="http://schemas.openxmlformats.org/officeDocument/2006/relationships" xmlns:p="http://schemas.openxmlformats.org/presentationml/2006/main">
  <p:tag name="THINKCELLSHAPEDONOTDELETE" val="tQg5ZsOEUqKDl7urche0b4g"/>
</p:tagLst>
</file>

<file path=ppt/tags/tag1423.xml><?xml version="1.0" encoding="utf-8"?>
<p:tagLst xmlns:a="http://schemas.openxmlformats.org/drawingml/2006/main" xmlns:r="http://schemas.openxmlformats.org/officeDocument/2006/relationships" xmlns:p="http://schemas.openxmlformats.org/presentationml/2006/main">
  <p:tag name="THINKCELLSHAPEDONOTDELETE" val="tEBJqSZbt75TMmBwSpfXzNw"/>
</p:tagLst>
</file>

<file path=ppt/tags/tag1424.xml><?xml version="1.0" encoding="utf-8"?>
<p:tagLst xmlns:a="http://schemas.openxmlformats.org/drawingml/2006/main" xmlns:r="http://schemas.openxmlformats.org/officeDocument/2006/relationships" xmlns:p="http://schemas.openxmlformats.org/presentationml/2006/main">
  <p:tag name="THINKCELLSHAPEDONOTDELETE" val="tZLu_5fWjN.0_pWximAoZ3A"/>
</p:tagLst>
</file>

<file path=ppt/tags/tag1425.xml><?xml version="1.0" encoding="utf-8"?>
<p:tagLst xmlns:a="http://schemas.openxmlformats.org/drawingml/2006/main" xmlns:r="http://schemas.openxmlformats.org/officeDocument/2006/relationships" xmlns:p="http://schemas.openxmlformats.org/presentationml/2006/main">
  <p:tag name="THINKCELLSHAPEDONOTDELETE" val="toLJj6bwI_xip.kfsd7tS8g"/>
</p:tagLst>
</file>

<file path=ppt/tags/tag1426.xml><?xml version="1.0" encoding="utf-8"?>
<p:tagLst xmlns:a="http://schemas.openxmlformats.org/drawingml/2006/main" xmlns:r="http://schemas.openxmlformats.org/officeDocument/2006/relationships" xmlns:p="http://schemas.openxmlformats.org/presentationml/2006/main">
  <p:tag name="THINKCELLSHAPEDONOTDELETE" val="tHyFhzukzORSafE1Z2Nyn7Q"/>
</p:tagLst>
</file>

<file path=ppt/tags/tag1427.xml><?xml version="1.0" encoding="utf-8"?>
<p:tagLst xmlns:a="http://schemas.openxmlformats.org/drawingml/2006/main" xmlns:r="http://schemas.openxmlformats.org/officeDocument/2006/relationships" xmlns:p="http://schemas.openxmlformats.org/presentationml/2006/main">
  <p:tag name="THINKCELLSHAPEDONOTDELETE" val="t2L8c.C_I5R1mKcZI70ZH0Q"/>
</p:tagLst>
</file>

<file path=ppt/tags/tag1428.xml><?xml version="1.0" encoding="utf-8"?>
<p:tagLst xmlns:a="http://schemas.openxmlformats.org/drawingml/2006/main" xmlns:r="http://schemas.openxmlformats.org/officeDocument/2006/relationships" xmlns:p="http://schemas.openxmlformats.org/presentationml/2006/main">
  <p:tag name="THINKCELLSHAPEDONOTDELETE" val="tUipNH8C1YfGh8SRHjvSBEw"/>
</p:tagLst>
</file>

<file path=ppt/tags/tag1429.xml><?xml version="1.0" encoding="utf-8"?>
<p:tagLst xmlns:a="http://schemas.openxmlformats.org/drawingml/2006/main" xmlns:r="http://schemas.openxmlformats.org/officeDocument/2006/relationships" xmlns:p="http://schemas.openxmlformats.org/presentationml/2006/main">
  <p:tag name="THINKCELLSHAPEDONOTDELETE" val="to70kLNqbHGyl_.uXTKJ.5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1430.xml><?xml version="1.0" encoding="utf-8"?>
<p:tagLst xmlns:a="http://schemas.openxmlformats.org/drawingml/2006/main" xmlns:r="http://schemas.openxmlformats.org/officeDocument/2006/relationships" xmlns:p="http://schemas.openxmlformats.org/presentationml/2006/main">
  <p:tag name="THINKCELLSHAPEDONOTDELETE" val="tgrXTqb6mgGnSoEMItitbxg"/>
</p:tagLst>
</file>

<file path=ppt/tags/tag1431.xml><?xml version="1.0" encoding="utf-8"?>
<p:tagLst xmlns:a="http://schemas.openxmlformats.org/drawingml/2006/main" xmlns:r="http://schemas.openxmlformats.org/officeDocument/2006/relationships" xmlns:p="http://schemas.openxmlformats.org/presentationml/2006/main">
  <p:tag name="THINKCELLSHAPEDONOTDELETE" val="tZZ2I4JiviysTD1xaGuUQHw"/>
</p:tagLst>
</file>

<file path=ppt/tags/tag1432.xml><?xml version="1.0" encoding="utf-8"?>
<p:tagLst xmlns:a="http://schemas.openxmlformats.org/drawingml/2006/main" xmlns:r="http://schemas.openxmlformats.org/officeDocument/2006/relationships" xmlns:p="http://schemas.openxmlformats.org/presentationml/2006/main">
  <p:tag name="THINKCELLSHAPEDONOTDELETE" val="tEhfy10RgEEEyeH8b7ZPtog"/>
</p:tagLst>
</file>

<file path=ppt/tags/tag1433.xml><?xml version="1.0" encoding="utf-8"?>
<p:tagLst xmlns:a="http://schemas.openxmlformats.org/drawingml/2006/main" xmlns:r="http://schemas.openxmlformats.org/officeDocument/2006/relationships" xmlns:p="http://schemas.openxmlformats.org/presentationml/2006/main">
  <p:tag name="THINKCELLSHAPEDONOTDELETE" val="t9S.E9sxdKdbFzO.cRpD8CQ"/>
</p:tagLst>
</file>

<file path=ppt/tags/tag1434.xml><?xml version="1.0" encoding="utf-8"?>
<p:tagLst xmlns:a="http://schemas.openxmlformats.org/drawingml/2006/main" xmlns:r="http://schemas.openxmlformats.org/officeDocument/2006/relationships" xmlns:p="http://schemas.openxmlformats.org/presentationml/2006/main">
  <p:tag name="THINKCELLSHAPEDONOTDELETE" val="tjPgzlYjia_zhUHTU4Symmw"/>
</p:tagLst>
</file>

<file path=ppt/tags/tag1435.xml><?xml version="1.0" encoding="utf-8"?>
<p:tagLst xmlns:a="http://schemas.openxmlformats.org/drawingml/2006/main" xmlns:r="http://schemas.openxmlformats.org/officeDocument/2006/relationships" xmlns:p="http://schemas.openxmlformats.org/presentationml/2006/main">
  <p:tag name="THINKCELLSHAPEDONOTDELETE" val="tLRYD61w3MOxMDjos7DkX4g"/>
</p:tagLst>
</file>

<file path=ppt/tags/tag1436.xml><?xml version="1.0" encoding="utf-8"?>
<p:tagLst xmlns:a="http://schemas.openxmlformats.org/drawingml/2006/main" xmlns:r="http://schemas.openxmlformats.org/officeDocument/2006/relationships" xmlns:p="http://schemas.openxmlformats.org/presentationml/2006/main">
  <p:tag name="THINKCELLSHAPEDONOTDELETE" val="t8JMCzS1RXAALWc53flsf0g"/>
</p:tagLst>
</file>

<file path=ppt/tags/tag1437.xml><?xml version="1.0" encoding="utf-8"?>
<p:tagLst xmlns:a="http://schemas.openxmlformats.org/drawingml/2006/main" xmlns:r="http://schemas.openxmlformats.org/officeDocument/2006/relationships" xmlns:p="http://schemas.openxmlformats.org/presentationml/2006/main">
  <p:tag name="THINKCELLSHAPEDONOTDELETE" val="tPbRmgZkMrGnpulAhMVeQXw"/>
</p:tagLst>
</file>

<file path=ppt/tags/tag1438.xml><?xml version="1.0" encoding="utf-8"?>
<p:tagLst xmlns:a="http://schemas.openxmlformats.org/drawingml/2006/main" xmlns:r="http://schemas.openxmlformats.org/officeDocument/2006/relationships" xmlns:p="http://schemas.openxmlformats.org/presentationml/2006/main">
  <p:tag name="THINKCELLSHAPEDONOTDELETE" val="thMWEZch0LsRdkv_80ugJ.Q"/>
</p:tagLst>
</file>

<file path=ppt/tags/tag1439.xml><?xml version="1.0" encoding="utf-8"?>
<p:tagLst xmlns:a="http://schemas.openxmlformats.org/drawingml/2006/main" xmlns:r="http://schemas.openxmlformats.org/officeDocument/2006/relationships" xmlns:p="http://schemas.openxmlformats.org/presentationml/2006/main">
  <p:tag name="THINKCELLSHAPEDONOTDELETE" val="tXNLouhGa89RMq6DqvPjpFg"/>
</p:tagLst>
</file>

<file path=ppt/tags/tag1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40.xml><?xml version="1.0" encoding="utf-8"?>
<p:tagLst xmlns:a="http://schemas.openxmlformats.org/drawingml/2006/main" xmlns:r="http://schemas.openxmlformats.org/officeDocument/2006/relationships" xmlns:p="http://schemas.openxmlformats.org/presentationml/2006/main">
  <p:tag name="THINKCELLSHAPEDONOTDELETE" val="t2432Iemt9MLeKwLaTrrFRQ"/>
</p:tagLst>
</file>

<file path=ppt/tags/tag1441.xml><?xml version="1.0" encoding="utf-8"?>
<p:tagLst xmlns:a="http://schemas.openxmlformats.org/drawingml/2006/main" xmlns:r="http://schemas.openxmlformats.org/officeDocument/2006/relationships" xmlns:p="http://schemas.openxmlformats.org/presentationml/2006/main">
  <p:tag name="THINKCELLSHAPEDONOTDELETE" val="tYXCh8nx0rhIgiw0Urbf5eA"/>
</p:tagLst>
</file>

<file path=ppt/tags/tag1442.xml><?xml version="1.0" encoding="utf-8"?>
<p:tagLst xmlns:a="http://schemas.openxmlformats.org/drawingml/2006/main" xmlns:r="http://schemas.openxmlformats.org/officeDocument/2006/relationships" xmlns:p="http://schemas.openxmlformats.org/presentationml/2006/main">
  <p:tag name="THINKCELLSHAPEDONOTDELETE" val="tktgGKYaTmM3EUoaLk6Xd3Q"/>
</p:tagLst>
</file>

<file path=ppt/tags/tag1443.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1444.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1445.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1446.xml><?xml version="1.0" encoding="utf-8"?>
<p:tagLst xmlns:a="http://schemas.openxmlformats.org/drawingml/2006/main" xmlns:r="http://schemas.openxmlformats.org/officeDocument/2006/relationships" xmlns:p="http://schemas.openxmlformats.org/presentationml/2006/main">
  <p:tag name="THINKCELLSHAPEDONOTDELETE" val="tts7Qy5PfbF30B28Ugr.0zg"/>
</p:tagLst>
</file>

<file path=ppt/tags/tag1447.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1448.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1449.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1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50.xml><?xml version="1.0" encoding="utf-8"?>
<p:tagLst xmlns:a="http://schemas.openxmlformats.org/drawingml/2006/main" xmlns:r="http://schemas.openxmlformats.org/officeDocument/2006/relationships" xmlns:p="http://schemas.openxmlformats.org/presentationml/2006/main">
  <p:tag name="THINKCELLSHAPEDONOTDELETE" val="tOK7kQWmKzKtd1XBWRhm7QQ"/>
</p:tagLst>
</file>

<file path=ppt/tags/tag1451.xml><?xml version="1.0" encoding="utf-8"?>
<p:tagLst xmlns:a="http://schemas.openxmlformats.org/drawingml/2006/main" xmlns:r="http://schemas.openxmlformats.org/officeDocument/2006/relationships" xmlns:p="http://schemas.openxmlformats.org/presentationml/2006/main">
  <p:tag name="NAME" val="TrackerNumBlue"/>
</p:tagLst>
</file>

<file path=ppt/tags/tag1452.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1453.xml><?xml version="1.0" encoding="utf-8"?>
<p:tagLst xmlns:a="http://schemas.openxmlformats.org/drawingml/2006/main" xmlns:r="http://schemas.openxmlformats.org/officeDocument/2006/relationships" xmlns:p="http://schemas.openxmlformats.org/presentationml/2006/main">
  <p:tag name="SHAPENAME" val="4. Footnote"/>
</p:tagLst>
</file>

<file path=ppt/tags/tag14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56.xml><?xml version="1.0" encoding="utf-8"?>
<p:tagLst xmlns:a="http://schemas.openxmlformats.org/drawingml/2006/main" xmlns:r="http://schemas.openxmlformats.org/officeDocument/2006/relationships" xmlns:p="http://schemas.openxmlformats.org/presentationml/2006/main">
  <p:tag name="NAME" val="LineBasicStrong"/>
</p:tagLst>
</file>

<file path=ppt/tags/tag1457.xml><?xml version="1.0" encoding="utf-8"?>
<p:tagLst xmlns:a="http://schemas.openxmlformats.org/drawingml/2006/main" xmlns:r="http://schemas.openxmlformats.org/officeDocument/2006/relationships" xmlns:p="http://schemas.openxmlformats.org/presentationml/2006/main">
  <p:tag name="NAME" val="LineBasicStrong"/>
</p:tagLst>
</file>

<file path=ppt/tags/tag1458.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1459.xml><?xml version="1.0" encoding="utf-8"?>
<p:tagLst xmlns:a="http://schemas.openxmlformats.org/drawingml/2006/main" xmlns:r="http://schemas.openxmlformats.org/officeDocument/2006/relationships" xmlns:p="http://schemas.openxmlformats.org/presentationml/2006/main">
  <p:tag name="THINKCELLSHAPEDONOTDELETE" val="tEhfy10RgEEEyeH8b7ZPtog"/>
</p:tagLst>
</file>

<file path=ppt/tags/tag146.xml><?xml version="1.0" encoding="utf-8"?>
<p:tagLst xmlns:a="http://schemas.openxmlformats.org/drawingml/2006/main" xmlns:r="http://schemas.openxmlformats.org/officeDocument/2006/relationships" xmlns:p="http://schemas.openxmlformats.org/presentationml/2006/main">
  <p:tag name="SHAPENAME" val="5. Source"/>
</p:tagLst>
</file>

<file path=ppt/tags/tag1460.xml><?xml version="1.0" encoding="utf-8"?>
<p:tagLst xmlns:a="http://schemas.openxmlformats.org/drawingml/2006/main" xmlns:r="http://schemas.openxmlformats.org/officeDocument/2006/relationships" xmlns:p="http://schemas.openxmlformats.org/presentationml/2006/main">
  <p:tag name="THINKCELLSHAPEDONOTDELETE" val="tf4o9usa.S6DPSCA0AIJ4mw"/>
</p:tagLst>
</file>

<file path=ppt/tags/tag1461.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1462.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1463.xml><?xml version="1.0" encoding="utf-8"?>
<p:tagLst xmlns:a="http://schemas.openxmlformats.org/drawingml/2006/main" xmlns:r="http://schemas.openxmlformats.org/officeDocument/2006/relationships" xmlns:p="http://schemas.openxmlformats.org/presentationml/2006/main">
  <p:tag name="THINKCELLSHAPEDONOTDELETE" val="tmKOobHvqziuxA1EmHt8VMw"/>
</p:tagLst>
</file>

<file path=ppt/tags/tag1464.xml><?xml version="1.0" encoding="utf-8"?>
<p:tagLst xmlns:a="http://schemas.openxmlformats.org/drawingml/2006/main" xmlns:r="http://schemas.openxmlformats.org/officeDocument/2006/relationships" xmlns:p="http://schemas.openxmlformats.org/presentationml/2006/main">
  <p:tag name="THINKCELLSHAPEDONOTDELETE" val="tBUGarUBWRl3EtLV4biUQqg"/>
</p:tagLst>
</file>

<file path=ppt/tags/tag1465.xml><?xml version="1.0" encoding="utf-8"?>
<p:tagLst xmlns:a="http://schemas.openxmlformats.org/drawingml/2006/main" xmlns:r="http://schemas.openxmlformats.org/officeDocument/2006/relationships" xmlns:p="http://schemas.openxmlformats.org/presentationml/2006/main">
  <p:tag name="THINKCELLSHAPEDONOTDELETE" val="tWOAuOLG_iwYyAlfLsdbsww"/>
</p:tagLst>
</file>

<file path=ppt/tags/tag1466.xml><?xml version="1.0" encoding="utf-8"?>
<p:tagLst xmlns:a="http://schemas.openxmlformats.org/drawingml/2006/main" xmlns:r="http://schemas.openxmlformats.org/officeDocument/2006/relationships" xmlns:p="http://schemas.openxmlformats.org/presentationml/2006/main">
  <p:tag name="THINKCELLSHAPEDONOTDELETE" val="tGq8_f_LeQ5Ngl8EQi1ZOkg"/>
</p:tagLst>
</file>

<file path=ppt/tags/tag1467.xml><?xml version="1.0" encoding="utf-8"?>
<p:tagLst xmlns:a="http://schemas.openxmlformats.org/drawingml/2006/main" xmlns:r="http://schemas.openxmlformats.org/officeDocument/2006/relationships" xmlns:p="http://schemas.openxmlformats.org/presentationml/2006/main">
  <p:tag name="THINKCELLSHAPEDONOTDELETE" val="tYB.93Mmur0hCPMUwTw6_Zg"/>
</p:tagLst>
</file>

<file path=ppt/tags/tag1468.xml><?xml version="1.0" encoding="utf-8"?>
<p:tagLst xmlns:a="http://schemas.openxmlformats.org/drawingml/2006/main" xmlns:r="http://schemas.openxmlformats.org/officeDocument/2006/relationships" xmlns:p="http://schemas.openxmlformats.org/presentationml/2006/main">
  <p:tag name="THINKCELLSHAPEDONOTDELETE" val="tAtQ0qtkgxA70iLlVxbDf6w"/>
</p:tagLst>
</file>

<file path=ppt/tags/tag1469.xml><?xml version="1.0" encoding="utf-8"?>
<p:tagLst xmlns:a="http://schemas.openxmlformats.org/drawingml/2006/main" xmlns:r="http://schemas.openxmlformats.org/officeDocument/2006/relationships" xmlns:p="http://schemas.openxmlformats.org/presentationml/2006/main">
  <p:tag name="THINKCELLSHAPEDONOTDELETE" val="tPZ1cl5OXAdmSApJXNSmpHA"/>
</p:tagLst>
</file>

<file path=ppt/tags/tag14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70.xml><?xml version="1.0" encoding="utf-8"?>
<p:tagLst xmlns:a="http://schemas.openxmlformats.org/drawingml/2006/main" xmlns:r="http://schemas.openxmlformats.org/officeDocument/2006/relationships" xmlns:p="http://schemas.openxmlformats.org/presentationml/2006/main">
  <p:tag name="THINKCELLSHAPEDONOTDELETE" val="tNDBXhRsHRW2hXg6LYa8vLg"/>
</p:tagLst>
</file>

<file path=ppt/tags/tag1471.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1472.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1473.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1474.xml><?xml version="1.0" encoding="utf-8"?>
<p:tagLst xmlns:a="http://schemas.openxmlformats.org/drawingml/2006/main" xmlns:r="http://schemas.openxmlformats.org/officeDocument/2006/relationships" xmlns:p="http://schemas.openxmlformats.org/presentationml/2006/main">
  <p:tag name="THINKCELLSHAPEDONOTDELETE" val="tCML2.EtT_1sU65sjvj5vFg"/>
</p:tagLst>
</file>

<file path=ppt/tags/tag1475.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1476.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1477.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1478.xml><?xml version="1.0" encoding="utf-8"?>
<p:tagLst xmlns:a="http://schemas.openxmlformats.org/drawingml/2006/main" xmlns:r="http://schemas.openxmlformats.org/officeDocument/2006/relationships" xmlns:p="http://schemas.openxmlformats.org/presentationml/2006/main">
  <p:tag name="THINKCELLSHAPEDONOTDELETE" val="ttEfAW7MzP08e_9rER5zpbA"/>
</p:tagLst>
</file>

<file path=ppt/tags/tag1479.xml><?xml version="1.0" encoding="utf-8"?>
<p:tagLst xmlns:a="http://schemas.openxmlformats.org/drawingml/2006/main" xmlns:r="http://schemas.openxmlformats.org/officeDocument/2006/relationships" xmlns:p="http://schemas.openxmlformats.org/presentationml/2006/main">
  <p:tag name="SHAPENAME" val="4. Footno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0.xml><?xml version="1.0" encoding="utf-8"?>
<p:tagLst xmlns:a="http://schemas.openxmlformats.org/drawingml/2006/main" xmlns:r="http://schemas.openxmlformats.org/officeDocument/2006/relationships" xmlns:p="http://schemas.openxmlformats.org/presentationml/2006/main">
  <p:tag name="NAME" val="TrackerNumBlue"/>
</p:tagLst>
</file>

<file path=ppt/tags/tag1481.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14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84.xml><?xml version="1.0" encoding="utf-8"?>
<p:tagLst xmlns:a="http://schemas.openxmlformats.org/drawingml/2006/main" xmlns:r="http://schemas.openxmlformats.org/officeDocument/2006/relationships" xmlns:p="http://schemas.openxmlformats.org/presentationml/2006/main">
  <p:tag name="NAME" val="LineBasicStrong"/>
</p:tagLst>
</file>

<file path=ppt/tags/tag1485.xml><?xml version="1.0" encoding="utf-8"?>
<p:tagLst xmlns:a="http://schemas.openxmlformats.org/drawingml/2006/main" xmlns:r="http://schemas.openxmlformats.org/officeDocument/2006/relationships" xmlns:p="http://schemas.openxmlformats.org/presentationml/2006/main">
  <p:tag name="NAME" val="LineBasicStrong"/>
</p:tagLst>
</file>

<file path=ppt/tags/tag1486.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1487.xml><?xml version="1.0" encoding="utf-8"?>
<p:tagLst xmlns:a="http://schemas.openxmlformats.org/drawingml/2006/main" xmlns:r="http://schemas.openxmlformats.org/officeDocument/2006/relationships" xmlns:p="http://schemas.openxmlformats.org/presentationml/2006/main">
  <p:tag name="THINKCELLSHAPEDONOTDELETE" val="tEhfy10RgEEEyeH8b7ZPtog"/>
</p:tagLst>
</file>

<file path=ppt/tags/tag1488.xml><?xml version="1.0" encoding="utf-8"?>
<p:tagLst xmlns:a="http://schemas.openxmlformats.org/drawingml/2006/main" xmlns:r="http://schemas.openxmlformats.org/officeDocument/2006/relationships" xmlns:p="http://schemas.openxmlformats.org/presentationml/2006/main">
  <p:tag name="THINKCELLSHAPEDONOTDELETE" val="tf4o9usa.S6DPSCA0AIJ4mw"/>
</p:tagLst>
</file>

<file path=ppt/tags/tag1489.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1490.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1491.xml><?xml version="1.0" encoding="utf-8"?>
<p:tagLst xmlns:a="http://schemas.openxmlformats.org/drawingml/2006/main" xmlns:r="http://schemas.openxmlformats.org/officeDocument/2006/relationships" xmlns:p="http://schemas.openxmlformats.org/presentationml/2006/main">
  <p:tag name="THINKCELLSHAPEDONOTDELETE" val="tqqim.Oddb7BH9qNiGU4OKw"/>
</p:tagLst>
</file>

<file path=ppt/tags/tag1492.xml><?xml version="1.0" encoding="utf-8"?>
<p:tagLst xmlns:a="http://schemas.openxmlformats.org/drawingml/2006/main" xmlns:r="http://schemas.openxmlformats.org/officeDocument/2006/relationships" xmlns:p="http://schemas.openxmlformats.org/presentationml/2006/main">
  <p:tag name="THINKCELLSHAPEDONOTDELETE" val="tRT4jhkBhG3hJmDx0jnJvIg"/>
</p:tagLst>
</file>

<file path=ppt/tags/tag1493.xml><?xml version="1.0" encoding="utf-8"?>
<p:tagLst xmlns:a="http://schemas.openxmlformats.org/drawingml/2006/main" xmlns:r="http://schemas.openxmlformats.org/officeDocument/2006/relationships" xmlns:p="http://schemas.openxmlformats.org/presentationml/2006/main">
  <p:tag name="THINKCELLSHAPEDONOTDELETE" val="t73wy4DQCUAXtDYKfMlZy8g"/>
</p:tagLst>
</file>

<file path=ppt/tags/tag1494.xml><?xml version="1.0" encoding="utf-8"?>
<p:tagLst xmlns:a="http://schemas.openxmlformats.org/drawingml/2006/main" xmlns:r="http://schemas.openxmlformats.org/officeDocument/2006/relationships" xmlns:p="http://schemas.openxmlformats.org/presentationml/2006/main">
  <p:tag name="THINKCELLSHAPEDONOTDELETE" val="tENp95yVxbx0iGZRsii1E5g"/>
</p:tagLst>
</file>

<file path=ppt/tags/tag1495.xml><?xml version="1.0" encoding="utf-8"?>
<p:tagLst xmlns:a="http://schemas.openxmlformats.org/drawingml/2006/main" xmlns:r="http://schemas.openxmlformats.org/officeDocument/2006/relationships" xmlns:p="http://schemas.openxmlformats.org/presentationml/2006/main">
  <p:tag name="THINKCELLSHAPEDONOTDELETE" val="tT4p29zR5wz20HAgW7A5iIw"/>
</p:tagLst>
</file>

<file path=ppt/tags/tag1496.xml><?xml version="1.0" encoding="utf-8"?>
<p:tagLst xmlns:a="http://schemas.openxmlformats.org/drawingml/2006/main" xmlns:r="http://schemas.openxmlformats.org/officeDocument/2006/relationships" xmlns:p="http://schemas.openxmlformats.org/presentationml/2006/main">
  <p:tag name="THINKCELLSHAPEDONOTDELETE" val="t29vv.ty5lvM1vF0C7s3v3Q"/>
</p:tagLst>
</file>

<file path=ppt/tags/tag1497.xml><?xml version="1.0" encoding="utf-8"?>
<p:tagLst xmlns:a="http://schemas.openxmlformats.org/drawingml/2006/main" xmlns:r="http://schemas.openxmlformats.org/officeDocument/2006/relationships" xmlns:p="http://schemas.openxmlformats.org/presentationml/2006/main">
  <p:tag name="THINKCELLSHAPEDONOTDELETE" val="tVfjc7Zsc7ZMroB7rChsBXw"/>
</p:tagLst>
</file>

<file path=ppt/tags/tag1498.xml><?xml version="1.0" encoding="utf-8"?>
<p:tagLst xmlns:a="http://schemas.openxmlformats.org/drawingml/2006/main" xmlns:r="http://schemas.openxmlformats.org/officeDocument/2006/relationships" xmlns:p="http://schemas.openxmlformats.org/presentationml/2006/main">
  <p:tag name="THINKCELLSHAPEDONOTDELETE" val="tok022o5vFIsNqZqCCiS26A"/>
</p:tagLst>
</file>

<file path=ppt/tags/tag1499.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00.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1501.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1502.xml><?xml version="1.0" encoding="utf-8"?>
<p:tagLst xmlns:a="http://schemas.openxmlformats.org/drawingml/2006/main" xmlns:r="http://schemas.openxmlformats.org/officeDocument/2006/relationships" xmlns:p="http://schemas.openxmlformats.org/presentationml/2006/main">
  <p:tag name="THINKCELLSHAPEDONOTDELETE" val="t.zv_Cu2V9f6YRfGR93dScA"/>
</p:tagLst>
</file>

<file path=ppt/tags/tag1503.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1504.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1505.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1506.xml><?xml version="1.0" encoding="utf-8"?>
<p:tagLst xmlns:a="http://schemas.openxmlformats.org/drawingml/2006/main" xmlns:r="http://schemas.openxmlformats.org/officeDocument/2006/relationships" xmlns:p="http://schemas.openxmlformats.org/presentationml/2006/main">
  <p:tag name="THINKCELLSHAPEDONOTDELETE" val="tfEoe.l16PEBNzFP7Fs3GiQ"/>
</p:tagLst>
</file>

<file path=ppt/tags/tag1507.xml><?xml version="1.0" encoding="utf-8"?>
<p:tagLst xmlns:a="http://schemas.openxmlformats.org/drawingml/2006/main" xmlns:r="http://schemas.openxmlformats.org/officeDocument/2006/relationships" xmlns:p="http://schemas.openxmlformats.org/presentationml/2006/main">
  <p:tag name="SHAPENAME" val="4. Footnote"/>
</p:tagLst>
</file>

<file path=ppt/tags/tag1508.xml><?xml version="1.0" encoding="utf-8"?>
<p:tagLst xmlns:a="http://schemas.openxmlformats.org/drawingml/2006/main" xmlns:r="http://schemas.openxmlformats.org/officeDocument/2006/relationships" xmlns:p="http://schemas.openxmlformats.org/presentationml/2006/main">
  <p:tag name="NAME" val="TrackerNumBlue"/>
</p:tagLst>
</file>

<file path=ppt/tags/tag1509.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1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12.xml><?xml version="1.0" encoding="utf-8"?>
<p:tagLst xmlns:a="http://schemas.openxmlformats.org/drawingml/2006/main" xmlns:r="http://schemas.openxmlformats.org/officeDocument/2006/relationships" xmlns:p="http://schemas.openxmlformats.org/presentationml/2006/main">
  <p:tag name="NAME" val="LineBasicStrong"/>
</p:tagLst>
</file>

<file path=ppt/tags/tag1513.xml><?xml version="1.0" encoding="utf-8"?>
<p:tagLst xmlns:a="http://schemas.openxmlformats.org/drawingml/2006/main" xmlns:r="http://schemas.openxmlformats.org/officeDocument/2006/relationships" xmlns:p="http://schemas.openxmlformats.org/presentationml/2006/main">
  <p:tag name="NAME" val="LineBasicStrong"/>
</p:tagLst>
</file>

<file path=ppt/tags/tag1514.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1515.xml><?xml version="1.0" encoding="utf-8"?>
<p:tagLst xmlns:a="http://schemas.openxmlformats.org/drawingml/2006/main" xmlns:r="http://schemas.openxmlformats.org/officeDocument/2006/relationships" xmlns:p="http://schemas.openxmlformats.org/presentationml/2006/main">
  <p:tag name="THINKCELLSHAPEDONOTDELETE" val="tEhfy10RgEEEyeH8b7ZPtog"/>
</p:tagLst>
</file>

<file path=ppt/tags/tag1516.xml><?xml version="1.0" encoding="utf-8"?>
<p:tagLst xmlns:a="http://schemas.openxmlformats.org/drawingml/2006/main" xmlns:r="http://schemas.openxmlformats.org/officeDocument/2006/relationships" xmlns:p="http://schemas.openxmlformats.org/presentationml/2006/main">
  <p:tag name="THINKCELLSHAPEDONOTDELETE" val="tf4o9usa.S6DPSCA0AIJ4mw"/>
</p:tagLst>
</file>

<file path=ppt/tags/tag1517.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1518.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1519.xml><?xml version="1.0" encoding="utf-8"?>
<p:tagLst xmlns:a="http://schemas.openxmlformats.org/drawingml/2006/main" xmlns:r="http://schemas.openxmlformats.org/officeDocument/2006/relationships" xmlns:p="http://schemas.openxmlformats.org/presentationml/2006/main">
  <p:tag name="THINKCELLSHAPEDONOTDELETE" val="tTcT2gVa03ak7T0wH4sw3fg"/>
</p:tagLst>
</file>

<file path=ppt/tags/tag152.xml><?xml version="1.0" encoding="utf-8"?>
<p:tagLst xmlns:a="http://schemas.openxmlformats.org/drawingml/2006/main" xmlns:r="http://schemas.openxmlformats.org/officeDocument/2006/relationships" xmlns:p="http://schemas.openxmlformats.org/presentationml/2006/main">
  <p:tag name="SHAPENAME" val="5. Source"/>
</p:tagLst>
</file>

<file path=ppt/tags/tag1520.xml><?xml version="1.0" encoding="utf-8"?>
<p:tagLst xmlns:a="http://schemas.openxmlformats.org/drawingml/2006/main" xmlns:r="http://schemas.openxmlformats.org/officeDocument/2006/relationships" xmlns:p="http://schemas.openxmlformats.org/presentationml/2006/main">
  <p:tag name="THINKCELLSHAPEDONOTDELETE" val="thLhoM10Sq5sSn1jZXMXVdg"/>
</p:tagLst>
</file>

<file path=ppt/tags/tag1521.xml><?xml version="1.0" encoding="utf-8"?>
<p:tagLst xmlns:a="http://schemas.openxmlformats.org/drawingml/2006/main" xmlns:r="http://schemas.openxmlformats.org/officeDocument/2006/relationships" xmlns:p="http://schemas.openxmlformats.org/presentationml/2006/main">
  <p:tag name="THINKCELLSHAPEDONOTDELETE" val="twR42DjqFkbaL1n_s8a4Pzg"/>
</p:tagLst>
</file>

<file path=ppt/tags/tag1522.xml><?xml version="1.0" encoding="utf-8"?>
<p:tagLst xmlns:a="http://schemas.openxmlformats.org/drawingml/2006/main" xmlns:r="http://schemas.openxmlformats.org/officeDocument/2006/relationships" xmlns:p="http://schemas.openxmlformats.org/presentationml/2006/main">
  <p:tag name="THINKCELLSHAPEDONOTDELETE" val="tuU6UIV.ymqY8webcvAnjzg"/>
</p:tagLst>
</file>

<file path=ppt/tags/tag1523.xml><?xml version="1.0" encoding="utf-8"?>
<p:tagLst xmlns:a="http://schemas.openxmlformats.org/drawingml/2006/main" xmlns:r="http://schemas.openxmlformats.org/officeDocument/2006/relationships" xmlns:p="http://schemas.openxmlformats.org/presentationml/2006/main">
  <p:tag name="THINKCELLSHAPEDONOTDELETE" val="tWiUw1.SO_1tVVglbY.QRGQ"/>
</p:tagLst>
</file>

<file path=ppt/tags/tag1524.xml><?xml version="1.0" encoding="utf-8"?>
<p:tagLst xmlns:a="http://schemas.openxmlformats.org/drawingml/2006/main" xmlns:r="http://schemas.openxmlformats.org/officeDocument/2006/relationships" xmlns:p="http://schemas.openxmlformats.org/presentationml/2006/main">
  <p:tag name="THINKCELLSHAPEDONOTDELETE" val="t839Bi2AXJETJ2iStGgJF3w"/>
</p:tagLst>
</file>

<file path=ppt/tags/tag1525.xml><?xml version="1.0" encoding="utf-8"?>
<p:tagLst xmlns:a="http://schemas.openxmlformats.org/drawingml/2006/main" xmlns:r="http://schemas.openxmlformats.org/officeDocument/2006/relationships" xmlns:p="http://schemas.openxmlformats.org/presentationml/2006/main">
  <p:tag name="THINKCELLSHAPEDONOTDELETE" val="th6XppnMHRMfqeBBN8jTMjw"/>
</p:tagLst>
</file>

<file path=ppt/tags/tag1526.xml><?xml version="1.0" encoding="utf-8"?>
<p:tagLst xmlns:a="http://schemas.openxmlformats.org/drawingml/2006/main" xmlns:r="http://schemas.openxmlformats.org/officeDocument/2006/relationships" xmlns:p="http://schemas.openxmlformats.org/presentationml/2006/main">
  <p:tag name="THINKCELLSHAPEDONOTDELETE" val="tdpgjHvF.cYZ7N0cL.4aPZQ"/>
</p:tagLst>
</file>

<file path=ppt/tags/tag1527.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1528.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1529.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1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30.xml><?xml version="1.0" encoding="utf-8"?>
<p:tagLst xmlns:a="http://schemas.openxmlformats.org/drawingml/2006/main" xmlns:r="http://schemas.openxmlformats.org/officeDocument/2006/relationships" xmlns:p="http://schemas.openxmlformats.org/presentationml/2006/main">
  <p:tag name="THINKCELLSHAPEDONOTDELETE" val="tv.DIY9s_YM8OoMpvExQHVA"/>
</p:tagLst>
</file>

<file path=ppt/tags/tag1531.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1532.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1533.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1534.xml><?xml version="1.0" encoding="utf-8"?>
<p:tagLst xmlns:a="http://schemas.openxmlformats.org/drawingml/2006/main" xmlns:r="http://schemas.openxmlformats.org/officeDocument/2006/relationships" xmlns:p="http://schemas.openxmlformats.org/presentationml/2006/main">
  <p:tag name="THINKCELLSHAPEDONOTDELETE" val="thdB6dMrrxJoGr_MnakFSVQ"/>
</p:tagLst>
</file>

<file path=ppt/tags/tag1535.xml><?xml version="1.0" encoding="utf-8"?>
<p:tagLst xmlns:a="http://schemas.openxmlformats.org/drawingml/2006/main" xmlns:r="http://schemas.openxmlformats.org/officeDocument/2006/relationships" xmlns:p="http://schemas.openxmlformats.org/presentationml/2006/main">
  <p:tag name="SHAPENAME" val="4. Footnote"/>
</p:tagLst>
</file>

<file path=ppt/tags/tag1536.xml><?xml version="1.0" encoding="utf-8"?>
<p:tagLst xmlns:a="http://schemas.openxmlformats.org/drawingml/2006/main" xmlns:r="http://schemas.openxmlformats.org/officeDocument/2006/relationships" xmlns:p="http://schemas.openxmlformats.org/presentationml/2006/main">
  <p:tag name="NAME" val="TrackerNumBlue"/>
</p:tagLst>
</file>

<file path=ppt/tags/tag1537.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15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0.xml><?xml version="1.0" encoding="utf-8"?>
<p:tagLst xmlns:a="http://schemas.openxmlformats.org/drawingml/2006/main" xmlns:r="http://schemas.openxmlformats.org/officeDocument/2006/relationships" xmlns:p="http://schemas.openxmlformats.org/presentationml/2006/main">
  <p:tag name="NAME" val="LineBasicStrong"/>
</p:tagLst>
</file>

<file path=ppt/tags/tag1541.xml><?xml version="1.0" encoding="utf-8"?>
<p:tagLst xmlns:a="http://schemas.openxmlformats.org/drawingml/2006/main" xmlns:r="http://schemas.openxmlformats.org/officeDocument/2006/relationships" xmlns:p="http://schemas.openxmlformats.org/presentationml/2006/main">
  <p:tag name="NAME" val="LineBasicStrong"/>
</p:tagLst>
</file>

<file path=ppt/tags/tag1542.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1543.xml><?xml version="1.0" encoding="utf-8"?>
<p:tagLst xmlns:a="http://schemas.openxmlformats.org/drawingml/2006/main" xmlns:r="http://schemas.openxmlformats.org/officeDocument/2006/relationships" xmlns:p="http://schemas.openxmlformats.org/presentationml/2006/main">
  <p:tag name="THINKCELLSHAPEDONOTDELETE" val="tEhfy10RgEEEyeH8b7ZPtog"/>
</p:tagLst>
</file>

<file path=ppt/tags/tag1544.xml><?xml version="1.0" encoding="utf-8"?>
<p:tagLst xmlns:a="http://schemas.openxmlformats.org/drawingml/2006/main" xmlns:r="http://schemas.openxmlformats.org/officeDocument/2006/relationships" xmlns:p="http://schemas.openxmlformats.org/presentationml/2006/main">
  <p:tag name="THINKCELLSHAPEDONOTDELETE" val="tf4o9usa.S6DPSCA0AIJ4mw"/>
</p:tagLst>
</file>

<file path=ppt/tags/tag1545.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1546.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1547.xml><?xml version="1.0" encoding="utf-8"?>
<p:tagLst xmlns:a="http://schemas.openxmlformats.org/drawingml/2006/main" xmlns:r="http://schemas.openxmlformats.org/officeDocument/2006/relationships" xmlns:p="http://schemas.openxmlformats.org/presentationml/2006/main">
  <p:tag name="THINKCELLSHAPEDONOTDELETE" val="tyUKHGQ0vMRTqUQ8Lc9tKYA"/>
</p:tagLst>
</file>

<file path=ppt/tags/tag1548.xml><?xml version="1.0" encoding="utf-8"?>
<p:tagLst xmlns:a="http://schemas.openxmlformats.org/drawingml/2006/main" xmlns:r="http://schemas.openxmlformats.org/officeDocument/2006/relationships" xmlns:p="http://schemas.openxmlformats.org/presentationml/2006/main">
  <p:tag name="THINKCELLSHAPEDONOTDELETE" val="tsUEMcP_BwDJ4FIrJO5RPMg"/>
</p:tagLst>
</file>

<file path=ppt/tags/tag1549.xml><?xml version="1.0" encoding="utf-8"?>
<p:tagLst xmlns:a="http://schemas.openxmlformats.org/drawingml/2006/main" xmlns:r="http://schemas.openxmlformats.org/officeDocument/2006/relationships" xmlns:p="http://schemas.openxmlformats.org/presentationml/2006/main">
  <p:tag name="THINKCELLSHAPEDONOTDELETE" val="tf3EvD8RJlWkzpdpcMYabY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1550.xml><?xml version="1.0" encoding="utf-8"?>
<p:tagLst xmlns:a="http://schemas.openxmlformats.org/drawingml/2006/main" xmlns:r="http://schemas.openxmlformats.org/officeDocument/2006/relationships" xmlns:p="http://schemas.openxmlformats.org/presentationml/2006/main">
  <p:tag name="THINKCELLSHAPEDONOTDELETE" val="tCcWj1Kn1HsS0eiwtEntC2w"/>
</p:tagLst>
</file>

<file path=ppt/tags/tag1551.xml><?xml version="1.0" encoding="utf-8"?>
<p:tagLst xmlns:a="http://schemas.openxmlformats.org/drawingml/2006/main" xmlns:r="http://schemas.openxmlformats.org/officeDocument/2006/relationships" xmlns:p="http://schemas.openxmlformats.org/presentationml/2006/main">
  <p:tag name="THINKCELLSHAPEDONOTDELETE" val="tCuc8s.VhV7CWmIKyGJ4Xgw"/>
</p:tagLst>
</file>

<file path=ppt/tags/tag1552.xml><?xml version="1.0" encoding="utf-8"?>
<p:tagLst xmlns:a="http://schemas.openxmlformats.org/drawingml/2006/main" xmlns:r="http://schemas.openxmlformats.org/officeDocument/2006/relationships" xmlns:p="http://schemas.openxmlformats.org/presentationml/2006/main">
  <p:tag name="THINKCELLSHAPEDONOTDELETE" val="t15G8VhnggU41gxTPJVy.3g"/>
</p:tagLst>
</file>

<file path=ppt/tags/tag1553.xml><?xml version="1.0" encoding="utf-8"?>
<p:tagLst xmlns:a="http://schemas.openxmlformats.org/drawingml/2006/main" xmlns:r="http://schemas.openxmlformats.org/officeDocument/2006/relationships" xmlns:p="http://schemas.openxmlformats.org/presentationml/2006/main">
  <p:tag name="THINKCELLSHAPEDONOTDELETE" val="t5_4hfY_.HQ1tnoseaQMKoA"/>
</p:tagLst>
</file>

<file path=ppt/tags/tag1554.xml><?xml version="1.0" encoding="utf-8"?>
<p:tagLst xmlns:a="http://schemas.openxmlformats.org/drawingml/2006/main" xmlns:r="http://schemas.openxmlformats.org/officeDocument/2006/relationships" xmlns:p="http://schemas.openxmlformats.org/presentationml/2006/main">
  <p:tag name="THINKCELLSHAPEDONOTDELETE" val="tySqfET4t4FmcRHBfcqFEtQ"/>
</p:tagLst>
</file>

<file path=ppt/tags/tag1555.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1556.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1557.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1558.xml><?xml version="1.0" encoding="utf-8"?>
<p:tagLst xmlns:a="http://schemas.openxmlformats.org/drawingml/2006/main" xmlns:r="http://schemas.openxmlformats.org/officeDocument/2006/relationships" xmlns:p="http://schemas.openxmlformats.org/presentationml/2006/main">
  <p:tag name="THINKCELLSHAPEDONOTDELETE" val="tqqh7kwpekeOpKK.7QcYDzQ"/>
</p:tagLst>
</file>

<file path=ppt/tags/tag1559.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1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60.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1561.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1562.xml><?xml version="1.0" encoding="utf-8"?>
<p:tagLst xmlns:a="http://schemas.openxmlformats.org/drawingml/2006/main" xmlns:r="http://schemas.openxmlformats.org/officeDocument/2006/relationships" xmlns:p="http://schemas.openxmlformats.org/presentationml/2006/main">
  <p:tag name="THINKCELLSHAPEDONOTDELETE" val="th.9HiYyQxgrdmz4mk2rjMw"/>
</p:tagLst>
</file>

<file path=ppt/tags/tag1563.xml><?xml version="1.0" encoding="utf-8"?>
<p:tagLst xmlns:a="http://schemas.openxmlformats.org/drawingml/2006/main" xmlns:r="http://schemas.openxmlformats.org/officeDocument/2006/relationships" xmlns:p="http://schemas.openxmlformats.org/presentationml/2006/main">
  <p:tag name="SHAPENAME" val="4. Footnote"/>
</p:tagLst>
</file>

<file path=ppt/tags/tag1564.xml><?xml version="1.0" encoding="utf-8"?>
<p:tagLst xmlns:a="http://schemas.openxmlformats.org/drawingml/2006/main" xmlns:r="http://schemas.openxmlformats.org/officeDocument/2006/relationships" xmlns:p="http://schemas.openxmlformats.org/presentationml/2006/main">
  <p:tag name="NAME" val="TrackerNumBlue"/>
</p:tagLst>
</file>

<file path=ppt/tags/tag1565.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15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7.xml><?xml version="1.0" encoding="utf-8"?>
<p:tagLst xmlns:a="http://schemas.openxmlformats.org/drawingml/2006/main" xmlns:r="http://schemas.openxmlformats.org/officeDocument/2006/relationships" xmlns:p="http://schemas.openxmlformats.org/presentationml/2006/main">
  <p:tag name="NAME" val="TrackerNumBlue"/>
</p:tagLst>
</file>

<file path=ppt/tags/tag1568.xml><?xml version="1.0" encoding="utf-8"?>
<p:tagLst xmlns:a="http://schemas.openxmlformats.org/drawingml/2006/main" xmlns:r="http://schemas.openxmlformats.org/officeDocument/2006/relationships" xmlns:p="http://schemas.openxmlformats.org/presentationml/2006/main">
  <p:tag name="SYMBOLNAME" val="CheckmarkDash"/>
  <p:tag name="CIRCLESTATUS" val="White"/>
  <p:tag name="NAME" val="CheckmarkDashWhite"/>
</p:tagLst>
</file>

<file path=ppt/tags/tag1569.xml><?xml version="1.0" encoding="utf-8"?>
<p:tagLst xmlns:a="http://schemas.openxmlformats.org/drawingml/2006/main" xmlns:r="http://schemas.openxmlformats.org/officeDocument/2006/relationships" xmlns:p="http://schemas.openxmlformats.org/presentationml/2006/main">
  <p:tag name="NAME" val="TrackerNumBlue"/>
</p:tagLst>
</file>

<file path=ppt/tags/tag15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70.xml><?xml version="1.0" encoding="utf-8"?>
<p:tagLst xmlns:a="http://schemas.openxmlformats.org/drawingml/2006/main" xmlns:r="http://schemas.openxmlformats.org/officeDocument/2006/relationships" xmlns:p="http://schemas.openxmlformats.org/presentationml/2006/main">
  <p:tag name="SYMBOLNAME" val="CheckmarkDash"/>
  <p:tag name="CIRCLESTATUS" val="White"/>
  <p:tag name="NAME" val="CheckmarkDashWhite"/>
</p:tagLst>
</file>

<file path=ppt/tags/tag1571.xml><?xml version="1.0" encoding="utf-8"?>
<p:tagLst xmlns:a="http://schemas.openxmlformats.org/drawingml/2006/main" xmlns:r="http://schemas.openxmlformats.org/officeDocument/2006/relationships" xmlns:p="http://schemas.openxmlformats.org/presentationml/2006/main">
  <p:tag name="NAME" val="TrackerNumBlue"/>
</p:tagLst>
</file>

<file path=ppt/tags/tag1572.xml><?xml version="1.0" encoding="utf-8"?>
<p:tagLst xmlns:a="http://schemas.openxmlformats.org/drawingml/2006/main" xmlns:r="http://schemas.openxmlformats.org/officeDocument/2006/relationships" xmlns:p="http://schemas.openxmlformats.org/presentationml/2006/main">
  <p:tag name="SYMBOLNAME" val="CheckmarkDash"/>
  <p:tag name="CIRCLESTATUS" val="White"/>
  <p:tag name="NAME" val="CheckmarkDashWhite"/>
</p:tagLst>
</file>

<file path=ppt/tags/tag1573.xml><?xml version="1.0" encoding="utf-8"?>
<p:tagLst xmlns:a="http://schemas.openxmlformats.org/drawingml/2006/main" xmlns:r="http://schemas.openxmlformats.org/officeDocument/2006/relationships" xmlns:p="http://schemas.openxmlformats.org/presentationml/2006/main">
  <p:tag name="NAME" val="TrackerNumBlue"/>
</p:tagLst>
</file>

<file path=ppt/tags/tag1574.xml><?xml version="1.0" encoding="utf-8"?>
<p:tagLst xmlns:a="http://schemas.openxmlformats.org/drawingml/2006/main" xmlns:r="http://schemas.openxmlformats.org/officeDocument/2006/relationships" xmlns:p="http://schemas.openxmlformats.org/presentationml/2006/main">
  <p:tag name="SYMBOLNAME" val="X"/>
  <p:tag name="CIRCLESTATUS" val="White"/>
  <p:tag name="NAME" val="XWhite"/>
</p:tagLst>
</file>

<file path=ppt/tags/tag15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77.xml><?xml version="1.0" encoding="utf-8"?>
<p:tagLst xmlns:a="http://schemas.openxmlformats.org/drawingml/2006/main" xmlns:r="http://schemas.openxmlformats.org/officeDocument/2006/relationships" xmlns:p="http://schemas.openxmlformats.org/presentationml/2006/main">
  <p:tag name="SHAPENAME" val="4. Footnote"/>
</p:tagLst>
</file>

<file path=ppt/tags/tag1578.xml><?xml version="1.0" encoding="utf-8"?>
<p:tagLst xmlns:a="http://schemas.openxmlformats.org/drawingml/2006/main" xmlns:r="http://schemas.openxmlformats.org/officeDocument/2006/relationships" xmlns:p="http://schemas.openxmlformats.org/presentationml/2006/main">
  <p:tag name="SHAPENAME" val="4. Footnote"/>
</p:tagLst>
</file>

<file path=ppt/tags/tag1579.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1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80.xml><?xml version="1.0" encoding="utf-8"?>
<p:tagLst xmlns:a="http://schemas.openxmlformats.org/drawingml/2006/main" xmlns:r="http://schemas.openxmlformats.org/officeDocument/2006/relationships" xmlns:p="http://schemas.openxmlformats.org/presentationml/2006/main">
  <p:tag name="THINKCELLSHAPEDONOTDELETE" val="tdW1hceFRUMC4anZHVEb2dg"/>
</p:tagLst>
</file>

<file path=ppt/tags/tag1581.xml><?xml version="1.0" encoding="utf-8"?>
<p:tagLst xmlns:a="http://schemas.openxmlformats.org/drawingml/2006/main" xmlns:r="http://schemas.openxmlformats.org/officeDocument/2006/relationships" xmlns:p="http://schemas.openxmlformats.org/presentationml/2006/main">
  <p:tag name="THINKCELLSHAPEDONOTDELETE" val="tM2UjGHsaOPv8PuZDIjmtMQ"/>
</p:tagLst>
</file>

<file path=ppt/tags/tag1582.xml><?xml version="1.0" encoding="utf-8"?>
<p:tagLst xmlns:a="http://schemas.openxmlformats.org/drawingml/2006/main" xmlns:r="http://schemas.openxmlformats.org/officeDocument/2006/relationships" xmlns:p="http://schemas.openxmlformats.org/presentationml/2006/main">
  <p:tag name="THINKCELLSHAPEDONOTDELETE" val="toWLoNeErmgfdI8NrRpoiqg"/>
</p:tagLst>
</file>

<file path=ppt/tags/tag1583.xml><?xml version="1.0" encoding="utf-8"?>
<p:tagLst xmlns:a="http://schemas.openxmlformats.org/drawingml/2006/main" xmlns:r="http://schemas.openxmlformats.org/officeDocument/2006/relationships" xmlns:p="http://schemas.openxmlformats.org/presentationml/2006/main">
  <p:tag name="THINKCELLSHAPEDONOTDELETE" val="te9MnDvUhVWdOVP.iH5xMRg"/>
</p:tagLst>
</file>

<file path=ppt/tags/tag1584.xml><?xml version="1.0" encoding="utf-8"?>
<p:tagLst xmlns:a="http://schemas.openxmlformats.org/drawingml/2006/main" xmlns:r="http://schemas.openxmlformats.org/officeDocument/2006/relationships" xmlns:p="http://schemas.openxmlformats.org/presentationml/2006/main">
  <p:tag name="THINKCELLSHAPEDONOTDELETE" val="tAo6m_EM4mHXaiQdjnACM.g"/>
</p:tagLst>
</file>

<file path=ppt/tags/tag1585.xml><?xml version="1.0" encoding="utf-8"?>
<p:tagLst xmlns:a="http://schemas.openxmlformats.org/drawingml/2006/main" xmlns:r="http://schemas.openxmlformats.org/officeDocument/2006/relationships" xmlns:p="http://schemas.openxmlformats.org/presentationml/2006/main">
  <p:tag name="THINKCELLSHAPEDONOTDELETE" val="tw7HU2mDI7A4sHQ1EaSlFJg"/>
</p:tagLst>
</file>

<file path=ppt/tags/tag1586.xml><?xml version="1.0" encoding="utf-8"?>
<p:tagLst xmlns:a="http://schemas.openxmlformats.org/drawingml/2006/main" xmlns:r="http://schemas.openxmlformats.org/officeDocument/2006/relationships" xmlns:p="http://schemas.openxmlformats.org/presentationml/2006/main">
  <p:tag name="THINKCELLSHAPEDONOTDELETE" val="t_VTwFysh8IyJ22_aXEplhg"/>
</p:tagLst>
</file>

<file path=ppt/tags/tag1587.xml><?xml version="1.0" encoding="utf-8"?>
<p:tagLst xmlns:a="http://schemas.openxmlformats.org/drawingml/2006/main" xmlns:r="http://schemas.openxmlformats.org/officeDocument/2006/relationships" xmlns:p="http://schemas.openxmlformats.org/presentationml/2006/main">
  <p:tag name="THINKCELLSHAPEDONOTDELETE" val="tA6WVmAHvR5Q7tABdLONVsA"/>
</p:tagLst>
</file>

<file path=ppt/tags/tag1588.xml><?xml version="1.0" encoding="utf-8"?>
<p:tagLst xmlns:a="http://schemas.openxmlformats.org/drawingml/2006/main" xmlns:r="http://schemas.openxmlformats.org/officeDocument/2006/relationships" xmlns:p="http://schemas.openxmlformats.org/presentationml/2006/main">
  <p:tag name="THINKCELLSHAPEDONOTDELETE" val="taXmOYK4l6KXOJAUM6jXVig"/>
</p:tagLst>
</file>

<file path=ppt/tags/tag1589.xml><?xml version="1.0" encoding="utf-8"?>
<p:tagLst xmlns:a="http://schemas.openxmlformats.org/drawingml/2006/main" xmlns:r="http://schemas.openxmlformats.org/officeDocument/2006/relationships" xmlns:p="http://schemas.openxmlformats.org/presentationml/2006/main">
  <p:tag name="THINKCELLSHAPEDONOTDELETE" val="taT_OnncIkwzTTAdM_BoiTA"/>
</p:tagLst>
</file>

<file path=ppt/tags/tag159.xml><?xml version="1.0" encoding="utf-8"?>
<p:tagLst xmlns:a="http://schemas.openxmlformats.org/drawingml/2006/main" xmlns:r="http://schemas.openxmlformats.org/officeDocument/2006/relationships" xmlns:p="http://schemas.openxmlformats.org/presentationml/2006/main">
  <p:tag name="SHAPENAME" val="5. Source"/>
</p:tagLst>
</file>

<file path=ppt/tags/tag1590.xml><?xml version="1.0" encoding="utf-8"?>
<p:tagLst xmlns:a="http://schemas.openxmlformats.org/drawingml/2006/main" xmlns:r="http://schemas.openxmlformats.org/officeDocument/2006/relationships" xmlns:p="http://schemas.openxmlformats.org/presentationml/2006/main">
  <p:tag name="THINKCELLSHAPEDONOTDELETE" val="tbyhjr0v12HM.JjqU3gu1bg"/>
</p:tagLst>
</file>

<file path=ppt/tags/tag1591.xml><?xml version="1.0" encoding="utf-8"?>
<p:tagLst xmlns:a="http://schemas.openxmlformats.org/drawingml/2006/main" xmlns:r="http://schemas.openxmlformats.org/officeDocument/2006/relationships" xmlns:p="http://schemas.openxmlformats.org/presentationml/2006/main">
  <p:tag name="THINKCELLSHAPEDONOTDELETE" val="tt5F.RquwQbZEvRexaQhshA"/>
</p:tagLst>
</file>

<file path=ppt/tags/tag1592.xml><?xml version="1.0" encoding="utf-8"?>
<p:tagLst xmlns:a="http://schemas.openxmlformats.org/drawingml/2006/main" xmlns:r="http://schemas.openxmlformats.org/officeDocument/2006/relationships" xmlns:p="http://schemas.openxmlformats.org/presentationml/2006/main">
  <p:tag name="THINKCELLSHAPEDONOTDELETE" val="t0PCzfrE_tZ.mgUcrq25_Aw"/>
</p:tagLst>
</file>

<file path=ppt/tags/tag1593.xml><?xml version="1.0" encoding="utf-8"?>
<p:tagLst xmlns:a="http://schemas.openxmlformats.org/drawingml/2006/main" xmlns:r="http://schemas.openxmlformats.org/officeDocument/2006/relationships" xmlns:p="http://schemas.openxmlformats.org/presentationml/2006/main">
  <p:tag name="THINKCELLSHAPEDONOTDELETE" val="tVK.RhPoYxnI5yzLfoofIsw"/>
</p:tagLst>
</file>

<file path=ppt/tags/tag1594.xml><?xml version="1.0" encoding="utf-8"?>
<p:tagLst xmlns:a="http://schemas.openxmlformats.org/drawingml/2006/main" xmlns:r="http://schemas.openxmlformats.org/officeDocument/2006/relationships" xmlns:p="http://schemas.openxmlformats.org/presentationml/2006/main">
  <p:tag name="THINKCELLSHAPEDONOTDELETE" val="tjGA2fN_nGLrVt6BBAVzW0A"/>
</p:tagLst>
</file>

<file path=ppt/tags/tag1595.xml><?xml version="1.0" encoding="utf-8"?>
<p:tagLst xmlns:a="http://schemas.openxmlformats.org/drawingml/2006/main" xmlns:r="http://schemas.openxmlformats.org/officeDocument/2006/relationships" xmlns:p="http://schemas.openxmlformats.org/presentationml/2006/main">
  <p:tag name="NAME" val="TrackerNumBlue"/>
</p:tagLst>
</file>

<file path=ppt/tags/tag1596.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15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99.xml><?xml version="1.0" encoding="utf-8"?>
<p:tagLst xmlns:a="http://schemas.openxmlformats.org/drawingml/2006/main" xmlns:r="http://schemas.openxmlformats.org/officeDocument/2006/relationships" xmlns:p="http://schemas.openxmlformats.org/presentationml/2006/main">
  <p:tag name="SHAPENAME" val="4. Footnote"/>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00.xml><?xml version="1.0" encoding="utf-8"?>
<p:tagLst xmlns:a="http://schemas.openxmlformats.org/drawingml/2006/main" xmlns:r="http://schemas.openxmlformats.org/officeDocument/2006/relationships" xmlns:p="http://schemas.openxmlformats.org/presentationml/2006/main">
  <p:tag name="NAME" val="TrackerNumBlue"/>
</p:tagLst>
</file>

<file path=ppt/tags/tag1601.xml><?xml version="1.0" encoding="utf-8"?>
<p:tagLst xmlns:a="http://schemas.openxmlformats.org/drawingml/2006/main" xmlns:r="http://schemas.openxmlformats.org/officeDocument/2006/relationships" xmlns:p="http://schemas.openxmlformats.org/presentationml/2006/main">
  <p:tag name="SHAPENAME" val="4. Footnote"/>
</p:tagLst>
</file>

<file path=ppt/tags/tag1602.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1603.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1604.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16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07.xml><?xml version="1.0" encoding="utf-8"?>
<p:tagLst xmlns:a="http://schemas.openxmlformats.org/drawingml/2006/main" xmlns:r="http://schemas.openxmlformats.org/officeDocument/2006/relationships" xmlns:p="http://schemas.openxmlformats.org/presentationml/2006/main">
  <p:tag name="SHAPENAME" val="4. Footnote"/>
</p:tagLst>
</file>

<file path=ppt/tags/tag1608.xml><?xml version="1.0" encoding="utf-8"?>
<p:tagLst xmlns:a="http://schemas.openxmlformats.org/drawingml/2006/main" xmlns:r="http://schemas.openxmlformats.org/officeDocument/2006/relationships" xmlns:p="http://schemas.openxmlformats.org/presentationml/2006/main">
  <p:tag name="NAME" val="TrackerNumBlue"/>
</p:tagLst>
</file>

<file path=ppt/tags/tag1609.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0.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1611.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16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14.xml><?xml version="1.0" encoding="utf-8"?>
<p:tagLst xmlns:a="http://schemas.openxmlformats.org/drawingml/2006/main" xmlns:r="http://schemas.openxmlformats.org/officeDocument/2006/relationships" xmlns:p="http://schemas.openxmlformats.org/presentationml/2006/main">
  <p:tag name="SHAPENAME" val="4. Footnote"/>
</p:tagLst>
</file>

<file path=ppt/tags/tag1615.xml><?xml version="1.0" encoding="utf-8"?>
<p:tagLst xmlns:a="http://schemas.openxmlformats.org/drawingml/2006/main" xmlns:r="http://schemas.openxmlformats.org/officeDocument/2006/relationships" xmlns:p="http://schemas.openxmlformats.org/presentationml/2006/main">
  <p:tag name="NAME" val="TrackerNumBlue"/>
</p:tagLst>
</file>

<file path=ppt/tags/tag1616.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1617.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1618.xml><?xml version="1.0" encoding="utf-8"?>
<p:tagLst xmlns:a="http://schemas.openxmlformats.org/drawingml/2006/main" xmlns:r="http://schemas.openxmlformats.org/officeDocument/2006/relationships" xmlns:p="http://schemas.openxmlformats.org/presentationml/2006/main">
  <p:tag name="SHAPENAME" val="4. Footnote"/>
</p:tagLst>
</file>

<file path=ppt/tags/tag1619.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1620.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16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23.xml><?xml version="1.0" encoding="utf-8"?>
<p:tagLst xmlns:a="http://schemas.openxmlformats.org/drawingml/2006/main" xmlns:r="http://schemas.openxmlformats.org/officeDocument/2006/relationships" xmlns:p="http://schemas.openxmlformats.org/presentationml/2006/main">
  <p:tag name="THINKCELLSHAPEDONOTDELETE" val="t5guDDq8CBUpLQB6holSdVg"/>
</p:tagLst>
</file>

<file path=ppt/tags/tag1624.xml><?xml version="1.0" encoding="utf-8"?>
<p:tagLst xmlns:a="http://schemas.openxmlformats.org/drawingml/2006/main" xmlns:r="http://schemas.openxmlformats.org/officeDocument/2006/relationships" xmlns:p="http://schemas.openxmlformats.org/presentationml/2006/main">
  <p:tag name="THINKCELLSHAPEDONOTDELETE" val="tw_7iSnWyidPJKbszvE5hWQ"/>
</p:tagLst>
</file>

<file path=ppt/tags/tag1625.xml><?xml version="1.0" encoding="utf-8"?>
<p:tagLst xmlns:a="http://schemas.openxmlformats.org/drawingml/2006/main" xmlns:r="http://schemas.openxmlformats.org/officeDocument/2006/relationships" xmlns:p="http://schemas.openxmlformats.org/presentationml/2006/main">
  <p:tag name="THINKCELLSHAPEDONOTDELETE" val="tU_dR7McLIqKBIacd4z2PaQ"/>
</p:tagLst>
</file>

<file path=ppt/tags/tag1626.xml><?xml version="1.0" encoding="utf-8"?>
<p:tagLst xmlns:a="http://schemas.openxmlformats.org/drawingml/2006/main" xmlns:r="http://schemas.openxmlformats.org/officeDocument/2006/relationships" xmlns:p="http://schemas.openxmlformats.org/presentationml/2006/main">
  <p:tag name="THINKCELLSHAPEDONOTDELETE" val="tyBX0usn1i7zq4wt2IdlwBg"/>
</p:tagLst>
</file>

<file path=ppt/tags/tag1627.xml><?xml version="1.0" encoding="utf-8"?>
<p:tagLst xmlns:a="http://schemas.openxmlformats.org/drawingml/2006/main" xmlns:r="http://schemas.openxmlformats.org/officeDocument/2006/relationships" xmlns:p="http://schemas.openxmlformats.org/presentationml/2006/main">
  <p:tag name="THINKCELLSHAPEDONOTDELETE" val="t4NuFxgFwt.zkkNTS5dtl0g"/>
</p:tagLst>
</file>

<file path=ppt/tags/tag1628.xml><?xml version="1.0" encoding="utf-8"?>
<p:tagLst xmlns:a="http://schemas.openxmlformats.org/drawingml/2006/main" xmlns:r="http://schemas.openxmlformats.org/officeDocument/2006/relationships" xmlns:p="http://schemas.openxmlformats.org/presentationml/2006/main">
  <p:tag name="THINKCELLSHAPEDONOTDELETE" val="tjBSC_TAsBvH4FM0Es9CXtg"/>
</p:tagLst>
</file>

<file path=ppt/tags/tag1629.xml><?xml version="1.0" encoding="utf-8"?>
<p:tagLst xmlns:a="http://schemas.openxmlformats.org/drawingml/2006/main" xmlns:r="http://schemas.openxmlformats.org/officeDocument/2006/relationships" xmlns:p="http://schemas.openxmlformats.org/presentationml/2006/main">
  <p:tag name="THINKCELLSHAPEDONOTDELETE" val="tbjONs_.XOmbKxC849oJS2g"/>
</p:tagLst>
</file>

<file path=ppt/tags/tag16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630.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1631.xml><?xml version="1.0" encoding="utf-8"?>
<p:tagLst xmlns:a="http://schemas.openxmlformats.org/drawingml/2006/main" xmlns:r="http://schemas.openxmlformats.org/officeDocument/2006/relationships" xmlns:p="http://schemas.openxmlformats.org/presentationml/2006/main">
  <p:tag name="THINKCELLSHAPEDONOTDELETE" val="ttZeQEpRfQ5dufPg0V3Z49Q"/>
</p:tagLst>
</file>

<file path=ppt/tags/tag16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34.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16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6.xml><?xml version="1.0" encoding="utf-8"?>
<p:tagLst xmlns:a="http://schemas.openxmlformats.org/drawingml/2006/main" xmlns:r="http://schemas.openxmlformats.org/officeDocument/2006/relationships" xmlns:p="http://schemas.openxmlformats.org/presentationml/2006/main">
  <p:tag name="THINKCELLSHAPEDONOTDELETE" val="tBdbMIZP9GZwkW0vdHqNUJQ"/>
</p:tagLst>
</file>

<file path=ppt/tags/tag1637.xml><?xml version="1.0" encoding="utf-8"?>
<p:tagLst xmlns:a="http://schemas.openxmlformats.org/drawingml/2006/main" xmlns:r="http://schemas.openxmlformats.org/officeDocument/2006/relationships" xmlns:p="http://schemas.openxmlformats.org/presentationml/2006/main">
  <p:tag name="THINKCELLSHAPEDONOTDELETE" val="tyJLc5wfQNy85oBqbHBKiEw"/>
</p:tagLst>
</file>

<file path=ppt/tags/tag1638.xml><?xml version="1.0" encoding="utf-8"?>
<p:tagLst xmlns:a="http://schemas.openxmlformats.org/drawingml/2006/main" xmlns:r="http://schemas.openxmlformats.org/officeDocument/2006/relationships" xmlns:p="http://schemas.openxmlformats.org/presentationml/2006/main">
  <p:tag name="THINKCELLSHAPEDONOTDELETE" val="tU5Q_KTg.T0MCkbFERKecFQ"/>
</p:tagLst>
</file>

<file path=ppt/tags/tag1639.xml><?xml version="1.0" encoding="utf-8"?>
<p:tagLst xmlns:a="http://schemas.openxmlformats.org/drawingml/2006/main" xmlns:r="http://schemas.openxmlformats.org/officeDocument/2006/relationships" xmlns:p="http://schemas.openxmlformats.org/presentationml/2006/main">
  <p:tag name="THINKCELLSHAPEDONOTDELETE" val="t72bPKytxt_JzUyXFRnuEBA"/>
</p:tagLst>
</file>

<file path=ppt/tags/tag1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40.xml><?xml version="1.0" encoding="utf-8"?>
<p:tagLst xmlns:a="http://schemas.openxmlformats.org/drawingml/2006/main" xmlns:r="http://schemas.openxmlformats.org/officeDocument/2006/relationships" xmlns:p="http://schemas.openxmlformats.org/presentationml/2006/main">
  <p:tag name="THINKCELLSHAPEDONOTDELETE" val="t7pytc1twdp3hegqO.PRejg"/>
</p:tagLst>
</file>

<file path=ppt/tags/tag1641.xml><?xml version="1.0" encoding="utf-8"?>
<p:tagLst xmlns:a="http://schemas.openxmlformats.org/drawingml/2006/main" xmlns:r="http://schemas.openxmlformats.org/officeDocument/2006/relationships" xmlns:p="http://schemas.openxmlformats.org/presentationml/2006/main">
  <p:tag name="THINKCELLSHAPEDONOTDELETE" val="tl8vf46_gQRWT594swXuHtA"/>
</p:tagLst>
</file>

<file path=ppt/tags/tag1642.xml><?xml version="1.0" encoding="utf-8"?>
<p:tagLst xmlns:a="http://schemas.openxmlformats.org/drawingml/2006/main" xmlns:r="http://schemas.openxmlformats.org/officeDocument/2006/relationships" xmlns:p="http://schemas.openxmlformats.org/presentationml/2006/main">
  <p:tag name="THINKCELLSHAPEDONOTDELETE" val="tcL9dp_GuCPzseAHrUBEK6A"/>
</p:tagLst>
</file>

<file path=ppt/tags/tag1643.xml><?xml version="1.0" encoding="utf-8"?>
<p:tagLst xmlns:a="http://schemas.openxmlformats.org/drawingml/2006/main" xmlns:r="http://schemas.openxmlformats.org/officeDocument/2006/relationships" xmlns:p="http://schemas.openxmlformats.org/presentationml/2006/main">
  <p:tag name="THINKCELLSHAPEDONOTDELETE" val="tHsB3uAnrdcwwazyW7vZqQQ"/>
</p:tagLst>
</file>

<file path=ppt/tags/tag1644.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16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7.xml><?xml version="1.0" encoding="utf-8"?>
<p:tagLst xmlns:a="http://schemas.openxmlformats.org/drawingml/2006/main" xmlns:r="http://schemas.openxmlformats.org/officeDocument/2006/relationships" xmlns:p="http://schemas.openxmlformats.org/presentationml/2006/main">
  <p:tag name="SHAPENAME" val="5. Source"/>
</p:tagLst>
</file>

<file path=ppt/tags/tag1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17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5.xml><?xml version="1.0" encoding="utf-8"?>
<p:tagLst xmlns:a="http://schemas.openxmlformats.org/drawingml/2006/main" xmlns:r="http://schemas.openxmlformats.org/officeDocument/2006/relationships" xmlns:p="http://schemas.openxmlformats.org/presentationml/2006/main">
  <p:tag name="SHAPENAME" val="5. Source"/>
</p:tagLst>
</file>

<file path=ppt/tags/tag1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17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3.xml><?xml version="1.0" encoding="utf-8"?>
<p:tagLst xmlns:a="http://schemas.openxmlformats.org/drawingml/2006/main" xmlns:r="http://schemas.openxmlformats.org/officeDocument/2006/relationships" xmlns:p="http://schemas.openxmlformats.org/presentationml/2006/main">
  <p:tag name="SHAPENAME" val="5. Source"/>
</p:tagLst>
</file>

<file path=ppt/tags/tag18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1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8.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1.xml><?xml version="1.0" encoding="utf-8"?>
<p:tagLst xmlns:a="http://schemas.openxmlformats.org/drawingml/2006/main" xmlns:r="http://schemas.openxmlformats.org/officeDocument/2006/relationships" xmlns:p="http://schemas.openxmlformats.org/presentationml/2006/main">
  <p:tag name="SHAPENAME" val="5. Source"/>
</p:tagLst>
</file>

<file path=ppt/tags/tag19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1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9.xml><?xml version="1.0" encoding="utf-8"?>
<p:tagLst xmlns:a="http://schemas.openxmlformats.org/drawingml/2006/main" xmlns:r="http://schemas.openxmlformats.org/officeDocument/2006/relationships" xmlns:p="http://schemas.openxmlformats.org/presentationml/2006/main">
  <p:tag name="SHAPENAME" val="5. Sourc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20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7.xml><?xml version="1.0" encoding="utf-8"?>
<p:tagLst xmlns:a="http://schemas.openxmlformats.org/drawingml/2006/main" xmlns:r="http://schemas.openxmlformats.org/officeDocument/2006/relationships" xmlns:p="http://schemas.openxmlformats.org/presentationml/2006/main">
  <p:tag name="SHAPENAME" val="5. Source"/>
</p:tagLst>
</file>

<file path=ppt/tags/tag2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21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3.xml><?xml version="1.0" encoding="utf-8"?>
<p:tagLst xmlns:a="http://schemas.openxmlformats.org/drawingml/2006/main" xmlns:r="http://schemas.openxmlformats.org/officeDocument/2006/relationships" xmlns:p="http://schemas.openxmlformats.org/presentationml/2006/main">
  <p:tag name="SHAPENAME" val="5. Source"/>
</p:tagLst>
</file>

<file path=ppt/tags/tag2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21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1.xml><?xml version="1.0" encoding="utf-8"?>
<p:tagLst xmlns:a="http://schemas.openxmlformats.org/drawingml/2006/main" xmlns:r="http://schemas.openxmlformats.org/officeDocument/2006/relationships" xmlns:p="http://schemas.openxmlformats.org/presentationml/2006/main">
  <p:tag name="SHAPENAME" val="5. Source"/>
</p:tagLst>
</file>

<file path=ppt/tags/tag22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2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9.xml><?xml version="1.0" encoding="utf-8"?>
<p:tagLst xmlns:a="http://schemas.openxmlformats.org/drawingml/2006/main" xmlns:r="http://schemas.openxmlformats.org/officeDocument/2006/relationships" xmlns:p="http://schemas.openxmlformats.org/presentationml/2006/main">
  <p:tag name="SHAPENAME" val="5. Sourc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3.xml><?xml version="1.0" encoding="utf-8"?>
<p:tagLst xmlns:a="http://schemas.openxmlformats.org/drawingml/2006/main" xmlns:r="http://schemas.openxmlformats.org/officeDocument/2006/relationships" xmlns:p="http://schemas.openxmlformats.org/presentationml/2006/main">
  <p:tag name="SHAPENAME" val="5. Source"/>
</p:tagLst>
</file>

<file path=ppt/tags/tag23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SHAPENAME" val="5. Source"/>
</p:tagLst>
</file>

<file path=ppt/tags/tag237.xml><?xml version="1.0" encoding="utf-8"?>
<p:tagLst xmlns:a="http://schemas.openxmlformats.org/drawingml/2006/main" xmlns:r="http://schemas.openxmlformats.org/officeDocument/2006/relationships" xmlns:p="http://schemas.openxmlformats.org/presentationml/2006/main">
  <p:tag name="SLIDELOOKUP" val="202511060734191472561"/>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dYhlT7lGQomWkE8tnMs3l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40.xml><?xml version="1.0" encoding="utf-8"?>
<p:tagLst xmlns:a="http://schemas.openxmlformats.org/drawingml/2006/main" xmlns:r="http://schemas.openxmlformats.org/officeDocument/2006/relationships" xmlns:p="http://schemas.openxmlformats.org/presentationml/2006/main">
  <p:tag name="SHAPENAME" val="Title"/>
</p:tagLst>
</file>

<file path=ppt/tags/tag24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4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5.xml><?xml version="1.0" encoding="utf-8"?>
<p:tagLst xmlns:a="http://schemas.openxmlformats.org/drawingml/2006/main" xmlns:r="http://schemas.openxmlformats.org/officeDocument/2006/relationships" xmlns:p="http://schemas.openxmlformats.org/presentationml/2006/main">
  <p:tag name="NAME" val="TrackerNumBlue"/>
</p:tagLst>
</file>

<file path=ppt/tags/tag246.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47.xml><?xml version="1.0" encoding="utf-8"?>
<p:tagLst xmlns:a="http://schemas.openxmlformats.org/drawingml/2006/main" xmlns:r="http://schemas.openxmlformats.org/officeDocument/2006/relationships" xmlns:p="http://schemas.openxmlformats.org/presentationml/2006/main">
  <p:tag name="NAME" val="TrackerNumBlue"/>
</p:tagLst>
</file>

<file path=ppt/tags/tag248.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49.xml><?xml version="1.0" encoding="utf-8"?>
<p:tagLst xmlns:a="http://schemas.openxmlformats.org/drawingml/2006/main" xmlns:r="http://schemas.openxmlformats.org/officeDocument/2006/relationships" xmlns:p="http://schemas.openxmlformats.org/presentationml/2006/main">
  <p:tag name="NAME" val="TrackerNumBlue"/>
</p:tagLst>
</file>

<file path=ppt/tags/tag2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0.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51.xml><?xml version="1.0" encoding="utf-8"?>
<p:tagLst xmlns:a="http://schemas.openxmlformats.org/drawingml/2006/main" xmlns:r="http://schemas.openxmlformats.org/officeDocument/2006/relationships" xmlns:p="http://schemas.openxmlformats.org/presentationml/2006/main">
  <p:tag name="NAME" val="TrackerNumBlue"/>
</p:tagLst>
</file>

<file path=ppt/tags/tag252.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53.xml><?xml version="1.0" encoding="utf-8"?>
<p:tagLst xmlns:a="http://schemas.openxmlformats.org/drawingml/2006/main" xmlns:r="http://schemas.openxmlformats.org/officeDocument/2006/relationships" xmlns:p="http://schemas.openxmlformats.org/presentationml/2006/main">
  <p:tag name="NAME" val="TrackerNumBlue"/>
</p:tagLst>
</file>

<file path=ppt/tags/tag254.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55.xml><?xml version="1.0" encoding="utf-8"?>
<p:tagLst xmlns:a="http://schemas.openxmlformats.org/drawingml/2006/main" xmlns:r="http://schemas.openxmlformats.org/officeDocument/2006/relationships" xmlns:p="http://schemas.openxmlformats.org/presentationml/2006/main">
  <p:tag name="NAME" val="TrackerNumBlue"/>
</p:tagLst>
</file>

<file path=ppt/tags/tag256.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57.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26.xml><?xml version="1.0" encoding="utf-8"?>
<p:tagLst xmlns:a="http://schemas.openxmlformats.org/drawingml/2006/main" xmlns:r="http://schemas.openxmlformats.org/officeDocument/2006/relationships" xmlns:p="http://schemas.openxmlformats.org/presentationml/2006/main">
  <p:tag name="SHAPENAME" val="Subtitl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K04XaGm_Y95AoUptEvrhL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X4e8rKR7p9vNkzZ2n0zIm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XrQSfuJ2XIrPWX0MVmMTQ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RfOtwd4p6.iaSAwpBlFEf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kbxE9Hf5D5700wjflZhbG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NqfyWJXB4rfhk_9BhMaoY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tywx.IDYVs0TZaYseP5X1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DGnHcMZRyHudxXAVSf.l7g"/>
</p:tagLst>
</file>

<file path=ppt/tags/tag26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SHAPENAME" val="Title"/>
</p:tagLst>
</file>

<file path=ppt/tags/tag27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1.xml><?xml version="1.0" encoding="utf-8"?>
<p:tagLst xmlns:a="http://schemas.openxmlformats.org/drawingml/2006/main" xmlns:r="http://schemas.openxmlformats.org/officeDocument/2006/relationships" xmlns:p="http://schemas.openxmlformats.org/presentationml/2006/main">
  <p:tag name="NAME" val="SingleBoatText"/>
</p:tagLst>
</file>

<file path=ppt/tags/tag272.xml><?xml version="1.0" encoding="utf-8"?>
<p:tagLst xmlns:a="http://schemas.openxmlformats.org/drawingml/2006/main" xmlns:r="http://schemas.openxmlformats.org/officeDocument/2006/relationships" xmlns:p="http://schemas.openxmlformats.org/presentationml/2006/main">
  <p:tag name="NAME" val="SingleBoatText"/>
</p:tagLst>
</file>

<file path=ppt/tags/tag273.xml><?xml version="1.0" encoding="utf-8"?>
<p:tagLst xmlns:a="http://schemas.openxmlformats.org/drawingml/2006/main" xmlns:r="http://schemas.openxmlformats.org/officeDocument/2006/relationships" xmlns:p="http://schemas.openxmlformats.org/presentationml/2006/main">
  <p:tag name="NAME" val="SingleBoatText"/>
</p:tagLst>
</file>

<file path=ppt/tags/tag274.xml><?xml version="1.0" encoding="utf-8"?>
<p:tagLst xmlns:a="http://schemas.openxmlformats.org/drawingml/2006/main" xmlns:r="http://schemas.openxmlformats.org/officeDocument/2006/relationships" xmlns:p="http://schemas.openxmlformats.org/presentationml/2006/main">
  <p:tag name="NAME" val="SingleBoatText"/>
</p:tagLst>
</file>

<file path=ppt/tags/tag275.xml><?xml version="1.0" encoding="utf-8"?>
<p:tagLst xmlns:a="http://schemas.openxmlformats.org/drawingml/2006/main" xmlns:r="http://schemas.openxmlformats.org/officeDocument/2006/relationships" xmlns:p="http://schemas.openxmlformats.org/presentationml/2006/main">
  <p:tag name="NAME" val="SingleBoatText"/>
</p:tagLst>
</file>

<file path=ppt/tags/tag276.xml><?xml version="1.0" encoding="utf-8"?>
<p:tagLst xmlns:a="http://schemas.openxmlformats.org/drawingml/2006/main" xmlns:r="http://schemas.openxmlformats.org/officeDocument/2006/relationships" xmlns:p="http://schemas.openxmlformats.org/presentationml/2006/main">
  <p:tag name="NAME" val="SingleBoatText"/>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TDPeaD_S6hcRZgSaqwNTz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J__g7y8MFtCLGc9k39lYZ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sjDdCuEeXI3OU.d6hGMR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F5Cl6nZRt5nOuGB.GS2aQ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Tl9o3rm1ZtmE_1rgp3HAf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FzxCrL8DSHu5OdMU9EIFC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3Gk4kOC8qKloqMTCTF2d1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SZfuenqUiFjz7742pS60_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BiE9UfeWjyMlkJnAR4nM8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Id6ZzMaBKkFiwsCDphkzU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3yfUSIO2yEZ8J0OkpRIUH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fyF4iDs3DTwso.ELdVGmc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NI32NLO74EUDhAGbVMlLy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y_4ChXNUXjWGkwcdqN7IU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5sWUYA8mqe13ItSZGq1VF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Mg2JRkhtIe.B1yW5e_LdA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__vGYrIjvFGCsXsEoV9dF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nH_HTJ5XYeJQAmJsjkwYX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Ikp.hRN5uAxa8sPArqyi7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6tuDlyFnZKa1QpEgNNbif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dLCFtrOj.dmTzbylndYpS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Em3xrEum5Z9jsIrw9HJ.c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oOZKWKoY70kjblFmQSb3dw"/>
</p:tagLst>
</file>

<file path=ppt/tags/tag3.xml><?xml version="1.0" encoding="utf-8"?>
<p:tagLst xmlns:a="http://schemas.openxmlformats.org/drawingml/2006/main" xmlns:r="http://schemas.openxmlformats.org/officeDocument/2006/relationships" xmlns:p="http://schemas.openxmlformats.org/presentationml/2006/main">
  <p:tag name="NOREPLACE" val="true"/>
</p:tagLst>
</file>

<file path=ppt/tags/tag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Q8kSJBPWvDv.hSH8lbF_z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RgI5jBbqN1xUb1ZYUWnzB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uIYIjDAVa7CJLTtYsmI.2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FJ3UMgPZupp5CQEXmUigr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1fdBBbkYAfwWjcFTqisWG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PuU7mRKevoJoVHQ5YFnBE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QeBsuWLaZecGClEY9_Skp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rfokJnNjOlzXHLcvVKxt.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2VabPWrE9mbolEOrUQRsp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VJj6564KQlBRRvRuRSN1EA"/>
</p:tagLst>
</file>

<file path=ppt/tags/tag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BtkW3KtNmk3eAXOPcn6Kt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Jj8DJV_aivkp7U437fMS.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VFMuIfhoBoKVIu3zX8Fh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yZeS4eFmXtztyeJO8lhGK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Ik3bpe9WGVsBRNMhtrXGa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U_2ImxRooahgmQCFgQ8GJ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thY9kXBOhcoiSEr7lsj8B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rU32GnV0WC7kAde.aDIxx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gVze9UiSPkOGHz4FVUsqm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KUoCXsSP34ZCfPOb0nNoeQ"/>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f4xXz8SJSgwpO4RhwzRiP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_nBg2qUlVnxnvrqxtM0BX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dpqQ1mE3nNmmYZ2uLi_Sd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_ApAAbDk8kKMeyxQiG.3B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stnIn81ubAWpay9OIT2.7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9jpqDTDERjLtC8mo9nWCM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r6jd_0loiJaeYJwU7NWRr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URL8c7SZ4nNYfQ3g95Ims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vGYEJsst_J3bGHl9FnZGu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NKnkEgxCBZ8reBpilr7exQ"/>
</p:tagLst>
</file>

<file path=ppt/tags/tag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4k.._bFljrzV8vsS184TOQ"/>
</p:tagLst>
</file>

<file path=ppt/tags/tag33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3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33.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34.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35.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36.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37.xml><?xml version="1.0" encoding="utf-8"?>
<p:tagLst xmlns:a="http://schemas.openxmlformats.org/drawingml/2006/main" xmlns:r="http://schemas.openxmlformats.org/officeDocument/2006/relationships" xmlns:p="http://schemas.openxmlformats.org/presentationml/2006/main">
  <p:tag name="NAME" val="SingleBoatText"/>
</p:tagLst>
</file>

<file path=ppt/tags/tag338.xml><?xml version="1.0" encoding="utf-8"?>
<p:tagLst xmlns:a="http://schemas.openxmlformats.org/drawingml/2006/main" xmlns:r="http://schemas.openxmlformats.org/officeDocument/2006/relationships" xmlns:p="http://schemas.openxmlformats.org/presentationml/2006/main">
  <p:tag name="NAME" val="SingleBoatText"/>
</p:tagLst>
</file>

<file path=ppt/tags/tag339.xml><?xml version="1.0" encoding="utf-8"?>
<p:tagLst xmlns:a="http://schemas.openxmlformats.org/drawingml/2006/main" xmlns:r="http://schemas.openxmlformats.org/officeDocument/2006/relationships" xmlns:p="http://schemas.openxmlformats.org/presentationml/2006/main">
  <p:tag name="NAME" val="SingleBoatText"/>
</p:tagLst>
</file>

<file path=ppt/tags/tag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0.xml><?xml version="1.0" encoding="utf-8"?>
<p:tagLst xmlns:a="http://schemas.openxmlformats.org/drawingml/2006/main" xmlns:r="http://schemas.openxmlformats.org/officeDocument/2006/relationships" xmlns:p="http://schemas.openxmlformats.org/presentationml/2006/main">
  <p:tag name="NAME" val="SingleBoatText"/>
</p:tagLst>
</file>

<file path=ppt/tags/tag341.xml><?xml version="1.0" encoding="utf-8"?>
<p:tagLst xmlns:a="http://schemas.openxmlformats.org/drawingml/2006/main" xmlns:r="http://schemas.openxmlformats.org/officeDocument/2006/relationships" xmlns:p="http://schemas.openxmlformats.org/presentationml/2006/main">
  <p:tag name="NAME" val="SingleBoatText"/>
</p:tagLst>
</file>

<file path=ppt/tags/tag342.xml><?xml version="1.0" encoding="utf-8"?>
<p:tagLst xmlns:a="http://schemas.openxmlformats.org/drawingml/2006/main" xmlns:r="http://schemas.openxmlformats.org/officeDocument/2006/relationships" xmlns:p="http://schemas.openxmlformats.org/presentationml/2006/main">
  <p:tag name="NAME" val="SingleBoatText"/>
</p:tagLst>
</file>

<file path=ppt/tags/tag343.xml><?xml version="1.0" encoding="utf-8"?>
<p:tagLst xmlns:a="http://schemas.openxmlformats.org/drawingml/2006/main" xmlns:r="http://schemas.openxmlformats.org/officeDocument/2006/relationships" xmlns:p="http://schemas.openxmlformats.org/presentationml/2006/main">
  <p:tag name="NAME" val="SingleBoatText"/>
</p:tagLst>
</file>

<file path=ppt/tags/tag344.xml><?xml version="1.0" encoding="utf-8"?>
<p:tagLst xmlns:a="http://schemas.openxmlformats.org/drawingml/2006/main" xmlns:r="http://schemas.openxmlformats.org/officeDocument/2006/relationships" xmlns:p="http://schemas.openxmlformats.org/presentationml/2006/main">
  <p:tag name="NAME" val="SingleBoatText"/>
</p:tagLst>
</file>

<file path=ppt/tags/tag345.xml><?xml version="1.0" encoding="utf-8"?>
<p:tagLst xmlns:a="http://schemas.openxmlformats.org/drawingml/2006/main" xmlns:r="http://schemas.openxmlformats.org/officeDocument/2006/relationships" xmlns:p="http://schemas.openxmlformats.org/presentationml/2006/main">
  <p:tag name="NAME" val="SingleBoatText"/>
</p:tagLst>
</file>

<file path=ppt/tags/tag346.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47.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48.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49.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51.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52.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53.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54.xml><?xml version="1.0" encoding="utf-8"?>
<p:tagLst xmlns:a="http://schemas.openxmlformats.org/drawingml/2006/main" xmlns:r="http://schemas.openxmlformats.org/officeDocument/2006/relationships" xmlns:p="http://schemas.openxmlformats.org/presentationml/2006/main">
  <p:tag name="NAME" val="SingleBoatText"/>
</p:tagLst>
</file>

<file path=ppt/tags/tag355.xml><?xml version="1.0" encoding="utf-8"?>
<p:tagLst xmlns:a="http://schemas.openxmlformats.org/drawingml/2006/main" xmlns:r="http://schemas.openxmlformats.org/officeDocument/2006/relationships" xmlns:p="http://schemas.openxmlformats.org/presentationml/2006/main">
  <p:tag name="NAME" val="SingleBoatText"/>
</p:tagLst>
</file>

<file path=ppt/tags/tag356.xml><?xml version="1.0" encoding="utf-8"?>
<p:tagLst xmlns:a="http://schemas.openxmlformats.org/drawingml/2006/main" xmlns:r="http://schemas.openxmlformats.org/officeDocument/2006/relationships" xmlns:p="http://schemas.openxmlformats.org/presentationml/2006/main">
  <p:tag name="NAME" val="SingleBoatText"/>
</p:tagLst>
</file>

<file path=ppt/tags/tag357.xml><?xml version="1.0" encoding="utf-8"?>
<p:tagLst xmlns:a="http://schemas.openxmlformats.org/drawingml/2006/main" xmlns:r="http://schemas.openxmlformats.org/officeDocument/2006/relationships" xmlns:p="http://schemas.openxmlformats.org/presentationml/2006/main">
  <p:tag name="NAME" val="SingleBoatText"/>
</p:tagLst>
</file>

<file path=ppt/tags/tag358.xml><?xml version="1.0" encoding="utf-8"?>
<p:tagLst xmlns:a="http://schemas.openxmlformats.org/drawingml/2006/main" xmlns:r="http://schemas.openxmlformats.org/officeDocument/2006/relationships" xmlns:p="http://schemas.openxmlformats.org/presentationml/2006/main">
  <p:tag name="NAME" val="SingleBoatText"/>
</p:tagLst>
</file>

<file path=ppt/tags/tag359.xml><?xml version="1.0" encoding="utf-8"?>
<p:tagLst xmlns:a="http://schemas.openxmlformats.org/drawingml/2006/main" xmlns:r="http://schemas.openxmlformats.org/officeDocument/2006/relationships" xmlns:p="http://schemas.openxmlformats.org/presentationml/2006/main">
  <p:tag name="NAME" val="SingleBoatText"/>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60.xml><?xml version="1.0" encoding="utf-8"?>
<p:tagLst xmlns:a="http://schemas.openxmlformats.org/drawingml/2006/main" xmlns:r="http://schemas.openxmlformats.org/officeDocument/2006/relationships" xmlns:p="http://schemas.openxmlformats.org/presentationml/2006/main">
  <p:tag name="NAME" val="SingleBoatText"/>
</p:tagLst>
</file>

<file path=ppt/tags/tag361.xml><?xml version="1.0" encoding="utf-8"?>
<p:tagLst xmlns:a="http://schemas.openxmlformats.org/drawingml/2006/main" xmlns:r="http://schemas.openxmlformats.org/officeDocument/2006/relationships" xmlns:p="http://schemas.openxmlformats.org/presentationml/2006/main">
  <p:tag name="NAME" val="SingleBoatText"/>
</p:tagLst>
</file>

<file path=ppt/tags/tag362.xml><?xml version="1.0" encoding="utf-8"?>
<p:tagLst xmlns:a="http://schemas.openxmlformats.org/drawingml/2006/main" xmlns:r="http://schemas.openxmlformats.org/officeDocument/2006/relationships" xmlns:p="http://schemas.openxmlformats.org/presentationml/2006/main">
  <p:tag name="NAME" val="SingleBoatText"/>
</p:tagLst>
</file>

<file path=ppt/tags/tag363.xml><?xml version="1.0" encoding="utf-8"?>
<p:tagLst xmlns:a="http://schemas.openxmlformats.org/drawingml/2006/main" xmlns:r="http://schemas.openxmlformats.org/officeDocument/2006/relationships" xmlns:p="http://schemas.openxmlformats.org/presentationml/2006/main">
  <p:tag name="NAME" val="SingleBoatText"/>
</p:tagLst>
</file>

<file path=ppt/tags/tag364.xml><?xml version="1.0" encoding="utf-8"?>
<p:tagLst xmlns:a="http://schemas.openxmlformats.org/drawingml/2006/main" xmlns:r="http://schemas.openxmlformats.org/officeDocument/2006/relationships" xmlns:p="http://schemas.openxmlformats.org/presentationml/2006/main">
  <p:tag name="NAME" val="SingleBoatText"/>
</p:tagLst>
</file>

<file path=ppt/tags/tag365.xml><?xml version="1.0" encoding="utf-8"?>
<p:tagLst xmlns:a="http://schemas.openxmlformats.org/drawingml/2006/main" xmlns:r="http://schemas.openxmlformats.org/officeDocument/2006/relationships" xmlns:p="http://schemas.openxmlformats.org/presentationml/2006/main">
  <p:tag name="NAME" val="SingleBoatText"/>
</p:tagLst>
</file>

<file path=ppt/tags/tag366.xml><?xml version="1.0" encoding="utf-8"?>
<p:tagLst xmlns:a="http://schemas.openxmlformats.org/drawingml/2006/main" xmlns:r="http://schemas.openxmlformats.org/officeDocument/2006/relationships" xmlns:p="http://schemas.openxmlformats.org/presentationml/2006/main">
  <p:tag name="NAME" val="SingleBoatText"/>
</p:tagLst>
</file>

<file path=ppt/tags/tag367.xml><?xml version="1.0" encoding="utf-8"?>
<p:tagLst xmlns:a="http://schemas.openxmlformats.org/drawingml/2006/main" xmlns:r="http://schemas.openxmlformats.org/officeDocument/2006/relationships" xmlns:p="http://schemas.openxmlformats.org/presentationml/2006/main">
  <p:tag name="NAME" val="SingleBoatText"/>
</p:tagLst>
</file>

<file path=ppt/tags/tag368.xml><?xml version="1.0" encoding="utf-8"?>
<p:tagLst xmlns:a="http://schemas.openxmlformats.org/drawingml/2006/main" xmlns:r="http://schemas.openxmlformats.org/officeDocument/2006/relationships" xmlns:p="http://schemas.openxmlformats.org/presentationml/2006/main">
  <p:tag name="NAME" val="SingleBoatText"/>
</p:tagLst>
</file>

<file path=ppt/tags/tag369.xml><?xml version="1.0" encoding="utf-8"?>
<p:tagLst xmlns:a="http://schemas.openxmlformats.org/drawingml/2006/main" xmlns:r="http://schemas.openxmlformats.org/officeDocument/2006/relationships" xmlns:p="http://schemas.openxmlformats.org/presentationml/2006/main">
  <p:tag name="NAME" val="SingleBoatText"/>
</p:tagLst>
</file>

<file path=ppt/tags/tag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0.xml><?xml version="1.0" encoding="utf-8"?>
<p:tagLst xmlns:a="http://schemas.openxmlformats.org/drawingml/2006/main" xmlns:r="http://schemas.openxmlformats.org/officeDocument/2006/relationships" xmlns:p="http://schemas.openxmlformats.org/presentationml/2006/main">
  <p:tag name="NAME" val="SingleBoatText"/>
</p:tagLst>
</file>

<file path=ppt/tags/tag371.xml><?xml version="1.0" encoding="utf-8"?>
<p:tagLst xmlns:a="http://schemas.openxmlformats.org/drawingml/2006/main" xmlns:r="http://schemas.openxmlformats.org/officeDocument/2006/relationships" xmlns:p="http://schemas.openxmlformats.org/presentationml/2006/main">
  <p:tag name="NAME" val="SingleBoatText"/>
</p:tagLst>
</file>

<file path=ppt/tags/tag372.xml><?xml version="1.0" encoding="utf-8"?>
<p:tagLst xmlns:a="http://schemas.openxmlformats.org/drawingml/2006/main" xmlns:r="http://schemas.openxmlformats.org/officeDocument/2006/relationships" xmlns:p="http://schemas.openxmlformats.org/presentationml/2006/main">
  <p:tag name="NAME" val="SingleBoatText"/>
</p:tagLst>
</file>

<file path=ppt/tags/tag373.xml><?xml version="1.0" encoding="utf-8"?>
<p:tagLst xmlns:a="http://schemas.openxmlformats.org/drawingml/2006/main" xmlns:r="http://schemas.openxmlformats.org/officeDocument/2006/relationships" xmlns:p="http://schemas.openxmlformats.org/presentationml/2006/main">
  <p:tag name="NAME" val="SingleBoatText"/>
</p:tagLst>
</file>

<file path=ppt/tags/tag374.xml><?xml version="1.0" encoding="utf-8"?>
<p:tagLst xmlns:a="http://schemas.openxmlformats.org/drawingml/2006/main" xmlns:r="http://schemas.openxmlformats.org/officeDocument/2006/relationships" xmlns:p="http://schemas.openxmlformats.org/presentationml/2006/main">
  <p:tag name="NAME" val="SingleBoatText"/>
</p:tagLst>
</file>

<file path=ppt/tags/tag375.xml><?xml version="1.0" encoding="utf-8"?>
<p:tagLst xmlns:a="http://schemas.openxmlformats.org/drawingml/2006/main" xmlns:r="http://schemas.openxmlformats.org/officeDocument/2006/relationships" xmlns:p="http://schemas.openxmlformats.org/presentationml/2006/main">
  <p:tag name="NAME" val="SingleBoatText"/>
</p:tagLst>
</file>

<file path=ppt/tags/tag376.xml><?xml version="1.0" encoding="utf-8"?>
<p:tagLst xmlns:a="http://schemas.openxmlformats.org/drawingml/2006/main" xmlns:r="http://schemas.openxmlformats.org/officeDocument/2006/relationships" xmlns:p="http://schemas.openxmlformats.org/presentationml/2006/main">
  <p:tag name="NAME" val="SingleBoatText"/>
</p:tagLst>
</file>

<file path=ppt/tags/tag377.xml><?xml version="1.0" encoding="utf-8"?>
<p:tagLst xmlns:a="http://schemas.openxmlformats.org/drawingml/2006/main" xmlns:r="http://schemas.openxmlformats.org/officeDocument/2006/relationships" xmlns:p="http://schemas.openxmlformats.org/presentationml/2006/main">
  <p:tag name="NAME" val="SingleBoatText"/>
</p:tagLst>
</file>

<file path=ppt/tags/tag378.xml><?xml version="1.0" encoding="utf-8"?>
<p:tagLst xmlns:a="http://schemas.openxmlformats.org/drawingml/2006/main" xmlns:r="http://schemas.openxmlformats.org/officeDocument/2006/relationships" xmlns:p="http://schemas.openxmlformats.org/presentationml/2006/main">
  <p:tag name="NAME" val="SingleBoatText"/>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SHAPENAME" val="5. Sourc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2.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A.02nHkQhEdtr.VH09sVMA"/>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Y7sRgWUhE2ewYE1hixGb.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wtzFqLDudPwI4gRatntTP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sxM1z8VYPSx8RSGM.mFmd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eb9KP3bE.0Z.eEhOAhGI4Q"/>
</p:tagLst>
</file>

<file path=ppt/tags/tag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OVZqiVlok2PiZIfGUfGQt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mpfwvynvWPqbDAEUEJsg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ImoM1CBD.JYK8y4EW7QF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PprLaPwEeiykbnxlsjRPe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6.xml><?xml version="1.0" encoding="utf-8"?>
<p:tagLst xmlns:a="http://schemas.openxmlformats.org/drawingml/2006/main" xmlns:r="http://schemas.openxmlformats.org/officeDocument/2006/relationships" xmlns:p="http://schemas.openxmlformats.org/presentationml/2006/main">
  <p:tag name="SHAPENAME" val="5. Source"/>
</p:tagLst>
</file>

<file path=ppt/tags/tag397.xml><?xml version="1.0" encoding="utf-8"?>
<p:tagLst xmlns:a="http://schemas.openxmlformats.org/drawingml/2006/main" xmlns:r="http://schemas.openxmlformats.org/officeDocument/2006/relationships" xmlns:p="http://schemas.openxmlformats.org/presentationml/2006/main">
  <p:tag name="NAME" val="LineBasicStrong"/>
</p:tagLst>
</file>

<file path=ppt/tags/tag398.xml><?xml version="1.0" encoding="utf-8"?>
<p:tagLst xmlns:a="http://schemas.openxmlformats.org/drawingml/2006/main" xmlns:r="http://schemas.openxmlformats.org/officeDocument/2006/relationships" xmlns:p="http://schemas.openxmlformats.org/presentationml/2006/main">
  <p:tag name="NAME" val="LineBasicStrong"/>
</p:tagLst>
</file>

<file path=ppt/tags/tag399.xml><?xml version="1.0" encoding="utf-8"?>
<p:tagLst xmlns:a="http://schemas.openxmlformats.org/drawingml/2006/main" xmlns:r="http://schemas.openxmlformats.org/officeDocument/2006/relationships" xmlns:p="http://schemas.openxmlformats.org/presentationml/2006/main">
  <p:tag name="NAME" val="LineBasicStron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00.xml><?xml version="1.0" encoding="utf-8"?>
<p:tagLst xmlns:a="http://schemas.openxmlformats.org/drawingml/2006/main" xmlns:r="http://schemas.openxmlformats.org/officeDocument/2006/relationships" xmlns:p="http://schemas.openxmlformats.org/presentationml/2006/main">
  <p:tag name="NAME" val="LineBasicStrong"/>
</p:tagLst>
</file>

<file path=ppt/tags/tag401.xml><?xml version="1.0" encoding="utf-8"?>
<p:tagLst xmlns:a="http://schemas.openxmlformats.org/drawingml/2006/main" xmlns:r="http://schemas.openxmlformats.org/officeDocument/2006/relationships" xmlns:p="http://schemas.openxmlformats.org/presentationml/2006/main">
  <p:tag name="NAME" val="LineBasicStron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4.xml><?xml version="1.0" encoding="utf-8"?>
<p:tagLst xmlns:a="http://schemas.openxmlformats.org/drawingml/2006/main" xmlns:r="http://schemas.openxmlformats.org/officeDocument/2006/relationships" xmlns:p="http://schemas.openxmlformats.org/presentationml/2006/main">
  <p:tag name="SHAPENAME" val="5. Source"/>
</p:tagLst>
</file>

<file path=ppt/tags/tag405.xml><?xml version="1.0" encoding="utf-8"?>
<p:tagLst xmlns:a="http://schemas.openxmlformats.org/drawingml/2006/main" xmlns:r="http://schemas.openxmlformats.org/officeDocument/2006/relationships" xmlns:p="http://schemas.openxmlformats.org/presentationml/2006/main">
  <p:tag name="NAME" val="LineBasicStrong"/>
</p:tagLst>
</file>

<file path=ppt/tags/tag406.xml><?xml version="1.0" encoding="utf-8"?>
<p:tagLst xmlns:a="http://schemas.openxmlformats.org/drawingml/2006/main" xmlns:r="http://schemas.openxmlformats.org/officeDocument/2006/relationships" xmlns:p="http://schemas.openxmlformats.org/presentationml/2006/main">
  <p:tag name="NAME" val="LineBasicStrong"/>
</p:tagLst>
</file>

<file path=ppt/tags/tag407.xml><?xml version="1.0" encoding="utf-8"?>
<p:tagLst xmlns:a="http://schemas.openxmlformats.org/drawingml/2006/main" xmlns:r="http://schemas.openxmlformats.org/officeDocument/2006/relationships" xmlns:p="http://schemas.openxmlformats.org/presentationml/2006/main">
  <p:tag name="NAME" val="LineBasicStrong"/>
</p:tagLst>
</file>

<file path=ppt/tags/tag408.xml><?xml version="1.0" encoding="utf-8"?>
<p:tagLst xmlns:a="http://schemas.openxmlformats.org/drawingml/2006/main" xmlns:r="http://schemas.openxmlformats.org/officeDocument/2006/relationships" xmlns:p="http://schemas.openxmlformats.org/presentationml/2006/main">
  <p:tag name="NAME" val="LineBasicStron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1.xml><?xml version="1.0" encoding="utf-8"?>
<p:tagLst xmlns:a="http://schemas.openxmlformats.org/drawingml/2006/main" xmlns:r="http://schemas.openxmlformats.org/officeDocument/2006/relationships" xmlns:p="http://schemas.openxmlformats.org/presentationml/2006/main">
  <p:tag name="SHAPENAME" val="5. Source"/>
</p:tagLst>
</file>

<file path=ppt/tags/tag412.xml><?xml version="1.0" encoding="utf-8"?>
<p:tagLst xmlns:a="http://schemas.openxmlformats.org/drawingml/2006/main" xmlns:r="http://schemas.openxmlformats.org/officeDocument/2006/relationships" xmlns:p="http://schemas.openxmlformats.org/presentationml/2006/main">
  <p:tag name="NAME" val="LineBasicStrong"/>
</p:tagLst>
</file>

<file path=ppt/tags/tag413.xml><?xml version="1.0" encoding="utf-8"?>
<p:tagLst xmlns:a="http://schemas.openxmlformats.org/drawingml/2006/main" xmlns:r="http://schemas.openxmlformats.org/officeDocument/2006/relationships" xmlns:p="http://schemas.openxmlformats.org/presentationml/2006/main">
  <p:tag name="NAME" val="LineBasicStrong"/>
</p:tagLst>
</file>

<file path=ppt/tags/tag414.xml><?xml version="1.0" encoding="utf-8"?>
<p:tagLst xmlns:a="http://schemas.openxmlformats.org/drawingml/2006/main" xmlns:r="http://schemas.openxmlformats.org/officeDocument/2006/relationships" xmlns:p="http://schemas.openxmlformats.org/presentationml/2006/main">
  <p:tag name="NAME" val="LineBasicStrong"/>
</p:tagLst>
</file>

<file path=ppt/tags/tag415.xml><?xml version="1.0" encoding="utf-8"?>
<p:tagLst xmlns:a="http://schemas.openxmlformats.org/drawingml/2006/main" xmlns:r="http://schemas.openxmlformats.org/officeDocument/2006/relationships" xmlns:p="http://schemas.openxmlformats.org/presentationml/2006/main">
  <p:tag name="NAME" val="LineBasicStrong"/>
</p:tagLst>
</file>

<file path=ppt/tags/tag416.xml><?xml version="1.0" encoding="utf-8"?>
<p:tagLst xmlns:a="http://schemas.openxmlformats.org/drawingml/2006/main" xmlns:r="http://schemas.openxmlformats.org/officeDocument/2006/relationships" xmlns:p="http://schemas.openxmlformats.org/presentationml/2006/main">
  <p:tag name="NAME" val="LineBasicStrong"/>
</p:tagLst>
</file>

<file path=ppt/tags/tag417.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U37LcotdKg1zZj5iFLgCN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caHmt12FgkzWOfe52gvHt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Bz5cn72rd2WKnCkjeQ4dl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csvmwDQJvGIKhyqgJ6Tj9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yENxdMMr83TyJGPgOAf9t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EO1QhbfLD7IMDOwyInb1D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Kwd7s21jY1nToehnfQ81Fg"/>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s1nlW9H_D9NGEf0sewYooA"/>
</p:tagLst>
</file>

<file path=ppt/tags/tag429.xml><?xml version="1.0" encoding="utf-8"?>
<p:tagLst xmlns:a="http://schemas.openxmlformats.org/drawingml/2006/main" xmlns:r="http://schemas.openxmlformats.org/officeDocument/2006/relationships" xmlns:p="http://schemas.openxmlformats.org/presentationml/2006/main">
  <p:tag name="APLORISLIBID" val="L8801f72f-51ca-42cd-ac36-78243dee5798.1.OY1Clw=="/>
</p:tagLst>
</file>

<file path=ppt/tags/tag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ZH4YvJuboS6SPWcq0TkYm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ze9BEldVb9lpr38YDBdUx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qEWwvcYM0btneHQPTvyPZ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9S0iSHMDCR0E6mOST0Haq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x4rel_jF4pBXjvwjurcrg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RqmGO1I7DAmnbniaxHsj_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ZJqJQExtWB7kiSBY92sQK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vKWOarEw4Wo1g5xf.tp7nQ"/>
</p:tagLst>
</file>

<file path=ppt/tags/tag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ifQqsw9ZJC26dTVriNku6Q"/>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1kbBlGRJ5pTfSCLBU4oGq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TNwBVLQ17PS7E6RdH_0Rw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FpjqCIsbStTMIm6kda4is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hXavN8ttVpYaeeaIRkccew"/>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tKNfZvCyeX.uejMzCTwHOA"/>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b_8erwroNCz7x0NVjyG8w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uLJrpiBj_o.eYlSy6SMTx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rBuw7CIUF3yP2t.qJEeUg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EnsVcN3b_OvYTiejmoTNRA"/>
</p:tagLst>
</file>

<file path=ppt/tags/tag45.xml><?xml version="1.0" encoding="utf-8"?>
<p:tagLst xmlns:a="http://schemas.openxmlformats.org/drawingml/2006/main" xmlns:r="http://schemas.openxmlformats.org/officeDocument/2006/relationships" xmlns:p="http://schemas.openxmlformats.org/presentationml/2006/main">
  <p:tag name="SHAPENAME" val="5. Source"/>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DD4TIzr5CmCRHZlJDgwWB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s3Z0kcO2slQhEYPW59qfy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jf.cLZycn7rxQiqf2tf3ig"/>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lOgLDWQoOn0J_3wlD6pTB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Ry015peMxPC4n7G4Bcgrz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RQbUeMVhj.Srs_oKuLLBd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CY2ik23bsM6cL3dgvuW_o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9fEFfTiipVInhFkQUvRZ1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C31KQxsNcax55LWy3OPeT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B.BcefNuQImgNcqhx_LtDw"/>
</p:tagLst>
</file>

<file path=ppt/tags/tag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t49DdMG2S9wmKR7KMY7ETQ"/>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vCTqxazAA73Y6ysoF9TQN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pSXCy6HMoqfjWp6GtB4zI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y9B7yl8mHCsTmt5AasopMw"/>
</p:tagLst>
</file>

<file path=ppt/tags/tag464.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7.xml><?xml version="1.0" encoding="utf-8"?>
<p:tagLst xmlns:a="http://schemas.openxmlformats.org/drawingml/2006/main" xmlns:r="http://schemas.openxmlformats.org/officeDocument/2006/relationships" xmlns:p="http://schemas.openxmlformats.org/presentationml/2006/main">
  <p:tag name="MTNUMBER" val="0.222374298713344"/>
  <p:tag name="MTTABLE" val="HTitleDiv"/>
</p:tagLst>
</file>

<file path=ppt/tags/tag468.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469.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0.xml><?xml version="1.0" encoding="utf-8"?>
<p:tagLst xmlns:a="http://schemas.openxmlformats.org/drawingml/2006/main" xmlns:r="http://schemas.openxmlformats.org/officeDocument/2006/relationships" xmlns:p="http://schemas.openxmlformats.org/presentationml/2006/main">
  <p:tag name="MTNUMBER" val="0.222374298713344"/>
  <p:tag name="MTTABLE" val="HTitleDiv"/>
</p:tagLst>
</file>

<file path=ppt/tags/tag471.xml><?xml version="1.0" encoding="utf-8"?>
<p:tagLst xmlns:a="http://schemas.openxmlformats.org/drawingml/2006/main" xmlns:r="http://schemas.openxmlformats.org/officeDocument/2006/relationships" xmlns:p="http://schemas.openxmlformats.org/presentationml/2006/main">
  <p:tag name="MTNUMBER" val="0.222374298713344"/>
  <p:tag name="MTTABLE" val="HTitleDiv"/>
</p:tagLst>
</file>

<file path=ppt/tags/tag472.xml><?xml version="1.0" encoding="utf-8"?>
<p:tagLst xmlns:a="http://schemas.openxmlformats.org/drawingml/2006/main" xmlns:r="http://schemas.openxmlformats.org/officeDocument/2006/relationships" xmlns:p="http://schemas.openxmlformats.org/presentationml/2006/main">
  <p:tag name="MTNUMBER" val="0.222374298713344"/>
  <p:tag name="MTTABLE" val="HTitleDiv"/>
</p:tagLst>
</file>

<file path=ppt/tags/tag473.xml><?xml version="1.0" encoding="utf-8"?>
<p:tagLst xmlns:a="http://schemas.openxmlformats.org/drawingml/2006/main" xmlns:r="http://schemas.openxmlformats.org/officeDocument/2006/relationships" xmlns:p="http://schemas.openxmlformats.org/presentationml/2006/main">
  <p:tag name="MTNUMBER" val="0.222374298713344"/>
  <p:tag name="MTTABLE" val="HTitleDiv"/>
</p:tagLst>
</file>

<file path=ppt/tags/tag474.xml><?xml version="1.0" encoding="utf-8"?>
<p:tagLst xmlns:a="http://schemas.openxmlformats.org/drawingml/2006/main" xmlns:r="http://schemas.openxmlformats.org/officeDocument/2006/relationships" xmlns:p="http://schemas.openxmlformats.org/presentationml/2006/main">
  <p:tag name="MTNUMBER" val="0.222374298713344"/>
  <p:tag name="MTTABLE" val="HTitleDiv"/>
</p:tagLst>
</file>

<file path=ppt/tags/tag475.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476.xml><?xml version="1.0" encoding="utf-8"?>
<p:tagLst xmlns:a="http://schemas.openxmlformats.org/drawingml/2006/main" xmlns:r="http://schemas.openxmlformats.org/officeDocument/2006/relationships" xmlns:p="http://schemas.openxmlformats.org/presentationml/2006/main">
  <p:tag name="NAME" val="TrackerAlphaBlue"/>
</p:tagLst>
</file>

<file path=ppt/tags/tag477.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478.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479.xml><?xml version="1.0" encoding="utf-8"?>
<p:tagLst xmlns:a="http://schemas.openxmlformats.org/drawingml/2006/main" xmlns:r="http://schemas.openxmlformats.org/officeDocument/2006/relationships" xmlns:p="http://schemas.openxmlformats.org/presentationml/2006/main">
  <p:tag name="NAME" val="TrackerAlphaBlu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80.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481.xml><?xml version="1.0" encoding="utf-8"?>
<p:tagLst xmlns:a="http://schemas.openxmlformats.org/drawingml/2006/main" xmlns:r="http://schemas.openxmlformats.org/officeDocument/2006/relationships" xmlns:p="http://schemas.openxmlformats.org/presentationml/2006/main">
  <p:tag name="NAME" val="TrackerAlphaBlue"/>
</p:tagLst>
</file>

<file path=ppt/tags/tag482.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483.xml><?xml version="1.0" encoding="utf-8"?>
<p:tagLst xmlns:a="http://schemas.openxmlformats.org/drawingml/2006/main" xmlns:r="http://schemas.openxmlformats.org/officeDocument/2006/relationships" xmlns:p="http://schemas.openxmlformats.org/presentationml/2006/main">
  <p:tag name="NAME" val="TrackerAlphaBlue"/>
</p:tagLst>
</file>

<file path=ppt/tags/tag484.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485.xml><?xml version="1.0" encoding="utf-8"?>
<p:tagLst xmlns:a="http://schemas.openxmlformats.org/drawingml/2006/main" xmlns:r="http://schemas.openxmlformats.org/officeDocument/2006/relationships" xmlns:p="http://schemas.openxmlformats.org/presentationml/2006/main">
  <p:tag name="NAME" val="TrackerAlphaBlue"/>
</p:tagLst>
</file>

<file path=ppt/tags/tag486.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487.xml><?xml version="1.0" encoding="utf-8"?>
<p:tagLst xmlns:a="http://schemas.openxmlformats.org/drawingml/2006/main" xmlns:r="http://schemas.openxmlformats.org/officeDocument/2006/relationships" xmlns:p="http://schemas.openxmlformats.org/presentationml/2006/main">
  <p:tag name="NAME" val="TrackerAlphaBlue"/>
</p:tagLst>
</file>

<file path=ppt/tags/tag488.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489.xml><?xml version="1.0" encoding="utf-8"?>
<p:tagLst xmlns:a="http://schemas.openxmlformats.org/drawingml/2006/main" xmlns:r="http://schemas.openxmlformats.org/officeDocument/2006/relationships" xmlns:p="http://schemas.openxmlformats.org/presentationml/2006/main">
  <p:tag name="SLIDELOOKUP" val="20251029154851433214748363523"/>
</p:tagLst>
</file>

<file path=ppt/tags/tag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9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9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9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9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9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9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9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xml><?xml version="1.0" encoding="utf-8"?>
<p:tagLst xmlns:a="http://schemas.openxmlformats.org/drawingml/2006/main" xmlns:r="http://schemas.openxmlformats.org/officeDocument/2006/relationships" xmlns:p="http://schemas.openxmlformats.org/presentationml/2006/main">
  <p:tag name="SHAPENAME" val="4. Footnote"/>
</p:tagLst>
</file>

<file path=ppt/tags/tag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00.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50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0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03.xml><?xml version="1.0" encoding="utf-8"?>
<p:tagLst xmlns:a="http://schemas.openxmlformats.org/drawingml/2006/main" xmlns:r="http://schemas.openxmlformats.org/officeDocument/2006/relationships" xmlns:p="http://schemas.openxmlformats.org/presentationml/2006/main">
  <p:tag name="NAME" val="TrackerNumBlue"/>
</p:tagLst>
</file>

<file path=ppt/tags/tag504.xml><?xml version="1.0" encoding="utf-8"?>
<p:tagLst xmlns:a="http://schemas.openxmlformats.org/drawingml/2006/main" xmlns:r="http://schemas.openxmlformats.org/officeDocument/2006/relationships" xmlns:p="http://schemas.openxmlformats.org/presentationml/2006/main">
  <p:tag name="NAME" val="TrackerNumBlue"/>
</p:tagLst>
</file>

<file path=ppt/tags/tag505.xml><?xml version="1.0" encoding="utf-8"?>
<p:tagLst xmlns:a="http://schemas.openxmlformats.org/drawingml/2006/main" xmlns:r="http://schemas.openxmlformats.org/officeDocument/2006/relationships" xmlns:p="http://schemas.openxmlformats.org/presentationml/2006/main">
  <p:tag name="NAME" val="TrackerNumBlue"/>
</p:tagLst>
</file>

<file path=ppt/tags/tag506.xml><?xml version="1.0" encoding="utf-8"?>
<p:tagLst xmlns:a="http://schemas.openxmlformats.org/drawingml/2006/main" xmlns:r="http://schemas.openxmlformats.org/officeDocument/2006/relationships" xmlns:p="http://schemas.openxmlformats.org/presentationml/2006/main">
  <p:tag name="NAME" val="TrackerNumBlue"/>
</p:tagLst>
</file>

<file path=ppt/tags/tag507.xml><?xml version="1.0" encoding="utf-8"?>
<p:tagLst xmlns:a="http://schemas.openxmlformats.org/drawingml/2006/main" xmlns:r="http://schemas.openxmlformats.org/officeDocument/2006/relationships" xmlns:p="http://schemas.openxmlformats.org/presentationml/2006/main">
  <p:tag name="NAME" val="TrackerNumBlue"/>
</p:tagLst>
</file>

<file path=ppt/tags/tag508.xml><?xml version="1.0" encoding="utf-8"?>
<p:tagLst xmlns:a="http://schemas.openxmlformats.org/drawingml/2006/main" xmlns:r="http://schemas.openxmlformats.org/officeDocument/2006/relationships" xmlns:p="http://schemas.openxmlformats.org/presentationml/2006/main">
  <p:tag name="NAME" val="TrackerNumBlue"/>
</p:tagLst>
</file>

<file path=ppt/tags/tag509.xml><?xml version="1.0" encoding="utf-8"?>
<p:tagLst xmlns:a="http://schemas.openxmlformats.org/drawingml/2006/main" xmlns:r="http://schemas.openxmlformats.org/officeDocument/2006/relationships" xmlns:p="http://schemas.openxmlformats.org/presentationml/2006/main">
  <p:tag name="NAME" val="TrackerNumBlue"/>
</p:tagLst>
</file>

<file path=ppt/tags/tag51.xml><?xml version="1.0" encoding="utf-8"?>
<p:tagLst xmlns:a="http://schemas.openxmlformats.org/drawingml/2006/main" xmlns:r="http://schemas.openxmlformats.org/officeDocument/2006/relationships" xmlns:p="http://schemas.openxmlformats.org/presentationml/2006/main">
  <p:tag name="SHAPENAME" val="5. Source"/>
</p:tagLst>
</file>

<file path=ppt/tags/tag510.xml><?xml version="1.0" encoding="utf-8"?>
<p:tagLst xmlns:a="http://schemas.openxmlformats.org/drawingml/2006/main" xmlns:r="http://schemas.openxmlformats.org/officeDocument/2006/relationships" xmlns:p="http://schemas.openxmlformats.org/presentationml/2006/main">
  <p:tag name="NAME" val="TrackerNumBlue"/>
</p:tagLst>
</file>

<file path=ppt/tags/tag511.xml><?xml version="1.0" encoding="utf-8"?>
<p:tagLst xmlns:a="http://schemas.openxmlformats.org/drawingml/2006/main" xmlns:r="http://schemas.openxmlformats.org/officeDocument/2006/relationships" xmlns:p="http://schemas.openxmlformats.org/presentationml/2006/main">
  <p:tag name="NAME" val="TrackerNumBlue"/>
</p:tagLst>
</file>

<file path=ppt/tags/tag512.xml><?xml version="1.0" encoding="utf-8"?>
<p:tagLst xmlns:a="http://schemas.openxmlformats.org/drawingml/2006/main" xmlns:r="http://schemas.openxmlformats.org/officeDocument/2006/relationships" xmlns:p="http://schemas.openxmlformats.org/presentationml/2006/main">
  <p:tag name="NAME" val="TrackerNumBlue"/>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15.xml><?xml version="1.0" encoding="utf-8"?>
<p:tagLst xmlns:a="http://schemas.openxmlformats.org/drawingml/2006/main" xmlns:r="http://schemas.openxmlformats.org/officeDocument/2006/relationships" xmlns:p="http://schemas.openxmlformats.org/presentationml/2006/main">
  <p:tag name="NAME" val="TrackerNumBlue"/>
</p:tagLst>
</file>

<file path=ppt/tags/tag516.xml><?xml version="1.0" encoding="utf-8"?>
<p:tagLst xmlns:a="http://schemas.openxmlformats.org/drawingml/2006/main" xmlns:r="http://schemas.openxmlformats.org/officeDocument/2006/relationships" xmlns:p="http://schemas.openxmlformats.org/presentationml/2006/main">
  <p:tag name="NAME" val="LineBasicStrong"/>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9y6yYKtEYMmn6wLJu7uOs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_mhifKN6zwQIy9V8t8JwD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7u5FY_Qjtq1oax_rktDGnA"/>
</p:tagLst>
</file>

<file path=ppt/tags/tag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GtsIJIn45ZUeFKnitW9uHw"/>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1mFiu5qk0bMNso1fRX3rB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quEeR_sSu0cJViIr1EPE7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cVXiAkjie1G1JHLWcHyptQ"/>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FhWpLDzMPhdHfynD47fMd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naWtGFg6xJDNcFYiCfXGhw"/>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a.eTHDNnZWzFgRNLViIsO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EqInnsz2oHIQ9cq1DOD7ww"/>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yl_fOSmw.VYIcowZhoRzEg"/>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DzzZeh.yDGFZ1oiuSy0j8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2tbnoiZr39va0SNTTFksZ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HAb3WJ.LEI3E8EnloKgcxA"/>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qxpxlhQSybMOgHZkqHSY0g"/>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6ZJhJYPFnbUk0CZOVSSUy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TP1pmJ2ErvL0RRAzpdWAhw"/>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9icJwJ96yy4K0owgpjtqtg"/>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xsIQyXeACAYX.Nx71fuR8w"/>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Hc2lFk2PDQvj76FioP2yA"/>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bQsTiDh0gsNuiHpu2RiwT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ZA7_I932vpINyWu8ii5Xx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E847JxDnM0kLoeCD6VZaE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5N_EB1ibrTBmQr8aESoB0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Blrwz1k4B9x7Wp9Mgl_YU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Jx4e.vqCuuPK54caXyT_A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8j8kT3EAG2JeezKnaqngvA"/>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2x5IACuR1b.LUH4HVmY3pg"/>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9ltYIgxoLPy6aUCwIfy6mQ"/>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i4wpSGltV_x8cnP4FuErK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6FkdHoRZy4_GPG3NeEpDUg"/>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KdrnElbUhRqqmUF2vIUiiA"/>
</p:tagLst>
</file>

<file path=ppt/tags/tag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9BLxS2BkXM6s7YgoSUPQLg"/>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9oM2EG82ztXLy.YSkFTckQ"/>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3mACbmbIC.oLnUs5OS6ADw"/>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RgmmXRuKC2OnTP0nyQG_ug"/>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swQIOGaMXHCfhl1vlBiRZQ"/>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4SSZKkJ3VrdlWLR7TUEjVg"/>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p.YYIyUWH10BYgt7akaYHA"/>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kZmBcXM77a1ZCVhu9LBHWQ"/>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2XCOG3rsveGilAFVW7F_6Q"/>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cmt4S9Db9EjsmMJQ4XDZfg"/>
</p:tagLst>
</file>

<file path=ppt/tags/tag5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T3fWjW3jaW0st_oBuFow7Q"/>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djMe5XmLSGnI4Uej1nKqf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QW6lSE9bMUQA_wv1U9NNn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a.gncjNK.iCpYgxGq3aq0Q"/>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rLn6XNvcLcQNWIL4r6rung"/>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nZLR3RgFVyQXnzM6Av5Gew"/>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wxIkNqguDoRLJDA47BUgW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_yp8tVGCDvF6xlo2UUY2h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_HqgIiRBqJyRu.FLZuht_g"/>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jcv1eS37E_DYfd_Y6c1gVg"/>
</p:tagLst>
</file>

<file path=ppt/tags/tag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5e55YvluNo3zF050vCkiK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kV3rlvs9bTQf3iptHqgSfA"/>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IsZCLzfqZ9PX1SZmInDh0Q"/>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FsBgL1RjS3TAf1W6UpqQgg"/>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b9LW_4qZhTKnqDqT5DZgrg"/>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QWa6EbXOc73SVjYenaKt9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rp9t25wK5BU5MC5ShKr55Q"/>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ypt2.Tlhf.iUjo1yx5tO0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8.DxXVeXfltMKFa6oVztx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C3pXH7HUFbFCmR70X2R.wQ"/>
</p:tagLst>
</file>

<file path=ppt/tags/tag58.xml><?xml version="1.0" encoding="utf-8"?>
<p:tagLst xmlns:a="http://schemas.openxmlformats.org/drawingml/2006/main" xmlns:r="http://schemas.openxmlformats.org/officeDocument/2006/relationships" xmlns:p="http://schemas.openxmlformats.org/presentationml/2006/main">
  <p:tag name="SHAPENAME" val="5. Source"/>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X3rzSB_3vy38iQ1SommdsQ"/>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V7YTeRVpoj5lsCjBC_jjS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HkadPm1rGldR4ctXjYbcXQ"/>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j2YIITbIm9FDe1zhvGZgIA"/>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nu5dSYXPL23zK6QtvBcxvQ"/>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I9hBf.uOC_TQfYReAFc8Q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aftI4jdifwF_l4tDQACuf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kZqEK84sMIe26ko65cxikA"/>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Yt4ztixNB0.TG4PtXAP5z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mHx1qofgnq2ixT_Tas6aOg"/>
</p:tagLst>
</file>

<file path=ppt/tags/tag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eKkvNwUQyTmVleOwC7y1Dg"/>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fkLZCmU35Jn5.PF1qd4NAQ"/>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Kkop8waOi8Ix9pnuaGQKmg"/>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9uvk2rkjD0wdv50cKAM.rw"/>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YbveNzK4oWf6PufujWsW_Q"/>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v_U3l8T1wXY1OimxtUhs2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VhELdpsonsqef2HCgKgenw"/>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mhH1cXXQnpTSz03QpTyX7Q"/>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V2LrbIy2EoVsNnrjiwoVcg"/>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9LP5Bvp.d5eXTgoZ47Grlg"/>
</p:tagLst>
</file>

<file path=ppt/tags/tag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2K4_Nw4jeGrbHcvPzt5zcw"/>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orxyrdVOd2H5Ks_91cYJ.A"/>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ZOIRKPyK_ApeJvmwvEBwJQ"/>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e6TDMJCAnsSm4opfdYOnB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8EF3OeYKnxp7FPxv1evBaA"/>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xxTucr7v0duUzKp3WVCZqA"/>
</p:tagLst>
</file>

<file path=ppt/tags/tag606.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wAMCbZWn2kJMakG3sREw7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34n2eTwTSCIyh6q1W9vzmw"/>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BqJV0dsJLQ.SDLwhviaR6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T7PeKxJQoy5cYTLHfow4V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l83LM63w3o4FkllgGdto6A"/>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J9eYnNJfDppwh9Mubdps0A"/>
</p:tagLst>
</file>

<file path=ppt/tags/tag613.xml><?xml version="1.0" encoding="utf-8"?>
<p:tagLst xmlns:a="http://schemas.openxmlformats.org/drawingml/2006/main" xmlns:r="http://schemas.openxmlformats.org/officeDocument/2006/relationships" xmlns:p="http://schemas.openxmlformats.org/presentationml/2006/main">
  <p:tag name="SHAPENAME" val="4. Footnote"/>
</p:tagLst>
</file>

<file path=ppt/tags/tag614.xml><?xml version="1.0" encoding="utf-8"?>
<p:tagLst xmlns:a="http://schemas.openxmlformats.org/drawingml/2006/main" xmlns:r="http://schemas.openxmlformats.org/officeDocument/2006/relationships" xmlns:p="http://schemas.openxmlformats.org/presentationml/2006/main">
  <p:tag name="NAME" val="LineBasicStron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17.xml><?xml version="1.0" encoding="utf-8"?>
<p:tagLst xmlns:a="http://schemas.openxmlformats.org/drawingml/2006/main" xmlns:r="http://schemas.openxmlformats.org/officeDocument/2006/relationships" xmlns:p="http://schemas.openxmlformats.org/presentationml/2006/main">
  <p:tag name="NAME" val="TrackerNumBlue"/>
</p:tagLst>
</file>

<file path=ppt/tags/tag618.xml><?xml version="1.0" encoding="utf-8"?>
<p:tagLst xmlns:a="http://schemas.openxmlformats.org/drawingml/2006/main" xmlns:r="http://schemas.openxmlformats.org/officeDocument/2006/relationships" xmlns:p="http://schemas.openxmlformats.org/presentationml/2006/main">
  <p:tag name="NAME" val="LineBasicStrong"/>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9y6yYKtEYMmn6wLJu7uOsA"/>
</p:tagLst>
</file>

<file path=ppt/tags/tag6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_mhifKN6zwQIy9V8t8JwDA"/>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7u5FY_Qjtq1oax_rktDGn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GtsIJIn45ZUeFKnitW9uHw"/>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1mFiu5qk0bMNso1fRX3rBg"/>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quEeR_sSu0cJViIr1EPE7g"/>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FhWpLDzMPhdHfynD47fMdw"/>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naWtGFg6xJDNcFYiCfXGh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a.eTHDNnZWzFgRNLViIsOQ"/>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EqInnsz2oHIQ9cq1DOD7w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yl_fOSmw.VYIcowZhoRzEg"/>
</p:tagLst>
</file>

<file path=ppt/tags/tag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DzzZeh.yDGFZ1oiuSy0j8g"/>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6ZJhJYPFnbUk0CZOVSSUyA"/>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9icJwJ96yy4K0owgpjtqtg"/>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Hc2lFk2PDQvj76FioP2y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ZA7_I932vpINyWu8ii5Xxw"/>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5N_EB1ibrTBmQr8aESoB0g"/>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Blrwz1k4B9x7Wp9Mgl_YUw"/>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2x5IACuR1b.LUH4HVmY3pg"/>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9ltYIgxoLPy6aUCwIfy6mQ"/>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6FkdHoRZy4_GPG3NeEpDUg"/>
</p:tagLst>
</file>

<file path=ppt/tags/tag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KdrnElbUhRqqmUF2vIUiiA"/>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9BLxS2BkXM6s7YgoSUPQLg"/>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9oM2EG82ztXLy.YSkFTckQ"/>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swQIOGaMXHCfhl1vlBiRZ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p.YYIyUWH10BYgt7akaYHA"/>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kZmBcXM77a1ZCVhu9LBHWQ"/>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cmt4S9Db9EjsmMJQ4XDZfg"/>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T3fWjW3jaW0st_oBuFow7Q"/>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a.gncjNK.iCpYgxGq3aq0Q"/>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rLn6XNvcLcQNWIL4r6rung"/>
</p:tagLst>
</file>

<file path=ppt/tags/tag6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nZLR3RgFVyQXnzM6Av5Gew"/>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wxIkNqguDoRLJDA47BUgW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_yp8tVGCDvF6xlo2UUY2hg"/>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_HqgIiRBqJyRu.FLZuht_g"/>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jcv1eS37E_DYfd_Y6c1gVg"/>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IsZCLzfqZ9PX1SZmInDh0Q"/>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b9LW_4qZhTKnqDqT5DZgrg"/>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QWa6EbXOc73SVjYenaKt9g"/>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rp9t25wK5BU5MC5ShKr55Q"/>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ypt2.Tlhf.iUjo1yx5tO0A"/>
</p:tagLst>
</file>

<file path=ppt/tags/tag66.xml><?xml version="1.0" encoding="utf-8"?>
<p:tagLst xmlns:a="http://schemas.openxmlformats.org/drawingml/2006/main" xmlns:r="http://schemas.openxmlformats.org/officeDocument/2006/relationships" xmlns:p="http://schemas.openxmlformats.org/presentationml/2006/main">
  <p:tag name="SHAPENAME" val="5. Source"/>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8.DxXVeXfltMKFa6oVztx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C3pXH7HUFbFCmR70X2R.wQ"/>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V7YTeRVpoj5lsCjBC_jjS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HkadPm1rGldR4ctXjYbcXQ"/>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YbveNzK4oWf6PufujWsW_Q"/>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nu5dSYXPL23zK6QtvBcxvQ"/>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I9hBf.uOC_TQfYReAFc8QQ"/>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kZqEK84sMIe26ko65cxikA"/>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Yt4ztixNB0.TG4PtXAP5zw"/>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IiNbgFdpZoOjcubbfAvn_g"/>
</p:tagLst>
</file>

<file path=ppt/tags/tag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Tc1DE6s8lkEXUiVY1ePSpg"/>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tDbQCmHz8xy5X1kxfS03hQ"/>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j2YIITbIm9FDe1zhvGZgIA"/>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tEnEj9bsjcWKJmHvnqaumA"/>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rxTJD7X1CsMP7hW6Yvs_c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vOS7GcYJQ7PUlj7twnmw8g"/>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uuyHMXqgYIbbU6lto8tSE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pexHzzCYMCJ5q5ciBlKP4Q"/>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D3oLiKZVIOqReubsciFzRw"/>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S3y9yxXUGlZPziuE5Ss3.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aN3Z2YyI.B3adu4M8RkxIA"/>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ysZtvFG8kvzn2BQUrZl5xA"/>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91FZBBpjf2fIpQ6eZ2rMjw"/>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56rxj1IwfRsmo2TRgf7HiQ"/>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q62l.dXu8VaWWfQlBxz96A"/>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ctrAL3t63euV66kgxyFk3Q"/>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uRjdaFhIxNKT3brxvLvUT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HfwDJkRnjX_roVz5Fuc53A"/>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ktvA60uBcQYyTSyowd3yuw"/>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wq5QnXbB_wFmdS2jUrUmu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as5alH6KUD7X16uQ0G6mTw"/>
</p:tagLst>
</file>

<file path=ppt/tags/tag691.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wAMCbZWn2kJMakG3sREw7Q"/>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34n2eTwTSCIyh6q1W9vzmw"/>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yUFV_DeVeyF_r6xH5zvHQ"/>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YuQHsZAHqyO3gBeS_x0f7w"/>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T7PeKxJQoy5cYTLHfow4VA"/>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l83LM63w3o4FkllgGdto6A"/>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OS9z0NuwH6_Vx3LIo5Q4rQ"/>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WwpV_tge8UmHJFb1BLw_2g"/>
</p:tagLst>
</file>

<file path=ppt/tags/tag7.xml><?xml version="1.0" encoding="utf-8"?>
<p:tagLst xmlns:a="http://schemas.openxmlformats.org/drawingml/2006/main" xmlns:r="http://schemas.openxmlformats.org/officeDocument/2006/relationships" xmlns:p="http://schemas.openxmlformats.org/presentationml/2006/main">
  <p:tag name="NAME" val="ACET"/>
</p:tagLst>
</file>

<file path=ppt/tags/tag7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00.xml><?xml version="1.0" encoding="utf-8"?>
<p:tagLst xmlns:a="http://schemas.openxmlformats.org/drawingml/2006/main" xmlns:r="http://schemas.openxmlformats.org/officeDocument/2006/relationships" xmlns:p="http://schemas.openxmlformats.org/presentationml/2006/main">
  <p:tag name="SHAPENAME" val="4. Footnote"/>
</p:tagLst>
</file>

<file path=ppt/tags/tag701.xml><?xml version="1.0" encoding="utf-8"?>
<p:tagLst xmlns:a="http://schemas.openxmlformats.org/drawingml/2006/main" xmlns:r="http://schemas.openxmlformats.org/officeDocument/2006/relationships" xmlns:p="http://schemas.openxmlformats.org/presentationml/2006/main">
  <p:tag name="NAME" val="LineBasicStrong"/>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04.xml><?xml version="1.0" encoding="utf-8"?>
<p:tagLst xmlns:a="http://schemas.openxmlformats.org/drawingml/2006/main" xmlns:r="http://schemas.openxmlformats.org/officeDocument/2006/relationships" xmlns:p="http://schemas.openxmlformats.org/presentationml/2006/main">
  <p:tag name="NAME" val="TrackerNumBlue"/>
</p:tagLst>
</file>

<file path=ppt/tags/tag705.xml><?xml version="1.0" encoding="utf-8"?>
<p:tagLst xmlns:a="http://schemas.openxmlformats.org/drawingml/2006/main" xmlns:r="http://schemas.openxmlformats.org/officeDocument/2006/relationships" xmlns:p="http://schemas.openxmlformats.org/presentationml/2006/main">
  <p:tag name="NAME" val="LineBasicStrong"/>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9y6yYKtEYMmn6wLJu7uOsA"/>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_mhifKN6zwQIy9V8t8JwDA"/>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7u5FY_Qjtq1oax_rktDGnA"/>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GtsIJIn45ZUeFKnitW9uHw"/>
</p:tagLst>
</file>

<file path=ppt/tags/tag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1mFiu5qk0bMNso1fRX3rBg"/>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ysZtvFG8kvzn2BQUrZl5xA"/>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quEeR_sSu0cJViIr1EPE7g"/>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tDbQCmHz8xy5X1kxfS03hQ"/>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FhWpLDzMPhdHfynD47fMdw"/>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vOS7GcYJQ7PUlj7twnmw8g"/>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rxTJD7X1CsMP7hW6Yvs_cA"/>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naWtGFg6xJDNcFYiCfXGhw"/>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a.eTHDNnZWzFgRNLViIsOQ"/>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EqInnsz2oHIQ9cq1DOD7ww"/>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yl_fOSmw.VYIcowZhoRzEg"/>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DzzZeh.yDGFZ1oiuSy0j8g"/>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6ZJhJYPFnbUk0CZOVSSUyA"/>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9icJwJ96yy4K0owgpjtqtg"/>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Hc2lFk2PDQvj76FioP2yA"/>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ZA7_I932vpINyWu8ii5Xxw"/>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5N_EB1ibrTBmQr8aESoB0g"/>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Blrwz1k4B9x7Wp9Mgl_YUw"/>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2x5IACuR1b.LUH4HVmY3pg"/>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9ltYIgxoLPy6aUCwIfy6mQ"/>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6FkdHoRZy4_GPG3NeEpDUg"/>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KdrnElbUhRqqmUF2vIUiiA"/>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9BLxS2BkXM6s7YgoSUPQLg"/>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9oM2EG82ztXLy.YSkFTckQ"/>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swQIOGaMXHCfhl1vlBiRZQ"/>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p.YYIyUWH10BYgt7akaYHA"/>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kZmBcXM77a1ZCVhu9LBHWQ"/>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cmt4S9Db9EjsmMJQ4XDZfg"/>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T3fWjW3jaW0st_oBuFow7Q"/>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a.gncjNK.iCpYgxGq3aq0Q"/>
</p:tagLst>
</file>

<file path=ppt/tags/tag74.xml><?xml version="1.0" encoding="utf-8"?>
<p:tagLst xmlns:a="http://schemas.openxmlformats.org/drawingml/2006/main" xmlns:r="http://schemas.openxmlformats.org/officeDocument/2006/relationships" xmlns:p="http://schemas.openxmlformats.org/presentationml/2006/main">
  <p:tag name="SHAPENAME" val="5. Source"/>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rLn6XNvcLcQNWIL4r6rung"/>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nZLR3RgFVyQXnzM6Av5Gew"/>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wxIkNqguDoRLJDA47BUgWg"/>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_yp8tVGCDvF6xlo2UUY2hg"/>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_HqgIiRBqJyRu.FLZuht_g"/>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jcv1eS37E_DYfd_Y6c1gVg"/>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IsZCLzfqZ9PX1SZmInDh0Q"/>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b9LW_4qZhTKnqDqT5DZgrg"/>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QWa6EbXOc73SVjYenaKt9g"/>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rp9t25wK5BU5MC5ShKr55Q"/>
</p:tagLst>
</file>

<file path=ppt/tags/tag7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ypt2.Tlhf.iUjo1yx5tO0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8.DxXVeXfltMKFa6oVztxQ"/>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C3pXH7HUFbFCmR70X2R.wQ"/>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V7YTeRVpoj5lsCjBC_jjSg"/>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HkadPm1rGldR4ctXjYbcXQ"/>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YbveNzK4oWf6PufujWsW_Q"/>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nu5dSYXPL23zK6QtvBcxvQ"/>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j2YIITbIm9FDe1zhvGZgIA"/>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kZqEK84sMIe26ko65cxikA"/>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pexHzzCYMCJ5q5ciBlKP4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IiNbgFdpZoOjcubbfAvn_g"/>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Tc1DE6s8lkEXUiVY1ePSpg"/>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Yt4ztixNB0.TG4PtXAP5zw"/>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tEnEj9bsjcWKJmHvnqaumA"/>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uuyHMXqgYIbbU6lto8tSEA"/>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I9hBf.uOC_TQfYReAFc8QQ"/>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USBH.wLkBCvNwgC3gmuNeA"/>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Wf11QtCJHq3OxteWuaIRtQ"/>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8ZOKuKTz0Pk_QVjEyAeh.Q"/>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QC1fKjgXSjJSKZ9D1BBYe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uTyFU7pQVV674dGdfUXMCg"/>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k9VVOWg4icpN27LiIKPTHw"/>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0q3MzVen5GRcFJyKVPGoBA"/>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HfwDJkRnjX_roVz5Fuc53A"/>
</p:tagLst>
</file>

<file path=ppt/tags/tag774.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wAMCbZWn2kJMakG3sREw7Q"/>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34n2eTwTSCIyh6q1W9vzmw"/>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yUFV_DeVeyF_r6xH5zvHQ"/>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l0mr1eQ_1bS6Ds1qjtOzMw"/>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T7PeKxJQoy5cYTLHfow4VA"/>
</p:tagLst>
</file>

<file path=ppt/tags/tag7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l83LM63w3o4FkllgGdto6A"/>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OS9z0NuwH6_Vx3LIo5Q4rQ"/>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DcoFytjeEKfXzHb5bAouLA"/>
</p:tagLst>
</file>

<file path=ppt/tags/tag783.xml><?xml version="1.0" encoding="utf-8"?>
<p:tagLst xmlns:a="http://schemas.openxmlformats.org/drawingml/2006/main" xmlns:r="http://schemas.openxmlformats.org/officeDocument/2006/relationships" xmlns:p="http://schemas.openxmlformats.org/presentationml/2006/main">
  <p:tag name="SHAPENAME" val="4. Footnote"/>
</p:tagLst>
</file>

<file path=ppt/tags/tag784.xml><?xml version="1.0" encoding="utf-8"?>
<p:tagLst xmlns:a="http://schemas.openxmlformats.org/drawingml/2006/main" xmlns:r="http://schemas.openxmlformats.org/officeDocument/2006/relationships" xmlns:p="http://schemas.openxmlformats.org/presentationml/2006/main">
  <p:tag name="NAME" val="LineBasicStrong"/>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87.xml><?xml version="1.0" encoding="utf-8"?>
<p:tagLst xmlns:a="http://schemas.openxmlformats.org/drawingml/2006/main" xmlns:r="http://schemas.openxmlformats.org/officeDocument/2006/relationships" xmlns:p="http://schemas.openxmlformats.org/presentationml/2006/main">
  <p:tag name="NAME" val="LineBasicStrong"/>
</p:tagLst>
</file>

<file path=ppt/tags/tag788.xml><?xml version="1.0" encoding="utf-8"?>
<p:tagLst xmlns:a="http://schemas.openxmlformats.org/drawingml/2006/main" xmlns:r="http://schemas.openxmlformats.org/officeDocument/2006/relationships" xmlns:p="http://schemas.openxmlformats.org/presentationml/2006/main">
  <p:tag name="NAME" val="LineBasicStrong"/>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tobpaeaHfpFucKaUe5QKLQ"/>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bKyKYPExO2eP0vaUX8GL5A"/>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aeK4IMPHuHKKJTWqo40ZAw"/>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Va3cI2RreviklooB4o96eQ"/>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YO71hjMrvI6EcYdHmLqGsw"/>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JNma6jjwqYWnxdEs5kFg0w"/>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S8SQpZLrdBEXxSLCLitwFw"/>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3vorbqaQJVUX1788.vdpTQ"/>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XLvG1rzhfJKkVcVbHW3DKA"/>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4ccsSt877O4MCUe22XcEsw"/>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1Q.4yPRRZ7rwemHxIvWaUg"/>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7YTpM6ufeG7NaS29gcJzhg"/>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C4.xsmHgBwQb_w38o_kzvg"/>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F3Z8G2Gi5JVUggErDLDynA"/>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PimBJtBm4GEFTAoHtjehRA"/>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y7WCdqr1mQ2UU9od5qkERw"/>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1uaYfNQm5DLox8EuV682.g"/>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bgckW1dJdcbhfJKwyL9PsA"/>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cOKyt7RZs54TglwhJ_8_Dg"/>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hIkNUAXZbGEuImo_oHG8pA"/>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Rteo3c_KsHeYTYcRTW2KMw"/>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L6Wa7Y7LR.YxR6Xp1_V.SQ"/>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4UYfbxWxAo7DYTuwTqBcog"/>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82.xml><?xml version="1.0" encoding="utf-8"?>
<p:tagLst xmlns:a="http://schemas.openxmlformats.org/drawingml/2006/main" xmlns:r="http://schemas.openxmlformats.org/officeDocument/2006/relationships" xmlns:p="http://schemas.openxmlformats.org/presentationml/2006/main">
  <p:tag name="SHAPENAME" val="5. Source"/>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mtiEve6HvXjPMUBPYTrU3A"/>
</p:tagLst>
</file>

<file path=ppt/tags/tag822.xml><?xml version="1.0" encoding="utf-8"?>
<p:tagLst xmlns:a="http://schemas.openxmlformats.org/drawingml/2006/main" xmlns:r="http://schemas.openxmlformats.org/officeDocument/2006/relationships" xmlns:p="http://schemas.openxmlformats.org/presentationml/2006/main">
  <p:tag name="NAME" val="TrackerNumBlue"/>
</p:tagLst>
</file>

<file path=ppt/tags/tag823.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824.xml><?xml version="1.0" encoding="utf-8"?>
<p:tagLst xmlns:a="http://schemas.openxmlformats.org/drawingml/2006/main" xmlns:r="http://schemas.openxmlformats.org/officeDocument/2006/relationships" xmlns:p="http://schemas.openxmlformats.org/presentationml/2006/main">
  <p:tag name="SHAPENAME" val="4. Footnote"/>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27.xml><?xml version="1.0" encoding="utf-8"?>
<p:tagLst xmlns:a="http://schemas.openxmlformats.org/drawingml/2006/main" xmlns:r="http://schemas.openxmlformats.org/officeDocument/2006/relationships" xmlns:p="http://schemas.openxmlformats.org/presentationml/2006/main">
  <p:tag name="NAME" val="LineBasicStrong"/>
</p:tagLst>
</file>

<file path=ppt/tags/tag828.xml><?xml version="1.0" encoding="utf-8"?>
<p:tagLst xmlns:a="http://schemas.openxmlformats.org/drawingml/2006/main" xmlns:r="http://schemas.openxmlformats.org/officeDocument/2006/relationships" xmlns:p="http://schemas.openxmlformats.org/presentationml/2006/main">
  <p:tag name="NAME" val="LineBasicStrong"/>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bKyKYPExO2eP0vaUX8GL5A"/>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aeK4IMPHuHKKJTWqo40ZAw"/>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rpQrCNiOobOvAKjpfFT_xw"/>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YO71hjMrvI6EcYdHmLqGsw"/>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JNma6jjwqYWnxdEs5kFg0w"/>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S8SQpZLrdBEXxSLCLitwFw"/>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3vorbqaQJVUX1788.vdpTQ"/>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dqRo3lQ1pBjcyQF5cmnGcA"/>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4ccsSt877O4MCUe22XcEsw"/>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sGHFJISFBCcT3f1MVZDk7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hb48tOqpGub3Zhftci1rIw"/>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0x.lSryOstfG2fcj4zOs6A"/>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HAwtW_AJQ81GQwhAw7FHSg"/>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1l4BhN0imkmt.9mIGFH8g"/>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_5pa7ncqZ4RSlYPJbcFtOw"/>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fb.baACE2.QAaP2iAg4TPg"/>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6Iyiu0AX7GZ7i7tRLpR3zw"/>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OAUfb.kY6bfIvfXxOGUrxQ"/>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3GLTzCPhkusCTLlKhP_DXA"/>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PtIoprXh4Hcs5GospNQ5a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8dnWvA6Av7TI6XLqBt5ZWw"/>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ABx1vzCBCN2UpmoM1bG33g"/>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oEU3MvkPB1fWeYtIKnO.eg"/>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Hq0GMZoB0pHHgseggkKbbw"/>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dxJmIcF7C73ea6bD9ZlgKg"/>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QjgLZDuNDamPA5YA_nVz2Q"/>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1PA0TgtkWFBK2eeqPbS3vA"/>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Xjr9U5D_qqxkS5f3UqsQDw"/>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w3UnnuEIAv0EoI2buj80Gg"/>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8cbmLYhwsfZxBPAikmtD4g"/>
</p:tagLst>
</file>

<file path=ppt/tags/tag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6Ohiuw.Kkt.0a52ZWWZCyQ"/>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BTJpYvJpdghmZdLwwTMQsA"/>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bCVTK0fmx6YuHz7PRrxv4Q"/>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AgdKL91Ds239ySPWuKrjTA"/>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tw23B3HR6tfzrRFXRbNwcw"/>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5_TQNG8t65OyWKpqwsDTSQ"/>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ghLW7Tcop4GQwIBsG6r2tw"/>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kMA35XxSyHzpHTjy48MqCQ"/>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pP2R3FmBQ4JeWSVNk7lGbw"/>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Zfy2ImUzM2UEHHyMHmArqQ"/>
</p:tagLst>
</file>

<file path=ppt/tags/tag8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oVdAydVEpwv2bS_.RG0cvA"/>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tobpaeaHfpFucKaUe5QKLQ"/>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7hmn83O_rC6yPW46Nx9l_g"/>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dBP9uyCIXlTNLEVfNM.5Fg"/>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m1fdpnCsox82TxFuRQWvVA"/>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ORbqGcNlsnsWZdwNM6cOdA"/>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XW_dDLiRak6HkoznDX5iPA"/>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TBV0JTscXCKad0UP84jWug"/>
</p:tagLst>
</file>

<file path=ppt/tags/tag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1c82qLS4O0bX8yPvxHIftw"/>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w_U2cJO9x4W.4cgsTVfCdQ"/>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hh4zXNbjUQusZW4.o63JXA"/>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aIpPzX1mOQIHUpSMIvDYvQ"/>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tpfxANOWcvupAT1zbKkBgg"/>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89.xml><?xml version="1.0" encoding="utf-8"?>
<p:tagLst xmlns:a="http://schemas.openxmlformats.org/drawingml/2006/main" xmlns:r="http://schemas.openxmlformats.org/officeDocument/2006/relationships" xmlns:p="http://schemas.openxmlformats.org/presentationml/2006/main">
  <p:tag name="SHAPENAME" val="3. Subtitle"/>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tLstCwfeswJbNgEu8KNsBQ"/>
</p:tagLst>
</file>

<file path=ppt/tags/tag892.xml><?xml version="1.0" encoding="utf-8"?>
<p:tagLst xmlns:a="http://schemas.openxmlformats.org/drawingml/2006/main" xmlns:r="http://schemas.openxmlformats.org/officeDocument/2006/relationships" xmlns:p="http://schemas.openxmlformats.org/presentationml/2006/main">
  <p:tag name="NAME" val="TrackerNumBlue"/>
</p:tagLst>
</file>

<file path=ppt/tags/tag893.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894.xml><?xml version="1.0" encoding="utf-8"?>
<p:tagLst xmlns:a="http://schemas.openxmlformats.org/drawingml/2006/main" xmlns:r="http://schemas.openxmlformats.org/officeDocument/2006/relationships" xmlns:p="http://schemas.openxmlformats.org/presentationml/2006/main">
  <p:tag name="SHAPENAME" val="4. Footnote"/>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97.xml><?xml version="1.0" encoding="utf-8"?>
<p:tagLst xmlns:a="http://schemas.openxmlformats.org/drawingml/2006/main" xmlns:r="http://schemas.openxmlformats.org/officeDocument/2006/relationships" xmlns:p="http://schemas.openxmlformats.org/presentationml/2006/main">
  <p:tag name="NAME" val="LineBasicStrong"/>
</p:tagLst>
</file>

<file path=ppt/tags/tag898.xml><?xml version="1.0" encoding="utf-8"?>
<p:tagLst xmlns:a="http://schemas.openxmlformats.org/drawingml/2006/main" xmlns:r="http://schemas.openxmlformats.org/officeDocument/2006/relationships" xmlns:p="http://schemas.openxmlformats.org/presentationml/2006/main">
  <p:tag name="NAME" val="LineBasicStrong"/>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5. Source"/>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Ehfy10RgEEEyeH8b7ZPtog"/>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f4o9usa.S6DPSCA0AIJ4mw"/>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iug1RsLim11ZweXPBKeY1A"/>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47KUvDSNsDvZRlbZoxHG_g"/>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YFpXmRrlErZV0TUQ0ducxA"/>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N0wjJkqYzQv6EgjBSurAjA"/>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RwplYJBWrsgc.OsIq0b4tw"/>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xFJQiN1ko5zFOifkIkRJBA"/>
</p:tagLst>
</file>

<file path=ppt/tags/tag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zOIRAdW4ssN29moj1ouKzg"/>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vQ_t7iPdx_K6k4TwdtIDAg"/>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6HxNc4VdVtc2KWeJvw8tFA"/>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ub2ie5G3bUZxBTpUPAsMO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0.xml><?xml version="1.0" encoding="utf-8"?>
<p:tagLst xmlns:a="http://schemas.openxmlformats.org/drawingml/2006/main" xmlns:r="http://schemas.openxmlformats.org/officeDocument/2006/relationships" xmlns:p="http://schemas.openxmlformats.org/presentationml/2006/main">
  <p:tag name="SHAPENAME" val="4. Footnote"/>
</p:tagLst>
</file>

<file path=ppt/tags/tag921.xml><?xml version="1.0" encoding="utf-8"?>
<p:tagLst xmlns:a="http://schemas.openxmlformats.org/drawingml/2006/main" xmlns:r="http://schemas.openxmlformats.org/officeDocument/2006/relationships" xmlns:p="http://schemas.openxmlformats.org/presentationml/2006/main">
  <p:tag name="NAME" val="TrackerNumBlue"/>
</p:tagLst>
</file>

<file path=ppt/tags/tag922.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25.xml><?xml version="1.0" encoding="utf-8"?>
<p:tagLst xmlns:a="http://schemas.openxmlformats.org/drawingml/2006/main" xmlns:r="http://schemas.openxmlformats.org/officeDocument/2006/relationships" xmlns:p="http://schemas.openxmlformats.org/presentationml/2006/main">
  <p:tag name="NAME" val="LineBasicStrong"/>
</p:tagLst>
</file>

<file path=ppt/tags/tag926.xml><?xml version="1.0" encoding="utf-8"?>
<p:tagLst xmlns:a="http://schemas.openxmlformats.org/drawingml/2006/main" xmlns:r="http://schemas.openxmlformats.org/officeDocument/2006/relationships" xmlns:p="http://schemas.openxmlformats.org/presentationml/2006/main">
  <p:tag name="NAME" val="LineBasicStrong"/>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Ehfy10RgEEEyeH8b7ZPtog"/>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f4o9usa.S6DPSCA0AIJ4m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ndHmWt0..BxPQwnB6u9xeQ"/>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OVEukBCUoFE_nbUD.dTzBA"/>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hQwEHsuyg_AO2.gAT_rmIQ"/>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e.A0O77rMw5krkOe1uaqMw"/>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3ls7YuhDsGimwHzWq0z_FA"/>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wkr2LcolwT0roDcpBQ29sA"/>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1Z8Qc.nFS8zlqaMAXNqhiw"/>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I6kDeEWnbVspJBRZ7MgdRQ"/>
</p:tagLst>
</file>

<file path=ppt/tags/tag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SRyF5bHJzFT.o0y6NyUrPw"/>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WFsY4.6pwxBiSV8twMshqA"/>
</p:tagLst>
</file>

<file path=ppt/tags/tag948.xml><?xml version="1.0" encoding="utf-8"?>
<p:tagLst xmlns:a="http://schemas.openxmlformats.org/drawingml/2006/main" xmlns:r="http://schemas.openxmlformats.org/officeDocument/2006/relationships" xmlns:p="http://schemas.openxmlformats.org/presentationml/2006/main">
  <p:tag name="SHAPENAME" val="4. Footnote"/>
</p:tagLst>
</file>

<file path=ppt/tags/tag949.xml><?xml version="1.0" encoding="utf-8"?>
<p:tagLst xmlns:a="http://schemas.openxmlformats.org/drawingml/2006/main" xmlns:r="http://schemas.openxmlformats.org/officeDocument/2006/relationships" xmlns:p="http://schemas.openxmlformats.org/presentationml/2006/main">
  <p:tag name="NAME" val="TrackerNumBlue"/>
</p:tagLst>
</file>

<file path=ppt/tags/tag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50.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53.xml><?xml version="1.0" encoding="utf-8"?>
<p:tagLst xmlns:a="http://schemas.openxmlformats.org/drawingml/2006/main" xmlns:r="http://schemas.openxmlformats.org/officeDocument/2006/relationships" xmlns:p="http://schemas.openxmlformats.org/presentationml/2006/main">
  <p:tag name="NAME" val="LineBasicStrong"/>
</p:tagLst>
</file>

<file path=ppt/tags/tag954.xml><?xml version="1.0" encoding="utf-8"?>
<p:tagLst xmlns:a="http://schemas.openxmlformats.org/drawingml/2006/main" xmlns:r="http://schemas.openxmlformats.org/officeDocument/2006/relationships" xmlns:p="http://schemas.openxmlformats.org/presentationml/2006/main">
  <p:tag name="NAME" val="LineBasicStrong"/>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tobpaeaHfpFucKaUe5QKLQ"/>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bKyKYPExO2eP0vaUX8GL5A"/>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aeK4IMPHuHKKJTWqo40ZAw"/>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YO71hjMrvI6EcYdHmLqGsw"/>
</p:tagLst>
</file>

<file path=ppt/tags/tag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JNma6jjwqYWnxdEs5kFg0w"/>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S8SQpZLrdBEXxSLCLitwFw"/>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4ccsSt877O4MCUe22XcEsw"/>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ebrBITQYcuOBrH9Odcx1Eg"/>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Wqb_TRdzLxBgMx8uTLVmHw"/>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97.xml><?xml version="1.0" encoding="utf-8"?>
<p:tagLst xmlns:a="http://schemas.openxmlformats.org/drawingml/2006/main" xmlns:r="http://schemas.openxmlformats.org/officeDocument/2006/relationships" xmlns:p="http://schemas.openxmlformats.org/presentationml/2006/main">
  <p:tag name="SHAPENAME" val="3. Subtitle"/>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PXDbRvSSKVCqFDRzEGo2DA"/>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aQmwZnohSbj_mdgJgyH3vg"/>
</p:tagLst>
</file>

<file path=ppt/tags/tag975.xml><?xml version="1.0" encoding="utf-8"?>
<p:tagLst xmlns:a="http://schemas.openxmlformats.org/drawingml/2006/main" xmlns:r="http://schemas.openxmlformats.org/officeDocument/2006/relationships" xmlns:p="http://schemas.openxmlformats.org/presentationml/2006/main">
  <p:tag name="SHAPENAME" val="4. Footnote"/>
</p:tagLst>
</file>

<file path=ppt/tags/tag976.xml><?xml version="1.0" encoding="utf-8"?>
<p:tagLst xmlns:a="http://schemas.openxmlformats.org/drawingml/2006/main" xmlns:r="http://schemas.openxmlformats.org/officeDocument/2006/relationships" xmlns:p="http://schemas.openxmlformats.org/presentationml/2006/main">
  <p:tag name="NAME" val="TrackerNumBlue"/>
</p:tagLst>
</file>

<file path=ppt/tags/tag977.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8.xml><?xml version="1.0" encoding="utf-8"?>
<p:tagLst xmlns:a="http://schemas.openxmlformats.org/drawingml/2006/main" xmlns:r="http://schemas.openxmlformats.org/officeDocument/2006/relationships" xmlns:p="http://schemas.openxmlformats.org/presentationml/2006/main">
  <p:tag name="SHAPENAME" val="5. Source"/>
</p:tagLst>
</file>

<file path=ppt/tags/tag980.xml><?xml version="1.0" encoding="utf-8"?>
<p:tagLst xmlns:a="http://schemas.openxmlformats.org/drawingml/2006/main" xmlns:r="http://schemas.openxmlformats.org/officeDocument/2006/relationships" xmlns:p="http://schemas.openxmlformats.org/presentationml/2006/main">
  <p:tag name="NAME" val="TrackerNumBlue"/>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LG10g7w_JGM87jzxrNQ45w"/>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ulqG7tKBIw6FQACmgV6qjA"/>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ZPO0MKTl.94_RzJNfxdLYw"/>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wEa4to_yvVBwBNSSI0HFpQ"/>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CzGQUMh0Ipdja0bXT1VJYQ"/>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Vz95pzMclOaehZCmgZHhoQ"/>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DEQiY9ziRl5XoX62Jt3tnA"/>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Khv0vhHerklhbqRM_wKh2g"/>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Hnpu2_UY61ckRRBR8QpjTg"/>
</p:tagLst>
</file>

<file path=ppt/tags/tag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St_vnGOrMRen_KOf7BddSA"/>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bTYZUcvYQLjE5PHfocl4iw"/>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3.g7RvfF9M___rhFlv0YvA"/>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wQTtj_L7G6LCJMEKXFT16w"/>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dKRY5mze2W9IGWk_i6W1TA"/>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zoBe3n4g_ZxS0Un5HdjaNg"/>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QsG0zwOFkxgU1WviJFW3aQ"/>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XirVu2aRHX8OYuYFYwSjUg"/>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58phS0RN5KUTEp1rT2iaow"/>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uF8fDeucFCdjSXMOOyUpvQ"/>
</p:tagLst>
</file>

<file path=ppt/theme/theme1.xml><?xml version="1.0" encoding="utf-8"?>
<a:theme xmlns:a="http://schemas.openxmlformats.org/drawingml/2006/main" name="White">
  <a:themeElements>
    <a:clrScheme name="Scheme1">
      <a:dk1>
        <a:srgbClr val="000000"/>
      </a:dk1>
      <a:lt1>
        <a:srgbClr val="FFFFFF"/>
      </a:lt1>
      <a:dk2>
        <a:srgbClr val="FFFFFF"/>
      </a:dk2>
      <a:lt2>
        <a:srgbClr val="FFFFFF"/>
      </a:lt2>
      <a:accent1>
        <a:srgbClr val="00AEC7"/>
      </a:accent1>
      <a:accent2>
        <a:srgbClr val="7C858C"/>
      </a:accent2>
      <a:accent3>
        <a:srgbClr val="26D07C"/>
      </a:accent3>
      <a:accent4>
        <a:srgbClr val="003865"/>
      </a:accent4>
      <a:accent5>
        <a:srgbClr val="685BC7"/>
      </a:accent5>
      <a:accent6>
        <a:srgbClr val="1F8B9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AEC7"/>
        </a:accent1>
        <a:accent2>
          <a:srgbClr val="7C858C"/>
        </a:accent2>
        <a:accent3>
          <a:srgbClr val="26D07C"/>
        </a:accent3>
        <a:accent4>
          <a:srgbClr val="003865"/>
        </a:accent4>
        <a:accent5>
          <a:srgbClr val="685BC7"/>
        </a:accent5>
        <a:accent6>
          <a:srgbClr val="1F8B9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E6EBF0"/>
    </a:custClr>
    <a:custClr name="Custom Color7">
      <a:srgbClr val="5B6770"/>
    </a:custClr>
  </a:custClrLst>
  <a:extLst>
    <a:ext uri="{05A4C25C-085E-4340-85A3-A5531E510DB2}">
      <thm15:themeFamily xmlns:thm15="http://schemas.microsoft.com/office/thememl/2012/main" name="8595HP01_CF_16x9_ENG_V1.potx" id="{42F32C14-58EC-47D9-9028-847CDCF2A67E}" vid="{9AF27E40-36C6-4524-B55C-2496A44DAD24}"/>
    </a:ext>
  </a:extLst>
</a:theme>
</file>

<file path=ppt/theme/theme2.xml><?xml version="1.0" encoding="utf-8"?>
<a:theme xmlns:a="http://schemas.openxmlformats.org/drawingml/2006/main" name="Contrast">
  <a:themeElements>
    <a:clrScheme name="Scheme2">
      <a:dk1>
        <a:srgbClr val="FFFFFF"/>
      </a:dk1>
      <a:lt1>
        <a:srgbClr val="1F8B9D"/>
      </a:lt1>
      <a:dk2>
        <a:srgbClr val="000000"/>
      </a:dk2>
      <a:lt2>
        <a:srgbClr val="000000"/>
      </a:lt2>
      <a:accent1>
        <a:srgbClr val="FFFFFF"/>
      </a:accent1>
      <a:accent2>
        <a:srgbClr val="00AEC7"/>
      </a:accent2>
      <a:accent3>
        <a:srgbClr val="7C858C"/>
      </a:accent3>
      <a:accent4>
        <a:srgbClr val="26D07C"/>
      </a:accent4>
      <a:accent5>
        <a:srgbClr val="003865"/>
      </a:accent5>
      <a:accent6>
        <a:srgbClr val="685BC7"/>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1F8B9D"/>
        </a:lt1>
        <a:dk2>
          <a:srgbClr val="000000"/>
        </a:dk2>
        <a:lt2>
          <a:srgbClr val="000000"/>
        </a:lt2>
        <a:accent1>
          <a:srgbClr val="FFFFFF"/>
        </a:accent1>
        <a:accent2>
          <a:srgbClr val="00AEC7"/>
        </a:accent2>
        <a:accent3>
          <a:srgbClr val="7C858C"/>
        </a:accent3>
        <a:accent4>
          <a:srgbClr val="26D07C"/>
        </a:accent4>
        <a:accent5>
          <a:srgbClr val="003865"/>
        </a:accent5>
        <a:accent6>
          <a:srgbClr val="685B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E6EBF0"/>
    </a:custClr>
    <a:custClr name="Custom Color7">
      <a:srgbClr val="5B6770"/>
    </a:custClr>
  </a:custClrLst>
  <a:extLst>
    <a:ext uri="{05A4C25C-085E-4340-85A3-A5531E510DB2}">
      <thm15:themeFamily xmlns:thm15="http://schemas.microsoft.com/office/thememl/2012/main" name="8595HP01_CF_16x9_ENG_V1.potx" id="{42F32C14-58EC-47D9-9028-847CDCF2A67E}" vid="{DD447390-42C6-4045-A404-EE24DB9FFF36}"/>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themeOverrid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3">
    <wetp:webextensionref xmlns:r="http://schemas.openxmlformats.org/officeDocument/2006/relationships" r:id="rId1"/>
  </wetp:taskpane>
  <wetp:taskpane dockstate="right" visibility="0" width="525" row="15">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B0BBBD9C-7E92-43DB-94A8-2B1A716663AF}">
  <we:reference id="5332053f-08b1-4ad5-b936-144d44d33f40" version="2.1.0.2" store="EXCatalog" storeType="EXCatalog"/>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A36CB36-0D55-4E5B-8E3F-06E34B1102E2}">
  <we:reference id="e74ca2a7-5e50-4ebf-bfa5-bb75c7950374" version="4.0.0.0" store="EXCatalog" storeType="EXCatalog"/>
  <we:alternateReferences/>
  <we:properties>
    <we:property name="srChargeCodeData" value="{&quot;selectedSupportOption&quot;:&quot;CLIENT&quot;,&quot;language&quot;:&quot;English&quot;,&quot;chargeCode&quot;:{&quot;activityCode&quot;:&quot;CE&quot;,&quot;anchorTag&quot;:&quot;&quot;,&quot;announcements&quot;:{&quot;createdAt&quot;:null,&quot;id&quot;:2,&quot;link&quot;:&quot;https://mckinsey.service-now.com/ghd/en/sliderequest-add-in-not-showing-in-powerpoint?id=mck_ghd_kb_article&amp;utm_medium=web&amp;utm_source=ghd_website&amp;utm_content=ai_search_result&amp;sysparm_article=KO106994&amp;sys_kb_id=7e689c03d1083210cacde81885285f84&amp;table=kb_knowledge&amp;searchTerm=sliderequest&quot;,&quot;linkText&quot;:&quot;Learn more.&quot;,&quot;longDescription&quot;:&quot;Start times are delayed due to a technical issue that is now resolved. While we work to restore normal services levels, please contact the Service Desk if you have a client-critical request.&quot;,&quot;shortDescription&quot;:&quot;A recent Microsoft Office update may cause SlideRequest to disappear from your toolbar. Restore from File&gt;Account&gt;Get Add-ins. &quot;,&quot;showOnAddin&quot;:1,&quot;source&quot;:&quot;web-addin&quot;,&quot;updatedAt&quot;:{},&quot;webAddinAnnouncementText&quot;:{&quot;body&quot;:&quot;A recent Microsoft Office update may cause SlideRequest to disappear from your toolbar. Restore from File&gt;Account&gt;Get Add-ins. &quot;,&quot;heading&quot;:&quot;Alert!&quot;,&quot;primaryAction&quot;:{&quot;label&quot;:&quot;Learn more.&quot;,&quot;url&quot;:&quot;https://mckinsey.service-now.com/ghd/en/sliderequest-add-in-not-showing-in-powerpoint?id=mck_ghd_kb_article&amp;utm_medium=web&amp;utm_source=ghd_website&amp;utm_content=ai_search_result&amp;sysparm_article=KO106994&amp;sys_kb_id=7e689c03d1083210cacde81885285f84&amp;table=kb_knowledge&amp;searchTerm=sliderequest&quot;},&quot;secondaryAction&quot;:{&quot;label&quot;:&quot;&quot;,&quot;url&quot;:&quot;&quot;},&quot;style&quot;:&quot;warning&quot;}},&quot;chargeCodeRegistered&quot;:false,&quot;coreServicesLimit&quot;:15,&quot;critical&quot;:0,&quot;description&quot;:&quot;&quot;,&quot;eligibleForPlus&quot;:true,&quot;enableFPS&quot;:&quot;true&quot;,&quot;featureFlag&quot;:{&quot;overnightDeliveryEnabled&quot;:false},&quot;formType&quot;:&quot;&quot;,&quot;inScope&quot;:true,&quot;isBoxDisabled&quot;:false,&quot;isCTEEnabled&quot;:false,&quot;lane&quot;:&quot;NA&quot;,&quot;maxStartTime&quot;:480,&quot;message&quot;:&quot;&quot;,&quot;outSourced&quot;:true,&quot;platform&quot;:&quot;GW&quot;,&quot;showInternal&quot;:false,&quot;userRegistered&quot;:false,&quot;chargeCode&quot;:&quot;valid&quot;,&quot;projectType&quot;:&quot;Client&quot;,&quot;subLane&quot;:&quot;&quot;,&quot;code&quot;:&quot;1490ML01&quot;,&quot;updatedAt&quot;:&quot;2026-03-04T02:28:54.228Z&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37ac4fa-902d-4f29-bbdc-3877ea87d1ce" xsi:nil="true"/>
    <lcf76f155ced4ddcb4097134ff3c332f xmlns="f419a087-1e80-495d-85c4-486fa6b09ca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CD0E9D229717A45A0F014C745A02018" ma:contentTypeVersion="10" ma:contentTypeDescription="Create a new document." ma:contentTypeScope="" ma:versionID="f3d69bc3bfd0aac6724cf821c4b9b5ef">
  <xsd:schema xmlns:xsd="http://www.w3.org/2001/XMLSchema" xmlns:xs="http://www.w3.org/2001/XMLSchema" xmlns:p="http://schemas.microsoft.com/office/2006/metadata/properties" xmlns:ns2="f419a087-1e80-495d-85c4-486fa6b09cae" xmlns:ns3="c37ac4fa-902d-4f29-bbdc-3877ea87d1ce" targetNamespace="http://schemas.microsoft.com/office/2006/metadata/properties" ma:root="true" ma:fieldsID="971f991f8e9e1bdcc84bdb1939d05c3d" ns2:_="" ns3:_="">
    <xsd:import namespace="f419a087-1e80-495d-85c4-486fa6b09cae"/>
    <xsd:import namespace="c37ac4fa-902d-4f29-bbdc-3877ea87d1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9a087-1e80-495d-85c4-486fa6b09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02f585-f336-4ab5-8023-668eed9f00b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7ac4fa-902d-4f29-bbdc-3877ea87d1c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2af1a2d-7cff-4f55-99dc-3de56818a427}" ma:internalName="TaxCatchAll" ma:showField="CatchAllData" ma:web="c37ac4fa-902d-4f29-bbdc-3877ea87d1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F5CCB3-C396-4DE2-9FB3-96518FFD5FED}">
  <ds:schemaRefs>
    <ds:schemaRef ds:uri="c37ac4fa-902d-4f29-bbdc-3877ea87d1ce"/>
    <ds:schemaRef ds:uri="f419a087-1e80-495d-85c4-486fa6b09ca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E6317E4-616E-4A18-996B-EB22A45C8CE9}">
  <ds:schemaRefs>
    <ds:schemaRef ds:uri="c37ac4fa-902d-4f29-bbdc-3877ea87d1ce"/>
    <ds:schemaRef ds:uri="f419a087-1e80-495d-85c4-486fa6b09c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F14045A-A9D2-430D-97C7-592E529A72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8595HP01_CF_16x9_ENG_V1</Template>
  <TotalTime>23</TotalTime>
  <Words>13283</Words>
  <Application>Microsoft Office PowerPoint</Application>
  <PresentationFormat>Widescreen</PresentationFormat>
  <Paragraphs>1866</Paragraphs>
  <Slides>70</Slides>
  <Notes>11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70</vt:i4>
      </vt:variant>
    </vt:vector>
  </HeadingPairs>
  <TitlesOfParts>
    <vt:vector size="80" baseType="lpstr">
      <vt:lpstr>Segoe UI</vt:lpstr>
      <vt:lpstr>Courier New</vt:lpstr>
      <vt:lpstr>Arial</vt:lpstr>
      <vt:lpstr>Aptos</vt:lpstr>
      <vt:lpstr>Wingdings</vt:lpstr>
      <vt:lpstr>Aptos Black</vt:lpstr>
      <vt:lpstr>Georgia</vt:lpstr>
      <vt:lpstr>White</vt:lpstr>
      <vt:lpstr>Contrast</vt:lpstr>
      <vt:lpstr>think-cell Slide</vt:lpstr>
      <vt:lpstr>Large Load Interconnection Batch Study Workshop</vt:lpstr>
      <vt:lpstr>Agenda</vt:lpstr>
      <vt:lpstr>Agenda</vt:lpstr>
      <vt:lpstr>Batch Zero revision request timeline</vt:lpstr>
      <vt:lpstr>Revision Request Process Flow</vt:lpstr>
      <vt:lpstr>Related PUCT Activities</vt:lpstr>
      <vt:lpstr>Reminder of Scope and Priorities for Workshops</vt:lpstr>
      <vt:lpstr>Agenda</vt:lpstr>
      <vt:lpstr>Frequently Asked Questions (1/3)</vt:lpstr>
      <vt:lpstr>Frequently Asked Questions (2/3)</vt:lpstr>
      <vt:lpstr>Frequently Asked Questions (3/3)</vt:lpstr>
      <vt:lpstr>Agenda</vt:lpstr>
      <vt:lpstr>Survey responses overview and organization demographics dashboard</vt:lpstr>
      <vt:lpstr>The survey covered six areas and contained 20 questions</vt:lpstr>
      <vt:lpstr>Process redesign survey insights summary</vt:lpstr>
      <vt:lpstr>Eligibility and screening: Development activity cutoff date</vt:lpstr>
      <vt:lpstr>Eligibility and screening: Partially complete studies cutoff date</vt:lpstr>
      <vt:lpstr>Eligibility and screening: Intermediate or interconnection agreement criteria cutoff date</vt:lpstr>
      <vt:lpstr>Eligibility and screening: Development activity</vt:lpstr>
      <vt:lpstr>Eligibility and screening: Site preparation and construction</vt:lpstr>
      <vt:lpstr>Design of Batch Zero: Fundamental principles</vt:lpstr>
      <vt:lpstr>Design of Batch Zero: Refinement study approach</vt:lpstr>
      <vt:lpstr>Design of Batch Zero: Transmission upgrade process and design</vt:lpstr>
      <vt:lpstr>Commitment and allocation: Final commitment period</vt:lpstr>
      <vt:lpstr>Confidentiality and transparency: Publicly disclosed information</vt:lpstr>
      <vt:lpstr>Agenda</vt:lpstr>
      <vt:lpstr>Batch Zero Overview – Two Phases</vt:lpstr>
      <vt:lpstr>Batch Zero Study Scope Overview</vt:lpstr>
      <vt:lpstr>Batch Zero Study Methodology and Study Elements</vt:lpstr>
      <vt:lpstr>Outputs, Deliverables, and Timeline</vt:lpstr>
      <vt:lpstr>Batch Zero process flow chart for studied load</vt:lpstr>
      <vt:lpstr>Proposed Batch Zero Timeline</vt:lpstr>
      <vt:lpstr>Case Build</vt:lpstr>
      <vt:lpstr>Steady State Analysis</vt:lpstr>
      <vt:lpstr>Stability Screening Study</vt:lpstr>
      <vt:lpstr>Final Report</vt:lpstr>
      <vt:lpstr>Developer Commitment Deadline</vt:lpstr>
      <vt:lpstr>Batch Refinement Study</vt:lpstr>
      <vt:lpstr>RPG Comment Period</vt:lpstr>
      <vt:lpstr>RPG Study Mode</vt:lpstr>
      <vt:lpstr>TAC and Board</vt:lpstr>
      <vt:lpstr>Steady-State Batch Study process: 6-month study cadence with continuous planning integration</vt:lpstr>
      <vt:lpstr>Fundamental Principles for ERCOT's Proposed Batch Zero Criteria</vt:lpstr>
      <vt:lpstr>Eligibility flowchart: how to assess if a load is included for Batch Zero?</vt:lpstr>
      <vt:lpstr>Deep-dive: “Included as base load” (1/2)</vt:lpstr>
      <vt:lpstr>Deep-dive: “Included as base load” (2/2)</vt:lpstr>
      <vt:lpstr>Deep-dive: “Studied in Batch Zero”</vt:lpstr>
      <vt:lpstr>Deep-dive: “Not included in Batch Zero”</vt:lpstr>
      <vt:lpstr>Interconnection Studies</vt:lpstr>
      <vt:lpstr>Demonstrated Development Activity</vt:lpstr>
      <vt:lpstr>Incorporating PUC Project 58481 into Batch Zero: two implementation pathways</vt:lpstr>
      <vt:lpstr>Agenda</vt:lpstr>
      <vt:lpstr>Agenda</vt:lpstr>
      <vt:lpstr>Process redesign survey insights summary</vt:lpstr>
      <vt:lpstr>CLR and BYOG: Configurations</vt:lpstr>
      <vt:lpstr>CLR and BYOG: BYOG Self-Limiting Facility</vt:lpstr>
      <vt:lpstr>CLR and BYOG: CLR as a bridge solution</vt:lpstr>
      <vt:lpstr>CLR and BYOG: CLR concept expansion</vt:lpstr>
      <vt:lpstr>CLR and BYOG: Pre-registration of non-firm MW as CLR</vt:lpstr>
      <vt:lpstr>Four different constructs were identified by ERCOT to integrate CLR and BYOG concepts into Batch Zero</vt:lpstr>
      <vt:lpstr>Load-Only CLR (No Generation or Batteries)</vt:lpstr>
      <vt:lpstr>CLR with Non-Synchronous Backup Generation</vt:lpstr>
      <vt:lpstr>BYOG Self-Limiting Facility (SLF)</vt:lpstr>
      <vt:lpstr>Netted Network</vt:lpstr>
      <vt:lpstr>Agenda</vt:lpstr>
      <vt:lpstr>Q&amp;A session</vt:lpstr>
      <vt:lpstr>Agenda</vt:lpstr>
      <vt:lpstr>Controllable Load Resource Rules</vt:lpstr>
      <vt:lpstr>Co-Location with Existing Generation Rules</vt:lpstr>
      <vt:lpstr>Co-Location with New Generation Rules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Charlotte Fletcher</dc:creator>
  <cp:keywords/>
  <dc:description/>
  <cp:lastModifiedBy>Mereness, Matt</cp:lastModifiedBy>
  <cp:revision>6</cp:revision>
  <dcterms:created xsi:type="dcterms:W3CDTF">2026-01-22T04:18:53Z</dcterms:created>
  <dcterms:modified xsi:type="dcterms:W3CDTF">2026-03-10T13:42:05Z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LastEdited">
    <vt:lpwstr>2021-09-23 06:12 PM</vt:lpwstr>
  </property>
  <property fmtid="{D5CDD505-2E9C-101B-9397-08002B2CF9AE}" pid="3" name="MediaServiceImageTags">
    <vt:lpwstr/>
  </property>
  <property fmtid="{D5CDD505-2E9C-101B-9397-08002B2CF9AE}" pid="4" name="MSIP_Label_83303d7c-e5a3-4cc8-90eb-69bfd7570ac4_Enabled">
    <vt:lpwstr>True</vt:lpwstr>
  </property>
  <property fmtid="{D5CDD505-2E9C-101B-9397-08002B2CF9AE}" pid="5" name="MSIP_Label_83303d7c-e5a3-4cc8-90eb-69bfd7570ac4_SiteId">
    <vt:lpwstr>cc8936bc-9382-4fff-87cb-6f55999549e7</vt:lpwstr>
  </property>
  <property fmtid="{D5CDD505-2E9C-101B-9397-08002B2CF9AE}" pid="6" name="MSIP_Label_83303d7c-e5a3-4cc8-90eb-69bfd7570ac4_SetDate">
    <vt:lpwstr>2026-01-22T04:26:02Z</vt:lpwstr>
  </property>
  <property fmtid="{D5CDD505-2E9C-101B-9397-08002B2CF9AE}" pid="7" name="MSIP_Label_83303d7c-e5a3-4cc8-90eb-69bfd7570ac4_Name">
    <vt:lpwstr>Client \ Client Confidential</vt:lpwstr>
  </property>
  <property fmtid="{D5CDD505-2E9C-101B-9397-08002B2CF9AE}" pid="8" name="MSIP_Label_83303d7c-e5a3-4cc8-90eb-69bfd7570ac4_ActionId">
    <vt:lpwstr>8052f952-a511-4478-852e-dadf1c64a4db</vt:lpwstr>
  </property>
  <property fmtid="{D5CDD505-2E9C-101B-9397-08002B2CF9AE}" pid="9" name="MSIP_Label_83303d7c-e5a3-4cc8-90eb-69bfd7570ac4_Removed">
    <vt:lpwstr>False</vt:lpwstr>
  </property>
  <property fmtid="{D5CDD505-2E9C-101B-9397-08002B2CF9AE}" pid="10" name="MSIP_Label_83303d7c-e5a3-4cc8-90eb-69bfd7570ac4_Parent">
    <vt:lpwstr>41a75552-f860-45e1-90d5-c0b4fc08c5e4</vt:lpwstr>
  </property>
  <property fmtid="{D5CDD505-2E9C-101B-9397-08002B2CF9AE}" pid="11" name="MSIP_Label_83303d7c-e5a3-4cc8-90eb-69bfd7570ac4_Extended_MSFT_Method">
    <vt:lpwstr>Standard</vt:lpwstr>
  </property>
  <property fmtid="{D5CDD505-2E9C-101B-9397-08002B2CF9AE}" pid="12" name="MSIP_Label_fec09dec-a9ce-4322-b578-b49052c992d8_Enabled">
    <vt:lpwstr>true</vt:lpwstr>
  </property>
  <property fmtid="{D5CDD505-2E9C-101B-9397-08002B2CF9AE}" pid="13" name="MSIP_Label_fec09dec-a9ce-4322-b578-b49052c992d8_SetDate">
    <vt:lpwstr>2026-02-18T04:19:00Z</vt:lpwstr>
  </property>
  <property fmtid="{D5CDD505-2E9C-101B-9397-08002B2CF9AE}" pid="14" name="MSIP_Label_fec09dec-a9ce-4322-b578-b49052c992d8_Method">
    <vt:lpwstr>Privileged</vt:lpwstr>
  </property>
  <property fmtid="{D5CDD505-2E9C-101B-9397-08002B2CF9AE}" pid="15" name="MSIP_Label_fec09dec-a9ce-4322-b578-b49052c992d8_Name">
    <vt:lpwstr>Firm Confidential Information-SLV1</vt:lpwstr>
  </property>
  <property fmtid="{D5CDD505-2E9C-101B-9397-08002B2CF9AE}" pid="16" name="MSIP_Label_fec09dec-a9ce-4322-b578-b49052c992d8_SiteId">
    <vt:lpwstr>cc8936bc-9382-4fff-87cb-6f55999549e7</vt:lpwstr>
  </property>
  <property fmtid="{D5CDD505-2E9C-101B-9397-08002B2CF9AE}" pid="17" name="MSIP_Label_fec09dec-a9ce-4322-b578-b49052c992d8_ActionId">
    <vt:lpwstr>f19bf25e-99ca-4172-94d7-2edd03187cc0</vt:lpwstr>
  </property>
  <property fmtid="{D5CDD505-2E9C-101B-9397-08002B2CF9AE}" pid="18" name="MSIP_Label_fec09dec-a9ce-4322-b578-b49052c992d8_ContentBits">
    <vt:lpwstr>0</vt:lpwstr>
  </property>
  <property fmtid="{D5CDD505-2E9C-101B-9397-08002B2CF9AE}" pid="19" name="MSIP_Label_fec09dec-a9ce-4322-b578-b49052c992d8_Tag">
    <vt:lpwstr>10, 0, 1, 1</vt:lpwstr>
  </property>
  <property fmtid="{D5CDD505-2E9C-101B-9397-08002B2CF9AE}" pid="20" name="MSIP_Label_7084cbda-52b8-46fb-a7b7-cb5bd465ed85_Enabled">
    <vt:lpwstr>true</vt:lpwstr>
  </property>
  <property fmtid="{D5CDD505-2E9C-101B-9397-08002B2CF9AE}" pid="21" name="MSIP_Label_7084cbda-52b8-46fb-a7b7-cb5bd465ed85_SetDate">
    <vt:lpwstr>2026-02-24T12:27:52Z</vt:lpwstr>
  </property>
  <property fmtid="{D5CDD505-2E9C-101B-9397-08002B2CF9AE}" pid="22" name="MSIP_Label_7084cbda-52b8-46fb-a7b7-cb5bd465ed85_Method">
    <vt:lpwstr>Standard</vt:lpwstr>
  </property>
  <property fmtid="{D5CDD505-2E9C-101B-9397-08002B2CF9AE}" pid="23" name="MSIP_Label_7084cbda-52b8-46fb-a7b7-cb5bd465ed85_Name">
    <vt:lpwstr>Internal</vt:lpwstr>
  </property>
  <property fmtid="{D5CDD505-2E9C-101B-9397-08002B2CF9AE}" pid="24" name="MSIP_Label_7084cbda-52b8-46fb-a7b7-cb5bd465ed85_SiteId">
    <vt:lpwstr>0afb747d-bff7-4596-a9fc-950ef9e0ec45</vt:lpwstr>
  </property>
  <property fmtid="{D5CDD505-2E9C-101B-9397-08002B2CF9AE}" pid="25" name="MSIP_Label_7084cbda-52b8-46fb-a7b7-cb5bd465ed85_ActionId">
    <vt:lpwstr>70189226-55f5-4628-96f4-2cb796eaf0bc</vt:lpwstr>
  </property>
  <property fmtid="{D5CDD505-2E9C-101B-9397-08002B2CF9AE}" pid="26" name="MSIP_Label_7084cbda-52b8-46fb-a7b7-cb5bd465ed85_ContentBits">
    <vt:lpwstr>0</vt:lpwstr>
  </property>
  <property fmtid="{D5CDD505-2E9C-101B-9397-08002B2CF9AE}" pid="27" name="MSIP_Label_7084cbda-52b8-46fb-a7b7-cb5bd465ed85_Tag">
    <vt:lpwstr>10, 3, 0, 2</vt:lpwstr>
  </property>
  <property fmtid="{D5CDD505-2E9C-101B-9397-08002B2CF9AE}" pid="28" name="ContentTypeId">
    <vt:lpwstr>0x0101003CD0E9D229717A45A0F014C745A02018</vt:lpwstr>
  </property>
  <property fmtid="{D5CDD505-2E9C-101B-9397-08002B2CF9AE}" pid="29" name="_dlc_DocIdItemGuid">
    <vt:lpwstr>b373ed4f-e828-455f-ba12-65fead756d59</vt:lpwstr>
  </property>
</Properties>
</file>