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7" r:id="rId4"/>
  </p:sldMasterIdLst>
  <p:notesMasterIdLst>
    <p:notesMasterId r:id="rId16"/>
  </p:notesMasterIdLst>
  <p:handoutMasterIdLst>
    <p:handoutMasterId r:id="rId17"/>
  </p:handoutMasterIdLst>
  <p:sldIdLst>
    <p:sldId id="2380" r:id="rId5"/>
    <p:sldId id="2125" r:id="rId6"/>
    <p:sldId id="2420" r:id="rId7"/>
    <p:sldId id="2421" r:id="rId8"/>
    <p:sldId id="2422" r:id="rId9"/>
    <p:sldId id="2423" r:id="rId10"/>
    <p:sldId id="2428" r:id="rId11"/>
    <p:sldId id="2424" r:id="rId12"/>
    <p:sldId id="2425" r:id="rId13"/>
    <p:sldId id="2426" r:id="rId14"/>
    <p:sldId id="2427" r:id="rId15"/>
  </p:sldIdLst>
  <p:sldSz cx="9144000" cy="6858000" type="letter"/>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770B00-4413-1833-6C3A-588DEDDED0DD}" name="Jason Fogarty" initials="JF" userId="S::jfogarty@potomaceconomics.com::7682a862-2ee6-4787-93a2-0df601db006a" providerId="AD"/>
  <p188:author id="{64A83540-35B2-3025-4C9B-28E825B220E8}" name="Taylor Martin" initials="TM" userId="S::tmartin@potomaceconomics.com::a76fec7f-d122-4301-8c08-9b294a07f0df" providerId="AD"/>
  <p188:author id="{01F23F4C-15B5-C7BA-BBA1-8FEE86DBAA20}" name="Christian Bernardi" initials="CB" userId="S::cbernardi@potomaceconomics.com::e59dc354-59fa-401a-8e2f-b20f57fb5112" providerId="AD"/>
  <p188:author id="{03CF374E-7E81-F2CA-C63C-DDB179984DF6}" name="Erica Miller" initials="EM" userId="S::emiller@potomaceconomics.com::959b3b9d-e1fb-4578-b8b9-136ab287f02a" providerId="AD"/>
  <p188:author id="{FA7AEE91-6BA6-F102-5782-E369A5C028CD}" name="Diane Kearney" initials="DK" userId="S::dkearney@potomaceconomics.com::88b4fcc5-9ae5-4ae4-a1a4-9ae579a55db8" providerId="AD"/>
  <p188:author id="{3CE0BDA5-18BA-AEAD-C400-996E829C8CDE}" name="Carrie Milton" initials="CM" userId="S::cmilton@potomaceconomics.com::70ac0704-e1aa-4319-bc52-17069bf2c6d0" providerId="AD"/>
  <p188:author id="{D81DFCBA-D141-4600-70D3-B930880B9099}" name="Yong Tang" initials="YT" userId="S::ytang@potomaceconomics.com::8be67488-c281-4102-98bf-5836b181ebca" providerId="AD"/>
  <p188:author id="{87B6ABBF-034B-6EFB-D054-087135FD607A}" name="David Patton" initials="DP" userId="S::dpatton@potomaceconomics.com::0bd09ce3-4b54-4244-8cf9-8e059a7c2302" providerId="AD"/>
  <p188:author id="{BB05AFC2-6781-5ECB-70A1-2B5D1D4781DA}" name="Colin Buckley" initials="CB" userId="S::cbuckley@potomaceconomics.com::bd66f7f8-27ee-4c15-9d18-3a6920f3a8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ylor Martin" initials="TM [2]" lastIdx="8" clrIdx="6">
    <p:extLst>
      <p:ext uri="{19B8F6BF-5375-455C-9EA6-DF929625EA0E}">
        <p15:presenceInfo xmlns:p15="http://schemas.microsoft.com/office/powerpoint/2012/main" userId="S::tmartin@potomaceconomics.com::a76fec7f-d122-4301-8c08-9b294a07f0df" providerId="AD"/>
      </p:ext>
    </p:extLst>
  </p:cmAuthor>
  <p:cmAuthor id="1" name="Jason Fogarty" initials="JF" lastIdx="32" clrIdx="0">
    <p:extLst>
      <p:ext uri="{19B8F6BF-5375-455C-9EA6-DF929625EA0E}">
        <p15:presenceInfo xmlns:p15="http://schemas.microsoft.com/office/powerpoint/2012/main" userId="S::jfogarty@potomaceconomics.com::7682a862-2ee6-4787-93a2-0df601db006a" providerId="AD"/>
      </p:ext>
    </p:extLst>
  </p:cmAuthor>
  <p:cmAuthor id="8" name="Susan Derrick" initials="SD" lastIdx="20" clrIdx="7">
    <p:extLst>
      <p:ext uri="{19B8F6BF-5375-455C-9EA6-DF929625EA0E}">
        <p15:presenceInfo xmlns:p15="http://schemas.microsoft.com/office/powerpoint/2012/main" userId="S::sderrick@potomaceconomics.com::c1e245f6-01d1-42cd-ba76-0ddb1c46d7a9" providerId="AD"/>
      </p:ext>
    </p:extLst>
  </p:cmAuthor>
  <p:cmAuthor id="2" name="Carrie Milton" initials="CM" lastIdx="13" clrIdx="1">
    <p:extLst>
      <p:ext uri="{19B8F6BF-5375-455C-9EA6-DF929625EA0E}">
        <p15:presenceInfo xmlns:p15="http://schemas.microsoft.com/office/powerpoint/2012/main" userId="Carrie Milton" providerId="None"/>
      </p:ext>
    </p:extLst>
  </p:cmAuthor>
  <p:cmAuthor id="9" name="Arjun Garg" initials="AG" lastIdx="7" clrIdx="8">
    <p:extLst>
      <p:ext uri="{19B8F6BF-5375-455C-9EA6-DF929625EA0E}">
        <p15:presenceInfo xmlns:p15="http://schemas.microsoft.com/office/powerpoint/2012/main" userId="S::agarg@potomaceconomics.com::3093fa29-7688-4e4b-9568-ba082ee446e5" providerId="AD"/>
      </p:ext>
    </p:extLst>
  </p:cmAuthor>
  <p:cmAuthor id="3" name="David Patton" initials="DP" lastIdx="3" clrIdx="2">
    <p:extLst>
      <p:ext uri="{19B8F6BF-5375-455C-9EA6-DF929625EA0E}">
        <p15:presenceInfo xmlns:p15="http://schemas.microsoft.com/office/powerpoint/2012/main" userId="S::dpatton@potomaceconomics.com::0bd09ce3-4b54-4244-8cf9-8e059a7c2302" providerId="AD"/>
      </p:ext>
    </p:extLst>
  </p:cmAuthor>
  <p:cmAuthor id="4" name="Taylor Martin" initials="TM" lastIdx="2" clrIdx="3">
    <p:extLst>
      <p:ext uri="{19B8F6BF-5375-455C-9EA6-DF929625EA0E}">
        <p15:presenceInfo xmlns:p15="http://schemas.microsoft.com/office/powerpoint/2012/main" userId="Taylor Martin" providerId="None"/>
      </p:ext>
    </p:extLst>
  </p:cmAuthor>
  <p:cmAuthor id="5" name="Carrie Milton" initials="CM [2]" lastIdx="70" clrIdx="4">
    <p:extLst>
      <p:ext uri="{19B8F6BF-5375-455C-9EA6-DF929625EA0E}">
        <p15:presenceInfo xmlns:p15="http://schemas.microsoft.com/office/powerpoint/2012/main" userId="S::cmilton@potomaceconomics.com::70ac0704-e1aa-4319-bc52-17069bf2c6d0" providerId="AD"/>
      </p:ext>
    </p:extLst>
  </p:cmAuthor>
  <p:cmAuthor id="6" name="Yong Tang" initials="YT" lastIdx="4" clrIdx="5">
    <p:extLst>
      <p:ext uri="{19B8F6BF-5375-455C-9EA6-DF929625EA0E}">
        <p15:presenceInfo xmlns:p15="http://schemas.microsoft.com/office/powerpoint/2012/main" userId="S::ytang@potomaceconomics.com::8be67488-c281-4102-98bf-5836b181e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5CB8"/>
    <a:srgbClr val="FFFFFF"/>
    <a:srgbClr val="000000"/>
    <a:srgbClr val="010101"/>
    <a:srgbClr val="0000A8"/>
    <a:srgbClr val="FFA521"/>
    <a:srgbClr val="00A84C"/>
    <a:srgbClr val="9F6FB9"/>
    <a:srgbClr val="CC66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9DF8E-AF23-4BFB-8FB2-1472ED37F161}" v="17" dt="2026-03-05T20:34:42.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305"/>
        <p:guide pos="30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eimers" userId="ec5325bb-ee2d-4e6f-a745-5831ef6b7e28" providerId="ADAL" clId="{F3F3D678-FABD-4CBA-B711-A712B097C403}"/>
    <pc:docChg chg="undo custSel addSld delSld modSld sldOrd">
      <pc:chgData name="Andrew Reimers" userId="ec5325bb-ee2d-4e6f-a745-5831ef6b7e28" providerId="ADAL" clId="{F3F3D678-FABD-4CBA-B711-A712B097C403}" dt="2026-03-05T22:03:28.703" v="8709"/>
      <pc:docMkLst>
        <pc:docMk/>
      </pc:docMkLst>
      <pc:sldChg chg="modSp mod">
        <pc:chgData name="Andrew Reimers" userId="ec5325bb-ee2d-4e6f-a745-5831ef6b7e28" providerId="ADAL" clId="{F3F3D678-FABD-4CBA-B711-A712B097C403}" dt="2026-03-05T22:01:50.924" v="8706" actId="20577"/>
        <pc:sldMkLst>
          <pc:docMk/>
          <pc:sldMk cId="806437387" sldId="2125"/>
        </pc:sldMkLst>
        <pc:spChg chg="mod">
          <ac:chgData name="Andrew Reimers" userId="ec5325bb-ee2d-4e6f-a745-5831ef6b7e28" providerId="ADAL" clId="{F3F3D678-FABD-4CBA-B711-A712B097C403}" dt="2026-03-03T14:58:04.289" v="1150" actId="20577"/>
          <ac:spMkLst>
            <pc:docMk/>
            <pc:sldMk cId="806437387" sldId="2125"/>
            <ac:spMk id="7" creationId="{83761B41-31DB-49DF-7B74-25D3D4A8E10A}"/>
          </ac:spMkLst>
        </pc:spChg>
        <pc:spChg chg="mod">
          <ac:chgData name="Andrew Reimers" userId="ec5325bb-ee2d-4e6f-a745-5831ef6b7e28" providerId="ADAL" clId="{F3F3D678-FABD-4CBA-B711-A712B097C403}" dt="2026-03-05T22:01:50.924" v="8706" actId="20577"/>
          <ac:spMkLst>
            <pc:docMk/>
            <pc:sldMk cId="806437387" sldId="2125"/>
            <ac:spMk id="17410" creationId="{00000000-0000-0000-0000-000000000000}"/>
          </ac:spMkLst>
        </pc:spChg>
      </pc:sldChg>
      <pc:sldChg chg="addSp delSp modSp mod">
        <pc:chgData name="Andrew Reimers" userId="ec5325bb-ee2d-4e6f-a745-5831ef6b7e28" providerId="ADAL" clId="{F3F3D678-FABD-4CBA-B711-A712B097C403}" dt="2026-03-03T17:25:28.397" v="7223" actId="20577"/>
        <pc:sldMkLst>
          <pc:docMk/>
          <pc:sldMk cId="3716679577" sldId="2380"/>
        </pc:sldMkLst>
        <pc:spChg chg="mod">
          <ac:chgData name="Andrew Reimers" userId="ec5325bb-ee2d-4e6f-a745-5831ef6b7e28" providerId="ADAL" clId="{F3F3D678-FABD-4CBA-B711-A712B097C403}" dt="2026-03-03T17:25:28.397" v="7223" actId="20577"/>
          <ac:spMkLst>
            <pc:docMk/>
            <pc:sldMk cId="3716679577" sldId="2380"/>
            <ac:spMk id="7" creationId="{4EB7BFCD-5157-1FFF-AFE6-080B8BF91949}"/>
          </ac:spMkLst>
        </pc:spChg>
        <pc:spChg chg="mod">
          <ac:chgData name="Andrew Reimers" userId="ec5325bb-ee2d-4e6f-a745-5831ef6b7e28" providerId="ADAL" clId="{F3F3D678-FABD-4CBA-B711-A712B097C403}" dt="2026-03-03T14:42:54.580" v="43" actId="20577"/>
          <ac:spMkLst>
            <pc:docMk/>
            <pc:sldMk cId="3716679577" sldId="2380"/>
            <ac:spMk id="9" creationId="{0EDEDC1E-59B7-19F2-DEE3-938FA75F51A4}"/>
          </ac:spMkLst>
        </pc:spChg>
        <pc:picChg chg="add mod">
          <ac:chgData name="Andrew Reimers" userId="ec5325bb-ee2d-4e6f-a745-5831ef6b7e28" providerId="ADAL" clId="{F3F3D678-FABD-4CBA-B711-A712B097C403}" dt="2026-03-03T14:50:00.895" v="221" actId="1076"/>
          <ac:picMkLst>
            <pc:docMk/>
            <pc:sldMk cId="3716679577" sldId="2380"/>
            <ac:picMk id="5" creationId="{2A0732A7-D189-464C-B774-336FB6EA6672}"/>
          </ac:picMkLst>
        </pc:picChg>
      </pc:sldChg>
      <pc:sldChg chg="modSp new mod">
        <pc:chgData name="Andrew Reimers" userId="ec5325bb-ee2d-4e6f-a745-5831ef6b7e28" providerId="ADAL" clId="{F3F3D678-FABD-4CBA-B711-A712B097C403}" dt="2026-03-05T20:36:46.290" v="7941" actId="20577"/>
        <pc:sldMkLst>
          <pc:docMk/>
          <pc:sldMk cId="77694246" sldId="2420"/>
        </pc:sldMkLst>
        <pc:spChg chg="mod">
          <ac:chgData name="Andrew Reimers" userId="ec5325bb-ee2d-4e6f-a745-5831ef6b7e28" providerId="ADAL" clId="{F3F3D678-FABD-4CBA-B711-A712B097C403}" dt="2026-03-03T14:58:28.043" v="1217" actId="20577"/>
          <ac:spMkLst>
            <pc:docMk/>
            <pc:sldMk cId="77694246" sldId="2420"/>
            <ac:spMk id="2" creationId="{5D59E661-0947-CBF4-A129-0BCDA5E8BBA7}"/>
          </ac:spMkLst>
        </pc:spChg>
        <pc:spChg chg="mod">
          <ac:chgData name="Andrew Reimers" userId="ec5325bb-ee2d-4e6f-a745-5831ef6b7e28" providerId="ADAL" clId="{F3F3D678-FABD-4CBA-B711-A712B097C403}" dt="2026-03-05T20:36:46.290" v="7941" actId="20577"/>
          <ac:spMkLst>
            <pc:docMk/>
            <pc:sldMk cId="77694246" sldId="2420"/>
            <ac:spMk id="3" creationId="{1EE616D3-E887-C742-B256-0D11EFC7EE54}"/>
          </ac:spMkLst>
        </pc:spChg>
      </pc:sldChg>
      <pc:sldChg chg="modSp new mod">
        <pc:chgData name="Andrew Reimers" userId="ec5325bb-ee2d-4e6f-a745-5831ef6b7e28" providerId="ADAL" clId="{F3F3D678-FABD-4CBA-B711-A712B097C403}" dt="2026-03-05T22:02:32.034" v="8707" actId="20577"/>
        <pc:sldMkLst>
          <pc:docMk/>
          <pc:sldMk cId="3335631885" sldId="2421"/>
        </pc:sldMkLst>
        <pc:spChg chg="mod">
          <ac:chgData name="Andrew Reimers" userId="ec5325bb-ee2d-4e6f-a745-5831ef6b7e28" providerId="ADAL" clId="{F3F3D678-FABD-4CBA-B711-A712B097C403}" dt="2026-03-03T16:29:58.606" v="2166" actId="20577"/>
          <ac:spMkLst>
            <pc:docMk/>
            <pc:sldMk cId="3335631885" sldId="2421"/>
            <ac:spMk id="2" creationId="{926082D3-A1F3-E720-6BDB-7456C53EEB9A}"/>
          </ac:spMkLst>
        </pc:spChg>
        <pc:spChg chg="mod">
          <ac:chgData name="Andrew Reimers" userId="ec5325bb-ee2d-4e6f-a745-5831ef6b7e28" providerId="ADAL" clId="{F3F3D678-FABD-4CBA-B711-A712B097C403}" dt="2026-03-05T22:02:32.034" v="8707" actId="20577"/>
          <ac:spMkLst>
            <pc:docMk/>
            <pc:sldMk cId="3335631885" sldId="2421"/>
            <ac:spMk id="3" creationId="{BEFDB1DC-3F4C-C7B9-8171-7DEF30734C3C}"/>
          </ac:spMkLst>
        </pc:spChg>
      </pc:sldChg>
      <pc:sldChg chg="addSp modSp add mod">
        <pc:chgData name="Andrew Reimers" userId="ec5325bb-ee2d-4e6f-a745-5831ef6b7e28" providerId="ADAL" clId="{F3F3D678-FABD-4CBA-B711-A712B097C403}" dt="2026-03-05T20:26:30.128" v="7888" actId="1076"/>
        <pc:sldMkLst>
          <pc:docMk/>
          <pc:sldMk cId="3425442847" sldId="2422"/>
        </pc:sldMkLst>
        <pc:spChg chg="mod">
          <ac:chgData name="Andrew Reimers" userId="ec5325bb-ee2d-4e6f-a745-5831ef6b7e28" providerId="ADAL" clId="{F3F3D678-FABD-4CBA-B711-A712B097C403}" dt="2026-03-05T20:23:57.680" v="7870" actId="20577"/>
          <ac:spMkLst>
            <pc:docMk/>
            <pc:sldMk cId="3425442847" sldId="2422"/>
            <ac:spMk id="3" creationId="{DB3B8A4C-D13B-BAF8-6E7E-C209CBF2401C}"/>
          </ac:spMkLst>
        </pc:spChg>
        <pc:picChg chg="add mod">
          <ac:chgData name="Andrew Reimers" userId="ec5325bb-ee2d-4e6f-a745-5831ef6b7e28" providerId="ADAL" clId="{F3F3D678-FABD-4CBA-B711-A712B097C403}" dt="2026-03-05T20:26:27.691" v="7887" actId="1076"/>
          <ac:picMkLst>
            <pc:docMk/>
            <pc:sldMk cId="3425442847" sldId="2422"/>
            <ac:picMk id="5" creationId="{EB2E32B1-E757-8BA6-1903-4932B3DCEB80}"/>
          </ac:picMkLst>
        </pc:picChg>
        <pc:picChg chg="add mod">
          <ac:chgData name="Andrew Reimers" userId="ec5325bb-ee2d-4e6f-a745-5831ef6b7e28" providerId="ADAL" clId="{F3F3D678-FABD-4CBA-B711-A712B097C403}" dt="2026-03-05T20:26:30.128" v="7888" actId="1076"/>
          <ac:picMkLst>
            <pc:docMk/>
            <pc:sldMk cId="3425442847" sldId="2422"/>
            <ac:picMk id="7" creationId="{27B974F9-2661-5605-E035-77FD7AEF3F5A}"/>
          </ac:picMkLst>
        </pc:picChg>
      </pc:sldChg>
      <pc:sldChg chg="addSp modSp add mod">
        <pc:chgData name="Andrew Reimers" userId="ec5325bb-ee2d-4e6f-a745-5831ef6b7e28" providerId="ADAL" clId="{F3F3D678-FABD-4CBA-B711-A712B097C403}" dt="2026-03-05T20:34:42.400" v="7915"/>
        <pc:sldMkLst>
          <pc:docMk/>
          <pc:sldMk cId="2021030067" sldId="2423"/>
        </pc:sldMkLst>
        <pc:spChg chg="mod">
          <ac:chgData name="Andrew Reimers" userId="ec5325bb-ee2d-4e6f-a745-5831ef6b7e28" providerId="ADAL" clId="{F3F3D678-FABD-4CBA-B711-A712B097C403}" dt="2026-03-05T20:34:42.400" v="7915"/>
          <ac:spMkLst>
            <pc:docMk/>
            <pc:sldMk cId="2021030067" sldId="2423"/>
            <ac:spMk id="3" creationId="{C85CA613-8A39-E071-78D3-FB42539AAE2A}"/>
          </ac:spMkLst>
        </pc:spChg>
        <pc:picChg chg="add mod">
          <ac:chgData name="Andrew Reimers" userId="ec5325bb-ee2d-4e6f-a745-5831ef6b7e28" providerId="ADAL" clId="{F3F3D678-FABD-4CBA-B711-A712B097C403}" dt="2026-03-05T20:28:49.133" v="7903" actId="1076"/>
          <ac:picMkLst>
            <pc:docMk/>
            <pc:sldMk cId="2021030067" sldId="2423"/>
            <ac:picMk id="5" creationId="{5A0320D9-D2DA-E31D-7810-397CF8B3CD26}"/>
          </ac:picMkLst>
        </pc:picChg>
        <pc:picChg chg="add mod">
          <ac:chgData name="Andrew Reimers" userId="ec5325bb-ee2d-4e6f-a745-5831ef6b7e28" providerId="ADAL" clId="{F3F3D678-FABD-4CBA-B711-A712B097C403}" dt="2026-03-05T20:28:46.164" v="7902" actId="1076"/>
          <ac:picMkLst>
            <pc:docMk/>
            <pc:sldMk cId="2021030067" sldId="2423"/>
            <ac:picMk id="7" creationId="{E803B432-7927-BAFC-7D79-4A2E2B09DB2C}"/>
          </ac:picMkLst>
        </pc:picChg>
      </pc:sldChg>
      <pc:sldChg chg="modSp new mod">
        <pc:chgData name="Andrew Reimers" userId="ec5325bb-ee2d-4e6f-a745-5831ef6b7e28" providerId="ADAL" clId="{F3F3D678-FABD-4CBA-B711-A712B097C403}" dt="2026-03-05T21:49:12.791" v="8091" actId="20577"/>
        <pc:sldMkLst>
          <pc:docMk/>
          <pc:sldMk cId="455326040" sldId="2424"/>
        </pc:sldMkLst>
        <pc:spChg chg="mod">
          <ac:chgData name="Andrew Reimers" userId="ec5325bb-ee2d-4e6f-a745-5831ef6b7e28" providerId="ADAL" clId="{F3F3D678-FABD-4CBA-B711-A712B097C403}" dt="2026-03-03T16:48:15.956" v="4748" actId="20577"/>
          <ac:spMkLst>
            <pc:docMk/>
            <pc:sldMk cId="455326040" sldId="2424"/>
            <ac:spMk id="2" creationId="{9C8A8E26-B661-9213-C1AC-30053A5F9786}"/>
          </ac:spMkLst>
        </pc:spChg>
        <pc:spChg chg="mod">
          <ac:chgData name="Andrew Reimers" userId="ec5325bb-ee2d-4e6f-a745-5831ef6b7e28" providerId="ADAL" clId="{F3F3D678-FABD-4CBA-B711-A712B097C403}" dt="2026-03-05T21:49:12.791" v="8091" actId="20577"/>
          <ac:spMkLst>
            <pc:docMk/>
            <pc:sldMk cId="455326040" sldId="2424"/>
            <ac:spMk id="3" creationId="{57636EFA-5E71-9D8F-18C8-E07A2B4A6946}"/>
          </ac:spMkLst>
        </pc:spChg>
      </pc:sldChg>
      <pc:sldChg chg="modSp new mod">
        <pc:chgData name="Andrew Reimers" userId="ec5325bb-ee2d-4e6f-a745-5831ef6b7e28" providerId="ADAL" clId="{F3F3D678-FABD-4CBA-B711-A712B097C403}" dt="2026-03-03T20:14:35.125" v="7572" actId="20577"/>
        <pc:sldMkLst>
          <pc:docMk/>
          <pc:sldMk cId="1781144302" sldId="2425"/>
        </pc:sldMkLst>
        <pc:spChg chg="mod">
          <ac:chgData name="Andrew Reimers" userId="ec5325bb-ee2d-4e6f-a745-5831ef6b7e28" providerId="ADAL" clId="{F3F3D678-FABD-4CBA-B711-A712B097C403}" dt="2026-03-03T20:14:35.125" v="7572" actId="20577"/>
          <ac:spMkLst>
            <pc:docMk/>
            <pc:sldMk cId="1781144302" sldId="2425"/>
            <ac:spMk id="2" creationId="{0BE06BE5-55DB-2474-A285-3BCC7C165B05}"/>
          </ac:spMkLst>
        </pc:spChg>
        <pc:spChg chg="mod">
          <ac:chgData name="Andrew Reimers" userId="ec5325bb-ee2d-4e6f-a745-5831ef6b7e28" providerId="ADAL" clId="{F3F3D678-FABD-4CBA-B711-A712B097C403}" dt="2026-03-03T17:05:33.361" v="6524" actId="20577"/>
          <ac:spMkLst>
            <pc:docMk/>
            <pc:sldMk cId="1781144302" sldId="2425"/>
            <ac:spMk id="3" creationId="{E1AD7838-AF76-998C-B234-229B96AC004B}"/>
          </ac:spMkLst>
        </pc:spChg>
      </pc:sldChg>
      <pc:sldChg chg="modSp new mod">
        <pc:chgData name="Andrew Reimers" userId="ec5325bb-ee2d-4e6f-a745-5831ef6b7e28" providerId="ADAL" clId="{F3F3D678-FABD-4CBA-B711-A712B097C403}" dt="2026-03-05T20:35:16.590" v="7916" actId="20577"/>
        <pc:sldMkLst>
          <pc:docMk/>
          <pc:sldMk cId="3483676928" sldId="2426"/>
        </pc:sldMkLst>
        <pc:spChg chg="mod">
          <ac:chgData name="Andrew Reimers" userId="ec5325bb-ee2d-4e6f-a745-5831ef6b7e28" providerId="ADAL" clId="{F3F3D678-FABD-4CBA-B711-A712B097C403}" dt="2026-03-03T17:05:57.893" v="6586" actId="20577"/>
          <ac:spMkLst>
            <pc:docMk/>
            <pc:sldMk cId="3483676928" sldId="2426"/>
            <ac:spMk id="2" creationId="{31675CCD-9919-163E-8230-B5AF98AC78AC}"/>
          </ac:spMkLst>
        </pc:spChg>
        <pc:spChg chg="mod">
          <ac:chgData name="Andrew Reimers" userId="ec5325bb-ee2d-4e6f-a745-5831ef6b7e28" providerId="ADAL" clId="{F3F3D678-FABD-4CBA-B711-A712B097C403}" dt="2026-03-05T20:35:16.590" v="7916" actId="20577"/>
          <ac:spMkLst>
            <pc:docMk/>
            <pc:sldMk cId="3483676928" sldId="2426"/>
            <ac:spMk id="3" creationId="{A412E913-BBE9-8A3B-5732-6FEFE1A1EA53}"/>
          </ac:spMkLst>
        </pc:spChg>
      </pc:sldChg>
      <pc:sldChg chg="modSp new mod">
        <pc:chgData name="Andrew Reimers" userId="ec5325bb-ee2d-4e6f-a745-5831ef6b7e28" providerId="ADAL" clId="{F3F3D678-FABD-4CBA-B711-A712B097C403}" dt="2026-03-03T17:28:35.038" v="7273" actId="20577"/>
        <pc:sldMkLst>
          <pc:docMk/>
          <pc:sldMk cId="1313616605" sldId="2427"/>
        </pc:sldMkLst>
        <pc:spChg chg="mod">
          <ac:chgData name="Andrew Reimers" userId="ec5325bb-ee2d-4e6f-a745-5831ef6b7e28" providerId="ADAL" clId="{F3F3D678-FABD-4CBA-B711-A712B097C403}" dt="2026-03-03T17:13:21.138" v="6948" actId="20577"/>
          <ac:spMkLst>
            <pc:docMk/>
            <pc:sldMk cId="1313616605" sldId="2427"/>
            <ac:spMk id="2" creationId="{057E20B0-7875-F11D-1029-C4FBFA27544C}"/>
          </ac:spMkLst>
        </pc:spChg>
        <pc:spChg chg="mod">
          <ac:chgData name="Andrew Reimers" userId="ec5325bb-ee2d-4e6f-a745-5831ef6b7e28" providerId="ADAL" clId="{F3F3D678-FABD-4CBA-B711-A712B097C403}" dt="2026-03-03T17:28:35.038" v="7273" actId="20577"/>
          <ac:spMkLst>
            <pc:docMk/>
            <pc:sldMk cId="1313616605" sldId="2427"/>
            <ac:spMk id="3" creationId="{7806FF0A-B52F-1EB6-EC8D-81E11AD13592}"/>
          </ac:spMkLst>
        </pc:spChg>
      </pc:sldChg>
      <pc:sldChg chg="new del">
        <pc:chgData name="Andrew Reimers" userId="ec5325bb-ee2d-4e6f-a745-5831ef6b7e28" providerId="ADAL" clId="{F3F3D678-FABD-4CBA-B711-A712B097C403}" dt="2026-03-05T20:30:05.581" v="7905" actId="47"/>
        <pc:sldMkLst>
          <pc:docMk/>
          <pc:sldMk cId="284166974" sldId="2428"/>
        </pc:sldMkLst>
      </pc:sldChg>
      <pc:sldChg chg="addSp delSp modSp add mod ord">
        <pc:chgData name="Andrew Reimers" userId="ec5325bb-ee2d-4e6f-a745-5831ef6b7e28" providerId="ADAL" clId="{F3F3D678-FABD-4CBA-B711-A712B097C403}" dt="2026-03-05T22:03:28.703" v="8709"/>
        <pc:sldMkLst>
          <pc:docMk/>
          <pc:sldMk cId="1693341481" sldId="2428"/>
        </pc:sldMkLst>
        <pc:spChg chg="add del mod">
          <ac:chgData name="Andrew Reimers" userId="ec5325bb-ee2d-4e6f-a745-5831ef6b7e28" providerId="ADAL" clId="{F3F3D678-FABD-4CBA-B711-A712B097C403}" dt="2026-03-05T20:30:50.730" v="7909"/>
          <ac:spMkLst>
            <pc:docMk/>
            <pc:sldMk cId="1693341481" sldId="2428"/>
            <ac:spMk id="4" creationId="{054E1862-9334-E2B9-4A0C-14425657E07C}"/>
          </ac:spMkLst>
        </pc:spChg>
        <pc:picChg chg="del">
          <ac:chgData name="Andrew Reimers" userId="ec5325bb-ee2d-4e6f-a745-5831ef6b7e28" providerId="ADAL" clId="{F3F3D678-FABD-4CBA-B711-A712B097C403}" dt="2026-03-05T20:30:29.141" v="7907" actId="478"/>
          <ac:picMkLst>
            <pc:docMk/>
            <pc:sldMk cId="1693341481" sldId="2428"/>
            <ac:picMk id="5" creationId="{47F089E3-B4AA-E802-6AE2-1417D23A5D63}"/>
          </ac:picMkLst>
        </pc:picChg>
        <pc:picChg chg="add mod">
          <ac:chgData name="Andrew Reimers" userId="ec5325bb-ee2d-4e6f-a745-5831ef6b7e28" providerId="ADAL" clId="{F3F3D678-FABD-4CBA-B711-A712B097C403}" dt="2026-03-05T20:31:17.754" v="7913" actId="1076"/>
          <ac:picMkLst>
            <pc:docMk/>
            <pc:sldMk cId="1693341481" sldId="2428"/>
            <ac:picMk id="6" creationId="{174D2074-9D4A-C57D-D3DE-0E72AEFEFD8B}"/>
          </ac:picMkLst>
        </pc:picChg>
        <pc:picChg chg="mod">
          <ac:chgData name="Andrew Reimers" userId="ec5325bb-ee2d-4e6f-a745-5831ef6b7e28" providerId="ADAL" clId="{F3F3D678-FABD-4CBA-B711-A712B097C403}" dt="2026-03-05T20:31:20.522" v="7914" actId="1076"/>
          <ac:picMkLst>
            <pc:docMk/>
            <pc:sldMk cId="1693341481" sldId="2428"/>
            <ac:picMk id="7" creationId="{7B0364A5-3009-F457-39FE-90632DCD07CD}"/>
          </ac:picMkLst>
        </pc:picChg>
        <pc:picChg chg="add">
          <ac:chgData name="Andrew Reimers" userId="ec5325bb-ee2d-4e6f-a745-5831ef6b7e28" providerId="ADAL" clId="{F3F3D678-FABD-4CBA-B711-A712B097C403}" dt="2026-03-05T20:30:39.689" v="7908"/>
          <ac:picMkLst>
            <pc:docMk/>
            <pc:sldMk cId="1693341481" sldId="2428"/>
            <ac:picMk id="1026" creationId="{2271FBB7-AB7E-DD3D-BE04-AFDB22FED8A9}"/>
          </ac:picMkLst>
        </pc:picChg>
      </pc:sldChg>
      <pc:sldChg chg="new del">
        <pc:chgData name="Andrew Reimers" userId="ec5325bb-ee2d-4e6f-a745-5831ef6b7e28" providerId="ADAL" clId="{F3F3D678-FABD-4CBA-B711-A712B097C403}" dt="2026-03-05T20:26:36.698" v="7889" actId="47"/>
        <pc:sldMkLst>
          <pc:docMk/>
          <pc:sldMk cId="2550780155" sldId="2428"/>
        </pc:sldMkLst>
      </pc:sldChg>
      <pc:sldChg chg="new del">
        <pc:chgData name="Andrew Reimers" userId="ec5325bb-ee2d-4e6f-a745-5831ef6b7e28" providerId="ADAL" clId="{F3F3D678-FABD-4CBA-B711-A712B097C403}" dt="2026-03-05T21:50:38.844" v="8093" actId="680"/>
        <pc:sldMkLst>
          <pc:docMk/>
          <pc:sldMk cId="2945336329" sldId="24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2149" y="13"/>
            <a:ext cx="182907" cy="306864"/>
          </a:xfrm>
          <a:prstGeom prst="rect">
            <a:avLst/>
          </a:prstGeom>
          <a:noFill/>
          <a:ln w="9525">
            <a:noFill/>
            <a:miter lim="800000"/>
            <a:headEnd/>
            <a:tailEnd/>
          </a:ln>
        </p:spPr>
        <p:txBody>
          <a:bodyPr vert="horz" wrap="none" lIns="90525" tIns="45262" rIns="90525" bIns="45262" numCol="1" anchor="t" anchorCtr="0" compatLnSpc="1">
            <a:prstTxWarp prst="textNoShape">
              <a:avLst/>
            </a:prstTxWarp>
            <a:spAutoFit/>
          </a:bodyPr>
          <a:lstStyle>
            <a:lvl1pPr defTabSz="949936" eaLnBrk="0" hangingPunct="0">
              <a:defRPr kumimoji="0" sz="1400" b="1">
                <a:solidFill>
                  <a:schemeClr val="tx1"/>
                </a:solidFill>
              </a:defRPr>
            </a:lvl1pPr>
          </a:lstStyle>
          <a:p>
            <a:pPr>
              <a:defRPr/>
            </a:pPr>
            <a:endParaRPr lang="en-US"/>
          </a:p>
        </p:txBody>
      </p:sp>
      <p:sp>
        <p:nvSpPr>
          <p:cNvPr id="104451" name="Rectangle 3"/>
          <p:cNvSpPr>
            <a:spLocks noGrp="1" noChangeArrowheads="1"/>
          </p:cNvSpPr>
          <p:nvPr>
            <p:ph type="dt" sz="quarter" idx="1"/>
          </p:nvPr>
        </p:nvSpPr>
        <p:spPr bwMode="auto">
          <a:xfrm>
            <a:off x="9364461" y="13"/>
            <a:ext cx="182907" cy="306864"/>
          </a:xfrm>
          <a:prstGeom prst="rect">
            <a:avLst/>
          </a:prstGeom>
          <a:noFill/>
          <a:ln w="9525">
            <a:noFill/>
            <a:miter lim="800000"/>
            <a:headEnd/>
            <a:tailEnd/>
          </a:ln>
        </p:spPr>
        <p:txBody>
          <a:bodyPr vert="horz" wrap="none" lIns="90525" tIns="45262" rIns="90525" bIns="45262" numCol="1" anchor="t" anchorCtr="0" compatLnSpc="1">
            <a:prstTxWarp prst="textNoShape">
              <a:avLst/>
            </a:prstTxWarp>
            <a:spAutoFit/>
          </a:bodyPr>
          <a:lstStyle>
            <a:lvl1pPr algn="r" defTabSz="949936" eaLnBrk="0" hangingPunct="0">
              <a:defRPr kumimoji="0" sz="1400" b="1">
                <a:solidFill>
                  <a:schemeClr val="tx1"/>
                </a:solidFill>
              </a:defRPr>
            </a:lvl1pPr>
          </a:lstStyle>
          <a:p>
            <a:pPr>
              <a:defRPr/>
            </a:pPr>
            <a:endParaRPr lang="en-US"/>
          </a:p>
        </p:txBody>
      </p:sp>
      <p:sp>
        <p:nvSpPr>
          <p:cNvPr id="104452" name="Rectangle 4"/>
          <p:cNvSpPr>
            <a:spLocks noGrp="1" noChangeArrowheads="1"/>
          </p:cNvSpPr>
          <p:nvPr>
            <p:ph type="ftr" sz="quarter" idx="2"/>
          </p:nvPr>
        </p:nvSpPr>
        <p:spPr bwMode="auto">
          <a:xfrm>
            <a:off x="-2149" y="7023217"/>
            <a:ext cx="182907" cy="306864"/>
          </a:xfrm>
          <a:prstGeom prst="rect">
            <a:avLst/>
          </a:prstGeom>
          <a:noFill/>
          <a:ln w="9525">
            <a:noFill/>
            <a:miter lim="800000"/>
            <a:headEnd/>
            <a:tailEnd/>
          </a:ln>
        </p:spPr>
        <p:txBody>
          <a:bodyPr vert="horz" wrap="none" lIns="90525" tIns="45262" rIns="90525" bIns="45262" numCol="1" anchor="b" anchorCtr="0" compatLnSpc="1">
            <a:prstTxWarp prst="textNoShape">
              <a:avLst/>
            </a:prstTxWarp>
            <a:spAutoFit/>
          </a:bodyPr>
          <a:lstStyle>
            <a:lvl1pPr defTabSz="949936" eaLnBrk="0" hangingPunct="0">
              <a:defRPr kumimoji="0" sz="1400" b="1">
                <a:solidFill>
                  <a:schemeClr val="tx1"/>
                </a:solidFill>
              </a:defRPr>
            </a:lvl1pPr>
          </a:lstStyle>
          <a:p>
            <a:pPr>
              <a:defRPr/>
            </a:pPr>
            <a:endParaRPr lang="en-US"/>
          </a:p>
        </p:txBody>
      </p:sp>
      <p:sp>
        <p:nvSpPr>
          <p:cNvPr id="104453" name="Rectangle 5"/>
          <p:cNvSpPr>
            <a:spLocks noGrp="1" noChangeArrowheads="1"/>
          </p:cNvSpPr>
          <p:nvPr>
            <p:ph type="sldNum" sz="quarter" idx="3"/>
          </p:nvPr>
        </p:nvSpPr>
        <p:spPr bwMode="auto">
          <a:xfrm>
            <a:off x="9149749" y="7026947"/>
            <a:ext cx="397620" cy="306852"/>
          </a:xfrm>
          <a:prstGeom prst="rect">
            <a:avLst/>
          </a:prstGeom>
          <a:noFill/>
          <a:ln w="9525">
            <a:noFill/>
            <a:miter lim="800000"/>
            <a:headEnd/>
            <a:tailEnd/>
          </a:ln>
        </p:spPr>
        <p:txBody>
          <a:bodyPr vert="horz" wrap="none" lIns="90525" tIns="45262" rIns="90525" bIns="45262" numCol="1" anchor="b" anchorCtr="0" compatLnSpc="1">
            <a:prstTxWarp prst="textNoShape">
              <a:avLst/>
            </a:prstTxWarp>
            <a:spAutoFit/>
          </a:bodyPr>
          <a:lstStyle>
            <a:lvl1pPr algn="r" defTabSz="949936" eaLnBrk="0" hangingPunct="0">
              <a:defRPr kumimoji="0" sz="1400" b="1">
                <a:solidFill>
                  <a:schemeClr val="tx1"/>
                </a:solidFill>
              </a:defRPr>
            </a:lvl1pPr>
          </a:lstStyle>
          <a:p>
            <a:pPr>
              <a:defRPr/>
            </a:pPr>
            <a:fld id="{C6CF872D-C1AA-47DE-90DE-303E4A3981F8}" type="slidenum">
              <a:rPr lang="en-US"/>
              <a:pPr>
                <a:defRPr/>
              </a:pPr>
              <a:t>‹#›</a:t>
            </a:fld>
            <a:endParaRPr lang="en-US"/>
          </a:p>
        </p:txBody>
      </p:sp>
    </p:spTree>
    <p:extLst>
      <p:ext uri="{BB962C8B-B14F-4D97-AF65-F5344CB8AC3E}">
        <p14:creationId xmlns:p14="http://schemas.microsoft.com/office/powerpoint/2010/main" val="3276497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0" y="3"/>
            <a:ext cx="4156643" cy="359440"/>
          </a:xfrm>
          <a:prstGeom prst="rect">
            <a:avLst/>
          </a:prstGeom>
          <a:noFill/>
          <a:ln w="9525">
            <a:noFill/>
            <a:miter lim="800000"/>
            <a:headEnd/>
            <a:tailEnd/>
          </a:ln>
        </p:spPr>
        <p:txBody>
          <a:bodyPr vert="horz" wrap="square" lIns="90525" tIns="45262" rIns="90525" bIns="45262" numCol="1" anchor="t" anchorCtr="0" compatLnSpc="1">
            <a:prstTxWarp prst="textNoShape">
              <a:avLst/>
            </a:prstTxWarp>
          </a:bodyPr>
          <a:lstStyle>
            <a:lvl1pPr defTabSz="949936" eaLnBrk="0" hangingPunct="0">
              <a:defRPr kumimoji="0" sz="1400">
                <a:solidFill>
                  <a:schemeClr val="tx1"/>
                </a:solidFill>
              </a:defRPr>
            </a:lvl1pPr>
          </a:lstStyle>
          <a:p>
            <a:pPr>
              <a:defRPr/>
            </a:pPr>
            <a:endParaRPr lang="en-US"/>
          </a:p>
        </p:txBody>
      </p:sp>
      <p:sp>
        <p:nvSpPr>
          <p:cNvPr id="59395" name="Rectangle 3"/>
          <p:cNvSpPr>
            <a:spLocks noGrp="1" noChangeArrowheads="1"/>
          </p:cNvSpPr>
          <p:nvPr>
            <p:ph type="dt" idx="1"/>
          </p:nvPr>
        </p:nvSpPr>
        <p:spPr bwMode="auto">
          <a:xfrm>
            <a:off x="5433794" y="3"/>
            <a:ext cx="4152336" cy="359440"/>
          </a:xfrm>
          <a:prstGeom prst="rect">
            <a:avLst/>
          </a:prstGeom>
          <a:noFill/>
          <a:ln w="9525">
            <a:noFill/>
            <a:miter lim="800000"/>
            <a:headEnd/>
            <a:tailEnd/>
          </a:ln>
        </p:spPr>
        <p:txBody>
          <a:bodyPr vert="horz" wrap="square" lIns="90525" tIns="45262" rIns="90525" bIns="45262" numCol="1" anchor="t" anchorCtr="0" compatLnSpc="1">
            <a:prstTxWarp prst="textNoShape">
              <a:avLst/>
            </a:prstTxWarp>
          </a:bodyPr>
          <a:lstStyle>
            <a:lvl1pPr algn="r" defTabSz="949936" eaLnBrk="0" hangingPunct="0">
              <a:defRPr kumimoji="0" sz="1400">
                <a:solidFill>
                  <a:schemeClr val="tx1"/>
                </a:solidFill>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2963863" y="536575"/>
            <a:ext cx="3665537" cy="274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1277151" y="3467971"/>
            <a:ext cx="7027528" cy="3287006"/>
          </a:xfrm>
          <a:prstGeom prst="rect">
            <a:avLst/>
          </a:prstGeom>
          <a:noFill/>
          <a:ln w="9525">
            <a:noFill/>
            <a:miter lim="800000"/>
            <a:headEnd/>
            <a:tailEnd/>
          </a:ln>
        </p:spPr>
        <p:txBody>
          <a:bodyPr vert="horz" wrap="square" lIns="90525" tIns="45262" rIns="90525" bIns="452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10" y="6935938"/>
            <a:ext cx="4156643" cy="356960"/>
          </a:xfrm>
          <a:prstGeom prst="rect">
            <a:avLst/>
          </a:prstGeom>
          <a:noFill/>
          <a:ln w="9525">
            <a:noFill/>
            <a:miter lim="800000"/>
            <a:headEnd/>
            <a:tailEnd/>
          </a:ln>
        </p:spPr>
        <p:txBody>
          <a:bodyPr vert="horz" wrap="square" lIns="90525" tIns="45262" rIns="90525" bIns="45262" numCol="1" anchor="b" anchorCtr="0" compatLnSpc="1">
            <a:prstTxWarp prst="textNoShape">
              <a:avLst/>
            </a:prstTxWarp>
          </a:bodyPr>
          <a:lstStyle>
            <a:lvl1pPr defTabSz="949936" eaLnBrk="0" hangingPunct="0">
              <a:defRPr kumimoji="0" sz="1400">
                <a:solidFill>
                  <a:schemeClr val="tx1"/>
                </a:solidFill>
              </a:defRPr>
            </a:lvl1pPr>
          </a:lstStyle>
          <a:p>
            <a:pPr>
              <a:defRPr/>
            </a:pPr>
            <a:endParaRPr lang="en-US"/>
          </a:p>
        </p:txBody>
      </p:sp>
      <p:sp>
        <p:nvSpPr>
          <p:cNvPr id="59399" name="Rectangle 7"/>
          <p:cNvSpPr>
            <a:spLocks noGrp="1" noChangeArrowheads="1"/>
          </p:cNvSpPr>
          <p:nvPr>
            <p:ph type="sldNum" sz="quarter" idx="5"/>
          </p:nvPr>
        </p:nvSpPr>
        <p:spPr bwMode="auto">
          <a:xfrm>
            <a:off x="5433794" y="6935938"/>
            <a:ext cx="4152336" cy="356960"/>
          </a:xfrm>
          <a:prstGeom prst="rect">
            <a:avLst/>
          </a:prstGeom>
          <a:noFill/>
          <a:ln w="9525">
            <a:noFill/>
            <a:miter lim="800000"/>
            <a:headEnd/>
            <a:tailEnd/>
          </a:ln>
        </p:spPr>
        <p:txBody>
          <a:bodyPr vert="horz" wrap="square" lIns="90525" tIns="45262" rIns="90525" bIns="45262" numCol="1" anchor="b" anchorCtr="0" compatLnSpc="1">
            <a:prstTxWarp prst="textNoShape">
              <a:avLst/>
            </a:prstTxWarp>
          </a:bodyPr>
          <a:lstStyle>
            <a:lvl1pPr algn="r" defTabSz="949936" eaLnBrk="0" hangingPunct="0">
              <a:defRPr kumimoji="0" sz="1400">
                <a:solidFill>
                  <a:schemeClr val="tx1"/>
                </a:solidFill>
              </a:defRPr>
            </a:lvl1pPr>
          </a:lstStyle>
          <a:p>
            <a:pPr>
              <a:defRPr/>
            </a:pPr>
            <a:fld id="{3948948F-F34D-45C5-81F2-29DB7416706A}" type="slidenum">
              <a:rPr lang="en-US"/>
              <a:pPr>
                <a:defRPr/>
              </a:pPr>
              <a:t>‹#›</a:t>
            </a:fld>
            <a:endParaRPr lang="en-US"/>
          </a:p>
        </p:txBody>
      </p:sp>
    </p:spTree>
    <p:extLst>
      <p:ext uri="{BB962C8B-B14F-4D97-AF65-F5344CB8AC3E}">
        <p14:creationId xmlns:p14="http://schemas.microsoft.com/office/powerpoint/2010/main" val="239860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2963863" y="536575"/>
            <a:ext cx="3665537" cy="2749550"/>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9744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963863" y="536575"/>
            <a:ext cx="3665537" cy="274955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86843">
              <a:defRPr/>
            </a:pPr>
            <a:endParaRPr lang="en-US" altLang="en-US">
              <a:solidFill>
                <a:srgbClr val="FF0000"/>
              </a:solidFill>
            </a:endParaRPr>
          </a:p>
        </p:txBody>
      </p:sp>
      <p:sp>
        <p:nvSpPr>
          <p:cNvPr id="18436" name="Slide Number Placeholder 3"/>
          <p:cNvSpPr txBox="1">
            <a:spLocks noGrp="1"/>
          </p:cNvSpPr>
          <p:nvPr/>
        </p:nvSpPr>
        <p:spPr bwMode="auto">
          <a:xfrm>
            <a:off x="5853798" y="7476966"/>
            <a:ext cx="4476567" cy="38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2" tIns="49508" rIns="99022" bIns="49508" anchor="b"/>
          <a:lstStyle>
            <a:lvl1pPr defTabSz="954088">
              <a:spcBef>
                <a:spcPct val="30000"/>
              </a:spcBef>
              <a:defRPr sz="1200">
                <a:solidFill>
                  <a:schemeClr val="tx1"/>
                </a:solidFill>
                <a:latin typeface="Times New Roman" pitchFamily="18" charset="0"/>
              </a:defRPr>
            </a:lvl1pPr>
            <a:lvl2pPr marL="742950" indent="-285750" defTabSz="954088">
              <a:spcBef>
                <a:spcPct val="30000"/>
              </a:spcBef>
              <a:defRPr sz="1200">
                <a:solidFill>
                  <a:schemeClr val="tx1"/>
                </a:solidFill>
                <a:latin typeface="Times New Roman" pitchFamily="18" charset="0"/>
              </a:defRPr>
            </a:lvl2pPr>
            <a:lvl3pPr marL="1143000" indent="-228600" defTabSz="954088">
              <a:spcBef>
                <a:spcPct val="30000"/>
              </a:spcBef>
              <a:defRPr sz="1200">
                <a:solidFill>
                  <a:schemeClr val="tx1"/>
                </a:solidFill>
                <a:latin typeface="Times New Roman" pitchFamily="18" charset="0"/>
              </a:defRPr>
            </a:lvl3pPr>
            <a:lvl4pPr marL="1600200" indent="-228600" defTabSz="954088">
              <a:spcBef>
                <a:spcPct val="30000"/>
              </a:spcBef>
              <a:defRPr sz="1200">
                <a:solidFill>
                  <a:schemeClr val="tx1"/>
                </a:solidFill>
                <a:latin typeface="Times New Roman" pitchFamily="18" charset="0"/>
              </a:defRPr>
            </a:lvl4pPr>
            <a:lvl5pPr marL="2057400" indent="-228600" defTabSz="954088">
              <a:spcBef>
                <a:spcPct val="30000"/>
              </a:spcBef>
              <a:defRPr sz="1200">
                <a:solidFill>
                  <a:schemeClr val="tx1"/>
                </a:solidFill>
                <a:latin typeface="Times New Roman" pitchFamily="18" charset="0"/>
              </a:defRPr>
            </a:lvl5pPr>
            <a:lvl6pPr marL="2514600" indent="-228600" defTabSz="954088" eaLnBrk="0" fontAlgn="base" hangingPunct="0">
              <a:spcBef>
                <a:spcPct val="30000"/>
              </a:spcBef>
              <a:spcAft>
                <a:spcPct val="0"/>
              </a:spcAft>
              <a:defRPr sz="1200">
                <a:solidFill>
                  <a:schemeClr val="tx1"/>
                </a:solidFill>
                <a:latin typeface="Times New Roman" pitchFamily="18" charset="0"/>
              </a:defRPr>
            </a:lvl6pPr>
            <a:lvl7pPr marL="2971800" indent="-228600" defTabSz="954088" eaLnBrk="0" fontAlgn="base" hangingPunct="0">
              <a:spcBef>
                <a:spcPct val="30000"/>
              </a:spcBef>
              <a:spcAft>
                <a:spcPct val="0"/>
              </a:spcAft>
              <a:defRPr sz="1200">
                <a:solidFill>
                  <a:schemeClr val="tx1"/>
                </a:solidFill>
                <a:latin typeface="Times New Roman" pitchFamily="18" charset="0"/>
              </a:defRPr>
            </a:lvl7pPr>
            <a:lvl8pPr marL="3429000" indent="-228600" defTabSz="954088" eaLnBrk="0" fontAlgn="base" hangingPunct="0">
              <a:spcBef>
                <a:spcPct val="30000"/>
              </a:spcBef>
              <a:spcAft>
                <a:spcPct val="0"/>
              </a:spcAft>
              <a:defRPr sz="1200">
                <a:solidFill>
                  <a:schemeClr val="tx1"/>
                </a:solidFill>
                <a:latin typeface="Times New Roman" pitchFamily="18" charset="0"/>
              </a:defRPr>
            </a:lvl8pPr>
            <a:lvl9pPr marL="3886200" indent="-228600" defTabSz="954088"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91568F14-2D6B-4743-83B5-A21F7BBBCD89}" type="slidenum">
              <a:rPr kumimoji="0" lang="en-US" altLang="en-US"/>
              <a:pPr algn="r">
                <a:spcBef>
                  <a:spcPct val="0"/>
                </a:spcBef>
              </a:pPr>
              <a:t>2</a:t>
            </a:fld>
            <a:endParaRPr kumimoji="0" lang="en-US" altLang="en-US"/>
          </a:p>
        </p:txBody>
      </p:sp>
    </p:spTree>
    <p:extLst>
      <p:ext uri="{BB962C8B-B14F-4D97-AF65-F5344CB8AC3E}">
        <p14:creationId xmlns:p14="http://schemas.microsoft.com/office/powerpoint/2010/main" val="1193048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55F196-4A1E-E7BF-A9DA-59DA8377F6C6}"/>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E5CB8"/>
              </a:solidFill>
            </a:endParaRPr>
          </a:p>
        </p:txBody>
      </p:sp>
      <p:sp>
        <p:nvSpPr>
          <p:cNvPr id="7" name="Rectangle 6">
            <a:extLst>
              <a:ext uri="{FF2B5EF4-FFF2-40B4-BE49-F238E27FC236}">
                <a16:creationId xmlns:a16="http://schemas.microsoft.com/office/drawing/2014/main" id="{C5381663-D88D-8A87-F332-6D3979B0BB41}"/>
              </a:ext>
            </a:extLst>
          </p:cNvPr>
          <p:cNvSpPr/>
          <p:nvPr/>
        </p:nvSpPr>
        <p:spPr>
          <a:xfrm>
            <a:off x="357186" y="203485"/>
            <a:ext cx="1647783" cy="643849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58170" y="1035279"/>
            <a:ext cx="6432606" cy="2220683"/>
          </a:xfrm>
        </p:spPr>
        <p:txBody>
          <a:bodyPr anchor="b"/>
          <a:lstStyle>
            <a:lvl1pPr algn="ctr">
              <a:defRPr sz="4000">
                <a:solidFill>
                  <a:srgbClr val="2E5CB8"/>
                </a:solidFill>
              </a:defRPr>
            </a:lvl1pPr>
          </a:lstStyle>
          <a:p>
            <a:r>
              <a:rPr lang="en-US"/>
              <a:t>Click to edit Master title style</a:t>
            </a:r>
            <a:endParaRPr lang="en-US" dirty="0"/>
          </a:p>
        </p:txBody>
      </p:sp>
      <p:sp>
        <p:nvSpPr>
          <p:cNvPr id="3" name="Subtitle 2"/>
          <p:cNvSpPr>
            <a:spLocks noGrp="1"/>
          </p:cNvSpPr>
          <p:nvPr>
            <p:ph type="subTitle" idx="1"/>
          </p:nvPr>
        </p:nvSpPr>
        <p:spPr>
          <a:xfrm>
            <a:off x="2258170" y="3702706"/>
            <a:ext cx="6432606" cy="1655762"/>
          </a:xfrm>
        </p:spPr>
        <p:txBody>
          <a:bodyPr/>
          <a:lstStyle>
            <a:lvl1pPr marL="0" indent="0" algn="ctr">
              <a:spcBef>
                <a:spcPts val="0"/>
              </a:spcBef>
              <a:buNone/>
              <a:defRPr sz="19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302989FD-75C0-2928-DEA6-438C304A0F05}"/>
              </a:ext>
            </a:extLst>
          </p:cNvPr>
          <p:cNvCxnSpPr>
            <a:cxnSpLocks/>
          </p:cNvCxnSpPr>
          <p:nvPr/>
        </p:nvCxnSpPr>
        <p:spPr>
          <a:xfrm>
            <a:off x="2258170" y="3405601"/>
            <a:ext cx="643260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BDCB0489-5CFA-4A95-1395-3A7AEA88FEC6}"/>
              </a:ext>
            </a:extLst>
          </p:cNvPr>
          <p:cNvSpPr/>
          <p:nvPr/>
        </p:nvSpPr>
        <p:spPr>
          <a:xfrm>
            <a:off x="7599356" y="0"/>
            <a:ext cx="1200433" cy="6173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143B0FD-5288-B9DC-3E7C-D89CC1EF1B8C}"/>
              </a:ext>
            </a:extLst>
          </p:cNvPr>
          <p:cNvSpPr/>
          <p:nvPr/>
        </p:nvSpPr>
        <p:spPr>
          <a:xfrm>
            <a:off x="153224" y="199505"/>
            <a:ext cx="8819326" cy="6447087"/>
          </a:xfrm>
          <a:prstGeom prst="roundRect">
            <a:avLst>
              <a:gd name="adj" fmla="val 3056"/>
            </a:avLst>
          </a:prstGeom>
          <a:no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22" name="TextBox 21">
            <a:extLst>
              <a:ext uri="{FF2B5EF4-FFF2-40B4-BE49-F238E27FC236}">
                <a16:creationId xmlns:a16="http://schemas.microsoft.com/office/drawing/2014/main" id="{6EB3363B-E4A7-9660-FA1E-E196D42A8B4F}"/>
              </a:ext>
            </a:extLst>
          </p:cNvPr>
          <p:cNvSpPr txBox="1"/>
          <p:nvPr/>
        </p:nvSpPr>
        <p:spPr>
          <a:xfrm>
            <a:off x="226639" y="6616364"/>
            <a:ext cx="1641796" cy="261610"/>
          </a:xfrm>
          <a:prstGeom prst="rect">
            <a:avLst/>
          </a:prstGeom>
          <a:noFill/>
        </p:spPr>
        <p:txBody>
          <a:bodyPr wrap="none" rtlCol="0">
            <a:spAutoFit/>
          </a:bodyPr>
          <a:lstStyle/>
          <a:p>
            <a:r>
              <a:rPr lang="en-US" sz="1100">
                <a:solidFill>
                  <a:schemeClr val="tx1">
                    <a:lumMod val="65000"/>
                    <a:lumOff val="35000"/>
                  </a:schemeClr>
                </a:solidFill>
                <a:latin typeface="Arial Narrow" panose="020B0606020202030204" pitchFamily="34" charset="0"/>
                <a:cs typeface="Helvetica" panose="020B0604020202020204" pitchFamily="34" charset="0"/>
              </a:rPr>
              <a:t>© 2025 Potomac Economics</a:t>
            </a:r>
          </a:p>
        </p:txBody>
      </p:sp>
      <p:pic>
        <p:nvPicPr>
          <p:cNvPr id="4" name="Picture 3" descr="A blue text on a black background&#10;&#10;AI-generated content may be incorrect.">
            <a:extLst>
              <a:ext uri="{FF2B5EF4-FFF2-40B4-BE49-F238E27FC236}">
                <a16:creationId xmlns:a16="http://schemas.microsoft.com/office/drawing/2014/main" id="{0719AA7E-A0D4-4939-D789-A5608898D5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90" y="531148"/>
            <a:ext cx="1531110" cy="848847"/>
          </a:xfrm>
          <a:prstGeom prst="rect">
            <a:avLst/>
          </a:prstGeom>
        </p:spPr>
      </p:pic>
      <p:sp>
        <p:nvSpPr>
          <p:cNvPr id="6" name="Rectangle 5">
            <a:extLst>
              <a:ext uri="{FF2B5EF4-FFF2-40B4-BE49-F238E27FC236}">
                <a16:creationId xmlns:a16="http://schemas.microsoft.com/office/drawing/2014/main" id="{E6B92A91-5D1C-2953-3B37-910A4E9FB63D}"/>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DEAB3D1-3B22-61C3-E822-60782C317F72}"/>
              </a:ext>
            </a:extLst>
          </p:cNvPr>
          <p:cNvSpPr/>
          <p:nvPr userDrawn="1"/>
        </p:nvSpPr>
        <p:spPr>
          <a:xfrm>
            <a:off x="357188" y="203485"/>
            <a:ext cx="1647783" cy="643849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5C42A852-8F9D-F112-EE73-93D69CD97CBA}"/>
              </a:ext>
            </a:extLst>
          </p:cNvPr>
          <p:cNvCxnSpPr>
            <a:cxnSpLocks/>
          </p:cNvCxnSpPr>
          <p:nvPr userDrawn="1"/>
        </p:nvCxnSpPr>
        <p:spPr>
          <a:xfrm>
            <a:off x="2258170" y="3405601"/>
            <a:ext cx="643260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5FEB4E64-EB12-1635-9120-6EF39BEA740F}"/>
              </a:ext>
            </a:extLst>
          </p:cNvPr>
          <p:cNvSpPr/>
          <p:nvPr userDrawn="1"/>
        </p:nvSpPr>
        <p:spPr>
          <a:xfrm>
            <a:off x="7599358" y="4"/>
            <a:ext cx="1200433" cy="6173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2" name="Rectangle: Rounded Corners 11">
            <a:extLst>
              <a:ext uri="{FF2B5EF4-FFF2-40B4-BE49-F238E27FC236}">
                <a16:creationId xmlns:a16="http://schemas.microsoft.com/office/drawing/2014/main" id="{C51B5C90-D35B-AF0A-5AF2-438D11276D3C}"/>
              </a:ext>
            </a:extLst>
          </p:cNvPr>
          <p:cNvSpPr/>
          <p:nvPr userDrawn="1"/>
        </p:nvSpPr>
        <p:spPr>
          <a:xfrm>
            <a:off x="153225" y="199509"/>
            <a:ext cx="8819326" cy="6447087"/>
          </a:xfrm>
          <a:prstGeom prst="roundRect">
            <a:avLst>
              <a:gd name="adj" fmla="val 3056"/>
            </a:avLst>
          </a:prstGeom>
          <a:no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13" name="TextBox 12">
            <a:extLst>
              <a:ext uri="{FF2B5EF4-FFF2-40B4-BE49-F238E27FC236}">
                <a16:creationId xmlns:a16="http://schemas.microsoft.com/office/drawing/2014/main" id="{34306510-2E99-6662-16BA-C588F21D3F8D}"/>
              </a:ext>
            </a:extLst>
          </p:cNvPr>
          <p:cNvSpPr txBox="1"/>
          <p:nvPr userDrawn="1"/>
        </p:nvSpPr>
        <p:spPr>
          <a:xfrm>
            <a:off x="226640" y="6616364"/>
            <a:ext cx="1641796" cy="261610"/>
          </a:xfrm>
          <a:prstGeom prst="rect">
            <a:avLst/>
          </a:prstGeom>
          <a:noFill/>
        </p:spPr>
        <p:txBody>
          <a:bodyPr wrap="none" rtlCol="0">
            <a:spAutoFit/>
          </a:bodyPr>
          <a:lstStyle/>
          <a:p>
            <a:r>
              <a:rPr lang="en-US" sz="1100">
                <a:solidFill>
                  <a:schemeClr val="tx1">
                    <a:lumMod val="65000"/>
                    <a:lumOff val="35000"/>
                  </a:schemeClr>
                </a:solidFill>
                <a:latin typeface="Arial Narrow" panose="020B0606020202030204" pitchFamily="34" charset="0"/>
                <a:cs typeface="Helvetica" panose="020B0604020202020204" pitchFamily="34" charset="0"/>
              </a:rPr>
              <a:t>© 2025 Potomac Economics</a:t>
            </a:r>
          </a:p>
        </p:txBody>
      </p:sp>
      <p:pic>
        <p:nvPicPr>
          <p:cNvPr id="14" name="Picture 13" descr="A blue text on a black background&#10;&#10;AI-generated content may be incorrect.">
            <a:extLst>
              <a:ext uri="{FF2B5EF4-FFF2-40B4-BE49-F238E27FC236}">
                <a16:creationId xmlns:a16="http://schemas.microsoft.com/office/drawing/2014/main" id="{722DE3DC-5675-8288-241C-28670F243F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524" y="394433"/>
            <a:ext cx="1531110" cy="848847"/>
          </a:xfrm>
          <a:prstGeom prst="rect">
            <a:avLst/>
          </a:prstGeom>
        </p:spPr>
      </p:pic>
    </p:spTree>
    <p:extLst>
      <p:ext uri="{BB962C8B-B14F-4D97-AF65-F5344CB8AC3E}">
        <p14:creationId xmlns:p14="http://schemas.microsoft.com/office/powerpoint/2010/main" val="151746934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33FE-A85A-45A4-A59E-5FD6A8756731}"/>
              </a:ext>
            </a:extLst>
          </p:cNvPr>
          <p:cNvSpPr>
            <a:spLocks noGrp="1"/>
          </p:cNvSpPr>
          <p:nvPr>
            <p:ph type="title"/>
          </p:nvPr>
        </p:nvSpPr>
        <p:spPr>
          <a:xfrm>
            <a:off x="402357" y="330295"/>
            <a:ext cx="7886700" cy="495206"/>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E91546-B8B4-7DE5-6D17-346EF0EC8140}"/>
              </a:ext>
            </a:extLst>
          </p:cNvPr>
          <p:cNvSpPr>
            <a:spLocks noGrp="1"/>
          </p:cNvSpPr>
          <p:nvPr>
            <p:ph type="body" sz="quarter" idx="10"/>
          </p:nvPr>
        </p:nvSpPr>
        <p:spPr>
          <a:xfrm>
            <a:off x="236538" y="1460500"/>
            <a:ext cx="2874962" cy="5067206"/>
          </a:xfrm>
        </p:spPr>
        <p:txBody>
          <a:bodyPr/>
          <a:lstStyle>
            <a:lvl1pPr>
              <a:buClr>
                <a:srgbClr val="2E5CB8"/>
              </a:buClr>
              <a:defRPr/>
            </a:lvl1pPr>
            <a:lvl4pPr marL="1092200" indent="-2286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a:extLst>
              <a:ext uri="{FF2B5EF4-FFF2-40B4-BE49-F238E27FC236}">
                <a16:creationId xmlns:a16="http://schemas.microsoft.com/office/drawing/2014/main" id="{5D8C2482-6596-1882-3A94-66756995D7DF}"/>
              </a:ext>
            </a:extLst>
          </p:cNvPr>
          <p:cNvSpPr>
            <a:spLocks noGrp="1"/>
          </p:cNvSpPr>
          <p:nvPr>
            <p:ph type="body" sz="quarter" idx="11"/>
          </p:nvPr>
        </p:nvSpPr>
        <p:spPr>
          <a:xfrm>
            <a:off x="3134519" y="1460500"/>
            <a:ext cx="2874962" cy="5067206"/>
          </a:xfrm>
        </p:spPr>
        <p:txBody>
          <a:bodyPr/>
          <a:lstStyle>
            <a:lvl1pPr marL="284163" indent="-284163">
              <a:defRPr lang="en-US" sz="2400" kern="1200" dirty="0">
                <a:solidFill>
                  <a:schemeClr val="tx1"/>
                </a:solidFill>
                <a:latin typeface="Arial Narrow" panose="020B0606020202030204" pitchFamily="34" charset="0"/>
                <a:ea typeface="+mn-ea"/>
                <a:cs typeface="Times New Roman" panose="02020603050405020304" pitchFamily="18" charset="0"/>
              </a:defRPr>
            </a:lvl1pPr>
            <a:lvl4pPr marL="1092200" indent="-228600">
              <a:defRPr/>
            </a:lvl4pPr>
          </a:lstStyle>
          <a:p>
            <a:pPr marL="284163" lvl="0" indent="-284163" algn="l" defTabSz="914400" rtl="0" eaLnBrk="1" latinLnBrk="0" hangingPunct="1">
              <a:lnSpc>
                <a:spcPct val="95000"/>
              </a:lnSpc>
              <a:spcBef>
                <a:spcPts val="600"/>
              </a:spcBef>
              <a:buClr>
                <a:srgbClr val="2E5CB8"/>
              </a:buClr>
              <a:buFont typeface="Arial" panose="020B0604020202020204" pitchFamily="34" charset="0"/>
              <a:buChar char="•"/>
            </a:pPr>
            <a:r>
              <a:rPr lang="en-US"/>
              <a:t>Click to edit Master text styles</a:t>
            </a:r>
          </a:p>
          <a:p>
            <a:pPr marL="284163" lvl="1" indent="-284163" algn="l" defTabSz="914400" rtl="0" eaLnBrk="1" latinLnBrk="0" hangingPunct="1">
              <a:lnSpc>
                <a:spcPct val="95000"/>
              </a:lnSpc>
              <a:spcBef>
                <a:spcPts val="600"/>
              </a:spcBef>
              <a:buClr>
                <a:srgbClr val="2E5CB8"/>
              </a:buClr>
              <a:buFont typeface="Arial" panose="020B0604020202020204" pitchFamily="34" charset="0"/>
              <a:buChar char="•"/>
            </a:pPr>
            <a:r>
              <a:rPr lang="en-US"/>
              <a:t>Second level</a:t>
            </a:r>
          </a:p>
          <a:p>
            <a:pPr marL="284163" lvl="2" indent="-284163" algn="l" defTabSz="914400" rtl="0" eaLnBrk="1" latinLnBrk="0" hangingPunct="1">
              <a:lnSpc>
                <a:spcPct val="95000"/>
              </a:lnSpc>
              <a:spcBef>
                <a:spcPts val="600"/>
              </a:spcBef>
              <a:buClr>
                <a:srgbClr val="2E5CB8"/>
              </a:buClr>
              <a:buFont typeface="Arial" panose="020B0604020202020204" pitchFamily="34" charset="0"/>
              <a:buChar char="•"/>
            </a:pPr>
            <a:r>
              <a:rPr lang="en-US"/>
              <a:t>Third level</a:t>
            </a:r>
          </a:p>
          <a:p>
            <a:pPr marL="284163" lvl="3" indent="-284163" algn="l" defTabSz="914400" rtl="0" eaLnBrk="1" latinLnBrk="0" hangingPunct="1">
              <a:lnSpc>
                <a:spcPct val="95000"/>
              </a:lnSpc>
              <a:spcBef>
                <a:spcPts val="600"/>
              </a:spcBef>
              <a:buClr>
                <a:srgbClr val="2E5CB8"/>
              </a:buClr>
              <a:buFont typeface="Arial" panose="020B0604020202020204" pitchFamily="34" charset="0"/>
              <a:buChar char="•"/>
            </a:pPr>
            <a:r>
              <a:rPr lang="en-US"/>
              <a:t>Fourth level</a:t>
            </a:r>
          </a:p>
        </p:txBody>
      </p:sp>
      <p:sp>
        <p:nvSpPr>
          <p:cNvPr id="8" name="Text Placeholder 3">
            <a:extLst>
              <a:ext uri="{FF2B5EF4-FFF2-40B4-BE49-F238E27FC236}">
                <a16:creationId xmlns:a16="http://schemas.microsoft.com/office/drawing/2014/main" id="{4A9251DA-150E-9E31-5C9B-7A683F1880EB}"/>
              </a:ext>
            </a:extLst>
          </p:cNvPr>
          <p:cNvSpPr>
            <a:spLocks noGrp="1"/>
          </p:cNvSpPr>
          <p:nvPr>
            <p:ph type="body" sz="quarter" idx="12"/>
          </p:nvPr>
        </p:nvSpPr>
        <p:spPr>
          <a:xfrm>
            <a:off x="6009481" y="1460500"/>
            <a:ext cx="2874962" cy="5067206"/>
          </a:xfrm>
        </p:spPr>
        <p:txBody>
          <a:bodyPr/>
          <a:lstStyle>
            <a:lvl1pPr marL="284163" indent="-284163">
              <a:defRPr lang="en-US" sz="2400" kern="1200" dirty="0">
                <a:solidFill>
                  <a:schemeClr val="tx1"/>
                </a:solidFill>
                <a:latin typeface="Arial Narrow" panose="020B0606020202030204" pitchFamily="34" charset="0"/>
                <a:ea typeface="+mn-ea"/>
                <a:cs typeface="Times New Roman" panose="02020603050405020304" pitchFamily="18" charset="0"/>
              </a:defRPr>
            </a:lvl1pPr>
            <a:lvl4pPr marL="1092200" indent="-228600">
              <a:defRPr/>
            </a:lvl4pPr>
          </a:lstStyle>
          <a:p>
            <a:pPr marL="284163" lvl="0" indent="-284163" algn="l" defTabSz="914400" rtl="0" eaLnBrk="1" latinLnBrk="0" hangingPunct="1">
              <a:lnSpc>
                <a:spcPct val="95000"/>
              </a:lnSpc>
              <a:spcBef>
                <a:spcPts val="600"/>
              </a:spcBef>
              <a:buClr>
                <a:srgbClr val="2E5CB8"/>
              </a:buClr>
              <a:buFont typeface="Arial" panose="020B0604020202020204" pitchFamily="34" charset="0"/>
              <a:buChar char="•"/>
            </a:pPr>
            <a:r>
              <a:rPr lang="en-US"/>
              <a:t>Click to edit Master text styles</a:t>
            </a:r>
          </a:p>
          <a:p>
            <a:pPr marL="284163" lvl="1" indent="-284163" algn="l" defTabSz="914400" rtl="0" eaLnBrk="1" latinLnBrk="0" hangingPunct="1">
              <a:lnSpc>
                <a:spcPct val="95000"/>
              </a:lnSpc>
              <a:spcBef>
                <a:spcPts val="600"/>
              </a:spcBef>
              <a:buClr>
                <a:srgbClr val="2E5CB8"/>
              </a:buClr>
              <a:buFont typeface="Arial" panose="020B0604020202020204" pitchFamily="34" charset="0"/>
              <a:buChar char="•"/>
            </a:pPr>
            <a:r>
              <a:rPr lang="en-US"/>
              <a:t>Second level</a:t>
            </a:r>
          </a:p>
          <a:p>
            <a:pPr marL="284163" lvl="2" indent="-284163" algn="l" defTabSz="914400" rtl="0" eaLnBrk="1" latinLnBrk="0" hangingPunct="1">
              <a:lnSpc>
                <a:spcPct val="95000"/>
              </a:lnSpc>
              <a:spcBef>
                <a:spcPts val="600"/>
              </a:spcBef>
              <a:buClr>
                <a:srgbClr val="2E5CB8"/>
              </a:buClr>
              <a:buFont typeface="Arial" panose="020B0604020202020204" pitchFamily="34" charset="0"/>
              <a:buChar char="•"/>
            </a:pPr>
            <a:r>
              <a:rPr lang="en-US"/>
              <a:t>Third level</a:t>
            </a:r>
          </a:p>
          <a:p>
            <a:pPr marL="284163" lvl="3" indent="-284163" algn="l" defTabSz="914400" rtl="0" eaLnBrk="1" latinLnBrk="0" hangingPunct="1">
              <a:lnSpc>
                <a:spcPct val="95000"/>
              </a:lnSpc>
              <a:spcBef>
                <a:spcPts val="600"/>
              </a:spcBef>
              <a:buClr>
                <a:srgbClr val="2E5CB8"/>
              </a:buClr>
              <a:buFont typeface="Arial" panose="020B0604020202020204" pitchFamily="34" charset="0"/>
              <a:buChar char="•"/>
            </a:pPr>
            <a:r>
              <a:rPr lang="en-US"/>
              <a:t>Fourth level</a:t>
            </a:r>
          </a:p>
        </p:txBody>
      </p:sp>
      <p:sp>
        <p:nvSpPr>
          <p:cNvPr id="10" name="Text Placeholder 9">
            <a:extLst>
              <a:ext uri="{FF2B5EF4-FFF2-40B4-BE49-F238E27FC236}">
                <a16:creationId xmlns:a16="http://schemas.microsoft.com/office/drawing/2014/main" id="{D4E1829A-98D4-5494-8E2A-99B7939451EE}"/>
              </a:ext>
            </a:extLst>
          </p:cNvPr>
          <p:cNvSpPr>
            <a:spLocks noGrp="1"/>
          </p:cNvSpPr>
          <p:nvPr>
            <p:ph type="body" sz="quarter" idx="13"/>
          </p:nvPr>
        </p:nvSpPr>
        <p:spPr>
          <a:xfrm>
            <a:off x="406400" y="748632"/>
            <a:ext cx="7912100" cy="406400"/>
          </a:xfrm>
        </p:spPr>
        <p:txBody>
          <a:bodyPr/>
          <a:lstStyle>
            <a:lvl1pPr marL="0" indent="0">
              <a:buNone/>
              <a:defRPr sz="2200">
                <a:solidFill>
                  <a:schemeClr val="tx1">
                    <a:lumMod val="75000"/>
                    <a:lumOff val="25000"/>
                  </a:schemeClr>
                </a:solidFill>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179D8255-4DB7-370D-2519-44C42BF27E84}"/>
              </a:ext>
            </a:extLst>
          </p:cNvPr>
          <p:cNvCxnSpPr/>
          <p:nvPr/>
        </p:nvCxnSpPr>
        <p:spPr>
          <a:xfrm>
            <a:off x="402357" y="1176703"/>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5300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381663-D88D-8A87-F332-6D3979B0BB41}"/>
              </a:ext>
            </a:extLst>
          </p:cNvPr>
          <p:cNvSpPr/>
          <p:nvPr userDrawn="1"/>
        </p:nvSpPr>
        <p:spPr>
          <a:xfrm>
            <a:off x="161211" y="1773238"/>
            <a:ext cx="8805094" cy="22206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81664" y="1775124"/>
            <a:ext cx="8364773" cy="2220683"/>
          </a:xfrm>
        </p:spPr>
        <p:txBody>
          <a:bodyPr anchor="ctr" anchorCtr="0"/>
          <a:lstStyle>
            <a:lvl1pPr algn="ctr">
              <a:defRPr sz="4000">
                <a:solidFill>
                  <a:srgbClr val="2E5CB8"/>
                </a:solidFill>
              </a:defRPr>
            </a:lvl1pPr>
          </a:lstStyle>
          <a:p>
            <a:r>
              <a:rPr lang="en-US" dirty="0"/>
              <a:t>Click to edit Master title style</a:t>
            </a:r>
          </a:p>
        </p:txBody>
      </p:sp>
    </p:spTree>
    <p:extLst>
      <p:ext uri="{BB962C8B-B14F-4D97-AF65-F5344CB8AC3E}">
        <p14:creationId xmlns:p14="http://schemas.microsoft.com/office/powerpoint/2010/main" val="262862814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p:spTree>
      <p:nvGrpSpPr>
        <p:cNvPr id="1" name=""/>
        <p:cNvGrpSpPr/>
        <p:nvPr/>
      </p:nvGrpSpPr>
      <p:grpSpPr>
        <a:xfrm>
          <a:off x="0" y="0"/>
          <a:ext cx="0" cy="0"/>
          <a:chOff x="0" y="0"/>
          <a:chExt cx="0" cy="0"/>
        </a:xfrm>
      </p:grpSpPr>
      <p:sp>
        <p:nvSpPr>
          <p:cNvPr id="2" name="Title 1"/>
          <p:cNvSpPr>
            <a:spLocks noGrp="1"/>
          </p:cNvSpPr>
          <p:nvPr>
            <p:ph type="title"/>
          </p:nvPr>
        </p:nvSpPr>
        <p:spPr>
          <a:xfrm>
            <a:off x="402357" y="361006"/>
            <a:ext cx="7886700" cy="419101"/>
          </a:xfrm>
        </p:spPr>
        <p:txBody>
          <a:bodyPr>
            <a:noAutofit/>
          </a:bodyPr>
          <a:lstStyle>
            <a:lvl1pPr>
              <a:defRPr sz="2600"/>
            </a:lvl1pPr>
          </a:lstStyle>
          <a:p>
            <a:r>
              <a:rPr lang="en-US"/>
              <a:t>Click to edit Master title style</a:t>
            </a:r>
          </a:p>
        </p:txBody>
      </p:sp>
      <p:cxnSp>
        <p:nvCxnSpPr>
          <p:cNvPr id="4" name="Straight Connector 3">
            <a:extLst>
              <a:ext uri="{FF2B5EF4-FFF2-40B4-BE49-F238E27FC236}">
                <a16:creationId xmlns:a16="http://schemas.microsoft.com/office/drawing/2014/main" id="{065A3DBB-256E-5A78-8106-227AC1493446}"/>
              </a:ext>
            </a:extLst>
          </p:cNvPr>
          <p:cNvCxnSpPr/>
          <p:nvPr/>
        </p:nvCxnSpPr>
        <p:spPr>
          <a:xfrm>
            <a:off x="402357" y="920029"/>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29059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gur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402357" y="248712"/>
            <a:ext cx="7886700" cy="419101"/>
          </a:xfrm>
        </p:spPr>
        <p:txBody>
          <a:bodyPr>
            <a:noAutofit/>
          </a:bodyPr>
          <a:lstStyle>
            <a:lvl1pPr>
              <a:defRPr sz="2600"/>
            </a:lvl1pPr>
          </a:lstStyle>
          <a:p>
            <a:r>
              <a:rPr lang="en-US"/>
              <a:t>Click to edit Master title style</a:t>
            </a:r>
          </a:p>
        </p:txBody>
      </p:sp>
      <p:sp>
        <p:nvSpPr>
          <p:cNvPr id="8" name="Content Placeholder 7">
            <a:extLst>
              <a:ext uri="{FF2B5EF4-FFF2-40B4-BE49-F238E27FC236}">
                <a16:creationId xmlns:a16="http://schemas.microsoft.com/office/drawing/2014/main" id="{4605CF6E-185D-B3CE-85A2-1FCE940EF3B6}"/>
              </a:ext>
            </a:extLst>
          </p:cNvPr>
          <p:cNvSpPr>
            <a:spLocks noGrp="1"/>
          </p:cNvSpPr>
          <p:nvPr>
            <p:ph sz="quarter" idx="13"/>
          </p:nvPr>
        </p:nvSpPr>
        <p:spPr>
          <a:xfrm>
            <a:off x="402357" y="585532"/>
            <a:ext cx="7886700" cy="419100"/>
          </a:xfrm>
        </p:spPr>
        <p:txBody>
          <a:bodyPr>
            <a:noAutofit/>
          </a:bodyPr>
          <a:lstStyle>
            <a:lvl1pPr marL="0" indent="0">
              <a:buNone/>
              <a:defRPr sz="2200">
                <a:solidFill>
                  <a:schemeClr val="tx1">
                    <a:lumMod val="65000"/>
                    <a:lumOff val="35000"/>
                  </a:schemeClr>
                </a:solidFill>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65A3DBB-256E-5A78-8106-227AC1493446}"/>
              </a:ext>
            </a:extLst>
          </p:cNvPr>
          <p:cNvCxnSpPr/>
          <p:nvPr/>
        </p:nvCxnSpPr>
        <p:spPr>
          <a:xfrm>
            <a:off x="402357" y="1000239"/>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0016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381663-D88D-8A87-F332-6D3979B0BB41}"/>
              </a:ext>
            </a:extLst>
          </p:cNvPr>
          <p:cNvSpPr/>
          <p:nvPr/>
        </p:nvSpPr>
        <p:spPr>
          <a:xfrm>
            <a:off x="161209" y="1773238"/>
            <a:ext cx="8805094" cy="22206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E5CB8"/>
              </a:solidFill>
            </a:endParaRPr>
          </a:p>
        </p:txBody>
      </p:sp>
      <p:sp>
        <p:nvSpPr>
          <p:cNvPr id="2" name="Title 1"/>
          <p:cNvSpPr>
            <a:spLocks noGrp="1"/>
          </p:cNvSpPr>
          <p:nvPr>
            <p:ph type="ctrTitle"/>
          </p:nvPr>
        </p:nvSpPr>
        <p:spPr>
          <a:xfrm>
            <a:off x="381662" y="1775120"/>
            <a:ext cx="8364773" cy="2220683"/>
          </a:xfrm>
        </p:spPr>
        <p:txBody>
          <a:bodyPr anchor="ctr" anchorCtr="0"/>
          <a:lstStyle>
            <a:lvl1pPr algn="ctr">
              <a:defRPr sz="4000">
                <a:solidFill>
                  <a:srgbClr val="2E5CB8"/>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0E97667-FB80-7D58-1D5F-A065E8FF240C}"/>
              </a:ext>
            </a:extLst>
          </p:cNvPr>
          <p:cNvSpPr/>
          <p:nvPr userDrawn="1"/>
        </p:nvSpPr>
        <p:spPr>
          <a:xfrm>
            <a:off x="161211" y="1773238"/>
            <a:ext cx="8805094" cy="22206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3127211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s-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402357" y="361002"/>
            <a:ext cx="7886700" cy="419101"/>
          </a:xfrm>
        </p:spPr>
        <p:txBody>
          <a:bodyPr>
            <a:noAutofit/>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02357" y="1059956"/>
            <a:ext cx="8452394" cy="5485169"/>
          </a:xfrm>
        </p:spPr>
        <p:txBody>
          <a:bodyPr/>
          <a:lstStyle>
            <a:lvl1pPr>
              <a:buClr>
                <a:srgbClr val="2E5CB8"/>
              </a:buClr>
              <a:defRPr/>
            </a:lvl1pPr>
            <a:lvl2pPr marL="630238" indent="-290513">
              <a:tabLst/>
              <a:defRPr sz="2200"/>
            </a:lvl2pPr>
            <a:lvl4pPr marL="1198563" indent="-22860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4" name="Straight Connector 3">
            <a:extLst>
              <a:ext uri="{FF2B5EF4-FFF2-40B4-BE49-F238E27FC236}">
                <a16:creationId xmlns:a16="http://schemas.microsoft.com/office/drawing/2014/main" id="{065A3DBB-256E-5A78-8106-227AC1493446}"/>
              </a:ext>
            </a:extLst>
          </p:cNvPr>
          <p:cNvCxnSpPr/>
          <p:nvPr/>
        </p:nvCxnSpPr>
        <p:spPr>
          <a:xfrm>
            <a:off x="402357" y="920029"/>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52024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402357" y="248708"/>
            <a:ext cx="7886700" cy="419101"/>
          </a:xfrm>
        </p:spPr>
        <p:txBody>
          <a:bodyPr>
            <a:noAutofit/>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02357" y="1155033"/>
            <a:ext cx="8452394" cy="5390091"/>
          </a:xfrm>
        </p:spPr>
        <p:txBody>
          <a:bodyPr/>
          <a:lstStyle>
            <a:lvl1pPr>
              <a:buClr>
                <a:srgbClr val="2E5CB8"/>
              </a:buClr>
              <a:defRPr/>
            </a:lvl1pPr>
            <a:lvl2pPr marL="630238" indent="-290513">
              <a:spcBef>
                <a:spcPts val="500"/>
              </a:spcBef>
              <a:tabLst/>
              <a:defRPr sz="2200"/>
            </a:lvl2pPr>
            <a:lvl3pPr>
              <a:spcBef>
                <a:spcPts val="300"/>
              </a:spcBef>
              <a:defRPr/>
            </a:lvl3pPr>
            <a:lvl4pPr marL="1198563" indent="-2286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7">
            <a:extLst>
              <a:ext uri="{FF2B5EF4-FFF2-40B4-BE49-F238E27FC236}">
                <a16:creationId xmlns:a16="http://schemas.microsoft.com/office/drawing/2014/main" id="{4605CF6E-185D-B3CE-85A2-1FCE940EF3B6}"/>
              </a:ext>
            </a:extLst>
          </p:cNvPr>
          <p:cNvSpPr>
            <a:spLocks noGrp="1"/>
          </p:cNvSpPr>
          <p:nvPr>
            <p:ph sz="quarter" idx="13"/>
          </p:nvPr>
        </p:nvSpPr>
        <p:spPr>
          <a:xfrm>
            <a:off x="402357" y="585532"/>
            <a:ext cx="7886700" cy="419100"/>
          </a:xfrm>
        </p:spPr>
        <p:txBody>
          <a:bodyPr>
            <a:noAutofit/>
          </a:bodyPr>
          <a:lstStyle>
            <a:lvl1pPr marL="0" indent="0">
              <a:buNone/>
              <a:defRPr sz="2400">
                <a:solidFill>
                  <a:schemeClr val="tx1">
                    <a:lumMod val="65000"/>
                    <a:lumOff val="35000"/>
                  </a:schemeClr>
                </a:solidFill>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65A3DBB-256E-5A78-8106-227AC1493446}"/>
              </a:ext>
            </a:extLst>
          </p:cNvPr>
          <p:cNvCxnSpPr/>
          <p:nvPr/>
        </p:nvCxnSpPr>
        <p:spPr>
          <a:xfrm>
            <a:off x="402357" y="1000239"/>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07523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p:spTree>
      <p:nvGrpSpPr>
        <p:cNvPr id="1" name=""/>
        <p:cNvGrpSpPr/>
        <p:nvPr/>
      </p:nvGrpSpPr>
      <p:grpSpPr>
        <a:xfrm>
          <a:off x="0" y="0"/>
          <a:ext cx="0" cy="0"/>
          <a:chOff x="0" y="0"/>
          <a:chExt cx="0" cy="0"/>
        </a:xfrm>
      </p:grpSpPr>
      <p:sp>
        <p:nvSpPr>
          <p:cNvPr id="2" name="Title 1"/>
          <p:cNvSpPr>
            <a:spLocks noGrp="1"/>
          </p:cNvSpPr>
          <p:nvPr>
            <p:ph type="title"/>
          </p:nvPr>
        </p:nvSpPr>
        <p:spPr>
          <a:xfrm>
            <a:off x="402357" y="361002"/>
            <a:ext cx="7886700" cy="419101"/>
          </a:xfrm>
        </p:spPr>
        <p:txBody>
          <a:bodyPr>
            <a:noAutofit/>
          </a:bodyPr>
          <a:lstStyle>
            <a:lvl1pPr>
              <a:defRPr sz="2600"/>
            </a:lvl1pPr>
          </a:lstStyle>
          <a:p>
            <a:r>
              <a:rPr lang="en-US"/>
              <a:t>Click to edit Master title style</a:t>
            </a:r>
          </a:p>
        </p:txBody>
      </p:sp>
      <p:cxnSp>
        <p:nvCxnSpPr>
          <p:cNvPr id="4" name="Straight Connector 3">
            <a:extLst>
              <a:ext uri="{FF2B5EF4-FFF2-40B4-BE49-F238E27FC236}">
                <a16:creationId xmlns:a16="http://schemas.microsoft.com/office/drawing/2014/main" id="{065A3DBB-256E-5A78-8106-227AC1493446}"/>
              </a:ext>
            </a:extLst>
          </p:cNvPr>
          <p:cNvCxnSpPr/>
          <p:nvPr/>
        </p:nvCxnSpPr>
        <p:spPr>
          <a:xfrm>
            <a:off x="402357" y="920029"/>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12951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402357" y="248708"/>
            <a:ext cx="7886700" cy="419101"/>
          </a:xfrm>
        </p:spPr>
        <p:txBody>
          <a:bodyPr>
            <a:noAutofit/>
          </a:bodyPr>
          <a:lstStyle>
            <a:lvl1pPr>
              <a:defRPr sz="2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4605CF6E-185D-B3CE-85A2-1FCE940EF3B6}"/>
              </a:ext>
            </a:extLst>
          </p:cNvPr>
          <p:cNvSpPr>
            <a:spLocks noGrp="1"/>
          </p:cNvSpPr>
          <p:nvPr>
            <p:ph sz="quarter" idx="13"/>
          </p:nvPr>
        </p:nvSpPr>
        <p:spPr>
          <a:xfrm>
            <a:off x="402357" y="585532"/>
            <a:ext cx="7886700" cy="419100"/>
          </a:xfrm>
        </p:spPr>
        <p:txBody>
          <a:bodyPr>
            <a:noAutofit/>
          </a:bodyPr>
          <a:lstStyle>
            <a:lvl1pPr marL="0" indent="0">
              <a:buNone/>
              <a:defRPr sz="2400">
                <a:solidFill>
                  <a:schemeClr val="tx1">
                    <a:lumMod val="65000"/>
                    <a:lumOff val="35000"/>
                  </a:schemeClr>
                </a:solidFill>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65A3DBB-256E-5A78-8106-227AC1493446}"/>
              </a:ext>
            </a:extLst>
          </p:cNvPr>
          <p:cNvCxnSpPr/>
          <p:nvPr/>
        </p:nvCxnSpPr>
        <p:spPr>
          <a:xfrm>
            <a:off x="402357" y="1000239"/>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32604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a:xfrm>
            <a:off x="402357" y="348956"/>
            <a:ext cx="7886700" cy="605777"/>
          </a:xfrm>
        </p:spPr>
        <p:txBody>
          <a:bodyPr/>
          <a:lstStyle/>
          <a:p>
            <a:r>
              <a:rPr lang="en-US"/>
              <a:t>Click to edit Master title style</a:t>
            </a:r>
          </a:p>
        </p:txBody>
      </p:sp>
      <p:sp>
        <p:nvSpPr>
          <p:cNvPr id="3" name="Content Placeholder 2"/>
          <p:cNvSpPr>
            <a:spLocks noGrp="1"/>
          </p:cNvSpPr>
          <p:nvPr>
            <p:ph sz="half" idx="1"/>
          </p:nvPr>
        </p:nvSpPr>
        <p:spPr>
          <a:xfrm>
            <a:off x="432701" y="1191130"/>
            <a:ext cx="4297917" cy="5425570"/>
          </a:xfrm>
        </p:spPr>
        <p:txBody>
          <a:bodyPr/>
          <a:lstStyle>
            <a:lvl1pPr marL="284163" indent="-284163">
              <a:buClr>
                <a:srgbClr val="2E5CB8"/>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730619" y="1191130"/>
            <a:ext cx="4139298" cy="5425570"/>
          </a:xfrm>
        </p:spPr>
        <p:txBody>
          <a:bodyPr/>
          <a:lstStyle>
            <a:lvl1pPr>
              <a:buClr>
                <a:srgbClr val="2E5CB8"/>
              </a:buClr>
              <a:defRPr/>
            </a:lvl1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a:extLst>
              <a:ext uri="{FF2B5EF4-FFF2-40B4-BE49-F238E27FC236}">
                <a16:creationId xmlns:a16="http://schemas.microsoft.com/office/drawing/2014/main" id="{145073EC-76C9-32EE-AE81-5951D5D60F4B}"/>
              </a:ext>
            </a:extLst>
          </p:cNvPr>
          <p:cNvCxnSpPr/>
          <p:nvPr/>
        </p:nvCxnSpPr>
        <p:spPr>
          <a:xfrm>
            <a:off x="402357" y="968155"/>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15356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Column w/ subtitle">
    <p:spTree>
      <p:nvGrpSpPr>
        <p:cNvPr id="1" name=""/>
        <p:cNvGrpSpPr/>
        <p:nvPr/>
      </p:nvGrpSpPr>
      <p:grpSpPr>
        <a:xfrm>
          <a:off x="0" y="0"/>
          <a:ext cx="0" cy="0"/>
          <a:chOff x="0" y="0"/>
          <a:chExt cx="0" cy="0"/>
        </a:xfrm>
      </p:grpSpPr>
      <p:sp>
        <p:nvSpPr>
          <p:cNvPr id="2" name="Title 1"/>
          <p:cNvSpPr>
            <a:spLocks noGrp="1"/>
          </p:cNvSpPr>
          <p:nvPr>
            <p:ph type="title"/>
          </p:nvPr>
        </p:nvSpPr>
        <p:spPr>
          <a:xfrm>
            <a:off x="402357" y="266127"/>
            <a:ext cx="7886700" cy="434816"/>
          </a:xfrm>
        </p:spPr>
        <p:txBody>
          <a:bodyPr/>
          <a:lstStyle/>
          <a:p>
            <a:r>
              <a:rPr lang="en-US"/>
              <a:t>Click to edit Master title style</a:t>
            </a:r>
          </a:p>
        </p:txBody>
      </p:sp>
      <p:sp>
        <p:nvSpPr>
          <p:cNvPr id="3" name="Content Placeholder 2"/>
          <p:cNvSpPr>
            <a:spLocks noGrp="1"/>
          </p:cNvSpPr>
          <p:nvPr>
            <p:ph sz="half" idx="1"/>
          </p:nvPr>
        </p:nvSpPr>
        <p:spPr>
          <a:xfrm>
            <a:off x="432701" y="1275108"/>
            <a:ext cx="4297917" cy="5354291"/>
          </a:xfrm>
        </p:spPr>
        <p:txBody>
          <a:bodyPr/>
          <a:lstStyle>
            <a:lvl1pPr>
              <a:buClr>
                <a:srgbClr val="2E5CB8"/>
              </a:buCl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730619" y="1275109"/>
            <a:ext cx="4139298" cy="5354290"/>
          </a:xfrm>
        </p:spPr>
        <p:txBody>
          <a:bodyPr/>
          <a:lstStyle>
            <a:lvl1pPr>
              <a:buClr>
                <a:srgbClr val="2E5CB8"/>
              </a:buCl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BA5A3ECC-4241-EF14-E346-0773C7D33EB1}"/>
              </a:ext>
            </a:extLst>
          </p:cNvPr>
          <p:cNvSpPr>
            <a:spLocks noGrp="1"/>
          </p:cNvSpPr>
          <p:nvPr>
            <p:ph sz="quarter" idx="13"/>
          </p:nvPr>
        </p:nvSpPr>
        <p:spPr>
          <a:xfrm>
            <a:off x="405394" y="604314"/>
            <a:ext cx="7855669" cy="434816"/>
          </a:xfrm>
        </p:spPr>
        <p:txBody>
          <a:bodyPr/>
          <a:lstStyle>
            <a:lvl1pPr marL="0" indent="0">
              <a:buNone/>
              <a:defRPr sz="2400">
                <a:solidFill>
                  <a:schemeClr val="tx1">
                    <a:lumMod val="75000"/>
                    <a:lumOff val="25000"/>
                  </a:schemeClr>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4CE470B7-81A7-5648-D6DE-6DAC7271726C}"/>
              </a:ext>
            </a:extLst>
          </p:cNvPr>
          <p:cNvCxnSpPr/>
          <p:nvPr/>
        </p:nvCxnSpPr>
        <p:spPr>
          <a:xfrm>
            <a:off x="402357" y="1023088"/>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9236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Board Slides">
    <p:spTree>
      <p:nvGrpSpPr>
        <p:cNvPr id="1" name=""/>
        <p:cNvGrpSpPr/>
        <p:nvPr/>
      </p:nvGrpSpPr>
      <p:grpSpPr>
        <a:xfrm>
          <a:off x="0" y="0"/>
          <a:ext cx="0" cy="0"/>
          <a:chOff x="0" y="0"/>
          <a:chExt cx="0" cy="0"/>
        </a:xfrm>
      </p:grpSpPr>
      <p:sp>
        <p:nvSpPr>
          <p:cNvPr id="2" name="Title 1"/>
          <p:cNvSpPr>
            <a:spLocks noGrp="1"/>
          </p:cNvSpPr>
          <p:nvPr>
            <p:ph type="title"/>
          </p:nvPr>
        </p:nvSpPr>
        <p:spPr>
          <a:xfrm>
            <a:off x="402357" y="348956"/>
            <a:ext cx="7886700" cy="605777"/>
          </a:xfrm>
        </p:spPr>
        <p:txBody>
          <a:bodyPr/>
          <a:lstStyle/>
          <a:p>
            <a:r>
              <a:rPr lang="en-US"/>
              <a:t>Click to edit Master title style</a:t>
            </a:r>
          </a:p>
        </p:txBody>
      </p:sp>
      <p:sp>
        <p:nvSpPr>
          <p:cNvPr id="3" name="Content Placeholder 2"/>
          <p:cNvSpPr>
            <a:spLocks noGrp="1"/>
          </p:cNvSpPr>
          <p:nvPr>
            <p:ph sz="half" idx="1"/>
          </p:nvPr>
        </p:nvSpPr>
        <p:spPr>
          <a:xfrm>
            <a:off x="432700" y="1061923"/>
            <a:ext cx="8524183" cy="1651453"/>
          </a:xfrm>
        </p:spPr>
        <p:txBody>
          <a:bodyPr/>
          <a:lstStyle>
            <a:lvl1pPr>
              <a:buClr>
                <a:srgbClr val="2E5CB8"/>
              </a:buCl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695122" y="2743200"/>
            <a:ext cx="3261762" cy="3873499"/>
          </a:xfrm>
        </p:spPr>
        <p:txBody>
          <a:bodyPr/>
          <a:lstStyle>
            <a:lvl1pPr>
              <a:buClr>
                <a:srgbClr val="2E5CB8"/>
              </a:buClr>
              <a:defRPr/>
            </a:lvl1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a:extLst>
              <a:ext uri="{FF2B5EF4-FFF2-40B4-BE49-F238E27FC236}">
                <a16:creationId xmlns:a16="http://schemas.microsoft.com/office/drawing/2014/main" id="{145073EC-76C9-32EE-AE81-5951D5D60F4B}"/>
              </a:ext>
            </a:extLst>
          </p:cNvPr>
          <p:cNvCxnSpPr/>
          <p:nvPr/>
        </p:nvCxnSpPr>
        <p:spPr>
          <a:xfrm>
            <a:off x="402357" y="968155"/>
            <a:ext cx="8339286"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74124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357" y="346336"/>
            <a:ext cx="7886700" cy="605777"/>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02357" y="1277060"/>
            <a:ext cx="837994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Rounded Corners 6">
            <a:extLst>
              <a:ext uri="{FF2B5EF4-FFF2-40B4-BE49-F238E27FC236}">
                <a16:creationId xmlns:a16="http://schemas.microsoft.com/office/drawing/2014/main" id="{37ACF015-85E3-64BF-F853-DBFCBB0134C7}"/>
              </a:ext>
            </a:extLst>
          </p:cNvPr>
          <p:cNvSpPr/>
          <p:nvPr/>
        </p:nvSpPr>
        <p:spPr>
          <a:xfrm>
            <a:off x="153224" y="199505"/>
            <a:ext cx="8819326" cy="6447087"/>
          </a:xfrm>
          <a:prstGeom prst="roundRect">
            <a:avLst>
              <a:gd name="adj" fmla="val 3056"/>
            </a:avLst>
          </a:prstGeom>
          <a:no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04F88A-FC53-D9FF-DFCE-FBFC245CB6D1}"/>
              </a:ext>
            </a:extLst>
          </p:cNvPr>
          <p:cNvSpPr txBox="1"/>
          <p:nvPr/>
        </p:nvSpPr>
        <p:spPr>
          <a:xfrm>
            <a:off x="8391342" y="6509402"/>
            <a:ext cx="369613" cy="274320"/>
          </a:xfrm>
          <a:prstGeom prst="rect">
            <a:avLst/>
          </a:prstGeom>
          <a:solidFill>
            <a:schemeClr val="bg1"/>
          </a:solidFill>
          <a:ln w="12700">
            <a:solidFill>
              <a:schemeClr val="bg1">
                <a:lumMod val="65000"/>
              </a:schemeClr>
            </a:solidFill>
          </a:ln>
        </p:spPr>
        <p:txBody>
          <a:bodyPr wrap="square" lIns="0" tIns="0" rIns="0" bIns="0" rtlCol="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F94E25D4-29A1-43C3-B904-F2147581C39C}" type="slidenum">
              <a:rPr lang="en-US" sz="1200" b="0" smtClean="0">
                <a:solidFill>
                  <a:srgbClr val="2147B1"/>
                </a:solidFill>
                <a:latin typeface="Arial Narrow" panose="020B0606020202030204" pitchFamily="34" charset="0"/>
              </a:rPr>
              <a:pPr marL="0" marR="0" lvl="0" indent="0" algn="ctr" defTabSz="914377" rtl="0" eaLnBrk="1" fontAlgn="auto" latinLnBrk="0" hangingPunct="1">
                <a:lnSpc>
                  <a:spcPct val="100000"/>
                </a:lnSpc>
                <a:spcBef>
                  <a:spcPts val="0"/>
                </a:spcBef>
                <a:spcAft>
                  <a:spcPts val="0"/>
                </a:spcAft>
                <a:buClrTx/>
                <a:buSzTx/>
                <a:buFontTx/>
                <a:buNone/>
                <a:tabLst/>
                <a:defRPr/>
              </a:pPr>
              <a:t>‹#›</a:t>
            </a:fld>
            <a:r>
              <a:rPr lang="en-US" sz="1200" b="1">
                <a:solidFill>
                  <a:srgbClr val="2147B1"/>
                </a:solidFill>
              </a:rPr>
              <a:t> </a:t>
            </a:r>
            <a:r>
              <a:rPr lang="en-US" sz="1200">
                <a:solidFill>
                  <a:srgbClr val="2147B1"/>
                </a:solidFill>
              </a:rPr>
              <a:t> </a:t>
            </a:r>
          </a:p>
        </p:txBody>
      </p:sp>
      <p:sp>
        <p:nvSpPr>
          <p:cNvPr id="12" name="TextBox 11">
            <a:extLst>
              <a:ext uri="{FF2B5EF4-FFF2-40B4-BE49-F238E27FC236}">
                <a16:creationId xmlns:a16="http://schemas.microsoft.com/office/drawing/2014/main" id="{4E99A8D4-9B91-7352-94B3-F3AB04B8CE62}"/>
              </a:ext>
            </a:extLst>
          </p:cNvPr>
          <p:cNvSpPr txBox="1"/>
          <p:nvPr/>
        </p:nvSpPr>
        <p:spPr>
          <a:xfrm>
            <a:off x="226639" y="6616364"/>
            <a:ext cx="1641796" cy="261610"/>
          </a:xfrm>
          <a:prstGeom prst="rect">
            <a:avLst/>
          </a:prstGeom>
          <a:noFill/>
        </p:spPr>
        <p:txBody>
          <a:bodyPr wrap="none" rtlCol="0">
            <a:spAutoFit/>
          </a:bodyPr>
          <a:lstStyle/>
          <a:p>
            <a:r>
              <a:rPr lang="en-US" sz="1100">
                <a:solidFill>
                  <a:schemeClr val="tx1">
                    <a:lumMod val="65000"/>
                    <a:lumOff val="35000"/>
                  </a:schemeClr>
                </a:solidFill>
                <a:latin typeface="Arial Narrow" panose="020B0606020202030204" pitchFamily="34" charset="0"/>
                <a:cs typeface="Helvetica" panose="020B0604020202020204" pitchFamily="34" charset="0"/>
              </a:rPr>
              <a:t>© 2025 Potomac Economics</a:t>
            </a:r>
          </a:p>
        </p:txBody>
      </p:sp>
      <p:sp>
        <p:nvSpPr>
          <p:cNvPr id="14" name="Oval 13">
            <a:extLst>
              <a:ext uri="{FF2B5EF4-FFF2-40B4-BE49-F238E27FC236}">
                <a16:creationId xmlns:a16="http://schemas.microsoft.com/office/drawing/2014/main" id="{AF6BBBBF-8081-DC2E-6006-3645B649DC7D}"/>
              </a:ext>
            </a:extLst>
          </p:cNvPr>
          <p:cNvSpPr/>
          <p:nvPr/>
        </p:nvSpPr>
        <p:spPr>
          <a:xfrm>
            <a:off x="7624696" y="171023"/>
            <a:ext cx="64008" cy="59363"/>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30BFB8B-0A08-3AEC-34A0-B404B10F032F}"/>
              </a:ext>
            </a:extLst>
          </p:cNvPr>
          <p:cNvSpPr/>
          <p:nvPr/>
        </p:nvSpPr>
        <p:spPr>
          <a:xfrm>
            <a:off x="8730405" y="168402"/>
            <a:ext cx="64008" cy="6400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text on a black background&#10;&#10;AI-generated content may be incorrect.">
            <a:extLst>
              <a:ext uri="{FF2B5EF4-FFF2-40B4-BE49-F238E27FC236}">
                <a16:creationId xmlns:a16="http://schemas.microsoft.com/office/drawing/2014/main" id="{0719AA7E-A0D4-4939-D789-A5608898D58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88715" y="44855"/>
            <a:ext cx="1042241" cy="577818"/>
          </a:xfrm>
          <a:prstGeom prst="rect">
            <a:avLst/>
          </a:prstGeom>
          <a:solidFill>
            <a:schemeClr val="bg1"/>
          </a:solidFill>
        </p:spPr>
      </p:pic>
      <p:pic>
        <p:nvPicPr>
          <p:cNvPr id="5" name="Picture 4" descr="A blue text on a black background&#10;&#10;AI-generated content may be incorrect.">
            <a:extLst>
              <a:ext uri="{FF2B5EF4-FFF2-40B4-BE49-F238E27FC236}">
                <a16:creationId xmlns:a16="http://schemas.microsoft.com/office/drawing/2014/main" id="{444D5FDA-5887-C1D6-78CA-A789D071292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88703" y="51893"/>
            <a:ext cx="1041701" cy="577519"/>
          </a:xfrm>
          <a:prstGeom prst="rect">
            <a:avLst/>
          </a:prstGeom>
          <a:solidFill>
            <a:schemeClr val="bg1"/>
          </a:solidFill>
        </p:spPr>
      </p:pic>
    </p:spTree>
    <p:extLst>
      <p:ext uri="{BB962C8B-B14F-4D97-AF65-F5344CB8AC3E}">
        <p14:creationId xmlns:p14="http://schemas.microsoft.com/office/powerpoint/2010/main" val="99377106"/>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46" r:id="rId11"/>
    <p:sldLayoutId id="2147484243" r:id="rId12"/>
    <p:sldLayoutId id="2147484245" r:id="rId13"/>
  </p:sldLayoutIdLst>
  <p:transition spd="slow">
    <p:wipe dir="r"/>
  </p:transition>
  <p:hf sldNum="0" hdr="0" dt="0"/>
  <p:txStyles>
    <p:titleStyle>
      <a:lvl1pPr algn="l" defTabSz="914400" rtl="0" eaLnBrk="1" latinLnBrk="0" hangingPunct="1">
        <a:lnSpc>
          <a:spcPct val="90000"/>
        </a:lnSpc>
        <a:spcBef>
          <a:spcPct val="0"/>
        </a:spcBef>
        <a:buNone/>
        <a:defRPr sz="2600" b="1" kern="1200">
          <a:solidFill>
            <a:srgbClr val="2E5CB8"/>
          </a:solidFill>
          <a:latin typeface="Arial Narrow" panose="020B0606020202030204" pitchFamily="34" charset="0"/>
          <a:ea typeface="+mj-ea"/>
          <a:cs typeface="Times New Roman" panose="02020603050405020304" pitchFamily="18" charset="0"/>
        </a:defRPr>
      </a:lvl1pPr>
    </p:titleStyle>
    <p:bodyStyle>
      <a:lvl1pPr marL="284163" indent="-284163" algn="l" defTabSz="914400" rtl="0" eaLnBrk="1" latinLnBrk="0" hangingPunct="1">
        <a:lnSpc>
          <a:spcPct val="95000"/>
        </a:lnSpc>
        <a:spcBef>
          <a:spcPts val="600"/>
        </a:spcBef>
        <a:buClr>
          <a:srgbClr val="2E5CB8"/>
        </a:buClr>
        <a:buFont typeface="Arial" panose="020B0604020202020204" pitchFamily="34" charset="0"/>
        <a:buChar char="•"/>
        <a:defRPr sz="2400" kern="1200">
          <a:solidFill>
            <a:schemeClr val="tx1"/>
          </a:solidFill>
          <a:latin typeface="Arial Narrow" panose="020B0606020202030204" pitchFamily="34" charset="0"/>
          <a:ea typeface="+mn-ea"/>
          <a:cs typeface="Times New Roman" panose="02020603050405020304" pitchFamily="18" charset="0"/>
        </a:defRPr>
      </a:lvl1pPr>
      <a:lvl2pPr marL="630238" indent="-290513" algn="l" defTabSz="914400" rtl="0" eaLnBrk="1" latinLnBrk="0" hangingPunct="1">
        <a:lnSpc>
          <a:spcPct val="95000"/>
        </a:lnSpc>
        <a:spcBef>
          <a:spcPts val="500"/>
        </a:spcBef>
        <a:buFont typeface="Courier New" panose="02070309020205020404" pitchFamily="49" charset="0"/>
        <a:buChar char="­"/>
        <a:defRPr sz="2200" kern="1200">
          <a:solidFill>
            <a:schemeClr val="tx1"/>
          </a:solidFill>
          <a:latin typeface="Arial Narrow" panose="020B0606020202030204" pitchFamily="34" charset="0"/>
          <a:ea typeface="+mn-ea"/>
          <a:cs typeface="Times New Roman" panose="02020603050405020304" pitchFamily="18" charset="0"/>
        </a:defRPr>
      </a:lvl2pPr>
      <a:lvl3pPr marL="968375" indent="-282575" algn="l" defTabSz="914400" rtl="0" eaLnBrk="1" latinLnBrk="0" hangingPunct="1">
        <a:lnSpc>
          <a:spcPct val="95000"/>
        </a:lnSpc>
        <a:spcBef>
          <a:spcPts val="400"/>
        </a:spcBef>
        <a:buFont typeface="Courier New" panose="02070309020205020404" pitchFamily="49" charset="0"/>
        <a:buChar char="o"/>
        <a:defRPr sz="2100" kern="1200">
          <a:solidFill>
            <a:schemeClr val="tx1"/>
          </a:solidFill>
          <a:latin typeface="Arial Narrow" panose="020B0606020202030204" pitchFamily="34" charset="0"/>
          <a:ea typeface="+mn-ea"/>
          <a:cs typeface="Times New Roman" panose="02020603050405020304" pitchFamily="18" charset="0"/>
        </a:defRPr>
      </a:lvl3pPr>
      <a:lvl4pPr marL="1260475" indent="-290513" algn="l" defTabSz="914400" rtl="0" eaLnBrk="1" latinLnBrk="0" hangingPunct="1">
        <a:lnSpc>
          <a:spcPct val="95000"/>
        </a:lnSpc>
        <a:spcBef>
          <a:spcPts val="300"/>
        </a:spcBef>
        <a:buFont typeface="Wingdings" panose="05000000000000000000" pitchFamily="2" charset="2"/>
        <a:buChar char="ü"/>
        <a:defRPr sz="1800" kern="1200">
          <a:solidFill>
            <a:schemeClr val="tx1"/>
          </a:solidFill>
          <a:latin typeface="Arial Narrow" panose="020B0606020202030204" pitchFamily="34"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DEDC1E-59B7-19F2-DEE3-938FA75F51A4}"/>
              </a:ext>
            </a:extLst>
          </p:cNvPr>
          <p:cNvSpPr>
            <a:spLocks noGrp="1"/>
          </p:cNvSpPr>
          <p:nvPr>
            <p:ph type="ctrTitle"/>
          </p:nvPr>
        </p:nvSpPr>
        <p:spPr>
          <a:xfrm>
            <a:off x="2258170" y="1035279"/>
            <a:ext cx="6432606" cy="2220683"/>
          </a:xfrm>
        </p:spPr>
        <p:txBody>
          <a:bodyPr/>
          <a:lstStyle/>
          <a:p>
            <a:r>
              <a:rPr lang="en-US" dirty="0"/>
              <a:t>Incorporating DRRS Demand Curve into AORDC</a:t>
            </a:r>
          </a:p>
        </p:txBody>
      </p:sp>
      <p:sp>
        <p:nvSpPr>
          <p:cNvPr id="7" name="Subtitle 6">
            <a:extLst>
              <a:ext uri="{FF2B5EF4-FFF2-40B4-BE49-F238E27FC236}">
                <a16:creationId xmlns:a16="http://schemas.microsoft.com/office/drawing/2014/main" id="{4EB7BFCD-5157-1FFF-AFE6-080B8BF91949}"/>
              </a:ext>
            </a:extLst>
          </p:cNvPr>
          <p:cNvSpPr>
            <a:spLocks noGrp="1"/>
          </p:cNvSpPr>
          <p:nvPr>
            <p:ph type="subTitle" idx="1"/>
          </p:nvPr>
        </p:nvSpPr>
        <p:spPr>
          <a:xfrm>
            <a:off x="2258170" y="3702706"/>
            <a:ext cx="6432606" cy="1655762"/>
          </a:xfrm>
        </p:spPr>
        <p:txBody>
          <a:bodyPr/>
          <a:lstStyle/>
          <a:p>
            <a:pPr lvl="0"/>
            <a:r>
              <a:rPr lang="en-US" altLang="en-US" dirty="0"/>
              <a:t>Andrew Reimers, Ph.D.</a:t>
            </a:r>
          </a:p>
          <a:p>
            <a:pPr lvl="0"/>
            <a:r>
              <a:rPr lang="en-US" altLang="en-US" dirty="0"/>
              <a:t>Deputy Director, ERCOT IMM</a:t>
            </a:r>
          </a:p>
          <a:p>
            <a:pPr lvl="0"/>
            <a:r>
              <a:rPr lang="en-US" altLang="en-US" dirty="0"/>
              <a:t>Potomac Economics</a:t>
            </a:r>
          </a:p>
          <a:p>
            <a:pPr lvl="0"/>
            <a:endParaRPr lang="en-US" altLang="en-US" dirty="0"/>
          </a:p>
          <a:p>
            <a:pPr lvl="0"/>
            <a:r>
              <a:rPr lang="en-US" altLang="en-US" dirty="0"/>
              <a:t>In Collaboration With ERCOT Market Operations</a:t>
            </a:r>
          </a:p>
          <a:p>
            <a:pPr lvl="0"/>
            <a:endParaRPr lang="en-US" altLang="en-US" dirty="0"/>
          </a:p>
          <a:p>
            <a:pPr lvl="0"/>
            <a:r>
              <a:rPr lang="en-US" altLang="en-US" dirty="0"/>
              <a:t>TAC DRRS Workshop 3</a:t>
            </a:r>
          </a:p>
          <a:p>
            <a:pPr lvl="0"/>
            <a:r>
              <a:rPr lang="en-US" altLang="en-US" dirty="0"/>
              <a:t>March 9, 2026</a:t>
            </a:r>
          </a:p>
        </p:txBody>
      </p:sp>
      <p:pic>
        <p:nvPicPr>
          <p:cNvPr id="5" name="Picture 4">
            <a:extLst>
              <a:ext uri="{FF2B5EF4-FFF2-40B4-BE49-F238E27FC236}">
                <a16:creationId xmlns:a16="http://schemas.microsoft.com/office/drawing/2014/main" id="{2A0732A7-D189-464C-B774-336FB6EA6672}"/>
              </a:ext>
            </a:extLst>
          </p:cNvPr>
          <p:cNvPicPr>
            <a:picLocks noChangeAspect="1"/>
          </p:cNvPicPr>
          <p:nvPr/>
        </p:nvPicPr>
        <p:blipFill>
          <a:blip r:embed="rId3"/>
          <a:stretch>
            <a:fillRect/>
          </a:stretch>
        </p:blipFill>
        <p:spPr>
          <a:xfrm>
            <a:off x="529573" y="5907024"/>
            <a:ext cx="1298405" cy="521380"/>
          </a:xfrm>
          <a:prstGeom prst="rect">
            <a:avLst/>
          </a:prstGeom>
        </p:spPr>
      </p:pic>
    </p:spTree>
    <p:extLst>
      <p:ext uri="{BB962C8B-B14F-4D97-AF65-F5344CB8AC3E}">
        <p14:creationId xmlns:p14="http://schemas.microsoft.com/office/powerpoint/2010/main" val="371667957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5CCD-9919-163E-8230-B5AF98AC78AC}"/>
              </a:ext>
            </a:extLst>
          </p:cNvPr>
          <p:cNvSpPr>
            <a:spLocks noGrp="1"/>
          </p:cNvSpPr>
          <p:nvPr>
            <p:ph type="title"/>
          </p:nvPr>
        </p:nvSpPr>
        <p:spPr/>
        <p:txBody>
          <a:bodyPr/>
          <a:lstStyle/>
          <a:p>
            <a:r>
              <a:rPr lang="en-US" dirty="0"/>
              <a:t>Closing Thoughts on the AORDC and Shortage Pricing</a:t>
            </a:r>
          </a:p>
        </p:txBody>
      </p:sp>
      <p:sp>
        <p:nvSpPr>
          <p:cNvPr id="3" name="Content Placeholder 2">
            <a:extLst>
              <a:ext uri="{FF2B5EF4-FFF2-40B4-BE49-F238E27FC236}">
                <a16:creationId xmlns:a16="http://schemas.microsoft.com/office/drawing/2014/main" id="{A412E913-BBE9-8A3B-5732-6FEFE1A1EA53}"/>
              </a:ext>
            </a:extLst>
          </p:cNvPr>
          <p:cNvSpPr>
            <a:spLocks noGrp="1"/>
          </p:cNvSpPr>
          <p:nvPr>
            <p:ph idx="1"/>
          </p:nvPr>
        </p:nvSpPr>
        <p:spPr/>
        <p:txBody>
          <a:bodyPr/>
          <a:lstStyle/>
          <a:p>
            <a:r>
              <a:rPr lang="en-US" dirty="0"/>
              <a:t>Designing the individual ASDCs according to the prevailing AORDC results in arbitrary shortage prices that do not reflect the reliability value of operating reserves</a:t>
            </a:r>
          </a:p>
          <a:p>
            <a:endParaRPr lang="en-US" dirty="0"/>
          </a:p>
          <a:p>
            <a:r>
              <a:rPr lang="en-US" dirty="0"/>
              <a:t>We look forward to working with ERCOT to reformulate shortage pricing independent of the AORDC, ideally before DRRS goes live</a:t>
            </a:r>
          </a:p>
          <a:p>
            <a:endParaRPr lang="en-US" dirty="0"/>
          </a:p>
          <a:p>
            <a:r>
              <a:rPr lang="en-US" dirty="0"/>
              <a:t>Until then, this methodology results in ASDCs that appropriately reflect the relative reliability value of each AS product and that allow SCED to effectively co-optimize between products</a:t>
            </a:r>
          </a:p>
        </p:txBody>
      </p:sp>
    </p:spTree>
    <p:extLst>
      <p:ext uri="{BB962C8B-B14F-4D97-AF65-F5344CB8AC3E}">
        <p14:creationId xmlns:p14="http://schemas.microsoft.com/office/powerpoint/2010/main" val="348367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20B0-7875-F11D-1029-C4FBFA27544C}"/>
              </a:ext>
            </a:extLst>
          </p:cNvPr>
          <p:cNvSpPr>
            <a:spLocks noGrp="1"/>
          </p:cNvSpPr>
          <p:nvPr>
            <p:ph type="title"/>
          </p:nvPr>
        </p:nvSpPr>
        <p:spPr/>
        <p:txBody>
          <a:bodyPr/>
          <a:lstStyle/>
          <a:p>
            <a:r>
              <a:rPr lang="en-US" dirty="0"/>
              <a:t>Contributors</a:t>
            </a:r>
          </a:p>
        </p:txBody>
      </p:sp>
      <p:sp>
        <p:nvSpPr>
          <p:cNvPr id="3" name="Content Placeholder 2">
            <a:extLst>
              <a:ext uri="{FF2B5EF4-FFF2-40B4-BE49-F238E27FC236}">
                <a16:creationId xmlns:a16="http://schemas.microsoft.com/office/drawing/2014/main" id="{7806FF0A-B52F-1EB6-EC8D-81E11AD13592}"/>
              </a:ext>
            </a:extLst>
          </p:cNvPr>
          <p:cNvSpPr>
            <a:spLocks noGrp="1"/>
          </p:cNvSpPr>
          <p:nvPr>
            <p:ph idx="1"/>
          </p:nvPr>
        </p:nvSpPr>
        <p:spPr/>
        <p:txBody>
          <a:bodyPr/>
          <a:lstStyle/>
          <a:p>
            <a:r>
              <a:rPr lang="en-US" dirty="0"/>
              <a:t>Special thanks to Dave Maggio for facilitating this collaboration between ERCOT and the IMM</a:t>
            </a:r>
          </a:p>
          <a:p>
            <a:endParaRPr lang="en-US" dirty="0"/>
          </a:p>
          <a:p>
            <a:r>
              <a:rPr lang="en-US" dirty="0"/>
              <a:t>Credit for much of the work belongs to ERCOT staff, especially Weifeng Li and Matthew Schmidt</a:t>
            </a:r>
          </a:p>
        </p:txBody>
      </p:sp>
    </p:spTree>
    <p:extLst>
      <p:ext uri="{BB962C8B-B14F-4D97-AF65-F5344CB8AC3E}">
        <p14:creationId xmlns:p14="http://schemas.microsoft.com/office/powerpoint/2010/main" val="131361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761B41-31DB-49DF-7B74-25D3D4A8E10A}"/>
              </a:ext>
            </a:extLst>
          </p:cNvPr>
          <p:cNvSpPr>
            <a:spLocks noGrp="1"/>
          </p:cNvSpPr>
          <p:nvPr>
            <p:ph type="title"/>
          </p:nvPr>
        </p:nvSpPr>
        <p:spPr>
          <a:xfrm>
            <a:off x="402357" y="361002"/>
            <a:ext cx="7886700" cy="419101"/>
          </a:xfrm>
        </p:spPr>
        <p:txBody>
          <a:bodyPr/>
          <a:lstStyle/>
          <a:p>
            <a:r>
              <a:rPr lang="en-US" dirty="0"/>
              <a:t>Background and Objective</a:t>
            </a:r>
          </a:p>
        </p:txBody>
      </p:sp>
      <p:sp>
        <p:nvSpPr>
          <p:cNvPr id="17410" name="Content Placeholder 1"/>
          <p:cNvSpPr>
            <a:spLocks noGrp="1"/>
          </p:cNvSpPr>
          <p:nvPr>
            <p:ph idx="1"/>
          </p:nvPr>
        </p:nvSpPr>
        <p:spPr bwMode="auto">
          <a:xfrm>
            <a:off x="402357" y="1059956"/>
            <a:ext cx="8452394" cy="5485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dirty="0"/>
              <a:t>In the IMM’s comments on NPRR 1309 from February 3, 2026, we offered qualified support for the proposal for the design of DRRS as a new ancillary service product</a:t>
            </a:r>
          </a:p>
          <a:p>
            <a:r>
              <a:rPr lang="en-US" altLang="en-US" dirty="0"/>
              <a:t>One of our recommendations was that ERCOT implement a demand curve for DRRS that more accurately reflected its reliability value and didn’t overrate DRRS relative to other AS products</a:t>
            </a:r>
          </a:p>
          <a:p>
            <a:r>
              <a:rPr lang="en-US" altLang="en-US" dirty="0"/>
              <a:t>Since then, we also realized that implementing a distinct demand curve for DRRS on top of the prevailing AORDC would only exacerbate the over-procurement of reserves relative to the AS Plan</a:t>
            </a:r>
          </a:p>
          <a:p>
            <a:r>
              <a:rPr lang="en-US" altLang="en-US" dirty="0"/>
              <a:t>The IMM and ERCOT collaborated on a concept to incorporate the DRRS demand curve into the AORDC by expanding upon the methodology established by NPRR 1268</a:t>
            </a:r>
          </a:p>
        </p:txBody>
      </p:sp>
    </p:spTree>
    <p:extLst>
      <p:ext uri="{BB962C8B-B14F-4D97-AF65-F5344CB8AC3E}">
        <p14:creationId xmlns:p14="http://schemas.microsoft.com/office/powerpoint/2010/main" val="80643738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E661-0947-CBF4-A129-0BCDA5E8BBA7}"/>
              </a:ext>
            </a:extLst>
          </p:cNvPr>
          <p:cNvSpPr>
            <a:spLocks noGrp="1"/>
          </p:cNvSpPr>
          <p:nvPr>
            <p:ph type="title"/>
          </p:nvPr>
        </p:nvSpPr>
        <p:spPr/>
        <p:txBody>
          <a:bodyPr/>
          <a:lstStyle/>
          <a:p>
            <a:r>
              <a:rPr lang="en-US" dirty="0"/>
              <a:t>Assumptions about DRRS Volumes and Duration Requirements</a:t>
            </a:r>
          </a:p>
        </p:txBody>
      </p:sp>
      <p:sp>
        <p:nvSpPr>
          <p:cNvPr id="3" name="Content Placeholder 2">
            <a:extLst>
              <a:ext uri="{FF2B5EF4-FFF2-40B4-BE49-F238E27FC236}">
                <a16:creationId xmlns:a16="http://schemas.microsoft.com/office/drawing/2014/main" id="{1EE616D3-E887-C742-B256-0D11EFC7EE54}"/>
              </a:ext>
            </a:extLst>
          </p:cNvPr>
          <p:cNvSpPr>
            <a:spLocks noGrp="1"/>
          </p:cNvSpPr>
          <p:nvPr>
            <p:ph idx="1"/>
          </p:nvPr>
        </p:nvSpPr>
        <p:spPr/>
        <p:txBody>
          <a:bodyPr/>
          <a:lstStyle/>
          <a:p>
            <a:r>
              <a:rPr lang="en-US" dirty="0"/>
              <a:t>ERCOT and the IMM agree that the implementation of DRRS should correspond with two changes to the Non-Spin methodology:</a:t>
            </a:r>
          </a:p>
          <a:p>
            <a:pPr lvl="1"/>
            <a:r>
              <a:rPr lang="en-US" dirty="0"/>
              <a:t>The Non-Spin Plan should be scaled down, though not necessarily on a one-to-one basis with DRRS</a:t>
            </a:r>
          </a:p>
          <a:p>
            <a:pPr lvl="1"/>
            <a:r>
              <a:rPr lang="en-US" dirty="0"/>
              <a:t>The duration requirement for Non-Spin should be reduced from four hours</a:t>
            </a:r>
          </a:p>
          <a:p>
            <a:r>
              <a:rPr lang="en-US" dirty="0"/>
              <a:t>Assumptions for this analysis</a:t>
            </a:r>
          </a:p>
          <a:p>
            <a:pPr lvl="1"/>
            <a:r>
              <a:rPr lang="en-US" dirty="0"/>
              <a:t>We considered two variations of procurement targets relative to the current Non-Spin Plan:</a:t>
            </a:r>
          </a:p>
          <a:p>
            <a:pPr lvl="2"/>
            <a:r>
              <a:rPr lang="en-US" dirty="0"/>
              <a:t>Scale Non-Spin to 40%, add 60% DRRS (Total AS Plan unchanged)</a:t>
            </a:r>
          </a:p>
          <a:p>
            <a:pPr lvl="2"/>
            <a:r>
              <a:rPr lang="en-US" dirty="0"/>
              <a:t>Scale Non-Spin to 50%, add 60% DRRS (Total AS Plan increased)</a:t>
            </a:r>
          </a:p>
          <a:p>
            <a:pPr lvl="1"/>
            <a:r>
              <a:rPr lang="en-US" dirty="0"/>
              <a:t>Duration constraint for Non-Spin relaxed to two hours</a:t>
            </a:r>
          </a:p>
          <a:p>
            <a:pPr lvl="2"/>
            <a:endParaRPr lang="en-US" dirty="0"/>
          </a:p>
          <a:p>
            <a:pPr lvl="2"/>
            <a:endParaRPr lang="en-US" dirty="0"/>
          </a:p>
        </p:txBody>
      </p:sp>
    </p:spTree>
    <p:extLst>
      <p:ext uri="{BB962C8B-B14F-4D97-AF65-F5344CB8AC3E}">
        <p14:creationId xmlns:p14="http://schemas.microsoft.com/office/powerpoint/2010/main" val="7769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82D3-A1F3-E720-6BDB-7456C53EEB9A}"/>
              </a:ext>
            </a:extLst>
          </p:cNvPr>
          <p:cNvSpPr>
            <a:spLocks noGrp="1"/>
          </p:cNvSpPr>
          <p:nvPr>
            <p:ph type="title"/>
          </p:nvPr>
        </p:nvSpPr>
        <p:spPr/>
        <p:txBody>
          <a:bodyPr/>
          <a:lstStyle/>
          <a:p>
            <a:r>
              <a:rPr lang="en-US" dirty="0"/>
              <a:t>Disaggregate and Back-fill Concept</a:t>
            </a:r>
          </a:p>
        </p:txBody>
      </p:sp>
      <p:sp>
        <p:nvSpPr>
          <p:cNvPr id="3" name="Content Placeholder 2">
            <a:extLst>
              <a:ext uri="{FF2B5EF4-FFF2-40B4-BE49-F238E27FC236}">
                <a16:creationId xmlns:a16="http://schemas.microsoft.com/office/drawing/2014/main" id="{BEFDB1DC-3F4C-C7B9-8171-7DEF30734C3C}"/>
              </a:ext>
            </a:extLst>
          </p:cNvPr>
          <p:cNvSpPr>
            <a:spLocks noGrp="1"/>
          </p:cNvSpPr>
          <p:nvPr>
            <p:ph idx="1"/>
          </p:nvPr>
        </p:nvSpPr>
        <p:spPr/>
        <p:txBody>
          <a:bodyPr>
            <a:normAutofit fontScale="92500"/>
          </a:bodyPr>
          <a:lstStyle/>
          <a:p>
            <a:r>
              <a:rPr lang="en-US" dirty="0"/>
              <a:t>Like NPRR 1268, our proposal introduces a methodology for disaggregating the AORDC into individual ASDCs</a:t>
            </a:r>
          </a:p>
          <a:p>
            <a:r>
              <a:rPr lang="en-US" dirty="0"/>
              <a:t>Unlike NPRR 1268, which dealt extensively with how to apportion AS products along the flat part of the AORDC, this proposal only considers the curved portion of the AORDC (i.e., reserves greater than 3,000 MW)</a:t>
            </a:r>
          </a:p>
          <a:p>
            <a:r>
              <a:rPr lang="en-US" dirty="0"/>
              <a:t>To start, minimum prices are assigned to each ASDC. The purpose of these minimum prices are to ensure the following: </a:t>
            </a:r>
          </a:p>
          <a:p>
            <a:pPr lvl="1"/>
            <a:r>
              <a:rPr lang="en-US" dirty="0"/>
              <a:t>That each ASDC reflects the relative reliability value of each product</a:t>
            </a:r>
          </a:p>
          <a:p>
            <a:pPr lvl="1"/>
            <a:r>
              <a:rPr lang="en-US" dirty="0"/>
              <a:t>That SCED can go short on each product under appropriate system conditions</a:t>
            </a:r>
          </a:p>
          <a:p>
            <a:r>
              <a:rPr lang="en-US" dirty="0"/>
              <a:t>Minimum prices defined as follows:</a:t>
            </a:r>
          </a:p>
          <a:p>
            <a:pPr lvl="1"/>
            <a:r>
              <a:rPr lang="en-US" dirty="0" err="1"/>
              <a:t>RegUp</a:t>
            </a:r>
            <a:r>
              <a:rPr lang="en-US" dirty="0"/>
              <a:t> -&gt; $250</a:t>
            </a:r>
          </a:p>
          <a:p>
            <a:pPr lvl="1"/>
            <a:r>
              <a:rPr lang="en-US" dirty="0"/>
              <a:t>RRS -&gt; $100</a:t>
            </a:r>
          </a:p>
          <a:p>
            <a:pPr lvl="1"/>
            <a:r>
              <a:rPr lang="en-US" dirty="0"/>
              <a:t>ECRS -&gt; $15</a:t>
            </a:r>
          </a:p>
          <a:p>
            <a:pPr lvl="1"/>
            <a:r>
              <a:rPr lang="en-US" dirty="0"/>
              <a:t>Non-Spin -&gt; $5</a:t>
            </a:r>
          </a:p>
          <a:p>
            <a:pPr lvl="1"/>
            <a:r>
              <a:rPr lang="en-US" dirty="0"/>
              <a:t>DRRS -&gt; $0.01</a:t>
            </a:r>
          </a:p>
          <a:p>
            <a:pPr marL="339725" lvl="1" indent="0">
              <a:buNone/>
            </a:pPr>
            <a:endParaRPr lang="en-US" dirty="0"/>
          </a:p>
          <a:p>
            <a:endParaRPr lang="en-US" dirty="0"/>
          </a:p>
        </p:txBody>
      </p:sp>
    </p:spTree>
    <p:extLst>
      <p:ext uri="{BB962C8B-B14F-4D97-AF65-F5344CB8AC3E}">
        <p14:creationId xmlns:p14="http://schemas.microsoft.com/office/powerpoint/2010/main" val="333563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04DC4-4FBB-89CE-A85C-1C3882844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F4CEA-34A4-A9ED-FEB6-03C6C8563E9C}"/>
              </a:ext>
            </a:extLst>
          </p:cNvPr>
          <p:cNvSpPr>
            <a:spLocks noGrp="1"/>
          </p:cNvSpPr>
          <p:nvPr>
            <p:ph type="title"/>
          </p:nvPr>
        </p:nvSpPr>
        <p:spPr/>
        <p:txBody>
          <a:bodyPr/>
          <a:lstStyle/>
          <a:p>
            <a:r>
              <a:rPr lang="en-US" dirty="0"/>
              <a:t>Disaggregate and Back-fill Concept</a:t>
            </a:r>
          </a:p>
        </p:txBody>
      </p:sp>
      <p:sp>
        <p:nvSpPr>
          <p:cNvPr id="3" name="Content Placeholder 2">
            <a:extLst>
              <a:ext uri="{FF2B5EF4-FFF2-40B4-BE49-F238E27FC236}">
                <a16:creationId xmlns:a16="http://schemas.microsoft.com/office/drawing/2014/main" id="{DB3B8A4C-D13B-BAF8-6E7E-C209CBF2401C}"/>
              </a:ext>
            </a:extLst>
          </p:cNvPr>
          <p:cNvSpPr>
            <a:spLocks noGrp="1"/>
          </p:cNvSpPr>
          <p:nvPr>
            <p:ph idx="1"/>
          </p:nvPr>
        </p:nvSpPr>
        <p:spPr/>
        <p:txBody>
          <a:bodyPr>
            <a:normAutofit/>
          </a:bodyPr>
          <a:lstStyle/>
          <a:p>
            <a:r>
              <a:rPr lang="en-US" dirty="0"/>
              <a:t>An initial set of ASDCs is produced by taking the capacity for each product not apportioned to the flat portion of the AORDC and evenly spacing it along the AORDC between the MCL and that products minimum price</a:t>
            </a:r>
          </a:p>
          <a:p>
            <a:r>
              <a:rPr lang="en-US" dirty="0"/>
              <a:t>Once this is done, if these ASDCs are re-aggregated, there are holes throughout the curved portion of the AORDC that need to be filled</a:t>
            </a:r>
          </a:p>
          <a:p>
            <a:r>
              <a:rPr lang="en-US" dirty="0"/>
              <a:t>How to fill them while preserving the relative value of each product?</a:t>
            </a:r>
          </a:p>
          <a:p>
            <a:endParaRPr lang="en-US" dirty="0"/>
          </a:p>
        </p:txBody>
      </p:sp>
      <p:pic>
        <p:nvPicPr>
          <p:cNvPr id="5" name="Picture 4">
            <a:extLst>
              <a:ext uri="{FF2B5EF4-FFF2-40B4-BE49-F238E27FC236}">
                <a16:creationId xmlns:a16="http://schemas.microsoft.com/office/drawing/2014/main" id="{EB2E32B1-E757-8BA6-1903-4932B3DCE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57" y="3931550"/>
            <a:ext cx="4009768" cy="2514600"/>
          </a:xfrm>
          <a:prstGeom prst="rect">
            <a:avLst/>
          </a:prstGeom>
        </p:spPr>
      </p:pic>
      <p:pic>
        <p:nvPicPr>
          <p:cNvPr id="7" name="Picture 6">
            <a:extLst>
              <a:ext uri="{FF2B5EF4-FFF2-40B4-BE49-F238E27FC236}">
                <a16:creationId xmlns:a16="http://schemas.microsoft.com/office/drawing/2014/main" id="{27B974F9-2661-5605-E035-77FD7AEF3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877" y="3931550"/>
            <a:ext cx="4055614" cy="2514600"/>
          </a:xfrm>
          <a:prstGeom prst="rect">
            <a:avLst/>
          </a:prstGeom>
        </p:spPr>
      </p:pic>
    </p:spTree>
    <p:extLst>
      <p:ext uri="{BB962C8B-B14F-4D97-AF65-F5344CB8AC3E}">
        <p14:creationId xmlns:p14="http://schemas.microsoft.com/office/powerpoint/2010/main" val="342544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17B3-12B1-0AD2-B268-7502CA2C6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91B24-FB5B-7422-D22B-5EC9248C7AAB}"/>
              </a:ext>
            </a:extLst>
          </p:cNvPr>
          <p:cNvSpPr>
            <a:spLocks noGrp="1"/>
          </p:cNvSpPr>
          <p:nvPr>
            <p:ph type="title"/>
          </p:nvPr>
        </p:nvSpPr>
        <p:spPr/>
        <p:txBody>
          <a:bodyPr/>
          <a:lstStyle/>
          <a:p>
            <a:r>
              <a:rPr lang="en-US" dirty="0"/>
              <a:t>Disaggregate and Back-fill Concept</a:t>
            </a:r>
          </a:p>
        </p:txBody>
      </p:sp>
      <p:sp>
        <p:nvSpPr>
          <p:cNvPr id="3" name="Content Placeholder 2">
            <a:extLst>
              <a:ext uri="{FF2B5EF4-FFF2-40B4-BE49-F238E27FC236}">
                <a16:creationId xmlns:a16="http://schemas.microsoft.com/office/drawing/2014/main" id="{C85CA613-8A39-E071-78D3-FB42539AAE2A}"/>
              </a:ext>
            </a:extLst>
          </p:cNvPr>
          <p:cNvSpPr>
            <a:spLocks noGrp="1"/>
          </p:cNvSpPr>
          <p:nvPr>
            <p:ph idx="1"/>
          </p:nvPr>
        </p:nvSpPr>
        <p:spPr/>
        <p:txBody>
          <a:bodyPr>
            <a:normAutofit/>
          </a:bodyPr>
          <a:lstStyle/>
          <a:p>
            <a:r>
              <a:rPr lang="en-US" dirty="0"/>
              <a:t>Solution - back-fill empty volume in AORDC by alternatively removing the points from each ASDC</a:t>
            </a:r>
          </a:p>
          <a:p>
            <a:pPr fontAlgn="base"/>
            <a:r>
              <a:rPr lang="en-US" dirty="0"/>
              <a:t>First, remove the last point on the </a:t>
            </a:r>
            <a:r>
              <a:rPr lang="en-US" dirty="0" err="1"/>
              <a:t>RegUp</a:t>
            </a:r>
            <a:r>
              <a:rPr lang="en-US" dirty="0"/>
              <a:t> ASDC and fill it into the highest value empty space on the AORDC. </a:t>
            </a:r>
          </a:p>
          <a:p>
            <a:pPr fontAlgn="base"/>
            <a:r>
              <a:rPr lang="en-US" dirty="0"/>
              <a:t>Repeat with RRS, then ECRS, then Non-Spin, then DRRS</a:t>
            </a:r>
          </a:p>
          <a:p>
            <a:pPr fontAlgn="base"/>
            <a:r>
              <a:rPr lang="en-US" dirty="0"/>
              <a:t>Start again with </a:t>
            </a:r>
            <a:r>
              <a:rPr lang="en-US" dirty="0" err="1"/>
              <a:t>RegUp</a:t>
            </a:r>
            <a:r>
              <a:rPr lang="en-US" dirty="0"/>
              <a:t> until there are no longer any gaps on the AORDC</a:t>
            </a:r>
          </a:p>
          <a:p>
            <a:pPr marL="0" indent="0">
              <a:buNone/>
            </a:pPr>
            <a:endParaRPr lang="en-US" dirty="0"/>
          </a:p>
          <a:p>
            <a:pPr marL="339725" lvl="1" indent="0">
              <a:buNone/>
            </a:pPr>
            <a:endParaRPr lang="en-US" dirty="0"/>
          </a:p>
          <a:p>
            <a:endParaRPr lang="en-US" dirty="0"/>
          </a:p>
        </p:txBody>
      </p:sp>
      <p:pic>
        <p:nvPicPr>
          <p:cNvPr id="5" name="Picture 4">
            <a:extLst>
              <a:ext uri="{FF2B5EF4-FFF2-40B4-BE49-F238E27FC236}">
                <a16:creationId xmlns:a16="http://schemas.microsoft.com/office/drawing/2014/main" id="{5A0320D9-D2DA-E31D-7810-397CF8B3C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57" y="3982398"/>
            <a:ext cx="3758830" cy="2514600"/>
          </a:xfrm>
          <a:prstGeom prst="rect">
            <a:avLst/>
          </a:prstGeom>
        </p:spPr>
      </p:pic>
      <p:pic>
        <p:nvPicPr>
          <p:cNvPr id="7" name="Picture 6">
            <a:extLst>
              <a:ext uri="{FF2B5EF4-FFF2-40B4-BE49-F238E27FC236}">
                <a16:creationId xmlns:a16="http://schemas.microsoft.com/office/drawing/2014/main" id="{E803B432-7927-BAFC-7D79-4A2E2B09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82398"/>
            <a:ext cx="4053207" cy="2514600"/>
          </a:xfrm>
          <a:prstGeom prst="rect">
            <a:avLst/>
          </a:prstGeom>
        </p:spPr>
      </p:pic>
    </p:spTree>
    <p:extLst>
      <p:ext uri="{BB962C8B-B14F-4D97-AF65-F5344CB8AC3E}">
        <p14:creationId xmlns:p14="http://schemas.microsoft.com/office/powerpoint/2010/main" val="202103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715A-8517-BCE2-1C81-61C7DDDB2908}"/>
              </a:ext>
            </a:extLst>
          </p:cNvPr>
          <p:cNvSpPr>
            <a:spLocks noGrp="1"/>
          </p:cNvSpPr>
          <p:nvPr>
            <p:ph type="title"/>
          </p:nvPr>
        </p:nvSpPr>
        <p:spPr/>
        <p:txBody>
          <a:bodyPr/>
          <a:lstStyle/>
          <a:p>
            <a:r>
              <a:rPr lang="en-US" dirty="0"/>
              <a:t>An example of Disaggregate and Back-Fill Concept </a:t>
            </a:r>
          </a:p>
        </p:txBody>
      </p:sp>
      <p:pic>
        <p:nvPicPr>
          <p:cNvPr id="7" name="Picture 6">
            <a:extLst>
              <a:ext uri="{FF2B5EF4-FFF2-40B4-BE49-F238E27FC236}">
                <a16:creationId xmlns:a16="http://schemas.microsoft.com/office/drawing/2014/main" id="{7B0364A5-3009-F457-39FE-90632DCD07CD}"/>
              </a:ext>
            </a:extLst>
          </p:cNvPr>
          <p:cNvPicPr>
            <a:picLocks noChangeAspect="1"/>
          </p:cNvPicPr>
          <p:nvPr/>
        </p:nvPicPr>
        <p:blipFill>
          <a:blip r:embed="rId2"/>
          <a:stretch>
            <a:fillRect/>
          </a:stretch>
        </p:blipFill>
        <p:spPr>
          <a:xfrm>
            <a:off x="5832539" y="2939415"/>
            <a:ext cx="2175042" cy="979170"/>
          </a:xfrm>
          <a:prstGeom prst="rect">
            <a:avLst/>
          </a:prstGeom>
        </p:spPr>
      </p:pic>
      <p:pic>
        <p:nvPicPr>
          <p:cNvPr id="6" name="Content Placeholder 5">
            <a:extLst>
              <a:ext uri="{FF2B5EF4-FFF2-40B4-BE49-F238E27FC236}">
                <a16:creationId xmlns:a16="http://schemas.microsoft.com/office/drawing/2014/main" id="{174D2074-9D4A-C57D-D3DE-0E72AEFEFD8B}"/>
              </a:ext>
            </a:extLst>
          </p:cNvPr>
          <p:cNvPicPr>
            <a:picLocks noGrp="1" noChangeAspect="1"/>
          </p:cNvPicPr>
          <p:nvPr>
            <p:ph idx="1"/>
          </p:nvPr>
        </p:nvPicPr>
        <p:blipFill>
          <a:blip r:embed="rId3"/>
          <a:stretch>
            <a:fillRect/>
          </a:stretch>
        </p:blipFill>
        <p:spPr>
          <a:xfrm>
            <a:off x="758973" y="1012185"/>
            <a:ext cx="4423475" cy="5484813"/>
          </a:xfrm>
          <a:prstGeom prst="rect">
            <a:avLst/>
          </a:prstGeom>
        </p:spPr>
      </p:pic>
    </p:spTree>
    <p:extLst>
      <p:ext uri="{BB962C8B-B14F-4D97-AF65-F5344CB8AC3E}">
        <p14:creationId xmlns:p14="http://schemas.microsoft.com/office/powerpoint/2010/main" val="169334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8E26-B661-9213-C1AC-30053A5F9786}"/>
              </a:ext>
            </a:extLst>
          </p:cNvPr>
          <p:cNvSpPr>
            <a:spLocks noGrp="1"/>
          </p:cNvSpPr>
          <p:nvPr>
            <p:ph type="title"/>
          </p:nvPr>
        </p:nvSpPr>
        <p:spPr/>
        <p:txBody>
          <a:bodyPr/>
          <a:lstStyle/>
          <a:p>
            <a:r>
              <a:rPr lang="en-US" dirty="0"/>
              <a:t>What about the tail of the AORDC?</a:t>
            </a:r>
          </a:p>
        </p:txBody>
      </p:sp>
      <p:sp>
        <p:nvSpPr>
          <p:cNvPr id="3" name="Content Placeholder 2">
            <a:extLst>
              <a:ext uri="{FF2B5EF4-FFF2-40B4-BE49-F238E27FC236}">
                <a16:creationId xmlns:a16="http://schemas.microsoft.com/office/drawing/2014/main" id="{57636EFA-5E71-9D8F-18C8-E07A2B4A6946}"/>
              </a:ext>
            </a:extLst>
          </p:cNvPr>
          <p:cNvSpPr>
            <a:spLocks noGrp="1"/>
          </p:cNvSpPr>
          <p:nvPr>
            <p:ph idx="1"/>
          </p:nvPr>
        </p:nvSpPr>
        <p:spPr/>
        <p:txBody>
          <a:bodyPr/>
          <a:lstStyle/>
          <a:p>
            <a:r>
              <a:rPr lang="en-US" dirty="0"/>
              <a:t>Initial thought from the IMM is to fill it with DRRS, which would reduce the extent to which SCED over-procures Non-Spin</a:t>
            </a:r>
          </a:p>
          <a:p>
            <a:r>
              <a:rPr lang="en-US" dirty="0"/>
              <a:t>There is a concern that this could result in excess procurement of DRRS and elevated pricing for DRRS relative to other AS products, especially if ESRs are not qualified to provide DRRS</a:t>
            </a:r>
          </a:p>
          <a:p>
            <a:r>
              <a:rPr lang="en-US" dirty="0"/>
              <a:t>DRRS supply considerations:</a:t>
            </a:r>
          </a:p>
          <a:p>
            <a:pPr lvl="1"/>
            <a:r>
              <a:rPr lang="en-US" dirty="0"/>
              <a:t>ESRs provided almost 25% of Non-Spin in 2025, up from only 6% in 2024. This ratio is likely to climb with more than 8,000 MW of new ESR capacity entering the system in 2026, most of which has a rated duration of at least two hours</a:t>
            </a:r>
          </a:p>
          <a:p>
            <a:pPr lvl="1"/>
            <a:r>
              <a:rPr lang="en-US" dirty="0"/>
              <a:t>Incremental thermal capacity qualified to provide offline DRRS based on two-hour start time is roughly equivalent to the current volume of Non-Spin provided by ESRs</a:t>
            </a:r>
          </a:p>
        </p:txBody>
      </p:sp>
    </p:spTree>
    <p:extLst>
      <p:ext uri="{BB962C8B-B14F-4D97-AF65-F5344CB8AC3E}">
        <p14:creationId xmlns:p14="http://schemas.microsoft.com/office/powerpoint/2010/main" val="45532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6BE5-55DB-2474-A285-3BCC7C165B05}"/>
              </a:ext>
            </a:extLst>
          </p:cNvPr>
          <p:cNvSpPr>
            <a:spLocks noGrp="1"/>
          </p:cNvSpPr>
          <p:nvPr>
            <p:ph type="title"/>
          </p:nvPr>
        </p:nvSpPr>
        <p:spPr>
          <a:xfrm>
            <a:off x="402357" y="361002"/>
            <a:ext cx="7168875" cy="419101"/>
          </a:xfrm>
        </p:spPr>
        <p:txBody>
          <a:bodyPr/>
          <a:lstStyle/>
          <a:p>
            <a:r>
              <a:rPr lang="en-US" dirty="0"/>
              <a:t>IMM </a:t>
            </a:r>
            <a:r>
              <a:rPr lang="en-US"/>
              <a:t>Recommendation to Avoid </a:t>
            </a:r>
            <a:r>
              <a:rPr lang="en-US" dirty="0"/>
              <a:t>DRRS Supply Constraints Interfering with Price Formation</a:t>
            </a:r>
          </a:p>
        </p:txBody>
      </p:sp>
      <p:sp>
        <p:nvSpPr>
          <p:cNvPr id="3" name="Content Placeholder 2">
            <a:extLst>
              <a:ext uri="{FF2B5EF4-FFF2-40B4-BE49-F238E27FC236}">
                <a16:creationId xmlns:a16="http://schemas.microsoft.com/office/drawing/2014/main" id="{E1AD7838-AF76-998C-B234-229B96AC004B}"/>
              </a:ext>
            </a:extLst>
          </p:cNvPr>
          <p:cNvSpPr>
            <a:spLocks noGrp="1"/>
          </p:cNvSpPr>
          <p:nvPr>
            <p:ph idx="1"/>
          </p:nvPr>
        </p:nvSpPr>
        <p:spPr/>
        <p:txBody>
          <a:bodyPr/>
          <a:lstStyle/>
          <a:p>
            <a:r>
              <a:rPr lang="en-US" dirty="0"/>
              <a:t>Allow ESRs to provide DRRS using methodology included in NPRR 1310 (See Joint ESR Commenters on NPRR 1309, February 14, 2026)</a:t>
            </a:r>
          </a:p>
          <a:p>
            <a:endParaRPr lang="en-US" dirty="0"/>
          </a:p>
          <a:p>
            <a:r>
              <a:rPr lang="en-US" dirty="0"/>
              <a:t>Cut off the excess volume from the AORDC according the magnitude of the AS Plan</a:t>
            </a:r>
          </a:p>
          <a:p>
            <a:endParaRPr lang="en-US" dirty="0"/>
          </a:p>
          <a:p>
            <a:r>
              <a:rPr lang="en-US" dirty="0"/>
              <a:t>Barring either of those recommendations, excess AORDC volume could be split between Non-Spin and DRRS</a:t>
            </a:r>
          </a:p>
          <a:p>
            <a:endParaRPr lang="en-US" dirty="0"/>
          </a:p>
          <a:p>
            <a:pPr lvl="1"/>
            <a:endParaRPr lang="en-US" dirty="0"/>
          </a:p>
        </p:txBody>
      </p:sp>
    </p:spTree>
    <p:extLst>
      <p:ext uri="{BB962C8B-B14F-4D97-AF65-F5344CB8AC3E}">
        <p14:creationId xmlns:p14="http://schemas.microsoft.com/office/powerpoint/2010/main" val="1781144302"/>
      </p:ext>
    </p:extLst>
  </p:cSld>
  <p:clrMapOvr>
    <a:masterClrMapping/>
  </p:clrMapOvr>
</p:sld>
</file>

<file path=ppt/theme/theme1.xml><?xml version="1.0" encoding="utf-8"?>
<a:theme xmlns:a="http://schemas.openxmlformats.org/drawingml/2006/main" name="PE PPT Template_2024_v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_Pwrpt Template_2025" id="{89FB360C-E88E-4076-A972-3EF80EE39AD1}" vid="{CEBE1153-B1F9-4B04-8E6C-8139B0D40B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EC4A72CAB0D64D9F7E9682FD2192C4" ma:contentTypeVersion="15" ma:contentTypeDescription="Create a new document." ma:contentTypeScope="" ma:versionID="7675757bd1bb0a76ba4e5ec95231aaa4">
  <xsd:schema xmlns:xsd="http://www.w3.org/2001/XMLSchema" xmlns:xs="http://www.w3.org/2001/XMLSchema" xmlns:p="http://schemas.microsoft.com/office/2006/metadata/properties" xmlns:ns2="b74bb770-530c-43db-868c-470100b04b21" xmlns:ns3="937cce53-552a-4e6c-8bb2-bd9caca87b17" targetNamespace="http://schemas.microsoft.com/office/2006/metadata/properties" ma:root="true" ma:fieldsID="208da01ec2d0db66eedf9cf27e0bcecc" ns2:_="" ns3:_="">
    <xsd:import namespace="b74bb770-530c-43db-868c-470100b04b21"/>
    <xsd:import namespace="937cce53-552a-4e6c-8bb2-bd9caca87b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b770-530c-43db-868c-470100b04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2c33fb-773d-4c7f-af06-7655ec8c41c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7cce53-552a-4e6c-8bb2-bd9caca87b1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d2b1ae2-937c-401e-b607-a9cafcc47ee4}" ma:internalName="TaxCatchAll" ma:showField="CatchAllData" ma:web="937cce53-552a-4e6c-8bb2-bd9caca87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4bb770-530c-43db-868c-470100b04b21">
      <Terms xmlns="http://schemas.microsoft.com/office/infopath/2007/PartnerControls"/>
    </lcf76f155ced4ddcb4097134ff3c332f>
    <TaxCatchAll xmlns="937cce53-552a-4e6c-8bb2-bd9caca87b1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8A9A0-997B-4576-970D-45F7376D1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b770-530c-43db-868c-470100b04b21"/>
    <ds:schemaRef ds:uri="937cce53-552a-4e6c-8bb2-bd9caca87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2847A9-AE17-4D39-B6A1-A8B70A05FCD5}">
  <ds:schemaRefs>
    <ds:schemaRef ds:uri="http://schemas.microsoft.com/office/2006/documentManagement/types"/>
    <ds:schemaRef ds:uri="http://purl.org/dc/terms/"/>
    <ds:schemaRef ds:uri="937cce53-552a-4e6c-8bb2-bd9caca87b17"/>
    <ds:schemaRef ds:uri="http://www.w3.org/XML/1998/namespace"/>
    <ds:schemaRef ds:uri="b74bb770-530c-43db-868c-470100b04b21"/>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DE35371-0BCA-4155-A85F-98B98D824C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PE_Pwrpt Template_2025</Template>
  <TotalTime>5371</TotalTime>
  <Words>880</Words>
  <Application>Microsoft Office PowerPoint</Application>
  <PresentationFormat>Letter Paper (8.5x11 in)</PresentationFormat>
  <Paragraphs>69</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Arial Narrow</vt:lpstr>
      <vt:lpstr>Calibri</vt:lpstr>
      <vt:lpstr>Courier New</vt:lpstr>
      <vt:lpstr>Times New Roman</vt:lpstr>
      <vt:lpstr>Wingdings</vt:lpstr>
      <vt:lpstr>PE PPT Template_2024_v2</vt:lpstr>
      <vt:lpstr>Incorporating DRRS Demand Curve into AORDC</vt:lpstr>
      <vt:lpstr>Background and Objective</vt:lpstr>
      <vt:lpstr>Assumptions about DRRS Volumes and Duration Requirements</vt:lpstr>
      <vt:lpstr>Disaggregate and Back-fill Concept</vt:lpstr>
      <vt:lpstr>Disaggregate and Back-fill Concept</vt:lpstr>
      <vt:lpstr>Disaggregate and Back-fill Concept</vt:lpstr>
      <vt:lpstr>An example of Disaggregate and Back-Fill Concept </vt:lpstr>
      <vt:lpstr>What about the tail of the AORDC?</vt:lpstr>
      <vt:lpstr>IMM Recommendation to Avoid DRRS Supply Constraints Interfering with Price Formation</vt:lpstr>
      <vt:lpstr>Closing Thoughts on the AORDC and Shortage Pricing</vt:lpstr>
      <vt:lpstr>Contributors</vt:lpstr>
    </vt:vector>
  </TitlesOfParts>
  <Company>Potomac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 Quarterly Report</dc:title>
  <dc:creator>Carrie Milton</dc:creator>
  <cp:lastModifiedBy>Andrew Reimers</cp:lastModifiedBy>
  <cp:revision>7</cp:revision>
  <cp:lastPrinted>2024-03-08T14:13:37Z</cp:lastPrinted>
  <dcterms:created xsi:type="dcterms:W3CDTF">2021-09-09T16:23:19Z</dcterms:created>
  <dcterms:modified xsi:type="dcterms:W3CDTF">2026-03-05T22:03:30Z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0x010100BEEC4A72CAB0D64D9F7E9682FD2192C4</vt:lpwstr>
  </property>
  <property fmtid="{D5CDD505-2E9C-101B-9397-08002B2CF9AE}" pid="3" name="MediaServiceImageTags">
    <vt:lpwstr/>
  </property>
</Properties>
</file>