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8" r:id="rId6"/>
  </p:sldIdLst>
  <p:sldSz cx="12192000" cy="6858000"/>
  <p:notesSz cx="6858000" cy="9144000"/>
  <p:custDataLst>
    <p:tags r:id="rId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1" d="100"/>
          <a:sy n="71" d="100"/>
        </p:scale>
        <p:origin x="806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tags" Target="tags/tag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100822-42CB-4161-BDA7-FCF2E94BE8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AF31AD-0CE7-4B4D-B32E-068946EC78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912173-8D8E-4187-B393-A41DD33BC4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A1249-E38B-4FA2-81ED-EF9774B791D0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6AAB93-0C87-4935-96F4-6A332B002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E27E1F-C038-40C4-9E21-765DA4E0A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9CBA3-4840-41C4-8D50-5FA352DF7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399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3A07C4-4D7C-4C5A-9FBF-CCB1243369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A50A3D-827B-49EF-A347-703C2CE637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2E4C33-D637-4814-BEC7-4434B264A8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A1249-E38B-4FA2-81ED-EF9774B791D0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CAC785-A8F1-415A-8D19-C30524C72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E2B0AF-F213-45C7-BE74-A594B8798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9CBA3-4840-41C4-8D50-5FA352DF7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765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C4E237A-57F2-4D65-A832-41DD2E6311B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61204D-C2C0-4459-B8B9-99D0B9E2B4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C83844-8D4B-41DC-97AC-B8B7DA1B53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A1249-E38B-4FA2-81ED-EF9774B791D0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9BC9B0-1104-468F-852C-F35FC3723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EDBC6B-5017-458B-B74B-55A2143784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9CBA3-4840-41C4-8D50-5FA352DF7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251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83CB73-663C-48C8-8FCE-4F1E47F530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FC12E8-5107-48B9-B388-B621FB6A20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8A794E-5307-486A-B074-814BE13253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A1249-E38B-4FA2-81ED-EF9774B791D0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9A04B1-5751-4349-B352-5B20D452C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104C80-BAF9-4C92-8A77-D55D7A974A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9CBA3-4840-41C4-8D50-5FA352DF7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903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E98E04-CED9-4E76-BF3D-542B8D7520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DBE42D-3049-4138-B543-5D835A4B9A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D22A05-73D6-4F72-A9FA-26AE4B9B0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A1249-E38B-4FA2-81ED-EF9774B791D0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172035-9D4D-4ED5-89BA-A390D1C02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C3CB9E-2DC5-47FB-8B2B-7C149A584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9CBA3-4840-41C4-8D50-5FA352DF7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321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41A2AD-A149-4568-9F41-F09996487E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A7CEDF-54F0-46E7-914A-44CD5E758C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9F258D-1B65-4966-813E-32EEC3FE09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9A03C1-08ED-47EB-82AD-45CFF2CC02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A1249-E38B-4FA2-81ED-EF9774B791D0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275CF1-B04F-487D-ABB0-E07F7E211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0BF1DF-4856-4616-ABF4-CE62C609DB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9CBA3-4840-41C4-8D50-5FA352DF7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317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08263C-DF24-4035-9677-1BFA9054F8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1715A6-02F2-475C-8753-C8AD03B3B0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068A00-DF14-4457-B7B6-5F7426C552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274119-52CC-4D1A-8A1A-45A30F77AD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D36EE01-A8DA-44A9-9A7F-88C09B2FA9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92344FA-90A0-442C-A164-A4D464E701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A1249-E38B-4FA2-81ED-EF9774B791D0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EDA5145-645C-4B08-A047-551B3E3E2D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10B16D8-F5C4-452A-8B9C-769013B53F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9CBA3-4840-41C4-8D50-5FA352DF7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4844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FC363D-644A-457E-9A85-528A3C92D0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B37ACB0-A917-4F30-961B-3E095C877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A1249-E38B-4FA2-81ED-EF9774B791D0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B5F237-26CF-48CE-9CB4-71D871957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87EF72-5F2A-475C-B447-BFFB5A467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9CBA3-4840-41C4-8D50-5FA352DF7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60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A0B16A9-AC2D-479A-A14D-B15BB5C3D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A1249-E38B-4FA2-81ED-EF9774B791D0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6ABB782-B8DC-468A-A492-B856C53F19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FDB07A-CD78-411F-8E72-F93AD7D18B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9CBA3-4840-41C4-8D50-5FA352DF7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541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DC5BAD-D2BE-4617-862E-42830D612F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41867B-EAF9-4302-B47C-BBA8286085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2B6D06-9A5C-4A1F-BE7E-87169564AE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4F49D2-0645-4CC2-878B-8EDF1F9498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A1249-E38B-4FA2-81ED-EF9774B791D0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61EC8E-7499-4103-803B-63CE8078D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173980-D8C9-4222-B93C-FCDBB1FAB4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9CBA3-4840-41C4-8D50-5FA352DF7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392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6C8CE-3B68-4280-8EF1-A1E2E9B272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22412A-2EB8-4DD0-BB56-F6B2B97017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89CFBC-02F5-4DDA-B6DB-FA7DB6FC16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4467A4-0193-46C2-8CA1-807854F14C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A1249-E38B-4FA2-81ED-EF9774B791D0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2E5A35-2F9B-4A6B-8D95-6156E2D39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835B87-49E4-4295-BB4E-6B8246CF8A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9CBA3-4840-41C4-8D50-5FA352DF7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383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7D41DBA-4559-4D68-8E29-E4D4022EAF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D98458-F9B4-47BD-9AC2-668A81117E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BA2378-3E6D-43D7-B1D1-3F81954F28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BA1249-E38B-4FA2-81ED-EF9774B791D0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029624-1AA2-4DEE-BEE0-D9A2A79DA3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1CA2CD-7CC5-45C6-8F63-DC36B12F1A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F9CBA3-4840-41C4-8D50-5FA352DF7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681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7F929A-9C4C-4E63-90F5-6A35039459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ERCOT Operations Training Working Group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7E4445-2208-4DF6-811B-747C55FAA0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57128"/>
          </a:xfrm>
        </p:spPr>
        <p:txBody>
          <a:bodyPr>
            <a:normAutofit/>
          </a:bodyPr>
          <a:lstStyle/>
          <a:p>
            <a:r>
              <a:rPr lang="en-US" dirty="0"/>
              <a:t>Vice-Chair: </a:t>
            </a:r>
            <a:r>
              <a:rPr lang="en-US" b="1" dirty="0"/>
              <a:t>Mike Flores </a:t>
            </a:r>
            <a:r>
              <a:rPr lang="en-US" dirty="0"/>
              <a:t>(Oncor)</a:t>
            </a:r>
          </a:p>
          <a:p>
            <a:pPr marL="0" indent="0">
              <a:buNone/>
            </a:pPr>
            <a:endParaRPr lang="en-US" dirty="0"/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600" dirty="0">
                <a:effectLst/>
                <a:ea typeface="Arial" panose="020B0604020202020204" pitchFamily="34" charset="0"/>
                <a:cs typeface="Arial" panose="020B0604020202020204" pitchFamily="34" charset="0"/>
              </a:rPr>
              <a:t>The Group nominated and voted a new Vice-Chair for OTWG completed on the January OTWG meeting</a:t>
            </a:r>
            <a:r>
              <a:rPr lang="en-US" sz="2600" kern="14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600" kern="1400" dirty="0">
                <a:cs typeface="Arial" panose="020B0604020202020204" pitchFamily="34" charset="0"/>
              </a:rPr>
              <a:t>Mike Flores from Oncor was selected as the new Vice-Chair for OTWG.</a:t>
            </a:r>
            <a:endParaRPr lang="en-US" sz="26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1407468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5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67157e50-dfd0-4d95-ba22-a558b94dcf95">6ZWJJVXUU5RK-1360520385-12230</_dlc_DocId>
    <_dlc_DocIdUrl xmlns="67157e50-dfd0-4d95-ba22-a558b94dcf95">
      <Url>https://intranet.corp.oncor.com/sites/OTSTraining/_layouts/15/DocIdRedir.aspx?ID=6ZWJJVXUU5RK-1360520385-12230</Url>
      <Description>6ZWJJVXUU5RK-1360520385-12230</Description>
    </_dlc_DocIdUrl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1E38D1FB4660346A5512766940961DB" ma:contentTypeVersion="5" ma:contentTypeDescription="Create a new document." ma:contentTypeScope="" ma:versionID="d977738cda024ab594efd8a549379676">
  <xsd:schema xmlns:xsd="http://www.w3.org/2001/XMLSchema" xmlns:xs="http://www.w3.org/2001/XMLSchema" xmlns:p="http://schemas.microsoft.com/office/2006/metadata/properties" xmlns:ns2="67157e50-dfd0-4d95-ba22-a558b94dcf95" targetNamespace="http://schemas.microsoft.com/office/2006/metadata/properties" ma:root="true" ma:fieldsID="679b20cd92ec3553cae45d6f38c8e3f0" ns2:_="">
    <xsd:import namespace="67157e50-dfd0-4d95-ba22-a558b94dcf95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157e50-dfd0-4d95-ba22-a558b94dcf95" elementFormDefault="qualified">
    <xsd:import namespace="http://schemas.microsoft.com/office/2006/documentManagement/types"/>
    <xsd:import namespace="http://schemas.microsoft.com/office/infopath/2007/PartnerControls"/>
    <xsd:element name="_dlc_DocId" ma:index="4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5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6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1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7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438CC02-6BD6-4AF4-94CF-FB6148BCF8FF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333A8B62-0D15-4183-9AC1-69E724544AB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09AD5DB-6A10-4841-8149-B1FC525150E9}">
  <ds:schemaRefs>
    <ds:schemaRef ds:uri="http://www.w3.org/XML/1998/namespace"/>
    <ds:schemaRef ds:uri="http://purl.org/dc/elements/1.1/"/>
    <ds:schemaRef ds:uri="67157e50-dfd0-4d95-ba22-a558b94dcf95"/>
    <ds:schemaRef ds:uri="http://schemas.microsoft.com/office/2006/documentManagement/types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http://schemas.microsoft.com/office/2006/metadata/properties"/>
    <ds:schemaRef ds:uri="http://purl.org/dc/terms/"/>
  </ds:schemaRefs>
</ds:datastoreItem>
</file>

<file path=customXml/itemProps4.xml><?xml version="1.0" encoding="utf-8"?>
<ds:datastoreItem xmlns:ds="http://schemas.openxmlformats.org/officeDocument/2006/customXml" ds:itemID="{E828CF71-512A-474F-BD36-DCDEA972C5A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157e50-dfd0-4d95-ba22-a558b94dcf9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368</TotalTime>
  <Words>42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Symbol</vt:lpstr>
      <vt:lpstr>Times New Roman</vt:lpstr>
      <vt:lpstr>Office Theme</vt:lpstr>
      <vt:lpstr>ERCOT Operations Training Working Group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OTWG Updates</dc:title>
  <dc:creator>Manuel Sanchez</dc:creator>
  <cp:lastModifiedBy>Gonzales, Nathan</cp:lastModifiedBy>
  <cp:revision>34</cp:revision>
  <dcterms:created xsi:type="dcterms:W3CDTF">2024-01-17T19:14:12Z</dcterms:created>
  <dcterms:modified xsi:type="dcterms:W3CDTF">2026-03-05T15:03:45Z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0x01010041E38D1FB4660346A5512766940961DB</vt:lpwstr>
  </property>
  <property fmtid="{D5CDD505-2E9C-101B-9397-08002B2CF9AE}" pid="3" name="_dlc_DocIdItemGuid">
    <vt:lpwstr>c84f4020-0514-45ca-8825-9fcbf30eb6a2</vt:lpwstr>
  </property>
  <property fmtid="{D5CDD505-2E9C-101B-9397-08002B2CF9AE}" pid="4" name="ArticulateGUID">
    <vt:lpwstr>3012A782-F98F-4A36-9D37-B976628A38C1</vt:lpwstr>
  </property>
  <property fmtid="{D5CDD505-2E9C-101B-9397-08002B2CF9AE}" pid="5" name="ArticulatePath">
    <vt:lpwstr>https://intranet.corp.oncor.com/sites/OTSTraining/Training Team/ERCOT_OTWG_Docs/2025/ROS_Updates/April_OTWG_Updates</vt:lpwstr>
  </property>
  <property fmtid="{D5CDD505-2E9C-101B-9397-08002B2CF9AE}" pid="6" name="MSIP_Label_7084cbda-52b8-46fb-a7b7-cb5bd465ed85_Enabled">
    <vt:lpwstr>true</vt:lpwstr>
  </property>
  <property fmtid="{D5CDD505-2E9C-101B-9397-08002B2CF9AE}" pid="7" name="MSIP_Label_7084cbda-52b8-46fb-a7b7-cb5bd465ed85_SetDate">
    <vt:lpwstr>2026-03-05T15:02:15Z</vt:lpwstr>
  </property>
  <property fmtid="{D5CDD505-2E9C-101B-9397-08002B2CF9AE}" pid="8" name="MSIP_Label_7084cbda-52b8-46fb-a7b7-cb5bd465ed85_Method">
    <vt:lpwstr>Standard</vt:lpwstr>
  </property>
  <property fmtid="{D5CDD505-2E9C-101B-9397-08002B2CF9AE}" pid="9" name="MSIP_Label_7084cbda-52b8-46fb-a7b7-cb5bd465ed85_Name">
    <vt:lpwstr>Internal</vt:lpwstr>
  </property>
  <property fmtid="{D5CDD505-2E9C-101B-9397-08002B2CF9AE}" pid="10" name="MSIP_Label_7084cbda-52b8-46fb-a7b7-cb5bd465ed85_SiteId">
    <vt:lpwstr>0afb747d-bff7-4596-a9fc-950ef9e0ec45</vt:lpwstr>
  </property>
  <property fmtid="{D5CDD505-2E9C-101B-9397-08002B2CF9AE}" pid="11" name="MSIP_Label_7084cbda-52b8-46fb-a7b7-cb5bd465ed85_ActionId">
    <vt:lpwstr>fb2246f1-3937-47f8-aa6a-cafd2c75f09e</vt:lpwstr>
  </property>
  <property fmtid="{D5CDD505-2E9C-101B-9397-08002B2CF9AE}" pid="12" name="MSIP_Label_7084cbda-52b8-46fb-a7b7-cb5bd465ed85_ContentBits">
    <vt:lpwstr>0</vt:lpwstr>
  </property>
  <property fmtid="{D5CDD505-2E9C-101B-9397-08002B2CF9AE}" pid="13" name="MSIP_Label_7084cbda-52b8-46fb-a7b7-cb5bd465ed85_Tag">
    <vt:lpwstr>10, 3, 0, 1</vt:lpwstr>
  </property>
</Properties>
</file>