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b" ContentType="application/vnd.ms-excel.sheet.binary.macroEnabled.12"/>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notesSlides/notesSlide1.xml" ContentType="application/vnd.openxmlformats-officedocument.presentationml.notesSlide+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notesSlides/notesSlide2.xml" ContentType="application/vnd.openxmlformats-officedocument.presentationml.notesSlide+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heme/themeOverride1.xml" ContentType="application/vnd.openxmlformats-officedocument.themeOverride+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notesSlides/notesSlide3.xml" ContentType="application/vnd.openxmlformats-officedocument.presentationml.notesSlide+xml"/>
  <Override PartName="/ppt/theme/themeOverride2.xml" ContentType="application/vnd.openxmlformats-officedocument.themeOverride+xml"/>
  <Override PartName="/ppt/tags/tag650.xml" ContentType="application/vnd.openxmlformats-officedocument.presentationml.tags+xml"/>
  <Override PartName="/ppt/notesSlides/notesSlide4.xml" ContentType="application/vnd.openxmlformats-officedocument.presentationml.notesSlide+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charts/chart1.xml" ContentType="application/vnd.openxmlformats-officedocument.drawingml.chart+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charts/chart2.xml" ContentType="application/vnd.openxmlformats-officedocument.drawingml.chart+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notesSlides/notesSlide5.xml" ContentType="application/vnd.openxmlformats-officedocument.presentationml.notesSlide+xml"/>
  <Override PartName="/ppt/charts/chart3.xml" ContentType="application/vnd.openxmlformats-officedocument.drawingml.chart+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charts/chart4.xml" ContentType="application/vnd.openxmlformats-officedocument.drawingml.chart+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charts/chart5.xml" ContentType="application/vnd.openxmlformats-officedocument.drawingml.chart+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charts/chart6.xml" ContentType="application/vnd.openxmlformats-officedocument.drawingml.chart+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charts/chart7.xml" ContentType="application/vnd.openxmlformats-officedocument.drawingml.chart+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charts/chart8.xml" ContentType="application/vnd.openxmlformats-officedocument.drawingml.chart+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charts/chart9.xml" ContentType="application/vnd.openxmlformats-officedocument.drawingml.chart+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notesSlides/notesSlide6.xml" ContentType="application/vnd.openxmlformats-officedocument.presentationml.notesSlide+xml"/>
  <Override PartName="/ppt/charts/chart10.xml" ContentType="application/vnd.openxmlformats-officedocument.drawingml.chart+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charts/chart11.xml" ContentType="application/vnd.openxmlformats-officedocument.drawingml.char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 id="2147483864" r:id="rId5"/>
    <p:sldMasterId id="2147483901" r:id="rId6"/>
  </p:sldMasterIdLst>
  <p:notesMasterIdLst>
    <p:notesMasterId r:id="rId60"/>
  </p:notesMasterIdLst>
  <p:handoutMasterIdLst>
    <p:handoutMasterId r:id="rId61"/>
  </p:handoutMasterIdLst>
  <p:sldIdLst>
    <p:sldId id="282" r:id="rId7"/>
    <p:sldId id="2147478799" r:id="rId8"/>
    <p:sldId id="260" r:id="rId9"/>
    <p:sldId id="257" r:id="rId10"/>
    <p:sldId id="322" r:id="rId11"/>
    <p:sldId id="318" r:id="rId12"/>
    <p:sldId id="334" r:id="rId13"/>
    <p:sldId id="1448943293" r:id="rId14"/>
    <p:sldId id="264" r:id="rId15"/>
    <p:sldId id="283" r:id="rId16"/>
    <p:sldId id="2147483647" r:id="rId17"/>
    <p:sldId id="256" r:id="rId18"/>
    <p:sldId id="2147478804" r:id="rId19"/>
    <p:sldId id="268" r:id="rId20"/>
    <p:sldId id="321" r:id="rId21"/>
    <p:sldId id="314" r:id="rId22"/>
    <p:sldId id="324" r:id="rId23"/>
    <p:sldId id="325" r:id="rId24"/>
    <p:sldId id="326" r:id="rId25"/>
    <p:sldId id="320" r:id="rId26"/>
    <p:sldId id="301" r:id="rId27"/>
    <p:sldId id="328" r:id="rId28"/>
    <p:sldId id="329" r:id="rId29"/>
    <p:sldId id="316" r:id="rId30"/>
    <p:sldId id="2147478802" r:id="rId31"/>
    <p:sldId id="315" r:id="rId32"/>
    <p:sldId id="319" r:id="rId33"/>
    <p:sldId id="258" r:id="rId34"/>
    <p:sldId id="2147483644" r:id="rId35"/>
    <p:sldId id="259" r:id="rId36"/>
    <p:sldId id="261" r:id="rId37"/>
    <p:sldId id="262" r:id="rId38"/>
    <p:sldId id="296" r:id="rId39"/>
    <p:sldId id="317" r:id="rId40"/>
    <p:sldId id="2147478807" r:id="rId41"/>
    <p:sldId id="323" r:id="rId42"/>
    <p:sldId id="263" r:id="rId43"/>
    <p:sldId id="287" r:id="rId44"/>
    <p:sldId id="2147478808" r:id="rId45"/>
    <p:sldId id="332" r:id="rId46"/>
    <p:sldId id="292" r:id="rId47"/>
    <p:sldId id="313" r:id="rId48"/>
    <p:sldId id="277" r:id="rId49"/>
    <p:sldId id="304" r:id="rId50"/>
    <p:sldId id="305" r:id="rId51"/>
    <p:sldId id="306" r:id="rId52"/>
    <p:sldId id="307" r:id="rId53"/>
    <p:sldId id="308" r:id="rId54"/>
    <p:sldId id="309" r:id="rId55"/>
    <p:sldId id="310" r:id="rId56"/>
    <p:sldId id="330" r:id="rId57"/>
    <p:sldId id="311" r:id="rId58"/>
    <p:sldId id="312" r:id="rId59"/>
  </p:sldIdLst>
  <p:sldSz cx="12192000" cy="6858000"/>
  <p:notesSz cx="7102475" cy="9388475"/>
  <p:embeddedFontLst>
    <p:embeddedFont>
      <p:font typeface="Georgia" panose="02040502050405020303" pitchFamily="18" charset="0"/>
      <p:regular r:id="rId62"/>
      <p:bold r:id="rId63"/>
      <p:italic r:id="rId64"/>
      <p:boldItalic r:id="rId65"/>
    </p:embeddedFont>
    <p:embeddedFont>
      <p:font typeface="Segoe UI" panose="020B0502040204020203" pitchFamily="34" charset="0"/>
      <p:regular r:id="rId66"/>
      <p:bold r:id="rId67"/>
      <p:italic r:id="rId68"/>
      <p:boldItalic r:id="rId69"/>
    </p:embeddedFont>
  </p:embeddedFontLst>
  <p:custDataLst>
    <p:tags r:id="rId7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210E16-8D79-8505-F57C-62CAD3E6CDAD}" name="Rowe, Evan" initials="ER" userId="S::Evan.Rowe@ercot.com::d81abe1c-6950-4df8-9373-68ccbd619277" providerId="AD"/>
  <p188:author id="{D7AC4622-5E86-8C0E-DEE8-35019DB8165D}" name="Bigbee, Nathan" initials="BN" userId="S::nathan.bigbee@ercot.com::e4190ea0-f4d7-405c-8c52-d27e363241f0" providerId="AD"/>
  <p188:author id="{DBE91927-F6DB-6E1E-EA6F-582FF8FB4C6C}" name="Switzer, Christina" initials="CS" userId="S::Christina.Switzer@ercot.com::718fdc06-d185-42eb-a781-85958c100b82" providerId="AD"/>
  <p188:author id="{261C4439-2D8A-0656-1F63-EE5EC99FD27A}" name="Huang, Fred" initials="" userId="S::Shun-Hsien.Huang@ercot.com::604a4aa9-2658-4d75-8cf1-9e07b94baee6" providerId="AD"/>
  <p188:author id="{1DC88E50-52D5-C315-B518-599503BB2D2B}" name="Switzer, Christina" initials="SC" userId="S::christina.switzer@ercot.com::718fdc06-d185-42eb-a781-85958c100b82" providerId="AD"/>
  <p188:author id="{43AC947A-768F-141B-B1A1-8E2AE920FF2F}" name="Billo, Jeffrey" initials="JB" userId="S::Jeff.Billo@ercot.com::c105959f-1c3a-49d3-b6c5-5ffb20d67f2e" providerId="AD"/>
  <p188:author id="{EBB8668B-874D-1E6C-A8D8-7E983EE5AEA0}" name="Huang, Fred" initials="HF" userId="S::shun-hsien.huang@ercot.com::604a4aa9-2658-4d75-8cf1-9e07b94baee6" providerId="AD"/>
  <p188:author id="{681943A9-36B9-8CCE-5BB5-53154F9E201A}" name="Springer, Agee" initials="AS" userId="S::Agee.Springer@ercot.com::c70aae34-03cc-4ca4-9dc9-ab0f1f0f7e1f" providerId="AD"/>
  <p188:author id="{6AED60BC-6DC8-9208-15EC-10DB2B0CE731}" name="Mereness, Matt" initials="MM" userId="S::matt.mereness@ercot.com::6db1126a-164e-4475-8d86-5dde160acd3b" providerId="AD"/>
  <p188:author id="{80D18AC6-E546-52CB-6160-FA5F628B9FF0}" name="Nicholle Romero" initials="NR" userId="S::Nicholle_Romero@mckinsey.com::4ee983f0-df26-4581-bd1c-3984941e99c5" providerId="AD"/>
  <p188:author id="{2D32DBC7-58D5-BCB9-E75D-2CA4A04571AD}" name="Kang, Sun Wook" initials="SWK" userId="Kang, Sun Wook" providerId="None"/>
  <p188:author id="{B23A98CE-C3AC-ADFF-85B2-5D055AEDD4B0}" name="Rowe, Evan" initials="RE" userId="S::evan.rowe@ercot.com::d81abe1c-6950-4df8-9373-68ccbd619277" providerId="AD"/>
  <p188:author id="{179AB2E8-70E7-1118-DF7E-04D0F5F4ED90}" name="Marco Casiraghi" initials="MC" userId="S::marco_casiraghi_mckinsey.com#ext#@ercot.onmicrosoft.com::47a73416-6da1-4b96-9a55-b0aeca28699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200"/>
    <a:srgbClr val="BFBFBF"/>
    <a:srgbClr val="890C58"/>
    <a:srgbClr val="CCEFF4"/>
    <a:srgbClr val="CCD7DF"/>
    <a:srgbClr val="003865"/>
    <a:srgbClr val="C1F7FF"/>
    <a:srgbClr val="00AEC7"/>
    <a:srgbClr val="FFFFFF"/>
    <a:srgbClr val="FF65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D22CFE-16C4-48AE-A025-9306FAA3324D}" v="130" dt="2026-02-26T04:17:30.964"/>
    <p1510:client id="{AACC29B7-5D9A-41EF-9A11-747F08337D7E}" v="70" dt="2026-02-26T14:50:21.153"/>
    <p1510:client id="{CC7D94BF-1F56-46A6-ADCE-C884FB9D6C72}" v="282" dt="2026-02-26T14:59:05.8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138"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2.fntdata"/><Relationship Id="rId68" Type="http://schemas.openxmlformats.org/officeDocument/2006/relationships/font" Target="fonts/font7.fntdata"/><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font" Target="fonts/font5.fntdata"/><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handoutMaster" Target="handoutMasters/handoutMaster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font" Target="fonts/font3.fntdata"/><Relationship Id="rId69" Type="http://schemas.openxmlformats.org/officeDocument/2006/relationships/font" Target="fonts/font8.fntdata"/><Relationship Id="rId77" Type="http://schemas.microsoft.com/office/2018/10/relationships/authors" Target="author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font" Target="fonts/font6.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font" Target="fonts/font1.fntdata"/><Relationship Id="rId70" Type="http://schemas.openxmlformats.org/officeDocument/2006/relationships/tags" Target="tags/tag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notesMaster" Target="notesMasters/notesMaster1.xml"/><Relationship Id="rId65" Type="http://schemas.openxmlformats.org/officeDocument/2006/relationships/font" Target="fonts/font4.fntdata"/><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microsoft.com/office/2015/10/relationships/revisionInfo" Target="revisionInfo.xml"/><Relationship Id="rId7" Type="http://schemas.openxmlformats.org/officeDocument/2006/relationships/slide" Target="slides/slide1.xml"/><Relationship Id="rId71" Type="http://schemas.openxmlformats.org/officeDocument/2006/relationships/commentAuthors" Target="commentAuthors.xml"/><Relationship Id="rId2" Type="http://schemas.openxmlformats.org/officeDocument/2006/relationships/customXml" Target="../customXml/item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570983533600357E-2"/>
          <c:y val="2.8808864265927978E-2"/>
          <c:w val="0.97685803293279927"/>
          <c:h val="0.94238227146814402"/>
        </c:manualLayout>
      </c:layout>
      <c:barChart>
        <c:barDir val="col"/>
        <c:grouping val="stacked"/>
        <c:varyColors val="0"/>
        <c:ser>
          <c:idx val="0"/>
          <c:order val="0"/>
          <c:spPr>
            <a:solidFill>
              <a:srgbClr val="061F79"/>
            </a:solidFill>
            <a:ln w="9525" cmpd="sng" algn="ctr">
              <a:solidFill>
                <a:schemeClr val="bg1"/>
              </a:solidFill>
              <a:prstDash val="solid"/>
            </a:ln>
          </c:spPr>
          <c:invertIfNegative val="0"/>
          <c:dPt>
            <c:idx val="2"/>
            <c:invertIfNegative val="0"/>
            <c:bubble3D val="0"/>
            <c:spPr>
              <a:solidFill>
                <a:srgbClr val="5DA7E2"/>
              </a:solidFill>
              <a:ln w="9525" cmpd="sng" algn="ctr">
                <a:solidFill>
                  <a:schemeClr val="bg1"/>
                </a:solidFill>
                <a:prstDash val="solid"/>
              </a:ln>
            </c:spPr>
            <c:extLst>
              <c:ext xmlns:c16="http://schemas.microsoft.com/office/drawing/2014/chart" uri="{C3380CC4-5D6E-409C-BE32-E72D297353CC}">
                <c16:uniqueId val="{00000000-B417-4C25-ABC3-93C2C41CFE70}"/>
              </c:ext>
            </c:extLst>
          </c:dPt>
          <c:val>
            <c:numRef>
              <c:f>Sheet1!$A$1:$C$1</c:f>
              <c:numCache>
                <c:formatCode>General</c:formatCode>
                <c:ptCount val="3"/>
                <c:pt idx="0">
                  <c:v>18</c:v>
                </c:pt>
                <c:pt idx="1">
                  <c:v>4</c:v>
                </c:pt>
                <c:pt idx="2">
                  <c:v>7.0588235294117645</c:v>
                </c:pt>
              </c:numCache>
            </c:numRef>
          </c:val>
          <c:extLst>
            <c:ext xmlns:c16="http://schemas.microsoft.com/office/drawing/2014/chart" uri="{C3380CC4-5D6E-409C-BE32-E72D297353CC}">
              <c16:uniqueId val="{00000001-B417-4C25-ABC3-93C2C41CFE70}"/>
            </c:ext>
          </c:extLst>
        </c:ser>
        <c:ser>
          <c:idx val="1"/>
          <c:order val="1"/>
          <c:spPr>
            <a:solidFill>
              <a:srgbClr val="5DA7E2"/>
            </a:solidFill>
            <a:ln w="9525" cmpd="sng" algn="ctr">
              <a:solidFill>
                <a:schemeClr val="bg1"/>
              </a:solidFill>
              <a:prstDash val="solid"/>
            </a:ln>
          </c:spPr>
          <c:invertIfNegative val="0"/>
          <c:dPt>
            <c:idx val="2"/>
            <c:invertIfNegative val="0"/>
            <c:bubble3D val="0"/>
            <c:spPr>
              <a:solidFill>
                <a:schemeClr val="accent6"/>
              </a:solidFill>
              <a:ln w="9525" cmpd="sng" algn="ctr">
                <a:solidFill>
                  <a:schemeClr val="bg1"/>
                </a:solidFill>
                <a:prstDash val="solid"/>
              </a:ln>
            </c:spPr>
            <c:extLst>
              <c:ext xmlns:c16="http://schemas.microsoft.com/office/drawing/2014/chart" uri="{C3380CC4-5D6E-409C-BE32-E72D297353CC}">
                <c16:uniqueId val="{00000002-B417-4C25-ABC3-93C2C41CFE70}"/>
              </c:ext>
            </c:extLst>
          </c:dPt>
          <c:val>
            <c:numRef>
              <c:f>Sheet1!$A$2:$C$2</c:f>
              <c:numCache>
                <c:formatCode>General</c:formatCode>
                <c:ptCount val="3"/>
                <c:pt idx="0">
                  <c:v>34</c:v>
                </c:pt>
                <c:pt idx="1">
                  <c:v>15</c:v>
                </c:pt>
                <c:pt idx="2">
                  <c:v>7.0588235294117645</c:v>
                </c:pt>
              </c:numCache>
            </c:numRef>
          </c:val>
          <c:extLst>
            <c:ext xmlns:c16="http://schemas.microsoft.com/office/drawing/2014/chart" uri="{C3380CC4-5D6E-409C-BE32-E72D297353CC}">
              <c16:uniqueId val="{00000003-B417-4C25-ABC3-93C2C41CFE70}"/>
            </c:ext>
          </c:extLst>
        </c:ser>
        <c:ser>
          <c:idx val="2"/>
          <c:order val="2"/>
          <c:spPr>
            <a:solidFill>
              <a:schemeClr val="accent6"/>
            </a:solidFill>
            <a:ln w="9525" cmpd="sng" algn="ctr">
              <a:solidFill>
                <a:schemeClr val="bg1"/>
              </a:solidFill>
              <a:prstDash val="solid"/>
            </a:ln>
          </c:spPr>
          <c:invertIfNegative val="0"/>
          <c:dPt>
            <c:idx val="2"/>
            <c:invertIfNegative val="0"/>
            <c:bubble3D val="0"/>
            <c:spPr>
              <a:solidFill>
                <a:srgbClr val="061F79"/>
              </a:solidFill>
              <a:ln w="9525" cmpd="sng" algn="ctr">
                <a:solidFill>
                  <a:schemeClr val="bg1"/>
                </a:solidFill>
                <a:prstDash val="solid"/>
              </a:ln>
            </c:spPr>
            <c:extLst>
              <c:ext xmlns:c16="http://schemas.microsoft.com/office/drawing/2014/chart" uri="{C3380CC4-5D6E-409C-BE32-E72D297353CC}">
                <c16:uniqueId val="{00000004-B417-4C25-ABC3-93C2C41CFE70}"/>
              </c:ext>
            </c:extLst>
          </c:dPt>
          <c:val>
            <c:numRef>
              <c:f>Sheet1!$A$3:$C$3</c:f>
              <c:numCache>
                <c:formatCode>General</c:formatCode>
                <c:ptCount val="3"/>
                <c:pt idx="0">
                  <c:v>14.117647058823536</c:v>
                </c:pt>
                <c:pt idx="1">
                  <c:v>1.1764705882352935</c:v>
                </c:pt>
                <c:pt idx="2">
                  <c:v>0</c:v>
                </c:pt>
              </c:numCache>
            </c:numRef>
          </c:val>
          <c:extLst>
            <c:ext xmlns:c16="http://schemas.microsoft.com/office/drawing/2014/chart" uri="{C3380CC4-5D6E-409C-BE32-E72D297353CC}">
              <c16:uniqueId val="{00000005-B417-4C25-ABC3-93C2C41CFE70}"/>
            </c:ext>
          </c:extLst>
        </c:ser>
        <c:dLbls>
          <c:showLegendKey val="0"/>
          <c:showVal val="0"/>
          <c:showCatName val="0"/>
          <c:showSerName val="0"/>
          <c:showPercent val="0"/>
          <c:showBubbleSize val="0"/>
        </c:dLbls>
        <c:gapWidth val="40"/>
        <c:overlap val="100"/>
        <c:axId val="807642719"/>
        <c:axId val="1"/>
      </c:barChart>
      <c:catAx>
        <c:axId val="807642719"/>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66.117647058823536"/>
          <c:min val="0"/>
        </c:scaling>
        <c:delete val="1"/>
        <c:axPos val="l"/>
        <c:numFmt formatCode="General" sourceLinked="1"/>
        <c:majorTickMark val="out"/>
        <c:minorTickMark val="none"/>
        <c:tickLblPos val="nextTo"/>
        <c:crossAx val="807642719"/>
        <c:crosses val="min"/>
        <c:crossBetween val="between"/>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570983533600357E-2"/>
          <c:y val="2.8808864265927978E-2"/>
          <c:w val="0.97685803293279927"/>
          <c:h val="0.94238227146814402"/>
        </c:manualLayout>
      </c:layout>
      <c:barChart>
        <c:barDir val="col"/>
        <c:grouping val="stacked"/>
        <c:varyColors val="0"/>
        <c:ser>
          <c:idx val="0"/>
          <c:order val="0"/>
          <c:spPr>
            <a:solidFill>
              <a:srgbClr val="061F79"/>
            </a:solidFill>
            <a:ln w="9525" cmpd="sng" algn="ctr">
              <a:solidFill>
                <a:schemeClr val="bg1"/>
              </a:solidFill>
              <a:prstDash val="solid"/>
            </a:ln>
          </c:spPr>
          <c:invertIfNegative val="0"/>
          <c:val>
            <c:numRef>
              <c:f>Sheet1!$A$1:$B$1</c:f>
              <c:numCache>
                <c:formatCode>General</c:formatCode>
                <c:ptCount val="2"/>
                <c:pt idx="0">
                  <c:v>9.0909090909090917</c:v>
                </c:pt>
                <c:pt idx="1">
                  <c:v>12.121212121212121</c:v>
                </c:pt>
              </c:numCache>
            </c:numRef>
          </c:val>
          <c:extLst>
            <c:ext xmlns:c16="http://schemas.microsoft.com/office/drawing/2014/chart" uri="{C3380CC4-5D6E-409C-BE32-E72D297353CC}">
              <c16:uniqueId val="{00000000-7B81-4EDC-AE4B-182771152104}"/>
            </c:ext>
          </c:extLst>
        </c:ser>
        <c:ser>
          <c:idx val="1"/>
          <c:order val="1"/>
          <c:spPr>
            <a:solidFill>
              <a:srgbClr val="5DA7E2"/>
            </a:solidFill>
            <a:ln w="9525" cmpd="sng" algn="ctr">
              <a:solidFill>
                <a:schemeClr val="bg1"/>
              </a:solidFill>
              <a:prstDash val="solid"/>
            </a:ln>
          </c:spPr>
          <c:invertIfNegative val="0"/>
          <c:val>
            <c:numRef>
              <c:f>Sheet1!$A$2:$B$2</c:f>
              <c:numCache>
                <c:formatCode>General</c:formatCode>
                <c:ptCount val="2"/>
                <c:pt idx="0">
                  <c:v>27.272727272727266</c:v>
                </c:pt>
                <c:pt idx="1">
                  <c:v>28.787878787878785</c:v>
                </c:pt>
              </c:numCache>
            </c:numRef>
          </c:val>
          <c:extLst>
            <c:ext xmlns:c16="http://schemas.microsoft.com/office/drawing/2014/chart" uri="{C3380CC4-5D6E-409C-BE32-E72D297353CC}">
              <c16:uniqueId val="{00000001-7B81-4EDC-AE4B-182771152104}"/>
            </c:ext>
          </c:extLst>
        </c:ser>
        <c:ser>
          <c:idx val="2"/>
          <c:order val="2"/>
          <c:spPr>
            <a:solidFill>
              <a:schemeClr val="accent6"/>
            </a:solidFill>
            <a:ln w="9525" cmpd="sng" algn="ctr">
              <a:solidFill>
                <a:schemeClr val="bg1"/>
              </a:solidFill>
              <a:prstDash val="solid"/>
            </a:ln>
          </c:spPr>
          <c:invertIfNegative val="0"/>
          <c:val>
            <c:numRef>
              <c:f>Sheet1!$A$3:$B$3</c:f>
              <c:numCache>
                <c:formatCode>General</c:formatCode>
                <c:ptCount val="2"/>
                <c:pt idx="0">
                  <c:v>22.727272727272727</c:v>
                </c:pt>
                <c:pt idx="1">
                  <c:v>0</c:v>
                </c:pt>
              </c:numCache>
            </c:numRef>
          </c:val>
          <c:extLst>
            <c:ext xmlns:c16="http://schemas.microsoft.com/office/drawing/2014/chart" uri="{C3380CC4-5D6E-409C-BE32-E72D297353CC}">
              <c16:uniqueId val="{00000002-7B81-4EDC-AE4B-182771152104}"/>
            </c:ext>
          </c:extLst>
        </c:ser>
        <c:dLbls>
          <c:showLegendKey val="0"/>
          <c:showVal val="0"/>
          <c:showCatName val="0"/>
          <c:showSerName val="0"/>
          <c:showPercent val="0"/>
          <c:showBubbleSize val="0"/>
        </c:dLbls>
        <c:gapWidth val="40"/>
        <c:overlap val="100"/>
        <c:axId val="1123391072"/>
        <c:axId val="1"/>
      </c:barChart>
      <c:catAx>
        <c:axId val="112339107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59.090909090909086"/>
          <c:min val="0"/>
        </c:scaling>
        <c:delete val="1"/>
        <c:axPos val="l"/>
        <c:numFmt formatCode="General" sourceLinked="1"/>
        <c:majorTickMark val="out"/>
        <c:minorTickMark val="none"/>
        <c:tickLblPos val="nextTo"/>
        <c:crossAx val="1123391072"/>
        <c:crosses val="min"/>
        <c:crossBetween val="between"/>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570983533600357E-2"/>
          <c:y val="2.8808864265927978E-2"/>
          <c:w val="0.97685803293279927"/>
          <c:h val="0.94238227146814402"/>
        </c:manualLayout>
      </c:layout>
      <c:barChart>
        <c:barDir val="col"/>
        <c:grouping val="stacked"/>
        <c:varyColors val="0"/>
        <c:ser>
          <c:idx val="0"/>
          <c:order val="0"/>
          <c:spPr>
            <a:solidFill>
              <a:srgbClr val="061F79"/>
            </a:solidFill>
            <a:ln w="9525" cmpd="sng" algn="ctr">
              <a:solidFill>
                <a:schemeClr val="bg1"/>
              </a:solidFill>
              <a:prstDash val="solid"/>
            </a:ln>
          </c:spPr>
          <c:invertIfNegative val="0"/>
          <c:val>
            <c:numRef>
              <c:f>Sheet1!$A$1:$B$1</c:f>
              <c:numCache>
                <c:formatCode>General</c:formatCode>
                <c:ptCount val="2"/>
                <c:pt idx="0">
                  <c:v>15.151515151515152</c:v>
                </c:pt>
                <c:pt idx="1">
                  <c:v>4.5454545454545459</c:v>
                </c:pt>
              </c:numCache>
            </c:numRef>
          </c:val>
          <c:extLst>
            <c:ext xmlns:c16="http://schemas.microsoft.com/office/drawing/2014/chart" uri="{C3380CC4-5D6E-409C-BE32-E72D297353CC}">
              <c16:uniqueId val="{00000000-A004-4938-ACFD-A606BFA480A7}"/>
            </c:ext>
          </c:extLst>
        </c:ser>
        <c:ser>
          <c:idx val="1"/>
          <c:order val="1"/>
          <c:spPr>
            <a:solidFill>
              <a:srgbClr val="5DA7E2"/>
            </a:solidFill>
            <a:ln w="9525" cmpd="sng" algn="ctr">
              <a:solidFill>
                <a:schemeClr val="bg1"/>
              </a:solidFill>
              <a:prstDash val="solid"/>
            </a:ln>
          </c:spPr>
          <c:invertIfNegative val="0"/>
          <c:val>
            <c:numRef>
              <c:f>Sheet1!$A$2:$B$2</c:f>
              <c:numCache>
                <c:formatCode>General</c:formatCode>
                <c:ptCount val="2"/>
                <c:pt idx="0">
                  <c:v>43.939393939393938</c:v>
                </c:pt>
                <c:pt idx="1">
                  <c:v>15.151515151515152</c:v>
                </c:pt>
              </c:numCache>
            </c:numRef>
          </c:val>
          <c:extLst>
            <c:ext xmlns:c16="http://schemas.microsoft.com/office/drawing/2014/chart" uri="{C3380CC4-5D6E-409C-BE32-E72D297353CC}">
              <c16:uniqueId val="{00000001-A004-4938-ACFD-A606BFA480A7}"/>
            </c:ext>
          </c:extLst>
        </c:ser>
        <c:ser>
          <c:idx val="2"/>
          <c:order val="2"/>
          <c:spPr>
            <a:solidFill>
              <a:schemeClr val="accent6"/>
            </a:solidFill>
            <a:ln w="9525" cmpd="sng" algn="ctr">
              <a:solidFill>
                <a:schemeClr val="bg1"/>
              </a:solidFill>
              <a:prstDash val="solid"/>
            </a:ln>
          </c:spPr>
          <c:invertIfNegative val="0"/>
          <c:val>
            <c:numRef>
              <c:f>Sheet1!$A$3:$B$3</c:f>
              <c:numCache>
                <c:formatCode>General</c:formatCode>
                <c:ptCount val="2"/>
                <c:pt idx="0">
                  <c:v>15.151515151515156</c:v>
                </c:pt>
                <c:pt idx="1">
                  <c:v>6.0606060606060588</c:v>
                </c:pt>
              </c:numCache>
            </c:numRef>
          </c:val>
          <c:extLst>
            <c:ext xmlns:c16="http://schemas.microsoft.com/office/drawing/2014/chart" uri="{C3380CC4-5D6E-409C-BE32-E72D297353CC}">
              <c16:uniqueId val="{00000002-A004-4938-ACFD-A606BFA480A7}"/>
            </c:ext>
          </c:extLst>
        </c:ser>
        <c:dLbls>
          <c:showLegendKey val="0"/>
          <c:showVal val="0"/>
          <c:showCatName val="0"/>
          <c:showSerName val="0"/>
          <c:showPercent val="0"/>
          <c:showBubbleSize val="0"/>
        </c:dLbls>
        <c:gapWidth val="40"/>
        <c:overlap val="100"/>
        <c:axId val="1729637839"/>
        <c:axId val="1"/>
      </c:barChart>
      <c:catAx>
        <c:axId val="1729637839"/>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74.242424242424249"/>
          <c:min val="0"/>
        </c:scaling>
        <c:delete val="1"/>
        <c:axPos val="l"/>
        <c:numFmt formatCode="General" sourceLinked="1"/>
        <c:majorTickMark val="out"/>
        <c:minorTickMark val="none"/>
        <c:tickLblPos val="nextTo"/>
        <c:crossAx val="1729637839"/>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570983533600357E-2"/>
          <c:y val="2.8808864265927978E-2"/>
          <c:w val="0.97685803293279927"/>
          <c:h val="0.94238227146814402"/>
        </c:manualLayout>
      </c:layout>
      <c:barChart>
        <c:barDir val="col"/>
        <c:grouping val="stacked"/>
        <c:varyColors val="0"/>
        <c:ser>
          <c:idx val="0"/>
          <c:order val="0"/>
          <c:spPr>
            <a:solidFill>
              <a:srgbClr val="061F79"/>
            </a:solidFill>
            <a:ln w="9525" cmpd="sng" algn="ctr">
              <a:solidFill>
                <a:schemeClr val="bg1"/>
              </a:solidFill>
              <a:prstDash val="solid"/>
            </a:ln>
          </c:spPr>
          <c:invertIfNegative val="0"/>
          <c:dPt>
            <c:idx val="1"/>
            <c:invertIfNegative val="0"/>
            <c:bubble3D val="0"/>
            <c:spPr>
              <a:solidFill>
                <a:srgbClr val="5DA7E2"/>
              </a:solidFill>
              <a:ln w="9525" cmpd="sng" algn="ctr">
                <a:solidFill>
                  <a:schemeClr val="bg1"/>
                </a:solidFill>
                <a:prstDash val="solid"/>
              </a:ln>
            </c:spPr>
            <c:extLst>
              <c:ext xmlns:c16="http://schemas.microsoft.com/office/drawing/2014/chart" uri="{C3380CC4-5D6E-409C-BE32-E72D297353CC}">
                <c16:uniqueId val="{00000000-582B-400F-A66A-6D3A6FF1987F}"/>
              </c:ext>
            </c:extLst>
          </c:dPt>
          <c:val>
            <c:numRef>
              <c:f>Sheet1!$A$1:$B$1</c:f>
              <c:numCache>
                <c:formatCode>General</c:formatCode>
                <c:ptCount val="2"/>
                <c:pt idx="0">
                  <c:v>21</c:v>
                </c:pt>
                <c:pt idx="1">
                  <c:v>5.7471264367816088</c:v>
                </c:pt>
              </c:numCache>
            </c:numRef>
          </c:val>
          <c:extLst>
            <c:ext xmlns:c16="http://schemas.microsoft.com/office/drawing/2014/chart" uri="{C3380CC4-5D6E-409C-BE32-E72D297353CC}">
              <c16:uniqueId val="{00000001-582B-400F-A66A-6D3A6FF1987F}"/>
            </c:ext>
          </c:extLst>
        </c:ser>
        <c:ser>
          <c:idx val="1"/>
          <c:order val="1"/>
          <c:spPr>
            <a:solidFill>
              <a:srgbClr val="5DA7E2"/>
            </a:solidFill>
            <a:ln w="9525" cmpd="sng" algn="ctr">
              <a:solidFill>
                <a:schemeClr val="bg1"/>
              </a:solidFill>
              <a:prstDash val="solid"/>
            </a:ln>
          </c:spPr>
          <c:invertIfNegative val="0"/>
          <c:dPt>
            <c:idx val="1"/>
            <c:invertIfNegative val="0"/>
            <c:bubble3D val="0"/>
            <c:spPr>
              <a:solidFill>
                <a:schemeClr val="accent6"/>
              </a:solidFill>
              <a:ln w="9525" cmpd="sng" algn="ctr">
                <a:solidFill>
                  <a:schemeClr val="bg1"/>
                </a:solidFill>
                <a:prstDash val="solid"/>
              </a:ln>
            </c:spPr>
            <c:extLst>
              <c:ext xmlns:c16="http://schemas.microsoft.com/office/drawing/2014/chart" uri="{C3380CC4-5D6E-409C-BE32-E72D297353CC}">
                <c16:uniqueId val="{00000002-582B-400F-A66A-6D3A6FF1987F}"/>
              </c:ext>
            </c:extLst>
          </c:dPt>
          <c:val>
            <c:numRef>
              <c:f>Sheet1!$A$2:$B$2</c:f>
              <c:numCache>
                <c:formatCode>General</c:formatCode>
                <c:ptCount val="2"/>
                <c:pt idx="0">
                  <c:v>52</c:v>
                </c:pt>
                <c:pt idx="1">
                  <c:v>1.1494252873563218</c:v>
                </c:pt>
              </c:numCache>
            </c:numRef>
          </c:val>
          <c:extLst>
            <c:ext xmlns:c16="http://schemas.microsoft.com/office/drawing/2014/chart" uri="{C3380CC4-5D6E-409C-BE32-E72D297353CC}">
              <c16:uniqueId val="{00000003-582B-400F-A66A-6D3A6FF1987F}"/>
            </c:ext>
          </c:extLst>
        </c:ser>
        <c:ser>
          <c:idx val="2"/>
          <c:order val="2"/>
          <c:spPr>
            <a:solidFill>
              <a:srgbClr val="061F79"/>
            </a:solidFill>
            <a:ln w="9525" cmpd="sng" algn="ctr">
              <a:solidFill>
                <a:schemeClr val="bg1"/>
              </a:solidFill>
              <a:prstDash val="solid"/>
            </a:ln>
          </c:spPr>
          <c:invertIfNegative val="0"/>
          <c:dPt>
            <c:idx val="0"/>
            <c:invertIfNegative val="0"/>
            <c:bubble3D val="0"/>
            <c:spPr>
              <a:solidFill>
                <a:schemeClr val="accent6"/>
              </a:solidFill>
              <a:ln w="9525" cmpd="sng" algn="ctr">
                <a:solidFill>
                  <a:schemeClr val="bg1"/>
                </a:solidFill>
                <a:prstDash val="solid"/>
              </a:ln>
            </c:spPr>
            <c:extLst>
              <c:ext xmlns:c16="http://schemas.microsoft.com/office/drawing/2014/chart" uri="{C3380CC4-5D6E-409C-BE32-E72D297353CC}">
                <c16:uniqueId val="{00000004-582B-400F-A66A-6D3A6FF1987F}"/>
              </c:ext>
            </c:extLst>
          </c:dPt>
          <c:val>
            <c:numRef>
              <c:f>Sheet1!$A$3:$B$3</c:f>
              <c:numCache>
                <c:formatCode>General</c:formatCode>
                <c:ptCount val="2"/>
                <c:pt idx="0">
                  <c:v>20.689655172413794</c:v>
                </c:pt>
                <c:pt idx="1">
                  <c:v>0</c:v>
                </c:pt>
              </c:numCache>
            </c:numRef>
          </c:val>
          <c:extLst>
            <c:ext xmlns:c16="http://schemas.microsoft.com/office/drawing/2014/chart" uri="{C3380CC4-5D6E-409C-BE32-E72D297353CC}">
              <c16:uniqueId val="{00000005-582B-400F-A66A-6D3A6FF1987F}"/>
            </c:ext>
          </c:extLst>
        </c:ser>
        <c:dLbls>
          <c:showLegendKey val="0"/>
          <c:showVal val="0"/>
          <c:showCatName val="0"/>
          <c:showSerName val="0"/>
          <c:showPercent val="0"/>
          <c:showBubbleSize val="0"/>
        </c:dLbls>
        <c:gapWidth val="40"/>
        <c:overlap val="100"/>
        <c:axId val="537942511"/>
        <c:axId val="1"/>
      </c:barChart>
      <c:catAx>
        <c:axId val="537942511"/>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93.689655172413794"/>
          <c:min val="0"/>
        </c:scaling>
        <c:delete val="1"/>
        <c:axPos val="l"/>
        <c:numFmt formatCode="General" sourceLinked="1"/>
        <c:majorTickMark val="out"/>
        <c:minorTickMark val="none"/>
        <c:tickLblPos val="nextTo"/>
        <c:crossAx val="537942511"/>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762044786247455E-2"/>
          <c:y val="3.1026252983293555E-2"/>
          <c:w val="0.97647591042750503"/>
          <c:h val="0.93794749403341293"/>
        </c:manualLayout>
      </c:layout>
      <c:barChart>
        <c:barDir val="col"/>
        <c:grouping val="stacked"/>
        <c:varyColors val="0"/>
        <c:ser>
          <c:idx val="0"/>
          <c:order val="0"/>
          <c:spPr>
            <a:solidFill>
              <a:srgbClr val="061F79"/>
            </a:solidFill>
            <a:ln w="9525" cmpd="sng" algn="ctr">
              <a:solidFill>
                <a:schemeClr val="bg1"/>
              </a:solidFill>
              <a:prstDash val="solid"/>
            </a:ln>
          </c:spPr>
          <c:invertIfNegative val="0"/>
          <c:dPt>
            <c:idx val="4"/>
            <c:invertIfNegative val="0"/>
            <c:bubble3D val="0"/>
            <c:spPr>
              <a:solidFill>
                <a:srgbClr val="5DA7E2"/>
              </a:solidFill>
              <a:ln w="9525" cmpd="sng" algn="ctr">
                <a:solidFill>
                  <a:schemeClr val="bg1"/>
                </a:solidFill>
                <a:prstDash val="solid"/>
              </a:ln>
            </c:spPr>
            <c:extLst>
              <c:ext xmlns:c16="http://schemas.microsoft.com/office/drawing/2014/chart" uri="{C3380CC4-5D6E-409C-BE32-E72D297353CC}">
                <c16:uniqueId val="{00000000-C73F-417E-8110-8F7B90003BA3}"/>
              </c:ext>
            </c:extLst>
          </c:dPt>
          <c:val>
            <c:numRef>
              <c:f>Sheet1!$A$1:$H$1</c:f>
              <c:numCache>
                <c:formatCode>General</c:formatCode>
                <c:ptCount val="8"/>
                <c:pt idx="0">
                  <c:v>12.987012987012985</c:v>
                </c:pt>
                <c:pt idx="1">
                  <c:v>9.0909090909090917</c:v>
                </c:pt>
                <c:pt idx="2">
                  <c:v>11.688311688311687</c:v>
                </c:pt>
                <c:pt idx="3">
                  <c:v>16.883116883116884</c:v>
                </c:pt>
                <c:pt idx="4">
                  <c:v>25.97402597402597</c:v>
                </c:pt>
                <c:pt idx="5">
                  <c:v>3.8961038961038961</c:v>
                </c:pt>
                <c:pt idx="6">
                  <c:v>3.8961038961038961</c:v>
                </c:pt>
                <c:pt idx="7">
                  <c:v>11.688311688311687</c:v>
                </c:pt>
              </c:numCache>
            </c:numRef>
          </c:val>
          <c:extLst>
            <c:ext xmlns:c16="http://schemas.microsoft.com/office/drawing/2014/chart" uri="{C3380CC4-5D6E-409C-BE32-E72D297353CC}">
              <c16:uniqueId val="{00000001-C73F-417E-8110-8F7B90003BA3}"/>
            </c:ext>
          </c:extLst>
        </c:ser>
        <c:ser>
          <c:idx val="1"/>
          <c:order val="1"/>
          <c:spPr>
            <a:solidFill>
              <a:srgbClr val="5DA7E2"/>
            </a:solidFill>
            <a:ln w="9525" cmpd="sng" algn="ctr">
              <a:solidFill>
                <a:schemeClr val="bg1"/>
              </a:solidFill>
              <a:prstDash val="solid"/>
            </a:ln>
          </c:spPr>
          <c:invertIfNegative val="0"/>
          <c:dPt>
            <c:idx val="4"/>
            <c:invertIfNegative val="0"/>
            <c:bubble3D val="0"/>
            <c:spPr>
              <a:solidFill>
                <a:schemeClr val="accent6"/>
              </a:solidFill>
              <a:ln w="9525" cmpd="sng" algn="ctr">
                <a:solidFill>
                  <a:schemeClr val="bg1"/>
                </a:solidFill>
                <a:prstDash val="solid"/>
              </a:ln>
            </c:spPr>
            <c:extLst>
              <c:ext xmlns:c16="http://schemas.microsoft.com/office/drawing/2014/chart" uri="{C3380CC4-5D6E-409C-BE32-E72D297353CC}">
                <c16:uniqueId val="{00000002-C73F-417E-8110-8F7B90003BA3}"/>
              </c:ext>
            </c:extLst>
          </c:dPt>
          <c:val>
            <c:numRef>
              <c:f>Sheet1!$A$2:$H$2</c:f>
              <c:numCache>
                <c:formatCode>General</c:formatCode>
                <c:ptCount val="8"/>
                <c:pt idx="0">
                  <c:v>37.662337662337663</c:v>
                </c:pt>
                <c:pt idx="1">
                  <c:v>40.259740259740262</c:v>
                </c:pt>
                <c:pt idx="2">
                  <c:v>36.363636363636367</c:v>
                </c:pt>
                <c:pt idx="3">
                  <c:v>22.077922077922082</c:v>
                </c:pt>
                <c:pt idx="4">
                  <c:v>14.285714285714285</c:v>
                </c:pt>
                <c:pt idx="5">
                  <c:v>22.077922077922079</c:v>
                </c:pt>
                <c:pt idx="6">
                  <c:v>14.285714285714285</c:v>
                </c:pt>
                <c:pt idx="7">
                  <c:v>10.389610389610388</c:v>
                </c:pt>
              </c:numCache>
            </c:numRef>
          </c:val>
          <c:extLst>
            <c:ext xmlns:c16="http://schemas.microsoft.com/office/drawing/2014/chart" uri="{C3380CC4-5D6E-409C-BE32-E72D297353CC}">
              <c16:uniqueId val="{00000003-C73F-417E-8110-8F7B90003BA3}"/>
            </c:ext>
          </c:extLst>
        </c:ser>
        <c:ser>
          <c:idx val="2"/>
          <c:order val="2"/>
          <c:spPr>
            <a:solidFill>
              <a:schemeClr val="accent6"/>
            </a:solidFill>
            <a:ln w="9525" cmpd="sng" algn="ctr">
              <a:solidFill>
                <a:schemeClr val="bg1"/>
              </a:solidFill>
              <a:prstDash val="solid"/>
            </a:ln>
          </c:spPr>
          <c:invertIfNegative val="0"/>
          <c:dPt>
            <c:idx val="4"/>
            <c:invertIfNegative val="0"/>
            <c:bubble3D val="0"/>
            <c:spPr>
              <a:solidFill>
                <a:srgbClr val="061F79"/>
              </a:solidFill>
              <a:ln w="9525" cmpd="sng" algn="ctr">
                <a:solidFill>
                  <a:schemeClr val="bg1"/>
                </a:solidFill>
                <a:prstDash val="solid"/>
              </a:ln>
            </c:spPr>
            <c:extLst>
              <c:ext xmlns:c16="http://schemas.microsoft.com/office/drawing/2014/chart" uri="{C3380CC4-5D6E-409C-BE32-E72D297353CC}">
                <c16:uniqueId val="{00000004-C73F-417E-8110-8F7B90003BA3}"/>
              </c:ext>
            </c:extLst>
          </c:dPt>
          <c:val>
            <c:numRef>
              <c:f>Sheet1!$A$3:$H$3</c:f>
              <c:numCache>
                <c:formatCode>General</c:formatCode>
                <c:ptCount val="8"/>
                <c:pt idx="0">
                  <c:v>16.883116883116884</c:v>
                </c:pt>
                <c:pt idx="1">
                  <c:v>14.285714285714285</c:v>
                </c:pt>
                <c:pt idx="2">
                  <c:v>14.285714285714285</c:v>
                </c:pt>
                <c:pt idx="3">
                  <c:v>6.4935064935064943</c:v>
                </c:pt>
                <c:pt idx="4">
                  <c:v>0</c:v>
                </c:pt>
                <c:pt idx="5">
                  <c:v>10.389610389610386</c:v>
                </c:pt>
                <c:pt idx="6">
                  <c:v>9.0909090909090935</c:v>
                </c:pt>
                <c:pt idx="7">
                  <c:v>2.5974025974025992</c:v>
                </c:pt>
              </c:numCache>
            </c:numRef>
          </c:val>
          <c:extLst>
            <c:ext xmlns:c16="http://schemas.microsoft.com/office/drawing/2014/chart" uri="{C3380CC4-5D6E-409C-BE32-E72D297353CC}">
              <c16:uniqueId val="{00000005-C73F-417E-8110-8F7B90003BA3}"/>
            </c:ext>
          </c:extLst>
        </c:ser>
        <c:dLbls>
          <c:showLegendKey val="0"/>
          <c:showVal val="0"/>
          <c:showCatName val="0"/>
          <c:showSerName val="0"/>
          <c:showPercent val="0"/>
          <c:showBubbleSize val="0"/>
        </c:dLbls>
        <c:gapWidth val="40"/>
        <c:overlap val="100"/>
        <c:axId val="391263375"/>
        <c:axId val="1"/>
      </c:barChart>
      <c:catAx>
        <c:axId val="39126337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67.532467532467535"/>
          <c:min val="0"/>
        </c:scaling>
        <c:delete val="1"/>
        <c:axPos val="l"/>
        <c:numFmt formatCode="General" sourceLinked="1"/>
        <c:majorTickMark val="out"/>
        <c:minorTickMark val="none"/>
        <c:tickLblPos val="nextTo"/>
        <c:crossAx val="391263375"/>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570983533600357E-2"/>
          <c:y val="2.8808864265927978E-2"/>
          <c:w val="0.97685803293279927"/>
          <c:h val="0.94238227146814402"/>
        </c:manualLayout>
      </c:layout>
      <c:barChart>
        <c:barDir val="col"/>
        <c:grouping val="stacked"/>
        <c:varyColors val="0"/>
        <c:ser>
          <c:idx val="0"/>
          <c:order val="0"/>
          <c:spPr>
            <a:solidFill>
              <a:srgbClr val="061F79"/>
            </a:solidFill>
            <a:ln w="9525" cmpd="sng" algn="ctr">
              <a:solidFill>
                <a:schemeClr val="bg1"/>
              </a:solidFill>
              <a:prstDash val="solid"/>
            </a:ln>
          </c:spPr>
          <c:invertIfNegative val="0"/>
          <c:dPt>
            <c:idx val="0"/>
            <c:invertIfNegative val="0"/>
            <c:bubble3D val="0"/>
            <c:spPr>
              <a:solidFill>
                <a:srgbClr val="5DA7E2"/>
              </a:solidFill>
              <a:ln w="9525" cmpd="sng" algn="ctr">
                <a:solidFill>
                  <a:schemeClr val="bg1"/>
                </a:solidFill>
                <a:prstDash val="solid"/>
              </a:ln>
            </c:spPr>
            <c:extLst>
              <c:ext xmlns:c16="http://schemas.microsoft.com/office/drawing/2014/chart" uri="{C3380CC4-5D6E-409C-BE32-E72D297353CC}">
                <c16:uniqueId val="{00000000-DA81-4DAE-8F3B-AF40CE1781D7}"/>
              </c:ext>
            </c:extLst>
          </c:dPt>
          <c:val>
            <c:numRef>
              <c:f>Sheet1!$A$1:$C$1</c:f>
              <c:numCache>
                <c:formatCode>General</c:formatCode>
                <c:ptCount val="3"/>
                <c:pt idx="0">
                  <c:v>4</c:v>
                </c:pt>
                <c:pt idx="1">
                  <c:v>12</c:v>
                </c:pt>
                <c:pt idx="2">
                  <c:v>5</c:v>
                </c:pt>
              </c:numCache>
            </c:numRef>
          </c:val>
          <c:extLst>
            <c:ext xmlns:c16="http://schemas.microsoft.com/office/drawing/2014/chart" uri="{C3380CC4-5D6E-409C-BE32-E72D297353CC}">
              <c16:uniqueId val="{00000001-DA81-4DAE-8F3B-AF40CE1781D7}"/>
            </c:ext>
          </c:extLst>
        </c:ser>
        <c:ser>
          <c:idx val="1"/>
          <c:order val="1"/>
          <c:spPr>
            <a:solidFill>
              <a:srgbClr val="5DA7E2"/>
            </a:solidFill>
            <a:ln w="9525" cmpd="sng" algn="ctr">
              <a:solidFill>
                <a:schemeClr val="bg1"/>
              </a:solidFill>
              <a:prstDash val="solid"/>
            </a:ln>
          </c:spPr>
          <c:invertIfNegative val="0"/>
          <c:dPt>
            <c:idx val="0"/>
            <c:invertIfNegative val="0"/>
            <c:bubble3D val="0"/>
            <c:spPr>
              <a:solidFill>
                <a:schemeClr val="accent6"/>
              </a:solidFill>
              <a:ln w="9525" cmpd="sng" algn="ctr">
                <a:solidFill>
                  <a:schemeClr val="bg1"/>
                </a:solidFill>
                <a:prstDash val="solid"/>
              </a:ln>
            </c:spPr>
            <c:extLst>
              <c:ext xmlns:c16="http://schemas.microsoft.com/office/drawing/2014/chart" uri="{C3380CC4-5D6E-409C-BE32-E72D297353CC}">
                <c16:uniqueId val="{00000002-DA81-4DAE-8F3B-AF40CE1781D7}"/>
              </c:ext>
            </c:extLst>
          </c:dPt>
          <c:val>
            <c:numRef>
              <c:f>Sheet1!$A$2:$C$2</c:f>
              <c:numCache>
                <c:formatCode>General</c:formatCode>
                <c:ptCount val="3"/>
                <c:pt idx="0">
                  <c:v>4.1666666666666661</c:v>
                </c:pt>
                <c:pt idx="1">
                  <c:v>33</c:v>
                </c:pt>
                <c:pt idx="2">
                  <c:v>22.222222222222221</c:v>
                </c:pt>
              </c:numCache>
            </c:numRef>
          </c:val>
          <c:extLst>
            <c:ext xmlns:c16="http://schemas.microsoft.com/office/drawing/2014/chart" uri="{C3380CC4-5D6E-409C-BE32-E72D297353CC}">
              <c16:uniqueId val="{00000003-DA81-4DAE-8F3B-AF40CE1781D7}"/>
            </c:ext>
          </c:extLst>
        </c:ser>
        <c:ser>
          <c:idx val="2"/>
          <c:order val="2"/>
          <c:spPr>
            <a:solidFill>
              <a:schemeClr val="accent6"/>
            </a:solidFill>
            <a:ln w="9525" cmpd="sng" algn="ctr">
              <a:solidFill>
                <a:schemeClr val="bg1"/>
              </a:solidFill>
              <a:prstDash val="solid"/>
            </a:ln>
          </c:spPr>
          <c:invertIfNegative val="0"/>
          <c:dPt>
            <c:idx val="0"/>
            <c:invertIfNegative val="0"/>
            <c:bubble3D val="0"/>
            <c:spPr>
              <a:solidFill>
                <a:srgbClr val="061F79"/>
              </a:solidFill>
              <a:ln w="9525" cmpd="sng" algn="ctr">
                <a:solidFill>
                  <a:schemeClr val="bg1"/>
                </a:solidFill>
                <a:prstDash val="solid"/>
              </a:ln>
            </c:spPr>
            <c:extLst>
              <c:ext xmlns:c16="http://schemas.microsoft.com/office/drawing/2014/chart" uri="{C3380CC4-5D6E-409C-BE32-E72D297353CC}">
                <c16:uniqueId val="{00000004-DA81-4DAE-8F3B-AF40CE1781D7}"/>
              </c:ext>
            </c:extLst>
          </c:dPt>
          <c:val>
            <c:numRef>
              <c:f>Sheet1!$A$3:$C$3</c:f>
              <c:numCache>
                <c:formatCode>General</c:formatCode>
                <c:ptCount val="3"/>
                <c:pt idx="0">
                  <c:v>0</c:v>
                </c:pt>
                <c:pt idx="1">
                  <c:v>8.3333333333333286</c:v>
                </c:pt>
                <c:pt idx="2">
                  <c:v>11.111111111111107</c:v>
                </c:pt>
              </c:numCache>
            </c:numRef>
          </c:val>
          <c:extLst>
            <c:ext xmlns:c16="http://schemas.microsoft.com/office/drawing/2014/chart" uri="{C3380CC4-5D6E-409C-BE32-E72D297353CC}">
              <c16:uniqueId val="{00000005-DA81-4DAE-8F3B-AF40CE1781D7}"/>
            </c:ext>
          </c:extLst>
        </c:ser>
        <c:dLbls>
          <c:showLegendKey val="0"/>
          <c:showVal val="0"/>
          <c:showCatName val="0"/>
          <c:showSerName val="0"/>
          <c:showPercent val="0"/>
          <c:showBubbleSize val="0"/>
        </c:dLbls>
        <c:gapWidth val="40"/>
        <c:overlap val="100"/>
        <c:axId val="562223311"/>
        <c:axId val="1"/>
      </c:barChart>
      <c:catAx>
        <c:axId val="562223311"/>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53.333333333333329"/>
          <c:min val="0"/>
        </c:scaling>
        <c:delete val="1"/>
        <c:axPos val="l"/>
        <c:numFmt formatCode="General" sourceLinked="1"/>
        <c:majorTickMark val="out"/>
        <c:minorTickMark val="none"/>
        <c:tickLblPos val="nextTo"/>
        <c:crossAx val="562223311"/>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570983533600357E-2"/>
          <c:y val="2.8808864265927978E-2"/>
          <c:w val="0.97685803293279927"/>
          <c:h val="0.94238227146814402"/>
        </c:manualLayout>
      </c:layout>
      <c:barChart>
        <c:barDir val="col"/>
        <c:grouping val="stacked"/>
        <c:varyColors val="0"/>
        <c:ser>
          <c:idx val="0"/>
          <c:order val="0"/>
          <c:spPr>
            <a:solidFill>
              <a:srgbClr val="061F79"/>
            </a:solidFill>
            <a:ln w="9525" cmpd="sng" algn="ctr">
              <a:solidFill>
                <a:schemeClr val="bg1"/>
              </a:solidFill>
              <a:prstDash val="solid"/>
            </a:ln>
          </c:spPr>
          <c:invertIfNegative val="0"/>
          <c:dPt>
            <c:idx val="2"/>
            <c:invertIfNegative val="0"/>
            <c:bubble3D val="0"/>
            <c:spPr>
              <a:solidFill>
                <a:srgbClr val="5DA7E2"/>
              </a:solidFill>
              <a:ln w="9525" cmpd="sng" algn="ctr">
                <a:solidFill>
                  <a:schemeClr val="bg1"/>
                </a:solidFill>
                <a:prstDash val="solid"/>
              </a:ln>
            </c:spPr>
            <c:extLst>
              <c:ext xmlns:c16="http://schemas.microsoft.com/office/drawing/2014/chart" uri="{C3380CC4-5D6E-409C-BE32-E72D297353CC}">
                <c16:uniqueId val="{00000000-6B90-4DC4-B342-E323A569C278}"/>
              </c:ext>
            </c:extLst>
          </c:dPt>
          <c:val>
            <c:numRef>
              <c:f>Sheet1!$A$1:$C$1</c:f>
              <c:numCache>
                <c:formatCode>General</c:formatCode>
                <c:ptCount val="3"/>
                <c:pt idx="0">
                  <c:v>6.8493150684931505</c:v>
                </c:pt>
                <c:pt idx="1">
                  <c:v>14.000000000000002</c:v>
                </c:pt>
                <c:pt idx="2">
                  <c:v>12.328767123287671</c:v>
                </c:pt>
              </c:numCache>
            </c:numRef>
          </c:val>
          <c:extLst>
            <c:ext xmlns:c16="http://schemas.microsoft.com/office/drawing/2014/chart" uri="{C3380CC4-5D6E-409C-BE32-E72D297353CC}">
              <c16:uniqueId val="{00000001-6B90-4DC4-B342-E323A569C278}"/>
            </c:ext>
          </c:extLst>
        </c:ser>
        <c:ser>
          <c:idx val="1"/>
          <c:order val="1"/>
          <c:spPr>
            <a:solidFill>
              <a:srgbClr val="5DA7E2"/>
            </a:solidFill>
            <a:ln w="9525" cmpd="sng" algn="ctr">
              <a:solidFill>
                <a:schemeClr val="bg1"/>
              </a:solidFill>
              <a:prstDash val="solid"/>
            </a:ln>
          </c:spPr>
          <c:invertIfNegative val="0"/>
          <c:dPt>
            <c:idx val="2"/>
            <c:invertIfNegative val="0"/>
            <c:bubble3D val="0"/>
            <c:spPr>
              <a:solidFill>
                <a:schemeClr val="accent6"/>
              </a:solidFill>
              <a:ln w="9525" cmpd="sng" algn="ctr">
                <a:solidFill>
                  <a:schemeClr val="bg1"/>
                </a:solidFill>
                <a:prstDash val="solid"/>
              </a:ln>
            </c:spPr>
            <c:extLst>
              <c:ext xmlns:c16="http://schemas.microsoft.com/office/drawing/2014/chart" uri="{C3380CC4-5D6E-409C-BE32-E72D297353CC}">
                <c16:uniqueId val="{00000002-6B90-4DC4-B342-E323A569C278}"/>
              </c:ext>
            </c:extLst>
          </c:dPt>
          <c:val>
            <c:numRef>
              <c:f>Sheet1!$A$2:$C$2</c:f>
              <c:numCache>
                <c:formatCode>General</c:formatCode>
                <c:ptCount val="3"/>
                <c:pt idx="0">
                  <c:v>5.4794520547945202</c:v>
                </c:pt>
                <c:pt idx="1">
                  <c:v>40</c:v>
                </c:pt>
                <c:pt idx="2">
                  <c:v>1.3698630136986303</c:v>
                </c:pt>
              </c:numCache>
            </c:numRef>
          </c:val>
          <c:extLst>
            <c:ext xmlns:c16="http://schemas.microsoft.com/office/drawing/2014/chart" uri="{C3380CC4-5D6E-409C-BE32-E72D297353CC}">
              <c16:uniqueId val="{00000003-6B90-4DC4-B342-E323A569C278}"/>
            </c:ext>
          </c:extLst>
        </c:ser>
        <c:ser>
          <c:idx val="2"/>
          <c:order val="2"/>
          <c:spPr>
            <a:solidFill>
              <a:schemeClr val="accent6"/>
            </a:solidFill>
            <a:ln w="9525" cmpd="sng" algn="ctr">
              <a:solidFill>
                <a:schemeClr val="bg1"/>
              </a:solidFill>
              <a:prstDash val="solid"/>
            </a:ln>
          </c:spPr>
          <c:invertIfNegative val="0"/>
          <c:dPt>
            <c:idx val="2"/>
            <c:invertIfNegative val="0"/>
            <c:bubble3D val="0"/>
            <c:spPr>
              <a:solidFill>
                <a:srgbClr val="061F79"/>
              </a:solidFill>
              <a:ln w="9525" cmpd="sng" algn="ctr">
                <a:solidFill>
                  <a:schemeClr val="bg1"/>
                </a:solidFill>
                <a:prstDash val="solid"/>
              </a:ln>
            </c:spPr>
            <c:extLst>
              <c:ext xmlns:c16="http://schemas.microsoft.com/office/drawing/2014/chart" uri="{C3380CC4-5D6E-409C-BE32-E72D297353CC}">
                <c16:uniqueId val="{00000004-6B90-4DC4-B342-E323A569C278}"/>
              </c:ext>
            </c:extLst>
          </c:dPt>
          <c:val>
            <c:numRef>
              <c:f>Sheet1!$A$3:$C$3</c:f>
              <c:numCache>
                <c:formatCode>General</c:formatCode>
                <c:ptCount val="3"/>
                <c:pt idx="0">
                  <c:v>0</c:v>
                </c:pt>
                <c:pt idx="1">
                  <c:v>20.547945205479451</c:v>
                </c:pt>
                <c:pt idx="2">
                  <c:v>0</c:v>
                </c:pt>
              </c:numCache>
            </c:numRef>
          </c:val>
          <c:extLst>
            <c:ext xmlns:c16="http://schemas.microsoft.com/office/drawing/2014/chart" uri="{C3380CC4-5D6E-409C-BE32-E72D297353CC}">
              <c16:uniqueId val="{00000005-6B90-4DC4-B342-E323A569C278}"/>
            </c:ext>
          </c:extLst>
        </c:ser>
        <c:dLbls>
          <c:showLegendKey val="0"/>
          <c:showVal val="0"/>
          <c:showCatName val="0"/>
          <c:showSerName val="0"/>
          <c:showPercent val="0"/>
          <c:showBubbleSize val="0"/>
        </c:dLbls>
        <c:gapWidth val="40"/>
        <c:overlap val="100"/>
        <c:axId val="1169091999"/>
        <c:axId val="1"/>
      </c:barChart>
      <c:catAx>
        <c:axId val="1169091999"/>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74.547945205479451"/>
          <c:min val="0"/>
        </c:scaling>
        <c:delete val="1"/>
        <c:axPos val="l"/>
        <c:numFmt formatCode="General" sourceLinked="1"/>
        <c:majorTickMark val="out"/>
        <c:minorTickMark val="none"/>
        <c:tickLblPos val="nextTo"/>
        <c:crossAx val="1169091999"/>
        <c:crosses val="min"/>
        <c:crossBetween val="between"/>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570983533600357E-2"/>
          <c:y val="2.8808864265927978E-2"/>
          <c:w val="0.97685803293279927"/>
          <c:h val="0.94238227146814402"/>
        </c:manualLayout>
      </c:layout>
      <c:barChart>
        <c:barDir val="col"/>
        <c:grouping val="stacked"/>
        <c:varyColors val="0"/>
        <c:ser>
          <c:idx val="0"/>
          <c:order val="0"/>
          <c:spPr>
            <a:solidFill>
              <a:srgbClr val="061F79"/>
            </a:solidFill>
            <a:ln w="9525" cmpd="sng" algn="ctr">
              <a:solidFill>
                <a:schemeClr val="bg1"/>
              </a:solidFill>
              <a:prstDash val="solid"/>
            </a:ln>
          </c:spPr>
          <c:invertIfNegative val="0"/>
          <c:dPt>
            <c:idx val="2"/>
            <c:invertIfNegative val="0"/>
            <c:bubble3D val="0"/>
            <c:spPr>
              <a:solidFill>
                <a:srgbClr val="5DA7E2"/>
              </a:solidFill>
              <a:ln w="9525" cmpd="sng" algn="ctr">
                <a:solidFill>
                  <a:schemeClr val="bg1"/>
                </a:solidFill>
                <a:prstDash val="solid"/>
              </a:ln>
            </c:spPr>
            <c:extLst>
              <c:ext xmlns:c16="http://schemas.microsoft.com/office/drawing/2014/chart" uri="{C3380CC4-5D6E-409C-BE32-E72D297353CC}">
                <c16:uniqueId val="{00000000-7DEB-44B2-B5FB-DB18CD9CA6E5}"/>
              </c:ext>
            </c:extLst>
          </c:dPt>
          <c:val>
            <c:numRef>
              <c:f>Sheet1!$A$1:$C$1</c:f>
              <c:numCache>
                <c:formatCode>General</c:formatCode>
                <c:ptCount val="3"/>
                <c:pt idx="0">
                  <c:v>14.000000000000002</c:v>
                </c:pt>
                <c:pt idx="1">
                  <c:v>5.5555555555555554</c:v>
                </c:pt>
                <c:pt idx="2">
                  <c:v>1.3888888888888888</c:v>
                </c:pt>
              </c:numCache>
            </c:numRef>
          </c:val>
          <c:extLst>
            <c:ext xmlns:c16="http://schemas.microsoft.com/office/drawing/2014/chart" uri="{C3380CC4-5D6E-409C-BE32-E72D297353CC}">
              <c16:uniqueId val="{00000001-7DEB-44B2-B5FB-DB18CD9CA6E5}"/>
            </c:ext>
          </c:extLst>
        </c:ser>
        <c:ser>
          <c:idx val="1"/>
          <c:order val="1"/>
          <c:spPr>
            <a:solidFill>
              <a:srgbClr val="5DA7E2"/>
            </a:solidFill>
            <a:ln w="9525" cmpd="sng" algn="ctr">
              <a:solidFill>
                <a:schemeClr val="bg1"/>
              </a:solidFill>
              <a:prstDash val="solid"/>
            </a:ln>
          </c:spPr>
          <c:invertIfNegative val="0"/>
          <c:dPt>
            <c:idx val="2"/>
            <c:invertIfNegative val="0"/>
            <c:bubble3D val="0"/>
            <c:spPr>
              <a:solidFill>
                <a:schemeClr val="accent6"/>
              </a:solidFill>
              <a:ln w="9525" cmpd="sng" algn="ctr">
                <a:solidFill>
                  <a:schemeClr val="bg1"/>
                </a:solidFill>
                <a:prstDash val="solid"/>
              </a:ln>
            </c:spPr>
            <c:extLst>
              <c:ext xmlns:c16="http://schemas.microsoft.com/office/drawing/2014/chart" uri="{C3380CC4-5D6E-409C-BE32-E72D297353CC}">
                <c16:uniqueId val="{00000002-7DEB-44B2-B5FB-DB18CD9CA6E5}"/>
              </c:ext>
            </c:extLst>
          </c:dPt>
          <c:val>
            <c:numRef>
              <c:f>Sheet1!$A$2:$C$2</c:f>
              <c:numCache>
                <c:formatCode>General</c:formatCode>
                <c:ptCount val="3"/>
                <c:pt idx="0">
                  <c:v>56.000000000000014</c:v>
                </c:pt>
                <c:pt idx="1">
                  <c:v>1.3888888888888893</c:v>
                </c:pt>
                <c:pt idx="2">
                  <c:v>1.3888888888888888</c:v>
                </c:pt>
              </c:numCache>
            </c:numRef>
          </c:val>
          <c:extLst>
            <c:ext xmlns:c16="http://schemas.microsoft.com/office/drawing/2014/chart" uri="{C3380CC4-5D6E-409C-BE32-E72D297353CC}">
              <c16:uniqueId val="{00000003-7DEB-44B2-B5FB-DB18CD9CA6E5}"/>
            </c:ext>
          </c:extLst>
        </c:ser>
        <c:ser>
          <c:idx val="2"/>
          <c:order val="2"/>
          <c:spPr>
            <a:solidFill>
              <a:schemeClr val="accent6"/>
            </a:solidFill>
            <a:ln w="9525" cmpd="sng" algn="ctr">
              <a:solidFill>
                <a:schemeClr val="bg1"/>
              </a:solidFill>
              <a:prstDash val="solid"/>
            </a:ln>
          </c:spPr>
          <c:invertIfNegative val="0"/>
          <c:dPt>
            <c:idx val="2"/>
            <c:invertIfNegative val="0"/>
            <c:bubble3D val="0"/>
            <c:spPr>
              <a:solidFill>
                <a:srgbClr val="061F79"/>
              </a:solidFill>
              <a:ln w="9525" cmpd="sng" algn="ctr">
                <a:solidFill>
                  <a:schemeClr val="bg1"/>
                </a:solidFill>
                <a:prstDash val="solid"/>
              </a:ln>
            </c:spPr>
            <c:extLst>
              <c:ext xmlns:c16="http://schemas.microsoft.com/office/drawing/2014/chart" uri="{C3380CC4-5D6E-409C-BE32-E72D297353CC}">
                <c16:uniqueId val="{00000004-7DEB-44B2-B5FB-DB18CD9CA6E5}"/>
              </c:ext>
            </c:extLst>
          </c:dPt>
          <c:val>
            <c:numRef>
              <c:f>Sheet1!$A$3:$C$3</c:f>
              <c:numCache>
                <c:formatCode>General</c:formatCode>
                <c:ptCount val="3"/>
                <c:pt idx="0">
                  <c:v>19.444444444444443</c:v>
                </c:pt>
                <c:pt idx="1">
                  <c:v>1.3888888888888893</c:v>
                </c:pt>
                <c:pt idx="2">
                  <c:v>0</c:v>
                </c:pt>
              </c:numCache>
            </c:numRef>
          </c:val>
          <c:extLst>
            <c:ext xmlns:c16="http://schemas.microsoft.com/office/drawing/2014/chart" uri="{C3380CC4-5D6E-409C-BE32-E72D297353CC}">
              <c16:uniqueId val="{00000005-7DEB-44B2-B5FB-DB18CD9CA6E5}"/>
            </c:ext>
          </c:extLst>
        </c:ser>
        <c:dLbls>
          <c:showLegendKey val="0"/>
          <c:showVal val="0"/>
          <c:showCatName val="0"/>
          <c:showSerName val="0"/>
          <c:showPercent val="0"/>
          <c:showBubbleSize val="0"/>
        </c:dLbls>
        <c:gapWidth val="40"/>
        <c:overlap val="100"/>
        <c:axId val="1169096799"/>
        <c:axId val="1"/>
      </c:barChart>
      <c:catAx>
        <c:axId val="1169096799"/>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89.444444444444457"/>
          <c:min val="0"/>
        </c:scaling>
        <c:delete val="1"/>
        <c:axPos val="l"/>
        <c:numFmt formatCode="General" sourceLinked="1"/>
        <c:majorTickMark val="out"/>
        <c:minorTickMark val="none"/>
        <c:tickLblPos val="nextTo"/>
        <c:crossAx val="1169096799"/>
        <c:crosses val="min"/>
        <c:crossBetween val="between"/>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570983533600357E-2"/>
          <c:y val="2.8808864265927978E-2"/>
          <c:w val="0.97685803293279927"/>
          <c:h val="0.94238227146814402"/>
        </c:manualLayout>
      </c:layout>
      <c:barChart>
        <c:barDir val="col"/>
        <c:grouping val="stacked"/>
        <c:varyColors val="0"/>
        <c:ser>
          <c:idx val="0"/>
          <c:order val="0"/>
          <c:spPr>
            <a:solidFill>
              <a:srgbClr val="061F79"/>
            </a:solidFill>
            <a:ln w="9525" cmpd="sng" algn="ctr">
              <a:solidFill>
                <a:schemeClr val="bg1"/>
              </a:solidFill>
              <a:prstDash val="solid"/>
            </a:ln>
          </c:spPr>
          <c:invertIfNegative val="0"/>
          <c:dPt>
            <c:idx val="1"/>
            <c:invertIfNegative val="0"/>
            <c:bubble3D val="0"/>
            <c:spPr>
              <a:solidFill>
                <a:srgbClr val="5DA7E2"/>
              </a:solidFill>
              <a:ln w="9525" cmpd="sng" algn="ctr">
                <a:solidFill>
                  <a:schemeClr val="bg1"/>
                </a:solidFill>
                <a:prstDash val="solid"/>
              </a:ln>
            </c:spPr>
            <c:extLst>
              <c:ext xmlns:c16="http://schemas.microsoft.com/office/drawing/2014/chart" uri="{C3380CC4-5D6E-409C-BE32-E72D297353CC}">
                <c16:uniqueId val="{00000000-DEEA-4A67-BCF3-63E543FE4790}"/>
              </c:ext>
            </c:extLst>
          </c:dPt>
          <c:val>
            <c:numRef>
              <c:f>Sheet1!$A$1:$B$1</c:f>
              <c:numCache>
                <c:formatCode>General</c:formatCode>
                <c:ptCount val="2"/>
                <c:pt idx="0">
                  <c:v>19</c:v>
                </c:pt>
                <c:pt idx="1">
                  <c:v>6.25</c:v>
                </c:pt>
              </c:numCache>
            </c:numRef>
          </c:val>
          <c:extLst>
            <c:ext xmlns:c16="http://schemas.microsoft.com/office/drawing/2014/chart" uri="{C3380CC4-5D6E-409C-BE32-E72D297353CC}">
              <c16:uniqueId val="{00000001-DEEA-4A67-BCF3-63E543FE4790}"/>
            </c:ext>
          </c:extLst>
        </c:ser>
        <c:ser>
          <c:idx val="1"/>
          <c:order val="1"/>
          <c:spPr>
            <a:solidFill>
              <a:srgbClr val="5DA7E2"/>
            </a:solidFill>
            <a:ln w="9525" cmpd="sng" algn="ctr">
              <a:solidFill>
                <a:schemeClr val="bg1"/>
              </a:solidFill>
              <a:prstDash val="solid"/>
            </a:ln>
          </c:spPr>
          <c:invertIfNegative val="0"/>
          <c:dPt>
            <c:idx val="1"/>
            <c:invertIfNegative val="0"/>
            <c:bubble3D val="0"/>
            <c:spPr>
              <a:solidFill>
                <a:schemeClr val="accent6"/>
              </a:solidFill>
              <a:ln w="9525" cmpd="sng" algn="ctr">
                <a:solidFill>
                  <a:schemeClr val="bg1"/>
                </a:solidFill>
                <a:prstDash val="solid"/>
              </a:ln>
            </c:spPr>
            <c:extLst>
              <c:ext xmlns:c16="http://schemas.microsoft.com/office/drawing/2014/chart" uri="{C3380CC4-5D6E-409C-BE32-E72D297353CC}">
                <c16:uniqueId val="{00000002-DEEA-4A67-BCF3-63E543FE4790}"/>
              </c:ext>
            </c:extLst>
          </c:dPt>
          <c:val>
            <c:numRef>
              <c:f>Sheet1!$A$2:$B$2</c:f>
              <c:numCache>
                <c:formatCode>General</c:formatCode>
                <c:ptCount val="2"/>
                <c:pt idx="0">
                  <c:v>50</c:v>
                </c:pt>
                <c:pt idx="1">
                  <c:v>4.6875</c:v>
                </c:pt>
              </c:numCache>
            </c:numRef>
          </c:val>
          <c:extLst>
            <c:ext xmlns:c16="http://schemas.microsoft.com/office/drawing/2014/chart" uri="{C3380CC4-5D6E-409C-BE32-E72D297353CC}">
              <c16:uniqueId val="{00000003-DEEA-4A67-BCF3-63E543FE4790}"/>
            </c:ext>
          </c:extLst>
        </c:ser>
        <c:ser>
          <c:idx val="2"/>
          <c:order val="2"/>
          <c:spPr>
            <a:solidFill>
              <a:srgbClr val="061F79"/>
            </a:solidFill>
            <a:ln w="9525" cmpd="sng" algn="ctr">
              <a:solidFill>
                <a:schemeClr val="bg1"/>
              </a:solidFill>
              <a:prstDash val="solid"/>
            </a:ln>
          </c:spPr>
          <c:invertIfNegative val="0"/>
          <c:dPt>
            <c:idx val="0"/>
            <c:invertIfNegative val="0"/>
            <c:bubble3D val="0"/>
            <c:spPr>
              <a:solidFill>
                <a:schemeClr val="accent6"/>
              </a:solidFill>
              <a:ln w="9525" cmpd="sng" algn="ctr">
                <a:solidFill>
                  <a:schemeClr val="bg1"/>
                </a:solidFill>
                <a:prstDash val="solid"/>
              </a:ln>
            </c:spPr>
            <c:extLst>
              <c:ext xmlns:c16="http://schemas.microsoft.com/office/drawing/2014/chart" uri="{C3380CC4-5D6E-409C-BE32-E72D297353CC}">
                <c16:uniqueId val="{00000004-DEEA-4A67-BCF3-63E543FE4790}"/>
              </c:ext>
            </c:extLst>
          </c:dPt>
          <c:val>
            <c:numRef>
              <c:f>Sheet1!$A$3:$B$3</c:f>
              <c:numCache>
                <c:formatCode>General</c:formatCode>
                <c:ptCount val="2"/>
                <c:pt idx="0">
                  <c:v>20.3125</c:v>
                </c:pt>
                <c:pt idx="1">
                  <c:v>0</c:v>
                </c:pt>
              </c:numCache>
            </c:numRef>
          </c:val>
          <c:extLst>
            <c:ext xmlns:c16="http://schemas.microsoft.com/office/drawing/2014/chart" uri="{C3380CC4-5D6E-409C-BE32-E72D297353CC}">
              <c16:uniqueId val="{00000005-DEEA-4A67-BCF3-63E543FE4790}"/>
            </c:ext>
          </c:extLst>
        </c:ser>
        <c:dLbls>
          <c:showLegendKey val="0"/>
          <c:showVal val="0"/>
          <c:showCatName val="0"/>
          <c:showSerName val="0"/>
          <c:showPercent val="0"/>
          <c:showBubbleSize val="0"/>
        </c:dLbls>
        <c:gapWidth val="40"/>
        <c:overlap val="100"/>
        <c:axId val="1585344383"/>
        <c:axId val="1"/>
      </c:barChart>
      <c:catAx>
        <c:axId val="158534438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89.3125"/>
          <c:min val="0"/>
        </c:scaling>
        <c:delete val="1"/>
        <c:axPos val="l"/>
        <c:numFmt formatCode="General" sourceLinked="1"/>
        <c:majorTickMark val="out"/>
        <c:minorTickMark val="none"/>
        <c:tickLblPos val="nextTo"/>
        <c:crossAx val="1585344383"/>
        <c:crosses val="min"/>
        <c:crossBetween val="between"/>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570983533600357E-2"/>
          <c:y val="3.0005770340450086E-2"/>
          <c:w val="0.97685803293279927"/>
          <c:h val="0.9399884593190998"/>
        </c:manualLayout>
      </c:layout>
      <c:barChart>
        <c:barDir val="col"/>
        <c:grouping val="stacked"/>
        <c:varyColors val="0"/>
        <c:ser>
          <c:idx val="0"/>
          <c:order val="0"/>
          <c:spPr>
            <a:solidFill>
              <a:srgbClr val="061F79"/>
            </a:solidFill>
            <a:ln w="9525" cmpd="sng" algn="ctr">
              <a:solidFill>
                <a:schemeClr val="bg1"/>
              </a:solidFill>
              <a:prstDash val="solid"/>
            </a:ln>
          </c:spPr>
          <c:invertIfNegative val="0"/>
          <c:dPt>
            <c:idx val="5"/>
            <c:invertIfNegative val="0"/>
            <c:bubble3D val="0"/>
            <c:spPr>
              <a:solidFill>
                <a:schemeClr val="accent6"/>
              </a:solidFill>
              <a:ln w="9525" cmpd="sng" algn="ctr">
                <a:solidFill>
                  <a:schemeClr val="bg1"/>
                </a:solidFill>
                <a:prstDash val="solid"/>
              </a:ln>
            </c:spPr>
            <c:extLst>
              <c:ext xmlns:c16="http://schemas.microsoft.com/office/drawing/2014/chart" uri="{C3380CC4-5D6E-409C-BE32-E72D297353CC}">
                <c16:uniqueId val="{00000000-9BA1-4D37-AB5E-DB1AFA012D27}"/>
              </c:ext>
            </c:extLst>
          </c:dPt>
          <c:val>
            <c:numRef>
              <c:f>Sheet1!$A$1:$F$1</c:f>
              <c:numCache>
                <c:formatCode>General</c:formatCode>
                <c:ptCount val="6"/>
                <c:pt idx="0">
                  <c:v>1.3888888888888888</c:v>
                </c:pt>
                <c:pt idx="1">
                  <c:v>9.7222222222222232</c:v>
                </c:pt>
                <c:pt idx="2">
                  <c:v>2.7777777777777777</c:v>
                </c:pt>
                <c:pt idx="3">
                  <c:v>4.1666666666666661</c:v>
                </c:pt>
                <c:pt idx="4">
                  <c:v>2.7777777777777777</c:v>
                </c:pt>
                <c:pt idx="5">
                  <c:v>0</c:v>
                </c:pt>
              </c:numCache>
            </c:numRef>
          </c:val>
          <c:extLst>
            <c:ext xmlns:c16="http://schemas.microsoft.com/office/drawing/2014/chart" uri="{C3380CC4-5D6E-409C-BE32-E72D297353CC}">
              <c16:uniqueId val="{00000001-9BA1-4D37-AB5E-DB1AFA012D27}"/>
            </c:ext>
          </c:extLst>
        </c:ser>
        <c:ser>
          <c:idx val="1"/>
          <c:order val="1"/>
          <c:spPr>
            <a:solidFill>
              <a:srgbClr val="5DA7E2"/>
            </a:solidFill>
            <a:ln w="9525" cmpd="sng" algn="ctr">
              <a:solidFill>
                <a:schemeClr val="bg1"/>
              </a:solidFill>
              <a:prstDash val="solid"/>
            </a:ln>
          </c:spPr>
          <c:invertIfNegative val="0"/>
          <c:val>
            <c:numRef>
              <c:f>Sheet1!$A$2:$F$2</c:f>
              <c:numCache>
                <c:formatCode>General</c:formatCode>
                <c:ptCount val="6"/>
                <c:pt idx="0">
                  <c:v>2.7777777777777772</c:v>
                </c:pt>
                <c:pt idx="1">
                  <c:v>41.666666666666671</c:v>
                </c:pt>
                <c:pt idx="2">
                  <c:v>9.7222222222222214</c:v>
                </c:pt>
                <c:pt idx="3">
                  <c:v>5.5555555555555554</c:v>
                </c:pt>
                <c:pt idx="4">
                  <c:v>4.1666666666666661</c:v>
                </c:pt>
                <c:pt idx="5">
                  <c:v>0</c:v>
                </c:pt>
              </c:numCache>
            </c:numRef>
          </c:val>
          <c:extLst>
            <c:ext xmlns:c16="http://schemas.microsoft.com/office/drawing/2014/chart" uri="{C3380CC4-5D6E-409C-BE32-E72D297353CC}">
              <c16:uniqueId val="{00000002-9BA1-4D37-AB5E-DB1AFA012D27}"/>
            </c:ext>
          </c:extLst>
        </c:ser>
        <c:ser>
          <c:idx val="2"/>
          <c:order val="2"/>
          <c:spPr>
            <a:solidFill>
              <a:schemeClr val="accent6"/>
            </a:solidFill>
            <a:ln w="9525" cmpd="sng" algn="ctr">
              <a:solidFill>
                <a:schemeClr val="bg1"/>
              </a:solidFill>
              <a:prstDash val="solid"/>
            </a:ln>
          </c:spPr>
          <c:invertIfNegative val="0"/>
          <c:dPt>
            <c:idx val="5"/>
            <c:invertIfNegative val="0"/>
            <c:bubble3D val="0"/>
            <c:spPr>
              <a:solidFill>
                <a:srgbClr val="061F79"/>
              </a:solidFill>
              <a:ln w="9525" cmpd="sng" algn="ctr">
                <a:solidFill>
                  <a:schemeClr val="bg1"/>
                </a:solidFill>
                <a:prstDash val="solid"/>
              </a:ln>
            </c:spPr>
            <c:extLst>
              <c:ext xmlns:c16="http://schemas.microsoft.com/office/drawing/2014/chart" uri="{C3380CC4-5D6E-409C-BE32-E72D297353CC}">
                <c16:uniqueId val="{00000003-9BA1-4D37-AB5E-DB1AFA012D27}"/>
              </c:ext>
            </c:extLst>
          </c:dPt>
          <c:val>
            <c:numRef>
              <c:f>Sheet1!$A$3:$F$3</c:f>
              <c:numCache>
                <c:formatCode>General</c:formatCode>
                <c:ptCount val="6"/>
                <c:pt idx="0">
                  <c:v>1.3888888888888893</c:v>
                </c:pt>
                <c:pt idx="1">
                  <c:v>12.5</c:v>
                </c:pt>
                <c:pt idx="2">
                  <c:v>2.7777777777777786</c:v>
                </c:pt>
                <c:pt idx="3">
                  <c:v>4.1666666666666661</c:v>
                </c:pt>
                <c:pt idx="4">
                  <c:v>2.7777777777777777</c:v>
                </c:pt>
                <c:pt idx="5">
                  <c:v>0</c:v>
                </c:pt>
              </c:numCache>
            </c:numRef>
          </c:val>
          <c:extLst>
            <c:ext xmlns:c16="http://schemas.microsoft.com/office/drawing/2014/chart" uri="{C3380CC4-5D6E-409C-BE32-E72D297353CC}">
              <c16:uniqueId val="{00000004-9BA1-4D37-AB5E-DB1AFA012D27}"/>
            </c:ext>
          </c:extLst>
        </c:ser>
        <c:dLbls>
          <c:showLegendKey val="0"/>
          <c:showVal val="0"/>
          <c:showCatName val="0"/>
          <c:showSerName val="0"/>
          <c:showPercent val="0"/>
          <c:showBubbleSize val="0"/>
        </c:dLbls>
        <c:gapWidth val="40"/>
        <c:overlap val="100"/>
        <c:axId val="1585343423"/>
        <c:axId val="1"/>
      </c:barChart>
      <c:catAx>
        <c:axId val="158534342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63.888888888888893"/>
          <c:min val="0"/>
        </c:scaling>
        <c:delete val="1"/>
        <c:axPos val="l"/>
        <c:numFmt formatCode="General" sourceLinked="1"/>
        <c:majorTickMark val="out"/>
        <c:minorTickMark val="none"/>
        <c:tickLblPos val="nextTo"/>
        <c:crossAx val="1585343423"/>
        <c:crosses val="min"/>
        <c:crossBetween val="between"/>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570983533600357E-2"/>
          <c:y val="2.8808864265927978E-2"/>
          <c:w val="0.97685803293279927"/>
          <c:h val="0.94238227146814402"/>
        </c:manualLayout>
      </c:layout>
      <c:barChart>
        <c:barDir val="col"/>
        <c:grouping val="stacked"/>
        <c:varyColors val="0"/>
        <c:ser>
          <c:idx val="0"/>
          <c:order val="0"/>
          <c:spPr>
            <a:solidFill>
              <a:srgbClr val="061F79"/>
            </a:solidFill>
            <a:ln w="9525" cmpd="sng" algn="ctr">
              <a:solidFill>
                <a:schemeClr val="bg1"/>
              </a:solidFill>
              <a:prstDash val="solid"/>
            </a:ln>
          </c:spPr>
          <c:invertIfNegative val="0"/>
          <c:val>
            <c:numRef>
              <c:f>Sheet1!$A$1:$D$1</c:f>
              <c:numCache>
                <c:formatCode>General</c:formatCode>
                <c:ptCount val="4"/>
                <c:pt idx="0">
                  <c:v>8.8235294117647065</c:v>
                </c:pt>
                <c:pt idx="1">
                  <c:v>7.3529411764705888</c:v>
                </c:pt>
                <c:pt idx="2">
                  <c:v>2.9411764705882351</c:v>
                </c:pt>
                <c:pt idx="3">
                  <c:v>1.4705882352941175</c:v>
                </c:pt>
              </c:numCache>
            </c:numRef>
          </c:val>
          <c:extLst>
            <c:ext xmlns:c16="http://schemas.microsoft.com/office/drawing/2014/chart" uri="{C3380CC4-5D6E-409C-BE32-E72D297353CC}">
              <c16:uniqueId val="{00000000-4AB7-496F-A9BF-579C15B5B6A3}"/>
            </c:ext>
          </c:extLst>
        </c:ser>
        <c:ser>
          <c:idx val="1"/>
          <c:order val="1"/>
          <c:spPr>
            <a:solidFill>
              <a:srgbClr val="5DA7E2"/>
            </a:solidFill>
            <a:ln w="9525" cmpd="sng" algn="ctr">
              <a:solidFill>
                <a:schemeClr val="bg1"/>
              </a:solidFill>
              <a:prstDash val="solid"/>
            </a:ln>
          </c:spPr>
          <c:invertIfNegative val="0"/>
          <c:val>
            <c:numRef>
              <c:f>Sheet1!$A$2:$D$2</c:f>
              <c:numCache>
                <c:formatCode>General</c:formatCode>
                <c:ptCount val="4"/>
                <c:pt idx="0">
                  <c:v>22.058823529411764</c:v>
                </c:pt>
                <c:pt idx="1">
                  <c:v>8.8235294117647083</c:v>
                </c:pt>
                <c:pt idx="2">
                  <c:v>16.176470588235293</c:v>
                </c:pt>
                <c:pt idx="3">
                  <c:v>11.76470588235294</c:v>
                </c:pt>
              </c:numCache>
            </c:numRef>
          </c:val>
          <c:extLst>
            <c:ext xmlns:c16="http://schemas.microsoft.com/office/drawing/2014/chart" uri="{C3380CC4-5D6E-409C-BE32-E72D297353CC}">
              <c16:uniqueId val="{00000001-4AB7-496F-A9BF-579C15B5B6A3}"/>
            </c:ext>
          </c:extLst>
        </c:ser>
        <c:ser>
          <c:idx val="2"/>
          <c:order val="2"/>
          <c:spPr>
            <a:solidFill>
              <a:schemeClr val="accent6"/>
            </a:solidFill>
            <a:ln w="9525" cmpd="sng" algn="ctr">
              <a:solidFill>
                <a:schemeClr val="bg1"/>
              </a:solidFill>
              <a:prstDash val="solid"/>
            </a:ln>
          </c:spPr>
          <c:invertIfNegative val="0"/>
          <c:val>
            <c:numRef>
              <c:f>Sheet1!$A$3:$D$3</c:f>
              <c:numCache>
                <c:formatCode>General</c:formatCode>
                <c:ptCount val="4"/>
                <c:pt idx="0">
                  <c:v>7.352941176470587</c:v>
                </c:pt>
                <c:pt idx="1">
                  <c:v>7.352941176470587</c:v>
                </c:pt>
                <c:pt idx="2">
                  <c:v>1.470588235294116</c:v>
                </c:pt>
                <c:pt idx="3">
                  <c:v>4.411764705882355</c:v>
                </c:pt>
              </c:numCache>
            </c:numRef>
          </c:val>
          <c:extLst>
            <c:ext xmlns:c16="http://schemas.microsoft.com/office/drawing/2014/chart" uri="{C3380CC4-5D6E-409C-BE32-E72D297353CC}">
              <c16:uniqueId val="{00000002-4AB7-496F-A9BF-579C15B5B6A3}"/>
            </c:ext>
          </c:extLst>
        </c:ser>
        <c:dLbls>
          <c:showLegendKey val="0"/>
          <c:showVal val="0"/>
          <c:showCatName val="0"/>
          <c:showSerName val="0"/>
          <c:showPercent val="0"/>
          <c:showBubbleSize val="0"/>
        </c:dLbls>
        <c:gapWidth val="40"/>
        <c:overlap val="100"/>
        <c:axId val="1123444832"/>
        <c:axId val="1"/>
      </c:barChart>
      <c:catAx>
        <c:axId val="112344483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38.235294117647058"/>
          <c:min val="0"/>
        </c:scaling>
        <c:delete val="1"/>
        <c:axPos val="l"/>
        <c:numFmt formatCode="General" sourceLinked="1"/>
        <c:majorTickMark val="out"/>
        <c:minorTickMark val="none"/>
        <c:tickLblPos val="nextTo"/>
        <c:crossAx val="1123444832"/>
        <c:crosses val="min"/>
        <c:crossBetween val="between"/>
      </c:valAx>
    </c:plotArea>
    <c:plotVisOnly val="0"/>
    <c:dispBlanksAs val="gap"/>
    <c:showDLblsOverMax val="1"/>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11038-C648-4BF3-8167-6AE1FF3EFDF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A20C27A-FD2A-445A-A719-6C03AF8940F3}">
      <dgm:prSet phldrT="[Text]"/>
      <dgm:spPr>
        <a:solidFill>
          <a:srgbClr val="5B6770"/>
        </a:solidFill>
      </dgm:spPr>
      <dgm:t>
        <a:bodyPr/>
        <a:lstStyle/>
        <a:p>
          <a:r>
            <a:rPr lang="en-US"/>
            <a:t>Click to edit Master subtitle style</a:t>
          </a:r>
        </a:p>
      </dgm:t>
    </dgm:pt>
    <dgm:pt modelId="{70D27D20-9B5C-4ACA-A932-25F2CF915F48}" type="parTrans" cxnId="{A5351B5C-9190-4E1A-BDA3-BCFD1EA44514}">
      <dgm:prSet/>
      <dgm:spPr/>
      <dgm:t>
        <a:bodyPr/>
        <a:lstStyle/>
        <a:p>
          <a:endParaRPr lang="en-US"/>
        </a:p>
      </dgm:t>
    </dgm:pt>
    <dgm:pt modelId="{6F8B888A-19D7-43C8-BC5E-9BDE549DF313}" type="sibTrans" cxnId="{A5351B5C-9190-4E1A-BDA3-BCFD1EA44514}">
      <dgm:prSet/>
      <dgm:spPr/>
      <dgm:t>
        <a:bodyPr/>
        <a:lstStyle/>
        <a:p>
          <a:endParaRPr lang="en-US"/>
        </a:p>
      </dgm:t>
    </dgm:pt>
    <dgm:pt modelId="{E0CEC3AC-4F65-405E-9DD2-9D5A494B4AC7}">
      <dgm:prSet phldrT="[Text]"/>
      <dgm:spPr>
        <a:solidFill>
          <a:srgbClr val="00AEC7"/>
        </a:solidFill>
      </dgm:spPr>
      <dgm:t>
        <a:bodyPr/>
        <a:lstStyle/>
        <a:p>
          <a:r>
            <a:rPr lang="en-US"/>
            <a:t>Click to edit Master subtitle style</a:t>
          </a:r>
        </a:p>
      </dgm:t>
    </dgm:pt>
    <dgm:pt modelId="{EAB6D17A-4709-4A18-AFBB-0789B952020D}" type="parTrans" cxnId="{6C928428-284E-4E7D-9683-6F55F36228FB}">
      <dgm:prSet/>
      <dgm:spPr/>
      <dgm:t>
        <a:bodyPr/>
        <a:lstStyle/>
        <a:p>
          <a:endParaRPr lang="en-US"/>
        </a:p>
      </dgm:t>
    </dgm:pt>
    <dgm:pt modelId="{E80F0502-7CC7-44FF-B609-B9414F795B8A}" type="sibTrans" cxnId="{6C928428-284E-4E7D-9683-6F55F36228FB}">
      <dgm:prSet/>
      <dgm:spPr/>
      <dgm:t>
        <a:bodyPr/>
        <a:lstStyle/>
        <a:p>
          <a:endParaRPr lang="en-US"/>
        </a:p>
      </dgm:t>
    </dgm:pt>
    <dgm:pt modelId="{187606C4-A5C3-49B4-8A18-BB38CA4215D5}">
      <dgm:prSet phldrT="[Text]"/>
      <dgm:spPr>
        <a:solidFill>
          <a:srgbClr val="093C61"/>
        </a:solidFill>
      </dgm:spPr>
      <dgm:t>
        <a:bodyPr/>
        <a:lstStyle/>
        <a:p>
          <a:r>
            <a:rPr lang="en-US"/>
            <a:t>Click to edit Master subtitle style</a:t>
          </a:r>
        </a:p>
      </dgm:t>
    </dgm:pt>
    <dgm:pt modelId="{58AE02CB-D91D-41B6-A813-B4F035391B83}" type="parTrans" cxnId="{72D59750-5757-41CF-AF05-6C57B64FB7ED}">
      <dgm:prSet/>
      <dgm:spPr/>
      <dgm:t>
        <a:bodyPr/>
        <a:lstStyle/>
        <a:p>
          <a:endParaRPr lang="en-US"/>
        </a:p>
      </dgm:t>
    </dgm:pt>
    <dgm:pt modelId="{3CFCF34C-096A-4329-BCDD-0A8D1A075934}" type="sibTrans" cxnId="{72D59750-5757-41CF-AF05-6C57B64FB7ED}">
      <dgm:prSet/>
      <dgm:spPr/>
      <dgm:t>
        <a:bodyPr/>
        <a:lstStyle/>
        <a:p>
          <a:endParaRPr lang="en-US"/>
        </a:p>
      </dgm:t>
    </dgm:pt>
    <dgm:pt modelId="{075A3D39-E191-4C23-AF82-FED389D4714A}" type="pres">
      <dgm:prSet presAssocID="{32E11038-C648-4BF3-8167-6AE1FF3EFDF1}" presName="Name0" presStyleCnt="0">
        <dgm:presLayoutVars>
          <dgm:chMax val="7"/>
          <dgm:chPref val="7"/>
          <dgm:dir/>
        </dgm:presLayoutVars>
      </dgm:prSet>
      <dgm:spPr/>
    </dgm:pt>
    <dgm:pt modelId="{80725D32-2ED8-4B1F-81A2-9F7C840C4E0C}" type="pres">
      <dgm:prSet presAssocID="{32E11038-C648-4BF3-8167-6AE1FF3EFDF1}" presName="Name1" presStyleCnt="0"/>
      <dgm:spPr/>
    </dgm:pt>
    <dgm:pt modelId="{B6A82959-4BD9-4D99-A596-9C774D74AB1C}" type="pres">
      <dgm:prSet presAssocID="{32E11038-C648-4BF3-8167-6AE1FF3EFDF1}" presName="cycle" presStyleCnt="0"/>
      <dgm:spPr/>
    </dgm:pt>
    <dgm:pt modelId="{A2FCC776-BF52-47C4-92E4-17467F9AE6E1}" type="pres">
      <dgm:prSet presAssocID="{32E11038-C648-4BF3-8167-6AE1FF3EFDF1}" presName="srcNode" presStyleLbl="node1" presStyleIdx="0" presStyleCnt="3"/>
      <dgm:spPr/>
    </dgm:pt>
    <dgm:pt modelId="{6304DB4F-C21D-43CE-BC19-7FC9FE4143EB}" type="pres">
      <dgm:prSet presAssocID="{32E11038-C648-4BF3-8167-6AE1FF3EFDF1}" presName="conn" presStyleLbl="parChTrans1D2" presStyleIdx="0" presStyleCnt="1"/>
      <dgm:spPr/>
    </dgm:pt>
    <dgm:pt modelId="{0AC5C796-425F-48EC-9CE3-FF43A9E945D1}" type="pres">
      <dgm:prSet presAssocID="{32E11038-C648-4BF3-8167-6AE1FF3EFDF1}" presName="extraNode" presStyleLbl="node1" presStyleIdx="0" presStyleCnt="3"/>
      <dgm:spPr/>
    </dgm:pt>
    <dgm:pt modelId="{FEDB5C55-0F80-4976-AD26-0CEE89BEB7EA}" type="pres">
      <dgm:prSet presAssocID="{32E11038-C648-4BF3-8167-6AE1FF3EFDF1}" presName="dstNode" presStyleLbl="node1" presStyleIdx="0" presStyleCnt="3"/>
      <dgm:spPr/>
    </dgm:pt>
    <dgm:pt modelId="{89592E09-CC88-4904-BF5E-1629C8C5E634}" type="pres">
      <dgm:prSet presAssocID="{BA20C27A-FD2A-445A-A719-6C03AF8940F3}" presName="text_1" presStyleLbl="node1" presStyleIdx="0" presStyleCnt="3">
        <dgm:presLayoutVars>
          <dgm:bulletEnabled val="1"/>
        </dgm:presLayoutVars>
      </dgm:prSet>
      <dgm:spPr/>
    </dgm:pt>
    <dgm:pt modelId="{9A21976F-30D0-4847-9028-5756044BAAC3}" type="pres">
      <dgm:prSet presAssocID="{BA20C27A-FD2A-445A-A719-6C03AF8940F3}" presName="accent_1" presStyleCnt="0"/>
      <dgm:spPr/>
    </dgm:pt>
    <dgm:pt modelId="{36E4D279-9DCF-4996-B9DB-80023277EC34}" type="pres">
      <dgm:prSet presAssocID="{BA20C27A-FD2A-445A-A719-6C03AF8940F3}" presName="accentRepeatNode" presStyleLbl="solidFgAcc1" presStyleIdx="0" presStyleCnt="3"/>
      <dgm:spPr>
        <a:ln w="50800">
          <a:solidFill>
            <a:srgbClr val="5B6770"/>
          </a:solidFill>
        </a:ln>
      </dgm:spPr>
    </dgm:pt>
    <dgm:pt modelId="{FA8E3AD4-7354-43A8-B93D-74F840B6AEF6}" type="pres">
      <dgm:prSet presAssocID="{E0CEC3AC-4F65-405E-9DD2-9D5A494B4AC7}" presName="text_2" presStyleLbl="node1" presStyleIdx="1" presStyleCnt="3">
        <dgm:presLayoutVars>
          <dgm:bulletEnabled val="1"/>
        </dgm:presLayoutVars>
      </dgm:prSet>
      <dgm:spPr/>
    </dgm:pt>
    <dgm:pt modelId="{FDAFDD12-87AE-496F-A9BD-D8FA3C5C588E}" type="pres">
      <dgm:prSet presAssocID="{E0CEC3AC-4F65-405E-9DD2-9D5A494B4AC7}" presName="accent_2" presStyleCnt="0"/>
      <dgm:spPr/>
    </dgm:pt>
    <dgm:pt modelId="{CE0FEE12-C9DD-48AF-B095-635EAD24EB23}" type="pres">
      <dgm:prSet presAssocID="{E0CEC3AC-4F65-405E-9DD2-9D5A494B4AC7}" presName="accentRepeatNode" presStyleLbl="solidFgAcc1" presStyleIdx="1" presStyleCnt="3"/>
      <dgm:spPr>
        <a:ln w="50800">
          <a:solidFill>
            <a:srgbClr val="00AEC7"/>
          </a:solidFill>
        </a:ln>
      </dgm:spPr>
    </dgm:pt>
    <dgm:pt modelId="{30EB52CC-4F02-4C80-AAF8-62BFF5A038EA}" type="pres">
      <dgm:prSet presAssocID="{187606C4-A5C3-49B4-8A18-BB38CA4215D5}" presName="text_3" presStyleLbl="node1" presStyleIdx="2" presStyleCnt="3">
        <dgm:presLayoutVars>
          <dgm:bulletEnabled val="1"/>
        </dgm:presLayoutVars>
      </dgm:prSet>
      <dgm:spPr/>
    </dgm:pt>
    <dgm:pt modelId="{C8B76DD7-65EF-4958-B29D-8E09C2D14548}" type="pres">
      <dgm:prSet presAssocID="{187606C4-A5C3-49B4-8A18-BB38CA4215D5}" presName="accent_3" presStyleCnt="0"/>
      <dgm:spPr/>
    </dgm:pt>
    <dgm:pt modelId="{E96C1AF3-5332-4D40-8E92-7C851D843D9E}" type="pres">
      <dgm:prSet presAssocID="{187606C4-A5C3-49B4-8A18-BB38CA4215D5}" presName="accentRepeatNode" presStyleLbl="solidFgAcc1" presStyleIdx="2" presStyleCnt="3"/>
      <dgm:spPr>
        <a:ln w="50800">
          <a:solidFill>
            <a:srgbClr val="093C61"/>
          </a:solidFill>
        </a:ln>
      </dgm:spPr>
    </dgm:pt>
  </dgm:ptLst>
  <dgm:cxnLst>
    <dgm:cxn modelId="{6C928428-284E-4E7D-9683-6F55F36228FB}" srcId="{32E11038-C648-4BF3-8167-6AE1FF3EFDF1}" destId="{E0CEC3AC-4F65-405E-9DD2-9D5A494B4AC7}" srcOrd="1" destOrd="0" parTransId="{EAB6D17A-4709-4A18-AFBB-0789B952020D}" sibTransId="{E80F0502-7CC7-44FF-B609-B9414F795B8A}"/>
    <dgm:cxn modelId="{57C00C33-A140-4336-BF90-35942F94805A}" type="presOf" srcId="{187606C4-A5C3-49B4-8A18-BB38CA4215D5}" destId="{30EB52CC-4F02-4C80-AAF8-62BFF5A038EA}" srcOrd="0" destOrd="0" presId="urn:microsoft.com/office/officeart/2008/layout/VerticalCurvedList"/>
    <dgm:cxn modelId="{A5351B5C-9190-4E1A-BDA3-BCFD1EA44514}" srcId="{32E11038-C648-4BF3-8167-6AE1FF3EFDF1}" destId="{BA20C27A-FD2A-445A-A719-6C03AF8940F3}" srcOrd="0" destOrd="0" parTransId="{70D27D20-9B5C-4ACA-A932-25F2CF915F48}" sibTransId="{6F8B888A-19D7-43C8-BC5E-9BDE549DF313}"/>
    <dgm:cxn modelId="{53883844-14BD-4351-A151-F1F21DB11AA2}" type="presOf" srcId="{E0CEC3AC-4F65-405E-9DD2-9D5A494B4AC7}" destId="{FA8E3AD4-7354-43A8-B93D-74F840B6AEF6}" srcOrd="0" destOrd="0" presId="urn:microsoft.com/office/officeart/2008/layout/VerticalCurvedList"/>
    <dgm:cxn modelId="{72D59750-5757-41CF-AF05-6C57B64FB7ED}" srcId="{32E11038-C648-4BF3-8167-6AE1FF3EFDF1}" destId="{187606C4-A5C3-49B4-8A18-BB38CA4215D5}" srcOrd="2" destOrd="0" parTransId="{58AE02CB-D91D-41B6-A813-B4F035391B83}" sibTransId="{3CFCF34C-096A-4329-BCDD-0A8D1A075934}"/>
    <dgm:cxn modelId="{EBE72F74-33D1-4060-A3B4-F3A60F68D2DE}" type="presOf" srcId="{BA20C27A-FD2A-445A-A719-6C03AF8940F3}" destId="{89592E09-CC88-4904-BF5E-1629C8C5E634}" srcOrd="0" destOrd="0" presId="urn:microsoft.com/office/officeart/2008/layout/VerticalCurvedList"/>
    <dgm:cxn modelId="{44A009B9-4C6E-4056-A237-21B77C751944}" type="presOf" srcId="{32E11038-C648-4BF3-8167-6AE1FF3EFDF1}" destId="{075A3D39-E191-4C23-AF82-FED389D4714A}" srcOrd="0" destOrd="0" presId="urn:microsoft.com/office/officeart/2008/layout/VerticalCurvedList"/>
    <dgm:cxn modelId="{C12810DE-047C-44F0-893C-5DBF7D150250}" type="presOf" srcId="{6F8B888A-19D7-43C8-BC5E-9BDE549DF313}" destId="{6304DB4F-C21D-43CE-BC19-7FC9FE4143EB}" srcOrd="0" destOrd="0" presId="urn:microsoft.com/office/officeart/2008/layout/VerticalCurvedList"/>
    <dgm:cxn modelId="{C8DF18D6-9728-4B9E-8416-9844D37BED16}" type="presParOf" srcId="{075A3D39-E191-4C23-AF82-FED389D4714A}" destId="{80725D32-2ED8-4B1F-81A2-9F7C840C4E0C}" srcOrd="0" destOrd="0" presId="urn:microsoft.com/office/officeart/2008/layout/VerticalCurvedList"/>
    <dgm:cxn modelId="{E35D8989-C4EB-4877-88F9-278C7A5D79BE}" type="presParOf" srcId="{80725D32-2ED8-4B1F-81A2-9F7C840C4E0C}" destId="{B6A82959-4BD9-4D99-A596-9C774D74AB1C}" srcOrd="0" destOrd="0" presId="urn:microsoft.com/office/officeart/2008/layout/VerticalCurvedList"/>
    <dgm:cxn modelId="{2E10BBB5-BB5F-4213-81D6-299D4ED932F9}" type="presParOf" srcId="{B6A82959-4BD9-4D99-A596-9C774D74AB1C}" destId="{A2FCC776-BF52-47C4-92E4-17467F9AE6E1}" srcOrd="0" destOrd="0" presId="urn:microsoft.com/office/officeart/2008/layout/VerticalCurvedList"/>
    <dgm:cxn modelId="{5B23B201-EE0E-41FD-994F-D36FF4AEDA82}" type="presParOf" srcId="{B6A82959-4BD9-4D99-A596-9C774D74AB1C}" destId="{6304DB4F-C21D-43CE-BC19-7FC9FE4143EB}" srcOrd="1" destOrd="0" presId="urn:microsoft.com/office/officeart/2008/layout/VerticalCurvedList"/>
    <dgm:cxn modelId="{44830F56-0B6E-4957-B591-535E7C4AE88E}" type="presParOf" srcId="{B6A82959-4BD9-4D99-A596-9C774D74AB1C}" destId="{0AC5C796-425F-48EC-9CE3-FF43A9E945D1}" srcOrd="2" destOrd="0" presId="urn:microsoft.com/office/officeart/2008/layout/VerticalCurvedList"/>
    <dgm:cxn modelId="{B512C53B-041E-4F05-874B-6C14137472B2}" type="presParOf" srcId="{B6A82959-4BD9-4D99-A596-9C774D74AB1C}" destId="{FEDB5C55-0F80-4976-AD26-0CEE89BEB7EA}" srcOrd="3" destOrd="0" presId="urn:microsoft.com/office/officeart/2008/layout/VerticalCurvedList"/>
    <dgm:cxn modelId="{B5267D50-E7E0-4BB1-BFA8-A827CCA77309}" type="presParOf" srcId="{80725D32-2ED8-4B1F-81A2-9F7C840C4E0C}" destId="{89592E09-CC88-4904-BF5E-1629C8C5E634}" srcOrd="1" destOrd="0" presId="urn:microsoft.com/office/officeart/2008/layout/VerticalCurvedList"/>
    <dgm:cxn modelId="{B277B9AB-1A22-46B8-AB75-EA271659F9A9}" type="presParOf" srcId="{80725D32-2ED8-4B1F-81A2-9F7C840C4E0C}" destId="{9A21976F-30D0-4847-9028-5756044BAAC3}" srcOrd="2" destOrd="0" presId="urn:microsoft.com/office/officeart/2008/layout/VerticalCurvedList"/>
    <dgm:cxn modelId="{F63A9C37-6ADA-42F7-9567-B5030E7619A5}" type="presParOf" srcId="{9A21976F-30D0-4847-9028-5756044BAAC3}" destId="{36E4D279-9DCF-4996-B9DB-80023277EC34}" srcOrd="0" destOrd="0" presId="urn:microsoft.com/office/officeart/2008/layout/VerticalCurvedList"/>
    <dgm:cxn modelId="{F0AF24C9-085E-4E7F-84AF-44BDBD83C8D6}" type="presParOf" srcId="{80725D32-2ED8-4B1F-81A2-9F7C840C4E0C}" destId="{FA8E3AD4-7354-43A8-B93D-74F840B6AEF6}" srcOrd="3" destOrd="0" presId="urn:microsoft.com/office/officeart/2008/layout/VerticalCurvedList"/>
    <dgm:cxn modelId="{53C3BAA1-3CEB-4E9B-B244-D18A0E21044B}" type="presParOf" srcId="{80725D32-2ED8-4B1F-81A2-9F7C840C4E0C}" destId="{FDAFDD12-87AE-496F-A9BD-D8FA3C5C588E}" srcOrd="4" destOrd="0" presId="urn:microsoft.com/office/officeart/2008/layout/VerticalCurvedList"/>
    <dgm:cxn modelId="{D9AAB689-C278-446B-B50B-F0121693A922}" type="presParOf" srcId="{FDAFDD12-87AE-496F-A9BD-D8FA3C5C588E}" destId="{CE0FEE12-C9DD-48AF-B095-635EAD24EB23}" srcOrd="0" destOrd="0" presId="urn:microsoft.com/office/officeart/2008/layout/VerticalCurvedList"/>
    <dgm:cxn modelId="{6BE5BE6F-02B9-4318-9BB9-B7CD1051F0D2}" type="presParOf" srcId="{80725D32-2ED8-4B1F-81A2-9F7C840C4E0C}" destId="{30EB52CC-4F02-4C80-AAF8-62BFF5A038EA}" srcOrd="5" destOrd="0" presId="urn:microsoft.com/office/officeart/2008/layout/VerticalCurvedList"/>
    <dgm:cxn modelId="{37A2E405-9B83-4313-96A7-0A679F777B18}" type="presParOf" srcId="{80725D32-2ED8-4B1F-81A2-9F7C840C4E0C}" destId="{C8B76DD7-65EF-4958-B29D-8E09C2D14548}" srcOrd="6" destOrd="0" presId="urn:microsoft.com/office/officeart/2008/layout/VerticalCurvedList"/>
    <dgm:cxn modelId="{BA1CF7BF-1B96-48C4-ADB0-9317E5BC7454}" type="presParOf" srcId="{C8B76DD7-65EF-4958-B29D-8E09C2D14548}" destId="{E96C1AF3-5332-4D40-8E92-7C851D843D9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4DB4F-C21D-43CE-BC19-7FC9FE4143EB}">
      <dsp:nvSpPr>
        <dsp:cNvPr id="0" name=""/>
        <dsp:cNvSpPr/>
      </dsp:nvSpPr>
      <dsp:spPr>
        <a:xfrm>
          <a:off x="-6201673" y="-949060"/>
          <a:ext cx="7384521" cy="7384521"/>
        </a:xfrm>
        <a:prstGeom prst="blockArc">
          <a:avLst>
            <a:gd name="adj1" fmla="val 18900000"/>
            <a:gd name="adj2" fmla="val 2700000"/>
            <a:gd name="adj3" fmla="val 29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592E09-CC88-4904-BF5E-1629C8C5E634}">
      <dsp:nvSpPr>
        <dsp:cNvPr id="0" name=""/>
        <dsp:cNvSpPr/>
      </dsp:nvSpPr>
      <dsp:spPr>
        <a:xfrm>
          <a:off x="761512" y="548640"/>
          <a:ext cx="10541975" cy="1097280"/>
        </a:xfrm>
        <a:prstGeom prst="rect">
          <a:avLst/>
        </a:prstGeom>
        <a:solidFill>
          <a:srgbClr val="5B67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127000" rIns="127000" bIns="127000" numCol="1" spcCol="1270" anchor="ctr" anchorCtr="0">
          <a:noAutofit/>
        </a:bodyPr>
        <a:lstStyle/>
        <a:p>
          <a:pPr marL="0" lvl="0" indent="0" algn="l" defTabSz="2222500">
            <a:lnSpc>
              <a:spcPct val="90000"/>
            </a:lnSpc>
            <a:spcBef>
              <a:spcPct val="0"/>
            </a:spcBef>
            <a:spcAft>
              <a:spcPct val="35000"/>
            </a:spcAft>
            <a:buNone/>
          </a:pPr>
          <a:r>
            <a:rPr lang="en-US" sz="5000" kern="1200"/>
            <a:t>Click to edit Master subtitle style</a:t>
          </a:r>
        </a:p>
      </dsp:txBody>
      <dsp:txXfrm>
        <a:off x="761512" y="548640"/>
        <a:ext cx="10541975" cy="1097280"/>
      </dsp:txXfrm>
    </dsp:sp>
    <dsp:sp modelId="{36E4D279-9DCF-4996-B9DB-80023277EC34}">
      <dsp:nvSpPr>
        <dsp:cNvPr id="0" name=""/>
        <dsp:cNvSpPr/>
      </dsp:nvSpPr>
      <dsp:spPr>
        <a:xfrm>
          <a:off x="75712" y="411480"/>
          <a:ext cx="1371600" cy="1371600"/>
        </a:xfrm>
        <a:prstGeom prst="ellipse">
          <a:avLst/>
        </a:prstGeom>
        <a:solidFill>
          <a:schemeClr val="lt1">
            <a:hueOff val="0"/>
            <a:satOff val="0"/>
            <a:lumOff val="0"/>
            <a:alphaOff val="0"/>
          </a:schemeClr>
        </a:solidFill>
        <a:ln w="50800" cap="flat" cmpd="sng" algn="ctr">
          <a:solidFill>
            <a:srgbClr val="5B6770"/>
          </a:solidFill>
          <a:prstDash val="solid"/>
        </a:ln>
        <a:effectLst/>
      </dsp:spPr>
      <dsp:style>
        <a:lnRef idx="2">
          <a:scrgbClr r="0" g="0" b="0"/>
        </a:lnRef>
        <a:fillRef idx="1">
          <a:scrgbClr r="0" g="0" b="0"/>
        </a:fillRef>
        <a:effectRef idx="0">
          <a:scrgbClr r="0" g="0" b="0"/>
        </a:effectRef>
        <a:fontRef idx="minor"/>
      </dsp:style>
    </dsp:sp>
    <dsp:sp modelId="{FA8E3AD4-7354-43A8-B93D-74F840B6AEF6}">
      <dsp:nvSpPr>
        <dsp:cNvPr id="0" name=""/>
        <dsp:cNvSpPr/>
      </dsp:nvSpPr>
      <dsp:spPr>
        <a:xfrm>
          <a:off x="1160373" y="2194560"/>
          <a:ext cx="10143114" cy="1097280"/>
        </a:xfrm>
        <a:prstGeom prst="rect">
          <a:avLst/>
        </a:prstGeom>
        <a:solidFill>
          <a:srgbClr val="00AE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127000" rIns="127000" bIns="127000" numCol="1" spcCol="1270" anchor="ctr" anchorCtr="0">
          <a:noAutofit/>
        </a:bodyPr>
        <a:lstStyle/>
        <a:p>
          <a:pPr marL="0" lvl="0" indent="0" algn="l" defTabSz="2222500">
            <a:lnSpc>
              <a:spcPct val="90000"/>
            </a:lnSpc>
            <a:spcBef>
              <a:spcPct val="0"/>
            </a:spcBef>
            <a:spcAft>
              <a:spcPct val="35000"/>
            </a:spcAft>
            <a:buNone/>
          </a:pPr>
          <a:r>
            <a:rPr lang="en-US" sz="5000" kern="1200"/>
            <a:t>Click to edit Master subtitle style</a:t>
          </a:r>
        </a:p>
      </dsp:txBody>
      <dsp:txXfrm>
        <a:off x="1160373" y="2194560"/>
        <a:ext cx="10143114" cy="1097280"/>
      </dsp:txXfrm>
    </dsp:sp>
    <dsp:sp modelId="{CE0FEE12-C9DD-48AF-B095-635EAD24EB23}">
      <dsp:nvSpPr>
        <dsp:cNvPr id="0" name=""/>
        <dsp:cNvSpPr/>
      </dsp:nvSpPr>
      <dsp:spPr>
        <a:xfrm>
          <a:off x="474573" y="2057400"/>
          <a:ext cx="1371600" cy="1371600"/>
        </a:xfrm>
        <a:prstGeom prst="ellipse">
          <a:avLst/>
        </a:prstGeom>
        <a:solidFill>
          <a:schemeClr val="lt1">
            <a:hueOff val="0"/>
            <a:satOff val="0"/>
            <a:lumOff val="0"/>
            <a:alphaOff val="0"/>
          </a:schemeClr>
        </a:solidFill>
        <a:ln w="50800" cap="flat" cmpd="sng" algn="ctr">
          <a:solidFill>
            <a:srgbClr val="00AEC7"/>
          </a:solidFill>
          <a:prstDash val="solid"/>
        </a:ln>
        <a:effectLst/>
      </dsp:spPr>
      <dsp:style>
        <a:lnRef idx="2">
          <a:scrgbClr r="0" g="0" b="0"/>
        </a:lnRef>
        <a:fillRef idx="1">
          <a:scrgbClr r="0" g="0" b="0"/>
        </a:fillRef>
        <a:effectRef idx="0">
          <a:scrgbClr r="0" g="0" b="0"/>
        </a:effectRef>
        <a:fontRef idx="minor"/>
      </dsp:style>
    </dsp:sp>
    <dsp:sp modelId="{30EB52CC-4F02-4C80-AAF8-62BFF5A038EA}">
      <dsp:nvSpPr>
        <dsp:cNvPr id="0" name=""/>
        <dsp:cNvSpPr/>
      </dsp:nvSpPr>
      <dsp:spPr>
        <a:xfrm>
          <a:off x="761512" y="3840480"/>
          <a:ext cx="10541975" cy="1097280"/>
        </a:xfrm>
        <a:prstGeom prst="rect">
          <a:avLst/>
        </a:prstGeom>
        <a:solidFill>
          <a:srgbClr val="093C6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127000" rIns="127000" bIns="127000" numCol="1" spcCol="1270" anchor="ctr" anchorCtr="0">
          <a:noAutofit/>
        </a:bodyPr>
        <a:lstStyle/>
        <a:p>
          <a:pPr marL="0" lvl="0" indent="0" algn="l" defTabSz="2222500">
            <a:lnSpc>
              <a:spcPct val="90000"/>
            </a:lnSpc>
            <a:spcBef>
              <a:spcPct val="0"/>
            </a:spcBef>
            <a:spcAft>
              <a:spcPct val="35000"/>
            </a:spcAft>
            <a:buNone/>
          </a:pPr>
          <a:r>
            <a:rPr lang="en-US" sz="5000" kern="1200"/>
            <a:t>Click to edit Master subtitle style</a:t>
          </a:r>
        </a:p>
      </dsp:txBody>
      <dsp:txXfrm>
        <a:off x="761512" y="3840480"/>
        <a:ext cx="10541975" cy="1097280"/>
      </dsp:txXfrm>
    </dsp:sp>
    <dsp:sp modelId="{E96C1AF3-5332-4D40-8E92-7C851D843D9E}">
      <dsp:nvSpPr>
        <dsp:cNvPr id="0" name=""/>
        <dsp:cNvSpPr/>
      </dsp:nvSpPr>
      <dsp:spPr>
        <a:xfrm>
          <a:off x="75712" y="3703320"/>
          <a:ext cx="1371600" cy="1371600"/>
        </a:xfrm>
        <a:prstGeom prst="ellipse">
          <a:avLst/>
        </a:prstGeom>
        <a:solidFill>
          <a:schemeClr val="lt1">
            <a:hueOff val="0"/>
            <a:satOff val="0"/>
            <a:lumOff val="0"/>
            <a:alphaOff val="0"/>
          </a:schemeClr>
        </a:solidFill>
        <a:ln w="50800" cap="flat" cmpd="sng" algn="ctr">
          <a:solidFill>
            <a:srgbClr val="093C61"/>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A6BD5B6C-20AF-4F0F-889A-7AADC7535123}" type="datetime3">
              <a:rPr lang="en-US" smtClean="0"/>
              <a:t>26 February 2026</a:t>
            </a:fld>
            <a:endParaRPr lang="en-US"/>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D2610F73-99D1-48E7-A408-B5EB5C8393F8}" type="slidenum">
              <a:rPr lang="en-US" smtClean="0"/>
              <a:t>‹#›</a:t>
            </a:fld>
            <a:endParaRPr lang="en-US"/>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14400" tIns="47114" rIns="94229" bIns="47114" rtlCol="0"/>
          <a:lstStyle>
            <a:lvl1pPr algn="l" rtl="0">
              <a:defRPr sz="900">
                <a:latin typeface="+mn-lt"/>
                <a:cs typeface="Arial" panose="020B0604020202020204" pitchFamily="34" charset="0"/>
              </a:defRPr>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14400" bIns="47114" rtlCol="0"/>
          <a:lstStyle>
            <a:lvl1pPr algn="r" rtl="0">
              <a:defRPr sz="900">
                <a:latin typeface="+mn-lt"/>
                <a:cs typeface="Arial" panose="020B0604020202020204" pitchFamily="34" charset="0"/>
              </a:defRPr>
            </a:lvl1pPr>
          </a:lstStyle>
          <a:p>
            <a:fld id="{1DF34805-1F01-4BDA-A8CA-FCEA2B4BC8D0}" type="datetime3">
              <a:rPr lang="en-US" smtClean="0"/>
              <a:pPr/>
              <a:t>26 February 2026</a:t>
            </a:fld>
            <a:endParaRPr lang="en-US"/>
          </a:p>
        </p:txBody>
      </p:sp>
      <p:sp>
        <p:nvSpPr>
          <p:cNvPr id="4" name="Slide Image Placeholder 3"/>
          <p:cNvSpPr>
            <a:spLocks noGrp="1" noRot="1" noChangeAspect="1"/>
          </p:cNvSpPr>
          <p:nvPr>
            <p:ph type="sldImg" idx="2"/>
          </p:nvPr>
        </p:nvSpPr>
        <p:spPr>
          <a:xfrm>
            <a:off x="735012" y="563563"/>
            <a:ext cx="5632450" cy="3168650"/>
          </a:xfrm>
          <a:prstGeom prst="rect">
            <a:avLst/>
          </a:prstGeom>
          <a:noFill/>
          <a:ln w="6350">
            <a:solidFill>
              <a:prstClr val="black"/>
            </a:solidFill>
          </a:ln>
        </p:spPr>
        <p:txBody>
          <a:bodyPr vert="horz" lIns="94229" tIns="47114" rIns="94229" bIns="47114" rtlCol="0" anchor="ctr"/>
          <a:lstStyle/>
          <a:p>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14400" tIns="47114" rIns="94229" bIns="47114" rtlCol="0" anchor="b"/>
          <a:lstStyle>
            <a:lvl1pPr algn="l" rtl="0">
              <a:defRPr sz="900">
                <a:latin typeface="+mn-lt"/>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14400" bIns="47114" rtlCol="0" anchor="b"/>
          <a:lstStyle>
            <a:lvl1pPr algn="r" rtl="0">
              <a:defRPr sz="900">
                <a:latin typeface="+mn-lt"/>
                <a:cs typeface="Arial" panose="020B0604020202020204" pitchFamily="34" charset="0"/>
              </a:defRPr>
            </a:lvl1pPr>
          </a:lstStyle>
          <a:p>
            <a:fld id="{CF5EBCF4-26FC-4F76-8DA1-52FDDC328D44}" type="slidenum">
              <a:rPr lang="en-US" smtClean="0"/>
              <a:pPr/>
              <a:t>‹#›</a:t>
            </a:fld>
            <a:endParaRPr lang="en-US"/>
          </a:p>
        </p:txBody>
      </p:sp>
      <p:sp>
        <p:nvSpPr>
          <p:cNvPr id="5" name="Notes Placeholder 4">
            <a:extLst>
              <a:ext uri="{FF2B5EF4-FFF2-40B4-BE49-F238E27FC236}">
                <a16:creationId xmlns:a16="http://schemas.microsoft.com/office/drawing/2014/main" id="{22FEA09E-B533-4D4E-953A-87FE390760BA}"/>
              </a:ext>
            </a:extLst>
          </p:cNvPr>
          <p:cNvSpPr>
            <a:spLocks noGrp="1"/>
          </p:cNvSpPr>
          <p:nvPr>
            <p:ph type="body" sz="quarter" idx="3"/>
          </p:nvPr>
        </p:nvSpPr>
        <p:spPr>
          <a:xfrm>
            <a:off x="735012" y="4518025"/>
            <a:ext cx="5632450" cy="1000274"/>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hdr="0" ftr="0"/>
  <p:notesStyle>
    <a:lvl1pPr marL="0" algn="l" defTabSz="914400" rtl="0" eaLnBrk="1" latinLnBrk="0" hangingPunct="1">
      <a:lnSpc>
        <a:spcPct val="100000"/>
      </a:lnSpc>
      <a:spcBef>
        <a:spcPts val="300"/>
      </a:spcBef>
      <a:spcAft>
        <a:spcPts val="300"/>
      </a:spcAft>
      <a:defRPr lang="en-US" sz="1100" kern="1200">
        <a:solidFill>
          <a:schemeClr val="tx1"/>
        </a:solidFill>
        <a:latin typeface="+mn-lt"/>
        <a:ea typeface="+mn-ea"/>
        <a:cs typeface="Arial" panose="020B0604020202020204" pitchFamily="34" charset="0"/>
      </a:defRPr>
    </a:lvl1pPr>
    <a:lvl2pPr marL="144000" indent="-144000" algn="l" defTabSz="914400" rtl="0" eaLnBrk="1" latinLnBrk="0" hangingPunct="1">
      <a:spcAft>
        <a:spcPts val="300"/>
      </a:spcAft>
      <a:buSzPct val="110000"/>
      <a:buFont typeface="Wingdings" panose="05000000000000000000" pitchFamily="2" charset="2"/>
      <a:buChar char=""/>
      <a:defRPr lang="en-US" sz="1100" kern="1200">
        <a:solidFill>
          <a:schemeClr val="tx1"/>
        </a:solidFill>
        <a:latin typeface="+mn-lt"/>
        <a:ea typeface="+mn-ea"/>
        <a:cs typeface="+mn-cs"/>
      </a:defRPr>
    </a:lvl2pPr>
    <a:lvl3pPr marL="288000" indent="-144000" algn="l" defTabSz="914400" rtl="0" eaLnBrk="1" latinLnBrk="0" hangingPunct="1">
      <a:spcAft>
        <a:spcPts val="300"/>
      </a:spcAft>
      <a:buSzPct val="110000"/>
      <a:buFont typeface="Arial" panose="020B0604020202020204" pitchFamily="34" charset="0"/>
      <a:buChar char="‒"/>
      <a:defRPr lang="en-US" sz="1100" kern="1200">
        <a:solidFill>
          <a:schemeClr val="tx1"/>
        </a:solidFill>
        <a:latin typeface="+mn-lt"/>
        <a:ea typeface="+mn-ea"/>
        <a:cs typeface="+mn-cs"/>
      </a:defRPr>
    </a:lvl3pPr>
    <a:lvl4pPr marL="432000" indent="-144000" algn="l" defTabSz="914400" rtl="0" eaLnBrk="1" latinLnBrk="0" hangingPunct="1">
      <a:spcAft>
        <a:spcPts val="300"/>
      </a:spcAft>
      <a:buSzPct val="100000"/>
      <a:buFont typeface="Arial" panose="020B0604020202020204" pitchFamily="34" charset="0"/>
      <a:buChar char="•"/>
      <a:defRPr lang="en-US" sz="1100" kern="1200">
        <a:solidFill>
          <a:schemeClr val="tx1"/>
        </a:solidFill>
        <a:latin typeface="+mn-lt"/>
        <a:ea typeface="+mn-ea"/>
        <a:cs typeface="+mn-cs"/>
      </a:defRPr>
    </a:lvl4pPr>
    <a:lvl5pPr marL="576000" indent="-144000" algn="l" defTabSz="914400" rtl="0" eaLnBrk="1" latinLnBrk="0" hangingPunct="1">
      <a:spcAft>
        <a:spcPts val="300"/>
      </a:spcAft>
      <a:buFont typeface="Arial" panose="020B0604020202020204" pitchFamily="34" charset="0"/>
      <a:buChar char="̶"/>
      <a:defRPr lang="en-US"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1DF34805-1F01-4BDA-A8CA-FCEA2B4BC8D0}" type="datetime3">
              <a:rPr lang="en-US" smtClean="0"/>
              <a:pPr/>
              <a:t>26 February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1</a:t>
            </a:fld>
            <a:endParaRPr lang="en-US"/>
          </a:p>
        </p:txBody>
      </p:sp>
    </p:spTree>
    <p:extLst>
      <p:ext uri="{BB962C8B-B14F-4D97-AF65-F5344CB8AC3E}">
        <p14:creationId xmlns:p14="http://schemas.microsoft.com/office/powerpoint/2010/main" val="3174106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DD1E9-FCA0-BC7D-328B-960A21DB77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E730A6-D4F4-DFC3-7CF1-9303FE08A514}"/>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C421EA3D-7D59-2E80-1AD6-1FD702349EA6}"/>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EE1AD4CC-6496-B7FD-10A3-140C50C31778}"/>
              </a:ext>
            </a:extLst>
          </p:cNvPr>
          <p:cNvSpPr>
            <a:spLocks noGrp="1"/>
          </p:cNvSpPr>
          <p:nvPr>
            <p:ph type="dt" idx="1"/>
          </p:nvPr>
        </p:nvSpPr>
        <p:spPr/>
        <p:txBody>
          <a:bodyPr/>
          <a:lstStyle/>
          <a:p>
            <a:fld id="{1DF34805-1F01-4BDA-A8CA-FCEA2B4BC8D0}" type="datetime3">
              <a:rPr lang="en-US" smtClean="0"/>
              <a:pPr/>
              <a:t>26 February 2026</a:t>
            </a:fld>
            <a:endParaRPr lang="en-US"/>
          </a:p>
        </p:txBody>
      </p:sp>
      <p:sp>
        <p:nvSpPr>
          <p:cNvPr id="5" name="Slide Number Placeholder 4">
            <a:extLst>
              <a:ext uri="{FF2B5EF4-FFF2-40B4-BE49-F238E27FC236}">
                <a16:creationId xmlns:a16="http://schemas.microsoft.com/office/drawing/2014/main" id="{A7DC604C-0DB2-E9EE-F04E-C73E9C7DC5E4}"/>
              </a:ext>
            </a:extLst>
          </p:cNvPr>
          <p:cNvSpPr>
            <a:spLocks noGrp="1"/>
          </p:cNvSpPr>
          <p:nvPr>
            <p:ph type="sldNum" sz="quarter" idx="5"/>
          </p:nvPr>
        </p:nvSpPr>
        <p:spPr/>
        <p:txBody>
          <a:bodyPr/>
          <a:lstStyle/>
          <a:p>
            <a:fld id="{CF5EBCF4-26FC-4F76-8DA1-52FDDC328D44}" type="slidenum">
              <a:rPr lang="en-US" smtClean="0"/>
              <a:pPr/>
              <a:t>4</a:t>
            </a:fld>
            <a:endParaRPr lang="en-US"/>
          </a:p>
        </p:txBody>
      </p:sp>
    </p:spTree>
    <p:extLst>
      <p:ext uri="{BB962C8B-B14F-4D97-AF65-F5344CB8AC3E}">
        <p14:creationId xmlns:p14="http://schemas.microsoft.com/office/powerpoint/2010/main" val="18576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FC6B6-CAA3-B752-41C1-A0780972DB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373E37-8261-60FA-AB5A-CAB2DEB355ED}"/>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3616B564-E0FA-F284-E778-CF047682C165}"/>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534E0A32-6852-2F3B-38AE-9B36F778193C}"/>
              </a:ext>
            </a:extLst>
          </p:cNvPr>
          <p:cNvSpPr>
            <a:spLocks noGrp="1"/>
          </p:cNvSpPr>
          <p:nvPr>
            <p:ph type="dt" idx="1"/>
          </p:nvPr>
        </p:nvSpPr>
        <p:spPr/>
        <p:txBody>
          <a:bodyPr/>
          <a:lstStyle/>
          <a:p>
            <a:fld id="{8EE6FE06-0FC5-45E3-ABB6-17B151E168FD}" type="datetime3">
              <a:rPr lang="en-US" smtClean="0"/>
              <a:t>26 February 2026</a:t>
            </a:fld>
            <a:endParaRPr lang="en-US"/>
          </a:p>
        </p:txBody>
      </p:sp>
      <p:sp>
        <p:nvSpPr>
          <p:cNvPr id="5" name="Slide Number Placeholder 4">
            <a:extLst>
              <a:ext uri="{FF2B5EF4-FFF2-40B4-BE49-F238E27FC236}">
                <a16:creationId xmlns:a16="http://schemas.microsoft.com/office/drawing/2014/main" id="{270F3A36-ED9A-672D-0B9E-9F1D7FBE8B39}"/>
              </a:ext>
            </a:extLst>
          </p:cNvPr>
          <p:cNvSpPr>
            <a:spLocks noGrp="1"/>
          </p:cNvSpPr>
          <p:nvPr>
            <p:ph type="sldNum" sz="quarter" idx="5"/>
          </p:nvPr>
        </p:nvSpPr>
        <p:spPr/>
        <p:txBody>
          <a:bodyPr/>
          <a:lstStyle/>
          <a:p>
            <a:fld id="{CF5EBCF4-26FC-4F76-8DA1-52FDDC328D44}" type="slidenum">
              <a:rPr lang="en-US" smtClean="0"/>
              <a:pPr/>
              <a:t>36</a:t>
            </a:fld>
            <a:endParaRPr lang="en-US"/>
          </a:p>
        </p:txBody>
      </p:sp>
    </p:spTree>
    <p:extLst>
      <p:ext uri="{BB962C8B-B14F-4D97-AF65-F5344CB8AC3E}">
        <p14:creationId xmlns:p14="http://schemas.microsoft.com/office/powerpoint/2010/main" val="3177368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5F5FC-BA4A-4E88-5021-842F28C3CD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274676-B8FD-52B4-7A16-BBCFE4A9D21D}"/>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91DC4321-DEB9-7515-C53D-54F0038DE7B5}"/>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67318793-BD1C-E63A-B48F-08DD674541AE}"/>
              </a:ext>
            </a:extLst>
          </p:cNvPr>
          <p:cNvSpPr>
            <a:spLocks noGrp="1"/>
          </p:cNvSpPr>
          <p:nvPr>
            <p:ph type="dt" idx="1"/>
          </p:nvPr>
        </p:nvSpPr>
        <p:spPr/>
        <p:txBody>
          <a:bodyPr/>
          <a:lstStyle/>
          <a:p>
            <a:fld id="{8EE6FE06-0FC5-45E3-ABB6-17B151E168FD}" type="datetime3">
              <a:rPr lang="en-US" smtClean="0"/>
              <a:t>26 February 2026</a:t>
            </a:fld>
            <a:endParaRPr lang="en-US"/>
          </a:p>
        </p:txBody>
      </p:sp>
      <p:sp>
        <p:nvSpPr>
          <p:cNvPr id="5" name="Slide Number Placeholder 4">
            <a:extLst>
              <a:ext uri="{FF2B5EF4-FFF2-40B4-BE49-F238E27FC236}">
                <a16:creationId xmlns:a16="http://schemas.microsoft.com/office/drawing/2014/main" id="{90A0D7A5-6306-8246-6C00-F55DB35C5A64}"/>
              </a:ext>
            </a:extLst>
          </p:cNvPr>
          <p:cNvSpPr>
            <a:spLocks noGrp="1"/>
          </p:cNvSpPr>
          <p:nvPr>
            <p:ph type="sldNum" sz="quarter" idx="5"/>
          </p:nvPr>
        </p:nvSpPr>
        <p:spPr/>
        <p:txBody>
          <a:bodyPr/>
          <a:lstStyle/>
          <a:p>
            <a:fld id="{CF5EBCF4-26FC-4F76-8DA1-52FDDC328D44}" type="slidenum">
              <a:rPr lang="en-US" smtClean="0"/>
              <a:pPr/>
              <a:t>38</a:t>
            </a:fld>
            <a:endParaRPr lang="en-US"/>
          </a:p>
        </p:txBody>
      </p:sp>
    </p:spTree>
    <p:extLst>
      <p:ext uri="{BB962C8B-B14F-4D97-AF65-F5344CB8AC3E}">
        <p14:creationId xmlns:p14="http://schemas.microsoft.com/office/powerpoint/2010/main" val="3137855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1DF34805-1F01-4BDA-A8CA-FCEA2B4BC8D0}" type="datetime3">
              <a:rPr lang="en-US" smtClean="0"/>
              <a:pPr/>
              <a:t>26 February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45</a:t>
            </a:fld>
            <a:endParaRPr lang="en-US"/>
          </a:p>
        </p:txBody>
      </p:sp>
    </p:spTree>
    <p:extLst>
      <p:ext uri="{BB962C8B-B14F-4D97-AF65-F5344CB8AC3E}">
        <p14:creationId xmlns:p14="http://schemas.microsoft.com/office/powerpoint/2010/main" val="158515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1DF34805-1F01-4BDA-A8CA-FCEA2B4BC8D0}" type="datetime3">
              <a:rPr lang="en-US" smtClean="0"/>
              <a:pPr/>
              <a:t>26 February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52</a:t>
            </a:fld>
            <a:endParaRPr lang="en-US"/>
          </a:p>
        </p:txBody>
      </p:sp>
    </p:spTree>
    <p:extLst>
      <p:ext uri="{BB962C8B-B14F-4D97-AF65-F5344CB8AC3E}">
        <p14:creationId xmlns:p14="http://schemas.microsoft.com/office/powerpoint/2010/main" val="102976879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5.xml"/><Relationship Id="rId7" Type="http://schemas.openxmlformats.org/officeDocument/2006/relationships/oleObject" Target="../embeddings/oleObject2.bin"/><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Master" Target="../slideMasters/slideMaster1.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91.xml"/><Relationship Id="rId3" Type="http://schemas.openxmlformats.org/officeDocument/2006/relationships/tags" Target="../tags/tag86.xml"/><Relationship Id="rId7" Type="http://schemas.openxmlformats.org/officeDocument/2006/relationships/tags" Target="../tags/tag90.xml"/><Relationship Id="rId12" Type="http://schemas.openxmlformats.org/officeDocument/2006/relationships/image" Target="../media/image2.pn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image" Target="../media/image6.emf"/><Relationship Id="rId5" Type="http://schemas.openxmlformats.org/officeDocument/2006/relationships/tags" Target="../tags/tag88.xml"/><Relationship Id="rId10" Type="http://schemas.openxmlformats.org/officeDocument/2006/relationships/oleObject" Target="../embeddings/oleObject11.bin"/><Relationship Id="rId4" Type="http://schemas.openxmlformats.org/officeDocument/2006/relationships/tags" Target="../tags/tag87.xml"/><Relationship Id="rId9"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99.xml"/><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image" Target="../media/image2.pn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image" Target="../media/image1.emf"/><Relationship Id="rId5" Type="http://schemas.openxmlformats.org/officeDocument/2006/relationships/tags" Target="../tags/tag96.xml"/><Relationship Id="rId10" Type="http://schemas.openxmlformats.org/officeDocument/2006/relationships/oleObject" Target="../embeddings/oleObject12.bin"/><Relationship Id="rId4" Type="http://schemas.openxmlformats.org/officeDocument/2006/relationships/tags" Target="../tags/tag95.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tags" Target="../tags/tag102.xml"/><Relationship Id="rId7" Type="http://schemas.openxmlformats.org/officeDocument/2006/relationships/slideMaster" Target="../slideMasters/slideMaster1.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5" Type="http://schemas.openxmlformats.org/officeDocument/2006/relationships/tags" Target="../tags/tag104.xml"/><Relationship Id="rId10" Type="http://schemas.openxmlformats.org/officeDocument/2006/relationships/image" Target="../media/image2.png"/><Relationship Id="rId4" Type="http://schemas.openxmlformats.org/officeDocument/2006/relationships/tags" Target="../tags/tag103.xml"/><Relationship Id="rId9"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08.xml"/><Relationship Id="rId7" Type="http://schemas.openxmlformats.org/officeDocument/2006/relationships/image" Target="../media/image3.emf"/><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oleObject" Target="../embeddings/oleObject14.bin"/><Relationship Id="rId5" Type="http://schemas.openxmlformats.org/officeDocument/2006/relationships/slideMaster" Target="../slideMasters/slideMaster1.xml"/><Relationship Id="rId4" Type="http://schemas.openxmlformats.org/officeDocument/2006/relationships/tags" Target="../tags/tag109.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20.xml"/><Relationship Id="rId7" Type="http://schemas.openxmlformats.org/officeDocument/2006/relationships/image" Target="../media/image3.emf"/><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oleObject" Target="../embeddings/oleObject17.bin"/><Relationship Id="rId5" Type="http://schemas.openxmlformats.org/officeDocument/2006/relationships/slideMaster" Target="../slideMasters/slideMaster2.xml"/><Relationship Id="rId4" Type="http://schemas.openxmlformats.org/officeDocument/2006/relationships/tags" Target="../tags/tag121.xml"/></Relationships>
</file>

<file path=ppt/slideLayouts/_rels/slideLayout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10" Type="http://schemas.openxmlformats.org/officeDocument/2006/relationships/image" Target="../media/image1.emf"/><Relationship Id="rId4" Type="http://schemas.openxmlformats.org/officeDocument/2006/relationships/tags" Target="../tags/tag31.xml"/><Relationship Id="rId9"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24.xml"/><Relationship Id="rId7" Type="http://schemas.openxmlformats.org/officeDocument/2006/relationships/tags" Target="../tags/tag128.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tags" Target="../tags/tag127.xml"/><Relationship Id="rId5" Type="http://schemas.openxmlformats.org/officeDocument/2006/relationships/tags" Target="../tags/tag126.xml"/><Relationship Id="rId10" Type="http://schemas.openxmlformats.org/officeDocument/2006/relationships/image" Target="../media/image1.emf"/><Relationship Id="rId4" Type="http://schemas.openxmlformats.org/officeDocument/2006/relationships/tags" Target="../tags/tag125.xml"/><Relationship Id="rId9" Type="http://schemas.openxmlformats.org/officeDocument/2006/relationships/oleObject" Target="../embeddings/oleObject18.bin"/></Relationships>
</file>

<file path=ppt/slideLayouts/_rels/slideLayout21.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tags" Target="../tags/tag131.xml"/><Relationship Id="rId7" Type="http://schemas.openxmlformats.org/officeDocument/2006/relationships/slideMaster" Target="../slideMasters/slideMaster2.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tags" Target="../tags/tag134.xml"/><Relationship Id="rId5" Type="http://schemas.openxmlformats.org/officeDocument/2006/relationships/tags" Target="../tags/tag133.xml"/><Relationship Id="rId4" Type="http://schemas.openxmlformats.org/officeDocument/2006/relationships/tags" Target="../tags/tag132.xml"/><Relationship Id="rId9" Type="http://schemas.openxmlformats.org/officeDocument/2006/relationships/image" Target="../media/image3.emf"/></Relationships>
</file>

<file path=ppt/slideLayouts/_rels/slideLayout22.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tags" Target="../tags/tag137.xml"/><Relationship Id="rId7" Type="http://schemas.openxmlformats.org/officeDocument/2006/relationships/slideMaster" Target="../slideMasters/slideMaster2.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tags" Target="../tags/tag140.xml"/><Relationship Id="rId5" Type="http://schemas.openxmlformats.org/officeDocument/2006/relationships/tags" Target="../tags/tag139.xml"/><Relationship Id="rId4" Type="http://schemas.openxmlformats.org/officeDocument/2006/relationships/tags" Target="../tags/tag138.xml"/><Relationship Id="rId9" Type="http://schemas.openxmlformats.org/officeDocument/2006/relationships/image" Target="../media/image3.emf"/></Relationships>
</file>

<file path=ppt/slideLayouts/_rels/slideLayout23.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tags" Target="../tags/tag143.xml"/><Relationship Id="rId7" Type="http://schemas.openxmlformats.org/officeDocument/2006/relationships/slideMaster" Target="../slideMasters/slideMaster2.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tags" Target="../tags/tag146.xml"/><Relationship Id="rId11" Type="http://schemas.microsoft.com/office/2007/relationships/hdphoto" Target="../media/hdphoto2.wdp"/><Relationship Id="rId5" Type="http://schemas.openxmlformats.org/officeDocument/2006/relationships/tags" Target="../tags/tag145.xml"/><Relationship Id="rId10" Type="http://schemas.openxmlformats.org/officeDocument/2006/relationships/image" Target="../media/image8.png"/><Relationship Id="rId4" Type="http://schemas.openxmlformats.org/officeDocument/2006/relationships/tags" Target="../tags/tag144.xml"/><Relationship Id="rId9" Type="http://schemas.openxmlformats.org/officeDocument/2006/relationships/image" Target="../media/image3.emf"/></Relationships>
</file>

<file path=ppt/slideLayouts/_rels/slideLayout24.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49.xml"/><Relationship Id="rId7" Type="http://schemas.openxmlformats.org/officeDocument/2006/relationships/tags" Target="../tags/tag153.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tags" Target="../tags/tag152.xml"/><Relationship Id="rId5" Type="http://schemas.openxmlformats.org/officeDocument/2006/relationships/tags" Target="../tags/tag151.xml"/><Relationship Id="rId10" Type="http://schemas.openxmlformats.org/officeDocument/2006/relationships/image" Target="../media/image3.emf"/><Relationship Id="rId4" Type="http://schemas.openxmlformats.org/officeDocument/2006/relationships/tags" Target="../tags/tag150.xml"/><Relationship Id="rId9" Type="http://schemas.openxmlformats.org/officeDocument/2006/relationships/oleObject" Target="../embeddings/oleObject22.bin"/></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61.xml"/><Relationship Id="rId3" Type="http://schemas.openxmlformats.org/officeDocument/2006/relationships/tags" Target="../tags/tag156.xml"/><Relationship Id="rId7" Type="http://schemas.openxmlformats.org/officeDocument/2006/relationships/tags" Target="../tags/tag160.xml"/><Relationship Id="rId12" Type="http://schemas.openxmlformats.org/officeDocument/2006/relationships/image" Target="../media/image2.png"/><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tags" Target="../tags/tag159.xml"/><Relationship Id="rId11" Type="http://schemas.openxmlformats.org/officeDocument/2006/relationships/image" Target="../media/image1.emf"/><Relationship Id="rId5" Type="http://schemas.openxmlformats.org/officeDocument/2006/relationships/tags" Target="../tags/tag158.xml"/><Relationship Id="rId10" Type="http://schemas.openxmlformats.org/officeDocument/2006/relationships/oleObject" Target="../embeddings/oleObject23.bin"/><Relationship Id="rId4" Type="http://schemas.openxmlformats.org/officeDocument/2006/relationships/tags" Target="../tags/tag157.xml"/><Relationship Id="rId9"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69.xml"/><Relationship Id="rId3" Type="http://schemas.openxmlformats.org/officeDocument/2006/relationships/tags" Target="../tags/tag164.xml"/><Relationship Id="rId7" Type="http://schemas.openxmlformats.org/officeDocument/2006/relationships/tags" Target="../tags/tag168.xml"/><Relationship Id="rId12" Type="http://schemas.openxmlformats.org/officeDocument/2006/relationships/image" Target="../media/image2.png"/><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tags" Target="../tags/tag167.xml"/><Relationship Id="rId11" Type="http://schemas.openxmlformats.org/officeDocument/2006/relationships/image" Target="../media/image1.emf"/><Relationship Id="rId5" Type="http://schemas.openxmlformats.org/officeDocument/2006/relationships/tags" Target="../tags/tag166.xml"/><Relationship Id="rId10" Type="http://schemas.openxmlformats.org/officeDocument/2006/relationships/oleObject" Target="../embeddings/oleObject24.bin"/><Relationship Id="rId4" Type="http://schemas.openxmlformats.org/officeDocument/2006/relationships/tags" Target="../tags/tag165.xml"/><Relationship Id="rId9"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177.xml"/><Relationship Id="rId3" Type="http://schemas.openxmlformats.org/officeDocument/2006/relationships/tags" Target="../tags/tag172.xml"/><Relationship Id="rId7" Type="http://schemas.openxmlformats.org/officeDocument/2006/relationships/tags" Target="../tags/tag176.xml"/><Relationship Id="rId12" Type="http://schemas.openxmlformats.org/officeDocument/2006/relationships/image" Target="../media/image2.png"/><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tags" Target="../tags/tag175.xml"/><Relationship Id="rId11" Type="http://schemas.openxmlformats.org/officeDocument/2006/relationships/image" Target="../media/image3.emf"/><Relationship Id="rId5" Type="http://schemas.openxmlformats.org/officeDocument/2006/relationships/tags" Target="../tags/tag174.xml"/><Relationship Id="rId10" Type="http://schemas.openxmlformats.org/officeDocument/2006/relationships/oleObject" Target="../embeddings/oleObject25.bin"/><Relationship Id="rId4" Type="http://schemas.openxmlformats.org/officeDocument/2006/relationships/tags" Target="../tags/tag173.xml"/><Relationship Id="rId9"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185.xml"/><Relationship Id="rId3" Type="http://schemas.openxmlformats.org/officeDocument/2006/relationships/tags" Target="../tags/tag180.xml"/><Relationship Id="rId7" Type="http://schemas.openxmlformats.org/officeDocument/2006/relationships/tags" Target="../tags/tag184.xml"/><Relationship Id="rId12" Type="http://schemas.openxmlformats.org/officeDocument/2006/relationships/image" Target="../media/image2.png"/><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tags" Target="../tags/tag183.xml"/><Relationship Id="rId11" Type="http://schemas.openxmlformats.org/officeDocument/2006/relationships/image" Target="../media/image1.emf"/><Relationship Id="rId5" Type="http://schemas.openxmlformats.org/officeDocument/2006/relationships/tags" Target="../tags/tag182.xml"/><Relationship Id="rId10" Type="http://schemas.openxmlformats.org/officeDocument/2006/relationships/oleObject" Target="../embeddings/oleObject26.bin"/><Relationship Id="rId4" Type="http://schemas.openxmlformats.org/officeDocument/2006/relationships/tags" Target="../tags/tag181.xml"/><Relationship Id="rId9"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193.xml"/><Relationship Id="rId3" Type="http://schemas.openxmlformats.org/officeDocument/2006/relationships/tags" Target="../tags/tag188.xml"/><Relationship Id="rId7" Type="http://schemas.openxmlformats.org/officeDocument/2006/relationships/tags" Target="../tags/tag192.xml"/><Relationship Id="rId12" Type="http://schemas.openxmlformats.org/officeDocument/2006/relationships/image" Target="../media/image2.png"/><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tags" Target="../tags/tag191.xml"/><Relationship Id="rId11" Type="http://schemas.openxmlformats.org/officeDocument/2006/relationships/image" Target="../media/image3.emf"/><Relationship Id="rId5" Type="http://schemas.openxmlformats.org/officeDocument/2006/relationships/tags" Target="../tags/tag190.xml"/><Relationship Id="rId10" Type="http://schemas.openxmlformats.org/officeDocument/2006/relationships/oleObject" Target="../embeddings/oleObject27.bin"/><Relationship Id="rId4" Type="http://schemas.openxmlformats.org/officeDocument/2006/relationships/tags" Target="../tags/tag189.xml"/><Relationship Id="rId9"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37.xml"/><Relationship Id="rId7"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9"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201.xml"/><Relationship Id="rId13" Type="http://schemas.microsoft.com/office/2007/relationships/hdphoto" Target="../media/hdphoto1.wdp"/><Relationship Id="rId3" Type="http://schemas.openxmlformats.org/officeDocument/2006/relationships/tags" Target="../tags/tag196.xml"/><Relationship Id="rId7" Type="http://schemas.openxmlformats.org/officeDocument/2006/relationships/tags" Target="../tags/tag200.xml"/><Relationship Id="rId12" Type="http://schemas.openxmlformats.org/officeDocument/2006/relationships/image" Target="../media/image7.png"/><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tags" Target="../tags/tag199.xml"/><Relationship Id="rId11" Type="http://schemas.openxmlformats.org/officeDocument/2006/relationships/image" Target="../media/image3.emf"/><Relationship Id="rId5" Type="http://schemas.openxmlformats.org/officeDocument/2006/relationships/tags" Target="../tags/tag198.xml"/><Relationship Id="rId10" Type="http://schemas.openxmlformats.org/officeDocument/2006/relationships/oleObject" Target="../embeddings/oleObject28.bin"/><Relationship Id="rId4" Type="http://schemas.openxmlformats.org/officeDocument/2006/relationships/tags" Target="../tags/tag197.xml"/><Relationship Id="rId9"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209.xml"/><Relationship Id="rId13" Type="http://schemas.microsoft.com/office/2007/relationships/hdphoto" Target="../media/hdphoto1.wdp"/><Relationship Id="rId3" Type="http://schemas.openxmlformats.org/officeDocument/2006/relationships/tags" Target="../tags/tag204.xml"/><Relationship Id="rId7" Type="http://schemas.openxmlformats.org/officeDocument/2006/relationships/tags" Target="../tags/tag208.xml"/><Relationship Id="rId12" Type="http://schemas.openxmlformats.org/officeDocument/2006/relationships/image" Target="../media/image7.png"/><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tags" Target="../tags/tag207.xml"/><Relationship Id="rId11" Type="http://schemas.openxmlformats.org/officeDocument/2006/relationships/image" Target="../media/image1.emf"/><Relationship Id="rId5" Type="http://schemas.openxmlformats.org/officeDocument/2006/relationships/tags" Target="../tags/tag206.xml"/><Relationship Id="rId10" Type="http://schemas.openxmlformats.org/officeDocument/2006/relationships/oleObject" Target="../embeddings/oleObject29.bin"/><Relationship Id="rId4" Type="http://schemas.openxmlformats.org/officeDocument/2006/relationships/tags" Target="../tags/tag205.xml"/><Relationship Id="rId9"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217.xml"/><Relationship Id="rId13" Type="http://schemas.microsoft.com/office/2007/relationships/hdphoto" Target="../media/hdphoto1.wdp"/><Relationship Id="rId3" Type="http://schemas.openxmlformats.org/officeDocument/2006/relationships/tags" Target="../tags/tag212.xml"/><Relationship Id="rId7" Type="http://schemas.openxmlformats.org/officeDocument/2006/relationships/tags" Target="../tags/tag216.xml"/><Relationship Id="rId12" Type="http://schemas.openxmlformats.org/officeDocument/2006/relationships/image" Target="../media/image7.png"/><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tags" Target="../tags/tag215.xml"/><Relationship Id="rId11" Type="http://schemas.openxmlformats.org/officeDocument/2006/relationships/image" Target="../media/image3.emf"/><Relationship Id="rId5" Type="http://schemas.openxmlformats.org/officeDocument/2006/relationships/tags" Target="../tags/tag214.xml"/><Relationship Id="rId10" Type="http://schemas.openxmlformats.org/officeDocument/2006/relationships/oleObject" Target="../embeddings/oleObject30.bin"/><Relationship Id="rId4" Type="http://schemas.openxmlformats.org/officeDocument/2006/relationships/tags" Target="../tags/tag213.xml"/><Relationship Id="rId9"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tags" Target="../tags/tag220.xml"/><Relationship Id="rId7" Type="http://schemas.openxmlformats.org/officeDocument/2006/relationships/slideMaster" Target="../slideMasters/slideMaster2.xml"/><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tags" Target="../tags/tag223.xml"/><Relationship Id="rId11" Type="http://schemas.microsoft.com/office/2007/relationships/hdphoto" Target="../media/hdphoto1.wdp"/><Relationship Id="rId5" Type="http://schemas.openxmlformats.org/officeDocument/2006/relationships/tags" Target="../tags/tag222.xml"/><Relationship Id="rId10" Type="http://schemas.openxmlformats.org/officeDocument/2006/relationships/image" Target="../media/image7.png"/><Relationship Id="rId4" Type="http://schemas.openxmlformats.org/officeDocument/2006/relationships/tags" Target="../tags/tag221.xml"/><Relationship Id="rId9" Type="http://schemas.openxmlformats.org/officeDocument/2006/relationships/image" Target="../media/image3.emf"/></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26.xml"/><Relationship Id="rId7" Type="http://schemas.openxmlformats.org/officeDocument/2006/relationships/image" Target="../media/image3.emf"/><Relationship Id="rId2" Type="http://schemas.openxmlformats.org/officeDocument/2006/relationships/tags" Target="../tags/tag225.xml"/><Relationship Id="rId1" Type="http://schemas.openxmlformats.org/officeDocument/2006/relationships/tags" Target="../tags/tag224.xml"/><Relationship Id="rId6" Type="http://schemas.openxmlformats.org/officeDocument/2006/relationships/oleObject" Target="../embeddings/oleObject32.bin"/><Relationship Id="rId5" Type="http://schemas.openxmlformats.org/officeDocument/2006/relationships/slideMaster" Target="../slideMasters/slideMaster2.xml"/><Relationship Id="rId4" Type="http://schemas.openxmlformats.org/officeDocument/2006/relationships/tags" Target="../tags/tag227.xml"/><Relationship Id="rId9" Type="http://schemas.microsoft.com/office/2007/relationships/hdphoto" Target="../media/hdphoto1.wdp"/></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microsoft.com/office/2007/relationships/hdphoto" Target="../media/hdphoto3.wdp"/><Relationship Id="rId2" Type="http://schemas.openxmlformats.org/officeDocument/2006/relationships/tags" Target="../tags/tag229.xml"/><Relationship Id="rId1" Type="http://schemas.openxmlformats.org/officeDocument/2006/relationships/tags" Target="../tags/tag228.xml"/><Relationship Id="rId6" Type="http://schemas.openxmlformats.org/officeDocument/2006/relationships/image" Target="../media/image9.png"/><Relationship Id="rId5" Type="http://schemas.openxmlformats.org/officeDocument/2006/relationships/image" Target="../media/image3.emf"/><Relationship Id="rId4" Type="http://schemas.openxmlformats.org/officeDocument/2006/relationships/oleObject" Target="../embeddings/oleObject33.bin"/></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43.xml"/><Relationship Id="rId7" Type="http://schemas.openxmlformats.org/officeDocument/2006/relationships/slideMaster" Target="../slideMasters/slideMaster1.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9" Type="http://schemas.openxmlformats.org/officeDocument/2006/relationships/image" Target="../media/image3.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10" Type="http://schemas.openxmlformats.org/officeDocument/2006/relationships/image" Target="../media/image5.png"/><Relationship Id="rId4" Type="http://schemas.openxmlformats.org/officeDocument/2006/relationships/tags" Target="../tags/tag50.xml"/><Relationship Id="rId9" Type="http://schemas.openxmlformats.org/officeDocument/2006/relationships/image" Target="../media/image3.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54.xml.rels><?xml version="1.0" encoding="UTF-8" standalone="yes"?>
<Relationships xmlns="http://schemas.openxmlformats.org/package/2006/relationships"><Relationship Id="rId8" Type="http://schemas.openxmlformats.org/officeDocument/2006/relationships/tags" Target="../tags/tag257.xml"/><Relationship Id="rId13" Type="http://schemas.openxmlformats.org/officeDocument/2006/relationships/image" Target="../media/image14.svg"/><Relationship Id="rId3" Type="http://schemas.openxmlformats.org/officeDocument/2006/relationships/tags" Target="../tags/tag252.xml"/><Relationship Id="rId7" Type="http://schemas.openxmlformats.org/officeDocument/2006/relationships/tags" Target="../tags/tag256.xml"/><Relationship Id="rId12" Type="http://schemas.openxmlformats.org/officeDocument/2006/relationships/image" Target="../media/image13.png"/><Relationship Id="rId2" Type="http://schemas.openxmlformats.org/officeDocument/2006/relationships/tags" Target="../tags/tag251.xml"/><Relationship Id="rId1" Type="http://schemas.openxmlformats.org/officeDocument/2006/relationships/tags" Target="../tags/tag250.xml"/><Relationship Id="rId6" Type="http://schemas.openxmlformats.org/officeDocument/2006/relationships/tags" Target="../tags/tag255.xml"/><Relationship Id="rId11" Type="http://schemas.openxmlformats.org/officeDocument/2006/relationships/image" Target="../media/image12.jpeg"/><Relationship Id="rId5" Type="http://schemas.openxmlformats.org/officeDocument/2006/relationships/tags" Target="../tags/tag254.xml"/><Relationship Id="rId15" Type="http://schemas.openxmlformats.org/officeDocument/2006/relationships/image" Target="../media/image15.emf"/><Relationship Id="rId10" Type="http://schemas.openxmlformats.org/officeDocument/2006/relationships/slideMaster" Target="../slideMasters/slideMaster3.xml"/><Relationship Id="rId4" Type="http://schemas.openxmlformats.org/officeDocument/2006/relationships/tags" Target="../tags/tag253.xml"/><Relationship Id="rId9" Type="http://schemas.openxmlformats.org/officeDocument/2006/relationships/tags" Target="../tags/tag258.xml"/><Relationship Id="rId14" Type="http://schemas.openxmlformats.org/officeDocument/2006/relationships/oleObject" Target="../embeddings/oleObject35.bin"/></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5.xml"/><Relationship Id="rId7" Type="http://schemas.openxmlformats.org/officeDocument/2006/relationships/tags" Target="../tags/tag59.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5" Type="http://schemas.openxmlformats.org/officeDocument/2006/relationships/tags" Target="../tags/tag57.xml"/><Relationship Id="rId10" Type="http://schemas.openxmlformats.org/officeDocument/2006/relationships/image" Target="../media/image3.emf"/><Relationship Id="rId4" Type="http://schemas.openxmlformats.org/officeDocument/2006/relationships/tags" Target="../tags/tag56.xml"/><Relationship Id="rId9"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67.xml"/><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image" Target="../media/image2.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image" Target="../media/image1.emf"/><Relationship Id="rId5" Type="http://schemas.openxmlformats.org/officeDocument/2006/relationships/tags" Target="../tags/tag64.xml"/><Relationship Id="rId10" Type="http://schemas.openxmlformats.org/officeDocument/2006/relationships/oleObject" Target="../embeddings/oleObject8.bin"/><Relationship Id="rId4" Type="http://schemas.openxmlformats.org/officeDocument/2006/relationships/tags" Target="../tags/tag63.xml"/><Relationship Id="rId9"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75.xml"/><Relationship Id="rId3" Type="http://schemas.openxmlformats.org/officeDocument/2006/relationships/tags" Target="../tags/tag70.xml"/><Relationship Id="rId7" Type="http://schemas.openxmlformats.org/officeDocument/2006/relationships/tags" Target="../tags/tag74.xml"/><Relationship Id="rId12" Type="http://schemas.openxmlformats.org/officeDocument/2006/relationships/image" Target="../media/image2.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image" Target="../media/image1.emf"/><Relationship Id="rId5" Type="http://schemas.openxmlformats.org/officeDocument/2006/relationships/tags" Target="../tags/tag72.xml"/><Relationship Id="rId10" Type="http://schemas.openxmlformats.org/officeDocument/2006/relationships/oleObject" Target="../embeddings/oleObject9.bin"/><Relationship Id="rId4" Type="http://schemas.openxmlformats.org/officeDocument/2006/relationships/tags" Target="../tags/tag71.xml"/><Relationship Id="rId9"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83.xml"/><Relationship Id="rId3" Type="http://schemas.openxmlformats.org/officeDocument/2006/relationships/tags" Target="../tags/tag78.xml"/><Relationship Id="rId7" Type="http://schemas.openxmlformats.org/officeDocument/2006/relationships/tags" Target="../tags/tag82.xml"/><Relationship Id="rId12" Type="http://schemas.openxmlformats.org/officeDocument/2006/relationships/image" Target="../media/image2.pn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image" Target="../media/image1.emf"/><Relationship Id="rId5" Type="http://schemas.openxmlformats.org/officeDocument/2006/relationships/tags" Target="../tags/tag80.xml"/><Relationship Id="rId10" Type="http://schemas.openxmlformats.org/officeDocument/2006/relationships/oleObject" Target="../embeddings/oleObject10.bin"/><Relationship Id="rId4" Type="http://schemas.openxmlformats.org/officeDocument/2006/relationships/tags" Target="../tags/tag79.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6550503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2FE2591C-8BA8-0985-8540-1308A3CC521E}"/>
              </a:ext>
            </a:extLst>
          </p:cNvPr>
          <p:cNvSpPr/>
          <p:nvPr userDrawn="1"/>
        </p:nvSpPr>
        <p:spPr>
          <a:xfrm>
            <a:off x="4876800" y="0"/>
            <a:ext cx="7315200" cy="6858000"/>
          </a:xfrm>
          <a:prstGeom prst="rect">
            <a:avLst/>
          </a:prstGeom>
          <a:solidFill>
            <a:srgbClr val="E6EBF0"/>
          </a:solidFill>
          <a:ln>
            <a:noFill/>
          </a:ln>
          <a:effectLst>
            <a:outerShdw blurRad="50800" dist="38100" dir="114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218559" y="4865691"/>
            <a:ext cx="6415088"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buNone/>
              <a:defRPr lang="en-US" sz="1400" dirty="0"/>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219700" y="4092559"/>
            <a:ext cx="641508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rtl="0">
              <a:buNone/>
              <a:defRPr lang="en-US" sz="2000" dirty="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219700" y="2617296"/>
            <a:ext cx="6415088"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rmAutofit/>
          </a:bodyPr>
          <a:lstStyle>
            <a:lvl1pPr rtl="0">
              <a:defRPr lang="en-US" sz="4400" dirty="0"/>
            </a:lvl1pPr>
          </a:lstStyle>
          <a:p>
            <a:pPr lvl="0"/>
            <a:r>
              <a:rPr lang="en-US"/>
              <a:t>Click to edit Master title style</a:t>
            </a:r>
          </a:p>
        </p:txBody>
      </p:sp>
      <p:pic>
        <p:nvPicPr>
          <p:cNvPr id="5" name="Picture 4">
            <a:extLst>
              <a:ext uri="{FF2B5EF4-FFF2-40B4-BE49-F238E27FC236}">
                <a16:creationId xmlns:a16="http://schemas.microsoft.com/office/drawing/2014/main" id="{2513ADBB-DE0F-7183-85E7-80DFC275CB7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57200" y="2495274"/>
            <a:ext cx="3989513" cy="1543326"/>
          </a:xfrm>
          <a:prstGeom prst="rect">
            <a:avLst/>
          </a:prstGeom>
        </p:spPr>
      </p:pic>
    </p:spTree>
    <p:extLst>
      <p:ext uri="{BB962C8B-B14F-4D97-AF65-F5344CB8AC3E}">
        <p14:creationId xmlns:p14="http://schemas.microsoft.com/office/powerpoint/2010/main" val="3543058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2087410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72212"/>
            <a:ext cx="6967728" cy="731520"/>
          </a:xfrm>
        </p:spPr>
        <p:txBody>
          <a:bodyPr vert="horz"/>
          <a:lstStyle>
            <a:lvl1pPr rtl="0">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E6EB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944650"/>
            <a:ext cx="69677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2125590" y="6568588"/>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tx1"/>
                </a:solidFill>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99B216F7-3CA7-D235-9786-F5215D4BE6AB}"/>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B6894EF-9EB3-FC69-0490-68F7647DA80D}"/>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CAB59841-D29D-7D84-7861-EB268CAD37F7}"/>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8" name="Straight Connector 7">
            <a:extLst>
              <a:ext uri="{FF2B5EF4-FFF2-40B4-BE49-F238E27FC236}">
                <a16:creationId xmlns:a16="http://schemas.microsoft.com/office/drawing/2014/main" id="{AA13C0B2-2F61-1FB2-0CC8-D7FC9D3C511D}"/>
              </a:ext>
            </a:extLst>
          </p:cNvPr>
          <p:cNvCxnSpPr>
            <a:cxnSpLocks/>
          </p:cNvCxnSpPr>
          <p:nvPr userDrawn="1"/>
        </p:nvCxnSpPr>
        <p:spPr>
          <a:xfrm>
            <a:off x="2125589" y="6477006"/>
            <a:ext cx="5396875"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3BE65F68-C3CB-8E8E-6234-A925A503993F}"/>
              </a:ext>
            </a:extLst>
          </p:cNvPr>
          <p:cNvGrpSpPr/>
          <p:nvPr userDrawn="1"/>
        </p:nvGrpSpPr>
        <p:grpSpPr>
          <a:xfrm>
            <a:off x="406400" y="172212"/>
            <a:ext cx="1320800" cy="518318"/>
            <a:chOff x="406400" y="243682"/>
            <a:chExt cx="1320800" cy="518318"/>
          </a:xfrm>
        </p:grpSpPr>
        <p:sp>
          <p:nvSpPr>
            <p:cNvPr id="13" name="Rectangle 12">
              <a:extLst>
                <a:ext uri="{FF2B5EF4-FFF2-40B4-BE49-F238E27FC236}">
                  <a16:creationId xmlns:a16="http://schemas.microsoft.com/office/drawing/2014/main" id="{D621CA28-BEC6-5756-44D9-63468A2C0847}"/>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4" name="Straight Connector 13">
              <a:extLst>
                <a:ext uri="{FF2B5EF4-FFF2-40B4-BE49-F238E27FC236}">
                  <a16:creationId xmlns:a16="http://schemas.microsoft.com/office/drawing/2014/main" id="{4D5E784E-6ACD-CC91-39CC-51745D27F48F}"/>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55183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169129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E6EB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7918704" cy="731520"/>
          </a:xfrm>
        </p:spPr>
        <p:txBody>
          <a:bodyPr vert="horz"/>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44650"/>
            <a:ext cx="7918704" cy="246221"/>
          </a:xfrm>
          <a:prstGeom prst="rect">
            <a:avLst/>
          </a:prstGeom>
        </p:spPr>
        <p:txBody>
          <a:bodyPr wrap="square">
            <a:spAutoFit/>
          </a:bodyPr>
          <a:lstStyle>
            <a:lvl1pPr marL="0" indent="0" algn="l" rtl="0">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FBF54D00-3936-44A5-ED1C-171B2B286C24}"/>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6EBDF7A-659B-013F-5F64-FD452ADFA5E2}"/>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1173593B-27CD-7616-F43E-5DBBB1F79830}"/>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7" name="Straight Connector 6">
            <a:extLst>
              <a:ext uri="{FF2B5EF4-FFF2-40B4-BE49-F238E27FC236}">
                <a16:creationId xmlns:a16="http://schemas.microsoft.com/office/drawing/2014/main" id="{410FD042-A5A5-E9CF-CA2E-B1306994ADA7}"/>
              </a:ext>
            </a:extLst>
          </p:cNvPr>
          <p:cNvCxnSpPr>
            <a:cxnSpLocks/>
          </p:cNvCxnSpPr>
          <p:nvPr userDrawn="1"/>
        </p:nvCxnSpPr>
        <p:spPr>
          <a:xfrm>
            <a:off x="2125589" y="6477006"/>
            <a:ext cx="634785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05843DF7-A55C-6964-9FB5-DD493C45C777}"/>
              </a:ext>
            </a:extLst>
          </p:cNvPr>
          <p:cNvGrpSpPr/>
          <p:nvPr userDrawn="1"/>
        </p:nvGrpSpPr>
        <p:grpSpPr>
          <a:xfrm>
            <a:off x="406400" y="172212"/>
            <a:ext cx="1320800" cy="518318"/>
            <a:chOff x="406400" y="243682"/>
            <a:chExt cx="1320800" cy="518318"/>
          </a:xfrm>
        </p:grpSpPr>
        <p:sp>
          <p:nvSpPr>
            <p:cNvPr id="12" name="Rectangle 11">
              <a:extLst>
                <a:ext uri="{FF2B5EF4-FFF2-40B4-BE49-F238E27FC236}">
                  <a16:creationId xmlns:a16="http://schemas.microsoft.com/office/drawing/2014/main" id="{A0A3F031-A569-D187-DA19-4C9FA609E787}"/>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3" name="Straight Connector 12">
              <a:extLst>
                <a:ext uri="{FF2B5EF4-FFF2-40B4-BE49-F238E27FC236}">
                  <a16:creationId xmlns:a16="http://schemas.microsoft.com/office/drawing/2014/main" id="{3A151E27-707E-3A37-71D4-6CB82B6D0694}"/>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10368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17517775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2A02941-735B-29F4-9374-02A67A749217}"/>
              </a:ext>
            </a:extLst>
          </p:cNvPr>
          <p:cNvSpPr/>
          <p:nvPr userDrawn="1"/>
        </p:nvSpPr>
        <p:spPr>
          <a:xfrm>
            <a:off x="11379203" y="6477005"/>
            <a:ext cx="711199" cy="381001"/>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6" name="Rectangle 5">
            <a:extLst>
              <a:ext uri="{FF2B5EF4-FFF2-40B4-BE49-F238E27FC236}">
                <a16:creationId xmlns:a16="http://schemas.microsoft.com/office/drawing/2014/main" id="{7904EA1B-806C-8140-4087-2F746295969D}"/>
              </a:ext>
            </a:extLst>
          </p:cNvPr>
          <p:cNvSpPr/>
          <p:nvPr userDrawn="1"/>
        </p:nvSpPr>
        <p:spPr>
          <a:xfrm>
            <a:off x="12026174" y="6477000"/>
            <a:ext cx="165825" cy="381000"/>
          </a:xfrm>
          <a:prstGeom prst="rect">
            <a:avLst/>
          </a:prstGeom>
          <a:solidFill>
            <a:srgbClr val="5B67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7" name="Straight Connector 6">
            <a:extLst>
              <a:ext uri="{FF2B5EF4-FFF2-40B4-BE49-F238E27FC236}">
                <a16:creationId xmlns:a16="http://schemas.microsoft.com/office/drawing/2014/main" id="{F67739A3-32AA-CF30-FECE-26E9DC89F796}"/>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C62AD20-C9BA-5F86-0685-FCD8870FBAED}"/>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11" name="TextBox 10">
            <a:extLst>
              <a:ext uri="{FF2B5EF4-FFF2-40B4-BE49-F238E27FC236}">
                <a16:creationId xmlns:a16="http://schemas.microsoft.com/office/drawing/2014/main" id="{D39F79E6-6C4E-90C8-70DE-9C983C4A4006}"/>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12" name="Straight Connector 11">
            <a:extLst>
              <a:ext uri="{FF2B5EF4-FFF2-40B4-BE49-F238E27FC236}">
                <a16:creationId xmlns:a16="http://schemas.microsoft.com/office/drawing/2014/main" id="{EA1CBD39-F61F-DA1D-30F6-828460FCCB62}"/>
              </a:ext>
            </a:extLst>
          </p:cNvPr>
          <p:cNvCxnSpPr>
            <a:cxnSpLocks/>
          </p:cNvCxnSpPr>
          <p:nvPr userDrawn="1"/>
        </p:nvCxnSpPr>
        <p:spPr>
          <a:xfrm>
            <a:off x="2125589" y="6477006"/>
            <a:ext cx="1006641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72212"/>
            <a:ext cx="11082528" cy="1154162"/>
          </a:xfrm>
        </p:spPr>
        <p:txBody>
          <a:bodyPr vert="horz">
            <a:noAutofit/>
          </a:bodyPr>
          <a:lstStyle>
            <a:lvl1pPr rtl="0">
              <a:defRPr/>
            </a:lvl1pPr>
          </a:lstStyle>
          <a:p>
            <a:r>
              <a:rPr lang="en-US"/>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grpSp>
        <p:nvGrpSpPr>
          <p:cNvPr id="17" name="Group 16">
            <a:extLst>
              <a:ext uri="{FF2B5EF4-FFF2-40B4-BE49-F238E27FC236}">
                <a16:creationId xmlns:a16="http://schemas.microsoft.com/office/drawing/2014/main" id="{2B09F6B8-769B-A864-E547-500981F08D06}"/>
              </a:ext>
            </a:extLst>
          </p:cNvPr>
          <p:cNvGrpSpPr/>
          <p:nvPr userDrawn="1"/>
        </p:nvGrpSpPr>
        <p:grpSpPr>
          <a:xfrm>
            <a:off x="406400" y="172212"/>
            <a:ext cx="1320800" cy="518318"/>
            <a:chOff x="406400" y="243682"/>
            <a:chExt cx="1320800" cy="518318"/>
          </a:xfrm>
        </p:grpSpPr>
        <p:sp>
          <p:nvSpPr>
            <p:cNvPr id="18" name="Rectangle 17">
              <a:extLst>
                <a:ext uri="{FF2B5EF4-FFF2-40B4-BE49-F238E27FC236}">
                  <a16:creationId xmlns:a16="http://schemas.microsoft.com/office/drawing/2014/main" id="{3FED9C4D-8AC9-7C56-EAB0-E78C2331086D}"/>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9" name="Straight Connector 18">
              <a:extLst>
                <a:ext uri="{FF2B5EF4-FFF2-40B4-BE49-F238E27FC236}">
                  <a16:creationId xmlns:a16="http://schemas.microsoft.com/office/drawing/2014/main" id="{5B412C7A-6007-0E9A-8D29-F55D6BBBF979}"/>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40824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6996402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3" name="Picture 2">
            <a:extLst>
              <a:ext uri="{FF2B5EF4-FFF2-40B4-BE49-F238E27FC236}">
                <a16:creationId xmlns:a16="http://schemas.microsoft.com/office/drawing/2014/main" id="{375E8A2D-D54E-D813-F72A-F0CAB8BE741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4" name="TextBox 3">
            <a:extLst>
              <a:ext uri="{FF2B5EF4-FFF2-40B4-BE49-F238E27FC236}">
                <a16:creationId xmlns:a16="http://schemas.microsoft.com/office/drawing/2014/main" id="{7743DE8B-4F85-F9C3-B148-488A92D2E93D}"/>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spTree>
    <p:extLst>
      <p:ext uri="{BB962C8B-B14F-4D97-AF65-F5344CB8AC3E}">
        <p14:creationId xmlns:p14="http://schemas.microsoft.com/office/powerpoint/2010/main" val="386300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6689319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pic>
        <p:nvPicPr>
          <p:cNvPr id="3" name="Picture 2">
            <a:extLst>
              <a:ext uri="{FF2B5EF4-FFF2-40B4-BE49-F238E27FC236}">
                <a16:creationId xmlns:a16="http://schemas.microsoft.com/office/drawing/2014/main" id="{BE91F0BA-6E3D-F62E-4ABF-446AAB4EFF1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01243" y="2657337"/>
            <a:ext cx="3989513" cy="1543326"/>
          </a:xfrm>
          <a:prstGeom prst="rect">
            <a:avLst/>
          </a:prstGeom>
        </p:spPr>
      </p:pic>
    </p:spTree>
    <p:extLst>
      <p:ext uri="{BB962C8B-B14F-4D97-AF65-F5344CB8AC3E}">
        <p14:creationId xmlns:p14="http://schemas.microsoft.com/office/powerpoint/2010/main" val="466470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711200" y="2438405"/>
            <a:ext cx="10674157" cy="1470025"/>
          </a:xfrm>
          <a:prstGeom prst="rect">
            <a:avLst/>
          </a:prstGeom>
        </p:spPr>
        <p:txBody>
          <a:bodyPr/>
          <a:lstStyle>
            <a:lvl1pPr>
              <a:defRPr b="1">
                <a:solidFill>
                  <a:schemeClr val="accent1"/>
                </a:solidFill>
              </a:defRPr>
            </a:lvl1pPr>
          </a:lstStyle>
          <a:p>
            <a:r>
              <a:rPr lang="en-US"/>
              <a:t>Click to edit Master title style</a:t>
            </a:r>
          </a:p>
        </p:txBody>
      </p:sp>
      <p:sp>
        <p:nvSpPr>
          <p:cNvPr id="5" name="Footer Placeholder 4"/>
          <p:cNvSpPr>
            <a:spLocks noGrp="1"/>
          </p:cNvSpPr>
          <p:nvPr>
            <p:ph type="ftr" sz="quarter" idx="11"/>
          </p:nvPr>
        </p:nvSpPr>
        <p:spPr/>
        <p:txBody>
          <a:bodyPr/>
          <a:lstStyle/>
          <a:p>
            <a:r>
              <a:rPr lang="en-US">
                <a:solidFill>
                  <a:prstClr val="black">
                    <a:tint val="75000"/>
                  </a:prstClr>
                </a:solidFill>
              </a:rPr>
              <a:t>Use or disclosure of information contained on this page is subject to the restrictions on the title page.</a:t>
            </a:r>
          </a:p>
        </p:txBody>
      </p:sp>
      <p:sp>
        <p:nvSpPr>
          <p:cNvPr id="6" name="Slide Number Placeholder 5">
            <a:extLst>
              <a:ext uri="{FF2B5EF4-FFF2-40B4-BE49-F238E27FC236}">
                <a16:creationId xmlns:a16="http://schemas.microsoft.com/office/drawing/2014/main" id="{F5AF8914-EDD3-FC49-4CAF-D7AFEA0598A5}"/>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810752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7" name="Rectangle 6"/>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1940011" y="6553200"/>
            <a:ext cx="8311978" cy="228600"/>
          </a:xfrm>
        </p:spPr>
        <p:txBody>
          <a:bodyPr/>
          <a:lstStyle/>
          <a:p>
            <a:r>
              <a:rPr lang="en-US"/>
              <a:t>Use or disclosure of information contained on this page is subject to the restrictions on the title page.</a:t>
            </a:r>
            <a:endParaRPr lang="en-US">
              <a:solidFill>
                <a:prstClr val="black">
                  <a:tint val="75000"/>
                </a:prstClr>
              </a:solidFill>
            </a:endParaRPr>
          </a:p>
        </p:txBody>
      </p:sp>
      <p:cxnSp>
        <p:nvCxnSpPr>
          <p:cNvPr id="5" name="Straight Connector 4"/>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2F5400B3-30FC-250E-0E40-F769CD495FA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5893400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3" name="Content Placeholder 2"/>
          <p:cNvSpPr>
            <a:spLocks noGrp="1"/>
          </p:cNvSpPr>
          <p:nvPr>
            <p:ph idx="1"/>
          </p:nvPr>
        </p:nvSpPr>
        <p:spPr>
          <a:xfrm>
            <a:off x="406400" y="762001"/>
            <a:ext cx="11379200" cy="5280822"/>
          </a:xfrm>
          <a:prstGeom prst="rect">
            <a:avLst/>
          </a:prstGeom>
        </p:spPr>
        <p:txBody>
          <a:bodyPr lIns="274320" tIns="274320" rIns="274320" bIns="274320"/>
          <a:lstStyle>
            <a:lvl1pPr>
              <a:defRPr sz="2000" b="1">
                <a:solidFill>
                  <a:schemeClr val="tx1"/>
                </a:solidFill>
              </a:defRPr>
            </a:lvl1pPr>
            <a:lvl2pPr>
              <a:defRPr sz="1800">
                <a:solidFill>
                  <a:srgbClr val="5B6770"/>
                </a:solidFill>
              </a:defRPr>
            </a:lvl2pPr>
            <a:lvl3pPr>
              <a:defRPr sz="1600">
                <a:solidFill>
                  <a:srgbClr val="5B6770"/>
                </a:solidFill>
              </a:defRPr>
            </a:lvl3pPr>
            <a:lvl4pPr>
              <a:defRPr sz="1400">
                <a:solidFill>
                  <a:srgbClr val="5B6770"/>
                </a:solidFill>
              </a:defRPr>
            </a:lvl4pPr>
            <a:lvl5pPr>
              <a:defRPr sz="1200">
                <a:solidFill>
                  <a:srgbClr val="5B677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cxnSp>
        <p:nvCxnSpPr>
          <p:cNvPr id="5" name="Straight Connector 4"/>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915271C7-351C-6A53-1BD1-4B6987F11FC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002763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Key Takeaways">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7" name="Rectangle 6"/>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cxnSp>
        <p:nvCxnSpPr>
          <p:cNvPr id="5" name="Straight Connector 4"/>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2F5400B3-30FC-250E-0E40-F769CD495FA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3" name="Content Placeholder 2" descr="xdgdfgdfg">
            <a:extLst>
              <a:ext uri="{FF2B5EF4-FFF2-40B4-BE49-F238E27FC236}">
                <a16:creationId xmlns:a16="http://schemas.microsoft.com/office/drawing/2014/main" id="{598BF201-9067-3A1D-911D-FB3EA47FFC02}"/>
              </a:ext>
              <a:ext uri="{C183D7F6-B498-43B3-948B-1728B52AA6E4}">
                <adec:decorative xmlns:adec="http://schemas.microsoft.com/office/drawing/2017/decorative" val="0"/>
              </a:ext>
            </a:extLst>
          </p:cNvPr>
          <p:cNvSpPr>
            <a:spLocks noGrp="1"/>
          </p:cNvSpPr>
          <p:nvPr>
            <p:ph idx="12"/>
          </p:nvPr>
        </p:nvSpPr>
        <p:spPr>
          <a:xfrm>
            <a:off x="406400" y="1058219"/>
            <a:ext cx="11377706" cy="1948194"/>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E13BC7D2-FAD9-20EE-F85E-A8C0876CD499}"/>
              </a:ext>
            </a:extLst>
          </p:cNvPr>
          <p:cNvSpPr>
            <a:spLocks noGrp="1"/>
          </p:cNvSpPr>
          <p:nvPr>
            <p:ph idx="13"/>
          </p:nvPr>
        </p:nvSpPr>
        <p:spPr>
          <a:xfrm>
            <a:off x="406400" y="3524730"/>
            <a:ext cx="11377706" cy="2212106"/>
          </a:xfrm>
          <a:prstGeom prst="rect">
            <a:avLst/>
          </a:prstGeom>
          <a:solidFill>
            <a:schemeClr val="bg2"/>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2"/>
                </a:solidFill>
              </a:defRPr>
            </a:lvl2pPr>
            <a:lvl3pPr>
              <a:defRPr sz="12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9783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ntrast Titl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74AF67-BBA0-48F4-BB9F-52963443351B}"/>
              </a:ext>
            </a:extLst>
          </p:cNvPr>
          <p:cNvGraphicFramePr>
            <a:graphicFrameLocks noChangeAspect="1"/>
          </p:cNvGraphicFramePr>
          <p:nvPr userDrawn="1">
            <p:custDataLst>
              <p:tags r:id="rId1"/>
            </p:custDataLst>
            <p:extLst>
              <p:ext uri="{D42A27DB-BD31-4B8C-83A1-F6EECF244321}">
                <p14:modId xmlns:p14="http://schemas.microsoft.com/office/powerpoint/2010/main" val="11291810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3" name="Object 2" hidden="1">
                        <a:extLst>
                          <a:ext uri="{FF2B5EF4-FFF2-40B4-BE49-F238E27FC236}">
                            <a16:creationId xmlns:a16="http://schemas.microsoft.com/office/drawing/2014/main" id="{5874AF67-BBA0-48F4-BB9F-5296344335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01ABBFBE-956E-6B56-E4D2-F7A5D9C2CDE6}"/>
              </a:ext>
            </a:extLst>
          </p:cNvPr>
          <p:cNvSpPr/>
          <p:nvPr userDrawn="1"/>
        </p:nvSpPr>
        <p:spPr>
          <a:xfrm>
            <a:off x="4876800" y="0"/>
            <a:ext cx="7315200" cy="6858000"/>
          </a:xfrm>
          <a:prstGeom prst="rect">
            <a:avLst/>
          </a:prstGeom>
          <a:solidFill>
            <a:schemeClr val="bg1"/>
          </a:solidFill>
          <a:ln>
            <a:noFill/>
          </a:ln>
          <a:effectLst>
            <a:outerShdw blurRad="50800" dist="38100" dir="114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Documenttype">
            <a:extLst>
              <a:ext uri="{FF2B5EF4-FFF2-40B4-BE49-F238E27FC236}">
                <a16:creationId xmlns:a16="http://schemas.microsoft.com/office/drawing/2014/main" id="{15828E83-1A38-4079-BBBD-A0570B5821FE}"/>
              </a:ext>
            </a:extLst>
          </p:cNvPr>
          <p:cNvSpPr>
            <a:spLocks noGrp="1"/>
          </p:cNvSpPr>
          <p:nvPr>
            <p:ph type="body" sz="quarter" idx="13" hasCustomPrompt="1"/>
            <p:custDataLst>
              <p:tags r:id="rId2"/>
            </p:custDataLst>
          </p:nvPr>
        </p:nvSpPr>
        <p:spPr>
          <a:xfrm>
            <a:off x="5218559" y="4865691"/>
            <a:ext cx="6415088" cy="215444"/>
          </a:xfrm>
          <a:prstGeom prst="rect">
            <a:avLst/>
          </a:prstGeom>
        </p:spPr>
        <p:txBody>
          <a:bodyPr vert="horz" wrap="square" lIns="0" tIns="0" rIns="0" bIns="0" rtlCol="0">
            <a:spAutoFit/>
          </a:bodyPr>
          <a:lstStyle>
            <a:lvl1pPr rtl="0">
              <a:buNone/>
              <a:defRPr lang="en-US" sz="1400" dirty="0"/>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buNone/>
            </a:pPr>
            <a:r>
              <a:rPr lang="en-US"/>
              <a:t>Edit date or title/role</a:t>
            </a:r>
          </a:p>
        </p:txBody>
      </p:sp>
      <p:sp>
        <p:nvSpPr>
          <p:cNvPr id="15" name="Subtitle">
            <a:extLst>
              <a:ext uri="{FF2B5EF4-FFF2-40B4-BE49-F238E27FC236}">
                <a16:creationId xmlns:a16="http://schemas.microsoft.com/office/drawing/2014/main" id="{FB8F0DBF-6DF4-4080-8ADE-3065F84D7602}"/>
              </a:ext>
            </a:extLst>
          </p:cNvPr>
          <p:cNvSpPr>
            <a:spLocks noGrp="1"/>
          </p:cNvSpPr>
          <p:nvPr>
            <p:ph type="subTitle" idx="1"/>
            <p:custDataLst>
              <p:tags r:id="rId3"/>
            </p:custDataLst>
          </p:nvPr>
        </p:nvSpPr>
        <p:spPr>
          <a:xfrm>
            <a:off x="5219700" y="4092559"/>
            <a:ext cx="6415088" cy="307777"/>
          </a:xfrm>
          <a:prstGeom prst="rect">
            <a:avLst/>
          </a:prstGeom>
        </p:spPr>
        <p:txBody>
          <a:bodyPr vert="horz" wrap="square" lIns="0" tIns="0" rIns="0" bIns="0" rtlCol="0">
            <a:spAutoFit/>
          </a:bodyPr>
          <a:lstStyle>
            <a:lvl1pPr marL="0" indent="0" algn="l" rtl="0">
              <a:buNone/>
              <a:defRPr lang="en-US" sz="2000" dirty="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buNone/>
            </a:pPr>
            <a:r>
              <a:rPr lang="en-US"/>
              <a:t>Click to edit Master subtitle style</a:t>
            </a:r>
          </a:p>
        </p:txBody>
      </p:sp>
      <p:sp>
        <p:nvSpPr>
          <p:cNvPr id="18" name="Title">
            <a:extLst>
              <a:ext uri="{FF2B5EF4-FFF2-40B4-BE49-F238E27FC236}">
                <a16:creationId xmlns:a16="http://schemas.microsoft.com/office/drawing/2014/main" id="{46FFFED1-69E7-44C0-86EC-45A8A36DB3EC}"/>
              </a:ext>
            </a:extLst>
          </p:cNvPr>
          <p:cNvSpPr>
            <a:spLocks noGrp="1"/>
          </p:cNvSpPr>
          <p:nvPr>
            <p:ph type="title"/>
            <p:custDataLst>
              <p:tags r:id="rId4"/>
            </p:custDataLst>
          </p:nvPr>
        </p:nvSpPr>
        <p:spPr>
          <a:xfrm>
            <a:off x="5219700" y="2617296"/>
            <a:ext cx="6415088" cy="1354217"/>
          </a:xfrm>
          <a:prstGeom prst="rect">
            <a:avLst/>
          </a:prstGeom>
        </p:spPr>
        <p:txBody>
          <a:bodyPr vert="horz" wrap="square" lIns="0" tIns="0" rIns="0" bIns="0" rtlCol="0" anchor="b" anchorCtr="0">
            <a:normAutofit/>
          </a:bodyPr>
          <a:lstStyle>
            <a:lvl1pPr rtl="0">
              <a:defRPr lang="en-US" sz="4400" dirty="0"/>
            </a:lvl1pPr>
          </a:lstStyle>
          <a:p>
            <a:pPr lvl="0"/>
            <a:r>
              <a:rPr lang="en-US"/>
              <a:t>Click to edit Master title style</a:t>
            </a:r>
          </a:p>
        </p:txBody>
      </p:sp>
      <p:pic>
        <p:nvPicPr>
          <p:cNvPr id="2" name="Picture 1">
            <a:extLst>
              <a:ext uri="{FF2B5EF4-FFF2-40B4-BE49-F238E27FC236}">
                <a16:creationId xmlns:a16="http://schemas.microsoft.com/office/drawing/2014/main" id="{2ED50DE4-AE8E-B30D-8E44-8498C5C0D9E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7200" y="2495274"/>
            <a:ext cx="3989513" cy="1543326"/>
          </a:xfrm>
          <a:prstGeom prst="rect">
            <a:avLst/>
          </a:prstGeom>
        </p:spPr>
      </p:pic>
    </p:spTree>
    <p:extLst>
      <p:ext uri="{BB962C8B-B14F-4D97-AF65-F5344CB8AC3E}">
        <p14:creationId xmlns:p14="http://schemas.microsoft.com/office/powerpoint/2010/main" val="2688593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5886392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944650"/>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rtl="0">
              <a:buNone/>
              <a:defRPr lang="en-US" b="0" baseline="0" dirty="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2125590" y="6568588"/>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800" b="0" dirty="0">
                <a:cs typeface="+mn-cs"/>
              </a:defRPr>
            </a:lvl1pPr>
          </a:lstStyle>
          <a:p>
            <a:pPr lvl="0">
              <a:buNone/>
            </a:pPr>
            <a:r>
              <a:rPr lang="en-US"/>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7"/>
            </p:custDataLst>
          </p:nvPr>
        </p:nvSpPr>
        <p:spPr>
          <a:xfrm>
            <a:off x="554736" y="172212"/>
            <a:ext cx="11082528" cy="731520"/>
          </a:xfrm>
          <a:prstGeom prst="rect">
            <a:avLst/>
          </a:prstGeom>
        </p:spPr>
        <p:txBody>
          <a:bodyPr vert="horz" wrap="square" lIns="0" tIns="0" rIns="0" bIns="0" rtlCol="0" anchor="t" anchorCtr="0">
            <a:noAutofit/>
          </a:bodyPr>
          <a:lstStyle>
            <a:lvl1pPr>
              <a:defRPr lang="en-US" dirty="0">
                <a:solidFill>
                  <a:schemeClr val="accent1"/>
                </a:solidFill>
              </a:defRPr>
            </a:lvl1pPr>
          </a:lstStyle>
          <a:p>
            <a:pPr lvl="0"/>
            <a:r>
              <a:rPr lang="en-US"/>
              <a:t>Click to edit Master title style</a:t>
            </a:r>
          </a:p>
        </p:txBody>
      </p:sp>
      <p:grpSp>
        <p:nvGrpSpPr>
          <p:cNvPr id="102" name="Group 101">
            <a:extLst>
              <a:ext uri="{FF2B5EF4-FFF2-40B4-BE49-F238E27FC236}">
                <a16:creationId xmlns:a16="http://schemas.microsoft.com/office/drawing/2014/main" id="{2D3EB5BE-E526-D7F3-6384-601B149F7968}"/>
              </a:ext>
            </a:extLst>
          </p:cNvPr>
          <p:cNvGrpSpPr/>
          <p:nvPr userDrawn="1"/>
        </p:nvGrpSpPr>
        <p:grpSpPr>
          <a:xfrm>
            <a:off x="406400" y="172212"/>
            <a:ext cx="1320800" cy="518318"/>
            <a:chOff x="406400" y="243682"/>
            <a:chExt cx="1320800" cy="518318"/>
          </a:xfrm>
        </p:grpSpPr>
        <p:sp>
          <p:nvSpPr>
            <p:cNvPr id="103" name="Rectangle 102">
              <a:extLst>
                <a:ext uri="{FF2B5EF4-FFF2-40B4-BE49-F238E27FC236}">
                  <a16:creationId xmlns:a16="http://schemas.microsoft.com/office/drawing/2014/main" id="{4A0D9055-DC0D-9E77-B768-C3580F5E6A74}"/>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04" name="Straight Connector 103">
              <a:extLst>
                <a:ext uri="{FF2B5EF4-FFF2-40B4-BE49-F238E27FC236}">
                  <a16:creationId xmlns:a16="http://schemas.microsoft.com/office/drawing/2014/main" id="{782CA480-C55E-5542-4BD5-6E120116E6D2}"/>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08224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extLst>
              <p:ext uri="{D42A27DB-BD31-4B8C-83A1-F6EECF244321}">
                <p14:modId xmlns:p14="http://schemas.microsoft.com/office/powerpoint/2010/main" val="29748281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D3A330D-704F-4050-81F6-50A136E7860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3" name="2. Slide Title">
            <a:extLst>
              <a:ext uri="{FF2B5EF4-FFF2-40B4-BE49-F238E27FC236}">
                <a16:creationId xmlns:a16="http://schemas.microsoft.com/office/drawing/2014/main" id="{5C829ED6-90BF-4B02-AD53-C2B66EC5467C}"/>
              </a:ext>
            </a:extLst>
          </p:cNvPr>
          <p:cNvSpPr>
            <a:spLocks noGrp="1"/>
          </p:cNvSpPr>
          <p:nvPr>
            <p:ph type="title"/>
            <p:custDataLst>
              <p:tags r:id="rId3"/>
            </p:custDataLst>
          </p:nvPr>
        </p:nvSpPr>
        <p:spPr>
          <a:xfrm>
            <a:off x="554736" y="172212"/>
            <a:ext cx="11082528" cy="731520"/>
          </a:xfrm>
        </p:spPr>
        <p:txBody>
          <a:bodyPr vert="horz" wrap="square" lIns="0" tIns="0" rIns="0" bIns="0" rtlCol="0" anchor="t" anchorCtr="0">
            <a:noAutofit/>
          </a:bodyPr>
          <a:lstStyle>
            <a:lvl1pPr rtl="0">
              <a:defRPr lang="en-US" dirty="0"/>
            </a:lvl1pPr>
          </a:lstStyle>
          <a:p>
            <a:pPr lvl="0"/>
            <a:r>
              <a:rPr lang="en-US"/>
              <a:t>Click to edit Master title style</a:t>
            </a:r>
          </a:p>
        </p:txBody>
      </p:sp>
      <p:sp>
        <p:nvSpPr>
          <p:cNvPr id="12" name="3. Subtitle">
            <a:extLst>
              <a:ext uri="{FF2B5EF4-FFF2-40B4-BE49-F238E27FC236}">
                <a16:creationId xmlns:a16="http://schemas.microsoft.com/office/drawing/2014/main" id="{0F8ABF34-9C24-45F4-B9AE-EDBE37FAC548}"/>
              </a:ext>
            </a:extLst>
          </p:cNvPr>
          <p:cNvSpPr>
            <a:spLocks noGrp="1"/>
          </p:cNvSpPr>
          <p:nvPr>
            <p:ph type="subTitle" idx="1"/>
            <p:custDataLst>
              <p:tags r:id="rId4"/>
            </p:custDataLst>
          </p:nvPr>
        </p:nvSpPr>
        <p:spPr>
          <a:xfrm>
            <a:off x="554736" y="944650"/>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rtl="0">
              <a:buNone/>
              <a:defRPr lang="en-US" b="0" baseline="0" dirty="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buNone/>
            </a:pPr>
            <a:r>
              <a:rPr lang="en-US"/>
              <a:t>Click to edit Master subtitle style</a:t>
            </a:r>
          </a:p>
        </p:txBody>
      </p:sp>
      <p:sp>
        <p:nvSpPr>
          <p:cNvPr id="15" name="Slide Number">
            <a:extLst>
              <a:ext uri="{FF2B5EF4-FFF2-40B4-BE49-F238E27FC236}">
                <a16:creationId xmlns:a16="http://schemas.microsoft.com/office/drawing/2014/main" id="{E4920261-0593-4AC5-992E-73B8CB0A1C71}"/>
              </a:ext>
            </a:extLst>
          </p:cNvPr>
          <p:cNvSpPr>
            <a:spLocks noChangeArrowheads="1"/>
          </p:cNvSpPr>
          <p:nvPr userDrawn="1">
            <p:custDataLst>
              <p:tags r:id="rId5"/>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0CC39C66-1ED1-4BBF-87FB-6C74C9A461BE}"/>
              </a:ext>
            </a:extLst>
          </p:cNvPr>
          <p:cNvSpPr txBox="1"/>
          <p:nvPr userDrawn="1">
            <p:custDataLst>
              <p:tags r:id="rId6"/>
            </p:custDataLst>
          </p:nvPr>
        </p:nvSpPr>
        <p:spPr>
          <a:xfrm>
            <a:off x="2125590" y="6568588"/>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0364ABB4-AE33-4DE9-A20C-DBDBFEC0CA11}"/>
              </a:ext>
            </a:extLst>
          </p:cNvPr>
          <p:cNvSpPr>
            <a:spLocks noGrp="1"/>
          </p:cNvSpPr>
          <p:nvPr>
            <p:ph type="body" sz="quarter" idx="10" hasCustomPrompt="1"/>
            <p:custDataLst>
              <p:tags r:id="rId7"/>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854515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rast Top Lef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EDB0C68-81D8-4BCB-8FED-587D098337DD}"/>
              </a:ext>
            </a:extLst>
          </p:cNvPr>
          <p:cNvGraphicFramePr>
            <a:graphicFrameLocks noChangeAspect="1"/>
          </p:cNvGraphicFramePr>
          <p:nvPr userDrawn="1">
            <p:custDataLst>
              <p:tags r:id="rId1"/>
            </p:custDataLst>
            <p:extLst>
              <p:ext uri="{D42A27DB-BD31-4B8C-83A1-F6EECF244321}">
                <p14:modId xmlns:p14="http://schemas.microsoft.com/office/powerpoint/2010/main" val="1103764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8" name="Object 7" hidden="1">
                        <a:extLst>
                          <a:ext uri="{FF2B5EF4-FFF2-40B4-BE49-F238E27FC236}">
                            <a16:creationId xmlns:a16="http://schemas.microsoft.com/office/drawing/2014/main" id="{6EDB0C68-81D8-4BCB-8FED-587D098337DD}"/>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8EAA134-9792-4D41-898E-A83D3A4E3D69}"/>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74A6D15-9D93-480F-A207-CA245151AE26}"/>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33F722E2-991C-4728-97C9-8D281DB3C594}"/>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9" name="1. On-page tracker">
            <a:extLst>
              <a:ext uri="{FF2B5EF4-FFF2-40B4-BE49-F238E27FC236}">
                <a16:creationId xmlns:a16="http://schemas.microsoft.com/office/drawing/2014/main" id="{79744E48-04EF-4FA7-AF06-13E2E4A9BC5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921966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rast 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10AAB5F-CF0A-4C58-81CA-92C1A8CB9003}"/>
              </a:ext>
            </a:extLst>
          </p:cNvPr>
          <p:cNvGraphicFramePr>
            <a:graphicFrameLocks noChangeAspect="1"/>
          </p:cNvGraphicFramePr>
          <p:nvPr userDrawn="1">
            <p:custDataLst>
              <p:tags r:id="rId1"/>
            </p:custDataLst>
            <p:extLst>
              <p:ext uri="{D42A27DB-BD31-4B8C-83A1-F6EECF244321}">
                <p14:modId xmlns:p14="http://schemas.microsoft.com/office/powerpoint/2010/main" val="10192955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E10AAB5F-CF0A-4C58-81CA-92C1A8CB900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A53433-5DFE-4583-A5C0-DE3F3C3DDE8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8CFBA6B2-A084-4532-80C0-2629A5553A76}"/>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677DA9EB-F148-4622-AB71-9F38D348578D}"/>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29A5BC72-B58B-4282-B0EA-EE79CC589D71}"/>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528294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rast 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8064E9-3153-4628-A7D5-81F8DEADB0D6}"/>
              </a:ext>
            </a:extLst>
          </p:cNvPr>
          <p:cNvGraphicFramePr>
            <a:graphicFrameLocks noChangeAspect="1"/>
          </p:cNvGraphicFramePr>
          <p:nvPr userDrawn="1">
            <p:custDataLst>
              <p:tags r:id="rId1"/>
            </p:custDataLst>
            <p:extLst>
              <p:ext uri="{D42A27DB-BD31-4B8C-83A1-F6EECF244321}">
                <p14:modId xmlns:p14="http://schemas.microsoft.com/office/powerpoint/2010/main" val="2359551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F98064E9-3153-4628-A7D5-81F8DEADB0D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2A6BF6C9-3B6D-A6BC-641E-3D41A636D90C}"/>
              </a:ext>
            </a:extLst>
          </p:cNvPr>
          <p:cNvSpPr/>
          <p:nvPr userDrawn="1"/>
        </p:nvSpPr>
        <p:spPr bwMode="white">
          <a:xfrm>
            <a:off x="3176" y="0"/>
            <a:ext cx="12188824" cy="6858006"/>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7" name="Rectangle 16">
            <a:extLst>
              <a:ext uri="{FF2B5EF4-FFF2-40B4-BE49-F238E27FC236}">
                <a16:creationId xmlns:a16="http://schemas.microsoft.com/office/drawing/2014/main" id="{B4F0EA5F-6060-6315-DD1F-36CB5152948F}"/>
              </a:ext>
            </a:extLst>
          </p:cNvPr>
          <p:cNvSpPr/>
          <p:nvPr userDrawn="1"/>
        </p:nvSpPr>
        <p:spPr>
          <a:xfrm>
            <a:off x="11379203" y="6477005"/>
            <a:ext cx="711199" cy="381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18" name="Rectangle 17">
            <a:extLst>
              <a:ext uri="{FF2B5EF4-FFF2-40B4-BE49-F238E27FC236}">
                <a16:creationId xmlns:a16="http://schemas.microsoft.com/office/drawing/2014/main" id="{0C0D8C1B-1778-E6D9-AA22-578258348FB6}"/>
              </a:ext>
            </a:extLst>
          </p:cNvPr>
          <p:cNvSpPr/>
          <p:nvPr userDrawn="1"/>
        </p:nvSpPr>
        <p:spPr>
          <a:xfrm>
            <a:off x="12026174" y="6477000"/>
            <a:ext cx="165825" cy="381000"/>
          </a:xfrm>
          <a:prstGeom prst="rect">
            <a:avLst/>
          </a:prstGeom>
          <a:solidFill>
            <a:srgbClr val="5B67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11" name="Picture 10">
            <a:extLst>
              <a:ext uri="{FF2B5EF4-FFF2-40B4-BE49-F238E27FC236}">
                <a16:creationId xmlns:a16="http://schemas.microsoft.com/office/drawing/2014/main" id="{8B4D6766-2E1D-D5DC-5F05-AC3EC871F4BD}"/>
              </a:ext>
            </a:extLst>
          </p:cNvPr>
          <p:cNvPicPr>
            <a:picLocks noChangeAspect="1"/>
          </p:cNvPicPr>
          <p:nvPr userDrawn="1"/>
        </p:nvPicPr>
        <p:blipFill>
          <a:blip r:embed="rId10" cstate="print">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black">
          <a:xfrm>
            <a:off x="194035" y="5382386"/>
            <a:ext cx="1253765" cy="485014"/>
          </a:xfrm>
          <a:prstGeom prst="rect">
            <a:avLst/>
          </a:prstGeom>
        </p:spPr>
      </p:pic>
      <p:cxnSp>
        <p:nvCxnSpPr>
          <p:cNvPr id="12" name="Straight Connector 11">
            <a:extLst>
              <a:ext uri="{FF2B5EF4-FFF2-40B4-BE49-F238E27FC236}">
                <a16:creationId xmlns:a16="http://schemas.microsoft.com/office/drawing/2014/main" id="{19F9D632-D71D-321A-F8FA-42970EABDF95}"/>
              </a:ext>
            </a:extLst>
          </p:cNvPr>
          <p:cNvCxnSpPr>
            <a:cxnSpLocks/>
          </p:cNvCxnSpPr>
          <p:nvPr userDrawn="1"/>
        </p:nvCxnSpPr>
        <p:spPr>
          <a:xfrm>
            <a:off x="779283" y="6"/>
            <a:ext cx="0" cy="51815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19AFCB8-C4C0-B495-CE85-E2CA75B9D6C0}"/>
              </a:ext>
            </a:extLst>
          </p:cNvPr>
          <p:cNvCxnSpPr>
            <a:cxnSpLocks/>
          </p:cNvCxnSpPr>
          <p:nvPr userDrawn="1"/>
        </p:nvCxnSpPr>
        <p:spPr>
          <a:xfrm>
            <a:off x="779282" y="5943600"/>
            <a:ext cx="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A29BD83-CDDC-657C-6A05-5776C00D3AD3}"/>
              </a:ext>
            </a:extLst>
          </p:cNvPr>
          <p:cNvCxnSpPr>
            <a:cxnSpLocks/>
          </p:cNvCxnSpPr>
          <p:nvPr userDrawn="1"/>
        </p:nvCxnSpPr>
        <p:spPr>
          <a:xfrm>
            <a:off x="779282" y="6477005"/>
            <a:ext cx="114127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44775BD-D07B-6198-5E05-2A33FAF3D2BA}"/>
              </a:ext>
            </a:extLst>
          </p:cNvPr>
          <p:cNvSpPr txBox="1"/>
          <p:nvPr userDrawn="1"/>
        </p:nvSpPr>
        <p:spPr>
          <a:xfrm>
            <a:off x="685800" y="6553200"/>
            <a:ext cx="935921" cy="246221"/>
          </a:xfrm>
          <a:prstGeom prst="rect">
            <a:avLst/>
          </a:prstGeom>
          <a:noFill/>
        </p:spPr>
        <p:txBody>
          <a:bodyPr wrap="square" rtlCol="0">
            <a:spAutoFit/>
          </a:bodyPr>
          <a:lstStyle/>
          <a:p>
            <a:pPr>
              <a:buClr>
                <a:schemeClr val="tx1"/>
              </a:buClr>
            </a:pPr>
            <a:r>
              <a:rPr lang="en-US" sz="1000" b="1">
                <a:solidFill>
                  <a:schemeClr val="tx1"/>
                </a:solidFill>
              </a:rPr>
              <a:t>PUBLIC</a:t>
            </a:r>
          </a:p>
        </p:txBody>
      </p:sp>
      <p:sp>
        <p:nvSpPr>
          <p:cNvPr id="2" name="Rectangle 1" hidden="1">
            <a:extLst>
              <a:ext uri="{FF2B5EF4-FFF2-40B4-BE49-F238E27FC236}">
                <a16:creationId xmlns:a16="http://schemas.microsoft.com/office/drawing/2014/main" id="{A4FCABF2-1291-4CAB-A39C-0FDD2FD8A1F5}"/>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E222DC4C-FD9F-4495-B0EA-3E6F1E35596A}"/>
              </a:ext>
            </a:extLst>
          </p:cNvPr>
          <p:cNvSpPr>
            <a:spLocks noGrp="1"/>
          </p:cNvSpPr>
          <p:nvPr>
            <p:ph type="title"/>
            <p:custDataLst>
              <p:tags r:id="rId3"/>
            </p:custDataLst>
          </p:nvPr>
        </p:nvSpPr>
        <p:spPr>
          <a:xfrm>
            <a:off x="1117601" y="4061922"/>
            <a:ext cx="10519663" cy="677108"/>
          </a:xfrm>
        </p:spPr>
        <p:txBody>
          <a:bodyPr vert="horz" anchor="b">
            <a:noAutofit/>
          </a:bodyPr>
          <a:lstStyle>
            <a:lvl1pPr rtl="0">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9AC4B822-CA6B-4F05-8715-F74C6D5D34B1}"/>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376B40D-309A-4442-81B2-638CDEBB2F76}"/>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9" name="1. On-page tracker">
            <a:extLst>
              <a:ext uri="{FF2B5EF4-FFF2-40B4-BE49-F238E27FC236}">
                <a16:creationId xmlns:a16="http://schemas.microsoft.com/office/drawing/2014/main" id="{8F89071A-FCD4-4931-B959-81108D770B1E}"/>
              </a:ext>
            </a:extLst>
          </p:cNvPr>
          <p:cNvSpPr>
            <a:spLocks noGrp="1"/>
          </p:cNvSpPr>
          <p:nvPr>
            <p:ph type="body" sz="quarter" idx="10" hasCustomPrompt="1"/>
            <p:custDataLst>
              <p:tags r:id="rId6"/>
            </p:custDataLst>
          </p:nvPr>
        </p:nvSpPr>
        <p:spPr>
          <a:xfrm>
            <a:off x="1117601"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7750153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rast 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52273FB-3270-4181-86FF-C1D92782D49D}"/>
              </a:ext>
            </a:extLst>
          </p:cNvPr>
          <p:cNvGraphicFramePr>
            <a:graphicFrameLocks noChangeAspect="1"/>
          </p:cNvGraphicFramePr>
          <p:nvPr userDrawn="1">
            <p:custDataLst>
              <p:tags r:id="rId1"/>
            </p:custDataLst>
            <p:extLst>
              <p:ext uri="{D42A27DB-BD31-4B8C-83A1-F6EECF244321}">
                <p14:modId xmlns:p14="http://schemas.microsoft.com/office/powerpoint/2010/main" val="10177191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F52273FB-3270-4181-86FF-C1D92782D49D}"/>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E3D51E-EFF4-4CED-8D1C-0D351D7D327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FB296734-15F7-4BDF-BF7F-AD560B3E09D7}"/>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vl1pPr>
          </a:lstStyle>
          <a:p>
            <a:r>
              <a:rPr lang="en-US"/>
              <a:t>“Click to add quote</a:t>
            </a:r>
          </a:p>
        </p:txBody>
      </p:sp>
      <p:sp>
        <p:nvSpPr>
          <p:cNvPr id="9" name="3. Subtitle">
            <a:extLst>
              <a:ext uri="{FF2B5EF4-FFF2-40B4-BE49-F238E27FC236}">
                <a16:creationId xmlns:a16="http://schemas.microsoft.com/office/drawing/2014/main" id="{F91EA195-0A6B-4141-BE0A-C29B8632D98B}"/>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8" name="Slide Number">
            <a:extLst>
              <a:ext uri="{FF2B5EF4-FFF2-40B4-BE49-F238E27FC236}">
                <a16:creationId xmlns:a16="http://schemas.microsoft.com/office/drawing/2014/main" id="{9A085514-D1F6-4D77-A23F-C5C66C21AB2E}"/>
              </a:ext>
            </a:extLst>
          </p:cNvPr>
          <p:cNvSpPr>
            <a:spLocks noChangeArrowheads="1"/>
          </p:cNvSpPr>
          <p:nvPr userDrawn="1">
            <p:custDataLst>
              <p:tags r:id="rId5"/>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C5FBD0AF-1EDD-41EB-9A6E-173435ADFFE5}"/>
              </a:ext>
            </a:extLst>
          </p:cNvPr>
          <p:cNvSpPr txBox="1"/>
          <p:nvPr userDrawn="1">
            <p:custDataLst>
              <p:tags r:id="rId6"/>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878CBA30-A797-424E-A56B-F43F015ECE96}"/>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23126788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rast 1/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A3BA4A-22A3-4843-892F-E42C155B4288}"/>
              </a:ext>
            </a:extLst>
          </p:cNvPr>
          <p:cNvGraphicFramePr>
            <a:graphicFrameLocks noChangeAspect="1"/>
          </p:cNvGraphicFramePr>
          <p:nvPr userDrawn="1">
            <p:custDataLst>
              <p:tags r:id="rId1"/>
            </p:custDataLst>
            <p:extLst>
              <p:ext uri="{D42A27DB-BD31-4B8C-83A1-F6EECF244321}">
                <p14:modId xmlns:p14="http://schemas.microsoft.com/office/powerpoint/2010/main" val="30314454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3A3BA4A-22A3-4843-892F-E42C155B4288}"/>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2BA1E0C-CA9F-489D-B144-727B655BD19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chemeClr val="bg2"/>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7C125983-42A9-42F7-AA00-F56CD87B285E}"/>
              </a:ext>
            </a:extLst>
          </p:cNvPr>
          <p:cNvSpPr>
            <a:spLocks noGrp="1"/>
          </p:cNvSpPr>
          <p:nvPr>
            <p:ph type="title"/>
            <p:custDataLst>
              <p:tags r:id="rId5"/>
            </p:custDataLst>
          </p:nvPr>
        </p:nvSpPr>
        <p:spPr>
          <a:xfrm>
            <a:off x="554736" y="2744369"/>
            <a:ext cx="2514600" cy="769441"/>
          </a:xfrm>
        </p:spPr>
        <p:txBody>
          <a:bodyPr vert="horz" anchor="b">
            <a:noAutofit/>
          </a:bodyPr>
          <a:lstStyle>
            <a:lvl1pPr rtl="0">
              <a:defRPr>
                <a:solidFill>
                  <a:schemeClr val="accent2"/>
                </a:solidFill>
              </a:defRPr>
            </a:lvl1pPr>
          </a:lstStyle>
          <a:p>
            <a:r>
              <a:rPr lang="en-US"/>
              <a:t>Click to edit Master title</a:t>
            </a:r>
          </a:p>
        </p:txBody>
      </p:sp>
      <p:sp>
        <p:nvSpPr>
          <p:cNvPr id="20" name="3. Subtitle">
            <a:extLst>
              <a:ext uri="{FF2B5EF4-FFF2-40B4-BE49-F238E27FC236}">
                <a16:creationId xmlns:a16="http://schemas.microsoft.com/office/drawing/2014/main" id="{9D41FF9F-DFB7-4DFF-B338-08A2CA649393}"/>
              </a:ext>
            </a:extLst>
          </p:cNvPr>
          <p:cNvSpPr>
            <a:spLocks noGrp="1"/>
          </p:cNvSpPr>
          <p:nvPr>
            <p:ph type="subTitle" idx="1"/>
            <p:custDataLst>
              <p:tags r:id="rId6"/>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064AC035-5239-45FF-8383-33CBCD30D33E}"/>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bg2"/>
                </a:solidFill>
              </a:rPr>
              <a:t>Source: …</a:t>
            </a:r>
          </a:p>
        </p:txBody>
      </p:sp>
      <p:sp>
        <p:nvSpPr>
          <p:cNvPr id="10" name="1. On-page tracker">
            <a:extLst>
              <a:ext uri="{FF2B5EF4-FFF2-40B4-BE49-F238E27FC236}">
                <a16:creationId xmlns:a16="http://schemas.microsoft.com/office/drawing/2014/main" id="{7E97B40B-AFF2-4819-823D-9831ADC756CA}"/>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79D47193-B762-116E-3906-F0EF689E053F}"/>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BA72964-A5AB-5669-DE3B-D223B80C32F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7" name="TextBox 6">
            <a:extLst>
              <a:ext uri="{FF2B5EF4-FFF2-40B4-BE49-F238E27FC236}">
                <a16:creationId xmlns:a16="http://schemas.microsoft.com/office/drawing/2014/main" id="{C83A4A07-CAF4-8A30-1CB9-5E6D164FAA6E}"/>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pPr>
            <a:r>
              <a:rPr lang="en-US" sz="1000" b="1">
                <a:solidFill>
                  <a:schemeClr val="tx2"/>
                </a:solidFill>
                <a:cs typeface="+mn-cs"/>
              </a:rPr>
              <a:t>PUBLIC</a:t>
            </a:r>
          </a:p>
        </p:txBody>
      </p:sp>
      <p:cxnSp>
        <p:nvCxnSpPr>
          <p:cNvPr id="8" name="Straight Connector 7">
            <a:extLst>
              <a:ext uri="{FF2B5EF4-FFF2-40B4-BE49-F238E27FC236}">
                <a16:creationId xmlns:a16="http://schemas.microsoft.com/office/drawing/2014/main" id="{39AA5B76-E5AC-A58A-6B1A-72605467A4E2}"/>
              </a:ext>
            </a:extLst>
          </p:cNvPr>
          <p:cNvCxnSpPr>
            <a:cxnSpLocks/>
          </p:cNvCxnSpPr>
          <p:nvPr userDrawn="1"/>
        </p:nvCxnSpPr>
        <p:spPr>
          <a:xfrm>
            <a:off x="2125589" y="6477006"/>
            <a:ext cx="943747"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8185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rast 1/3">
    <p:bg>
      <p:bgPr>
        <a:solidFill>
          <a:schemeClr val="tx1"/>
        </a:solid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D6AD2A36-39D2-411F-97A0-A924098965AA}"/>
              </a:ext>
            </a:extLst>
          </p:cNvPr>
          <p:cNvGraphicFramePr>
            <a:graphicFrameLocks noChangeAspect="1"/>
          </p:cNvGraphicFramePr>
          <p:nvPr userDrawn="1">
            <p:custDataLst>
              <p:tags r:id="rId1"/>
            </p:custDataLst>
            <p:extLst>
              <p:ext uri="{D42A27DB-BD31-4B8C-83A1-F6EECF244321}">
                <p14:modId xmlns:p14="http://schemas.microsoft.com/office/powerpoint/2010/main" val="36200631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4" name="Object 2" hidden="1">
                        <a:extLst>
                          <a:ext uri="{FF2B5EF4-FFF2-40B4-BE49-F238E27FC236}">
                            <a16:creationId xmlns:a16="http://schemas.microsoft.com/office/drawing/2014/main" id="{D6AD2A36-39D2-411F-97A0-A924098965AA}"/>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6FA1A46-CC63-4D80-904D-B75922926F0D}"/>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chemeClr val="bg2"/>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F2EA5A09-84EC-4368-8C76-0BEA141A4333}"/>
              </a:ext>
            </a:extLst>
          </p:cNvPr>
          <p:cNvSpPr>
            <a:spLocks noGrp="1"/>
          </p:cNvSpPr>
          <p:nvPr>
            <p:ph type="title"/>
            <p:custDataLst>
              <p:tags r:id="rId5"/>
            </p:custDataLst>
          </p:nvPr>
        </p:nvSpPr>
        <p:spPr>
          <a:xfrm>
            <a:off x="554736" y="2744369"/>
            <a:ext cx="3465576" cy="769441"/>
          </a:xfrm>
          <a:prstGeom prst="rect">
            <a:avLst/>
          </a:prstGeom>
        </p:spPr>
        <p:txBody>
          <a:bodyPr vert="horz" wrap="square" anchor="b">
            <a:noAutofit/>
          </a:bodyPr>
          <a:lstStyle>
            <a:lvl1pPr algn="l" rtl="0">
              <a:defRPr>
                <a:solidFill>
                  <a:schemeClr val="accent2"/>
                </a:solidFill>
              </a:defRPr>
            </a:lvl1pPr>
          </a:lstStyle>
          <a:p>
            <a:r>
              <a:rPr lang="en-US"/>
              <a:t>Click to edit Master title style</a:t>
            </a:r>
          </a:p>
        </p:txBody>
      </p:sp>
      <p:sp>
        <p:nvSpPr>
          <p:cNvPr id="21" name="3. Subtitle">
            <a:extLst>
              <a:ext uri="{FF2B5EF4-FFF2-40B4-BE49-F238E27FC236}">
                <a16:creationId xmlns:a16="http://schemas.microsoft.com/office/drawing/2014/main" id="{4BAE0A91-D3D3-4C9A-9F81-3C13D960A341}"/>
              </a:ext>
            </a:extLst>
          </p:cNvPr>
          <p:cNvSpPr>
            <a:spLocks noGrp="1"/>
          </p:cNvSpPr>
          <p:nvPr>
            <p:ph type="subTitle" idx="1"/>
            <p:custDataLst>
              <p:tags r:id="rId6"/>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5" name="5. Source" hidden="1">
            <a:extLst>
              <a:ext uri="{FF2B5EF4-FFF2-40B4-BE49-F238E27FC236}">
                <a16:creationId xmlns:a16="http://schemas.microsoft.com/office/drawing/2014/main" id="{6BA86AD8-0ECF-4EA8-B346-D8EA2716E80C}"/>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bg2"/>
                </a:solidFill>
              </a:rPr>
              <a:t>Source: …</a:t>
            </a:r>
          </a:p>
        </p:txBody>
      </p:sp>
      <p:sp>
        <p:nvSpPr>
          <p:cNvPr id="10" name="1. On-page tracker">
            <a:extLst>
              <a:ext uri="{FF2B5EF4-FFF2-40B4-BE49-F238E27FC236}">
                <a16:creationId xmlns:a16="http://schemas.microsoft.com/office/drawing/2014/main" id="{2635D98B-97DC-4A80-82A3-A8B3C701B736}"/>
              </a:ext>
            </a:extLst>
          </p:cNvPr>
          <p:cNvSpPr>
            <a:spLocks noGrp="1"/>
          </p:cNvSpPr>
          <p:nvPr>
            <p:ph type="body" sz="quarter" idx="10" hasCustomPrompt="1"/>
            <p:custDataLst>
              <p:tags r:id="rId8"/>
            </p:custDataLst>
          </p:nvPr>
        </p:nvSpPr>
        <p:spPr>
          <a:xfrm>
            <a:off x="554735" y="41597"/>
            <a:ext cx="3465575"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cxnSp>
        <p:nvCxnSpPr>
          <p:cNvPr id="3" name="Straight Connector 2">
            <a:extLst>
              <a:ext uri="{FF2B5EF4-FFF2-40B4-BE49-F238E27FC236}">
                <a16:creationId xmlns:a16="http://schemas.microsoft.com/office/drawing/2014/main" id="{CA5A7727-5AB1-79A1-A56D-4A2DE5EC63AB}"/>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C07BE2D-8A78-BAF3-C818-EF920963DCFD}"/>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7" name="TextBox 6">
            <a:extLst>
              <a:ext uri="{FF2B5EF4-FFF2-40B4-BE49-F238E27FC236}">
                <a16:creationId xmlns:a16="http://schemas.microsoft.com/office/drawing/2014/main" id="{7B6AAB35-A5C0-35F4-9AA4-58524F268659}"/>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pPr>
            <a:r>
              <a:rPr lang="en-US" sz="1000" b="1">
                <a:solidFill>
                  <a:schemeClr val="tx2"/>
                </a:solidFill>
                <a:cs typeface="+mn-cs"/>
              </a:rPr>
              <a:t>PUBLIC</a:t>
            </a:r>
          </a:p>
        </p:txBody>
      </p:sp>
      <p:cxnSp>
        <p:nvCxnSpPr>
          <p:cNvPr id="8" name="Straight Connector 7">
            <a:extLst>
              <a:ext uri="{FF2B5EF4-FFF2-40B4-BE49-F238E27FC236}">
                <a16:creationId xmlns:a16="http://schemas.microsoft.com/office/drawing/2014/main" id="{F76218C6-EA2A-D651-4E9F-F68C6D522C57}"/>
              </a:ext>
            </a:extLst>
          </p:cNvPr>
          <p:cNvCxnSpPr>
            <a:cxnSpLocks/>
          </p:cNvCxnSpPr>
          <p:nvPr userDrawn="1"/>
        </p:nvCxnSpPr>
        <p:spPr>
          <a:xfrm>
            <a:off x="2125589" y="6477006"/>
            <a:ext cx="189472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6952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extLst>
              <p:ext uri="{D42A27DB-BD31-4B8C-83A1-F6EECF244321}">
                <p14:modId xmlns:p14="http://schemas.microsoft.com/office/powerpoint/2010/main" val="1300541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72212"/>
            <a:ext cx="5065776" cy="731520"/>
          </a:xfrm>
        </p:spPr>
        <p:txBody>
          <a:bodyPr vert="horz"/>
          <a:lstStyle>
            <a:lvl1pPr rtl="0">
              <a:defRPr>
                <a:solidFill>
                  <a:schemeClr val="accent2"/>
                </a:solidFill>
              </a:defRPr>
            </a:lvl1pPr>
          </a:lstStyle>
          <a:p>
            <a:r>
              <a:rPr lang="en-US"/>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944650"/>
            <a:ext cx="5065776" cy="246221"/>
          </a:xfrm>
          <a:prstGeom prst="rect">
            <a:avLst/>
          </a:prstGeom>
        </p:spPr>
        <p:txBody>
          <a:bodyPr wrap="square">
            <a:spAutoFit/>
          </a:bodyPr>
          <a:lstStyle>
            <a:lvl1pPr marL="0" indent="0" algn="l" rtl="0">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bg2"/>
                </a:solidFill>
              </a:rPr>
              <a:t>Source: …</a:t>
            </a:r>
          </a:p>
        </p:txBody>
      </p:sp>
      <p:sp>
        <p:nvSpPr>
          <p:cNvPr id="10" name="1. On-page tracker">
            <a:extLst>
              <a:ext uri="{FF2B5EF4-FFF2-40B4-BE49-F238E27FC236}">
                <a16:creationId xmlns:a16="http://schemas.microsoft.com/office/drawing/2014/main" id="{A6404B0A-A2B8-4CC0-AACE-22B9A9D22DC4}"/>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cxnSp>
        <p:nvCxnSpPr>
          <p:cNvPr id="4" name="Straight Connector 3">
            <a:extLst>
              <a:ext uri="{FF2B5EF4-FFF2-40B4-BE49-F238E27FC236}">
                <a16:creationId xmlns:a16="http://schemas.microsoft.com/office/drawing/2014/main" id="{705BE378-9D7F-F20C-8CEB-3A7166DB9FDA}"/>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77C3B61-7BD0-0EDE-9EA3-982A1F08129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BFE86794-9927-CD0B-2130-149B8E33A34C}"/>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pPr>
            <a:r>
              <a:rPr lang="en-US" sz="1000" b="1">
                <a:solidFill>
                  <a:schemeClr val="tx2"/>
                </a:solidFill>
                <a:cs typeface="+mn-cs"/>
              </a:rPr>
              <a:t>PUBLIC</a:t>
            </a:r>
          </a:p>
        </p:txBody>
      </p:sp>
      <p:cxnSp>
        <p:nvCxnSpPr>
          <p:cNvPr id="8" name="Straight Connector 7">
            <a:extLst>
              <a:ext uri="{FF2B5EF4-FFF2-40B4-BE49-F238E27FC236}">
                <a16:creationId xmlns:a16="http://schemas.microsoft.com/office/drawing/2014/main" id="{FF030CC5-CA3F-1EF0-C73F-09EFBED95AC0}"/>
              </a:ext>
            </a:extLst>
          </p:cNvPr>
          <p:cNvCxnSpPr>
            <a:cxnSpLocks/>
          </p:cNvCxnSpPr>
          <p:nvPr userDrawn="1"/>
        </p:nvCxnSpPr>
        <p:spPr>
          <a:xfrm>
            <a:off x="2125589" y="6477006"/>
            <a:ext cx="3494923"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2B4F6C8E-41C3-6F09-AE88-03D31F94DFE6}"/>
              </a:ext>
            </a:extLst>
          </p:cNvPr>
          <p:cNvGrpSpPr/>
          <p:nvPr userDrawn="1"/>
        </p:nvGrpSpPr>
        <p:grpSpPr>
          <a:xfrm>
            <a:off x="406400" y="172212"/>
            <a:ext cx="1320800" cy="518318"/>
            <a:chOff x="406400" y="243682"/>
            <a:chExt cx="1320800" cy="518318"/>
          </a:xfrm>
        </p:grpSpPr>
        <p:sp>
          <p:nvSpPr>
            <p:cNvPr id="12" name="Rectangle 11">
              <a:extLst>
                <a:ext uri="{FF2B5EF4-FFF2-40B4-BE49-F238E27FC236}">
                  <a16:creationId xmlns:a16="http://schemas.microsoft.com/office/drawing/2014/main" id="{E4D6C2AE-D857-F27B-9F53-55E83C97CBA1}"/>
                </a:ext>
              </a:extLst>
            </p:cNvPr>
            <p:cNvSpPr/>
            <p:nvPr/>
          </p:nvSpPr>
          <p:spPr>
            <a:xfrm>
              <a:off x="406400" y="243682"/>
              <a:ext cx="101600" cy="5183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3" name="Straight Connector 12">
              <a:extLst>
                <a:ext uri="{FF2B5EF4-FFF2-40B4-BE49-F238E27FC236}">
                  <a16:creationId xmlns:a16="http://schemas.microsoft.com/office/drawing/2014/main" id="{69C7A4AC-C74A-FCAA-B3A0-5B6D91EB4FD4}"/>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877398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12440894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0" name="2. Slide Title">
            <a:extLst>
              <a:ext uri="{FF2B5EF4-FFF2-40B4-BE49-F238E27FC236}">
                <a16:creationId xmlns:a16="http://schemas.microsoft.com/office/drawing/2014/main" id="{E1D61C74-F3E2-42EF-998D-BEC7B3EBD0BC}"/>
              </a:ext>
            </a:extLst>
          </p:cNvPr>
          <p:cNvSpPr>
            <a:spLocks noGrp="1"/>
          </p:cNvSpPr>
          <p:nvPr>
            <p:ph type="title"/>
            <p:custDataLst>
              <p:tags r:id="rId3"/>
            </p:custDataLst>
          </p:nvPr>
        </p:nvSpPr>
        <p:spPr>
          <a:xfrm>
            <a:off x="554736" y="172212"/>
            <a:ext cx="6967728" cy="731520"/>
          </a:xfrm>
        </p:spPr>
        <p:txBody>
          <a:bodyPr vert="horz"/>
          <a:lstStyle>
            <a:lvl1pPr rtl="0">
              <a:defRPr>
                <a:solidFill>
                  <a:schemeClr val="accent2"/>
                </a:solidFill>
              </a:defRPr>
            </a:lvl1pPr>
          </a:lstStyle>
          <a:p>
            <a:r>
              <a:rPr lang="en-US"/>
              <a:t>Click to edit Master title style</a:t>
            </a: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1" name="3. Subtitle">
            <a:extLst>
              <a:ext uri="{FF2B5EF4-FFF2-40B4-BE49-F238E27FC236}">
                <a16:creationId xmlns:a16="http://schemas.microsoft.com/office/drawing/2014/main" id="{48CA3F7F-79C3-4776-BD80-2B6BECA0AF60}"/>
              </a:ext>
            </a:extLst>
          </p:cNvPr>
          <p:cNvSpPr>
            <a:spLocks noGrp="1"/>
          </p:cNvSpPr>
          <p:nvPr>
            <p:ph type="subTitle" idx="1"/>
            <p:custDataLst>
              <p:tags r:id="rId6"/>
            </p:custDataLst>
          </p:nvPr>
        </p:nvSpPr>
        <p:spPr>
          <a:xfrm>
            <a:off x="554736" y="944650"/>
            <a:ext cx="6967728" cy="246221"/>
          </a:xfrm>
          <a:prstGeom prst="rect">
            <a:avLst/>
          </a:prstGeom>
        </p:spPr>
        <p:txBody>
          <a:bodyPr wrap="square">
            <a:spAutoFit/>
          </a:bodyPr>
          <a:lstStyle>
            <a:lvl1pPr marL="0" indent="0" algn="l" rtl="0">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7"/>
            </p:custDataLst>
          </p:nvPr>
        </p:nvSpPr>
        <p:spPr>
          <a:xfrm>
            <a:off x="2125590" y="6568588"/>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bg2"/>
                </a:solidFill>
              </a:rPr>
              <a:t>Source: …</a:t>
            </a:r>
          </a:p>
        </p:txBody>
      </p:sp>
      <p:sp>
        <p:nvSpPr>
          <p:cNvPr id="10" name="1. On-page tracker">
            <a:extLst>
              <a:ext uri="{FF2B5EF4-FFF2-40B4-BE49-F238E27FC236}">
                <a16:creationId xmlns:a16="http://schemas.microsoft.com/office/drawing/2014/main" id="{6F53EF37-F1B6-47E2-A119-A2386F59B295}"/>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0C4571D9-ABE1-532E-BE19-A3F0F46BBE10}"/>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9927D69-0B7D-09E9-12D5-A5A68682BBBF}"/>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5E37F3AC-6301-9861-14CC-FD8911A87C5E}"/>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pPr>
            <a:r>
              <a:rPr lang="en-US" sz="1000" b="1">
                <a:solidFill>
                  <a:schemeClr val="tx2"/>
                </a:solidFill>
                <a:cs typeface="+mn-cs"/>
              </a:rPr>
              <a:t>PUBLIC</a:t>
            </a:r>
          </a:p>
        </p:txBody>
      </p:sp>
      <p:cxnSp>
        <p:nvCxnSpPr>
          <p:cNvPr id="8" name="Straight Connector 7">
            <a:extLst>
              <a:ext uri="{FF2B5EF4-FFF2-40B4-BE49-F238E27FC236}">
                <a16:creationId xmlns:a16="http://schemas.microsoft.com/office/drawing/2014/main" id="{B3604FD3-A713-996F-F520-5FDE0D975617}"/>
              </a:ext>
            </a:extLst>
          </p:cNvPr>
          <p:cNvCxnSpPr>
            <a:cxnSpLocks/>
          </p:cNvCxnSpPr>
          <p:nvPr userDrawn="1"/>
        </p:nvCxnSpPr>
        <p:spPr>
          <a:xfrm>
            <a:off x="2125589" y="6477006"/>
            <a:ext cx="5396875"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999E597B-848E-32D4-BE42-D7979B0A3583}"/>
              </a:ext>
            </a:extLst>
          </p:cNvPr>
          <p:cNvGrpSpPr/>
          <p:nvPr userDrawn="1"/>
        </p:nvGrpSpPr>
        <p:grpSpPr>
          <a:xfrm>
            <a:off x="406400" y="172212"/>
            <a:ext cx="1320800" cy="518318"/>
            <a:chOff x="406400" y="243682"/>
            <a:chExt cx="1320800" cy="518318"/>
          </a:xfrm>
        </p:grpSpPr>
        <p:sp>
          <p:nvSpPr>
            <p:cNvPr id="12" name="Rectangle 11">
              <a:extLst>
                <a:ext uri="{FF2B5EF4-FFF2-40B4-BE49-F238E27FC236}">
                  <a16:creationId xmlns:a16="http://schemas.microsoft.com/office/drawing/2014/main" id="{DA4FD8FE-1BD4-07E4-0D55-52EA4D4B80A6}"/>
                </a:ext>
              </a:extLst>
            </p:cNvPr>
            <p:cNvSpPr/>
            <p:nvPr/>
          </p:nvSpPr>
          <p:spPr>
            <a:xfrm>
              <a:off x="406400" y="243682"/>
              <a:ext cx="101600" cy="5183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3" name="Straight Connector 12">
              <a:extLst>
                <a:ext uri="{FF2B5EF4-FFF2-40B4-BE49-F238E27FC236}">
                  <a16:creationId xmlns:a16="http://schemas.microsoft.com/office/drawing/2014/main" id="{80CC2BC3-2DD5-BBFF-A0DD-69208C617CAD}"/>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234228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24916982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8781416"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72212"/>
            <a:ext cx="7918704" cy="731520"/>
          </a:xfrm>
        </p:spPr>
        <p:txBody>
          <a:bodyPr vert="horz"/>
          <a:lstStyle>
            <a:lvl1pPr rtl="0">
              <a:defRPr>
                <a:solidFill>
                  <a:schemeClr val="accent2"/>
                </a:solidFill>
              </a:defRPr>
            </a:lvl1pPr>
          </a:lstStyle>
          <a:p>
            <a:r>
              <a:rPr lang="en-US"/>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944650"/>
            <a:ext cx="7918704" cy="246221"/>
          </a:xfrm>
          <a:prstGeom prst="rect">
            <a:avLst/>
          </a:prstGeom>
        </p:spPr>
        <p:txBody>
          <a:bodyPr wrap="square">
            <a:spAutoFit/>
          </a:bodyPr>
          <a:lstStyle>
            <a:lvl1pPr marL="0" indent="0" algn="l" rtl="0">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bg2"/>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9768EECA-1A03-46B2-B9BB-3C455A3710A4}"/>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1508E905-D4F6-A3DE-07F1-B7579DA43F52}"/>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0FFFDFD-F851-B4B7-922A-87FCDDC52879}"/>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FC511F1D-FCF3-0136-8318-92725DF65634}"/>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pPr>
            <a:r>
              <a:rPr lang="en-US" sz="1000" b="1">
                <a:solidFill>
                  <a:schemeClr val="tx2"/>
                </a:solidFill>
                <a:cs typeface="+mn-cs"/>
              </a:rPr>
              <a:t>PUBLIC</a:t>
            </a:r>
          </a:p>
        </p:txBody>
      </p:sp>
      <p:cxnSp>
        <p:nvCxnSpPr>
          <p:cNvPr id="7" name="Straight Connector 6">
            <a:extLst>
              <a:ext uri="{FF2B5EF4-FFF2-40B4-BE49-F238E27FC236}">
                <a16:creationId xmlns:a16="http://schemas.microsoft.com/office/drawing/2014/main" id="{1E506838-4B8D-E3BA-5A29-D0B8EA3A8909}"/>
              </a:ext>
            </a:extLst>
          </p:cNvPr>
          <p:cNvCxnSpPr>
            <a:cxnSpLocks/>
          </p:cNvCxnSpPr>
          <p:nvPr userDrawn="1"/>
        </p:nvCxnSpPr>
        <p:spPr>
          <a:xfrm>
            <a:off x="2125589" y="6477006"/>
            <a:ext cx="634785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E35EA2B7-189C-213B-001E-A1B794D5DE5B}"/>
              </a:ext>
            </a:extLst>
          </p:cNvPr>
          <p:cNvGrpSpPr/>
          <p:nvPr userDrawn="1"/>
        </p:nvGrpSpPr>
        <p:grpSpPr>
          <a:xfrm>
            <a:off x="406400" y="172212"/>
            <a:ext cx="1320800" cy="518318"/>
            <a:chOff x="406400" y="243682"/>
            <a:chExt cx="1320800" cy="518318"/>
          </a:xfrm>
        </p:grpSpPr>
        <p:sp>
          <p:nvSpPr>
            <p:cNvPr id="11" name="Rectangle 10">
              <a:extLst>
                <a:ext uri="{FF2B5EF4-FFF2-40B4-BE49-F238E27FC236}">
                  <a16:creationId xmlns:a16="http://schemas.microsoft.com/office/drawing/2014/main" id="{ED140A61-596E-EEA1-0BAF-C1D20414DF80}"/>
                </a:ext>
              </a:extLst>
            </p:cNvPr>
            <p:cNvSpPr/>
            <p:nvPr/>
          </p:nvSpPr>
          <p:spPr>
            <a:xfrm>
              <a:off x="406400" y="243682"/>
              <a:ext cx="101600" cy="5183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2" name="Straight Connector 11">
              <a:extLst>
                <a:ext uri="{FF2B5EF4-FFF2-40B4-BE49-F238E27FC236}">
                  <a16:creationId xmlns:a16="http://schemas.microsoft.com/office/drawing/2014/main" id="{0E957CC5-9C44-A60C-D762-2F0C02CD704E}"/>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91182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1260611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lnSpc>
                <a:spcPct val="100000"/>
              </a:lnSpc>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8524986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Reverse 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extLst>
              <p:ext uri="{D42A27DB-BD31-4B8C-83A1-F6EECF244321}">
                <p14:modId xmlns:p14="http://schemas.microsoft.com/office/powerpoint/2010/main" val="10283794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rgbClr val="000000"/>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rgbClr val="000000"/>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72212"/>
            <a:ext cx="5065776" cy="731520"/>
          </a:xfrm>
        </p:spPr>
        <p:txBody>
          <a:bodyPr vert="horz"/>
          <a:lstStyle>
            <a:lvl1pPr rtl="0">
              <a:defRPr>
                <a:solidFill>
                  <a:schemeClr val="tx1"/>
                </a:solidFill>
              </a:defRPr>
            </a:lvl1pPr>
          </a:lstStyle>
          <a:p>
            <a:r>
              <a:rPr lang="en-US"/>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944650"/>
            <a:ext cx="50657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tx1"/>
                </a:solidFill>
              </a:rPr>
              <a:t>Source: …</a:t>
            </a:r>
          </a:p>
        </p:txBody>
      </p:sp>
      <p:sp>
        <p:nvSpPr>
          <p:cNvPr id="10" name="1. On-page tracker">
            <a:extLst>
              <a:ext uri="{FF2B5EF4-FFF2-40B4-BE49-F238E27FC236}">
                <a16:creationId xmlns:a16="http://schemas.microsoft.com/office/drawing/2014/main" id="{A6404B0A-A2B8-4CC0-AACE-22B9A9D22DC4}"/>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tx1"/>
                </a:solidFill>
                <a:cs typeface="+mn-cs"/>
              </a:defRPr>
            </a:lvl1pPr>
          </a:lstStyle>
          <a:p>
            <a:pPr lvl="0">
              <a:buNone/>
            </a:pPr>
            <a:r>
              <a:rPr lang="en-US"/>
              <a:t>Add tracker</a:t>
            </a:r>
          </a:p>
        </p:txBody>
      </p:sp>
      <p:cxnSp>
        <p:nvCxnSpPr>
          <p:cNvPr id="4" name="Straight Connector 3">
            <a:extLst>
              <a:ext uri="{FF2B5EF4-FFF2-40B4-BE49-F238E27FC236}">
                <a16:creationId xmlns:a16="http://schemas.microsoft.com/office/drawing/2014/main" id="{DA9B7E09-8402-16E1-E766-F8B6ECEB9AEF}"/>
              </a:ext>
            </a:extLst>
          </p:cNvPr>
          <p:cNvCxnSpPr>
            <a:cxnSpLocks/>
          </p:cNvCxnSpPr>
          <p:nvPr userDrawn="1"/>
        </p:nvCxnSpPr>
        <p:spPr>
          <a:xfrm>
            <a:off x="101600" y="6477000"/>
            <a:ext cx="6604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14D9DE3-E6BB-24B0-E8DB-AD0A0C2B82B7}"/>
              </a:ext>
            </a:extLst>
          </p:cNvPr>
          <p:cNvPicPr>
            <a:picLocks noChangeAspect="1"/>
          </p:cNvPicPr>
          <p:nvPr userDrawn="1"/>
        </p:nvPicPr>
        <p:blipFill>
          <a:blip r:embed="rId12" cstate="print">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E46899D8-B4D1-7B41-C9E7-C29EEEA69F7F}"/>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8" name="Straight Connector 7">
            <a:extLst>
              <a:ext uri="{FF2B5EF4-FFF2-40B4-BE49-F238E27FC236}">
                <a16:creationId xmlns:a16="http://schemas.microsoft.com/office/drawing/2014/main" id="{20E2A1E7-FD45-4F51-F2B7-DCAA96696660}"/>
              </a:ext>
            </a:extLst>
          </p:cNvPr>
          <p:cNvCxnSpPr>
            <a:cxnSpLocks/>
          </p:cNvCxnSpPr>
          <p:nvPr userDrawn="1"/>
        </p:nvCxnSpPr>
        <p:spPr>
          <a:xfrm>
            <a:off x="2125589" y="6477006"/>
            <a:ext cx="349492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97D533D4-A1A9-575F-087B-229833B7516C}"/>
              </a:ext>
            </a:extLst>
          </p:cNvPr>
          <p:cNvGrpSpPr/>
          <p:nvPr userDrawn="1"/>
        </p:nvGrpSpPr>
        <p:grpSpPr>
          <a:xfrm>
            <a:off x="406400" y="172212"/>
            <a:ext cx="1320800" cy="518318"/>
            <a:chOff x="406400" y="243682"/>
            <a:chExt cx="1320800" cy="518318"/>
          </a:xfrm>
        </p:grpSpPr>
        <p:sp>
          <p:nvSpPr>
            <p:cNvPr id="11" name="Rectangle 10">
              <a:extLst>
                <a:ext uri="{FF2B5EF4-FFF2-40B4-BE49-F238E27FC236}">
                  <a16:creationId xmlns:a16="http://schemas.microsoft.com/office/drawing/2014/main" id="{7C8ABE7F-9A5F-7C6B-71DF-FF1621FBB6F5}"/>
                </a:ext>
              </a:extLst>
            </p:cNvPr>
            <p:cNvSpPr/>
            <p:nvPr/>
          </p:nvSpPr>
          <p:spPr>
            <a:xfrm>
              <a:off x="406400" y="243682"/>
              <a:ext cx="101600" cy="5183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2" name="Straight Connector 11">
              <a:extLst>
                <a:ext uri="{FF2B5EF4-FFF2-40B4-BE49-F238E27FC236}">
                  <a16:creationId xmlns:a16="http://schemas.microsoft.com/office/drawing/2014/main" id="{C37311A7-814E-C188-38E3-F0755BC3ABFD}"/>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178739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Reverse 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32407803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rgbClr val="000000"/>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rgbClr val="000000"/>
              </a:solidFill>
              <a:latin typeface="+mn-lt"/>
              <a:ea typeface="+mn-ea"/>
              <a:cs typeface="Arial" panose="020B0604020202020204" pitchFamily="34" charset="0"/>
            </a:endParaRP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5"/>
            </p:custDataLst>
          </p:nvPr>
        </p:nvSpPr>
        <p:spPr>
          <a:xfrm>
            <a:off x="2125590" y="6568588"/>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tx1"/>
                </a:solidFill>
              </a:rPr>
              <a:t>Source: …</a:t>
            </a:r>
          </a:p>
        </p:txBody>
      </p:sp>
      <p:sp>
        <p:nvSpPr>
          <p:cNvPr id="10" name="1. On-page tracker">
            <a:extLst>
              <a:ext uri="{FF2B5EF4-FFF2-40B4-BE49-F238E27FC236}">
                <a16:creationId xmlns:a16="http://schemas.microsoft.com/office/drawing/2014/main" id="{6F53EF37-F1B6-47E2-A119-A2386F59B295}"/>
              </a:ext>
            </a:extLst>
          </p:cNvPr>
          <p:cNvSpPr>
            <a:spLocks noGrp="1"/>
          </p:cNvSpPr>
          <p:nvPr>
            <p:ph type="body" sz="quarter" idx="10" hasCustomPrompt="1"/>
            <p:custDataLst>
              <p:tags r:id="rId6"/>
            </p:custDataLst>
          </p:nvPr>
        </p:nvSpPr>
        <p:spPr>
          <a:xfrm>
            <a:off x="554735" y="41597"/>
            <a:ext cx="3465576" cy="123111"/>
          </a:xfrm>
          <a:prstGeom prst="rect">
            <a:avLst/>
          </a:prstGeom>
          <a:ln w="6350">
            <a:noFill/>
            <a:miter lim="800000"/>
          </a:ln>
        </p:spPr>
        <p:txBody>
          <a:bodyPr vert="horz" wrap="square" lIns="0" tIns="0" rIns="0" bIns="0" rtlCol="0">
            <a:noAutofit/>
          </a:bodyPr>
          <a:lstStyle>
            <a:lvl1pPr rtl="0">
              <a:defRPr lang="en-US" sz="800" b="0" dirty="0">
                <a:solidFill>
                  <a:schemeClr val="tx1"/>
                </a:solidFill>
                <a:cs typeface="+mn-cs"/>
              </a:defRPr>
            </a:lvl1pPr>
          </a:lstStyle>
          <a:p>
            <a:pPr lvl="0">
              <a:buNone/>
            </a:pPr>
            <a:r>
              <a:rPr lang="en-US"/>
              <a:t>Add tracker</a:t>
            </a:r>
          </a:p>
        </p:txBody>
      </p:sp>
      <p:sp>
        <p:nvSpPr>
          <p:cNvPr id="11" name="2. Slide Title">
            <a:extLst>
              <a:ext uri="{FF2B5EF4-FFF2-40B4-BE49-F238E27FC236}">
                <a16:creationId xmlns:a16="http://schemas.microsoft.com/office/drawing/2014/main" id="{A2A8C6A2-26B8-46D0-B6A4-4D8C91B2772E}"/>
              </a:ext>
            </a:extLst>
          </p:cNvPr>
          <p:cNvSpPr>
            <a:spLocks noGrp="1"/>
          </p:cNvSpPr>
          <p:nvPr>
            <p:ph type="title"/>
            <p:custDataLst>
              <p:tags r:id="rId7"/>
            </p:custDataLst>
          </p:nvPr>
        </p:nvSpPr>
        <p:spPr>
          <a:xfrm>
            <a:off x="554736" y="2744369"/>
            <a:ext cx="3465576" cy="769441"/>
          </a:xfrm>
          <a:prstGeom prst="rect">
            <a:avLst/>
          </a:prstGeom>
        </p:spPr>
        <p:txBody>
          <a:bodyPr vert="horz" wrap="square" anchor="b">
            <a:noAutofit/>
          </a:bodyPr>
          <a:lstStyle>
            <a:lvl1pPr algn="l" rtl="0">
              <a:defRPr>
                <a:solidFill>
                  <a:schemeClr val="tx1"/>
                </a:solidFill>
              </a:defRPr>
            </a:lvl1pPr>
          </a:lstStyle>
          <a:p>
            <a:r>
              <a:rPr lang="en-US"/>
              <a:t>Click to edit Master title style</a:t>
            </a:r>
          </a:p>
        </p:txBody>
      </p:sp>
      <p:sp>
        <p:nvSpPr>
          <p:cNvPr id="12" name="3. Subtitle">
            <a:extLst>
              <a:ext uri="{FF2B5EF4-FFF2-40B4-BE49-F238E27FC236}">
                <a16:creationId xmlns:a16="http://schemas.microsoft.com/office/drawing/2014/main" id="{63DE0353-99BC-4322-9D9F-E3C1556B87A4}"/>
              </a:ext>
            </a:extLst>
          </p:cNvPr>
          <p:cNvSpPr>
            <a:spLocks noGrp="1"/>
          </p:cNvSpPr>
          <p:nvPr>
            <p:ph type="subTitle" idx="1"/>
            <p:custDataLst>
              <p:tags r:id="rId8"/>
            </p:custDataLst>
          </p:nvPr>
        </p:nvSpPr>
        <p:spPr>
          <a:xfrm>
            <a:off x="554734" y="3659644"/>
            <a:ext cx="3465576"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cxnSp>
        <p:nvCxnSpPr>
          <p:cNvPr id="2" name="Straight Connector 1">
            <a:extLst>
              <a:ext uri="{FF2B5EF4-FFF2-40B4-BE49-F238E27FC236}">
                <a16:creationId xmlns:a16="http://schemas.microsoft.com/office/drawing/2014/main" id="{73C647C9-9EFC-EBB1-54CE-DD6D5F8CC898}"/>
              </a:ext>
            </a:extLst>
          </p:cNvPr>
          <p:cNvCxnSpPr>
            <a:cxnSpLocks/>
          </p:cNvCxnSpPr>
          <p:nvPr userDrawn="1"/>
        </p:nvCxnSpPr>
        <p:spPr>
          <a:xfrm>
            <a:off x="101600" y="6477000"/>
            <a:ext cx="6604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3401658-B2DB-D29A-37F5-D443CF4C008C}"/>
              </a:ext>
            </a:extLst>
          </p:cNvPr>
          <p:cNvPicPr>
            <a:picLocks noChangeAspect="1"/>
          </p:cNvPicPr>
          <p:nvPr userDrawn="1"/>
        </p:nvPicPr>
        <p:blipFill>
          <a:blip r:embed="rId12" cstate="print">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02DB224D-A0E0-D23C-2B38-FDA0385C4119}"/>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8" name="Straight Connector 7">
            <a:extLst>
              <a:ext uri="{FF2B5EF4-FFF2-40B4-BE49-F238E27FC236}">
                <a16:creationId xmlns:a16="http://schemas.microsoft.com/office/drawing/2014/main" id="{00BB6510-1617-F022-3FAB-A8FAB3DFFB2B}"/>
              </a:ext>
            </a:extLst>
          </p:cNvPr>
          <p:cNvCxnSpPr>
            <a:cxnSpLocks/>
          </p:cNvCxnSpPr>
          <p:nvPr userDrawn="1"/>
        </p:nvCxnSpPr>
        <p:spPr>
          <a:xfrm>
            <a:off x="2125589" y="6477006"/>
            <a:ext cx="18947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1994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Reverse 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2189880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0"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000000"/>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9768EECA-1A03-46B2-B9BB-3C455A3710A4}"/>
              </a:ext>
            </a:extLst>
          </p:cNvPr>
          <p:cNvSpPr>
            <a:spLocks noGrp="1"/>
          </p:cNvSpPr>
          <p:nvPr>
            <p:ph type="body" sz="quarter" idx="10" hasCustomPrompt="1"/>
            <p:custDataLst>
              <p:tags r:id="rId6"/>
            </p:custDataLst>
          </p:nvPr>
        </p:nvSpPr>
        <p:spPr>
          <a:xfrm>
            <a:off x="554735" y="41597"/>
            <a:ext cx="2514600" cy="123111"/>
          </a:xfrm>
          <a:prstGeom prst="rect">
            <a:avLst/>
          </a:prstGeom>
          <a:ln w="6350">
            <a:noFill/>
            <a:miter lim="800000"/>
          </a:ln>
        </p:spPr>
        <p:txBody>
          <a:bodyPr vert="horz" wrap="square" lIns="0" tIns="0" rIns="0" bIns="0" rtlCol="0">
            <a:noAutofit/>
          </a:bodyPr>
          <a:lstStyle>
            <a:lvl1pPr rtl="0">
              <a:defRPr lang="en-US" sz="800" b="0" dirty="0">
                <a:solidFill>
                  <a:schemeClr val="tx1"/>
                </a:solidFill>
                <a:cs typeface="+mn-cs"/>
              </a:defRPr>
            </a:lvl1pPr>
          </a:lstStyle>
          <a:p>
            <a:pPr lvl="0">
              <a:buNone/>
            </a:pPr>
            <a:r>
              <a:rPr lang="en-US"/>
              <a:t>Add tracker</a:t>
            </a:r>
          </a:p>
        </p:txBody>
      </p:sp>
      <p:sp>
        <p:nvSpPr>
          <p:cNvPr id="11" name="2. Slide Title">
            <a:extLst>
              <a:ext uri="{FF2B5EF4-FFF2-40B4-BE49-F238E27FC236}">
                <a16:creationId xmlns:a16="http://schemas.microsoft.com/office/drawing/2014/main" id="{201E918A-7ADD-4595-9E5C-36C3D305CA4A}"/>
              </a:ext>
            </a:extLst>
          </p:cNvPr>
          <p:cNvSpPr>
            <a:spLocks noGrp="1"/>
          </p:cNvSpPr>
          <p:nvPr>
            <p:ph type="title"/>
            <p:custDataLst>
              <p:tags r:id="rId7"/>
            </p:custDataLst>
          </p:nvPr>
        </p:nvSpPr>
        <p:spPr>
          <a:xfrm>
            <a:off x="554736" y="2744369"/>
            <a:ext cx="2514600" cy="769441"/>
          </a:xfrm>
        </p:spPr>
        <p:txBody>
          <a:bodyPr vert="horz" anchor="b">
            <a:noAutofit/>
          </a:bodyPr>
          <a:lstStyle>
            <a:lvl1pPr rtl="0">
              <a:defRPr>
                <a:solidFill>
                  <a:schemeClr val="tx1"/>
                </a:solidFill>
              </a:defRPr>
            </a:lvl1pPr>
          </a:lstStyle>
          <a:p>
            <a:r>
              <a:rPr lang="en-US"/>
              <a:t>Click to edit Master title</a:t>
            </a:r>
          </a:p>
        </p:txBody>
      </p:sp>
      <p:sp>
        <p:nvSpPr>
          <p:cNvPr id="12" name="3. Subtitle">
            <a:extLst>
              <a:ext uri="{FF2B5EF4-FFF2-40B4-BE49-F238E27FC236}">
                <a16:creationId xmlns:a16="http://schemas.microsoft.com/office/drawing/2014/main" id="{A0895B2F-2F72-4935-BC7F-BEA280D6C542}"/>
              </a:ext>
            </a:extLst>
          </p:cNvPr>
          <p:cNvSpPr>
            <a:spLocks noGrp="1"/>
          </p:cNvSpPr>
          <p:nvPr>
            <p:ph type="subTitle" idx="1"/>
            <p:custDataLst>
              <p:tags r:id="rId8"/>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cxnSp>
        <p:nvCxnSpPr>
          <p:cNvPr id="2" name="Straight Connector 1">
            <a:extLst>
              <a:ext uri="{FF2B5EF4-FFF2-40B4-BE49-F238E27FC236}">
                <a16:creationId xmlns:a16="http://schemas.microsoft.com/office/drawing/2014/main" id="{9B6554B8-D11C-FF17-C046-6CBC0ECE36C1}"/>
              </a:ext>
            </a:extLst>
          </p:cNvPr>
          <p:cNvCxnSpPr>
            <a:cxnSpLocks/>
          </p:cNvCxnSpPr>
          <p:nvPr userDrawn="1"/>
        </p:nvCxnSpPr>
        <p:spPr>
          <a:xfrm>
            <a:off x="101600" y="6477000"/>
            <a:ext cx="6604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ECDE7F9-67C6-FA83-EFD8-BAFAC9C487F3}"/>
              </a:ext>
            </a:extLst>
          </p:cNvPr>
          <p:cNvPicPr>
            <a:picLocks noChangeAspect="1"/>
          </p:cNvPicPr>
          <p:nvPr userDrawn="1"/>
        </p:nvPicPr>
        <p:blipFill>
          <a:blip r:embed="rId12" cstate="print">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EC8183F2-BE82-2FAF-2986-D0CFF0AAAFF8}"/>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7" name="Straight Connector 6">
            <a:extLst>
              <a:ext uri="{FF2B5EF4-FFF2-40B4-BE49-F238E27FC236}">
                <a16:creationId xmlns:a16="http://schemas.microsoft.com/office/drawing/2014/main" id="{DD16298A-D098-8C1B-51ED-99DF186DC6C4}"/>
              </a:ext>
            </a:extLst>
          </p:cNvPr>
          <p:cNvCxnSpPr>
            <a:cxnSpLocks/>
          </p:cNvCxnSpPr>
          <p:nvPr userDrawn="1"/>
        </p:nvCxnSpPr>
        <p:spPr>
          <a:xfrm>
            <a:off x="2125589" y="6477006"/>
            <a:ext cx="94374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0587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ntrast 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937BF69-DBBB-44FA-AA65-8999BD8B4E5F}"/>
              </a:ext>
            </a:extLst>
          </p:cNvPr>
          <p:cNvGraphicFramePr>
            <a:graphicFrameLocks noChangeAspect="1"/>
          </p:cNvGraphicFramePr>
          <p:nvPr userDrawn="1">
            <p:custDataLst>
              <p:tags r:id="rId1"/>
            </p:custDataLst>
            <p:extLst>
              <p:ext uri="{D42A27DB-BD31-4B8C-83A1-F6EECF244321}">
                <p14:modId xmlns:p14="http://schemas.microsoft.com/office/powerpoint/2010/main" val="134034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D937BF69-DBBB-44FA-AA65-8999BD8B4E5F}"/>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C21FF2B8-E50E-3E4B-1159-7B1262C8DDC9}"/>
              </a:ext>
            </a:extLst>
          </p:cNvPr>
          <p:cNvSpPr/>
          <p:nvPr userDrawn="1"/>
        </p:nvSpPr>
        <p:spPr>
          <a:xfrm>
            <a:off x="11379203" y="6477005"/>
            <a:ext cx="711199" cy="381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7" name="Rectangle 6">
            <a:extLst>
              <a:ext uri="{FF2B5EF4-FFF2-40B4-BE49-F238E27FC236}">
                <a16:creationId xmlns:a16="http://schemas.microsoft.com/office/drawing/2014/main" id="{12F4FEE1-4C97-D435-75F1-02AB4153E929}"/>
              </a:ext>
            </a:extLst>
          </p:cNvPr>
          <p:cNvSpPr/>
          <p:nvPr userDrawn="1"/>
        </p:nvSpPr>
        <p:spPr>
          <a:xfrm>
            <a:off x="12026174" y="6477000"/>
            <a:ext cx="165825" cy="381000"/>
          </a:xfrm>
          <a:prstGeom prst="rect">
            <a:avLst/>
          </a:prstGeom>
          <a:solidFill>
            <a:srgbClr val="5B67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a:extLst>
              <a:ext uri="{FF2B5EF4-FFF2-40B4-BE49-F238E27FC236}">
                <a16:creationId xmlns:a16="http://schemas.microsoft.com/office/drawing/2014/main" id="{997A99D0-787D-DF21-2FD2-C743E9958FFC}"/>
              </a:ext>
            </a:extLst>
          </p:cNvPr>
          <p:cNvCxnSpPr>
            <a:cxnSpLocks/>
          </p:cNvCxnSpPr>
          <p:nvPr userDrawn="1"/>
        </p:nvCxnSpPr>
        <p:spPr>
          <a:xfrm>
            <a:off x="101600" y="6477000"/>
            <a:ext cx="6604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10B009F-4D8B-248E-9B94-D08943E267A5}"/>
              </a:ext>
            </a:extLst>
          </p:cNvPr>
          <p:cNvPicPr>
            <a:picLocks noChangeAspect="1"/>
          </p:cNvPicPr>
          <p:nvPr userDrawn="1"/>
        </p:nvPicPr>
        <p:blipFill>
          <a:blip r:embed="rId10" cstate="print">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12" name="TextBox 11">
            <a:extLst>
              <a:ext uri="{FF2B5EF4-FFF2-40B4-BE49-F238E27FC236}">
                <a16:creationId xmlns:a16="http://schemas.microsoft.com/office/drawing/2014/main" id="{14E50377-83F9-412D-E825-D1DA055A9729}"/>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13" name="Straight Connector 12">
            <a:extLst>
              <a:ext uri="{FF2B5EF4-FFF2-40B4-BE49-F238E27FC236}">
                <a16:creationId xmlns:a16="http://schemas.microsoft.com/office/drawing/2014/main" id="{E790F8CA-80DF-AD0A-58BE-3FB00D868042}"/>
              </a:ext>
            </a:extLst>
          </p:cNvPr>
          <p:cNvCxnSpPr>
            <a:cxnSpLocks/>
          </p:cNvCxnSpPr>
          <p:nvPr userDrawn="1"/>
        </p:nvCxnSpPr>
        <p:spPr>
          <a:xfrm>
            <a:off x="2125589" y="6477006"/>
            <a:ext cx="1006641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hidden="1">
            <a:extLst>
              <a:ext uri="{FF2B5EF4-FFF2-40B4-BE49-F238E27FC236}">
                <a16:creationId xmlns:a16="http://schemas.microsoft.com/office/drawing/2014/main" id="{0440E0BC-D285-4CB0-BC8F-8E2C57BF2A2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75171"/>
            <a:ext cx="11082528" cy="1154162"/>
          </a:xfrm>
        </p:spPr>
        <p:txBody>
          <a:bodyPr vert="horz">
            <a:noAutofit/>
          </a:bodyPr>
          <a:lstStyle>
            <a:lvl1pPr rtl="0">
              <a:defRPr/>
            </a:lvl1pPr>
          </a:lstStyle>
          <a:p>
            <a:r>
              <a:rPr lang="en-US"/>
              <a:t>Click to edit Master title style</a:t>
            </a:r>
          </a:p>
        </p:txBody>
      </p:sp>
      <p:sp>
        <p:nvSpPr>
          <p:cNvPr id="10" name="5. Source" hidden="1">
            <a:extLst>
              <a:ext uri="{FF2B5EF4-FFF2-40B4-BE49-F238E27FC236}">
                <a16:creationId xmlns:a16="http://schemas.microsoft.com/office/drawing/2014/main" id="{67B1A162-B59D-4B89-B39B-FBDD9E751175}"/>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8" name="1. On-page tracker">
            <a:extLst>
              <a:ext uri="{FF2B5EF4-FFF2-40B4-BE49-F238E27FC236}">
                <a16:creationId xmlns:a16="http://schemas.microsoft.com/office/drawing/2014/main" id="{B5C5F547-1B1B-411D-99AF-7DE767A71F1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grpSp>
        <p:nvGrpSpPr>
          <p:cNvPr id="14" name="Group 13">
            <a:extLst>
              <a:ext uri="{FF2B5EF4-FFF2-40B4-BE49-F238E27FC236}">
                <a16:creationId xmlns:a16="http://schemas.microsoft.com/office/drawing/2014/main" id="{3A861D87-C576-D16E-4731-40CBB9000277}"/>
              </a:ext>
            </a:extLst>
          </p:cNvPr>
          <p:cNvGrpSpPr/>
          <p:nvPr userDrawn="1"/>
        </p:nvGrpSpPr>
        <p:grpSpPr>
          <a:xfrm>
            <a:off x="406400" y="172212"/>
            <a:ext cx="1320800" cy="518318"/>
            <a:chOff x="406400" y="243682"/>
            <a:chExt cx="1320800" cy="518318"/>
          </a:xfrm>
        </p:grpSpPr>
        <p:sp>
          <p:nvSpPr>
            <p:cNvPr id="16" name="Rectangle 15">
              <a:extLst>
                <a:ext uri="{FF2B5EF4-FFF2-40B4-BE49-F238E27FC236}">
                  <a16:creationId xmlns:a16="http://schemas.microsoft.com/office/drawing/2014/main" id="{EAFF6D49-85D8-A690-BB61-86DBD630D3B4}"/>
                </a:ext>
              </a:extLst>
            </p:cNvPr>
            <p:cNvSpPr/>
            <p:nvPr/>
          </p:nvSpPr>
          <p:spPr>
            <a:xfrm>
              <a:off x="406400" y="243682"/>
              <a:ext cx="101600" cy="5183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7" name="Straight Connector 16">
              <a:extLst>
                <a:ext uri="{FF2B5EF4-FFF2-40B4-BE49-F238E27FC236}">
                  <a16:creationId xmlns:a16="http://schemas.microsoft.com/office/drawing/2014/main" id="{91DE58A1-0CC8-6F9C-4734-C8E23081C7E9}"/>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21634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extLst>
              <p:ext uri="{D42A27DB-BD31-4B8C-83A1-F6EECF244321}">
                <p14:modId xmlns:p14="http://schemas.microsoft.com/office/powerpoint/2010/main" val="18600859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Slide Number">
            <a:extLst>
              <a:ext uri="{FF2B5EF4-FFF2-40B4-BE49-F238E27FC236}">
                <a16:creationId xmlns:a16="http://schemas.microsoft.com/office/drawing/2014/main" id="{4833D5AF-2A75-4978-AA54-00BA594BBA72}"/>
              </a:ext>
            </a:extLst>
          </p:cNvPr>
          <p:cNvSpPr>
            <a:spLocks noChangeArrowheads="1"/>
          </p:cNvSpPr>
          <p:nvPr userDrawn="1">
            <p:custDataLst>
              <p:tags r:id="rId2"/>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8684DB6-320C-4E95-A29C-791B412C8164}"/>
              </a:ext>
            </a:extLst>
          </p:cNvPr>
          <p:cNvSpPr txBox="1"/>
          <p:nvPr userDrawn="1">
            <p:custDataLst>
              <p:tags r:id="rId3"/>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7" name="1. On-page tracker">
            <a:extLst>
              <a:ext uri="{FF2B5EF4-FFF2-40B4-BE49-F238E27FC236}">
                <a16:creationId xmlns:a16="http://schemas.microsoft.com/office/drawing/2014/main" id="{E9E206AB-587F-4AC2-9EF7-AA339899F4BB}"/>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3" name="Picture 2">
            <a:extLst>
              <a:ext uri="{FF2B5EF4-FFF2-40B4-BE49-F238E27FC236}">
                <a16:creationId xmlns:a16="http://schemas.microsoft.com/office/drawing/2014/main" id="{AAD850D9-B5D8-504C-7BFF-DBC89BE7E2B7}"/>
              </a:ext>
            </a:extLst>
          </p:cNvPr>
          <p:cNvPicPr>
            <a:picLocks noChangeAspect="1"/>
          </p:cNvPicPr>
          <p:nvPr userDrawn="1"/>
        </p:nvPicPr>
        <p:blipFill>
          <a:blip r:embed="rId8" cstate="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4" name="TextBox 3">
            <a:extLst>
              <a:ext uri="{FF2B5EF4-FFF2-40B4-BE49-F238E27FC236}">
                <a16:creationId xmlns:a16="http://schemas.microsoft.com/office/drawing/2014/main" id="{BCC9B53A-3D1F-5763-E3F5-008BAAA6711D}"/>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spTree>
    <p:extLst>
      <p:ext uri="{BB962C8B-B14F-4D97-AF65-F5344CB8AC3E}">
        <p14:creationId xmlns:p14="http://schemas.microsoft.com/office/powerpoint/2010/main" val="3196490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rast En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A9CF6F9-3F22-4C1D-8F1F-9500FF412228}"/>
              </a:ext>
            </a:extLst>
          </p:cNvPr>
          <p:cNvGraphicFramePr>
            <a:graphicFrameLocks noChangeAspect="1"/>
          </p:cNvGraphicFramePr>
          <p:nvPr userDrawn="1">
            <p:custDataLst>
              <p:tags r:id="rId1"/>
            </p:custDataLst>
            <p:extLst>
              <p:ext uri="{D42A27DB-BD31-4B8C-83A1-F6EECF244321}">
                <p14:modId xmlns:p14="http://schemas.microsoft.com/office/powerpoint/2010/main" val="7785827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DA9CF6F9-3F22-4C1D-8F1F-9500FF41222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5. Source" hidden="1">
            <a:extLst>
              <a:ext uri="{FF2B5EF4-FFF2-40B4-BE49-F238E27FC236}">
                <a16:creationId xmlns:a16="http://schemas.microsoft.com/office/drawing/2014/main" id="{EED9D83D-9CC3-45F3-876D-CC42BC0B70E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pic>
        <p:nvPicPr>
          <p:cNvPr id="3" name="Picture 2">
            <a:extLst>
              <a:ext uri="{FF2B5EF4-FFF2-40B4-BE49-F238E27FC236}">
                <a16:creationId xmlns:a16="http://schemas.microsoft.com/office/drawing/2014/main" id="{037D691D-53E7-CC3A-5CB6-5C76E7ED32BB}"/>
              </a:ext>
            </a:extLst>
          </p:cNvPr>
          <p:cNvPicPr>
            <a:picLocks noChangeAspect="1"/>
          </p:cNvPicPr>
          <p:nvPr userDrawn="1"/>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bwMode="invGray">
          <a:xfrm>
            <a:off x="4101243" y="2657337"/>
            <a:ext cx="3989513" cy="1543326"/>
          </a:xfrm>
          <a:prstGeom prst="rect">
            <a:avLst/>
          </a:prstGeom>
        </p:spPr>
      </p:pic>
    </p:spTree>
    <p:extLst>
      <p:ext uri="{BB962C8B-B14F-4D97-AF65-F5344CB8AC3E}">
        <p14:creationId xmlns:p14="http://schemas.microsoft.com/office/powerpoint/2010/main" val="36779002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11200" y="2130430"/>
            <a:ext cx="10674157" cy="1470025"/>
          </a:xfrm>
          <a:prstGeom prst="rect">
            <a:avLst/>
          </a:prstGeom>
        </p:spPr>
        <p:txBody>
          <a:bodyPr/>
          <a:lstStyle>
            <a:lvl1pPr>
              <a:defRPr b="1">
                <a:solidFill>
                  <a:srgbClr val="5B6770"/>
                </a:solidFill>
              </a:defRPr>
            </a:lvl1pPr>
          </a:lstStyle>
          <a:p>
            <a:r>
              <a:rPr lang="en-US"/>
              <a:t>Click to edit Master title style</a:t>
            </a:r>
          </a:p>
        </p:txBody>
      </p:sp>
      <p:sp>
        <p:nvSpPr>
          <p:cNvPr id="3" name="Subtitle 2"/>
          <p:cNvSpPr>
            <a:spLocks noGrp="1"/>
          </p:cNvSpPr>
          <p:nvPr>
            <p:ph type="subTitle" idx="1"/>
          </p:nvPr>
        </p:nvSpPr>
        <p:spPr>
          <a:xfrm>
            <a:off x="1936557" y="3886200"/>
            <a:ext cx="85344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prstClr val="black">
                    <a:tint val="75000"/>
                  </a:prstClr>
                </a:solidFill>
              </a:rPr>
              <a:t>Use or disclosure of information contained on this page is subject to the restrictions on the title page.</a:t>
            </a:r>
          </a:p>
        </p:txBody>
      </p:sp>
      <p:sp>
        <p:nvSpPr>
          <p:cNvPr id="4" name="Slide Number Placeholder 5">
            <a:extLst>
              <a:ext uri="{FF2B5EF4-FFF2-40B4-BE49-F238E27FC236}">
                <a16:creationId xmlns:a16="http://schemas.microsoft.com/office/drawing/2014/main" id="{FBA199AC-D2A1-091A-DA81-F6D6886C50B2}"/>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4795011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711200" y="2438405"/>
            <a:ext cx="10674157" cy="1470025"/>
          </a:xfrm>
          <a:prstGeom prst="rect">
            <a:avLst/>
          </a:prstGeom>
        </p:spPr>
        <p:txBody>
          <a:bodyPr/>
          <a:lstStyle>
            <a:lvl1pPr>
              <a:defRPr b="1">
                <a:solidFill>
                  <a:schemeClr val="accent1"/>
                </a:solidFill>
              </a:defRPr>
            </a:lvl1pPr>
          </a:lstStyle>
          <a:p>
            <a:r>
              <a:rPr lang="en-US"/>
              <a:t>Click to edit Master title style</a:t>
            </a:r>
          </a:p>
        </p:txBody>
      </p:sp>
      <p:sp>
        <p:nvSpPr>
          <p:cNvPr id="5" name="Footer Placeholder 4"/>
          <p:cNvSpPr>
            <a:spLocks noGrp="1"/>
          </p:cNvSpPr>
          <p:nvPr>
            <p:ph type="ftr" sz="quarter" idx="11"/>
          </p:nvPr>
        </p:nvSpPr>
        <p:spPr/>
        <p:txBody>
          <a:bodyPr/>
          <a:lstStyle/>
          <a:p>
            <a:r>
              <a:rPr lang="en-US">
                <a:solidFill>
                  <a:prstClr val="black">
                    <a:tint val="75000"/>
                  </a:prstClr>
                </a:solidFill>
              </a:rPr>
              <a:t>Use or disclosure of information contained on this page is subject to the restrictions on the title page.</a:t>
            </a:r>
          </a:p>
        </p:txBody>
      </p:sp>
      <p:sp>
        <p:nvSpPr>
          <p:cNvPr id="6" name="Slide Number Placeholder 5">
            <a:extLst>
              <a:ext uri="{FF2B5EF4-FFF2-40B4-BE49-F238E27FC236}">
                <a16:creationId xmlns:a16="http://schemas.microsoft.com/office/drawing/2014/main" id="{F5AF8914-EDD3-FC49-4CAF-D7AFEA0598A5}"/>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2497961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7" name="Rectangle 6"/>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1940011" y="6553200"/>
            <a:ext cx="8311978" cy="228600"/>
          </a:xfrm>
        </p:spPr>
        <p:txBody>
          <a:bodyPr/>
          <a:lstStyle/>
          <a:p>
            <a:r>
              <a:rPr lang="en-US"/>
              <a:t>Use or disclosure of information contained on this page is subject to the restrictions on the title page.</a:t>
            </a:r>
            <a:endParaRPr lang="en-US">
              <a:solidFill>
                <a:prstClr val="black">
                  <a:tint val="75000"/>
                </a:prstClr>
              </a:solidFill>
            </a:endParaRPr>
          </a:p>
        </p:txBody>
      </p:sp>
      <p:cxnSp>
        <p:nvCxnSpPr>
          <p:cNvPr id="5" name="Straight Connector 4"/>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2F5400B3-30FC-250E-0E40-F769CD495FA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955559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Key Takeaways">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7" name="Rectangle 6"/>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cxnSp>
        <p:nvCxnSpPr>
          <p:cNvPr id="5" name="Straight Connector 4"/>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2F5400B3-30FC-250E-0E40-F769CD495FA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3" name="Content Placeholder 2" descr="xdgdfgdfg">
            <a:extLst>
              <a:ext uri="{FF2B5EF4-FFF2-40B4-BE49-F238E27FC236}">
                <a16:creationId xmlns:a16="http://schemas.microsoft.com/office/drawing/2014/main" id="{598BF201-9067-3A1D-911D-FB3EA47FFC02}"/>
              </a:ext>
              <a:ext uri="{C183D7F6-B498-43B3-948B-1728B52AA6E4}">
                <adec:decorative xmlns:adec="http://schemas.microsoft.com/office/drawing/2017/decorative" val="0"/>
              </a:ext>
            </a:extLst>
          </p:cNvPr>
          <p:cNvSpPr>
            <a:spLocks noGrp="1"/>
          </p:cNvSpPr>
          <p:nvPr>
            <p:ph idx="12"/>
          </p:nvPr>
        </p:nvSpPr>
        <p:spPr>
          <a:xfrm>
            <a:off x="406400" y="1058219"/>
            <a:ext cx="11377706" cy="1948194"/>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E13BC7D2-FAD9-20EE-F85E-A8C0876CD499}"/>
              </a:ext>
            </a:extLst>
          </p:cNvPr>
          <p:cNvSpPr>
            <a:spLocks noGrp="1"/>
          </p:cNvSpPr>
          <p:nvPr>
            <p:ph idx="13"/>
          </p:nvPr>
        </p:nvSpPr>
        <p:spPr>
          <a:xfrm>
            <a:off x="406400" y="3524730"/>
            <a:ext cx="11377706" cy="2212106"/>
          </a:xfrm>
          <a:prstGeom prst="rect">
            <a:avLst/>
          </a:prstGeom>
          <a:solidFill>
            <a:schemeClr val="bg2"/>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2"/>
                </a:solidFill>
              </a:defRPr>
            </a:lvl2pPr>
            <a:lvl3pPr>
              <a:defRPr sz="12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98696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39476618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0797074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3" name="Content Placeholder 2"/>
          <p:cNvSpPr>
            <a:spLocks noGrp="1"/>
          </p:cNvSpPr>
          <p:nvPr>
            <p:ph idx="1"/>
          </p:nvPr>
        </p:nvSpPr>
        <p:spPr>
          <a:xfrm>
            <a:off x="406400" y="762001"/>
            <a:ext cx="11379200" cy="5280822"/>
          </a:xfrm>
          <a:prstGeom prst="rect">
            <a:avLst/>
          </a:prstGeom>
        </p:spPr>
        <p:txBody>
          <a:bodyPr lIns="274320" tIns="274320" rIns="274320" bIns="274320"/>
          <a:lstStyle>
            <a:lvl1pPr>
              <a:defRPr sz="2000" b="1">
                <a:solidFill>
                  <a:schemeClr val="tx1"/>
                </a:solidFill>
              </a:defRPr>
            </a:lvl1pPr>
            <a:lvl2pPr>
              <a:defRPr sz="1800">
                <a:solidFill>
                  <a:srgbClr val="5B6770"/>
                </a:solidFill>
              </a:defRPr>
            </a:lvl2pPr>
            <a:lvl3pPr>
              <a:defRPr sz="1600">
                <a:solidFill>
                  <a:srgbClr val="5B6770"/>
                </a:solidFill>
              </a:defRPr>
            </a:lvl3pPr>
            <a:lvl4pPr>
              <a:defRPr sz="1400">
                <a:solidFill>
                  <a:srgbClr val="5B6770"/>
                </a:solidFill>
              </a:defRPr>
            </a:lvl4pPr>
            <a:lvl5pPr>
              <a:defRPr sz="1200">
                <a:solidFill>
                  <a:srgbClr val="5B677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cxnSp>
        <p:nvCxnSpPr>
          <p:cNvPr id="5" name="Straight Connector 4"/>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915271C7-351C-6A53-1BD1-4B6987F11FC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9994032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mparison (Gray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08BA54D-6CCD-C3E8-6751-1276B8364E6C}"/>
              </a:ext>
            </a:extLst>
          </p:cNvPr>
          <p:cNvSpPr>
            <a:spLocks noGrp="1"/>
          </p:cNvSpPr>
          <p:nvPr>
            <p:ph idx="10"/>
          </p:nvPr>
        </p:nvSpPr>
        <p:spPr>
          <a:xfrm>
            <a:off x="7315200" y="0"/>
            <a:ext cx="4876800" cy="6464808"/>
          </a:xfrm>
          <a:prstGeom prst="rect">
            <a:avLst/>
          </a:prstGeom>
          <a:solidFill>
            <a:srgbClr val="E6EBF0"/>
          </a:solidFill>
        </p:spPr>
        <p:txBody>
          <a:bodyPr lIns="274320" tIns="1097280" rIns="274320" bIns="731520"/>
          <a:lstStyle>
            <a:lvl1pPr marL="0" indent="0" algn="l">
              <a:buNone/>
              <a:defRPr sz="2000" b="0">
                <a:solidFill>
                  <a:schemeClr val="tx1"/>
                </a:solidFill>
              </a:defRPr>
            </a:lvl1pPr>
            <a:lvl2pPr algn="l">
              <a:defRPr sz="1800">
                <a:solidFill>
                  <a:schemeClr val="tx2"/>
                </a:solidFill>
              </a:defRPr>
            </a:lvl2pPr>
            <a:lvl3pPr algn="l">
              <a:defRPr sz="1600">
                <a:solidFill>
                  <a:schemeClr val="tx2"/>
                </a:solidFill>
              </a:defRPr>
            </a:lvl3pPr>
            <a:lvl4pPr algn="l">
              <a:defRPr sz="1400">
                <a:solidFill>
                  <a:schemeClr val="tx2"/>
                </a:solidFill>
              </a:defRPr>
            </a:lvl4pPr>
            <a:lvl5pPr algn="l">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idx="1"/>
          </p:nvPr>
        </p:nvSpPr>
        <p:spPr>
          <a:xfrm>
            <a:off x="406400" y="762000"/>
            <a:ext cx="6908800" cy="5410200"/>
          </a:xfrm>
          <a:prstGeom prst="rect">
            <a:avLst/>
          </a:prstGeom>
        </p:spPr>
        <p:txBody>
          <a:bodyPr lIns="274320" tIns="274320" rIns="274320" bIns="274320"/>
          <a:lstStyle>
            <a:lvl1pPr marL="0" indent="0">
              <a:buNone/>
              <a:defRPr sz="2000" b="1">
                <a:solidFill>
                  <a:schemeClr val="tx1"/>
                </a:solidFill>
                <a:latin typeface="+mj-lt"/>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4CC83710-C64D-1BD2-447D-28FF58823C70}"/>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08FF9252-B1FC-9936-53BB-BEE6DD5CEFBE}"/>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060D07C2-2A38-B953-E52E-4EBD6A8D19A2}"/>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0DBED4E2-E7A2-AE66-639C-4EE96FC0655C}"/>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sp>
        <p:nvSpPr>
          <p:cNvPr id="9" name="Slide Number Placeholder 5">
            <a:extLst>
              <a:ext uri="{FF2B5EF4-FFF2-40B4-BE49-F238E27FC236}">
                <a16:creationId xmlns:a16="http://schemas.microsoft.com/office/drawing/2014/main" id="{78926B97-2A6D-A2E6-33E5-91F5C2A6F7BE}"/>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2473208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mparison (Blu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96BAD60-5C45-1A72-0429-2EA7A0968D40}"/>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7A60EBBE-A2F2-20F7-8FB9-432D577E3F22}"/>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130BE998-F70B-DF4E-4F08-F7692DA494DE}"/>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9EA07743-71C9-2937-9D4F-786590E1067C}"/>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sp>
        <p:nvSpPr>
          <p:cNvPr id="13" name="Slide Number Placeholder 5">
            <a:extLst>
              <a:ext uri="{FF2B5EF4-FFF2-40B4-BE49-F238E27FC236}">
                <a16:creationId xmlns:a16="http://schemas.microsoft.com/office/drawing/2014/main" id="{FC980251-D77A-C3CE-5889-2579FFB6AC5C}"/>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2" name="Content Placeholder 2">
            <a:extLst>
              <a:ext uri="{FF2B5EF4-FFF2-40B4-BE49-F238E27FC236}">
                <a16:creationId xmlns:a16="http://schemas.microsoft.com/office/drawing/2014/main" id="{55BA22F1-2EF4-FAB1-48BA-4636D4B7C154}"/>
              </a:ext>
            </a:extLst>
          </p:cNvPr>
          <p:cNvSpPr>
            <a:spLocks noGrp="1"/>
          </p:cNvSpPr>
          <p:nvPr>
            <p:ph idx="10"/>
          </p:nvPr>
        </p:nvSpPr>
        <p:spPr>
          <a:xfrm>
            <a:off x="7315200" y="0"/>
            <a:ext cx="4876800" cy="6464808"/>
          </a:xfrm>
          <a:prstGeom prst="rect">
            <a:avLst/>
          </a:prstGeom>
          <a:solidFill>
            <a:srgbClr val="E6EBF0"/>
          </a:solidFill>
        </p:spPr>
        <p:txBody>
          <a:bodyPr lIns="274320" tIns="1097280" rIns="274320" bIns="731520"/>
          <a:lstStyle>
            <a:lvl1pPr marL="0" indent="0" algn="l">
              <a:buNone/>
              <a:defRPr sz="2000" b="0">
                <a:solidFill>
                  <a:schemeClr val="accent1"/>
                </a:solidFill>
              </a:defRPr>
            </a:lvl1pPr>
            <a:lvl2pPr algn="l">
              <a:defRPr sz="1800">
                <a:solidFill>
                  <a:schemeClr val="tx2"/>
                </a:solidFill>
              </a:defRPr>
            </a:lvl2pPr>
            <a:lvl3pPr algn="l">
              <a:defRPr sz="1600">
                <a:solidFill>
                  <a:schemeClr val="tx2"/>
                </a:solidFill>
              </a:defRPr>
            </a:lvl3pPr>
            <a:lvl4pPr algn="l">
              <a:defRPr sz="1400">
                <a:solidFill>
                  <a:schemeClr val="tx2"/>
                </a:solidFill>
              </a:defRPr>
            </a:lvl4pPr>
            <a:lvl5pPr algn="l">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76AA29EA-E088-D81E-2199-D3C6680B1D35}"/>
              </a:ext>
            </a:extLst>
          </p:cNvPr>
          <p:cNvSpPr>
            <a:spLocks noGrp="1"/>
          </p:cNvSpPr>
          <p:nvPr>
            <p:ph idx="1"/>
          </p:nvPr>
        </p:nvSpPr>
        <p:spPr>
          <a:xfrm>
            <a:off x="406400" y="762000"/>
            <a:ext cx="6908800" cy="5410200"/>
          </a:xfrm>
          <a:prstGeom prst="rect">
            <a:avLst/>
          </a:prstGeom>
        </p:spPr>
        <p:txBody>
          <a:bodyPr lIns="274320" tIns="274320" rIns="274320" bIns="274320"/>
          <a:lstStyle>
            <a:lvl1pPr marL="0" indent="0">
              <a:buNone/>
              <a:defRPr sz="2000" b="1">
                <a:solidFill>
                  <a:schemeClr val="tx1"/>
                </a:solidFill>
                <a:latin typeface="+mj-lt"/>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84561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ntent with Caption (Gray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A0D26C4-F0B9-8786-63BA-3230F0D9EE58}"/>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002746A8-CEB7-DA32-2E46-4CD875A53BEE}"/>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5B6770"/>
              </a:solidFill>
            </a:endParaRPr>
          </a:p>
        </p:txBody>
      </p:sp>
      <p:cxnSp>
        <p:nvCxnSpPr>
          <p:cNvPr id="6" name="Straight Connector 5">
            <a:extLst>
              <a:ext uri="{FF2B5EF4-FFF2-40B4-BE49-F238E27FC236}">
                <a16:creationId xmlns:a16="http://schemas.microsoft.com/office/drawing/2014/main" id="{D81F622A-1E5B-9C1F-4B89-952F231997D8}"/>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8504BE0D-CAFF-A353-053D-04E6FAB5704A}"/>
              </a:ext>
            </a:extLst>
          </p:cNvPr>
          <p:cNvSpPr>
            <a:spLocks noGrp="1"/>
          </p:cNvSpPr>
          <p:nvPr>
            <p:ph idx="1"/>
          </p:nvPr>
        </p:nvSpPr>
        <p:spPr>
          <a:xfrm>
            <a:off x="406400" y="762000"/>
            <a:ext cx="11379200" cy="3886198"/>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8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A0A47C1F-9F12-8BE1-EFDD-1FE189FAAD52}"/>
              </a:ext>
            </a:extLst>
          </p:cNvPr>
          <p:cNvSpPr>
            <a:spLocks noGrp="1"/>
          </p:cNvSpPr>
          <p:nvPr>
            <p:ph idx="10"/>
          </p:nvPr>
        </p:nvSpPr>
        <p:spPr>
          <a:xfrm>
            <a:off x="406400" y="4648200"/>
            <a:ext cx="11379200" cy="14478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3" name="Footer Placeholder 4">
            <a:extLst>
              <a:ext uri="{FF2B5EF4-FFF2-40B4-BE49-F238E27FC236}">
                <a16:creationId xmlns:a16="http://schemas.microsoft.com/office/drawing/2014/main" id="{4BAB97C9-A225-B5FE-3934-62A46DFCC245}"/>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sp>
        <p:nvSpPr>
          <p:cNvPr id="14" name="Slide Number Placeholder 5">
            <a:extLst>
              <a:ext uri="{FF2B5EF4-FFF2-40B4-BE49-F238E27FC236}">
                <a16:creationId xmlns:a16="http://schemas.microsoft.com/office/drawing/2014/main" id="{744CFBEC-5C8F-3F37-0431-43415179EE3B}"/>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9223733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ntent with Caption (Blu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15A3345B-D5C7-2F88-8026-20E44CDC1C8C}"/>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sp>
        <p:nvSpPr>
          <p:cNvPr id="14" name="Slide Number Placeholder 5">
            <a:extLst>
              <a:ext uri="{FF2B5EF4-FFF2-40B4-BE49-F238E27FC236}">
                <a16:creationId xmlns:a16="http://schemas.microsoft.com/office/drawing/2014/main" id="{02DBDC06-CAF6-397A-E258-1B91B7BE4A6A}"/>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2" name="Content Placeholder 2">
            <a:extLst>
              <a:ext uri="{FF2B5EF4-FFF2-40B4-BE49-F238E27FC236}">
                <a16:creationId xmlns:a16="http://schemas.microsoft.com/office/drawing/2014/main" id="{1FF48671-73D4-A8B4-B73D-773427B40011}"/>
              </a:ext>
            </a:extLst>
          </p:cNvPr>
          <p:cNvSpPr>
            <a:spLocks noGrp="1"/>
          </p:cNvSpPr>
          <p:nvPr>
            <p:ph idx="1"/>
          </p:nvPr>
        </p:nvSpPr>
        <p:spPr>
          <a:xfrm>
            <a:off x="406400" y="762000"/>
            <a:ext cx="11379200" cy="3886198"/>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8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5BAC8498-C400-3675-A8B1-3E1519AB81C3}"/>
              </a:ext>
            </a:extLst>
          </p:cNvPr>
          <p:cNvSpPr>
            <a:spLocks noGrp="1"/>
          </p:cNvSpPr>
          <p:nvPr>
            <p:ph idx="10"/>
          </p:nvPr>
        </p:nvSpPr>
        <p:spPr>
          <a:xfrm>
            <a:off x="406400" y="4648200"/>
            <a:ext cx="11379200" cy="14478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accent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728270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ntent with Caption (Aqua)">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F811FEB3-47F2-0622-E85A-BC25AB9BF116}"/>
              </a:ext>
            </a:extLst>
          </p:cNvPr>
          <p:cNvSpPr>
            <a:spLocks noGrp="1"/>
          </p:cNvSpPr>
          <p:nvPr>
            <p:ph idx="10"/>
          </p:nvPr>
        </p:nvSpPr>
        <p:spPr>
          <a:xfrm>
            <a:off x="406400" y="4648198"/>
            <a:ext cx="11379200" cy="1447802"/>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accent1"/>
                </a:solidFill>
              </a:defRPr>
            </a:lvl1pPr>
            <a:lvl2pPr>
              <a:defRPr sz="1400">
                <a:solidFill>
                  <a:schemeClr val="accent1"/>
                </a:solidFill>
              </a:defRPr>
            </a:lvl2pPr>
            <a:lvl3pPr>
              <a:defRPr sz="1200">
                <a:solidFill>
                  <a:schemeClr val="accent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3" name="Footer Placeholder 4">
            <a:extLst>
              <a:ext uri="{FF2B5EF4-FFF2-40B4-BE49-F238E27FC236}">
                <a16:creationId xmlns:a16="http://schemas.microsoft.com/office/drawing/2014/main" id="{15A3345B-D5C7-2F88-8026-20E44CDC1C8C}"/>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sp>
        <p:nvSpPr>
          <p:cNvPr id="14" name="Slide Number Placeholder 5">
            <a:extLst>
              <a:ext uri="{FF2B5EF4-FFF2-40B4-BE49-F238E27FC236}">
                <a16:creationId xmlns:a16="http://schemas.microsoft.com/office/drawing/2014/main" id="{02DBDC06-CAF6-397A-E258-1B91B7BE4A6A}"/>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2" name="Content Placeholder 2">
            <a:extLst>
              <a:ext uri="{FF2B5EF4-FFF2-40B4-BE49-F238E27FC236}">
                <a16:creationId xmlns:a16="http://schemas.microsoft.com/office/drawing/2014/main" id="{1A157481-F789-46DE-2E72-928DE502142B}"/>
              </a:ext>
            </a:extLst>
          </p:cNvPr>
          <p:cNvSpPr>
            <a:spLocks noGrp="1"/>
          </p:cNvSpPr>
          <p:nvPr>
            <p:ph idx="1"/>
          </p:nvPr>
        </p:nvSpPr>
        <p:spPr>
          <a:xfrm>
            <a:off x="406400" y="762000"/>
            <a:ext cx="11379200" cy="3886198"/>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8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132200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ntent with Caption 2 (Gray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DA98D29-CFFC-C296-B023-91A03EEC3E9D}"/>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DE12A03F-8D2E-8532-3203-031013FA5A10}"/>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2FFCD6A5-9B36-D9E5-72F2-FBEA5B672AB9}"/>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4EFC8874-25EC-5A5F-D57F-0691879F1F48}"/>
              </a:ext>
            </a:extLst>
          </p:cNvPr>
          <p:cNvSpPr>
            <a:spLocks noGrp="1"/>
          </p:cNvSpPr>
          <p:nvPr>
            <p:ph idx="1"/>
          </p:nvPr>
        </p:nvSpPr>
        <p:spPr>
          <a:xfrm>
            <a:off x="406400" y="762000"/>
            <a:ext cx="7416800" cy="5334000"/>
          </a:xfrm>
          <a:prstGeom prst="rect">
            <a:avLst/>
          </a:prstGeom>
        </p:spPr>
        <p:txBody>
          <a:bodyPr lIns="274320" tIns="274320" rIns="274320" bIns="274320"/>
          <a:lstStyle>
            <a:lvl1pPr marL="0" indent="0">
              <a:buNone/>
              <a:defRPr sz="2000" b="1">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8" name="Content Placeholder 2">
            <a:extLst>
              <a:ext uri="{FF2B5EF4-FFF2-40B4-BE49-F238E27FC236}">
                <a16:creationId xmlns:a16="http://schemas.microsoft.com/office/drawing/2014/main" id="{9D7C7B98-DF84-E7E1-CF67-1DA50AD90673}"/>
              </a:ext>
            </a:extLst>
          </p:cNvPr>
          <p:cNvSpPr>
            <a:spLocks noGrp="1"/>
          </p:cNvSpPr>
          <p:nvPr>
            <p:ph idx="10"/>
          </p:nvPr>
        </p:nvSpPr>
        <p:spPr>
          <a:xfrm>
            <a:off x="7823200" y="762000"/>
            <a:ext cx="3962400" cy="5334000"/>
          </a:xfrm>
          <a:prstGeom prst="rect">
            <a:avLst/>
          </a:prstGeom>
          <a:solidFill>
            <a:srgbClr val="E6EBF0"/>
          </a:solidFill>
          <a:ln w="15875" cap="rnd">
            <a:solidFill>
              <a:schemeClr val="bg1">
                <a:lumMod val="85000"/>
                <a:alpha val="62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1">
                <a:solidFill>
                  <a:schemeClr val="tx1"/>
                </a:solidFill>
              </a:defRPr>
            </a:lvl1pPr>
            <a:lvl2pPr>
              <a:defRPr sz="1400" b="1">
                <a:solidFill>
                  <a:schemeClr val="tx1"/>
                </a:solidFill>
              </a:defRPr>
            </a:lvl2pPr>
            <a:lvl3pPr>
              <a:defRPr sz="1200" b="1">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0" name="Footer Placeholder 4">
            <a:extLst>
              <a:ext uri="{FF2B5EF4-FFF2-40B4-BE49-F238E27FC236}">
                <a16:creationId xmlns:a16="http://schemas.microsoft.com/office/drawing/2014/main" id="{D41AE20F-67AB-7F58-E5C0-B80B60EB4F25}"/>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sp>
        <p:nvSpPr>
          <p:cNvPr id="11" name="Slide Number Placeholder 5">
            <a:extLst>
              <a:ext uri="{FF2B5EF4-FFF2-40B4-BE49-F238E27FC236}">
                <a16:creationId xmlns:a16="http://schemas.microsoft.com/office/drawing/2014/main" id="{BB40FEBA-A659-D520-0764-206779E237E9}"/>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8759930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ntent with Caption 2 (Blu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1C8B81A-95BD-E991-9B9F-3E9298BDDD8D}"/>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EBD1C03C-3DF7-A3DE-6887-F11B8EF5149C}"/>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BFB76CBF-9431-A50C-08E3-E8EE4F236149}"/>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B59DB38-0284-35BB-FCF2-EAA64B408BD8}"/>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sp>
        <p:nvSpPr>
          <p:cNvPr id="15" name="Slide Number Placeholder 5">
            <a:extLst>
              <a:ext uri="{FF2B5EF4-FFF2-40B4-BE49-F238E27FC236}">
                <a16:creationId xmlns:a16="http://schemas.microsoft.com/office/drawing/2014/main" id="{9556402B-DC9D-8431-8023-AD3352280539}"/>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2" name="Content Placeholder 2">
            <a:extLst>
              <a:ext uri="{FF2B5EF4-FFF2-40B4-BE49-F238E27FC236}">
                <a16:creationId xmlns:a16="http://schemas.microsoft.com/office/drawing/2014/main" id="{A26476B1-2B93-3388-ACFC-33AE1AE583DA}"/>
              </a:ext>
            </a:extLst>
          </p:cNvPr>
          <p:cNvSpPr>
            <a:spLocks noGrp="1"/>
          </p:cNvSpPr>
          <p:nvPr>
            <p:ph idx="1"/>
          </p:nvPr>
        </p:nvSpPr>
        <p:spPr>
          <a:xfrm>
            <a:off x="406400" y="762000"/>
            <a:ext cx="7416800" cy="5334000"/>
          </a:xfrm>
          <a:prstGeom prst="rect">
            <a:avLst/>
          </a:prstGeom>
        </p:spPr>
        <p:txBody>
          <a:bodyPr lIns="274320" tIns="274320" rIns="274320" bIns="274320"/>
          <a:lstStyle>
            <a:lvl1pPr marL="0" indent="0">
              <a:buNone/>
              <a:defRPr sz="2000" b="1">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F463BB2B-CBD9-709B-A906-D89DFB66823B}"/>
              </a:ext>
            </a:extLst>
          </p:cNvPr>
          <p:cNvSpPr>
            <a:spLocks noGrp="1"/>
          </p:cNvSpPr>
          <p:nvPr>
            <p:ph idx="10"/>
          </p:nvPr>
        </p:nvSpPr>
        <p:spPr>
          <a:xfrm>
            <a:off x="7823200" y="762000"/>
            <a:ext cx="3962400" cy="5334000"/>
          </a:xfrm>
          <a:prstGeom prst="rect">
            <a:avLst/>
          </a:prstGeom>
          <a:solidFill>
            <a:srgbClr val="E6EBF0"/>
          </a:solidFill>
          <a:ln w="15875" cap="rnd">
            <a:solidFill>
              <a:schemeClr val="bg1">
                <a:lumMod val="85000"/>
                <a:alpha val="62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1">
                <a:solidFill>
                  <a:schemeClr val="accent1"/>
                </a:solidFill>
              </a:defRPr>
            </a:lvl1pPr>
            <a:lvl2pPr>
              <a:defRPr sz="1400" b="0">
                <a:solidFill>
                  <a:schemeClr val="tx1"/>
                </a:solidFill>
              </a:defRPr>
            </a:lvl2pPr>
            <a:lvl3pPr>
              <a:defRPr sz="1200" b="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536732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ate with Captions (Aqu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CE442-37B7-476C-9FE8-E96267B02A66}"/>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0D15576-9FF6-A891-FEC4-42E2548A9FC7}"/>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8556E2A8-9379-D337-6383-63A755F631AD}"/>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3DA0FCEA-D36B-8171-D6EF-668CFAA3362D}"/>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sp>
        <p:nvSpPr>
          <p:cNvPr id="11" name="Slide Number Placeholder 5">
            <a:extLst>
              <a:ext uri="{FF2B5EF4-FFF2-40B4-BE49-F238E27FC236}">
                <a16:creationId xmlns:a16="http://schemas.microsoft.com/office/drawing/2014/main" id="{2435EFE1-64FF-A596-7050-A720211A5B2B}"/>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3" name="Content Placeholder 2">
            <a:extLst>
              <a:ext uri="{FF2B5EF4-FFF2-40B4-BE49-F238E27FC236}">
                <a16:creationId xmlns:a16="http://schemas.microsoft.com/office/drawing/2014/main" id="{2F177308-3907-6CA9-7CB5-C0735CA9F2E4}"/>
              </a:ext>
            </a:extLst>
          </p:cNvPr>
          <p:cNvSpPr>
            <a:spLocks noGrp="1"/>
          </p:cNvSpPr>
          <p:nvPr>
            <p:ph idx="1"/>
          </p:nvPr>
        </p:nvSpPr>
        <p:spPr>
          <a:xfrm>
            <a:off x="406400" y="762000"/>
            <a:ext cx="7416800" cy="5334000"/>
          </a:xfrm>
          <a:prstGeom prst="rect">
            <a:avLst/>
          </a:prstGeom>
        </p:spPr>
        <p:txBody>
          <a:bodyPr lIns="274320" tIns="274320" rIns="274320" bIns="274320"/>
          <a:lstStyle>
            <a:lvl1pPr marL="0" indent="0">
              <a:buNone/>
              <a:defRPr sz="2000" b="1">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7" name="Content Placeholder 2">
            <a:extLst>
              <a:ext uri="{FF2B5EF4-FFF2-40B4-BE49-F238E27FC236}">
                <a16:creationId xmlns:a16="http://schemas.microsoft.com/office/drawing/2014/main" id="{4E75F68D-3D9A-6D91-3F0D-447EAB2D4871}"/>
              </a:ext>
            </a:extLst>
          </p:cNvPr>
          <p:cNvSpPr>
            <a:spLocks noGrp="1"/>
          </p:cNvSpPr>
          <p:nvPr>
            <p:ph idx="10"/>
          </p:nvPr>
        </p:nvSpPr>
        <p:spPr>
          <a:xfrm>
            <a:off x="7823200" y="762000"/>
            <a:ext cx="3962400" cy="5334000"/>
          </a:xfrm>
          <a:prstGeom prst="rect">
            <a:avLst/>
          </a:prstGeom>
          <a:solidFill>
            <a:schemeClr val="accent1">
              <a:lumMod val="20000"/>
              <a:lumOff val="80000"/>
            </a:schemeClr>
          </a:solidFill>
          <a:ln w="15875" cap="rnd">
            <a:solidFill>
              <a:srgbClr val="00AEC7">
                <a:alpha val="62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1">
                <a:solidFill>
                  <a:schemeClr val="tx1"/>
                </a:solidFill>
              </a:defRPr>
            </a:lvl1pPr>
            <a:lvl2pPr>
              <a:defRPr sz="1400" b="0">
                <a:solidFill>
                  <a:schemeClr val="tx1"/>
                </a:solidFill>
              </a:defRPr>
            </a:lvl2pPr>
            <a:lvl3pPr>
              <a:defRPr sz="1200" b="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625523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hape Background with Colu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BF0DE-C10A-1045-5990-B1FA49AF9EB7}"/>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371C69C7-7D39-DEDD-BE1B-B8C046B0CA95}"/>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ADE78E12-A908-1977-15C5-27DAB2FF2F2B}"/>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CEE2A56D-1F8F-6D34-5142-3AFE504C04F2}"/>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sp>
        <p:nvSpPr>
          <p:cNvPr id="13" name="Slide Number Placeholder 5">
            <a:extLst>
              <a:ext uri="{FF2B5EF4-FFF2-40B4-BE49-F238E27FC236}">
                <a16:creationId xmlns:a16="http://schemas.microsoft.com/office/drawing/2014/main" id="{19A953EB-673D-F477-0F68-19BB33084976}"/>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3" name="Text Placeholder 6">
            <a:extLst>
              <a:ext uri="{FF2B5EF4-FFF2-40B4-BE49-F238E27FC236}">
                <a16:creationId xmlns:a16="http://schemas.microsoft.com/office/drawing/2014/main" id="{18275120-314C-AFBD-B170-4B990F0EFBAF}"/>
              </a:ext>
            </a:extLst>
          </p:cNvPr>
          <p:cNvSpPr>
            <a:spLocks noGrp="1"/>
          </p:cNvSpPr>
          <p:nvPr>
            <p:ph type="body" sz="half" idx="17"/>
          </p:nvPr>
        </p:nvSpPr>
        <p:spPr>
          <a:xfrm>
            <a:off x="605768" y="1066801"/>
            <a:ext cx="11179833" cy="2191369"/>
          </a:xfrm>
          <a:prstGeom prst="rect">
            <a:avLst/>
          </a:prstGeom>
          <a:solidFill>
            <a:schemeClr val="accent1">
              <a:lumMod val="20000"/>
              <a:lumOff val="80000"/>
            </a:schemeClr>
          </a:solidFill>
          <a:ln w="15875" cap="rnd" cmpd="sng">
            <a:solidFill>
              <a:schemeClr val="accent1"/>
            </a:solidFill>
            <a:miter lim="800000"/>
          </a:ln>
          <a:effectLst>
            <a:outerShdw blurRad="50800" dist="38100" dir="2700000" algn="tl" rotWithShape="0">
              <a:prstClr val="black">
                <a:alpha val="40000"/>
              </a:prstClr>
            </a:outerShdw>
          </a:effectLst>
        </p:spPr>
        <p:txBody>
          <a:bodyPr wrap="square" lIns="182880" tIns="182880" rIns="182880" bIns="182880" numCol="2" spcCol="548640">
            <a:spAutoFit/>
          </a:bodyPr>
          <a:lstStyle>
            <a:lvl1pPr marL="0" indent="0">
              <a:buNone/>
              <a:defRPr sz="2000">
                <a:solidFill>
                  <a:schemeClr val="tx2"/>
                </a:solidFill>
              </a:defRPr>
            </a:lvl1pPr>
            <a:lvl2pPr>
              <a:defRPr sz="1800">
                <a:solidFill>
                  <a:schemeClr val="accent2"/>
                </a:solidFill>
              </a:defRPr>
            </a:lvl2pPr>
            <a:lvl3pPr>
              <a:defRPr sz="1600">
                <a:solidFill>
                  <a:schemeClr val="accent2"/>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6">
            <a:extLst>
              <a:ext uri="{FF2B5EF4-FFF2-40B4-BE49-F238E27FC236}">
                <a16:creationId xmlns:a16="http://schemas.microsoft.com/office/drawing/2014/main" id="{9C95B286-9A86-1DCC-052D-7E695490B198}"/>
              </a:ext>
            </a:extLst>
          </p:cNvPr>
          <p:cNvSpPr>
            <a:spLocks noGrp="1"/>
          </p:cNvSpPr>
          <p:nvPr>
            <p:ph type="body" sz="half" idx="18"/>
          </p:nvPr>
        </p:nvSpPr>
        <p:spPr>
          <a:xfrm>
            <a:off x="605768" y="3574375"/>
            <a:ext cx="11179833" cy="2277547"/>
          </a:xfrm>
          <a:prstGeom prst="rect">
            <a:avLst/>
          </a:prstGeom>
          <a:solidFill>
            <a:srgbClr val="093C61"/>
          </a:solidFill>
          <a:ln w="15875" cap="rnd" cmpd="sng">
            <a:solidFill>
              <a:srgbClr val="093C61"/>
            </a:solidFill>
            <a:miter lim="800000"/>
          </a:ln>
          <a:effectLst>
            <a:outerShdw blurRad="50800" dist="38100" dir="2700000" algn="tl" rotWithShape="0">
              <a:prstClr val="black">
                <a:alpha val="40000"/>
              </a:prstClr>
            </a:outerShdw>
          </a:effectLst>
        </p:spPr>
        <p:txBody>
          <a:bodyPr wrap="square" lIns="182880" tIns="182880" rIns="182880" bIns="182880" numCol="3" spcCol="548640">
            <a:spAutoFit/>
          </a:bodyPr>
          <a:lstStyle>
            <a:lvl1pPr marL="0" indent="0">
              <a:buNone/>
              <a:defRPr sz="2000">
                <a:solidFill>
                  <a:schemeClr val="bg1"/>
                </a:solidFill>
              </a:defRPr>
            </a:lvl1pPr>
            <a:lvl2pPr>
              <a:defRPr sz="1800">
                <a:solidFill>
                  <a:schemeClr val="bg1"/>
                </a:solidFill>
              </a:defRPr>
            </a:lvl2pPr>
            <a:lvl3pPr marL="914400" indent="0">
              <a:buNone/>
              <a:defRPr sz="1600">
                <a:solidFill>
                  <a:schemeClr val="bg1"/>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0308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19110739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588F4971-5E5D-8035-60C6-B80F3F8A7661}"/>
              </a:ext>
            </a:extLst>
          </p:cNvPr>
          <p:cNvSpPr/>
          <p:nvPr userDrawn="1"/>
        </p:nvSpPr>
        <p:spPr bwMode="white">
          <a:xfrm>
            <a:off x="3176" y="0"/>
            <a:ext cx="12188824" cy="6858006"/>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4" name="Rectangle 13">
            <a:extLst>
              <a:ext uri="{FF2B5EF4-FFF2-40B4-BE49-F238E27FC236}">
                <a16:creationId xmlns:a16="http://schemas.microsoft.com/office/drawing/2014/main" id="{563ED25A-5762-904F-3F92-D7937C715A72}"/>
              </a:ext>
            </a:extLst>
          </p:cNvPr>
          <p:cNvSpPr/>
          <p:nvPr userDrawn="1"/>
        </p:nvSpPr>
        <p:spPr>
          <a:xfrm>
            <a:off x="11379203" y="6477005"/>
            <a:ext cx="711199" cy="381001"/>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15" name="Rectangle 14">
            <a:extLst>
              <a:ext uri="{FF2B5EF4-FFF2-40B4-BE49-F238E27FC236}">
                <a16:creationId xmlns:a16="http://schemas.microsoft.com/office/drawing/2014/main" id="{102277B1-FB55-22A2-37BA-32F24F6395BB}"/>
              </a:ext>
            </a:extLst>
          </p:cNvPr>
          <p:cNvSpPr/>
          <p:nvPr userDrawn="1"/>
        </p:nvSpPr>
        <p:spPr>
          <a:xfrm>
            <a:off x="12026174" y="6477000"/>
            <a:ext cx="165825" cy="381000"/>
          </a:xfrm>
          <a:prstGeom prst="rect">
            <a:avLst/>
          </a:prstGeom>
          <a:solidFill>
            <a:srgbClr val="5B67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1117600" y="4061922"/>
            <a:ext cx="10519663" cy="677108"/>
          </a:xfrm>
        </p:spPr>
        <p:txBody>
          <a:bodyPr vert="horz" anchor="b">
            <a:noAutofit/>
          </a:bodyPr>
          <a:lstStyle>
            <a:lvl1pPr rtl="0">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6"/>
            </p:custDataLst>
          </p:nvPr>
        </p:nvSpPr>
        <p:spPr>
          <a:xfrm>
            <a:off x="1117600"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10" name="Picture 9">
            <a:extLst>
              <a:ext uri="{FF2B5EF4-FFF2-40B4-BE49-F238E27FC236}">
                <a16:creationId xmlns:a16="http://schemas.microsoft.com/office/drawing/2014/main" id="{57F3A73C-8DF1-D9F0-0631-1DBAB0EB6CA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94035" y="5382386"/>
            <a:ext cx="1253765" cy="485014"/>
          </a:xfrm>
          <a:prstGeom prst="rect">
            <a:avLst/>
          </a:prstGeom>
        </p:spPr>
      </p:pic>
      <p:cxnSp>
        <p:nvCxnSpPr>
          <p:cNvPr id="4" name="Straight Connector 3">
            <a:extLst>
              <a:ext uri="{FF2B5EF4-FFF2-40B4-BE49-F238E27FC236}">
                <a16:creationId xmlns:a16="http://schemas.microsoft.com/office/drawing/2014/main" id="{56E1389C-9525-BA56-F554-31A26DE35822}"/>
              </a:ext>
            </a:extLst>
          </p:cNvPr>
          <p:cNvCxnSpPr>
            <a:cxnSpLocks/>
          </p:cNvCxnSpPr>
          <p:nvPr userDrawn="1"/>
        </p:nvCxnSpPr>
        <p:spPr>
          <a:xfrm>
            <a:off x="779283" y="6"/>
            <a:ext cx="0" cy="5181594"/>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76FC9CB-1878-A9C1-553E-61246DB85AA6}"/>
              </a:ext>
            </a:extLst>
          </p:cNvPr>
          <p:cNvCxnSpPr>
            <a:cxnSpLocks/>
          </p:cNvCxnSpPr>
          <p:nvPr userDrawn="1"/>
        </p:nvCxnSpPr>
        <p:spPr>
          <a:xfrm>
            <a:off x="779282" y="5943600"/>
            <a:ext cx="0" cy="53340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39009E5-64F2-E6FE-DA65-9E1834004B08}"/>
              </a:ext>
            </a:extLst>
          </p:cNvPr>
          <p:cNvCxnSpPr>
            <a:cxnSpLocks/>
          </p:cNvCxnSpPr>
          <p:nvPr userDrawn="1"/>
        </p:nvCxnSpPr>
        <p:spPr>
          <a:xfrm>
            <a:off x="779282" y="6477005"/>
            <a:ext cx="11412717"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319CC41-E482-6B70-8A87-D13CC91C9F8F}"/>
              </a:ext>
            </a:extLst>
          </p:cNvPr>
          <p:cNvSpPr txBox="1"/>
          <p:nvPr userDrawn="1"/>
        </p:nvSpPr>
        <p:spPr>
          <a:xfrm>
            <a:off x="685800" y="6553200"/>
            <a:ext cx="935921" cy="246221"/>
          </a:xfrm>
          <a:prstGeom prst="rect">
            <a:avLst/>
          </a:prstGeom>
          <a:noFill/>
        </p:spPr>
        <p:txBody>
          <a:bodyPr wrap="square" rtlCol="0">
            <a:spAutoFit/>
          </a:bodyPr>
          <a:lstStyle/>
          <a:p>
            <a:r>
              <a:rPr lang="en-US" sz="1000" b="1">
                <a:solidFill>
                  <a:srgbClr val="5B6770"/>
                </a:solidFill>
              </a:rPr>
              <a:t>PUBLIC</a:t>
            </a:r>
          </a:p>
        </p:txBody>
      </p:sp>
    </p:spTree>
    <p:extLst>
      <p:ext uri="{BB962C8B-B14F-4D97-AF65-F5344CB8AC3E}">
        <p14:creationId xmlns:p14="http://schemas.microsoft.com/office/powerpoint/2010/main" val="2497063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2 Colum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solidFill>
                  <a:prstClr val="black">
                    <a:tint val="75000"/>
                  </a:prstClr>
                </a:solidFill>
              </a:rPr>
              <a:t>Use or disclosure of information contained on this page is subject to the restrictions on the title page.</a:t>
            </a:r>
          </a:p>
        </p:txBody>
      </p:sp>
      <p:sp>
        <p:nvSpPr>
          <p:cNvPr id="5" name="Content Placeholder 4"/>
          <p:cNvSpPr>
            <a:spLocks noGrp="1"/>
          </p:cNvSpPr>
          <p:nvPr>
            <p:ph sz="half" idx="1"/>
          </p:nvPr>
        </p:nvSpPr>
        <p:spPr>
          <a:xfrm>
            <a:off x="406400" y="762000"/>
            <a:ext cx="5613400" cy="5029201"/>
          </a:xfrm>
          <a:prstGeom prst="rect">
            <a:avLst/>
          </a:prstGeom>
        </p:spPr>
        <p:txBody>
          <a:bodyPr lIns="274320" tIns="274320" rIns="274320" bIns="274320"/>
          <a:lstStyle>
            <a:lvl1pPr>
              <a:defRPr lang="en-US" sz="2000" dirty="0">
                <a:solidFill>
                  <a:schemeClr val="tx1"/>
                </a:solidFill>
              </a:defRPr>
            </a:lvl1pPr>
          </a:lstStyle>
          <a:p>
            <a:pPr lvl="0"/>
            <a:r>
              <a:rPr lang="en-US"/>
              <a:t>Click to edit Master text styles</a:t>
            </a:r>
          </a:p>
        </p:txBody>
      </p:sp>
      <p:sp>
        <p:nvSpPr>
          <p:cNvPr id="7"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8" name="Rectangle 7"/>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4EF78B07-4E0F-444F-3584-E6AC1A3DDB02}"/>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2" name="Content Placeholder 4">
            <a:extLst>
              <a:ext uri="{FF2B5EF4-FFF2-40B4-BE49-F238E27FC236}">
                <a16:creationId xmlns:a16="http://schemas.microsoft.com/office/drawing/2014/main" id="{F102CE92-D29A-FB05-C2BE-5719859D9A95}"/>
              </a:ext>
            </a:extLst>
          </p:cNvPr>
          <p:cNvSpPr>
            <a:spLocks noGrp="1"/>
          </p:cNvSpPr>
          <p:nvPr>
            <p:ph sz="half" idx="11"/>
          </p:nvPr>
        </p:nvSpPr>
        <p:spPr>
          <a:xfrm>
            <a:off x="6172200" y="762000"/>
            <a:ext cx="5613400" cy="5029201"/>
          </a:xfrm>
          <a:prstGeom prst="rect">
            <a:avLst/>
          </a:prstGeom>
        </p:spPr>
        <p:txBody>
          <a:bodyPr lIns="274320" tIns="274320" rIns="274320" bIns="274320"/>
          <a:lstStyle>
            <a:lvl1pPr>
              <a:defRPr lang="en-US" sz="2000" dirty="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417584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solidFill>
                  <a:prstClr val="black">
                    <a:tint val="75000"/>
                  </a:prstClr>
                </a:solidFill>
              </a:rPr>
              <a:t>Use or disclosure of information contained on this page is subject to the restrictions on the title page.</a:t>
            </a:r>
          </a:p>
        </p:txBody>
      </p:sp>
      <p:sp>
        <p:nvSpPr>
          <p:cNvPr id="7"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8" name="Rectangle 7"/>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A2E64688-55C6-E357-9586-99D476DEA0E8}"/>
              </a:ext>
            </a:extLst>
          </p:cNvPr>
          <p:cNvSpPr>
            <a:spLocks noGrp="1"/>
          </p:cNvSpPr>
          <p:nvPr>
            <p:ph type="body" idx="1"/>
          </p:nvPr>
        </p:nvSpPr>
        <p:spPr>
          <a:xfrm>
            <a:off x="508000" y="1240594"/>
            <a:ext cx="3657600" cy="576262"/>
          </a:xfrm>
          <a:prstGeom prst="rect">
            <a:avLst/>
          </a:prstGeom>
        </p:spPr>
        <p:txBody>
          <a:bodyPr/>
          <a:lstStyle>
            <a:lvl1pPr marL="0" indent="0">
              <a:buFontTx/>
              <a:buNone/>
              <a:defRPr sz="2000">
                <a:solidFill>
                  <a:srgbClr val="00AEC7"/>
                </a:solidFill>
                <a:latin typeface="+mj-lt"/>
              </a:defRPr>
            </a:lvl1pPr>
          </a:lstStyle>
          <a:p>
            <a:pPr lvl="0"/>
            <a:r>
              <a:rPr lang="en-US"/>
              <a:t>Click to edit Master text styles</a:t>
            </a:r>
          </a:p>
        </p:txBody>
      </p:sp>
      <p:sp>
        <p:nvSpPr>
          <p:cNvPr id="22" name="Text Placeholder 6">
            <a:extLst>
              <a:ext uri="{FF2B5EF4-FFF2-40B4-BE49-F238E27FC236}">
                <a16:creationId xmlns:a16="http://schemas.microsoft.com/office/drawing/2014/main" id="{5647BB42-DB2F-5A0E-E38E-6058202FE98E}"/>
              </a:ext>
            </a:extLst>
          </p:cNvPr>
          <p:cNvSpPr>
            <a:spLocks noGrp="1"/>
          </p:cNvSpPr>
          <p:nvPr>
            <p:ph type="body" sz="half" idx="15"/>
          </p:nvPr>
        </p:nvSpPr>
        <p:spPr>
          <a:xfrm>
            <a:off x="534021" y="1926394"/>
            <a:ext cx="3657600" cy="3941006"/>
          </a:xfrm>
          <a:prstGeom prst="rect">
            <a:avLst/>
          </a:prstGeom>
        </p:spPr>
        <p:txBody>
          <a:bodyPr/>
          <a:lstStyle>
            <a:lvl1pPr>
              <a:defRPr sz="1400">
                <a:solidFill>
                  <a:schemeClr val="tx1"/>
                </a:solidFill>
              </a:defRPr>
            </a:lvl1pPr>
          </a:lstStyle>
          <a:p>
            <a:pPr lvl="0"/>
            <a:r>
              <a:rPr lang="en-US"/>
              <a:t>Click to edit Master text styles</a:t>
            </a:r>
          </a:p>
        </p:txBody>
      </p:sp>
      <p:sp>
        <p:nvSpPr>
          <p:cNvPr id="23" name="Text Placeholder 2">
            <a:extLst>
              <a:ext uri="{FF2B5EF4-FFF2-40B4-BE49-F238E27FC236}">
                <a16:creationId xmlns:a16="http://schemas.microsoft.com/office/drawing/2014/main" id="{ACFE8832-28AD-B47C-8C26-31B963CA9E5A}"/>
              </a:ext>
            </a:extLst>
          </p:cNvPr>
          <p:cNvSpPr>
            <a:spLocks noGrp="1"/>
          </p:cNvSpPr>
          <p:nvPr>
            <p:ph type="body" idx="16"/>
          </p:nvPr>
        </p:nvSpPr>
        <p:spPr>
          <a:xfrm>
            <a:off x="4267200" y="1240594"/>
            <a:ext cx="3657600" cy="576262"/>
          </a:xfrm>
          <a:prstGeom prst="rect">
            <a:avLst/>
          </a:prstGeom>
        </p:spPr>
        <p:txBody>
          <a:bodyPr/>
          <a:lstStyle>
            <a:lvl1pPr marL="0" indent="0">
              <a:buNone/>
              <a:defRPr sz="2000">
                <a:solidFill>
                  <a:srgbClr val="00AEC7"/>
                </a:solidFill>
                <a:latin typeface="+mj-lt"/>
              </a:defRPr>
            </a:lvl1pPr>
          </a:lstStyle>
          <a:p>
            <a:pPr lvl="0"/>
            <a:r>
              <a:rPr lang="en-US"/>
              <a:t>Click to edit Master text styles</a:t>
            </a:r>
          </a:p>
        </p:txBody>
      </p:sp>
      <p:sp>
        <p:nvSpPr>
          <p:cNvPr id="24" name="Text Placeholder 6">
            <a:extLst>
              <a:ext uri="{FF2B5EF4-FFF2-40B4-BE49-F238E27FC236}">
                <a16:creationId xmlns:a16="http://schemas.microsoft.com/office/drawing/2014/main" id="{2945EFAC-694A-3BD3-547B-6671ECA14576}"/>
              </a:ext>
            </a:extLst>
          </p:cNvPr>
          <p:cNvSpPr>
            <a:spLocks noGrp="1"/>
          </p:cNvSpPr>
          <p:nvPr>
            <p:ph type="body" sz="half" idx="17"/>
          </p:nvPr>
        </p:nvSpPr>
        <p:spPr>
          <a:xfrm>
            <a:off x="4293221" y="1926394"/>
            <a:ext cx="3657600" cy="3941006"/>
          </a:xfrm>
          <a:prstGeom prst="rect">
            <a:avLst/>
          </a:prstGeom>
        </p:spPr>
        <p:txBody>
          <a:bodyPr/>
          <a:lstStyle>
            <a:lvl1pPr>
              <a:defRPr sz="1400">
                <a:solidFill>
                  <a:schemeClr val="tx1"/>
                </a:solidFill>
              </a:defRPr>
            </a:lvl1pPr>
          </a:lstStyle>
          <a:p>
            <a:pPr lvl="0"/>
            <a:r>
              <a:rPr lang="en-US"/>
              <a:t>Click to edit Master text styles</a:t>
            </a:r>
          </a:p>
        </p:txBody>
      </p:sp>
      <p:sp>
        <p:nvSpPr>
          <p:cNvPr id="25" name="Text Placeholder 2">
            <a:extLst>
              <a:ext uri="{FF2B5EF4-FFF2-40B4-BE49-F238E27FC236}">
                <a16:creationId xmlns:a16="http://schemas.microsoft.com/office/drawing/2014/main" id="{559C7A71-BBBF-254C-4D14-5F4DC1F4ED33}"/>
              </a:ext>
            </a:extLst>
          </p:cNvPr>
          <p:cNvSpPr>
            <a:spLocks noGrp="1"/>
          </p:cNvSpPr>
          <p:nvPr>
            <p:ph type="body" idx="18"/>
          </p:nvPr>
        </p:nvSpPr>
        <p:spPr>
          <a:xfrm>
            <a:off x="8000379" y="1237099"/>
            <a:ext cx="3657600" cy="576262"/>
          </a:xfrm>
          <a:prstGeom prst="rect">
            <a:avLst/>
          </a:prstGeom>
        </p:spPr>
        <p:txBody>
          <a:bodyPr/>
          <a:lstStyle>
            <a:lvl1pPr marL="0" indent="0">
              <a:buFontTx/>
              <a:buNone/>
              <a:defRPr sz="2000">
                <a:solidFill>
                  <a:srgbClr val="00AEC7"/>
                </a:solidFill>
                <a:latin typeface="+mj-lt"/>
              </a:defRPr>
            </a:lvl1pPr>
          </a:lstStyle>
          <a:p>
            <a:pPr lvl="0"/>
            <a:r>
              <a:rPr lang="en-US"/>
              <a:t>Click to edit Master text styles</a:t>
            </a:r>
          </a:p>
        </p:txBody>
      </p:sp>
      <p:sp>
        <p:nvSpPr>
          <p:cNvPr id="26" name="Text Placeholder 6">
            <a:extLst>
              <a:ext uri="{FF2B5EF4-FFF2-40B4-BE49-F238E27FC236}">
                <a16:creationId xmlns:a16="http://schemas.microsoft.com/office/drawing/2014/main" id="{B003D11D-EC33-ECB2-82CF-2D9A887EAC5E}"/>
              </a:ext>
            </a:extLst>
          </p:cNvPr>
          <p:cNvSpPr>
            <a:spLocks noGrp="1"/>
          </p:cNvSpPr>
          <p:nvPr>
            <p:ph type="body" sz="half" idx="19"/>
          </p:nvPr>
        </p:nvSpPr>
        <p:spPr>
          <a:xfrm>
            <a:off x="8026400" y="1922899"/>
            <a:ext cx="3657600" cy="3941006"/>
          </a:xfrm>
          <a:prstGeom prst="rect">
            <a:avLst/>
          </a:prstGeom>
        </p:spPr>
        <p:txBody>
          <a:bodyPr/>
          <a:lstStyle>
            <a:lvl1pPr>
              <a:defRPr sz="1400">
                <a:solidFill>
                  <a:schemeClr val="tx1"/>
                </a:solidFill>
              </a:defRPr>
            </a:lvl1pPr>
          </a:lstStyle>
          <a:p>
            <a:pPr lvl="0"/>
            <a:r>
              <a:rPr lang="en-US"/>
              <a:t>Click to edit Master text styles</a:t>
            </a:r>
          </a:p>
        </p:txBody>
      </p:sp>
      <p:sp>
        <p:nvSpPr>
          <p:cNvPr id="27" name="Slide Number Placeholder 5">
            <a:extLst>
              <a:ext uri="{FF2B5EF4-FFF2-40B4-BE49-F238E27FC236}">
                <a16:creationId xmlns:a16="http://schemas.microsoft.com/office/drawing/2014/main" id="{3C43E465-E8F7-518D-DB0A-14D6D410852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1311115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3 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solidFill>
                  <a:prstClr val="black">
                    <a:tint val="75000"/>
                  </a:prstClr>
                </a:solidFill>
              </a:rPr>
              <a:t>Use or disclosure of information contained on this page is subject to the restrictions on the title page.</a:t>
            </a:r>
          </a:p>
        </p:txBody>
      </p:sp>
      <p:sp>
        <p:nvSpPr>
          <p:cNvPr id="7"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8" name="Rectangle 7"/>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E8A51F0A-9475-9DAE-242E-33E187825E26}"/>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10" name="Content Placeholder 4">
            <a:extLst>
              <a:ext uri="{FF2B5EF4-FFF2-40B4-BE49-F238E27FC236}">
                <a16:creationId xmlns:a16="http://schemas.microsoft.com/office/drawing/2014/main" id="{1C3F1F4B-3D53-13EB-F7A7-FBE1490E5A12}"/>
              </a:ext>
            </a:extLst>
          </p:cNvPr>
          <p:cNvSpPr>
            <a:spLocks noGrp="1"/>
          </p:cNvSpPr>
          <p:nvPr>
            <p:ph sz="half" idx="1"/>
          </p:nvPr>
        </p:nvSpPr>
        <p:spPr>
          <a:xfrm>
            <a:off x="406400" y="838199"/>
            <a:ext cx="3479800" cy="5029201"/>
          </a:xfrm>
          <a:prstGeom prst="rect">
            <a:avLst/>
          </a:prstGeom>
        </p:spPr>
        <p:txBody>
          <a:bodyPr lIns="274320" tIns="274320" rIns="274320" bIns="274320"/>
          <a:lstStyle>
            <a:lvl1pPr>
              <a:defRPr lang="en-US" sz="2000" dirty="0">
                <a:solidFill>
                  <a:schemeClr val="tx1"/>
                </a:solidFill>
              </a:defRPr>
            </a:lvl1pPr>
          </a:lstStyle>
          <a:p>
            <a:pPr lvl="0"/>
            <a:r>
              <a:rPr lang="en-US"/>
              <a:t>Click to edit Master text styles</a:t>
            </a:r>
          </a:p>
        </p:txBody>
      </p:sp>
      <p:sp>
        <p:nvSpPr>
          <p:cNvPr id="13" name="Content Placeholder 4">
            <a:extLst>
              <a:ext uri="{FF2B5EF4-FFF2-40B4-BE49-F238E27FC236}">
                <a16:creationId xmlns:a16="http://schemas.microsoft.com/office/drawing/2014/main" id="{8969C8AB-1BCA-24D0-736D-93C929E8286C}"/>
              </a:ext>
            </a:extLst>
          </p:cNvPr>
          <p:cNvSpPr>
            <a:spLocks noGrp="1"/>
          </p:cNvSpPr>
          <p:nvPr>
            <p:ph sz="half" idx="11"/>
          </p:nvPr>
        </p:nvSpPr>
        <p:spPr>
          <a:xfrm>
            <a:off x="4356100" y="838199"/>
            <a:ext cx="3479800" cy="5029201"/>
          </a:xfrm>
          <a:prstGeom prst="rect">
            <a:avLst/>
          </a:prstGeom>
        </p:spPr>
        <p:txBody>
          <a:bodyPr lIns="274320" tIns="274320" rIns="274320" bIns="274320"/>
          <a:lstStyle>
            <a:lvl1pPr>
              <a:defRPr lang="en-US" sz="2000" dirty="0">
                <a:solidFill>
                  <a:schemeClr val="tx1"/>
                </a:solidFill>
              </a:defRPr>
            </a:lvl1pPr>
          </a:lstStyle>
          <a:p>
            <a:pPr lvl="0"/>
            <a:r>
              <a:rPr lang="en-US"/>
              <a:t>Click to edit Master text styles</a:t>
            </a:r>
          </a:p>
        </p:txBody>
      </p:sp>
      <p:sp>
        <p:nvSpPr>
          <p:cNvPr id="15" name="Content Placeholder 4">
            <a:extLst>
              <a:ext uri="{FF2B5EF4-FFF2-40B4-BE49-F238E27FC236}">
                <a16:creationId xmlns:a16="http://schemas.microsoft.com/office/drawing/2014/main" id="{4C6A27E7-4D0F-AFA6-D74E-7A37DB1ACC12}"/>
              </a:ext>
            </a:extLst>
          </p:cNvPr>
          <p:cNvSpPr>
            <a:spLocks noGrp="1"/>
          </p:cNvSpPr>
          <p:nvPr>
            <p:ph sz="half" idx="12"/>
          </p:nvPr>
        </p:nvSpPr>
        <p:spPr>
          <a:xfrm>
            <a:off x="8305800" y="838199"/>
            <a:ext cx="3479800" cy="5029201"/>
          </a:xfrm>
          <a:prstGeom prst="rect">
            <a:avLst/>
          </a:prstGeom>
        </p:spPr>
        <p:txBody>
          <a:bodyPr lIns="274320" tIns="274320" rIns="274320" bIns="274320"/>
          <a:lstStyle>
            <a:lvl1pPr>
              <a:defRPr lang="en-US" sz="2000" dirty="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2864849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Slide with Shap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solidFill>
                  <a:prstClr val="black">
                    <a:tint val="75000"/>
                  </a:prstClr>
                </a:solidFill>
              </a:rPr>
              <a:t>Use or disclosure of information contained on this page is subject to the restrictions on the title page.</a:t>
            </a:r>
          </a:p>
        </p:txBody>
      </p:sp>
      <p:graphicFrame>
        <p:nvGraphicFramePr>
          <p:cNvPr id="8" name="Diagram 7">
            <a:extLst>
              <a:ext uri="{FF2B5EF4-FFF2-40B4-BE49-F238E27FC236}">
                <a16:creationId xmlns:a16="http://schemas.microsoft.com/office/drawing/2014/main" id="{F9EE3F64-5084-626C-72A7-533838A69759}"/>
              </a:ext>
            </a:extLst>
          </p:cNvPr>
          <p:cNvGraphicFramePr/>
          <p:nvPr/>
        </p:nvGraphicFramePr>
        <p:xfrm>
          <a:off x="406400" y="762000"/>
          <a:ext cx="113792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440F2B08-EC92-A561-8BE4-EDCE8DB34555}"/>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10" name="Rectangle 9">
            <a:extLst>
              <a:ext uri="{FF2B5EF4-FFF2-40B4-BE49-F238E27FC236}">
                <a16:creationId xmlns:a16="http://schemas.microsoft.com/office/drawing/2014/main" id="{41FF5FC3-0BB0-C369-E541-DAB7BF2A7B43}"/>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1" name="Slide Number Placeholder 5">
            <a:extLst>
              <a:ext uri="{FF2B5EF4-FFF2-40B4-BE49-F238E27FC236}">
                <a16:creationId xmlns:a16="http://schemas.microsoft.com/office/drawing/2014/main" id="{7E1BA5E2-F942-F1C0-42B8-24244D128FAF}"/>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9782984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Title">
    <p:bg>
      <p:bgPr>
        <a:solidFill>
          <a:srgbClr val="FFFFFF"/>
        </a:solidFill>
        <a:effectLst/>
      </p:bgPr>
    </p:bg>
    <p:spTree>
      <p:nvGrpSpPr>
        <p:cNvPr id="1" name=""/>
        <p:cNvGrpSpPr/>
        <p:nvPr/>
      </p:nvGrpSpPr>
      <p:grpSpPr>
        <a:xfrm>
          <a:off x="0" y="0"/>
          <a:ext cx="0" cy="0"/>
          <a:chOff x="0" y="0"/>
          <a:chExt cx="0" cy="0"/>
        </a:xfrm>
      </p:grpSpPr>
      <p:pic>
        <p:nvPicPr>
          <p:cNvPr id="16" name="Background">
            <a:extLst>
              <a:ext uri="{FF2B5EF4-FFF2-40B4-BE49-F238E27FC236}">
                <a16:creationId xmlns:a16="http://schemas.microsoft.com/office/drawing/2014/main" id="{BCFEF986-9186-F0C0-29CC-344333767E31}"/>
              </a:ext>
            </a:extLst>
          </p:cNvPr>
          <p:cNvPicPr>
            <a:picLocks noChangeAspect="1"/>
          </p:cNvPicPr>
          <p:nvPr userDrawn="1">
            <p:custDataLst>
              <p:tags r:id="rId1"/>
            </p:custDataLst>
          </p:nvPr>
        </p:nvPicPr>
        <p:blipFill>
          <a:blip r:embed="rId11"/>
          <a:stretch>
            <a:fillRect/>
          </a:stretch>
        </p:blipFill>
        <p:spPr>
          <a:xfrm>
            <a:off x="0" y="0"/>
            <a:ext cx="12192000" cy="6858000"/>
          </a:xfrm>
          <a:prstGeom prst="rect">
            <a:avLst/>
          </a:prstGeom>
        </p:spPr>
      </p:pic>
      <p:pic>
        <p:nvPicPr>
          <p:cNvPr id="4" name="Partnership" hidden="1">
            <a:extLst>
              <a:ext uri="{FF2B5EF4-FFF2-40B4-BE49-F238E27FC236}">
                <a16:creationId xmlns:a16="http://schemas.microsoft.com/office/drawing/2014/main" id="{FB5CAFB0-12DB-3ECB-96AD-62B18CAF3BA0}"/>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0" y="0"/>
            <a:ext cx="12192000" cy="6858000"/>
          </a:xfrm>
          <a:prstGeom prst="rect">
            <a:avLst/>
          </a:prstGeom>
        </p:spPr>
      </p:pic>
      <p:graphicFrame>
        <p:nvGraphicFramePr>
          <p:cNvPr id="9" name="Object 8" hidden="1">
            <a:extLst>
              <a:ext uri="{FF2B5EF4-FFF2-40B4-BE49-F238E27FC236}">
                <a16:creationId xmlns:a16="http://schemas.microsoft.com/office/drawing/2014/main" id="{16EA533F-94AF-4D02-A54D-267AD6DA2E6D}"/>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44" imgH="344" progId="TCLayout.ActiveDocument.1">
                  <p:embed/>
                </p:oleObj>
              </mc:Choice>
              <mc:Fallback>
                <p:oleObj name="think-cell Slide" r:id="rId14" imgW="344" imgH="344" progId="TCLayout.ActiveDocument.1">
                  <p:embed/>
                  <p:pic>
                    <p:nvPicPr>
                      <p:cNvPr id="9" name="Object 8" hidden="1">
                        <a:extLst>
                          <a:ext uri="{FF2B5EF4-FFF2-40B4-BE49-F238E27FC236}">
                            <a16:creationId xmlns:a16="http://schemas.microsoft.com/office/drawing/2014/main" id="{16EA533F-94AF-4D02-A54D-267AD6DA2E6D}"/>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54CE3BD-55D7-42CB-8D9D-17E2A0D74581}"/>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Georgia" panose="02040502050405020303" pitchFamily="18" charset="0"/>
              <a:ea typeface="+mj-ea"/>
              <a:cs typeface="+mj-cs"/>
              <a:sym typeface="Georgia" panose="02040502050405020303" pitchFamily="18" charset="0"/>
            </a:endParaRPr>
          </a:p>
        </p:txBody>
      </p:sp>
      <p:grpSp>
        <p:nvGrpSpPr>
          <p:cNvPr id="17" name="logoimage" hidden="1">
            <a:extLst>
              <a:ext uri="{FF2B5EF4-FFF2-40B4-BE49-F238E27FC236}">
                <a16:creationId xmlns:a16="http://schemas.microsoft.com/office/drawing/2014/main" id="{949772D7-BAE9-BB95-C2D5-92588AD0D7EC}"/>
              </a:ext>
            </a:extLst>
          </p:cNvPr>
          <p:cNvGrpSpPr/>
          <p:nvPr userDrawn="1">
            <p:custDataLst>
              <p:tags r:id="rId4"/>
            </p:custDataLst>
          </p:nvPr>
        </p:nvGrpSpPr>
        <p:grpSpPr>
          <a:xfrm>
            <a:off x="551942" y="481160"/>
            <a:ext cx="1893201" cy="585216"/>
            <a:chOff x="551942" y="481160"/>
            <a:chExt cx="1893201" cy="585216"/>
          </a:xfrm>
        </p:grpSpPr>
        <p:sp>
          <p:nvSpPr>
            <p:cNvPr id="5" name="AutoShape 3" hidden="1">
              <a:extLst>
                <a:ext uri="{FF2B5EF4-FFF2-40B4-BE49-F238E27FC236}">
                  <a16:creationId xmlns:a16="http://schemas.microsoft.com/office/drawing/2014/main" id="{1F430752-9F46-430E-93A8-58E8FAF85299}"/>
                </a:ext>
              </a:extLst>
            </p:cNvPr>
            <p:cNvSpPr>
              <a:spLocks noChangeAspect="1" noChangeArrowheads="1" noTextEdit="1"/>
            </p:cNvSpPr>
            <p:nvPr userDrawn="1"/>
          </p:nvSpPr>
          <p:spPr bwMode="black">
            <a:xfrm>
              <a:off x="551942" y="481160"/>
              <a:ext cx="1893201" cy="58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sp>
          <p:nvSpPr>
            <p:cNvPr id="6" name="Freeform 5" hidden="1">
              <a:extLst>
                <a:ext uri="{FF2B5EF4-FFF2-40B4-BE49-F238E27FC236}">
                  <a16:creationId xmlns:a16="http://schemas.microsoft.com/office/drawing/2014/main" id="{20C9A1A2-5968-4C0E-9E0B-C061BA0E7F39}"/>
                </a:ext>
              </a:extLst>
            </p:cNvPr>
            <p:cNvSpPr>
              <a:spLocks noEditPoints="1"/>
            </p:cNvSpPr>
            <p:nvPr userDrawn="1"/>
          </p:nvSpPr>
          <p:spPr bwMode="black">
            <a:xfrm>
              <a:off x="551942" y="481407"/>
              <a:ext cx="1893201" cy="584969"/>
            </a:xfrm>
            <a:custGeom>
              <a:avLst/>
              <a:gdLst>
                <a:gd name="T0" fmla="*/ 4209 w 15155"/>
                <a:gd name="T1" fmla="*/ 2986 h 4678"/>
                <a:gd name="T2" fmla="*/ 3707 w 15155"/>
                <a:gd name="T3" fmla="*/ 2422 h 4678"/>
                <a:gd name="T4" fmla="*/ 3712 w 15155"/>
                <a:gd name="T5" fmla="*/ 2340 h 4678"/>
                <a:gd name="T6" fmla="*/ 4724 w 15155"/>
                <a:gd name="T7" fmla="*/ 4124 h 4678"/>
                <a:gd name="T8" fmla="*/ 3330 w 15155"/>
                <a:gd name="T9" fmla="*/ 3521 h 4678"/>
                <a:gd name="T10" fmla="*/ 5673 w 15155"/>
                <a:gd name="T11" fmla="*/ 3002 h 4678"/>
                <a:gd name="T12" fmla="*/ 6627 w 15155"/>
                <a:gd name="T13" fmla="*/ 2408 h 4678"/>
                <a:gd name="T14" fmla="*/ 6279 w 15155"/>
                <a:gd name="T15" fmla="*/ 4007 h 4678"/>
                <a:gd name="T16" fmla="*/ 10270 w 15155"/>
                <a:gd name="T17" fmla="*/ 3073 h 4678"/>
                <a:gd name="T18" fmla="*/ 10801 w 15155"/>
                <a:gd name="T19" fmla="*/ 4678 h 4678"/>
                <a:gd name="T20" fmla="*/ 11466 w 15155"/>
                <a:gd name="T21" fmla="*/ 3537 h 4678"/>
                <a:gd name="T22" fmla="*/ 10602 w 15155"/>
                <a:gd name="T23" fmla="*/ 3405 h 4678"/>
                <a:gd name="T24" fmla="*/ 14762 w 15155"/>
                <a:gd name="T25" fmla="*/ 3073 h 4678"/>
                <a:gd name="T26" fmla="*/ 14505 w 15155"/>
                <a:gd name="T27" fmla="*/ 2986 h 4678"/>
                <a:gd name="T28" fmla="*/ 14145 w 15155"/>
                <a:gd name="T29" fmla="*/ 4620 h 4678"/>
                <a:gd name="T30" fmla="*/ 15155 w 15155"/>
                <a:gd name="T31" fmla="*/ 2986 h 4678"/>
                <a:gd name="T32" fmla="*/ 10231 w 15155"/>
                <a:gd name="T33" fmla="*/ 4037 h 4678"/>
                <a:gd name="T34" fmla="*/ 9005 w 15155"/>
                <a:gd name="T35" fmla="*/ 2961 h 4678"/>
                <a:gd name="T36" fmla="*/ 8378 w 15155"/>
                <a:gd name="T37" fmla="*/ 3194 h 4678"/>
                <a:gd name="T38" fmla="*/ 8775 w 15155"/>
                <a:gd name="T39" fmla="*/ 4037 h 4678"/>
                <a:gd name="T40" fmla="*/ 9107 w 15155"/>
                <a:gd name="T41" fmla="*/ 3916 h 4678"/>
                <a:gd name="T42" fmla="*/ 9439 w 15155"/>
                <a:gd name="T43" fmla="*/ 4037 h 4678"/>
                <a:gd name="T44" fmla="*/ 9712 w 15155"/>
                <a:gd name="T45" fmla="*/ 4037 h 4678"/>
                <a:gd name="T46" fmla="*/ 7962 w 15155"/>
                <a:gd name="T47" fmla="*/ 3741 h 4678"/>
                <a:gd name="T48" fmla="*/ 7962 w 15155"/>
                <a:gd name="T49" fmla="*/ 3741 h 4678"/>
                <a:gd name="T50" fmla="*/ 12654 w 15155"/>
                <a:gd name="T51" fmla="*/ 2986 h 4678"/>
                <a:gd name="T52" fmla="*/ 12586 w 15155"/>
                <a:gd name="T53" fmla="*/ 4036 h 4678"/>
                <a:gd name="T54" fmla="*/ 11780 w 15155"/>
                <a:gd name="T55" fmla="*/ 3367 h 4678"/>
                <a:gd name="T56" fmla="*/ 11871 w 15155"/>
                <a:gd name="T57" fmla="*/ 4146 h 4678"/>
                <a:gd name="T58" fmla="*/ 13060 w 15155"/>
                <a:gd name="T59" fmla="*/ 3917 h 4678"/>
                <a:gd name="T60" fmla="*/ 13423 w 15155"/>
                <a:gd name="T61" fmla="*/ 4037 h 4678"/>
                <a:gd name="T62" fmla="*/ 12250 w 15155"/>
                <a:gd name="T63" fmla="*/ 3787 h 4678"/>
                <a:gd name="T64" fmla="*/ 12250 w 15155"/>
                <a:gd name="T65" fmla="*/ 3787 h 4678"/>
                <a:gd name="T66" fmla="*/ 8758 w 15155"/>
                <a:gd name="T67" fmla="*/ 1080 h 4678"/>
                <a:gd name="T68" fmla="*/ 8559 w 15155"/>
                <a:gd name="T69" fmla="*/ 1013 h 4678"/>
                <a:gd name="T70" fmla="*/ 9105 w 15155"/>
                <a:gd name="T71" fmla="*/ 2310 h 4678"/>
                <a:gd name="T72" fmla="*/ 9553 w 15155"/>
                <a:gd name="T73" fmla="*/ 626 h 4678"/>
                <a:gd name="T74" fmla="*/ 9293 w 15155"/>
                <a:gd name="T75" fmla="*/ 713 h 4678"/>
                <a:gd name="T76" fmla="*/ 8947 w 15155"/>
                <a:gd name="T77" fmla="*/ 843 h 4678"/>
                <a:gd name="T78" fmla="*/ 5105 w 15155"/>
                <a:gd name="T79" fmla="*/ 349 h 4678"/>
                <a:gd name="T80" fmla="*/ 3793 w 15155"/>
                <a:gd name="T81" fmla="*/ 882 h 4678"/>
                <a:gd name="T82" fmla="*/ 5848 w 15155"/>
                <a:gd name="T83" fmla="*/ 981 h 4678"/>
                <a:gd name="T84" fmla="*/ 6211 w 15155"/>
                <a:gd name="T85" fmla="*/ 1763 h 4678"/>
                <a:gd name="T86" fmla="*/ 6296 w 15155"/>
                <a:gd name="T87" fmla="*/ 601 h 4678"/>
                <a:gd name="T88" fmla="*/ 5638 w 15155"/>
                <a:gd name="T89" fmla="*/ 833 h 4678"/>
                <a:gd name="T90" fmla="*/ 4836 w 15155"/>
                <a:gd name="T91" fmla="*/ 625 h 4678"/>
                <a:gd name="T92" fmla="*/ 4778 w 15155"/>
                <a:gd name="T93" fmla="*/ 1676 h 4678"/>
                <a:gd name="T94" fmla="*/ 4692 w 15155"/>
                <a:gd name="T95" fmla="*/ 0 h 4678"/>
                <a:gd name="T96" fmla="*/ 3614 w 15155"/>
                <a:gd name="T97" fmla="*/ 221 h 4678"/>
                <a:gd name="T98" fmla="*/ 3236 w 15155"/>
                <a:gd name="T99" fmla="*/ 88 h 4678"/>
                <a:gd name="T100" fmla="*/ 3836 w 15155"/>
                <a:gd name="T101" fmla="*/ 1763 h 4678"/>
                <a:gd name="T102" fmla="*/ 7219 w 15155"/>
                <a:gd name="T103" fmla="*/ 683 h 4678"/>
                <a:gd name="T104" fmla="*/ 7226 w 15155"/>
                <a:gd name="T105" fmla="*/ 598 h 4678"/>
                <a:gd name="T106" fmla="*/ 6952 w 15155"/>
                <a:gd name="T107" fmla="*/ 1361 h 4678"/>
                <a:gd name="T108" fmla="*/ 7720 w 15155"/>
                <a:gd name="T109" fmla="*/ 1446 h 4678"/>
                <a:gd name="T110" fmla="*/ 3049 w 15155"/>
                <a:gd name="T111" fmla="*/ 753 h 4678"/>
                <a:gd name="T112" fmla="*/ 2703 w 15155"/>
                <a:gd name="T113" fmla="*/ 1584 h 4678"/>
                <a:gd name="T114" fmla="*/ 87 w 15155"/>
                <a:gd name="T115" fmla="*/ 88 h 4678"/>
                <a:gd name="T116" fmla="*/ 549 w 15155"/>
                <a:gd name="T117" fmla="*/ 1763 h 4678"/>
                <a:gd name="T118" fmla="*/ 1609 w 15155"/>
                <a:gd name="T119" fmla="*/ 259 h 4678"/>
                <a:gd name="T120" fmla="*/ 2069 w 15155"/>
                <a:gd name="T121" fmla="*/ 1676 h 4678"/>
                <a:gd name="T122" fmla="*/ 2070 w 15155"/>
                <a:gd name="T123" fmla="*/ 0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55" h="4678">
                  <a:moveTo>
                    <a:pt x="4451" y="3751"/>
                  </a:moveTo>
                  <a:cubicBezTo>
                    <a:pt x="4549" y="3607"/>
                    <a:pt x="4604" y="3438"/>
                    <a:pt x="4609" y="3264"/>
                  </a:cubicBezTo>
                  <a:cubicBezTo>
                    <a:pt x="4611" y="3211"/>
                    <a:pt x="4732" y="3072"/>
                    <a:pt x="4766" y="3072"/>
                  </a:cubicBezTo>
                  <a:cubicBezTo>
                    <a:pt x="4834" y="3072"/>
                    <a:pt x="4834" y="3072"/>
                    <a:pt x="4834" y="3072"/>
                  </a:cubicBezTo>
                  <a:cubicBezTo>
                    <a:pt x="4834" y="2986"/>
                    <a:pt x="4834" y="2986"/>
                    <a:pt x="4834" y="2986"/>
                  </a:cubicBezTo>
                  <a:cubicBezTo>
                    <a:pt x="4209" y="2986"/>
                    <a:pt x="4209" y="2986"/>
                    <a:pt x="4209" y="2986"/>
                  </a:cubicBezTo>
                  <a:cubicBezTo>
                    <a:pt x="4209" y="3073"/>
                    <a:pt x="4209" y="3073"/>
                    <a:pt x="4209" y="3073"/>
                  </a:cubicBezTo>
                  <a:cubicBezTo>
                    <a:pt x="4380" y="3078"/>
                    <a:pt x="4487" y="3175"/>
                    <a:pt x="4487" y="3337"/>
                  </a:cubicBezTo>
                  <a:cubicBezTo>
                    <a:pt x="4487" y="3482"/>
                    <a:pt x="4463" y="3591"/>
                    <a:pt x="4395" y="3702"/>
                  </a:cubicBezTo>
                  <a:cubicBezTo>
                    <a:pt x="4155" y="3489"/>
                    <a:pt x="3882" y="3230"/>
                    <a:pt x="3654" y="2986"/>
                  </a:cubicBezTo>
                  <a:cubicBezTo>
                    <a:pt x="3501" y="2928"/>
                    <a:pt x="3404" y="2814"/>
                    <a:pt x="3404" y="2673"/>
                  </a:cubicBezTo>
                  <a:cubicBezTo>
                    <a:pt x="3404" y="2514"/>
                    <a:pt x="3518" y="2422"/>
                    <a:pt x="3707" y="2422"/>
                  </a:cubicBezTo>
                  <a:cubicBezTo>
                    <a:pt x="3942" y="2422"/>
                    <a:pt x="4116" y="2659"/>
                    <a:pt x="4116" y="2777"/>
                  </a:cubicBezTo>
                  <a:cubicBezTo>
                    <a:pt x="4191" y="2777"/>
                    <a:pt x="4191" y="2777"/>
                    <a:pt x="4191" y="2777"/>
                  </a:cubicBezTo>
                  <a:cubicBezTo>
                    <a:pt x="4191" y="2362"/>
                    <a:pt x="4191" y="2362"/>
                    <a:pt x="4191" y="2362"/>
                  </a:cubicBezTo>
                  <a:cubicBezTo>
                    <a:pt x="4116" y="2362"/>
                    <a:pt x="4116" y="2362"/>
                    <a:pt x="4116" y="2362"/>
                  </a:cubicBezTo>
                  <a:cubicBezTo>
                    <a:pt x="4097" y="2391"/>
                    <a:pt x="4074" y="2393"/>
                    <a:pt x="4034" y="2393"/>
                  </a:cubicBezTo>
                  <a:cubicBezTo>
                    <a:pt x="3959" y="2393"/>
                    <a:pt x="3874" y="2340"/>
                    <a:pt x="3712" y="2340"/>
                  </a:cubicBezTo>
                  <a:cubicBezTo>
                    <a:pt x="3453" y="2340"/>
                    <a:pt x="3288" y="2480"/>
                    <a:pt x="3288" y="2732"/>
                  </a:cubicBezTo>
                  <a:cubicBezTo>
                    <a:pt x="3288" y="2887"/>
                    <a:pt x="3346" y="2991"/>
                    <a:pt x="3431" y="3100"/>
                  </a:cubicBezTo>
                  <a:cubicBezTo>
                    <a:pt x="3253" y="3219"/>
                    <a:pt x="3146" y="3420"/>
                    <a:pt x="3148" y="3634"/>
                  </a:cubicBezTo>
                  <a:cubicBezTo>
                    <a:pt x="3148" y="3944"/>
                    <a:pt x="3421" y="4155"/>
                    <a:pt x="3707" y="4155"/>
                  </a:cubicBezTo>
                  <a:cubicBezTo>
                    <a:pt x="3966" y="4155"/>
                    <a:pt x="4145" y="4080"/>
                    <a:pt x="4286" y="3944"/>
                  </a:cubicBezTo>
                  <a:cubicBezTo>
                    <a:pt x="4431" y="4078"/>
                    <a:pt x="4552" y="4124"/>
                    <a:pt x="4724" y="4124"/>
                  </a:cubicBezTo>
                  <a:cubicBezTo>
                    <a:pt x="4913" y="4124"/>
                    <a:pt x="4913" y="4124"/>
                    <a:pt x="4913" y="4124"/>
                  </a:cubicBezTo>
                  <a:cubicBezTo>
                    <a:pt x="4913" y="4036"/>
                    <a:pt x="4913" y="4036"/>
                    <a:pt x="4913" y="4036"/>
                  </a:cubicBezTo>
                  <a:cubicBezTo>
                    <a:pt x="4809" y="4036"/>
                    <a:pt x="4809" y="4036"/>
                    <a:pt x="4809" y="4036"/>
                  </a:cubicBezTo>
                  <a:cubicBezTo>
                    <a:pt x="4685" y="3947"/>
                    <a:pt x="4565" y="3852"/>
                    <a:pt x="4451" y="3751"/>
                  </a:cubicBezTo>
                  <a:close/>
                  <a:moveTo>
                    <a:pt x="3851" y="4015"/>
                  </a:moveTo>
                  <a:cubicBezTo>
                    <a:pt x="3599" y="4015"/>
                    <a:pt x="3330" y="3772"/>
                    <a:pt x="3330" y="3521"/>
                  </a:cubicBezTo>
                  <a:cubicBezTo>
                    <a:pt x="3330" y="3339"/>
                    <a:pt x="3378" y="3243"/>
                    <a:pt x="3470" y="3148"/>
                  </a:cubicBezTo>
                  <a:cubicBezTo>
                    <a:pt x="3707" y="3414"/>
                    <a:pt x="3962" y="3664"/>
                    <a:pt x="4233" y="3896"/>
                  </a:cubicBezTo>
                  <a:cubicBezTo>
                    <a:pt x="4134" y="3971"/>
                    <a:pt x="4008" y="4015"/>
                    <a:pt x="3851" y="4015"/>
                  </a:cubicBezTo>
                  <a:close/>
                  <a:moveTo>
                    <a:pt x="6279" y="4007"/>
                  </a:moveTo>
                  <a:cubicBezTo>
                    <a:pt x="5920" y="4007"/>
                    <a:pt x="5707" y="3758"/>
                    <a:pt x="5678" y="3450"/>
                  </a:cubicBezTo>
                  <a:cubicBezTo>
                    <a:pt x="5664" y="3301"/>
                    <a:pt x="5663" y="3151"/>
                    <a:pt x="5673" y="3002"/>
                  </a:cubicBezTo>
                  <a:cubicBezTo>
                    <a:pt x="5705" y="2605"/>
                    <a:pt x="5887" y="2435"/>
                    <a:pt x="6192" y="2435"/>
                  </a:cubicBezTo>
                  <a:cubicBezTo>
                    <a:pt x="6523" y="2435"/>
                    <a:pt x="6726" y="2803"/>
                    <a:pt x="6726" y="2985"/>
                  </a:cubicBezTo>
                  <a:cubicBezTo>
                    <a:pt x="6801" y="2985"/>
                    <a:pt x="6801" y="2985"/>
                    <a:pt x="6801" y="2985"/>
                  </a:cubicBezTo>
                  <a:cubicBezTo>
                    <a:pt x="6801" y="2362"/>
                    <a:pt x="6801" y="2362"/>
                    <a:pt x="6801" y="2362"/>
                  </a:cubicBezTo>
                  <a:cubicBezTo>
                    <a:pt x="6736" y="2362"/>
                    <a:pt x="6736" y="2362"/>
                    <a:pt x="6736" y="2362"/>
                  </a:cubicBezTo>
                  <a:cubicBezTo>
                    <a:pt x="6709" y="2393"/>
                    <a:pt x="6683" y="2408"/>
                    <a:pt x="6627" y="2408"/>
                  </a:cubicBezTo>
                  <a:cubicBezTo>
                    <a:pt x="6489" y="2408"/>
                    <a:pt x="6370" y="2330"/>
                    <a:pt x="6181" y="2330"/>
                  </a:cubicBezTo>
                  <a:cubicBezTo>
                    <a:pt x="5687" y="2330"/>
                    <a:pt x="5392" y="2732"/>
                    <a:pt x="5392" y="3236"/>
                  </a:cubicBezTo>
                  <a:cubicBezTo>
                    <a:pt x="5392" y="3740"/>
                    <a:pt x="5719" y="4156"/>
                    <a:pt x="6225" y="4156"/>
                  </a:cubicBezTo>
                  <a:cubicBezTo>
                    <a:pt x="6577" y="4156"/>
                    <a:pt x="6824" y="3967"/>
                    <a:pt x="6937" y="3652"/>
                  </a:cubicBezTo>
                  <a:cubicBezTo>
                    <a:pt x="6845" y="3652"/>
                    <a:pt x="6845" y="3652"/>
                    <a:pt x="6845" y="3652"/>
                  </a:cubicBezTo>
                  <a:cubicBezTo>
                    <a:pt x="6731" y="3884"/>
                    <a:pt x="6583" y="4007"/>
                    <a:pt x="6279" y="4007"/>
                  </a:cubicBezTo>
                  <a:close/>
                  <a:moveTo>
                    <a:pt x="11018" y="2957"/>
                  </a:moveTo>
                  <a:cubicBezTo>
                    <a:pt x="10830" y="2957"/>
                    <a:pt x="10704" y="3037"/>
                    <a:pt x="10605" y="3221"/>
                  </a:cubicBezTo>
                  <a:cubicBezTo>
                    <a:pt x="10566" y="2986"/>
                    <a:pt x="10566" y="2986"/>
                    <a:pt x="10566" y="2986"/>
                  </a:cubicBezTo>
                  <a:cubicBezTo>
                    <a:pt x="10195" y="2986"/>
                    <a:pt x="10195" y="2986"/>
                    <a:pt x="10195" y="2986"/>
                  </a:cubicBezTo>
                  <a:cubicBezTo>
                    <a:pt x="10195" y="3073"/>
                    <a:pt x="10195" y="3073"/>
                    <a:pt x="10195" y="3073"/>
                  </a:cubicBezTo>
                  <a:cubicBezTo>
                    <a:pt x="10270" y="3073"/>
                    <a:pt x="10270" y="3073"/>
                    <a:pt x="10270" y="3073"/>
                  </a:cubicBezTo>
                  <a:cubicBezTo>
                    <a:pt x="10304" y="3073"/>
                    <a:pt x="10391" y="3158"/>
                    <a:pt x="10391" y="3194"/>
                  </a:cubicBezTo>
                  <a:cubicBezTo>
                    <a:pt x="10391" y="4470"/>
                    <a:pt x="10391" y="4470"/>
                    <a:pt x="10391" y="4470"/>
                  </a:cubicBezTo>
                  <a:cubicBezTo>
                    <a:pt x="10391" y="4508"/>
                    <a:pt x="10304" y="4591"/>
                    <a:pt x="10270" y="4591"/>
                  </a:cubicBezTo>
                  <a:cubicBezTo>
                    <a:pt x="10195" y="4591"/>
                    <a:pt x="10195" y="4591"/>
                    <a:pt x="10195" y="4591"/>
                  </a:cubicBezTo>
                  <a:cubicBezTo>
                    <a:pt x="10195" y="4678"/>
                    <a:pt x="10195" y="4678"/>
                    <a:pt x="10195" y="4678"/>
                  </a:cubicBezTo>
                  <a:cubicBezTo>
                    <a:pt x="10801" y="4678"/>
                    <a:pt x="10801" y="4678"/>
                    <a:pt x="10801" y="4678"/>
                  </a:cubicBezTo>
                  <a:cubicBezTo>
                    <a:pt x="10801" y="4591"/>
                    <a:pt x="10801" y="4591"/>
                    <a:pt x="10801" y="4591"/>
                  </a:cubicBezTo>
                  <a:cubicBezTo>
                    <a:pt x="10726" y="4591"/>
                    <a:pt x="10726" y="4591"/>
                    <a:pt x="10726" y="4591"/>
                  </a:cubicBezTo>
                  <a:cubicBezTo>
                    <a:pt x="10694" y="4591"/>
                    <a:pt x="10605" y="4508"/>
                    <a:pt x="10605" y="4470"/>
                  </a:cubicBezTo>
                  <a:cubicBezTo>
                    <a:pt x="10605" y="3922"/>
                    <a:pt x="10605" y="3922"/>
                    <a:pt x="10605" y="3922"/>
                  </a:cubicBezTo>
                  <a:cubicBezTo>
                    <a:pt x="10687" y="4070"/>
                    <a:pt x="10793" y="4147"/>
                    <a:pt x="10994" y="4147"/>
                  </a:cubicBezTo>
                  <a:cubicBezTo>
                    <a:pt x="11272" y="4147"/>
                    <a:pt x="11466" y="3888"/>
                    <a:pt x="11466" y="3537"/>
                  </a:cubicBezTo>
                  <a:cubicBezTo>
                    <a:pt x="11466" y="3186"/>
                    <a:pt x="11297" y="2957"/>
                    <a:pt x="11018" y="2957"/>
                  </a:cubicBezTo>
                  <a:close/>
                  <a:moveTo>
                    <a:pt x="11246" y="3722"/>
                  </a:moveTo>
                  <a:cubicBezTo>
                    <a:pt x="11222" y="3903"/>
                    <a:pt x="11130" y="4027"/>
                    <a:pt x="10934" y="4027"/>
                  </a:cubicBezTo>
                  <a:cubicBezTo>
                    <a:pt x="10753" y="4029"/>
                    <a:pt x="10604" y="3884"/>
                    <a:pt x="10602" y="3703"/>
                  </a:cubicBezTo>
                  <a:cubicBezTo>
                    <a:pt x="10602" y="3701"/>
                    <a:pt x="10602" y="3698"/>
                    <a:pt x="10602" y="3695"/>
                  </a:cubicBezTo>
                  <a:cubicBezTo>
                    <a:pt x="10602" y="3405"/>
                    <a:pt x="10602" y="3405"/>
                    <a:pt x="10602" y="3405"/>
                  </a:cubicBezTo>
                  <a:cubicBezTo>
                    <a:pt x="10658" y="3225"/>
                    <a:pt x="10767" y="3092"/>
                    <a:pt x="10961" y="3092"/>
                  </a:cubicBezTo>
                  <a:cubicBezTo>
                    <a:pt x="11125" y="3092"/>
                    <a:pt x="11224" y="3208"/>
                    <a:pt x="11249" y="3390"/>
                  </a:cubicBezTo>
                  <a:cubicBezTo>
                    <a:pt x="11262" y="3500"/>
                    <a:pt x="11261" y="3612"/>
                    <a:pt x="11246" y="3722"/>
                  </a:cubicBezTo>
                  <a:close/>
                  <a:moveTo>
                    <a:pt x="14693" y="2986"/>
                  </a:moveTo>
                  <a:cubicBezTo>
                    <a:pt x="14693" y="3073"/>
                    <a:pt x="14693" y="3073"/>
                    <a:pt x="14693" y="3073"/>
                  </a:cubicBezTo>
                  <a:cubicBezTo>
                    <a:pt x="14762" y="3073"/>
                    <a:pt x="14762" y="3073"/>
                    <a:pt x="14762" y="3073"/>
                  </a:cubicBezTo>
                  <a:cubicBezTo>
                    <a:pt x="14794" y="3073"/>
                    <a:pt x="14864" y="3153"/>
                    <a:pt x="14862" y="3199"/>
                  </a:cubicBezTo>
                  <a:cubicBezTo>
                    <a:pt x="14610" y="3758"/>
                    <a:pt x="14610" y="3758"/>
                    <a:pt x="14610" y="3758"/>
                  </a:cubicBezTo>
                  <a:cubicBezTo>
                    <a:pt x="14335" y="3196"/>
                    <a:pt x="14335" y="3196"/>
                    <a:pt x="14335" y="3196"/>
                  </a:cubicBezTo>
                  <a:cubicBezTo>
                    <a:pt x="14335" y="3154"/>
                    <a:pt x="14403" y="3073"/>
                    <a:pt x="14434" y="3073"/>
                  </a:cubicBezTo>
                  <a:cubicBezTo>
                    <a:pt x="14505" y="3073"/>
                    <a:pt x="14505" y="3073"/>
                    <a:pt x="14505" y="3073"/>
                  </a:cubicBezTo>
                  <a:cubicBezTo>
                    <a:pt x="14505" y="2986"/>
                    <a:pt x="14505" y="2986"/>
                    <a:pt x="14505" y="2986"/>
                  </a:cubicBezTo>
                  <a:cubicBezTo>
                    <a:pt x="13889" y="2986"/>
                    <a:pt x="13889" y="2986"/>
                    <a:pt x="13889" y="2986"/>
                  </a:cubicBezTo>
                  <a:cubicBezTo>
                    <a:pt x="13889" y="3073"/>
                    <a:pt x="13889" y="3073"/>
                    <a:pt x="13889" y="3073"/>
                  </a:cubicBezTo>
                  <a:cubicBezTo>
                    <a:pt x="13940" y="3073"/>
                    <a:pt x="13940" y="3073"/>
                    <a:pt x="13940" y="3073"/>
                  </a:cubicBezTo>
                  <a:cubicBezTo>
                    <a:pt x="13969" y="3073"/>
                    <a:pt x="14068" y="3167"/>
                    <a:pt x="14087" y="3204"/>
                  </a:cubicBezTo>
                  <a:cubicBezTo>
                    <a:pt x="14489" y="3995"/>
                    <a:pt x="14489" y="3995"/>
                    <a:pt x="14489" y="3995"/>
                  </a:cubicBezTo>
                  <a:cubicBezTo>
                    <a:pt x="14145" y="4620"/>
                    <a:pt x="14145" y="4620"/>
                    <a:pt x="14145" y="4620"/>
                  </a:cubicBezTo>
                  <a:cubicBezTo>
                    <a:pt x="14245" y="4671"/>
                    <a:pt x="14245" y="4671"/>
                    <a:pt x="14245" y="4671"/>
                  </a:cubicBezTo>
                  <a:cubicBezTo>
                    <a:pt x="14584" y="4030"/>
                    <a:pt x="14584" y="4030"/>
                    <a:pt x="14584" y="4030"/>
                  </a:cubicBezTo>
                  <a:cubicBezTo>
                    <a:pt x="14968" y="3199"/>
                    <a:pt x="14968" y="3199"/>
                    <a:pt x="14968" y="3199"/>
                  </a:cubicBezTo>
                  <a:cubicBezTo>
                    <a:pt x="14993" y="3161"/>
                    <a:pt x="15075" y="3073"/>
                    <a:pt x="15102" y="3073"/>
                  </a:cubicBezTo>
                  <a:cubicBezTo>
                    <a:pt x="15155" y="3073"/>
                    <a:pt x="15155" y="3073"/>
                    <a:pt x="15155" y="3073"/>
                  </a:cubicBezTo>
                  <a:cubicBezTo>
                    <a:pt x="15155" y="2986"/>
                    <a:pt x="15155" y="2986"/>
                    <a:pt x="15155" y="2986"/>
                  </a:cubicBezTo>
                  <a:lnTo>
                    <a:pt x="14693" y="2986"/>
                  </a:lnTo>
                  <a:close/>
                  <a:moveTo>
                    <a:pt x="9712" y="4037"/>
                  </a:moveTo>
                  <a:cubicBezTo>
                    <a:pt x="9647" y="4037"/>
                    <a:pt x="9647" y="4037"/>
                    <a:pt x="9647" y="4037"/>
                  </a:cubicBezTo>
                  <a:cubicBezTo>
                    <a:pt x="9647" y="4124"/>
                    <a:pt x="9647" y="4124"/>
                    <a:pt x="9647" y="4124"/>
                  </a:cubicBezTo>
                  <a:cubicBezTo>
                    <a:pt x="10231" y="4124"/>
                    <a:pt x="10231" y="4124"/>
                    <a:pt x="10231" y="4124"/>
                  </a:cubicBezTo>
                  <a:cubicBezTo>
                    <a:pt x="10231" y="4037"/>
                    <a:pt x="10231" y="4037"/>
                    <a:pt x="10231" y="4037"/>
                  </a:cubicBezTo>
                  <a:cubicBezTo>
                    <a:pt x="10165" y="4037"/>
                    <a:pt x="10165" y="4037"/>
                    <a:pt x="10165" y="4037"/>
                  </a:cubicBezTo>
                  <a:cubicBezTo>
                    <a:pt x="10131" y="4037"/>
                    <a:pt x="10044" y="3954"/>
                    <a:pt x="10044" y="3916"/>
                  </a:cubicBezTo>
                  <a:cubicBezTo>
                    <a:pt x="10044" y="3288"/>
                    <a:pt x="10044" y="3288"/>
                    <a:pt x="10044" y="3288"/>
                  </a:cubicBezTo>
                  <a:cubicBezTo>
                    <a:pt x="10044" y="3080"/>
                    <a:pt x="9904" y="2964"/>
                    <a:pt x="9732" y="2964"/>
                  </a:cubicBezTo>
                  <a:cubicBezTo>
                    <a:pt x="9538" y="2964"/>
                    <a:pt x="9448" y="3066"/>
                    <a:pt x="9308" y="3204"/>
                  </a:cubicBezTo>
                  <a:cubicBezTo>
                    <a:pt x="9287" y="3044"/>
                    <a:pt x="9158" y="2961"/>
                    <a:pt x="9005" y="2961"/>
                  </a:cubicBezTo>
                  <a:cubicBezTo>
                    <a:pt x="8804" y="2961"/>
                    <a:pt x="8720" y="3068"/>
                    <a:pt x="8589" y="3206"/>
                  </a:cubicBezTo>
                  <a:cubicBezTo>
                    <a:pt x="8544" y="2986"/>
                    <a:pt x="8544" y="2986"/>
                    <a:pt x="8544" y="2986"/>
                  </a:cubicBezTo>
                  <a:cubicBezTo>
                    <a:pt x="8192" y="2986"/>
                    <a:pt x="8192" y="2986"/>
                    <a:pt x="8192" y="2986"/>
                  </a:cubicBezTo>
                  <a:cubicBezTo>
                    <a:pt x="8192" y="3073"/>
                    <a:pt x="8192" y="3073"/>
                    <a:pt x="8192" y="3073"/>
                  </a:cubicBezTo>
                  <a:cubicBezTo>
                    <a:pt x="8257" y="3073"/>
                    <a:pt x="8257" y="3073"/>
                    <a:pt x="8257" y="3073"/>
                  </a:cubicBezTo>
                  <a:cubicBezTo>
                    <a:pt x="8291" y="3073"/>
                    <a:pt x="8378" y="3158"/>
                    <a:pt x="8378" y="3194"/>
                  </a:cubicBezTo>
                  <a:cubicBezTo>
                    <a:pt x="8378" y="3916"/>
                    <a:pt x="8378" y="3916"/>
                    <a:pt x="8378" y="3916"/>
                  </a:cubicBezTo>
                  <a:cubicBezTo>
                    <a:pt x="8378" y="3954"/>
                    <a:pt x="8291" y="4037"/>
                    <a:pt x="8257" y="4037"/>
                  </a:cubicBezTo>
                  <a:cubicBezTo>
                    <a:pt x="8192" y="4037"/>
                    <a:pt x="8192" y="4037"/>
                    <a:pt x="8192" y="4037"/>
                  </a:cubicBezTo>
                  <a:cubicBezTo>
                    <a:pt x="8192" y="4124"/>
                    <a:pt x="8192" y="4124"/>
                    <a:pt x="8192" y="4124"/>
                  </a:cubicBezTo>
                  <a:cubicBezTo>
                    <a:pt x="8775" y="4124"/>
                    <a:pt x="8775" y="4124"/>
                    <a:pt x="8775" y="4124"/>
                  </a:cubicBezTo>
                  <a:cubicBezTo>
                    <a:pt x="8775" y="4037"/>
                    <a:pt x="8775" y="4037"/>
                    <a:pt x="8775" y="4037"/>
                  </a:cubicBezTo>
                  <a:cubicBezTo>
                    <a:pt x="8710" y="4037"/>
                    <a:pt x="8710" y="4037"/>
                    <a:pt x="8710" y="4037"/>
                  </a:cubicBezTo>
                  <a:cubicBezTo>
                    <a:pt x="8676" y="4037"/>
                    <a:pt x="8589" y="3954"/>
                    <a:pt x="8589" y="3916"/>
                  </a:cubicBezTo>
                  <a:cubicBezTo>
                    <a:pt x="8589" y="3330"/>
                    <a:pt x="8589" y="3330"/>
                    <a:pt x="8589" y="3330"/>
                  </a:cubicBezTo>
                  <a:cubicBezTo>
                    <a:pt x="8589" y="3252"/>
                    <a:pt x="8775" y="3099"/>
                    <a:pt x="8925" y="3099"/>
                  </a:cubicBezTo>
                  <a:cubicBezTo>
                    <a:pt x="9049" y="3099"/>
                    <a:pt x="9107" y="3177"/>
                    <a:pt x="9107" y="3288"/>
                  </a:cubicBezTo>
                  <a:cubicBezTo>
                    <a:pt x="9107" y="3916"/>
                    <a:pt x="9107" y="3916"/>
                    <a:pt x="9107" y="3916"/>
                  </a:cubicBezTo>
                  <a:cubicBezTo>
                    <a:pt x="9107" y="3954"/>
                    <a:pt x="9020" y="4037"/>
                    <a:pt x="8986" y="4037"/>
                  </a:cubicBezTo>
                  <a:cubicBezTo>
                    <a:pt x="8921" y="4037"/>
                    <a:pt x="8921" y="4037"/>
                    <a:pt x="8921" y="4037"/>
                  </a:cubicBezTo>
                  <a:cubicBezTo>
                    <a:pt x="8921" y="4124"/>
                    <a:pt x="8921" y="4124"/>
                    <a:pt x="8921" y="4124"/>
                  </a:cubicBezTo>
                  <a:cubicBezTo>
                    <a:pt x="9504" y="4124"/>
                    <a:pt x="9504" y="4124"/>
                    <a:pt x="9504" y="4124"/>
                  </a:cubicBezTo>
                  <a:cubicBezTo>
                    <a:pt x="9504" y="4037"/>
                    <a:pt x="9504" y="4037"/>
                    <a:pt x="9504" y="4037"/>
                  </a:cubicBezTo>
                  <a:cubicBezTo>
                    <a:pt x="9439" y="4037"/>
                    <a:pt x="9439" y="4037"/>
                    <a:pt x="9439" y="4037"/>
                  </a:cubicBezTo>
                  <a:cubicBezTo>
                    <a:pt x="9405" y="4037"/>
                    <a:pt x="9318" y="3954"/>
                    <a:pt x="9318" y="3916"/>
                  </a:cubicBezTo>
                  <a:cubicBezTo>
                    <a:pt x="9318" y="3323"/>
                    <a:pt x="9318" y="3323"/>
                    <a:pt x="9318" y="3323"/>
                  </a:cubicBezTo>
                  <a:cubicBezTo>
                    <a:pt x="9318" y="3246"/>
                    <a:pt x="9504" y="3101"/>
                    <a:pt x="9654" y="3101"/>
                  </a:cubicBezTo>
                  <a:cubicBezTo>
                    <a:pt x="9778" y="3101"/>
                    <a:pt x="9833" y="3178"/>
                    <a:pt x="9833" y="3289"/>
                  </a:cubicBezTo>
                  <a:cubicBezTo>
                    <a:pt x="9833" y="3917"/>
                    <a:pt x="9833" y="3917"/>
                    <a:pt x="9833" y="3917"/>
                  </a:cubicBezTo>
                  <a:cubicBezTo>
                    <a:pt x="9833" y="3954"/>
                    <a:pt x="9746" y="4037"/>
                    <a:pt x="9712" y="4037"/>
                  </a:cubicBezTo>
                  <a:close/>
                  <a:moveTo>
                    <a:pt x="7623" y="2957"/>
                  </a:moveTo>
                  <a:cubicBezTo>
                    <a:pt x="7320" y="2957"/>
                    <a:pt x="7051" y="3184"/>
                    <a:pt x="7051" y="3555"/>
                  </a:cubicBezTo>
                  <a:cubicBezTo>
                    <a:pt x="7051" y="3926"/>
                    <a:pt x="7320" y="4156"/>
                    <a:pt x="7623" y="4156"/>
                  </a:cubicBezTo>
                  <a:cubicBezTo>
                    <a:pt x="7925" y="4156"/>
                    <a:pt x="8192" y="3926"/>
                    <a:pt x="8192" y="3555"/>
                  </a:cubicBezTo>
                  <a:cubicBezTo>
                    <a:pt x="8192" y="3185"/>
                    <a:pt x="7925" y="2957"/>
                    <a:pt x="7623" y="2957"/>
                  </a:cubicBezTo>
                  <a:close/>
                  <a:moveTo>
                    <a:pt x="7962" y="3741"/>
                  </a:moveTo>
                  <a:cubicBezTo>
                    <a:pt x="7940" y="3920"/>
                    <a:pt x="7841" y="4044"/>
                    <a:pt x="7625" y="4044"/>
                  </a:cubicBezTo>
                  <a:cubicBezTo>
                    <a:pt x="7415" y="4044"/>
                    <a:pt x="7315" y="3916"/>
                    <a:pt x="7289" y="3739"/>
                  </a:cubicBezTo>
                  <a:cubicBezTo>
                    <a:pt x="7272" y="3613"/>
                    <a:pt x="7272" y="3485"/>
                    <a:pt x="7289" y="3359"/>
                  </a:cubicBezTo>
                  <a:cubicBezTo>
                    <a:pt x="7315" y="3177"/>
                    <a:pt x="7420" y="3056"/>
                    <a:pt x="7625" y="3056"/>
                  </a:cubicBezTo>
                  <a:cubicBezTo>
                    <a:pt x="7839" y="3056"/>
                    <a:pt x="7940" y="3177"/>
                    <a:pt x="7962" y="3361"/>
                  </a:cubicBezTo>
                  <a:cubicBezTo>
                    <a:pt x="7976" y="3487"/>
                    <a:pt x="7976" y="3615"/>
                    <a:pt x="7962" y="3741"/>
                  </a:cubicBezTo>
                  <a:close/>
                  <a:moveTo>
                    <a:pt x="13826" y="3916"/>
                  </a:moveTo>
                  <a:cubicBezTo>
                    <a:pt x="13826" y="3288"/>
                    <a:pt x="13826" y="3288"/>
                    <a:pt x="13826" y="3288"/>
                  </a:cubicBezTo>
                  <a:cubicBezTo>
                    <a:pt x="13826" y="3092"/>
                    <a:pt x="13685" y="2961"/>
                    <a:pt x="13509" y="2961"/>
                  </a:cubicBezTo>
                  <a:cubicBezTo>
                    <a:pt x="13303" y="2961"/>
                    <a:pt x="13196" y="3080"/>
                    <a:pt x="13058" y="3221"/>
                  </a:cubicBezTo>
                  <a:cubicBezTo>
                    <a:pt x="13016" y="2986"/>
                    <a:pt x="13016" y="2986"/>
                    <a:pt x="13016" y="2986"/>
                  </a:cubicBezTo>
                  <a:cubicBezTo>
                    <a:pt x="12654" y="2986"/>
                    <a:pt x="12654" y="2986"/>
                    <a:pt x="12654" y="2986"/>
                  </a:cubicBezTo>
                  <a:cubicBezTo>
                    <a:pt x="12654" y="3073"/>
                    <a:pt x="12654" y="3073"/>
                    <a:pt x="12654" y="3073"/>
                  </a:cubicBezTo>
                  <a:cubicBezTo>
                    <a:pt x="12724" y="3073"/>
                    <a:pt x="12724" y="3073"/>
                    <a:pt x="12724" y="3073"/>
                  </a:cubicBezTo>
                  <a:cubicBezTo>
                    <a:pt x="12758" y="3073"/>
                    <a:pt x="12850" y="3158"/>
                    <a:pt x="12850" y="3194"/>
                  </a:cubicBezTo>
                  <a:cubicBezTo>
                    <a:pt x="12850" y="3915"/>
                    <a:pt x="12850" y="3915"/>
                    <a:pt x="12850" y="3915"/>
                  </a:cubicBezTo>
                  <a:cubicBezTo>
                    <a:pt x="12850" y="3954"/>
                    <a:pt x="12758" y="4036"/>
                    <a:pt x="12724" y="4036"/>
                  </a:cubicBezTo>
                  <a:cubicBezTo>
                    <a:pt x="12586" y="4036"/>
                    <a:pt x="12586" y="4036"/>
                    <a:pt x="12586" y="4036"/>
                  </a:cubicBezTo>
                  <a:cubicBezTo>
                    <a:pt x="12555" y="4036"/>
                    <a:pt x="12460" y="3954"/>
                    <a:pt x="12460" y="3915"/>
                  </a:cubicBezTo>
                  <a:cubicBezTo>
                    <a:pt x="12460" y="3302"/>
                    <a:pt x="12460" y="3302"/>
                    <a:pt x="12460" y="3302"/>
                  </a:cubicBezTo>
                  <a:cubicBezTo>
                    <a:pt x="12460" y="3077"/>
                    <a:pt x="12267" y="2956"/>
                    <a:pt x="12020" y="2956"/>
                  </a:cubicBezTo>
                  <a:cubicBezTo>
                    <a:pt x="11787" y="2956"/>
                    <a:pt x="11639" y="3041"/>
                    <a:pt x="11545" y="3138"/>
                  </a:cubicBezTo>
                  <a:cubicBezTo>
                    <a:pt x="11698" y="3367"/>
                    <a:pt x="11698" y="3367"/>
                    <a:pt x="11698" y="3367"/>
                  </a:cubicBezTo>
                  <a:cubicBezTo>
                    <a:pt x="11780" y="3367"/>
                    <a:pt x="11780" y="3367"/>
                    <a:pt x="11780" y="3367"/>
                  </a:cubicBezTo>
                  <a:cubicBezTo>
                    <a:pt x="11695" y="3171"/>
                    <a:pt x="11773" y="3041"/>
                    <a:pt x="11969" y="3041"/>
                  </a:cubicBezTo>
                  <a:cubicBezTo>
                    <a:pt x="12175" y="3041"/>
                    <a:pt x="12252" y="3138"/>
                    <a:pt x="12250" y="3300"/>
                  </a:cubicBezTo>
                  <a:cubicBezTo>
                    <a:pt x="12247" y="3435"/>
                    <a:pt x="12247" y="3435"/>
                    <a:pt x="12247" y="3435"/>
                  </a:cubicBezTo>
                  <a:cubicBezTo>
                    <a:pt x="11952" y="3496"/>
                    <a:pt x="11952" y="3496"/>
                    <a:pt x="11952" y="3496"/>
                  </a:cubicBezTo>
                  <a:cubicBezTo>
                    <a:pt x="11790" y="3531"/>
                    <a:pt x="11578" y="3608"/>
                    <a:pt x="11578" y="3836"/>
                  </a:cubicBezTo>
                  <a:cubicBezTo>
                    <a:pt x="11578" y="4023"/>
                    <a:pt x="11714" y="4146"/>
                    <a:pt x="11871" y="4146"/>
                  </a:cubicBezTo>
                  <a:cubicBezTo>
                    <a:pt x="12041" y="4146"/>
                    <a:pt x="12162" y="4008"/>
                    <a:pt x="12254" y="3890"/>
                  </a:cubicBezTo>
                  <a:cubicBezTo>
                    <a:pt x="12283" y="4125"/>
                    <a:pt x="12283" y="4125"/>
                    <a:pt x="12283" y="4125"/>
                  </a:cubicBezTo>
                  <a:cubicBezTo>
                    <a:pt x="13251" y="4125"/>
                    <a:pt x="13251" y="4125"/>
                    <a:pt x="13251" y="4125"/>
                  </a:cubicBezTo>
                  <a:cubicBezTo>
                    <a:pt x="13251" y="4038"/>
                    <a:pt x="13251" y="4038"/>
                    <a:pt x="13251" y="4038"/>
                  </a:cubicBezTo>
                  <a:cubicBezTo>
                    <a:pt x="13186" y="4038"/>
                    <a:pt x="13186" y="4038"/>
                    <a:pt x="13186" y="4038"/>
                  </a:cubicBezTo>
                  <a:cubicBezTo>
                    <a:pt x="13152" y="4038"/>
                    <a:pt x="13060" y="3955"/>
                    <a:pt x="13060" y="3917"/>
                  </a:cubicBezTo>
                  <a:cubicBezTo>
                    <a:pt x="13060" y="3342"/>
                    <a:pt x="13060" y="3342"/>
                    <a:pt x="13060" y="3342"/>
                  </a:cubicBezTo>
                  <a:cubicBezTo>
                    <a:pt x="13060" y="3264"/>
                    <a:pt x="13271" y="3104"/>
                    <a:pt x="13433" y="3104"/>
                  </a:cubicBezTo>
                  <a:cubicBezTo>
                    <a:pt x="13557" y="3104"/>
                    <a:pt x="13615" y="3190"/>
                    <a:pt x="13615" y="3301"/>
                  </a:cubicBezTo>
                  <a:cubicBezTo>
                    <a:pt x="13615" y="3916"/>
                    <a:pt x="13615" y="3916"/>
                    <a:pt x="13615" y="3916"/>
                  </a:cubicBezTo>
                  <a:cubicBezTo>
                    <a:pt x="13615" y="3954"/>
                    <a:pt x="13523" y="4037"/>
                    <a:pt x="13489" y="4037"/>
                  </a:cubicBezTo>
                  <a:cubicBezTo>
                    <a:pt x="13423" y="4037"/>
                    <a:pt x="13423" y="4037"/>
                    <a:pt x="13423" y="4037"/>
                  </a:cubicBezTo>
                  <a:cubicBezTo>
                    <a:pt x="13423" y="4124"/>
                    <a:pt x="13423" y="4124"/>
                    <a:pt x="13423" y="4124"/>
                  </a:cubicBezTo>
                  <a:cubicBezTo>
                    <a:pt x="14022" y="4124"/>
                    <a:pt x="14022" y="4124"/>
                    <a:pt x="14022" y="4124"/>
                  </a:cubicBezTo>
                  <a:cubicBezTo>
                    <a:pt x="14022" y="4037"/>
                    <a:pt x="14022" y="4037"/>
                    <a:pt x="14022" y="4037"/>
                  </a:cubicBezTo>
                  <a:cubicBezTo>
                    <a:pt x="13952" y="4037"/>
                    <a:pt x="13952" y="4037"/>
                    <a:pt x="13952" y="4037"/>
                  </a:cubicBezTo>
                  <a:cubicBezTo>
                    <a:pt x="13918" y="4037"/>
                    <a:pt x="13826" y="3954"/>
                    <a:pt x="13826" y="3916"/>
                  </a:cubicBezTo>
                  <a:close/>
                  <a:moveTo>
                    <a:pt x="12250" y="3787"/>
                  </a:moveTo>
                  <a:cubicBezTo>
                    <a:pt x="12201" y="3873"/>
                    <a:pt x="12080" y="3988"/>
                    <a:pt x="11969" y="3988"/>
                  </a:cubicBezTo>
                  <a:cubicBezTo>
                    <a:pt x="11872" y="3993"/>
                    <a:pt x="11789" y="3918"/>
                    <a:pt x="11785" y="3820"/>
                  </a:cubicBezTo>
                  <a:cubicBezTo>
                    <a:pt x="11785" y="3816"/>
                    <a:pt x="11785" y="3811"/>
                    <a:pt x="11785" y="3807"/>
                  </a:cubicBezTo>
                  <a:cubicBezTo>
                    <a:pt x="11785" y="3693"/>
                    <a:pt x="11833" y="3618"/>
                    <a:pt x="11977" y="3582"/>
                  </a:cubicBezTo>
                  <a:cubicBezTo>
                    <a:pt x="12251" y="3511"/>
                    <a:pt x="12251" y="3511"/>
                    <a:pt x="12251" y="3511"/>
                  </a:cubicBezTo>
                  <a:lnTo>
                    <a:pt x="12250" y="3787"/>
                  </a:lnTo>
                  <a:close/>
                  <a:moveTo>
                    <a:pt x="8336" y="1790"/>
                  </a:moveTo>
                  <a:cubicBezTo>
                    <a:pt x="8617" y="1790"/>
                    <a:pt x="8765" y="1637"/>
                    <a:pt x="8840" y="1388"/>
                  </a:cubicBezTo>
                  <a:cubicBezTo>
                    <a:pt x="8769" y="1388"/>
                    <a:pt x="8769" y="1388"/>
                    <a:pt x="8769" y="1388"/>
                  </a:cubicBezTo>
                  <a:cubicBezTo>
                    <a:pt x="8697" y="1519"/>
                    <a:pt x="8605" y="1584"/>
                    <a:pt x="8411" y="1584"/>
                  </a:cubicBezTo>
                  <a:cubicBezTo>
                    <a:pt x="8152" y="1584"/>
                    <a:pt x="8002" y="1349"/>
                    <a:pt x="7997" y="1141"/>
                  </a:cubicBezTo>
                  <a:cubicBezTo>
                    <a:pt x="8758" y="1080"/>
                    <a:pt x="8758" y="1080"/>
                    <a:pt x="8758" y="1080"/>
                  </a:cubicBezTo>
                  <a:cubicBezTo>
                    <a:pt x="8753" y="997"/>
                    <a:pt x="8753" y="997"/>
                    <a:pt x="8753" y="997"/>
                  </a:cubicBezTo>
                  <a:cubicBezTo>
                    <a:pt x="8740" y="774"/>
                    <a:pt x="8595" y="600"/>
                    <a:pt x="8336" y="598"/>
                  </a:cubicBezTo>
                  <a:cubicBezTo>
                    <a:pt x="8041" y="595"/>
                    <a:pt x="7811" y="857"/>
                    <a:pt x="7811" y="1196"/>
                  </a:cubicBezTo>
                  <a:cubicBezTo>
                    <a:pt x="7811" y="1519"/>
                    <a:pt x="8033" y="1790"/>
                    <a:pt x="8336" y="1790"/>
                  </a:cubicBezTo>
                  <a:close/>
                  <a:moveTo>
                    <a:pt x="8331" y="686"/>
                  </a:moveTo>
                  <a:cubicBezTo>
                    <a:pt x="8554" y="686"/>
                    <a:pt x="8578" y="850"/>
                    <a:pt x="8559" y="1013"/>
                  </a:cubicBezTo>
                  <a:cubicBezTo>
                    <a:pt x="7990" y="1061"/>
                    <a:pt x="7990" y="1061"/>
                    <a:pt x="7990" y="1061"/>
                  </a:cubicBezTo>
                  <a:cubicBezTo>
                    <a:pt x="7997" y="882"/>
                    <a:pt x="8094" y="686"/>
                    <a:pt x="8331" y="686"/>
                  </a:cubicBezTo>
                  <a:close/>
                  <a:moveTo>
                    <a:pt x="8947" y="843"/>
                  </a:moveTo>
                  <a:cubicBezTo>
                    <a:pt x="9349" y="1635"/>
                    <a:pt x="9349" y="1635"/>
                    <a:pt x="9349" y="1635"/>
                  </a:cubicBezTo>
                  <a:cubicBezTo>
                    <a:pt x="9005" y="2259"/>
                    <a:pt x="9005" y="2259"/>
                    <a:pt x="9005" y="2259"/>
                  </a:cubicBezTo>
                  <a:cubicBezTo>
                    <a:pt x="9105" y="2310"/>
                    <a:pt x="9105" y="2310"/>
                    <a:pt x="9105" y="2310"/>
                  </a:cubicBezTo>
                  <a:cubicBezTo>
                    <a:pt x="9444" y="1669"/>
                    <a:pt x="9444" y="1669"/>
                    <a:pt x="9444" y="1669"/>
                  </a:cubicBezTo>
                  <a:cubicBezTo>
                    <a:pt x="9828" y="839"/>
                    <a:pt x="9828" y="839"/>
                    <a:pt x="9828" y="839"/>
                  </a:cubicBezTo>
                  <a:cubicBezTo>
                    <a:pt x="9853" y="800"/>
                    <a:pt x="9935" y="713"/>
                    <a:pt x="9962" y="713"/>
                  </a:cubicBezTo>
                  <a:cubicBezTo>
                    <a:pt x="10015" y="713"/>
                    <a:pt x="10015" y="713"/>
                    <a:pt x="10015" y="713"/>
                  </a:cubicBezTo>
                  <a:cubicBezTo>
                    <a:pt x="10015" y="626"/>
                    <a:pt x="10015" y="626"/>
                    <a:pt x="10015" y="626"/>
                  </a:cubicBezTo>
                  <a:cubicBezTo>
                    <a:pt x="9553" y="626"/>
                    <a:pt x="9553" y="626"/>
                    <a:pt x="9553" y="626"/>
                  </a:cubicBezTo>
                  <a:cubicBezTo>
                    <a:pt x="9553" y="713"/>
                    <a:pt x="9553" y="713"/>
                    <a:pt x="9553" y="713"/>
                  </a:cubicBezTo>
                  <a:cubicBezTo>
                    <a:pt x="9623" y="713"/>
                    <a:pt x="9623" y="713"/>
                    <a:pt x="9623" y="713"/>
                  </a:cubicBezTo>
                  <a:cubicBezTo>
                    <a:pt x="9654" y="713"/>
                    <a:pt x="9725" y="793"/>
                    <a:pt x="9722" y="839"/>
                  </a:cubicBezTo>
                  <a:cubicBezTo>
                    <a:pt x="9470" y="1398"/>
                    <a:pt x="9470" y="1398"/>
                    <a:pt x="9470" y="1398"/>
                  </a:cubicBezTo>
                  <a:cubicBezTo>
                    <a:pt x="9194" y="836"/>
                    <a:pt x="9194" y="836"/>
                    <a:pt x="9194" y="836"/>
                  </a:cubicBezTo>
                  <a:cubicBezTo>
                    <a:pt x="9194" y="794"/>
                    <a:pt x="9262" y="713"/>
                    <a:pt x="9293" y="713"/>
                  </a:cubicBezTo>
                  <a:cubicBezTo>
                    <a:pt x="9364" y="713"/>
                    <a:pt x="9364" y="713"/>
                    <a:pt x="9364" y="713"/>
                  </a:cubicBezTo>
                  <a:cubicBezTo>
                    <a:pt x="9364" y="626"/>
                    <a:pt x="9364" y="626"/>
                    <a:pt x="9364" y="626"/>
                  </a:cubicBezTo>
                  <a:cubicBezTo>
                    <a:pt x="8749" y="626"/>
                    <a:pt x="8749" y="626"/>
                    <a:pt x="8749" y="626"/>
                  </a:cubicBezTo>
                  <a:cubicBezTo>
                    <a:pt x="8749" y="713"/>
                    <a:pt x="8749" y="713"/>
                    <a:pt x="8749" y="713"/>
                  </a:cubicBezTo>
                  <a:cubicBezTo>
                    <a:pt x="8800" y="713"/>
                    <a:pt x="8800" y="713"/>
                    <a:pt x="8800" y="713"/>
                  </a:cubicBezTo>
                  <a:cubicBezTo>
                    <a:pt x="8829" y="712"/>
                    <a:pt x="8928" y="807"/>
                    <a:pt x="8947" y="843"/>
                  </a:cubicBezTo>
                  <a:close/>
                  <a:moveTo>
                    <a:pt x="5117" y="349"/>
                  </a:moveTo>
                  <a:cubicBezTo>
                    <a:pt x="5195" y="353"/>
                    <a:pt x="5261" y="293"/>
                    <a:pt x="5265" y="215"/>
                  </a:cubicBezTo>
                  <a:cubicBezTo>
                    <a:pt x="5265" y="210"/>
                    <a:pt x="5265" y="206"/>
                    <a:pt x="5265" y="201"/>
                  </a:cubicBezTo>
                  <a:cubicBezTo>
                    <a:pt x="5265" y="112"/>
                    <a:pt x="5202" y="56"/>
                    <a:pt x="5117" y="56"/>
                  </a:cubicBezTo>
                  <a:cubicBezTo>
                    <a:pt x="5032" y="56"/>
                    <a:pt x="4967" y="112"/>
                    <a:pt x="4967" y="201"/>
                  </a:cubicBezTo>
                  <a:cubicBezTo>
                    <a:pt x="4965" y="280"/>
                    <a:pt x="5026" y="346"/>
                    <a:pt x="5105" y="349"/>
                  </a:cubicBezTo>
                  <a:cubicBezTo>
                    <a:pt x="5109" y="349"/>
                    <a:pt x="5113" y="349"/>
                    <a:pt x="5117" y="349"/>
                  </a:cubicBezTo>
                  <a:close/>
                  <a:moveTo>
                    <a:pt x="3836" y="1676"/>
                  </a:moveTo>
                  <a:cubicBezTo>
                    <a:pt x="3749" y="1676"/>
                    <a:pt x="3749" y="1676"/>
                    <a:pt x="3749" y="1676"/>
                  </a:cubicBezTo>
                  <a:cubicBezTo>
                    <a:pt x="3715" y="1676"/>
                    <a:pt x="3613" y="1579"/>
                    <a:pt x="3613" y="1543"/>
                  </a:cubicBezTo>
                  <a:cubicBezTo>
                    <a:pt x="3613" y="1075"/>
                    <a:pt x="3613" y="1075"/>
                    <a:pt x="3613" y="1075"/>
                  </a:cubicBezTo>
                  <a:cubicBezTo>
                    <a:pt x="3793" y="882"/>
                    <a:pt x="3793" y="882"/>
                    <a:pt x="3793" y="882"/>
                  </a:cubicBezTo>
                  <a:cubicBezTo>
                    <a:pt x="4403" y="1763"/>
                    <a:pt x="4403" y="1763"/>
                    <a:pt x="4403" y="1763"/>
                  </a:cubicBezTo>
                  <a:cubicBezTo>
                    <a:pt x="6040" y="1763"/>
                    <a:pt x="6040" y="1763"/>
                    <a:pt x="6040" y="1763"/>
                  </a:cubicBezTo>
                  <a:cubicBezTo>
                    <a:pt x="6040" y="1676"/>
                    <a:pt x="6040" y="1676"/>
                    <a:pt x="6040" y="1676"/>
                  </a:cubicBezTo>
                  <a:cubicBezTo>
                    <a:pt x="5974" y="1676"/>
                    <a:pt x="5974" y="1676"/>
                    <a:pt x="5974" y="1676"/>
                  </a:cubicBezTo>
                  <a:cubicBezTo>
                    <a:pt x="5940" y="1676"/>
                    <a:pt x="5848" y="1594"/>
                    <a:pt x="5848" y="1555"/>
                  </a:cubicBezTo>
                  <a:cubicBezTo>
                    <a:pt x="5848" y="981"/>
                    <a:pt x="5848" y="981"/>
                    <a:pt x="5848" y="981"/>
                  </a:cubicBezTo>
                  <a:cubicBezTo>
                    <a:pt x="5848" y="904"/>
                    <a:pt x="6059" y="744"/>
                    <a:pt x="6221" y="744"/>
                  </a:cubicBezTo>
                  <a:cubicBezTo>
                    <a:pt x="6345" y="744"/>
                    <a:pt x="6403" y="829"/>
                    <a:pt x="6403" y="940"/>
                  </a:cubicBezTo>
                  <a:cubicBezTo>
                    <a:pt x="6403" y="1555"/>
                    <a:pt x="6403" y="1555"/>
                    <a:pt x="6403" y="1555"/>
                  </a:cubicBezTo>
                  <a:cubicBezTo>
                    <a:pt x="6403" y="1594"/>
                    <a:pt x="6311" y="1676"/>
                    <a:pt x="6277" y="1676"/>
                  </a:cubicBezTo>
                  <a:cubicBezTo>
                    <a:pt x="6211" y="1676"/>
                    <a:pt x="6211" y="1676"/>
                    <a:pt x="6211" y="1676"/>
                  </a:cubicBezTo>
                  <a:cubicBezTo>
                    <a:pt x="6211" y="1763"/>
                    <a:pt x="6211" y="1763"/>
                    <a:pt x="6211" y="1763"/>
                  </a:cubicBezTo>
                  <a:cubicBezTo>
                    <a:pt x="6810" y="1763"/>
                    <a:pt x="6810" y="1763"/>
                    <a:pt x="6810" y="1763"/>
                  </a:cubicBezTo>
                  <a:cubicBezTo>
                    <a:pt x="6810" y="1676"/>
                    <a:pt x="6810" y="1676"/>
                    <a:pt x="6810" y="1676"/>
                  </a:cubicBezTo>
                  <a:cubicBezTo>
                    <a:pt x="6739" y="1676"/>
                    <a:pt x="6739" y="1676"/>
                    <a:pt x="6739" y="1676"/>
                  </a:cubicBezTo>
                  <a:cubicBezTo>
                    <a:pt x="6706" y="1676"/>
                    <a:pt x="6613" y="1594"/>
                    <a:pt x="6613" y="1555"/>
                  </a:cubicBezTo>
                  <a:cubicBezTo>
                    <a:pt x="6613" y="928"/>
                    <a:pt x="6613" y="928"/>
                    <a:pt x="6613" y="928"/>
                  </a:cubicBezTo>
                  <a:cubicBezTo>
                    <a:pt x="6613" y="732"/>
                    <a:pt x="6473" y="601"/>
                    <a:pt x="6296" y="601"/>
                  </a:cubicBezTo>
                  <a:cubicBezTo>
                    <a:pt x="6091" y="601"/>
                    <a:pt x="5984" y="720"/>
                    <a:pt x="5846" y="860"/>
                  </a:cubicBezTo>
                  <a:cubicBezTo>
                    <a:pt x="5803" y="625"/>
                    <a:pt x="5803" y="625"/>
                    <a:pt x="5803" y="625"/>
                  </a:cubicBezTo>
                  <a:cubicBezTo>
                    <a:pt x="5441" y="625"/>
                    <a:pt x="5441" y="625"/>
                    <a:pt x="5441" y="625"/>
                  </a:cubicBezTo>
                  <a:cubicBezTo>
                    <a:pt x="5441" y="712"/>
                    <a:pt x="5441" y="712"/>
                    <a:pt x="5441" y="712"/>
                  </a:cubicBezTo>
                  <a:cubicBezTo>
                    <a:pt x="5512" y="712"/>
                    <a:pt x="5512" y="712"/>
                    <a:pt x="5512" y="712"/>
                  </a:cubicBezTo>
                  <a:cubicBezTo>
                    <a:pt x="5546" y="712"/>
                    <a:pt x="5638" y="798"/>
                    <a:pt x="5638" y="833"/>
                  </a:cubicBezTo>
                  <a:cubicBezTo>
                    <a:pt x="5638" y="1555"/>
                    <a:pt x="5638" y="1555"/>
                    <a:pt x="5638" y="1555"/>
                  </a:cubicBezTo>
                  <a:cubicBezTo>
                    <a:pt x="5638" y="1593"/>
                    <a:pt x="5546" y="1676"/>
                    <a:pt x="5512" y="1676"/>
                  </a:cubicBezTo>
                  <a:cubicBezTo>
                    <a:pt x="5371" y="1676"/>
                    <a:pt x="5371" y="1676"/>
                    <a:pt x="5371" y="1676"/>
                  </a:cubicBezTo>
                  <a:cubicBezTo>
                    <a:pt x="5340" y="1676"/>
                    <a:pt x="5245" y="1593"/>
                    <a:pt x="5245" y="1555"/>
                  </a:cubicBezTo>
                  <a:cubicBezTo>
                    <a:pt x="5245" y="625"/>
                    <a:pt x="5245" y="625"/>
                    <a:pt x="5245" y="625"/>
                  </a:cubicBezTo>
                  <a:cubicBezTo>
                    <a:pt x="4836" y="625"/>
                    <a:pt x="4836" y="625"/>
                    <a:pt x="4836" y="625"/>
                  </a:cubicBezTo>
                  <a:cubicBezTo>
                    <a:pt x="4836" y="712"/>
                    <a:pt x="4836" y="712"/>
                    <a:pt x="4836" y="712"/>
                  </a:cubicBezTo>
                  <a:cubicBezTo>
                    <a:pt x="4906" y="712"/>
                    <a:pt x="4906" y="712"/>
                    <a:pt x="4906" y="712"/>
                  </a:cubicBezTo>
                  <a:cubicBezTo>
                    <a:pt x="4940" y="712"/>
                    <a:pt x="5032" y="798"/>
                    <a:pt x="5032" y="833"/>
                  </a:cubicBezTo>
                  <a:cubicBezTo>
                    <a:pt x="5032" y="1555"/>
                    <a:pt x="5032" y="1555"/>
                    <a:pt x="5032" y="1555"/>
                  </a:cubicBezTo>
                  <a:cubicBezTo>
                    <a:pt x="5032" y="1594"/>
                    <a:pt x="4940" y="1676"/>
                    <a:pt x="4906" y="1676"/>
                  </a:cubicBezTo>
                  <a:cubicBezTo>
                    <a:pt x="4778" y="1676"/>
                    <a:pt x="4778" y="1676"/>
                    <a:pt x="4778" y="1676"/>
                  </a:cubicBezTo>
                  <a:cubicBezTo>
                    <a:pt x="4742" y="1676"/>
                    <a:pt x="4599" y="1567"/>
                    <a:pt x="4570" y="1528"/>
                  </a:cubicBezTo>
                  <a:cubicBezTo>
                    <a:pt x="3953" y="707"/>
                    <a:pt x="3953" y="707"/>
                    <a:pt x="3953" y="707"/>
                  </a:cubicBezTo>
                  <a:cubicBezTo>
                    <a:pt x="4381" y="247"/>
                    <a:pt x="4381" y="247"/>
                    <a:pt x="4381" y="247"/>
                  </a:cubicBezTo>
                  <a:cubicBezTo>
                    <a:pt x="4405" y="221"/>
                    <a:pt x="4572" y="88"/>
                    <a:pt x="4606" y="88"/>
                  </a:cubicBezTo>
                  <a:cubicBezTo>
                    <a:pt x="4692" y="88"/>
                    <a:pt x="4692" y="88"/>
                    <a:pt x="4692" y="88"/>
                  </a:cubicBezTo>
                  <a:cubicBezTo>
                    <a:pt x="4692" y="0"/>
                    <a:pt x="4692" y="0"/>
                    <a:pt x="4692" y="0"/>
                  </a:cubicBezTo>
                  <a:cubicBezTo>
                    <a:pt x="4052" y="0"/>
                    <a:pt x="4052" y="0"/>
                    <a:pt x="4052" y="0"/>
                  </a:cubicBezTo>
                  <a:cubicBezTo>
                    <a:pt x="4052" y="88"/>
                    <a:pt x="4052" y="88"/>
                    <a:pt x="4052" y="88"/>
                  </a:cubicBezTo>
                  <a:cubicBezTo>
                    <a:pt x="4137" y="88"/>
                    <a:pt x="4137" y="88"/>
                    <a:pt x="4137" y="88"/>
                  </a:cubicBezTo>
                  <a:cubicBezTo>
                    <a:pt x="4171" y="88"/>
                    <a:pt x="4270" y="209"/>
                    <a:pt x="4244" y="240"/>
                  </a:cubicBezTo>
                  <a:cubicBezTo>
                    <a:pt x="3614" y="942"/>
                    <a:pt x="3614" y="942"/>
                    <a:pt x="3614" y="942"/>
                  </a:cubicBezTo>
                  <a:cubicBezTo>
                    <a:pt x="3614" y="221"/>
                    <a:pt x="3614" y="221"/>
                    <a:pt x="3614" y="221"/>
                  </a:cubicBezTo>
                  <a:cubicBezTo>
                    <a:pt x="3614" y="184"/>
                    <a:pt x="3716" y="88"/>
                    <a:pt x="3750" y="88"/>
                  </a:cubicBezTo>
                  <a:cubicBezTo>
                    <a:pt x="3837" y="88"/>
                    <a:pt x="3837" y="88"/>
                    <a:pt x="3837" y="88"/>
                  </a:cubicBezTo>
                  <a:cubicBezTo>
                    <a:pt x="3837" y="0"/>
                    <a:pt x="3837" y="0"/>
                    <a:pt x="3837" y="0"/>
                  </a:cubicBezTo>
                  <a:cubicBezTo>
                    <a:pt x="3149" y="0"/>
                    <a:pt x="3149" y="0"/>
                    <a:pt x="3149" y="0"/>
                  </a:cubicBezTo>
                  <a:cubicBezTo>
                    <a:pt x="3149" y="88"/>
                    <a:pt x="3149" y="88"/>
                    <a:pt x="3149" y="88"/>
                  </a:cubicBezTo>
                  <a:cubicBezTo>
                    <a:pt x="3236" y="88"/>
                    <a:pt x="3236" y="88"/>
                    <a:pt x="3236" y="88"/>
                  </a:cubicBezTo>
                  <a:cubicBezTo>
                    <a:pt x="3270" y="88"/>
                    <a:pt x="3371" y="184"/>
                    <a:pt x="3371" y="221"/>
                  </a:cubicBezTo>
                  <a:cubicBezTo>
                    <a:pt x="3371" y="1543"/>
                    <a:pt x="3371" y="1543"/>
                    <a:pt x="3371" y="1543"/>
                  </a:cubicBezTo>
                  <a:cubicBezTo>
                    <a:pt x="3371" y="1579"/>
                    <a:pt x="3270" y="1676"/>
                    <a:pt x="3236" y="1676"/>
                  </a:cubicBezTo>
                  <a:cubicBezTo>
                    <a:pt x="3149" y="1676"/>
                    <a:pt x="3149" y="1676"/>
                    <a:pt x="3149" y="1676"/>
                  </a:cubicBezTo>
                  <a:cubicBezTo>
                    <a:pt x="3149" y="1763"/>
                    <a:pt x="3149" y="1763"/>
                    <a:pt x="3149" y="1763"/>
                  </a:cubicBezTo>
                  <a:cubicBezTo>
                    <a:pt x="3836" y="1763"/>
                    <a:pt x="3836" y="1763"/>
                    <a:pt x="3836" y="1763"/>
                  </a:cubicBezTo>
                  <a:lnTo>
                    <a:pt x="3836" y="1676"/>
                  </a:lnTo>
                  <a:close/>
                  <a:moveTo>
                    <a:pt x="7720" y="1446"/>
                  </a:moveTo>
                  <a:cubicBezTo>
                    <a:pt x="7720" y="1262"/>
                    <a:pt x="7579" y="1163"/>
                    <a:pt x="7456" y="1114"/>
                  </a:cubicBezTo>
                  <a:cubicBezTo>
                    <a:pt x="7361" y="1078"/>
                    <a:pt x="7296" y="1049"/>
                    <a:pt x="7209" y="1013"/>
                  </a:cubicBezTo>
                  <a:cubicBezTo>
                    <a:pt x="7090" y="962"/>
                    <a:pt x="7023" y="927"/>
                    <a:pt x="7023" y="829"/>
                  </a:cubicBezTo>
                  <a:cubicBezTo>
                    <a:pt x="7023" y="739"/>
                    <a:pt x="7085" y="683"/>
                    <a:pt x="7219" y="683"/>
                  </a:cubicBezTo>
                  <a:cubicBezTo>
                    <a:pt x="7432" y="683"/>
                    <a:pt x="7565" y="884"/>
                    <a:pt x="7565" y="979"/>
                  </a:cubicBezTo>
                  <a:cubicBezTo>
                    <a:pt x="7635" y="979"/>
                    <a:pt x="7635" y="979"/>
                    <a:pt x="7635" y="979"/>
                  </a:cubicBezTo>
                  <a:cubicBezTo>
                    <a:pt x="7635" y="625"/>
                    <a:pt x="7635" y="625"/>
                    <a:pt x="7635" y="625"/>
                  </a:cubicBezTo>
                  <a:cubicBezTo>
                    <a:pt x="7572" y="625"/>
                    <a:pt x="7572" y="625"/>
                    <a:pt x="7572" y="625"/>
                  </a:cubicBezTo>
                  <a:cubicBezTo>
                    <a:pt x="7562" y="649"/>
                    <a:pt x="7543" y="657"/>
                    <a:pt x="7509" y="657"/>
                  </a:cubicBezTo>
                  <a:cubicBezTo>
                    <a:pt x="7422" y="657"/>
                    <a:pt x="7352" y="598"/>
                    <a:pt x="7226" y="598"/>
                  </a:cubicBezTo>
                  <a:cubicBezTo>
                    <a:pt x="7015" y="598"/>
                    <a:pt x="6882" y="707"/>
                    <a:pt x="6882" y="913"/>
                  </a:cubicBezTo>
                  <a:cubicBezTo>
                    <a:pt x="6882" y="1071"/>
                    <a:pt x="6986" y="1160"/>
                    <a:pt x="7124" y="1223"/>
                  </a:cubicBezTo>
                  <a:cubicBezTo>
                    <a:pt x="7216" y="1264"/>
                    <a:pt x="7282" y="1291"/>
                    <a:pt x="7361" y="1325"/>
                  </a:cubicBezTo>
                  <a:cubicBezTo>
                    <a:pt x="7463" y="1367"/>
                    <a:pt x="7577" y="1412"/>
                    <a:pt x="7577" y="1540"/>
                  </a:cubicBezTo>
                  <a:cubicBezTo>
                    <a:pt x="7577" y="1647"/>
                    <a:pt x="7497" y="1695"/>
                    <a:pt x="7354" y="1695"/>
                  </a:cubicBezTo>
                  <a:cubicBezTo>
                    <a:pt x="7107" y="1695"/>
                    <a:pt x="6952" y="1468"/>
                    <a:pt x="6952" y="1361"/>
                  </a:cubicBezTo>
                  <a:cubicBezTo>
                    <a:pt x="6882" y="1361"/>
                    <a:pt x="6882" y="1361"/>
                    <a:pt x="6882" y="1361"/>
                  </a:cubicBezTo>
                  <a:cubicBezTo>
                    <a:pt x="6882" y="1763"/>
                    <a:pt x="6882" y="1763"/>
                    <a:pt x="6882" y="1763"/>
                  </a:cubicBezTo>
                  <a:cubicBezTo>
                    <a:pt x="6938" y="1763"/>
                    <a:pt x="6938" y="1763"/>
                    <a:pt x="6938" y="1763"/>
                  </a:cubicBezTo>
                  <a:cubicBezTo>
                    <a:pt x="6967" y="1737"/>
                    <a:pt x="6979" y="1725"/>
                    <a:pt x="7025" y="1725"/>
                  </a:cubicBezTo>
                  <a:cubicBezTo>
                    <a:pt x="7124" y="1725"/>
                    <a:pt x="7209" y="1790"/>
                    <a:pt x="7354" y="1790"/>
                  </a:cubicBezTo>
                  <a:cubicBezTo>
                    <a:pt x="7570" y="1790"/>
                    <a:pt x="7720" y="1664"/>
                    <a:pt x="7720" y="1446"/>
                  </a:cubicBezTo>
                  <a:close/>
                  <a:moveTo>
                    <a:pt x="2703" y="1584"/>
                  </a:moveTo>
                  <a:cubicBezTo>
                    <a:pt x="2442" y="1584"/>
                    <a:pt x="2282" y="1383"/>
                    <a:pt x="2282" y="1129"/>
                  </a:cubicBezTo>
                  <a:cubicBezTo>
                    <a:pt x="2282" y="860"/>
                    <a:pt x="2391" y="683"/>
                    <a:pt x="2618" y="683"/>
                  </a:cubicBezTo>
                  <a:cubicBezTo>
                    <a:pt x="2815" y="683"/>
                    <a:pt x="2844" y="840"/>
                    <a:pt x="2812" y="1017"/>
                  </a:cubicBezTo>
                  <a:cubicBezTo>
                    <a:pt x="2882" y="1013"/>
                    <a:pt x="2882" y="1013"/>
                    <a:pt x="2882" y="1013"/>
                  </a:cubicBezTo>
                  <a:cubicBezTo>
                    <a:pt x="3049" y="753"/>
                    <a:pt x="3049" y="753"/>
                    <a:pt x="3049" y="753"/>
                  </a:cubicBezTo>
                  <a:cubicBezTo>
                    <a:pt x="2945" y="649"/>
                    <a:pt x="2824" y="596"/>
                    <a:pt x="2645" y="596"/>
                  </a:cubicBezTo>
                  <a:cubicBezTo>
                    <a:pt x="2345" y="596"/>
                    <a:pt x="2100" y="833"/>
                    <a:pt x="2100" y="1201"/>
                  </a:cubicBezTo>
                  <a:cubicBezTo>
                    <a:pt x="2100" y="1526"/>
                    <a:pt x="2306" y="1792"/>
                    <a:pt x="2623" y="1792"/>
                  </a:cubicBezTo>
                  <a:cubicBezTo>
                    <a:pt x="2909" y="1792"/>
                    <a:pt x="3061" y="1635"/>
                    <a:pt x="3136" y="1386"/>
                  </a:cubicBezTo>
                  <a:cubicBezTo>
                    <a:pt x="3066" y="1386"/>
                    <a:pt x="3066" y="1386"/>
                    <a:pt x="3066" y="1386"/>
                  </a:cubicBezTo>
                  <a:cubicBezTo>
                    <a:pt x="2986" y="1519"/>
                    <a:pt x="2902" y="1584"/>
                    <a:pt x="2703" y="1584"/>
                  </a:cubicBezTo>
                  <a:close/>
                  <a:moveTo>
                    <a:pt x="1053" y="1322"/>
                  </a:moveTo>
                  <a:cubicBezTo>
                    <a:pt x="1041" y="1322"/>
                    <a:pt x="1041" y="1322"/>
                    <a:pt x="1041" y="1322"/>
                  </a:cubicBezTo>
                  <a:cubicBezTo>
                    <a:pt x="511" y="0"/>
                    <a:pt x="511" y="0"/>
                    <a:pt x="511" y="0"/>
                  </a:cubicBezTo>
                  <a:cubicBezTo>
                    <a:pt x="0" y="0"/>
                    <a:pt x="0" y="0"/>
                    <a:pt x="0" y="0"/>
                  </a:cubicBezTo>
                  <a:cubicBezTo>
                    <a:pt x="0" y="88"/>
                    <a:pt x="0" y="88"/>
                    <a:pt x="0" y="88"/>
                  </a:cubicBezTo>
                  <a:cubicBezTo>
                    <a:pt x="87" y="88"/>
                    <a:pt x="87" y="88"/>
                    <a:pt x="87" y="88"/>
                  </a:cubicBezTo>
                  <a:cubicBezTo>
                    <a:pt x="121" y="88"/>
                    <a:pt x="223" y="184"/>
                    <a:pt x="223" y="221"/>
                  </a:cubicBezTo>
                  <a:cubicBezTo>
                    <a:pt x="223" y="1543"/>
                    <a:pt x="223" y="1543"/>
                    <a:pt x="223" y="1543"/>
                  </a:cubicBezTo>
                  <a:cubicBezTo>
                    <a:pt x="223" y="1579"/>
                    <a:pt x="121" y="1676"/>
                    <a:pt x="87" y="1676"/>
                  </a:cubicBezTo>
                  <a:cubicBezTo>
                    <a:pt x="0" y="1676"/>
                    <a:pt x="0" y="1676"/>
                    <a:pt x="0" y="1676"/>
                  </a:cubicBezTo>
                  <a:cubicBezTo>
                    <a:pt x="0" y="1763"/>
                    <a:pt x="0" y="1763"/>
                    <a:pt x="0" y="1763"/>
                  </a:cubicBezTo>
                  <a:cubicBezTo>
                    <a:pt x="549" y="1763"/>
                    <a:pt x="549" y="1763"/>
                    <a:pt x="549" y="1763"/>
                  </a:cubicBezTo>
                  <a:cubicBezTo>
                    <a:pt x="549" y="1676"/>
                    <a:pt x="549" y="1676"/>
                    <a:pt x="549" y="1676"/>
                  </a:cubicBezTo>
                  <a:cubicBezTo>
                    <a:pt x="462" y="1676"/>
                    <a:pt x="462" y="1676"/>
                    <a:pt x="462" y="1676"/>
                  </a:cubicBezTo>
                  <a:cubicBezTo>
                    <a:pt x="428" y="1676"/>
                    <a:pt x="327" y="1579"/>
                    <a:pt x="327" y="1543"/>
                  </a:cubicBezTo>
                  <a:cubicBezTo>
                    <a:pt x="327" y="233"/>
                    <a:pt x="327" y="233"/>
                    <a:pt x="327" y="233"/>
                  </a:cubicBezTo>
                  <a:cubicBezTo>
                    <a:pt x="968" y="1794"/>
                    <a:pt x="968" y="1794"/>
                    <a:pt x="968" y="1794"/>
                  </a:cubicBezTo>
                  <a:cubicBezTo>
                    <a:pt x="1609" y="259"/>
                    <a:pt x="1609" y="259"/>
                    <a:pt x="1609" y="259"/>
                  </a:cubicBezTo>
                  <a:cubicBezTo>
                    <a:pt x="1609" y="1543"/>
                    <a:pt x="1609" y="1543"/>
                    <a:pt x="1609" y="1543"/>
                  </a:cubicBezTo>
                  <a:cubicBezTo>
                    <a:pt x="1609" y="1579"/>
                    <a:pt x="1507" y="1676"/>
                    <a:pt x="1473" y="1676"/>
                  </a:cubicBezTo>
                  <a:cubicBezTo>
                    <a:pt x="1386" y="1676"/>
                    <a:pt x="1386" y="1676"/>
                    <a:pt x="1386" y="1676"/>
                  </a:cubicBezTo>
                  <a:cubicBezTo>
                    <a:pt x="1386" y="1763"/>
                    <a:pt x="1386" y="1763"/>
                    <a:pt x="1386" y="1763"/>
                  </a:cubicBezTo>
                  <a:cubicBezTo>
                    <a:pt x="2069" y="1763"/>
                    <a:pt x="2069" y="1763"/>
                    <a:pt x="2069" y="1763"/>
                  </a:cubicBezTo>
                  <a:cubicBezTo>
                    <a:pt x="2069" y="1676"/>
                    <a:pt x="2069" y="1676"/>
                    <a:pt x="2069" y="1676"/>
                  </a:cubicBezTo>
                  <a:cubicBezTo>
                    <a:pt x="1983" y="1676"/>
                    <a:pt x="1983" y="1676"/>
                    <a:pt x="1983" y="1676"/>
                  </a:cubicBezTo>
                  <a:cubicBezTo>
                    <a:pt x="1949" y="1676"/>
                    <a:pt x="1848" y="1579"/>
                    <a:pt x="1848" y="1543"/>
                  </a:cubicBezTo>
                  <a:cubicBezTo>
                    <a:pt x="1848" y="221"/>
                    <a:pt x="1848" y="221"/>
                    <a:pt x="1848" y="221"/>
                  </a:cubicBezTo>
                  <a:cubicBezTo>
                    <a:pt x="1848" y="184"/>
                    <a:pt x="1949" y="88"/>
                    <a:pt x="1983" y="88"/>
                  </a:cubicBezTo>
                  <a:cubicBezTo>
                    <a:pt x="2070" y="88"/>
                    <a:pt x="2070" y="88"/>
                    <a:pt x="2070" y="88"/>
                  </a:cubicBezTo>
                  <a:cubicBezTo>
                    <a:pt x="2070" y="0"/>
                    <a:pt x="2070" y="0"/>
                    <a:pt x="2070" y="0"/>
                  </a:cubicBezTo>
                  <a:cubicBezTo>
                    <a:pt x="1610" y="0"/>
                    <a:pt x="1610" y="0"/>
                    <a:pt x="1610" y="0"/>
                  </a:cubicBezTo>
                  <a:lnTo>
                    <a:pt x="1053" y="13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grpSp>
      <p:sp>
        <p:nvSpPr>
          <p:cNvPr id="3" name="ClientLogo">
            <a:extLst>
              <a:ext uri="{FF2B5EF4-FFF2-40B4-BE49-F238E27FC236}">
                <a16:creationId xmlns:a16="http://schemas.microsoft.com/office/drawing/2014/main" id="{0D1A260D-45D1-4D8D-ACC4-246C7DD9AFAD}"/>
              </a:ext>
            </a:extLst>
          </p:cNvPr>
          <p:cNvSpPr>
            <a:spLocks noGrp="1"/>
          </p:cNvSpPr>
          <p:nvPr userDrawn="1">
            <p:ph type="pic" sz="quarter" idx="14" hasCustomPrompt="1"/>
            <p:custDataLst>
              <p:tags r:id="rId5"/>
            </p:custDataLst>
          </p:nvPr>
        </p:nvSpPr>
        <p:spPr>
          <a:xfrm>
            <a:off x="551942" y="4984025"/>
            <a:ext cx="1901952" cy="969264"/>
          </a:xfrm>
          <a:prstGeom prst="rect">
            <a:avLst/>
          </a:prstGeom>
        </p:spPr>
        <p:txBody>
          <a:bodyPr>
            <a:noAutofit/>
          </a:bodyPr>
          <a:lstStyle>
            <a:lvl1pPr algn="ctr">
              <a:defRPr sz="1200">
                <a:solidFill>
                  <a:schemeClr val="tx2"/>
                </a:solidFill>
              </a:defRPr>
            </a:lvl1pPr>
          </a:lstStyle>
          <a:p>
            <a:r>
              <a:rPr lang="en-US"/>
              <a:t>Client logo goes here.</a:t>
            </a:r>
          </a:p>
        </p:txBody>
      </p:sp>
      <p:sp>
        <p:nvSpPr>
          <p:cNvPr id="15" name="Documenttype">
            <a:extLst>
              <a:ext uri="{FF2B5EF4-FFF2-40B4-BE49-F238E27FC236}">
                <a16:creationId xmlns:a16="http://schemas.microsoft.com/office/drawing/2014/main" id="{CB5FF56E-DA90-4199-AF9A-359BE08E9A15}"/>
              </a:ext>
            </a:extLst>
          </p:cNvPr>
          <p:cNvSpPr>
            <a:spLocks noGrp="1"/>
          </p:cNvSpPr>
          <p:nvPr userDrawn="1">
            <p:ph type="body" sz="quarter" idx="13" hasCustomPrompt="1"/>
            <p:custDataLst>
              <p:tags r:id="rId6"/>
            </p:custDataLst>
          </p:nvPr>
        </p:nvSpPr>
        <p:spPr>
          <a:xfrm>
            <a:off x="554736" y="4510168"/>
            <a:ext cx="6016752" cy="215444"/>
          </a:xfrm>
          <a:prstGeom prst="rect">
            <a:avLst/>
          </a:prstGeom>
        </p:spPr>
        <p:txBody>
          <a:bodyPr wrap="square">
            <a:noAutofit/>
          </a:bodyPr>
          <a:lstStyle>
            <a:lvl1pPr>
              <a:buNone/>
              <a:defRPr sz="1400">
                <a:solidFill>
                  <a:schemeClr val="tx2"/>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14" name="Subtitle">
            <a:extLst>
              <a:ext uri="{FF2B5EF4-FFF2-40B4-BE49-F238E27FC236}">
                <a16:creationId xmlns:a16="http://schemas.microsoft.com/office/drawing/2014/main" id="{BFC960F1-3A46-4C93-83F3-47AB2EB0D15E}"/>
              </a:ext>
            </a:extLst>
          </p:cNvPr>
          <p:cNvSpPr>
            <a:spLocks noGrp="1"/>
          </p:cNvSpPr>
          <p:nvPr userDrawn="1">
            <p:ph type="subTitle" idx="1"/>
            <p:custDataLst>
              <p:tags r:id="rId7"/>
            </p:custDataLst>
          </p:nvPr>
        </p:nvSpPr>
        <p:spPr>
          <a:xfrm>
            <a:off x="551942" y="4092559"/>
            <a:ext cx="6016752" cy="307777"/>
          </a:xfrm>
          <a:prstGeom prst="rect">
            <a:avLst/>
          </a:prstGeom>
        </p:spPr>
        <p:txBody>
          <a:bodyPr wrap="square">
            <a:sp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a:extLst>
              <a:ext uri="{FF2B5EF4-FFF2-40B4-BE49-F238E27FC236}">
                <a16:creationId xmlns:a16="http://schemas.microsoft.com/office/drawing/2014/main" id="{14DBF1FD-6C25-4E00-ACAB-F60F35C9625C}"/>
              </a:ext>
            </a:extLst>
          </p:cNvPr>
          <p:cNvSpPr>
            <a:spLocks noGrp="1"/>
          </p:cNvSpPr>
          <p:nvPr userDrawn="1">
            <p:ph type="title"/>
            <p:custDataLst>
              <p:tags r:id="rId8"/>
            </p:custDataLst>
          </p:nvPr>
        </p:nvSpPr>
        <p:spPr>
          <a:xfrm>
            <a:off x="551942" y="2049805"/>
            <a:ext cx="6016752" cy="1921708"/>
          </a:xfrm>
          <a:prstGeom prst="rect">
            <a:avLst/>
          </a:prstGeom>
        </p:spPr>
        <p:txBody>
          <a:bodyPr vert="horz" anchor="b">
            <a:normAutofit/>
          </a:bodyPr>
          <a:lstStyle>
            <a:lvl1pPr>
              <a:defRPr sz="4400" baseline="0">
                <a:ln w="6350" cap="flat">
                  <a:noFill/>
                  <a:miter lim="800000"/>
                </a:ln>
                <a:solidFill>
                  <a:schemeClr val="tx2"/>
                </a:solidFill>
              </a:defRPr>
            </a:lvl1pPr>
          </a:lstStyle>
          <a:p>
            <a:r>
              <a:rPr lang="en-US"/>
              <a:t>Click to edit Master title style</a:t>
            </a:r>
          </a:p>
        </p:txBody>
      </p:sp>
      <p:sp>
        <p:nvSpPr>
          <p:cNvPr id="2" name="Disclaimer-English (United States)">
            <a:extLst>
              <a:ext uri="{FF2B5EF4-FFF2-40B4-BE49-F238E27FC236}">
                <a16:creationId xmlns:a16="http://schemas.microsoft.com/office/drawing/2014/main" id="{E1AFA472-A065-C4A8-45DA-6825E3FFBAE8}"/>
              </a:ext>
            </a:extLst>
          </p:cNvPr>
          <p:cNvSpPr>
            <a:spLocks noChangeArrowheads="1"/>
          </p:cNvSpPr>
          <p:nvPr userDrawn="1">
            <p:custDataLst>
              <p:tags r:id="rId9"/>
            </p:custDataLst>
          </p:nvPr>
        </p:nvSpPr>
        <p:spPr bwMode="black">
          <a:xfrm>
            <a:off x="551941" y="6190488"/>
            <a:ext cx="10885315"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p>
            <a:r>
              <a:rPr lang="en-US" sz="800">
                <a:solidFill>
                  <a:schemeClr val="bg1"/>
                </a:solidFill>
                <a:effectLst/>
                <a:latin typeface="Aptos" panose="020B0004020202020204" pitchFamily="34" charset="0"/>
                <a:ea typeface="Times New Roman" panose="02020603050405020304" pitchFamily="18" charset="0"/>
                <a:cs typeface="Aptos" panose="020B0004020202020204" pitchFamily="34" charset="0"/>
              </a:rPr>
              <a:t>CONFIDENTIAL AND PROPRIETARY | © 2025 McKinsey &amp; Company. This document is the property of McKinsey &amp; Company, Inc., Washington D.C. (“McKinsey”) and must not be disclosed outside the Government or be duplicated, used, or disclosed—in whole or in part—for any purpose. The Government shall have the right to duplicate, use, or disclose the data to the extent provided in the resulting contract and subject to the limitations of the Texas Public Information Act, Tex. Gov’t Code §§ 552.1101; 552.104(a); 552.110 et seq. (“Act”) and other applicable law. This document contains confidential and proprietary information; confidential trade secret, commercial or financial information; information that, if released, would give advantage to a competitor; and personal private information that is exempt from disclosure under the Act and other applicable law. Accordingly, no portion of this document should be released without prior consultation with McKinsey.</a:t>
            </a:r>
            <a:endParaRPr lang="en-US" sz="800">
              <a:solidFill>
                <a:schemeClr val="bg1"/>
              </a:solidFill>
            </a:endParaRPr>
          </a:p>
        </p:txBody>
      </p:sp>
    </p:spTree>
    <p:extLst>
      <p:ext uri="{BB962C8B-B14F-4D97-AF65-F5344CB8AC3E}">
        <p14:creationId xmlns:p14="http://schemas.microsoft.com/office/powerpoint/2010/main" val="179457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3616805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6"/>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2411697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2002509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E6EB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rtl="0">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cxnSp>
        <p:nvCxnSpPr>
          <p:cNvPr id="12" name="Straight Connector 11">
            <a:extLst>
              <a:ext uri="{FF2B5EF4-FFF2-40B4-BE49-F238E27FC236}">
                <a16:creationId xmlns:a16="http://schemas.microsoft.com/office/drawing/2014/main" id="{6CBEEEC7-2A79-FE89-E8BE-7CB1159DED9D}"/>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6B3E2693-730F-29E2-7B7B-E8EE2241882C}"/>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14" name="TextBox 13">
            <a:extLst>
              <a:ext uri="{FF2B5EF4-FFF2-40B4-BE49-F238E27FC236}">
                <a16:creationId xmlns:a16="http://schemas.microsoft.com/office/drawing/2014/main" id="{8F4F0012-5AC7-2B73-12B0-EEC17114DCCE}"/>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15" name="Straight Connector 14">
            <a:extLst>
              <a:ext uri="{FF2B5EF4-FFF2-40B4-BE49-F238E27FC236}">
                <a16:creationId xmlns:a16="http://schemas.microsoft.com/office/drawing/2014/main" id="{FDA3B581-7381-0B8B-DEC1-A26FF86B4EA0}"/>
              </a:ext>
            </a:extLst>
          </p:cNvPr>
          <p:cNvCxnSpPr>
            <a:cxnSpLocks/>
          </p:cNvCxnSpPr>
          <p:nvPr userDrawn="1"/>
        </p:nvCxnSpPr>
        <p:spPr>
          <a:xfrm>
            <a:off x="2125589" y="6477006"/>
            <a:ext cx="943747"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9416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2891927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E6EB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rtl="0">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D64C030F-530E-8905-54A9-0AED30BE7B2F}"/>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9BCBBE3-8503-EFC4-5B12-8BC8C75EA1B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7" name="TextBox 6">
            <a:extLst>
              <a:ext uri="{FF2B5EF4-FFF2-40B4-BE49-F238E27FC236}">
                <a16:creationId xmlns:a16="http://schemas.microsoft.com/office/drawing/2014/main" id="{F060D72B-4D20-11D9-F3C4-2A6ABFBD21BF}"/>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8" name="Straight Connector 7">
            <a:extLst>
              <a:ext uri="{FF2B5EF4-FFF2-40B4-BE49-F238E27FC236}">
                <a16:creationId xmlns:a16="http://schemas.microsoft.com/office/drawing/2014/main" id="{CDDC6153-7DC2-2FDF-70EF-C01A47A108E6}"/>
              </a:ext>
            </a:extLst>
          </p:cNvPr>
          <p:cNvCxnSpPr>
            <a:cxnSpLocks/>
          </p:cNvCxnSpPr>
          <p:nvPr userDrawn="1"/>
        </p:nvCxnSpPr>
        <p:spPr>
          <a:xfrm>
            <a:off x="2125589" y="6477006"/>
            <a:ext cx="189472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5098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983466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E6EB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5065776" cy="731520"/>
          </a:xfrm>
        </p:spPr>
        <p:txBody>
          <a:bodyPr vert="horz"/>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44650"/>
            <a:ext cx="50657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4A76F6AB-E44E-4C53-138B-F673A875C3C5}"/>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559D939-7F53-FB62-12D8-A9EC324C27FE}"/>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B40837CC-2FC6-E55D-9DC2-8CF8A7D05346}"/>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8" name="Straight Connector 7">
            <a:extLst>
              <a:ext uri="{FF2B5EF4-FFF2-40B4-BE49-F238E27FC236}">
                <a16:creationId xmlns:a16="http://schemas.microsoft.com/office/drawing/2014/main" id="{B10DD642-BED9-90A5-881A-D8F28433EE91}"/>
              </a:ext>
            </a:extLst>
          </p:cNvPr>
          <p:cNvCxnSpPr>
            <a:cxnSpLocks/>
          </p:cNvCxnSpPr>
          <p:nvPr userDrawn="1"/>
        </p:nvCxnSpPr>
        <p:spPr>
          <a:xfrm>
            <a:off x="2125589" y="6477006"/>
            <a:ext cx="3494923"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9773F8B-7397-F003-8FB2-461216D2DF50}"/>
              </a:ext>
            </a:extLst>
          </p:cNvPr>
          <p:cNvGrpSpPr/>
          <p:nvPr userDrawn="1"/>
        </p:nvGrpSpPr>
        <p:grpSpPr>
          <a:xfrm>
            <a:off x="406400" y="172212"/>
            <a:ext cx="1320800" cy="518318"/>
            <a:chOff x="406400" y="243682"/>
            <a:chExt cx="1320800" cy="518318"/>
          </a:xfrm>
        </p:grpSpPr>
        <p:sp>
          <p:nvSpPr>
            <p:cNvPr id="13" name="Rectangle 12">
              <a:extLst>
                <a:ext uri="{FF2B5EF4-FFF2-40B4-BE49-F238E27FC236}">
                  <a16:creationId xmlns:a16="http://schemas.microsoft.com/office/drawing/2014/main" id="{DE1B10A6-93F5-6A71-2C6F-0EF50CB31F10}"/>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4" name="Straight Connector 13">
              <a:extLst>
                <a:ext uri="{FF2B5EF4-FFF2-40B4-BE49-F238E27FC236}">
                  <a16:creationId xmlns:a16="http://schemas.microsoft.com/office/drawing/2014/main" id="{E94B9A99-20C1-9528-C03B-35D169248A8C}"/>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4096167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9" Type="http://schemas.openxmlformats.org/officeDocument/2006/relationships/tags" Target="../tags/tag21.xml"/><Relationship Id="rId21" Type="http://schemas.openxmlformats.org/officeDocument/2006/relationships/tags" Target="../tags/tag3.xml"/><Relationship Id="rId34" Type="http://schemas.openxmlformats.org/officeDocument/2006/relationships/tags" Target="../tags/tag16.xml"/><Relationship Id="rId42"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tags" Target="../tags/tag11.xml"/><Relationship Id="rId41"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32" Type="http://schemas.openxmlformats.org/officeDocument/2006/relationships/tags" Target="../tags/tag14.xml"/><Relationship Id="rId37" Type="http://schemas.openxmlformats.org/officeDocument/2006/relationships/tags" Target="../tags/tag19.xml"/><Relationship Id="rId40" Type="http://schemas.openxmlformats.org/officeDocument/2006/relationships/tags" Target="../tags/tag2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36" Type="http://schemas.openxmlformats.org/officeDocument/2006/relationships/tags" Target="../tags/tag18.xml"/><Relationship Id="rId10" Type="http://schemas.openxmlformats.org/officeDocument/2006/relationships/slideLayout" Target="../slideLayouts/slideLayout10.xml"/><Relationship Id="rId19" Type="http://schemas.openxmlformats.org/officeDocument/2006/relationships/theme" Target="../theme/theme1.xml"/><Relationship Id="rId31" Type="http://schemas.openxmlformats.org/officeDocument/2006/relationships/tags" Target="../tags/tag1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 Id="rId30" Type="http://schemas.openxmlformats.org/officeDocument/2006/relationships/tags" Target="../tags/tag12.xml"/><Relationship Id="rId35" Type="http://schemas.openxmlformats.org/officeDocument/2006/relationships/tags" Target="../tags/tag17.xml"/><Relationship Id="rId43" Type="http://schemas.openxmlformats.org/officeDocument/2006/relationships/image" Target="../media/image2.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33" Type="http://schemas.openxmlformats.org/officeDocument/2006/relationships/tags" Target="../tags/tag15.xml"/><Relationship Id="rId38" Type="http://schemas.openxmlformats.org/officeDocument/2006/relationships/tags" Target="../tags/tag2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26" Type="http://schemas.openxmlformats.org/officeDocument/2006/relationships/image" Target="../media/image3.emf"/><Relationship Id="rId3" Type="http://schemas.openxmlformats.org/officeDocument/2006/relationships/slideLayout" Target="../slideLayouts/slideLayout21.xml"/><Relationship Id="rId21" Type="http://schemas.openxmlformats.org/officeDocument/2006/relationships/tags" Target="../tags/tag114.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oleObject" Target="../embeddings/oleObject16.bin"/><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ags" Target="../tags/tag113.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tags" Target="../tags/tag117.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tags" Target="../tags/tag116.xml"/><Relationship Id="rId28" Type="http://schemas.microsoft.com/office/2007/relationships/hdphoto" Target="../media/hdphoto1.wdp"/><Relationship Id="rId10" Type="http://schemas.openxmlformats.org/officeDocument/2006/relationships/slideLayout" Target="../slideLayouts/slideLayout28.xml"/><Relationship Id="rId19" Type="http://schemas.openxmlformats.org/officeDocument/2006/relationships/tags" Target="../tags/tag11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tags" Target="../tags/tag115.xml"/><Relationship Id="rId27"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tags" Target="../tags/tag235.xml"/><Relationship Id="rId39" Type="http://schemas.openxmlformats.org/officeDocument/2006/relationships/tags" Target="../tags/tag248.xml"/><Relationship Id="rId21" Type="http://schemas.openxmlformats.org/officeDocument/2006/relationships/tags" Target="../tags/tag230.xml"/><Relationship Id="rId34" Type="http://schemas.openxmlformats.org/officeDocument/2006/relationships/tags" Target="../tags/tag243.xml"/><Relationship Id="rId42" Type="http://schemas.openxmlformats.org/officeDocument/2006/relationships/oleObject" Target="../embeddings/oleObject34.bin"/><Relationship Id="rId7" Type="http://schemas.openxmlformats.org/officeDocument/2006/relationships/slideLayout" Target="../slideLayouts/slideLayout4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9" Type="http://schemas.openxmlformats.org/officeDocument/2006/relationships/tags" Target="../tags/tag238.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tags" Target="../tags/tag233.xml"/><Relationship Id="rId32" Type="http://schemas.openxmlformats.org/officeDocument/2006/relationships/tags" Target="../tags/tag241.xml"/><Relationship Id="rId37" Type="http://schemas.openxmlformats.org/officeDocument/2006/relationships/tags" Target="../tags/tag246.xml"/><Relationship Id="rId40" Type="http://schemas.openxmlformats.org/officeDocument/2006/relationships/tags" Target="../tags/tag249.xml"/><Relationship Id="rId45" Type="http://schemas.openxmlformats.org/officeDocument/2006/relationships/image" Target="../media/image11.svg"/><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tags" Target="../tags/tag232.xml"/><Relationship Id="rId28" Type="http://schemas.openxmlformats.org/officeDocument/2006/relationships/tags" Target="../tags/tag237.xml"/><Relationship Id="rId36" Type="http://schemas.openxmlformats.org/officeDocument/2006/relationships/tags" Target="../tags/tag245.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tags" Target="../tags/tag240.xml"/><Relationship Id="rId44" Type="http://schemas.openxmlformats.org/officeDocument/2006/relationships/image" Target="../media/image10.png"/><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tags" Target="../tags/tag231.xml"/><Relationship Id="rId27" Type="http://schemas.openxmlformats.org/officeDocument/2006/relationships/tags" Target="../tags/tag236.xml"/><Relationship Id="rId30" Type="http://schemas.openxmlformats.org/officeDocument/2006/relationships/tags" Target="../tags/tag239.xml"/><Relationship Id="rId35" Type="http://schemas.openxmlformats.org/officeDocument/2006/relationships/tags" Target="../tags/tag244.xml"/><Relationship Id="rId43" Type="http://schemas.openxmlformats.org/officeDocument/2006/relationships/image" Target="../media/image1.emf"/><Relationship Id="rId8" Type="http://schemas.openxmlformats.org/officeDocument/2006/relationships/slideLayout" Target="../slideLayouts/slideLayout43.xml"/><Relationship Id="rId3" Type="http://schemas.openxmlformats.org/officeDocument/2006/relationships/slideLayout" Target="../slideLayouts/slideLayout38.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tags" Target="../tags/tag234.xml"/><Relationship Id="rId33" Type="http://schemas.openxmlformats.org/officeDocument/2006/relationships/tags" Target="../tags/tag242.xml"/><Relationship Id="rId38" Type="http://schemas.openxmlformats.org/officeDocument/2006/relationships/tags" Target="../tags/tag247.xml"/><Relationship Id="rId20" Type="http://schemas.openxmlformats.org/officeDocument/2006/relationships/theme" Target="../theme/theme3.xml"/><Relationship Id="rId41"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0"/>
            </p:custDataLst>
            <p:extLst>
              <p:ext uri="{D42A27DB-BD31-4B8C-83A1-F6EECF244321}">
                <p14:modId xmlns:p14="http://schemas.microsoft.com/office/powerpoint/2010/main" val="30388221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1" imgW="413" imgH="416" progId="TCLayout.ActiveDocument.1">
                  <p:embed/>
                </p:oleObj>
              </mc:Choice>
              <mc:Fallback>
                <p:oleObj name="think-cell Slide" r:id="rId41"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2"/>
                      <a:stretch>
                        <a:fillRect/>
                      </a:stretch>
                    </p:blipFill>
                    <p:spPr>
                      <a:xfrm>
                        <a:off x="1588" y="1588"/>
                        <a:ext cx="1588" cy="1588"/>
                      </a:xfrm>
                      <a:prstGeom prst="rect">
                        <a:avLst/>
                      </a:prstGeom>
                    </p:spPr>
                  </p:pic>
                </p:oleObj>
              </mc:Fallback>
            </mc:AlternateContent>
          </a:graphicData>
        </a:graphic>
      </p:graphicFrame>
      <p:grpSp>
        <p:nvGrpSpPr>
          <p:cNvPr id="59" name="Grid" hidden="1">
            <a:extLst>
              <a:ext uri="{FF2B5EF4-FFF2-40B4-BE49-F238E27FC236}">
                <a16:creationId xmlns:a16="http://schemas.microsoft.com/office/drawing/2014/main" id="{D35250B8-D61E-4F1A-9ACD-6E1BB958B78E}"/>
              </a:ext>
            </a:extLst>
          </p:cNvPr>
          <p:cNvGrpSpPr/>
          <p:nvPr userDrawn="1">
            <p:custDataLst>
              <p:tags r:id="rId21"/>
            </p:custDataLst>
          </p:nvPr>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352540"/>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6" name="Rectangle 5">
            <a:extLst>
              <a:ext uri="{FF2B5EF4-FFF2-40B4-BE49-F238E27FC236}">
                <a16:creationId xmlns:a16="http://schemas.microsoft.com/office/drawing/2014/main" id="{B129ABFC-B9D1-F8E5-1E28-5CFD62D6E898}"/>
              </a:ext>
            </a:extLst>
          </p:cNvPr>
          <p:cNvSpPr/>
          <p:nvPr userDrawn="1"/>
        </p:nvSpPr>
        <p:spPr>
          <a:xfrm>
            <a:off x="11379203" y="6477005"/>
            <a:ext cx="711199" cy="381001"/>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47" name="Rectangle 46">
            <a:extLst>
              <a:ext uri="{FF2B5EF4-FFF2-40B4-BE49-F238E27FC236}">
                <a16:creationId xmlns:a16="http://schemas.microsoft.com/office/drawing/2014/main" id="{189F4D41-3A8E-44C7-CB4D-80DE0DE6A204}"/>
              </a:ext>
            </a:extLst>
          </p:cNvPr>
          <p:cNvSpPr/>
          <p:nvPr userDrawn="1"/>
        </p:nvSpPr>
        <p:spPr>
          <a:xfrm>
            <a:off x="12026174" y="6477000"/>
            <a:ext cx="165825" cy="381000"/>
          </a:xfrm>
          <a:prstGeom prst="rect">
            <a:avLst/>
          </a:prstGeom>
          <a:solidFill>
            <a:srgbClr val="5B67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48" name="Straight Connector 47">
            <a:extLst>
              <a:ext uri="{FF2B5EF4-FFF2-40B4-BE49-F238E27FC236}">
                <a16:creationId xmlns:a16="http://schemas.microsoft.com/office/drawing/2014/main" id="{E97F4934-B936-2A19-6F91-4B2BB31D0E7F}"/>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49" name="Picture 48">
            <a:extLst>
              <a:ext uri="{FF2B5EF4-FFF2-40B4-BE49-F238E27FC236}">
                <a16:creationId xmlns:a16="http://schemas.microsoft.com/office/drawing/2014/main" id="{4BAA345D-6585-BD21-0323-4D86073911B8}"/>
              </a:ext>
            </a:extLst>
          </p:cNvPr>
          <p:cNvPicPr>
            <a:picLocks noChangeAspect="1"/>
          </p:cNvPicPr>
          <p:nvPr userDrawn="1"/>
        </p:nvPicPr>
        <p:blipFill>
          <a:blip r:embed="rId43"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50" name="TextBox 49">
            <a:extLst>
              <a:ext uri="{FF2B5EF4-FFF2-40B4-BE49-F238E27FC236}">
                <a16:creationId xmlns:a16="http://schemas.microsoft.com/office/drawing/2014/main" id="{2FEDA073-6846-073E-629D-656B6FC8F1EC}"/>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51" name="Straight Connector 50">
            <a:extLst>
              <a:ext uri="{FF2B5EF4-FFF2-40B4-BE49-F238E27FC236}">
                <a16:creationId xmlns:a16="http://schemas.microsoft.com/office/drawing/2014/main" id="{04ACE543-6BB7-6A8A-B65B-DEA57F5B656A}"/>
              </a:ext>
            </a:extLst>
          </p:cNvPr>
          <p:cNvCxnSpPr>
            <a:cxnSpLocks/>
          </p:cNvCxnSpPr>
          <p:nvPr userDrawn="1"/>
        </p:nvCxnSpPr>
        <p:spPr>
          <a:xfrm>
            <a:off x="2125589" y="6477006"/>
            <a:ext cx="1006641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
        <p:nvSpPr>
          <p:cNvPr id="2" name="Rectangle 1" hidden="1">
            <a:extLst>
              <a:ext uri="{FF2B5EF4-FFF2-40B4-BE49-F238E27FC236}">
                <a16:creationId xmlns:a16="http://schemas.microsoft.com/office/drawing/2014/main" id="{15B28737-798E-48D4-BBDB-8EB35CB9FFFB}"/>
              </a:ext>
            </a:extLst>
          </p:cNvPr>
          <p:cNvSpPr/>
          <p:nvPr userDrawn="1">
            <p:custDataLst>
              <p:tags r:id="rId2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3"/>
            </p:custDataLst>
          </p:nvPr>
        </p:nvSpPr>
        <p:spPr>
          <a:xfrm>
            <a:off x="553972" y="6076229"/>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4"/>
            </p:custDataLst>
          </p:nvPr>
        </p:nvSpPr>
        <p:spPr>
          <a:xfrm>
            <a:off x="554736" y="172212"/>
            <a:ext cx="11082528" cy="731520"/>
          </a:xfrm>
          <a:prstGeom prst="rect">
            <a:avLst/>
          </a:prstGeom>
        </p:spPr>
        <p:txBody>
          <a:bodyPr vert="horz" wrap="square" lIns="0" tIns="0" rIns="0" bIns="0" rtlCol="0" anchor="t" anchorCtr="0">
            <a:noAutofit/>
          </a:bodyPr>
          <a:lstStyle/>
          <a:p>
            <a:pPr lvl="0"/>
            <a:r>
              <a:rPr lang="en-US"/>
              <a:t>Click to edit Master title style</a:t>
            </a:r>
          </a:p>
        </p:txBody>
      </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5"/>
            </p:custDataLst>
          </p:nvPr>
        </p:nvSpPr>
        <p:spPr>
          <a:xfrm>
            <a:off x="5987738" y="2170800"/>
            <a:ext cx="3049253" cy="53860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sz="1400"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63121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LegendLines" hidden="1">
            <a:extLst>
              <a:ext uri="{FF2B5EF4-FFF2-40B4-BE49-F238E27FC236}">
                <a16:creationId xmlns:a16="http://schemas.microsoft.com/office/drawing/2014/main" id="{88A86FE2-86A3-9303-E7C2-AF9380F2280B}"/>
              </a:ext>
            </a:extLst>
          </p:cNvPr>
          <p:cNvGrpSpPr/>
          <p:nvPr userDrawn="1"/>
        </p:nvGrpSpPr>
        <p:grpSpPr>
          <a:xfrm>
            <a:off x="10317304" y="3150223"/>
            <a:ext cx="1319960" cy="958286"/>
            <a:chOff x="10162879" y="3243772"/>
            <a:chExt cx="1319960" cy="958286"/>
          </a:xfrm>
        </p:grpSpPr>
        <p:sp>
          <p:nvSpPr>
            <p:cNvPr id="8" name="Legend1" hidden="1">
              <a:extLst>
                <a:ext uri="{FF2B5EF4-FFF2-40B4-BE49-F238E27FC236}">
                  <a16:creationId xmlns:a16="http://schemas.microsoft.com/office/drawing/2014/main" id="{FE29A28C-5474-C59E-053E-6DAC0850E503}"/>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9" name="Legend2" hidden="1">
              <a:extLst>
                <a:ext uri="{FF2B5EF4-FFF2-40B4-BE49-F238E27FC236}">
                  <a16:creationId xmlns:a16="http://schemas.microsoft.com/office/drawing/2014/main" id="{34A01A17-1BFD-550E-EB2E-462FC085E6FA}"/>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0" name="Legend3" hidden="1">
              <a:extLst>
                <a:ext uri="{FF2B5EF4-FFF2-40B4-BE49-F238E27FC236}">
                  <a16:creationId xmlns:a16="http://schemas.microsoft.com/office/drawing/2014/main" id="{411A1560-CA36-581D-675B-FCC6DE1BD5CD}"/>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1" name="LineLegend3" hidden="1">
              <a:extLst>
                <a:ext uri="{FF2B5EF4-FFF2-40B4-BE49-F238E27FC236}">
                  <a16:creationId xmlns:a16="http://schemas.microsoft.com/office/drawing/2014/main" id="{6A7E84C5-EA08-4537-61F7-28E04EAAE807}"/>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sp>
          <p:nvSpPr>
            <p:cNvPr id="12" name="LineLegend2" hidden="1">
              <a:extLst>
                <a:ext uri="{FF2B5EF4-FFF2-40B4-BE49-F238E27FC236}">
                  <a16:creationId xmlns:a16="http://schemas.microsoft.com/office/drawing/2014/main" id="{3F1C3AED-A304-869E-7F45-15E0A66D4106}"/>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sp>
          <p:nvSpPr>
            <p:cNvPr id="13" name="LineLegend1" hidden="1">
              <a:extLst>
                <a:ext uri="{FF2B5EF4-FFF2-40B4-BE49-F238E27FC236}">
                  <a16:creationId xmlns:a16="http://schemas.microsoft.com/office/drawing/2014/main" id="{8B3B3C56-0A58-E1C7-897C-F8807D2E5A1A}"/>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grpSp>
      <p:grpSp>
        <p:nvGrpSpPr>
          <p:cNvPr id="14" name="LegendMoons" hidden="1">
            <a:extLst>
              <a:ext uri="{FF2B5EF4-FFF2-40B4-BE49-F238E27FC236}">
                <a16:creationId xmlns:a16="http://schemas.microsoft.com/office/drawing/2014/main" id="{DCF6D4D9-4960-DD09-85E9-F8414ACAE23C}"/>
              </a:ext>
            </a:extLst>
          </p:cNvPr>
          <p:cNvGrpSpPr/>
          <p:nvPr userDrawn="1"/>
        </p:nvGrpSpPr>
        <p:grpSpPr>
          <a:xfrm>
            <a:off x="10688315" y="1145373"/>
            <a:ext cx="948949" cy="1731859"/>
            <a:chOff x="7723680" y="1702457"/>
            <a:chExt cx="948949" cy="1731859"/>
          </a:xfrm>
        </p:grpSpPr>
        <p:sp>
          <p:nvSpPr>
            <p:cNvPr id="15" name="Legend1" hidden="1">
              <a:extLst>
                <a:ext uri="{FF2B5EF4-FFF2-40B4-BE49-F238E27FC236}">
                  <a16:creationId xmlns:a16="http://schemas.microsoft.com/office/drawing/2014/main" id="{EEDB85C7-9239-C4EC-894C-7C0816C48F19}"/>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 name="Legend2" hidden="1">
              <a:extLst>
                <a:ext uri="{FF2B5EF4-FFF2-40B4-BE49-F238E27FC236}">
                  <a16:creationId xmlns:a16="http://schemas.microsoft.com/office/drawing/2014/main" id="{5951E86D-2036-685D-71A7-831017E19E27}"/>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 name="Legend3" hidden="1">
              <a:extLst>
                <a:ext uri="{FF2B5EF4-FFF2-40B4-BE49-F238E27FC236}">
                  <a16:creationId xmlns:a16="http://schemas.microsoft.com/office/drawing/2014/main" id="{A0D7712D-9124-9CE3-D60D-EB11806A9A94}"/>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 name="Legend4" hidden="1">
              <a:extLst>
                <a:ext uri="{FF2B5EF4-FFF2-40B4-BE49-F238E27FC236}">
                  <a16:creationId xmlns:a16="http://schemas.microsoft.com/office/drawing/2014/main" id="{F2446A46-E50A-7F61-E302-8D8FC59FD7A4}"/>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 name="Legend5" hidden="1">
              <a:extLst>
                <a:ext uri="{FF2B5EF4-FFF2-40B4-BE49-F238E27FC236}">
                  <a16:creationId xmlns:a16="http://schemas.microsoft.com/office/drawing/2014/main" id="{25E0120E-DD60-518A-3A21-FD3FBA42BF92}"/>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1" name="MoonLegend1" hidden="1">
              <a:extLst>
                <a:ext uri="{FF2B5EF4-FFF2-40B4-BE49-F238E27FC236}">
                  <a16:creationId xmlns:a16="http://schemas.microsoft.com/office/drawing/2014/main" id="{43F36A78-B838-10E6-8192-DCC36FEFF2BD}"/>
                </a:ext>
              </a:extLst>
            </p:cNvPr>
            <p:cNvGrpSpPr>
              <a:grpSpLocks noChangeAspect="1"/>
            </p:cNvGrpSpPr>
            <p:nvPr>
              <p:custDataLst>
                <p:tags r:id="rId26"/>
              </p:custDataLst>
            </p:nvPr>
          </p:nvGrpSpPr>
          <p:grpSpPr>
            <a:xfrm>
              <a:off x="7723680" y="1702457"/>
              <a:ext cx="228600" cy="228600"/>
              <a:chOff x="762000" y="1270000"/>
              <a:chExt cx="254000" cy="254000"/>
            </a:xfrm>
          </p:grpSpPr>
          <p:sp>
            <p:nvSpPr>
              <p:cNvPr id="34" name="Oval 33" hidden="1">
                <a:extLst>
                  <a:ext uri="{FF2B5EF4-FFF2-40B4-BE49-F238E27FC236}">
                    <a16:creationId xmlns:a16="http://schemas.microsoft.com/office/drawing/2014/main" id="{08DCEDDC-8F12-899F-3946-BBF9EA614F57}"/>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5" name="Arc 34" hidden="1">
                <a:extLst>
                  <a:ext uri="{FF2B5EF4-FFF2-40B4-BE49-F238E27FC236}">
                    <a16:creationId xmlns:a16="http://schemas.microsoft.com/office/drawing/2014/main" id="{083A606F-B864-2221-3276-3427945F490B}"/>
                  </a:ext>
                </a:extLst>
              </p:cNvPr>
              <p:cNvSpPr/>
              <p:nvPr>
                <p:custDataLst>
                  <p:tags r:id="rId40"/>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2" name="MoonLegend2" hidden="1">
              <a:extLst>
                <a:ext uri="{FF2B5EF4-FFF2-40B4-BE49-F238E27FC236}">
                  <a16:creationId xmlns:a16="http://schemas.microsoft.com/office/drawing/2014/main" id="{7B95D596-1A0B-DDF4-FB19-986AEAC0CB45}"/>
                </a:ext>
              </a:extLst>
            </p:cNvPr>
            <p:cNvGrpSpPr>
              <a:grpSpLocks noChangeAspect="1"/>
            </p:cNvGrpSpPr>
            <p:nvPr>
              <p:custDataLst>
                <p:tags r:id="rId27"/>
              </p:custDataLst>
            </p:nvPr>
          </p:nvGrpSpPr>
          <p:grpSpPr>
            <a:xfrm>
              <a:off x="7723680" y="2078270"/>
              <a:ext cx="228600" cy="228600"/>
              <a:chOff x="762000" y="1270000"/>
              <a:chExt cx="254000" cy="254000"/>
            </a:xfrm>
          </p:grpSpPr>
          <p:sp>
            <p:nvSpPr>
              <p:cNvPr id="32" name="Oval 31" hidden="1">
                <a:extLst>
                  <a:ext uri="{FF2B5EF4-FFF2-40B4-BE49-F238E27FC236}">
                    <a16:creationId xmlns:a16="http://schemas.microsoft.com/office/drawing/2014/main" id="{C5688437-3E14-346D-F54F-F6100BB41FA3}"/>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3" name="Arc 32" hidden="1">
                <a:extLst>
                  <a:ext uri="{FF2B5EF4-FFF2-40B4-BE49-F238E27FC236}">
                    <a16:creationId xmlns:a16="http://schemas.microsoft.com/office/drawing/2014/main" id="{94FB8DFB-0A9C-6494-4643-A307312D7DFE}"/>
                  </a:ext>
                </a:extLst>
              </p:cNvPr>
              <p:cNvSpPr/>
              <p:nvPr>
                <p:custDataLst>
                  <p:tags r:id="rId38"/>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3" name="MoonLegend3" hidden="1">
              <a:extLst>
                <a:ext uri="{FF2B5EF4-FFF2-40B4-BE49-F238E27FC236}">
                  <a16:creationId xmlns:a16="http://schemas.microsoft.com/office/drawing/2014/main" id="{42191A02-89D7-EEFF-CEE1-EB17CC3CA200}"/>
                </a:ext>
              </a:extLst>
            </p:cNvPr>
            <p:cNvGrpSpPr>
              <a:grpSpLocks noChangeAspect="1"/>
            </p:cNvGrpSpPr>
            <p:nvPr>
              <p:custDataLst>
                <p:tags r:id="rId28"/>
              </p:custDataLst>
            </p:nvPr>
          </p:nvGrpSpPr>
          <p:grpSpPr>
            <a:xfrm>
              <a:off x="7723680" y="2454085"/>
              <a:ext cx="228600" cy="228600"/>
              <a:chOff x="762000" y="1270000"/>
              <a:chExt cx="254000" cy="254000"/>
            </a:xfrm>
          </p:grpSpPr>
          <p:sp>
            <p:nvSpPr>
              <p:cNvPr id="30" name="Oval 29" hidden="1">
                <a:extLst>
                  <a:ext uri="{FF2B5EF4-FFF2-40B4-BE49-F238E27FC236}">
                    <a16:creationId xmlns:a16="http://schemas.microsoft.com/office/drawing/2014/main" id="{72C42F94-76B0-7F2A-A581-AB474D716A08}"/>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1" name="Arc 30" hidden="1">
                <a:extLst>
                  <a:ext uri="{FF2B5EF4-FFF2-40B4-BE49-F238E27FC236}">
                    <a16:creationId xmlns:a16="http://schemas.microsoft.com/office/drawing/2014/main" id="{EC083367-9E23-73A1-53BE-DCD38693E7E9}"/>
                  </a:ext>
                </a:extLst>
              </p:cNvPr>
              <p:cNvSpPr/>
              <p:nvPr>
                <p:custDataLst>
                  <p:tags r:id="rId3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4" name="MoonLegend4" hidden="1">
              <a:extLst>
                <a:ext uri="{FF2B5EF4-FFF2-40B4-BE49-F238E27FC236}">
                  <a16:creationId xmlns:a16="http://schemas.microsoft.com/office/drawing/2014/main" id="{AB8FE1F4-36A1-43F6-A64D-E34FC349D720}"/>
                </a:ext>
              </a:extLst>
            </p:cNvPr>
            <p:cNvGrpSpPr>
              <a:grpSpLocks noChangeAspect="1"/>
            </p:cNvGrpSpPr>
            <p:nvPr>
              <p:custDataLst>
                <p:tags r:id="rId29"/>
              </p:custDataLst>
            </p:nvPr>
          </p:nvGrpSpPr>
          <p:grpSpPr>
            <a:xfrm>
              <a:off x="7723680" y="2829900"/>
              <a:ext cx="228600" cy="228600"/>
              <a:chOff x="762000" y="1270000"/>
              <a:chExt cx="254000" cy="254000"/>
            </a:xfrm>
          </p:grpSpPr>
          <p:sp>
            <p:nvSpPr>
              <p:cNvPr id="28" name="Oval 27" hidden="1">
                <a:extLst>
                  <a:ext uri="{FF2B5EF4-FFF2-40B4-BE49-F238E27FC236}">
                    <a16:creationId xmlns:a16="http://schemas.microsoft.com/office/drawing/2014/main" id="{C9E5D4CD-2FE2-F0DB-BDAE-2FC2DE2C2FB5}"/>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9" name="Arc 28" hidden="1">
                <a:extLst>
                  <a:ext uri="{FF2B5EF4-FFF2-40B4-BE49-F238E27FC236}">
                    <a16:creationId xmlns:a16="http://schemas.microsoft.com/office/drawing/2014/main" id="{95846CF1-9D9A-7CCB-2CAF-F2F08D8F5344}"/>
                  </a:ext>
                </a:extLst>
              </p:cNvPr>
              <p:cNvSpPr/>
              <p:nvPr>
                <p:custDataLst>
                  <p:tags r:id="rId34"/>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5" name="MoonLegend5" hidden="1">
              <a:extLst>
                <a:ext uri="{FF2B5EF4-FFF2-40B4-BE49-F238E27FC236}">
                  <a16:creationId xmlns:a16="http://schemas.microsoft.com/office/drawing/2014/main" id="{DB7EA160-082C-1E77-95F7-E81D3C65BD25}"/>
                </a:ext>
              </a:extLst>
            </p:cNvPr>
            <p:cNvGrpSpPr>
              <a:grpSpLocks noChangeAspect="1"/>
            </p:cNvGrpSpPr>
            <p:nvPr>
              <p:custDataLst>
                <p:tags r:id="rId30"/>
              </p:custDataLst>
            </p:nvPr>
          </p:nvGrpSpPr>
          <p:grpSpPr>
            <a:xfrm>
              <a:off x="7723680" y="3205716"/>
              <a:ext cx="228600" cy="228600"/>
              <a:chOff x="762000" y="1270000"/>
              <a:chExt cx="254000" cy="254000"/>
            </a:xfrm>
          </p:grpSpPr>
          <p:sp>
            <p:nvSpPr>
              <p:cNvPr id="26" name="Oval 25" hidden="1">
                <a:extLst>
                  <a:ext uri="{FF2B5EF4-FFF2-40B4-BE49-F238E27FC236}">
                    <a16:creationId xmlns:a16="http://schemas.microsoft.com/office/drawing/2014/main" id="{CD6B6430-2D08-174F-4A7D-EE4D69CC3334}"/>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7" name="Arc 26" hidden="1">
                <a:extLst>
                  <a:ext uri="{FF2B5EF4-FFF2-40B4-BE49-F238E27FC236}">
                    <a16:creationId xmlns:a16="http://schemas.microsoft.com/office/drawing/2014/main" id="{C7E3A130-F38F-0BEC-524D-8AEB60E5E767}"/>
                  </a:ext>
                </a:extLst>
              </p:cNvPr>
              <p:cNvSpPr/>
              <p:nvPr>
                <p:custDataLst>
                  <p:tags r:id="rId32"/>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36" name="LegendBoxes" hidden="1">
            <a:extLst>
              <a:ext uri="{FF2B5EF4-FFF2-40B4-BE49-F238E27FC236}">
                <a16:creationId xmlns:a16="http://schemas.microsoft.com/office/drawing/2014/main" id="{1C046442-2789-0E2E-60F1-814A815DA24F}"/>
              </a:ext>
            </a:extLst>
          </p:cNvPr>
          <p:cNvGrpSpPr/>
          <p:nvPr userDrawn="1"/>
        </p:nvGrpSpPr>
        <p:grpSpPr>
          <a:xfrm>
            <a:off x="10714801" y="4381500"/>
            <a:ext cx="922463" cy="1717282"/>
            <a:chOff x="10652400" y="4322824"/>
            <a:chExt cx="922463" cy="1717282"/>
          </a:xfrm>
        </p:grpSpPr>
        <p:sp>
          <p:nvSpPr>
            <p:cNvPr id="37" name="RectangleLegend1" hidden="1">
              <a:extLst>
                <a:ext uri="{FF2B5EF4-FFF2-40B4-BE49-F238E27FC236}">
                  <a16:creationId xmlns:a16="http://schemas.microsoft.com/office/drawing/2014/main" id="{3D3B845A-3917-D8F2-2572-BFE927D09365}"/>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38" name="RectangleLegend2" hidden="1">
              <a:extLst>
                <a:ext uri="{FF2B5EF4-FFF2-40B4-BE49-F238E27FC236}">
                  <a16:creationId xmlns:a16="http://schemas.microsoft.com/office/drawing/2014/main" id="{D1FCC5C0-DA74-4AF5-797D-64DEC4D61676}"/>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39" name="RectangleLegend3" hidden="1">
              <a:extLst>
                <a:ext uri="{FF2B5EF4-FFF2-40B4-BE49-F238E27FC236}">
                  <a16:creationId xmlns:a16="http://schemas.microsoft.com/office/drawing/2014/main" id="{74D5A905-3957-8E36-8E35-3C70974BCBA0}"/>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40" name="RectangleLegend4" hidden="1">
              <a:extLst>
                <a:ext uri="{FF2B5EF4-FFF2-40B4-BE49-F238E27FC236}">
                  <a16:creationId xmlns:a16="http://schemas.microsoft.com/office/drawing/2014/main" id="{1C8CFE46-2CAA-A463-23A3-893058C465E7}"/>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41" name="RectangleLegend5" hidden="1">
              <a:extLst>
                <a:ext uri="{FF2B5EF4-FFF2-40B4-BE49-F238E27FC236}">
                  <a16:creationId xmlns:a16="http://schemas.microsoft.com/office/drawing/2014/main" id="{04181080-24CC-D4FA-04D5-8A2FB7F3213E}"/>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42" name="Legend1" hidden="1">
              <a:extLst>
                <a:ext uri="{FF2B5EF4-FFF2-40B4-BE49-F238E27FC236}">
                  <a16:creationId xmlns:a16="http://schemas.microsoft.com/office/drawing/2014/main" id="{C1243ADA-154E-D57C-3259-D662DF376CDE}"/>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43" name="Legend2" hidden="1">
              <a:extLst>
                <a:ext uri="{FF2B5EF4-FFF2-40B4-BE49-F238E27FC236}">
                  <a16:creationId xmlns:a16="http://schemas.microsoft.com/office/drawing/2014/main" id="{4C4B52E8-9615-BF25-4ED5-A8913C15EF41}"/>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44" name="Legend3" hidden="1">
              <a:extLst>
                <a:ext uri="{FF2B5EF4-FFF2-40B4-BE49-F238E27FC236}">
                  <a16:creationId xmlns:a16="http://schemas.microsoft.com/office/drawing/2014/main" id="{72271CAA-1B33-53AB-1F34-CBBEE146FDE9}"/>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45" name="Legend4" hidden="1">
              <a:extLst>
                <a:ext uri="{FF2B5EF4-FFF2-40B4-BE49-F238E27FC236}">
                  <a16:creationId xmlns:a16="http://schemas.microsoft.com/office/drawing/2014/main" id="{0A00B1AC-1E55-331C-82C5-61A47A9CC3BB}"/>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46" name="Legend5" hidden="1">
              <a:extLst>
                <a:ext uri="{FF2B5EF4-FFF2-40B4-BE49-F238E27FC236}">
                  <a16:creationId xmlns:a16="http://schemas.microsoft.com/office/drawing/2014/main" id="{35709C0B-FFED-F61E-298C-27A2577A63AC}"/>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spTree>
    <p:extLst>
      <p:ext uri="{BB962C8B-B14F-4D97-AF65-F5344CB8AC3E}">
        <p14:creationId xmlns:p14="http://schemas.microsoft.com/office/powerpoint/2010/main" val="2969229741"/>
      </p:ext>
    </p:extLst>
  </p:cSld>
  <p:clrMap bg1="lt1" tx1="dk1" bg2="lt2" tx2="dk2" accent1="accent1" accent2="accent2" accent3="accent3" accent4="accent4" accent5="accent5" accent6="accent6" hlink="hlink" folHlink="folHlink"/>
  <p:sldLayoutIdLst>
    <p:sldLayoutId id="2147483794" r:id="rId1"/>
    <p:sldLayoutId id="2147483654" r:id="rId2"/>
    <p:sldLayoutId id="2147483807" r:id="rId3"/>
    <p:sldLayoutId id="2147483800" r:id="rId4"/>
    <p:sldLayoutId id="2147483659" r:id="rId5"/>
    <p:sldLayoutId id="2147483804" r:id="rId6"/>
    <p:sldLayoutId id="2147483882" r:id="rId7"/>
    <p:sldLayoutId id="2147483883" r:id="rId8"/>
    <p:sldLayoutId id="2147483884" r:id="rId9"/>
    <p:sldLayoutId id="2147483885" r:id="rId10"/>
    <p:sldLayoutId id="2147483886" r:id="rId11"/>
    <p:sldLayoutId id="2147483887" r:id="rId12"/>
    <p:sldLayoutId id="2147483706" r:id="rId13"/>
    <p:sldLayoutId id="2147483718" r:id="rId14"/>
    <p:sldLayoutId id="2147483897" r:id="rId15"/>
    <p:sldLayoutId id="2147483898" r:id="rId16"/>
    <p:sldLayoutId id="2147483899" r:id="rId17"/>
    <p:sldLayoutId id="2147483900" r:id="rId18"/>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816" userDrawn="1">
          <p15:clr>
            <a:srgbClr val="5ACBF0"/>
          </p15:clr>
        </p15:guide>
        <p15:guide id="4" orient="horz" pos="1075">
          <p15:clr>
            <a:srgbClr val="F26B43"/>
          </p15:clr>
        </p15:guide>
        <p15:guide id="5" pos="7329">
          <p15:clr>
            <a:srgbClr val="F26B43"/>
          </p15:clr>
        </p15:guide>
        <p15:guide id="6" pos="345">
          <p15:clr>
            <a:srgbClr val="F26B43"/>
          </p15:clr>
        </p15:guide>
        <p15:guide id="8" orient="horz" pos="393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40B17A4-151A-442A-85BB-61D97FD47CDC}"/>
              </a:ext>
            </a:extLst>
          </p:cNvPr>
          <p:cNvGraphicFramePr>
            <a:graphicFrameLocks noChangeAspect="1"/>
          </p:cNvGraphicFramePr>
          <p:nvPr userDrawn="1">
            <p:custDataLst>
              <p:tags r:id="rId19"/>
            </p:custDataLst>
            <p:extLst>
              <p:ext uri="{D42A27DB-BD31-4B8C-83A1-F6EECF244321}">
                <p14:modId xmlns:p14="http://schemas.microsoft.com/office/powerpoint/2010/main" val="13527497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592" imgH="591" progId="TCLayout.ActiveDocument.1">
                  <p:embed/>
                </p:oleObj>
              </mc:Choice>
              <mc:Fallback>
                <p:oleObj name="think-cell Slide" r:id="rId25" imgW="592" imgH="591" progId="TCLayout.ActiveDocument.1">
                  <p:embed/>
                  <p:pic>
                    <p:nvPicPr>
                      <p:cNvPr id="3" name="Object 2" hidden="1">
                        <a:extLst>
                          <a:ext uri="{FF2B5EF4-FFF2-40B4-BE49-F238E27FC236}">
                            <a16:creationId xmlns:a16="http://schemas.microsoft.com/office/drawing/2014/main" id="{740B17A4-151A-442A-85BB-61D97FD47CDC}"/>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B9EB4682-4E2C-6071-8F07-1E3F9095F932}"/>
              </a:ext>
            </a:extLst>
          </p:cNvPr>
          <p:cNvSpPr/>
          <p:nvPr userDrawn="1"/>
        </p:nvSpPr>
        <p:spPr>
          <a:xfrm>
            <a:off x="11379203" y="6477005"/>
            <a:ext cx="711199" cy="381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6" name="Rectangle 5">
            <a:extLst>
              <a:ext uri="{FF2B5EF4-FFF2-40B4-BE49-F238E27FC236}">
                <a16:creationId xmlns:a16="http://schemas.microsoft.com/office/drawing/2014/main" id="{9F5F2C7F-C584-34E6-E33E-B1FECBC921BB}"/>
              </a:ext>
            </a:extLst>
          </p:cNvPr>
          <p:cNvSpPr/>
          <p:nvPr userDrawn="1"/>
        </p:nvSpPr>
        <p:spPr>
          <a:xfrm>
            <a:off x="12026174" y="6477000"/>
            <a:ext cx="165825" cy="381000"/>
          </a:xfrm>
          <a:prstGeom prst="rect">
            <a:avLst/>
          </a:prstGeom>
          <a:solidFill>
            <a:srgbClr val="5B67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7" name="Straight Connector 6">
            <a:extLst>
              <a:ext uri="{FF2B5EF4-FFF2-40B4-BE49-F238E27FC236}">
                <a16:creationId xmlns:a16="http://schemas.microsoft.com/office/drawing/2014/main" id="{FFC0D3CA-4516-DB58-68F9-9812BEFAC6BD}"/>
              </a:ext>
            </a:extLst>
          </p:cNvPr>
          <p:cNvCxnSpPr>
            <a:cxnSpLocks/>
          </p:cNvCxnSpPr>
          <p:nvPr userDrawn="1"/>
        </p:nvCxnSpPr>
        <p:spPr>
          <a:xfrm>
            <a:off x="101600" y="6477000"/>
            <a:ext cx="6604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AA66108-94B5-376F-4803-7FB317BE0A6C}"/>
              </a:ext>
            </a:extLst>
          </p:cNvPr>
          <p:cNvPicPr>
            <a:picLocks noChangeAspect="1"/>
          </p:cNvPicPr>
          <p:nvPr userDrawn="1"/>
        </p:nvPicPr>
        <p:blipFill>
          <a:blip r:embed="rId27" cstate="print">
            <a:extLst>
              <a:ext uri="{BEBA8EAE-BF5A-486C-A8C5-ECC9F3942E4B}">
                <a14:imgProps xmlns:a14="http://schemas.microsoft.com/office/drawing/2010/main">
                  <a14:imgLayer r:embed="rId2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9" name="TextBox 8">
            <a:extLst>
              <a:ext uri="{FF2B5EF4-FFF2-40B4-BE49-F238E27FC236}">
                <a16:creationId xmlns:a16="http://schemas.microsoft.com/office/drawing/2014/main" id="{565E9B65-DC2E-7AF2-FB24-4039ED606AEF}"/>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10" name="Straight Connector 9">
            <a:extLst>
              <a:ext uri="{FF2B5EF4-FFF2-40B4-BE49-F238E27FC236}">
                <a16:creationId xmlns:a16="http://schemas.microsoft.com/office/drawing/2014/main" id="{168E5B4E-C7FC-29EF-839F-070E0BE30AC2}"/>
              </a:ext>
            </a:extLst>
          </p:cNvPr>
          <p:cNvCxnSpPr>
            <a:cxnSpLocks/>
          </p:cNvCxnSpPr>
          <p:nvPr userDrawn="1"/>
        </p:nvCxnSpPr>
        <p:spPr>
          <a:xfrm>
            <a:off x="2125589" y="6477006"/>
            <a:ext cx="1006641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hidden="1">
            <a:extLst>
              <a:ext uri="{FF2B5EF4-FFF2-40B4-BE49-F238E27FC236}">
                <a16:creationId xmlns:a16="http://schemas.microsoft.com/office/drawing/2014/main" id="{FB3399E7-290D-4CE6-AA08-2DA0CF307E1C}"/>
              </a:ext>
            </a:extLst>
          </p:cNvPr>
          <p:cNvSpPr/>
          <p:nvPr userDrawn="1">
            <p:custDataLst>
              <p:tags r:id="rId20"/>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53" name="2. Slide Title">
            <a:extLst>
              <a:ext uri="{FF2B5EF4-FFF2-40B4-BE49-F238E27FC236}">
                <a16:creationId xmlns:a16="http://schemas.microsoft.com/office/drawing/2014/main" id="{7C8D601E-A2E1-4979-AE83-B694B9829662}"/>
              </a:ext>
            </a:extLst>
          </p:cNvPr>
          <p:cNvSpPr>
            <a:spLocks noGrp="1"/>
          </p:cNvSpPr>
          <p:nvPr>
            <p:ph type="title"/>
            <p:custDataLst>
              <p:tags r:id="rId21"/>
            </p:custDataLst>
          </p:nvPr>
        </p:nvSpPr>
        <p:spPr>
          <a:xfrm>
            <a:off x="554736" y="172212"/>
            <a:ext cx="11082528" cy="731520"/>
          </a:xfrm>
          <a:prstGeom prst="rect">
            <a:avLst/>
          </a:prstGeom>
        </p:spPr>
        <p:txBody>
          <a:bodyPr vert="horz" wrap="square" lIns="0" tIns="0" rIns="0" bIns="0" rtlCol="0" anchor="t" anchorCtr="0">
            <a:noAutofit/>
          </a:bodyPr>
          <a:lstStyle/>
          <a:p>
            <a:pPr lvl="0"/>
            <a:r>
              <a:rPr lang="en-US"/>
              <a:t>Click to edit Master title style</a:t>
            </a:r>
          </a:p>
        </p:txBody>
      </p:sp>
      <p:grpSp>
        <p:nvGrpSpPr>
          <p:cNvPr id="55" name="Grid" hidden="1">
            <a:extLst>
              <a:ext uri="{FF2B5EF4-FFF2-40B4-BE49-F238E27FC236}">
                <a16:creationId xmlns:a16="http://schemas.microsoft.com/office/drawing/2014/main" id="{DEFB2FD9-7CD8-4FAE-9553-EBB1883173D8}"/>
              </a:ext>
            </a:extLst>
          </p:cNvPr>
          <p:cNvGrpSpPr/>
          <p:nvPr userDrawn="1">
            <p:custDataLst>
              <p:tags r:id="rId22"/>
            </p:custDataLst>
          </p:nvPr>
        </p:nvGrpSpPr>
        <p:grpSpPr>
          <a:xfrm>
            <a:off x="1524" y="0"/>
            <a:ext cx="12190476" cy="6858000"/>
            <a:chOff x="0" y="0"/>
            <a:chExt cx="12190476" cy="6858000"/>
          </a:xfrm>
        </p:grpSpPr>
        <p:sp>
          <p:nvSpPr>
            <p:cNvPr id="56" name="slide margin">
              <a:extLst>
                <a:ext uri="{FF2B5EF4-FFF2-40B4-BE49-F238E27FC236}">
                  <a16:creationId xmlns:a16="http://schemas.microsoft.com/office/drawing/2014/main" id="{38DD344F-AD20-46A3-A11B-2D82C3344FEC}"/>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a:solidFill>
                  <a:schemeClr val="tx1"/>
                </a:solidFill>
                <a:latin typeface="+mn-lt"/>
              </a:endParaRPr>
            </a:p>
          </p:txBody>
        </p:sp>
        <p:cxnSp>
          <p:nvCxnSpPr>
            <p:cNvPr id="57" name="Straight Connector 56">
              <a:extLst>
                <a:ext uri="{FF2B5EF4-FFF2-40B4-BE49-F238E27FC236}">
                  <a16:creationId xmlns:a16="http://schemas.microsoft.com/office/drawing/2014/main" id="{6C7601CF-5E5B-457D-847F-427610DA2FB7}"/>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31F3C21-0066-454F-858F-CF8DE7C15746}"/>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2C2F96-141D-4584-8AFC-7B03AC967AD5}"/>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FFAB406-01C7-4D16-B756-95AABF69356F}"/>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C0947A7-511E-40BC-89AC-7FB57EB8253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E13BF7D-FE79-4AD9-BD1E-86E33F888F0B}"/>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9CD20B4-6A15-49A2-A59E-FCCFB641E09C}"/>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C9107F-AE78-4984-826C-0B2406DAF134}"/>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34F056F-D81A-4196-9B3A-AE8FD5591CB2}"/>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4C1E84A-C73C-43D4-BA3C-8DBC74530EF8}"/>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E85AE8D-58C3-4AA0-B6F0-E5B277CA7900}"/>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C36F9C0-4B83-4C02-9FB8-FE87C7414EE2}"/>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9" name="Freeform: Shape 68">
              <a:extLst>
                <a:ext uri="{FF2B5EF4-FFF2-40B4-BE49-F238E27FC236}">
                  <a16:creationId xmlns:a16="http://schemas.microsoft.com/office/drawing/2014/main" id="{33B3485C-D98D-4843-9430-BAB5037871BA}"/>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0" name="Freeform: Shape 69">
              <a:extLst>
                <a:ext uri="{FF2B5EF4-FFF2-40B4-BE49-F238E27FC236}">
                  <a16:creationId xmlns:a16="http://schemas.microsoft.com/office/drawing/2014/main" id="{D4711F5E-C124-4817-92AB-CA50490512E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1" name="Freeform: Shape 70">
              <a:extLst>
                <a:ext uri="{FF2B5EF4-FFF2-40B4-BE49-F238E27FC236}">
                  <a16:creationId xmlns:a16="http://schemas.microsoft.com/office/drawing/2014/main" id="{287B4A93-F9FF-464C-9429-7F0508C752D8}"/>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2" name="Freeform: Shape 71">
              <a:extLst>
                <a:ext uri="{FF2B5EF4-FFF2-40B4-BE49-F238E27FC236}">
                  <a16:creationId xmlns:a16="http://schemas.microsoft.com/office/drawing/2014/main" id="{F30BD8E3-A9FF-4CAF-AFCE-78BAF967AB1A}"/>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3" name="Freeform: Shape 72">
              <a:extLst>
                <a:ext uri="{FF2B5EF4-FFF2-40B4-BE49-F238E27FC236}">
                  <a16:creationId xmlns:a16="http://schemas.microsoft.com/office/drawing/2014/main" id="{68DFD3D7-8227-4BAE-92E3-7A8D1D9D120B}"/>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B1BDBD63-521E-429E-88F1-146A189AC445}"/>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A0B0088A-AB05-469E-9D5A-008850E9B532}"/>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19BCFA35-14ED-4686-918B-E003CB0183E0}"/>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2C9479A-9B75-4DAD-BD6F-ACA06F40053D}"/>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0E502045-AFEE-46BD-82EF-7FDCA210A972}"/>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8331B978-23AB-4D1C-BDEB-D3F9BEDAA2DB}"/>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B5C2958A-8756-4F5D-9D2E-8609AF3FE7F3}"/>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405E51A7-0B73-4EDC-8853-4C4885C3CD12}"/>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A655BB02-C70B-4783-95E3-349A9749DE81}"/>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BF414889-E577-40C3-8CDF-DA20200FC4BB}"/>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10578B73-0DC8-40FE-8A21-280C0818D286}"/>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2A3EAB8C-6F2A-4487-A2BB-0984642F92BD}"/>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07D70175-6613-45BC-AF43-015C72F13A7B}"/>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9B942F25-6CDB-4981-97B7-D7BDEBE5ADF5}"/>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01315AFB-F00B-4517-B2CA-2588A030EFF4}"/>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F2EAC9B8-160B-4F7F-8029-F358F771D704}"/>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42671AAA-F5BF-4B8E-9B20-12F8E97A3021}"/>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23FB4F88-2E32-42AF-931D-73EEE391186B}"/>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E4A1769F-CE92-4633-87B1-DDCB8F121456}"/>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4B597847-9D21-4E79-A3C1-CD09A72ED17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cxnSp>
          <p:nvCxnSpPr>
            <p:cNvPr id="94" name="Straight Connector 93">
              <a:extLst>
                <a:ext uri="{FF2B5EF4-FFF2-40B4-BE49-F238E27FC236}">
                  <a16:creationId xmlns:a16="http://schemas.microsoft.com/office/drawing/2014/main" id="{A4475F4C-A18C-4D1A-BA57-171FB0889ED5}"/>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B668352-A3AB-4B2E-9A58-3447022124C4}"/>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FB43971-E513-473C-A51D-9EE94E61083C}"/>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5DF1BF3-81AD-4891-9BB0-2F7A0C9D4E46}"/>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0BDB8E3-D6DD-4760-8A19-73C078A70F87}"/>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F12D775-122F-40DE-9D53-9EE07EEAA8F5}"/>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D2CAD56-BA05-4C75-8034-7BE3F452236F}"/>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90E0245-1DD4-47DE-874E-81EEEC5BC8F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CFFCCA0-3335-4A1D-ABE0-05033DB06A2E}"/>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4D72CB9-C1AD-44DE-9701-7AC2B6FF96CE}"/>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89B3321-C5E9-4805-BC66-EA0432C4C15B}"/>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ACEEB3E-3F13-47FD-9363-059ECF85CA24}"/>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73AB56B-1DBC-4E4B-A722-E8BD0ECD1B41}"/>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406E6C7-24A3-4B83-8726-B30607709EF5}"/>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BF470C1-8F17-46A7-9CF6-68959FCC27C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DFB440D-CD6D-4896-879A-A739507A9DA0}"/>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13BC5EF-1845-45CB-A034-F5C2FECB524D}"/>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2206814-DAB9-4959-9312-D81139D2AED1}"/>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63072DF-59FF-4A0A-BAA0-5A11E1D2E4E3}"/>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A4BE5F7-9CDA-49D9-BFEC-F2B196770FC3}"/>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C5C0C16-0A28-498B-9C6F-5032271897D0}"/>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1131945-8EE6-4545-BF8A-AF353687BEB3}"/>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75DD299-052D-4F8E-A9FE-D093F95B0FF2}"/>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8EBC29A-6A7B-40D5-897C-5DEEBEE6A4B2}"/>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66B5FDD-F1EC-4F2C-B392-BC178AD8DA90}"/>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93E83BE-872E-48AC-9FFE-A9F5597742DF}"/>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9D1C528-2748-4906-ABB1-D32D60EC43E0}"/>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982271F-16E6-4B46-8B36-C850AA36014C}"/>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A678F6B-D7A6-4C5F-A60A-68F375965733}"/>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1F16AAE-3D56-49D9-B1F8-CF0D668C4625}"/>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46BA71-43F2-4516-96BC-46C1F7150D1F}"/>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B2820DA-E0D5-407B-9227-F00335F2855C}"/>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6A61357-206A-4A6B-82AD-45174279B301}"/>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FD4E7D7-1920-4CDF-8C8E-2C8843C3234E}"/>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6B52954-99B2-4CA1-BC58-BC2CE3144C2E}"/>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58B8F17-F2CF-4C8B-9384-4763AEB46266}"/>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F4D57F3-3690-4C8F-9DD3-6514140E8449}"/>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F1248E6-58FC-4800-A342-F266640388C0}"/>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B8011EA-A67B-4792-899C-6F30861FB41B}"/>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E187538-C1B6-4AB3-9E92-1CBE573E39EA}"/>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725F436-5B17-4F6D-B174-9FD6324175C9}"/>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DD99996-2943-48E4-B56E-D3F05FDFEC4F}"/>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8B8D663-5E52-4EA2-8D3F-41F6121FAE3C}"/>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1F6EC2A-C5C1-4266-92CE-81F84B827556}"/>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1" name="main body box">
              <a:extLst>
                <a:ext uri="{FF2B5EF4-FFF2-40B4-BE49-F238E27FC236}">
                  <a16:creationId xmlns:a16="http://schemas.microsoft.com/office/drawing/2014/main" id="{B218B8DC-43D2-4BF0-8019-414A6C978B50}"/>
                </a:ext>
              </a:extLst>
            </p:cNvPr>
            <p:cNvSpPr/>
            <p:nvPr userDrawn="1"/>
          </p:nvSpPr>
          <p:spPr bwMode="invGray">
            <a:xfrm>
              <a:off x="554736" y="1709928"/>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a:solidFill>
                  <a:schemeClr val="tx1"/>
                </a:solidFill>
                <a:latin typeface="+mn-lt"/>
              </a:endParaRPr>
            </a:p>
          </p:txBody>
        </p:sp>
        <p:cxnSp>
          <p:nvCxnSpPr>
            <p:cNvPr id="142" name="Straight Connector 141">
              <a:extLst>
                <a:ext uri="{FF2B5EF4-FFF2-40B4-BE49-F238E27FC236}">
                  <a16:creationId xmlns:a16="http://schemas.microsoft.com/office/drawing/2014/main" id="{F8A6CBCB-2578-43F1-B7A4-69F595E6E013}"/>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3" name="Straight Connector 142">
              <a:extLst>
                <a:ext uri="{FF2B5EF4-FFF2-40B4-BE49-F238E27FC236}">
                  <a16:creationId xmlns:a16="http://schemas.microsoft.com/office/drawing/2014/main" id="{62E19C48-49CD-490C-82AF-6A807F4A91F8}"/>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145" name="4. Footnote" hidden="1">
            <a:extLst>
              <a:ext uri="{FF2B5EF4-FFF2-40B4-BE49-F238E27FC236}">
                <a16:creationId xmlns:a16="http://schemas.microsoft.com/office/drawing/2014/main" id="{56E3DC21-21DB-42FE-8721-1BC0E89F13AE}"/>
              </a:ext>
            </a:extLst>
          </p:cNvPr>
          <p:cNvSpPr txBox="1"/>
          <p:nvPr userDrawn="1">
            <p:custDataLst>
              <p:tags r:id="rId23"/>
            </p:custDataLst>
          </p:nvPr>
        </p:nvSpPr>
        <p:spPr>
          <a:xfrm>
            <a:off x="553972" y="6076229"/>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176" name="Sticker" hidden="1">
            <a:extLst>
              <a:ext uri="{FF2B5EF4-FFF2-40B4-BE49-F238E27FC236}">
                <a16:creationId xmlns:a16="http://schemas.microsoft.com/office/drawing/2014/main" id="{F05F3D84-B1F2-4969-91DD-7BB0F78A4159}"/>
              </a:ext>
            </a:extLst>
          </p:cNvPr>
          <p:cNvSpPr txBox="1"/>
          <p:nvPr userDrawn="1"/>
        </p:nvSpPr>
        <p:spPr>
          <a:xfrm>
            <a:off x="554736" y="134583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207" name="ACET" hidden="1">
            <a:extLst>
              <a:ext uri="{FF2B5EF4-FFF2-40B4-BE49-F238E27FC236}">
                <a16:creationId xmlns:a16="http://schemas.microsoft.com/office/drawing/2014/main" id="{9C1AB688-8E46-4BED-871D-3FE073C183F2}"/>
              </a:ext>
            </a:extLst>
          </p:cNvPr>
          <p:cNvSpPr txBox="1"/>
          <p:nvPr userDrawn="1">
            <p:custDataLst>
              <p:tags r:id="rId24"/>
            </p:custDataLst>
          </p:nvPr>
        </p:nvSpPr>
        <p:spPr>
          <a:xfrm>
            <a:off x="5987738" y="2170800"/>
            <a:ext cx="3049253" cy="53860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sz="1400" b="0"/>
              <a:t>Unit of Measure</a:t>
            </a:r>
          </a:p>
        </p:txBody>
      </p:sp>
      <p:sp>
        <p:nvSpPr>
          <p:cNvPr id="4" name="Text Placeholder 3">
            <a:extLst>
              <a:ext uri="{FF2B5EF4-FFF2-40B4-BE49-F238E27FC236}">
                <a16:creationId xmlns:a16="http://schemas.microsoft.com/office/drawing/2014/main" id="{AEA8BC65-10CC-4404-9B17-2797DDA47747}"/>
              </a:ext>
            </a:extLst>
          </p:cNvPr>
          <p:cNvSpPr>
            <a:spLocks noGrp="1"/>
          </p:cNvSpPr>
          <p:nvPr>
            <p:ph type="body" idx="1"/>
          </p:nvPr>
        </p:nvSpPr>
        <p:spPr>
          <a:xfrm>
            <a:off x="554736" y="2170800"/>
            <a:ext cx="2484655" cy="13843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2" name="Group 11">
            <a:extLst>
              <a:ext uri="{FF2B5EF4-FFF2-40B4-BE49-F238E27FC236}">
                <a16:creationId xmlns:a16="http://schemas.microsoft.com/office/drawing/2014/main" id="{E44216B6-30B0-F4B4-B1A7-735752A67CAC}"/>
              </a:ext>
            </a:extLst>
          </p:cNvPr>
          <p:cNvGrpSpPr/>
          <p:nvPr userDrawn="1"/>
        </p:nvGrpSpPr>
        <p:grpSpPr>
          <a:xfrm>
            <a:off x="406400" y="172212"/>
            <a:ext cx="1320800" cy="518318"/>
            <a:chOff x="406400" y="243682"/>
            <a:chExt cx="1320800" cy="518318"/>
          </a:xfrm>
        </p:grpSpPr>
        <p:sp>
          <p:nvSpPr>
            <p:cNvPr id="13" name="Rectangle 12">
              <a:extLst>
                <a:ext uri="{FF2B5EF4-FFF2-40B4-BE49-F238E27FC236}">
                  <a16:creationId xmlns:a16="http://schemas.microsoft.com/office/drawing/2014/main" id="{97655431-CF1E-0374-1DCE-D00970A9AE77}"/>
                </a:ext>
              </a:extLst>
            </p:cNvPr>
            <p:cNvSpPr/>
            <p:nvPr/>
          </p:nvSpPr>
          <p:spPr>
            <a:xfrm>
              <a:off x="406400" y="243682"/>
              <a:ext cx="101600" cy="5183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4" name="Straight Connector 13">
              <a:extLst>
                <a:ext uri="{FF2B5EF4-FFF2-40B4-BE49-F238E27FC236}">
                  <a16:creationId xmlns:a16="http://schemas.microsoft.com/office/drawing/2014/main" id="{90AFF231-785D-7A76-FA1D-9A6E052E5A44}"/>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8652524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70" r:id="rId5"/>
    <p:sldLayoutId id="2147483871" r:id="rId6"/>
    <p:sldLayoutId id="2147483888" r:id="rId7"/>
    <p:sldLayoutId id="2147483889" r:id="rId8"/>
    <p:sldLayoutId id="2147483890" r:id="rId9"/>
    <p:sldLayoutId id="2147483891" r:id="rId10"/>
    <p:sldLayoutId id="2147483892" r:id="rId11"/>
    <p:sldLayoutId id="2147483894" r:id="rId12"/>
    <p:sldLayoutId id="2147483895" r:id="rId13"/>
    <p:sldLayoutId id="2147483896" r:id="rId14"/>
    <p:sldLayoutId id="2147483893" r:id="rId15"/>
    <p:sldLayoutId id="2147483877" r:id="rId16"/>
    <p:sldLayoutId id="2147483878" r:id="rId17"/>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816" userDrawn="1">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64D7AF-E2F5-1599-41AA-3C3E7364C4D0}"/>
              </a:ext>
            </a:extLst>
          </p:cNvPr>
          <p:cNvSpPr/>
          <p:nvPr/>
        </p:nvSpPr>
        <p:spPr>
          <a:xfrm>
            <a:off x="11379203" y="6477005"/>
            <a:ext cx="711199" cy="381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2" name="Rectangle 1">
            <a:extLst>
              <a:ext uri="{FF2B5EF4-FFF2-40B4-BE49-F238E27FC236}">
                <a16:creationId xmlns:a16="http://schemas.microsoft.com/office/drawing/2014/main" id="{BC265F66-6D17-D963-C0E8-D5570992A0F6}"/>
              </a:ext>
            </a:extLst>
          </p:cNvPr>
          <p:cNvSpPr/>
          <p:nvPr/>
        </p:nvSpPr>
        <p:spPr>
          <a:xfrm>
            <a:off x="12026174" y="6477000"/>
            <a:ext cx="165825" cy="38100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5" name="Footer Placeholder 4"/>
          <p:cNvSpPr>
            <a:spLocks noGrp="1"/>
          </p:cNvSpPr>
          <p:nvPr>
            <p:ph type="ftr" sz="quarter" idx="3"/>
          </p:nvPr>
        </p:nvSpPr>
        <p:spPr>
          <a:xfrm>
            <a:off x="3403600" y="6553200"/>
            <a:ext cx="53848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Use or disclosure of information contained on this page is subject to the restrictions on the title page.</a:t>
            </a:r>
          </a:p>
        </p:txBody>
      </p:sp>
      <p:cxnSp>
        <p:nvCxnSpPr>
          <p:cNvPr id="7" name="Straight Connector 6"/>
          <p:cNvCxnSpPr>
            <a:cxnSpLocks/>
          </p:cNvCxnSpPr>
          <p:nvPr/>
        </p:nvCxnSpPr>
        <p:spPr>
          <a:xfrm>
            <a:off x="101600" y="6477000"/>
            <a:ext cx="660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p:nvCxnSpPr>
        <p:spPr>
          <a:xfrm>
            <a:off x="2133600" y="6477006"/>
            <a:ext cx="99364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2903" y="6553200"/>
            <a:ext cx="943100" cy="253916"/>
          </a:xfrm>
          <a:prstGeom prst="rect">
            <a:avLst/>
          </a:prstGeom>
          <a:noFill/>
        </p:spPr>
        <p:txBody>
          <a:bodyPr wrap="square" rtlCol="0">
            <a:spAutoFit/>
          </a:bodyPr>
          <a:lstStyle/>
          <a:p>
            <a:r>
              <a:rPr lang="en-US" sz="1000" b="1">
                <a:solidFill>
                  <a:schemeClr val="tx1"/>
                </a:solidFill>
              </a:rPr>
              <a:t>PUBLIC</a:t>
            </a:r>
          </a:p>
        </p:txBody>
      </p:sp>
      <p:sp>
        <p:nvSpPr>
          <p:cNvPr id="6" name="Slide Number Placeholder 5">
            <a:extLst>
              <a:ext uri="{FF2B5EF4-FFF2-40B4-BE49-F238E27FC236}">
                <a16:creationId xmlns:a16="http://schemas.microsoft.com/office/drawing/2014/main" id="{CF415D4E-E4EE-28DF-8C01-159908B931D3}"/>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pic>
        <p:nvPicPr>
          <p:cNvPr id="3" name="Picture 2">
            <a:extLst>
              <a:ext uri="{FF2B5EF4-FFF2-40B4-BE49-F238E27FC236}">
                <a16:creationId xmlns:a16="http://schemas.microsoft.com/office/drawing/2014/main" id="{C0578DE2-3155-2E8B-BE55-260C3ABC19B3}"/>
              </a:ext>
            </a:extLst>
          </p:cNvPr>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graphicFrame>
        <p:nvGraphicFramePr>
          <p:cNvPr id="10" name="Object 9" hidden="1">
            <a:extLst>
              <a:ext uri="{FF2B5EF4-FFF2-40B4-BE49-F238E27FC236}">
                <a16:creationId xmlns:a16="http://schemas.microsoft.com/office/drawing/2014/main" id="{FAB400EA-9477-D497-60D9-CA7E25BF3AC3}"/>
              </a:ext>
            </a:extLst>
          </p:cNvPr>
          <p:cNvGraphicFramePr>
            <a:graphicFrameLocks noChangeAspect="1"/>
          </p:cNvGraphicFramePr>
          <p:nvPr userDrawn="1">
            <p:custDataLst>
              <p:tags r:id="rId2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2" imgW="413" imgH="416" progId="TCLayout.ActiveDocument.1">
                  <p:embed/>
                </p:oleObj>
              </mc:Choice>
              <mc:Fallback>
                <p:oleObj name="think-cell Slide" r:id="rId42" imgW="413" imgH="416" progId="TCLayout.ActiveDocument.1">
                  <p:embed/>
                  <p:pic>
                    <p:nvPicPr>
                      <p:cNvPr id="10" name="Object 9" hidden="1">
                        <a:extLst>
                          <a:ext uri="{FF2B5EF4-FFF2-40B4-BE49-F238E27FC236}">
                            <a16:creationId xmlns:a16="http://schemas.microsoft.com/office/drawing/2014/main" id="{FAB400EA-9477-D497-60D9-CA7E25BF3AC3}"/>
                          </a:ext>
                        </a:extLst>
                      </p:cNvPr>
                      <p:cNvPicPr/>
                      <p:nvPr/>
                    </p:nvPicPr>
                    <p:blipFill>
                      <a:blip r:embed="rId43"/>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9D33E085-8274-B1E3-9CD0-98828EDF6D6C}"/>
              </a:ext>
            </a:extLst>
          </p:cNvPr>
          <p:cNvSpPr/>
          <p:nvPr userDrawn="1">
            <p:custDataLst>
              <p:tags r:id="rId2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2" name="SlideLogoText" hidden="1">
            <a:extLst>
              <a:ext uri="{FF2B5EF4-FFF2-40B4-BE49-F238E27FC236}">
                <a16:creationId xmlns:a16="http://schemas.microsoft.com/office/drawing/2014/main" id="{35A42CF9-16F0-1E61-6823-12991DAA8F88}"/>
              </a:ext>
            </a:extLst>
          </p:cNvPr>
          <p:cNvSpPr txBox="1"/>
          <p:nvPr userDrawn="1">
            <p:custDataLst>
              <p:tags r:id="rId23"/>
            </p:custDataLst>
          </p:nvPr>
        </p:nvSpPr>
        <p:spPr>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3" name="4. Footnote" hidden="1">
            <a:extLst>
              <a:ext uri="{FF2B5EF4-FFF2-40B4-BE49-F238E27FC236}">
                <a16:creationId xmlns:a16="http://schemas.microsoft.com/office/drawing/2014/main" id="{C218F893-9887-AB8B-7703-A7C50C57B496}"/>
              </a:ext>
            </a:extLst>
          </p:cNvPr>
          <p:cNvSpPr txBox="1"/>
          <p:nvPr userDrawn="1">
            <p:custDataLst>
              <p:tags r:id="rId24"/>
            </p:custDataLst>
          </p:nvPr>
        </p:nvSpPr>
        <p:spPr>
          <a:xfrm>
            <a:off x="553972" y="6279028"/>
            <a:ext cx="7278624" cy="123111"/>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latin typeface="+mn-lt"/>
                <a:ea typeface="+mn-ea"/>
                <a:cs typeface="Arial" panose="020B0604020202020204" pitchFamily="34" charset="0"/>
              </a:rPr>
              <a:t>Footnotes</a:t>
            </a:r>
          </a:p>
        </p:txBody>
      </p:sp>
      <p:pic>
        <p:nvPicPr>
          <p:cNvPr id="14" name="Grid" hidden="1">
            <a:extLst>
              <a:ext uri="{FF2B5EF4-FFF2-40B4-BE49-F238E27FC236}">
                <a16:creationId xmlns:a16="http://schemas.microsoft.com/office/drawing/2014/main" id="{C6232D4B-3065-D235-453A-7E1926184B4E}"/>
              </a:ext>
            </a:extLst>
          </p:cNvPr>
          <p:cNvPicPr>
            <a:picLocks noChangeAspect="1"/>
          </p:cNvPicPr>
          <p:nvPr userDrawn="1">
            <p:custDataLst>
              <p:tags r:id="rId25"/>
            </p:custDataLst>
          </p:nvPr>
        </p:nvPicPr>
        <p:blipFill>
          <a:blip r:embed="rId44">
            <a:extLst>
              <a:ext uri="{96DAC541-7B7A-43D3-8B79-37D633B846F1}">
                <asvg:svgBlip xmlns:asvg="http://schemas.microsoft.com/office/drawing/2016/SVG/main" r:embed="rId45"/>
              </a:ext>
            </a:extLst>
          </a:blip>
          <a:stretch>
            <a:fillRect/>
          </a:stretch>
        </p:blipFill>
        <p:spPr>
          <a:xfrm>
            <a:off x="3699" y="0"/>
            <a:ext cx="12184602" cy="6858000"/>
          </a:xfrm>
          <a:prstGeom prst="rect">
            <a:avLst/>
          </a:prstGeom>
        </p:spPr>
      </p:pic>
      <p:grpSp>
        <p:nvGrpSpPr>
          <p:cNvPr id="15" name="LegendBoxes" hidden="1">
            <a:extLst>
              <a:ext uri="{FF2B5EF4-FFF2-40B4-BE49-F238E27FC236}">
                <a16:creationId xmlns:a16="http://schemas.microsoft.com/office/drawing/2014/main" id="{5F09ECC7-D90B-65F5-8682-C3C6D7E5A619}"/>
              </a:ext>
            </a:extLst>
          </p:cNvPr>
          <p:cNvGrpSpPr/>
          <p:nvPr userDrawn="1"/>
        </p:nvGrpSpPr>
        <p:grpSpPr>
          <a:xfrm>
            <a:off x="10728000" y="4323600"/>
            <a:ext cx="984864" cy="1717282"/>
            <a:chOff x="9585951" y="2980105"/>
            <a:chExt cx="984864" cy="1717282"/>
          </a:xfrm>
        </p:grpSpPr>
        <p:sp>
          <p:nvSpPr>
            <p:cNvPr id="16" name="RectangleLegend1">
              <a:extLst>
                <a:ext uri="{FF2B5EF4-FFF2-40B4-BE49-F238E27FC236}">
                  <a16:creationId xmlns:a16="http://schemas.microsoft.com/office/drawing/2014/main" id="{295C1AD3-DBA3-B62F-884B-990E1C9B55E8}"/>
                </a:ext>
              </a:extLst>
            </p:cNvPr>
            <p:cNvSpPr/>
            <p:nvPr/>
          </p:nvSpPr>
          <p:spPr>
            <a:xfrm>
              <a:off x="9585951" y="3001463"/>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7" name="RectangleLegend2">
              <a:extLst>
                <a:ext uri="{FF2B5EF4-FFF2-40B4-BE49-F238E27FC236}">
                  <a16:creationId xmlns:a16="http://schemas.microsoft.com/office/drawing/2014/main" id="{98D8C887-03FD-79A9-DBDE-E80DFADC517F}"/>
                </a:ext>
              </a:extLst>
            </p:cNvPr>
            <p:cNvSpPr/>
            <p:nvPr/>
          </p:nvSpPr>
          <p:spPr>
            <a:xfrm>
              <a:off x="9585951" y="3380961"/>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8" name="RectangleLegend3">
              <a:extLst>
                <a:ext uri="{FF2B5EF4-FFF2-40B4-BE49-F238E27FC236}">
                  <a16:creationId xmlns:a16="http://schemas.microsoft.com/office/drawing/2014/main" id="{3B4BF914-0DD7-0B46-00BB-928D7042F2FF}"/>
                </a:ext>
              </a:extLst>
            </p:cNvPr>
            <p:cNvSpPr/>
            <p:nvPr/>
          </p:nvSpPr>
          <p:spPr>
            <a:xfrm>
              <a:off x="9585951" y="3754557"/>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 name="RectangleLegend4">
              <a:extLst>
                <a:ext uri="{FF2B5EF4-FFF2-40B4-BE49-F238E27FC236}">
                  <a16:creationId xmlns:a16="http://schemas.microsoft.com/office/drawing/2014/main" id="{EFF2A0CA-C5D5-2725-7E38-65D219E04931}"/>
                </a:ext>
              </a:extLst>
            </p:cNvPr>
            <p:cNvSpPr/>
            <p:nvPr/>
          </p:nvSpPr>
          <p:spPr>
            <a:xfrm>
              <a:off x="9585951" y="4128153"/>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0" name="RectangleLegend5">
              <a:extLst>
                <a:ext uri="{FF2B5EF4-FFF2-40B4-BE49-F238E27FC236}">
                  <a16:creationId xmlns:a16="http://schemas.microsoft.com/office/drawing/2014/main" id="{336198E3-88BB-A993-D542-24903E79AA25}"/>
                </a:ext>
              </a:extLst>
            </p:cNvPr>
            <p:cNvSpPr/>
            <p:nvPr/>
          </p:nvSpPr>
          <p:spPr>
            <a:xfrm>
              <a:off x="9585951" y="4501749"/>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1" name="Legend1">
              <a:extLst>
                <a:ext uri="{FF2B5EF4-FFF2-40B4-BE49-F238E27FC236}">
                  <a16:creationId xmlns:a16="http://schemas.microsoft.com/office/drawing/2014/main" id="{A3BD107B-B29B-4C5E-1C51-C48B5371117E}"/>
                </a:ext>
              </a:extLst>
            </p:cNvPr>
            <p:cNvSpPr txBox="1"/>
            <p:nvPr/>
          </p:nvSpPr>
          <p:spPr>
            <a:xfrm>
              <a:off x="9912097" y="2980105"/>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22" name="Legend2">
              <a:extLst>
                <a:ext uri="{FF2B5EF4-FFF2-40B4-BE49-F238E27FC236}">
                  <a16:creationId xmlns:a16="http://schemas.microsoft.com/office/drawing/2014/main" id="{53EBF329-8EF0-6A1E-3191-57E7A0B5ED6E}"/>
                </a:ext>
              </a:extLst>
            </p:cNvPr>
            <p:cNvSpPr txBox="1"/>
            <p:nvPr/>
          </p:nvSpPr>
          <p:spPr>
            <a:xfrm>
              <a:off x="9912097" y="3359603"/>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23" name="Legend3">
              <a:extLst>
                <a:ext uri="{FF2B5EF4-FFF2-40B4-BE49-F238E27FC236}">
                  <a16:creationId xmlns:a16="http://schemas.microsoft.com/office/drawing/2014/main" id="{2D8EF920-88C3-BC26-61A3-E56DF821526F}"/>
                </a:ext>
              </a:extLst>
            </p:cNvPr>
            <p:cNvSpPr txBox="1"/>
            <p:nvPr/>
          </p:nvSpPr>
          <p:spPr>
            <a:xfrm>
              <a:off x="9912097" y="3739101"/>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24" name="Legend4">
              <a:extLst>
                <a:ext uri="{FF2B5EF4-FFF2-40B4-BE49-F238E27FC236}">
                  <a16:creationId xmlns:a16="http://schemas.microsoft.com/office/drawing/2014/main" id="{770A2BF3-EB45-591A-90AE-FD06D584FF16}"/>
                </a:ext>
              </a:extLst>
            </p:cNvPr>
            <p:cNvSpPr txBox="1"/>
            <p:nvPr/>
          </p:nvSpPr>
          <p:spPr>
            <a:xfrm>
              <a:off x="9912097" y="4110522"/>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25" name="Legend5">
              <a:extLst>
                <a:ext uri="{FF2B5EF4-FFF2-40B4-BE49-F238E27FC236}">
                  <a16:creationId xmlns:a16="http://schemas.microsoft.com/office/drawing/2014/main" id="{01702509-1DA7-62F8-64F2-D244E6804840}"/>
                </a:ext>
              </a:extLst>
            </p:cNvPr>
            <p:cNvSpPr txBox="1"/>
            <p:nvPr/>
          </p:nvSpPr>
          <p:spPr>
            <a:xfrm>
              <a:off x="9912097" y="4481943"/>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grpSp>
      <p:grpSp>
        <p:nvGrpSpPr>
          <p:cNvPr id="26" name="LegendMoons" hidden="1">
            <a:extLst>
              <a:ext uri="{FF2B5EF4-FFF2-40B4-BE49-F238E27FC236}">
                <a16:creationId xmlns:a16="http://schemas.microsoft.com/office/drawing/2014/main" id="{88587956-8CA8-FB82-D2EE-DDBCD6EBF648}"/>
              </a:ext>
            </a:extLst>
          </p:cNvPr>
          <p:cNvGrpSpPr/>
          <p:nvPr userDrawn="1"/>
        </p:nvGrpSpPr>
        <p:grpSpPr>
          <a:xfrm>
            <a:off x="10692000" y="1339200"/>
            <a:ext cx="1023616" cy="1731859"/>
            <a:chOff x="7723680" y="1702457"/>
            <a:chExt cx="1023616" cy="1731859"/>
          </a:xfrm>
        </p:grpSpPr>
        <p:sp>
          <p:nvSpPr>
            <p:cNvPr id="27" name="Legend1">
              <a:extLst>
                <a:ext uri="{FF2B5EF4-FFF2-40B4-BE49-F238E27FC236}">
                  <a16:creationId xmlns:a16="http://schemas.microsoft.com/office/drawing/2014/main" id="{FDB17389-F5D8-6FA9-642C-21E31C4F5276}"/>
                </a:ext>
              </a:extLst>
            </p:cNvPr>
            <p:cNvSpPr txBox="1"/>
            <p:nvPr/>
          </p:nvSpPr>
          <p:spPr>
            <a:xfrm>
              <a:off x="8076312" y="1709816"/>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28" name="Legend2">
              <a:extLst>
                <a:ext uri="{FF2B5EF4-FFF2-40B4-BE49-F238E27FC236}">
                  <a16:creationId xmlns:a16="http://schemas.microsoft.com/office/drawing/2014/main" id="{37A6BE9D-64D3-BD54-87AC-828E711F6B29}"/>
                </a:ext>
              </a:extLst>
            </p:cNvPr>
            <p:cNvSpPr txBox="1"/>
            <p:nvPr/>
          </p:nvSpPr>
          <p:spPr>
            <a:xfrm>
              <a:off x="8076312" y="2085275"/>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29" name="Legend3">
              <a:extLst>
                <a:ext uri="{FF2B5EF4-FFF2-40B4-BE49-F238E27FC236}">
                  <a16:creationId xmlns:a16="http://schemas.microsoft.com/office/drawing/2014/main" id="{1E916BA0-006C-F5A5-27C9-112F52DF787D}"/>
                </a:ext>
              </a:extLst>
            </p:cNvPr>
            <p:cNvSpPr txBox="1"/>
            <p:nvPr/>
          </p:nvSpPr>
          <p:spPr>
            <a:xfrm>
              <a:off x="8076312" y="2460734"/>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30" name="Legend4">
              <a:extLst>
                <a:ext uri="{FF2B5EF4-FFF2-40B4-BE49-F238E27FC236}">
                  <a16:creationId xmlns:a16="http://schemas.microsoft.com/office/drawing/2014/main" id="{E13C4E63-3FE4-0DC8-FEF5-DF1495523154}"/>
                </a:ext>
              </a:extLst>
            </p:cNvPr>
            <p:cNvSpPr txBox="1"/>
            <p:nvPr/>
          </p:nvSpPr>
          <p:spPr>
            <a:xfrm>
              <a:off x="8076312" y="2836193"/>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31" name="Legend5">
              <a:extLst>
                <a:ext uri="{FF2B5EF4-FFF2-40B4-BE49-F238E27FC236}">
                  <a16:creationId xmlns:a16="http://schemas.microsoft.com/office/drawing/2014/main" id="{7714C7B9-1536-6F7E-6024-80EA7591CA2B}"/>
                </a:ext>
              </a:extLst>
            </p:cNvPr>
            <p:cNvSpPr txBox="1"/>
            <p:nvPr/>
          </p:nvSpPr>
          <p:spPr>
            <a:xfrm>
              <a:off x="8076312" y="3211654"/>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grpSp>
          <p:nvGrpSpPr>
            <p:cNvPr id="32" name="MoonLegend1">
              <a:extLst>
                <a:ext uri="{FF2B5EF4-FFF2-40B4-BE49-F238E27FC236}">
                  <a16:creationId xmlns:a16="http://schemas.microsoft.com/office/drawing/2014/main" id="{475D5209-431D-B5CE-D461-706C52E2A82A}"/>
                </a:ext>
              </a:extLst>
            </p:cNvPr>
            <p:cNvGrpSpPr>
              <a:grpSpLocks noChangeAspect="1"/>
            </p:cNvGrpSpPr>
            <p:nvPr>
              <p:custDataLst>
                <p:tags r:id="rId26"/>
              </p:custDataLst>
            </p:nvPr>
          </p:nvGrpSpPr>
          <p:grpSpPr>
            <a:xfrm>
              <a:off x="7723680" y="1702457"/>
              <a:ext cx="228600" cy="228600"/>
              <a:chOff x="762000" y="1270000"/>
              <a:chExt cx="254000" cy="254000"/>
            </a:xfrm>
          </p:grpSpPr>
          <p:sp>
            <p:nvSpPr>
              <p:cNvPr id="45" name="Oval 44">
                <a:extLst>
                  <a:ext uri="{FF2B5EF4-FFF2-40B4-BE49-F238E27FC236}">
                    <a16:creationId xmlns:a16="http://schemas.microsoft.com/office/drawing/2014/main" id="{D4A3622F-66AE-96B3-A33D-909E550C157C}"/>
                  </a:ext>
                </a:extLst>
              </p:cNvPr>
              <p:cNvSpPr/>
              <p:nvPr>
                <p:custDataLst>
                  <p:tags r:id="rId39"/>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46" name="Arc 45" hidden="1">
                <a:extLst>
                  <a:ext uri="{FF2B5EF4-FFF2-40B4-BE49-F238E27FC236}">
                    <a16:creationId xmlns:a16="http://schemas.microsoft.com/office/drawing/2014/main" id="{DF0BA99E-1F69-A31A-C4C2-0F4087454C87}"/>
                  </a:ext>
                </a:extLst>
              </p:cNvPr>
              <p:cNvSpPr/>
              <p:nvPr>
                <p:custDataLst>
                  <p:tags r:id="rId40"/>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 name="MoonLegend2">
              <a:extLst>
                <a:ext uri="{FF2B5EF4-FFF2-40B4-BE49-F238E27FC236}">
                  <a16:creationId xmlns:a16="http://schemas.microsoft.com/office/drawing/2014/main" id="{F8F2A8D6-D91C-EDC4-4F99-B5C4A9D7D721}"/>
                </a:ext>
              </a:extLst>
            </p:cNvPr>
            <p:cNvGrpSpPr>
              <a:grpSpLocks noChangeAspect="1"/>
            </p:cNvGrpSpPr>
            <p:nvPr>
              <p:custDataLst>
                <p:tags r:id="rId27"/>
              </p:custDataLst>
            </p:nvPr>
          </p:nvGrpSpPr>
          <p:grpSpPr>
            <a:xfrm>
              <a:off x="7723680" y="2078270"/>
              <a:ext cx="228600" cy="228600"/>
              <a:chOff x="762000" y="1270000"/>
              <a:chExt cx="254000" cy="254000"/>
            </a:xfrm>
          </p:grpSpPr>
          <p:sp>
            <p:nvSpPr>
              <p:cNvPr id="43" name="Oval 42">
                <a:extLst>
                  <a:ext uri="{FF2B5EF4-FFF2-40B4-BE49-F238E27FC236}">
                    <a16:creationId xmlns:a16="http://schemas.microsoft.com/office/drawing/2014/main" id="{0C00A40B-7108-0B6A-EC63-C75E23768138}"/>
                  </a:ext>
                </a:extLst>
              </p:cNvPr>
              <p:cNvSpPr/>
              <p:nvPr>
                <p:custDataLst>
                  <p:tags r:id="rId37"/>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44" name="Arc 43">
                <a:extLst>
                  <a:ext uri="{FF2B5EF4-FFF2-40B4-BE49-F238E27FC236}">
                    <a16:creationId xmlns:a16="http://schemas.microsoft.com/office/drawing/2014/main" id="{F2468721-1B1F-AC10-C043-7A3AAC06585E}"/>
                  </a:ext>
                </a:extLst>
              </p:cNvPr>
              <p:cNvSpPr/>
              <p:nvPr>
                <p:custDataLst>
                  <p:tags r:id="rId38"/>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 name="MoonLegend3">
              <a:extLst>
                <a:ext uri="{FF2B5EF4-FFF2-40B4-BE49-F238E27FC236}">
                  <a16:creationId xmlns:a16="http://schemas.microsoft.com/office/drawing/2014/main" id="{554BA107-8899-4375-E55B-DCC1ED2411C7}"/>
                </a:ext>
              </a:extLst>
            </p:cNvPr>
            <p:cNvGrpSpPr>
              <a:grpSpLocks noChangeAspect="1"/>
            </p:cNvGrpSpPr>
            <p:nvPr>
              <p:custDataLst>
                <p:tags r:id="rId28"/>
              </p:custDataLst>
            </p:nvPr>
          </p:nvGrpSpPr>
          <p:grpSpPr>
            <a:xfrm>
              <a:off x="7723680" y="2454085"/>
              <a:ext cx="228600" cy="228600"/>
              <a:chOff x="762000" y="1270000"/>
              <a:chExt cx="254000" cy="254000"/>
            </a:xfrm>
          </p:grpSpPr>
          <p:sp>
            <p:nvSpPr>
              <p:cNvPr id="41" name="Oval 40">
                <a:extLst>
                  <a:ext uri="{FF2B5EF4-FFF2-40B4-BE49-F238E27FC236}">
                    <a16:creationId xmlns:a16="http://schemas.microsoft.com/office/drawing/2014/main" id="{76AF44DE-F549-3C26-D521-02B4ED319312}"/>
                  </a:ext>
                </a:extLst>
              </p:cNvPr>
              <p:cNvSpPr/>
              <p:nvPr>
                <p:custDataLst>
                  <p:tags r:id="rId35"/>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42" name="Arc 41">
                <a:extLst>
                  <a:ext uri="{FF2B5EF4-FFF2-40B4-BE49-F238E27FC236}">
                    <a16:creationId xmlns:a16="http://schemas.microsoft.com/office/drawing/2014/main" id="{44BD150D-53DB-BA53-2379-E78CBA38E405}"/>
                  </a:ext>
                </a:extLst>
              </p:cNvPr>
              <p:cNvSpPr/>
              <p:nvPr>
                <p:custDataLst>
                  <p:tags r:id="rId3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 name="MoonLegend4">
              <a:extLst>
                <a:ext uri="{FF2B5EF4-FFF2-40B4-BE49-F238E27FC236}">
                  <a16:creationId xmlns:a16="http://schemas.microsoft.com/office/drawing/2014/main" id="{107A6735-BE2B-D498-DD65-061C3D579FD7}"/>
                </a:ext>
              </a:extLst>
            </p:cNvPr>
            <p:cNvGrpSpPr>
              <a:grpSpLocks noChangeAspect="1"/>
            </p:cNvGrpSpPr>
            <p:nvPr>
              <p:custDataLst>
                <p:tags r:id="rId29"/>
              </p:custDataLst>
            </p:nvPr>
          </p:nvGrpSpPr>
          <p:grpSpPr>
            <a:xfrm>
              <a:off x="7723680" y="2829900"/>
              <a:ext cx="228600" cy="228600"/>
              <a:chOff x="762000" y="1270000"/>
              <a:chExt cx="254000" cy="254000"/>
            </a:xfrm>
          </p:grpSpPr>
          <p:sp>
            <p:nvSpPr>
              <p:cNvPr id="39" name="Oval 38">
                <a:extLst>
                  <a:ext uri="{FF2B5EF4-FFF2-40B4-BE49-F238E27FC236}">
                    <a16:creationId xmlns:a16="http://schemas.microsoft.com/office/drawing/2014/main" id="{262C738C-8413-C364-5FE0-8EF3E4A2EC6C}"/>
                  </a:ext>
                </a:extLst>
              </p:cNvPr>
              <p:cNvSpPr/>
              <p:nvPr>
                <p:custDataLst>
                  <p:tags r:id="rId33"/>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40" name="Arc 39">
                <a:extLst>
                  <a:ext uri="{FF2B5EF4-FFF2-40B4-BE49-F238E27FC236}">
                    <a16:creationId xmlns:a16="http://schemas.microsoft.com/office/drawing/2014/main" id="{BDCD46EA-39C9-413E-2501-2AC336710AC4}"/>
                  </a:ext>
                </a:extLst>
              </p:cNvPr>
              <p:cNvSpPr/>
              <p:nvPr>
                <p:custDataLst>
                  <p:tags r:id="rId34"/>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 name="MoonLegend5">
              <a:extLst>
                <a:ext uri="{FF2B5EF4-FFF2-40B4-BE49-F238E27FC236}">
                  <a16:creationId xmlns:a16="http://schemas.microsoft.com/office/drawing/2014/main" id="{AF6C5F6B-12CE-7DFA-F31B-A3AAC2B41E18}"/>
                </a:ext>
              </a:extLst>
            </p:cNvPr>
            <p:cNvGrpSpPr>
              <a:grpSpLocks noChangeAspect="1"/>
            </p:cNvGrpSpPr>
            <p:nvPr>
              <p:custDataLst>
                <p:tags r:id="rId30"/>
              </p:custDataLst>
            </p:nvPr>
          </p:nvGrpSpPr>
          <p:grpSpPr>
            <a:xfrm>
              <a:off x="7723680" y="3205716"/>
              <a:ext cx="228600" cy="228600"/>
              <a:chOff x="762000" y="1270000"/>
              <a:chExt cx="254000" cy="254000"/>
            </a:xfrm>
          </p:grpSpPr>
          <p:sp>
            <p:nvSpPr>
              <p:cNvPr id="37" name="Oval 36">
                <a:extLst>
                  <a:ext uri="{FF2B5EF4-FFF2-40B4-BE49-F238E27FC236}">
                    <a16:creationId xmlns:a16="http://schemas.microsoft.com/office/drawing/2014/main" id="{3850A472-A399-48EC-5A37-44ADED0D3235}"/>
                  </a:ext>
                </a:extLst>
              </p:cNvPr>
              <p:cNvSpPr/>
              <p:nvPr>
                <p:custDataLst>
                  <p:tags r:id="rId31"/>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38" name="Arc 37">
                <a:extLst>
                  <a:ext uri="{FF2B5EF4-FFF2-40B4-BE49-F238E27FC236}">
                    <a16:creationId xmlns:a16="http://schemas.microsoft.com/office/drawing/2014/main" id="{BC3CABBB-3C87-D41E-41C7-08CC6DB67937}"/>
                  </a:ext>
                </a:extLst>
              </p:cNvPr>
              <p:cNvSpPr/>
              <p:nvPr>
                <p:custDataLst>
                  <p:tags r:id="rId32"/>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47" name="Sticker" hidden="1">
            <a:extLst>
              <a:ext uri="{FF2B5EF4-FFF2-40B4-BE49-F238E27FC236}">
                <a16:creationId xmlns:a16="http://schemas.microsoft.com/office/drawing/2014/main" id="{AE6449B4-9FE2-B6CD-6C23-856F8AFF7C6D}"/>
              </a:ext>
            </a:extLst>
          </p:cNvPr>
          <p:cNvGrpSpPr>
            <a:grpSpLocks noChangeAspect="1"/>
          </p:cNvGrpSpPr>
          <p:nvPr userDrawn="1"/>
        </p:nvGrpSpPr>
        <p:grpSpPr bwMode="gray">
          <a:xfrm>
            <a:off x="558192" y="1289273"/>
            <a:ext cx="429605" cy="156997"/>
            <a:chOff x="8456447" y="272180"/>
            <a:chExt cx="322188" cy="156966"/>
          </a:xfrm>
        </p:grpSpPr>
        <p:sp>
          <p:nvSpPr>
            <p:cNvPr id="48" name="StickerRectangle">
              <a:extLst>
                <a:ext uri="{FF2B5EF4-FFF2-40B4-BE49-F238E27FC236}">
                  <a16:creationId xmlns:a16="http://schemas.microsoft.com/office/drawing/2014/main" id="{105ED401-8BCF-F2F5-AABC-BDA3E53286F7}"/>
                </a:ext>
              </a:extLst>
            </p:cNvPr>
            <p:cNvSpPr>
              <a:spLocks noChangeArrowheads="1"/>
            </p:cNvSpPr>
            <p:nvPr userDrawn="1"/>
          </p:nvSpPr>
          <p:spPr bwMode="gray">
            <a:xfrm>
              <a:off x="8456447" y="272180"/>
              <a:ext cx="322188" cy="156966"/>
            </a:xfrm>
            <a:prstGeom prst="leftRightArrow">
              <a:avLst>
                <a:gd name="adj1" fmla="val 100000"/>
                <a:gd name="adj2" fmla="val 0"/>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18288" anchor="t" anchorCtr="0">
              <a:spAutoFit/>
            </a:bodyPr>
            <a:lstStyle/>
            <a:p>
              <a:pPr algn="l" defTabSz="1193860">
                <a:buClr>
                  <a:schemeClr val="tx2"/>
                </a:buClr>
              </a:pPr>
              <a:r>
                <a:rPr lang="en-US" sz="900" b="1" spc="50">
                  <a:ln w="3175">
                    <a:noFill/>
                  </a:ln>
                  <a:solidFill>
                    <a:schemeClr val="tx1"/>
                  </a:solidFill>
                </a:rPr>
                <a:t>Sticker</a:t>
              </a:r>
              <a:endParaRPr lang="en-US" sz="800" baseline="0">
                <a:solidFill>
                  <a:schemeClr val="tx1"/>
                </a:solidFill>
                <a:latin typeface="+mn-lt"/>
                <a:ea typeface="+mn-ea"/>
              </a:endParaRPr>
            </a:p>
          </p:txBody>
        </p:sp>
        <p:cxnSp>
          <p:nvCxnSpPr>
            <p:cNvPr id="49" name="StickerUnderline">
              <a:extLst>
                <a:ext uri="{FF2B5EF4-FFF2-40B4-BE49-F238E27FC236}">
                  <a16:creationId xmlns:a16="http://schemas.microsoft.com/office/drawing/2014/main" id="{F4FB3755-02DE-4FBA-B802-BB39ACC97F1D}"/>
                </a:ext>
              </a:extLst>
            </p:cNvPr>
            <p:cNvCxnSpPr>
              <a:cxnSpLocks noChangeShapeType="1"/>
              <a:stCxn id="170" idx="4"/>
              <a:endCxn id="170" idx="6"/>
            </p:cNvCxnSpPr>
            <p:nvPr/>
          </p:nvCxnSpPr>
          <p:spPr bwMode="gray">
            <a:xfrm>
              <a:off x="8456447" y="429146"/>
              <a:ext cx="322188" cy="0"/>
            </a:xfrm>
            <a:prstGeom prst="straightConnector1">
              <a:avLst/>
            </a:prstGeom>
            <a:noFill/>
            <a:ln w="4191">
              <a:solidFill>
                <a:schemeClr val="tx1"/>
              </a:solidFill>
              <a:round/>
              <a:headEnd/>
              <a:tailEnd/>
            </a:ln>
            <a:extLst>
              <a:ext uri="{909E8E84-426E-40DD-AFC4-6F175D3DCCD1}">
                <a14:hiddenFill xmlns:a14="http://schemas.microsoft.com/office/drawing/2010/main">
                  <a:noFill/>
                </a14:hiddenFill>
              </a:ext>
            </a:extLst>
          </p:spPr>
        </p:cxnSp>
      </p:grpSp>
      <p:grpSp>
        <p:nvGrpSpPr>
          <p:cNvPr id="50" name="LegendLines" hidden="1">
            <a:extLst>
              <a:ext uri="{FF2B5EF4-FFF2-40B4-BE49-F238E27FC236}">
                <a16:creationId xmlns:a16="http://schemas.microsoft.com/office/drawing/2014/main" id="{EC3E81B5-4B70-C4E3-8917-5CA9B41E6F17}"/>
              </a:ext>
            </a:extLst>
          </p:cNvPr>
          <p:cNvGrpSpPr/>
          <p:nvPr userDrawn="1"/>
        </p:nvGrpSpPr>
        <p:grpSpPr>
          <a:xfrm>
            <a:off x="10440000" y="3243600"/>
            <a:ext cx="1269335" cy="958286"/>
            <a:chOff x="4372690" y="3739101"/>
            <a:chExt cx="1269335" cy="958286"/>
          </a:xfrm>
        </p:grpSpPr>
        <p:sp>
          <p:nvSpPr>
            <p:cNvPr id="51" name="Legend1">
              <a:extLst>
                <a:ext uri="{FF2B5EF4-FFF2-40B4-BE49-F238E27FC236}">
                  <a16:creationId xmlns:a16="http://schemas.microsoft.com/office/drawing/2014/main" id="{1D0378DD-7983-F5DD-5F8F-3496419F9753}"/>
                </a:ext>
              </a:extLst>
            </p:cNvPr>
            <p:cNvSpPr txBox="1"/>
            <p:nvPr/>
          </p:nvSpPr>
          <p:spPr>
            <a:xfrm>
              <a:off x="4988914" y="3739101"/>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52" name="Legend2">
              <a:extLst>
                <a:ext uri="{FF2B5EF4-FFF2-40B4-BE49-F238E27FC236}">
                  <a16:creationId xmlns:a16="http://schemas.microsoft.com/office/drawing/2014/main" id="{7BB35AEB-93ED-578D-D059-8C282EF52B9A}"/>
                </a:ext>
              </a:extLst>
            </p:cNvPr>
            <p:cNvSpPr txBox="1"/>
            <p:nvPr/>
          </p:nvSpPr>
          <p:spPr>
            <a:xfrm>
              <a:off x="4988914" y="4110522"/>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53" name="Legend3">
              <a:extLst>
                <a:ext uri="{FF2B5EF4-FFF2-40B4-BE49-F238E27FC236}">
                  <a16:creationId xmlns:a16="http://schemas.microsoft.com/office/drawing/2014/main" id="{F22F47E0-3E49-852B-AF39-D7BAA9926BB5}"/>
                </a:ext>
              </a:extLst>
            </p:cNvPr>
            <p:cNvSpPr txBox="1"/>
            <p:nvPr/>
          </p:nvSpPr>
          <p:spPr>
            <a:xfrm>
              <a:off x="4988914" y="4481943"/>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54" name="LineLegend3">
              <a:extLst>
                <a:ext uri="{FF2B5EF4-FFF2-40B4-BE49-F238E27FC236}">
                  <a16:creationId xmlns:a16="http://schemas.microsoft.com/office/drawing/2014/main" id="{2818FAD9-1884-63E4-1460-1020D6F7D3D7}"/>
                </a:ext>
              </a:extLst>
            </p:cNvPr>
            <p:cNvSpPr>
              <a:spLocks noChangeShapeType="1"/>
            </p:cNvSpPr>
            <p:nvPr/>
          </p:nvSpPr>
          <p:spPr bwMode="gray">
            <a:xfrm>
              <a:off x="4372690" y="4588113"/>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sp>
          <p:nvSpPr>
            <p:cNvPr id="55" name="LineLegend2">
              <a:extLst>
                <a:ext uri="{FF2B5EF4-FFF2-40B4-BE49-F238E27FC236}">
                  <a16:creationId xmlns:a16="http://schemas.microsoft.com/office/drawing/2014/main" id="{6AF9E5CF-3732-8863-AB43-23B1692A27EB}"/>
                </a:ext>
              </a:extLst>
            </p:cNvPr>
            <p:cNvSpPr>
              <a:spLocks noChangeShapeType="1"/>
            </p:cNvSpPr>
            <p:nvPr/>
          </p:nvSpPr>
          <p:spPr bwMode="gray">
            <a:xfrm>
              <a:off x="4372690" y="4214754"/>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sp>
          <p:nvSpPr>
            <p:cNvPr id="56" name="LineLegend1">
              <a:extLst>
                <a:ext uri="{FF2B5EF4-FFF2-40B4-BE49-F238E27FC236}">
                  <a16:creationId xmlns:a16="http://schemas.microsoft.com/office/drawing/2014/main" id="{2A227106-84A7-05E7-2C1F-AD246BC89A1A}"/>
                </a:ext>
              </a:extLst>
            </p:cNvPr>
            <p:cNvSpPr>
              <a:spLocks noChangeShapeType="1"/>
            </p:cNvSpPr>
            <p:nvPr/>
          </p:nvSpPr>
          <p:spPr bwMode="gray">
            <a:xfrm>
              <a:off x="4372690" y="3846823"/>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grpSp>
      <p:sp>
        <p:nvSpPr>
          <p:cNvPr id="58" name="Text Placeholder 57">
            <a:extLst>
              <a:ext uri="{FF2B5EF4-FFF2-40B4-BE49-F238E27FC236}">
                <a16:creationId xmlns:a16="http://schemas.microsoft.com/office/drawing/2014/main" id="{D067F5F5-E048-AFEA-6AD2-135EB42441F9}"/>
              </a:ext>
            </a:extLst>
          </p:cNvPr>
          <p:cNvSpPr>
            <a:spLocks noGrp="1"/>
          </p:cNvSpPr>
          <p:nvPr>
            <p:ph type="body" idx="1"/>
          </p:nvPr>
        </p:nvSpPr>
        <p:spPr>
          <a:xfrm>
            <a:off x="838200" y="1825625"/>
            <a:ext cx="10515600" cy="1520416"/>
          </a:xfrm>
          <a:prstGeom prst="rect">
            <a:avLst/>
          </a:prstGeom>
        </p:spPr>
        <p:txBody>
          <a:bodyPr vert="horz"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3150261"/>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 id="2147483918" r:id="rId17"/>
    <p:sldLayoutId id="2147483919" r:id="rId18"/>
    <p:sldLayoutId id="2147483920" r:id="rId1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261.xml"/><Relationship Id="rId7" Type="http://schemas.openxmlformats.org/officeDocument/2006/relationships/slideLayout" Target="../slideLayouts/slideLayout1.xml"/><Relationship Id="rId2" Type="http://schemas.openxmlformats.org/officeDocument/2006/relationships/tags" Target="../tags/tag260.xml"/><Relationship Id="rId1" Type="http://schemas.openxmlformats.org/officeDocument/2006/relationships/tags" Target="../tags/tag259.xml"/><Relationship Id="rId6" Type="http://schemas.openxmlformats.org/officeDocument/2006/relationships/tags" Target="../tags/tag264.xml"/><Relationship Id="rId11" Type="http://schemas.openxmlformats.org/officeDocument/2006/relationships/image" Target="../media/image16.png"/><Relationship Id="rId5" Type="http://schemas.openxmlformats.org/officeDocument/2006/relationships/tags" Target="../tags/tag263.xml"/><Relationship Id="rId10" Type="http://schemas.openxmlformats.org/officeDocument/2006/relationships/image" Target="../media/image6.emf"/><Relationship Id="rId4" Type="http://schemas.openxmlformats.org/officeDocument/2006/relationships/tags" Target="../tags/tag262.xml"/><Relationship Id="rId9" Type="http://schemas.openxmlformats.org/officeDocument/2006/relationships/oleObject" Target="../embeddings/oleObject36.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39.xml"/><Relationship Id="rId1" Type="http://schemas.openxmlformats.org/officeDocument/2006/relationships/tags" Target="../tags/tag410.xml"/><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39.xml"/><Relationship Id="rId1" Type="http://schemas.openxmlformats.org/officeDocument/2006/relationships/tags" Target="../tags/tag411.xml"/><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39.xml"/><Relationship Id="rId1" Type="http://schemas.openxmlformats.org/officeDocument/2006/relationships/tags" Target="../tags/tag412.xml"/><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8" Type="http://schemas.openxmlformats.org/officeDocument/2006/relationships/tags" Target="../tags/tag420.xml"/><Relationship Id="rId13" Type="http://schemas.openxmlformats.org/officeDocument/2006/relationships/oleObject" Target="../embeddings/oleObject45.bin"/><Relationship Id="rId18" Type="http://schemas.openxmlformats.org/officeDocument/2006/relationships/slide" Target="slide35.xml"/><Relationship Id="rId3" Type="http://schemas.openxmlformats.org/officeDocument/2006/relationships/tags" Target="../tags/tag415.xml"/><Relationship Id="rId7" Type="http://schemas.openxmlformats.org/officeDocument/2006/relationships/tags" Target="../tags/tag419.xml"/><Relationship Id="rId12" Type="http://schemas.openxmlformats.org/officeDocument/2006/relationships/slideLayout" Target="../slideLayouts/slideLayout3.xml"/><Relationship Id="rId17" Type="http://schemas.openxmlformats.org/officeDocument/2006/relationships/slide" Target="slide25.xml"/><Relationship Id="rId2" Type="http://schemas.openxmlformats.org/officeDocument/2006/relationships/tags" Target="../tags/tag414.xml"/><Relationship Id="rId16" Type="http://schemas.openxmlformats.org/officeDocument/2006/relationships/slide" Target="slide8.xml"/><Relationship Id="rId1" Type="http://schemas.openxmlformats.org/officeDocument/2006/relationships/tags" Target="../tags/tag413.xml"/><Relationship Id="rId6" Type="http://schemas.openxmlformats.org/officeDocument/2006/relationships/tags" Target="../tags/tag418.xml"/><Relationship Id="rId11" Type="http://schemas.openxmlformats.org/officeDocument/2006/relationships/tags" Target="../tags/tag423.xml"/><Relationship Id="rId5" Type="http://schemas.openxmlformats.org/officeDocument/2006/relationships/tags" Target="../tags/tag417.xml"/><Relationship Id="rId15" Type="http://schemas.openxmlformats.org/officeDocument/2006/relationships/slide" Target="slide3.xml"/><Relationship Id="rId10" Type="http://schemas.openxmlformats.org/officeDocument/2006/relationships/tags" Target="../tags/tag422.xml"/><Relationship Id="rId19" Type="http://schemas.openxmlformats.org/officeDocument/2006/relationships/slide" Target="slide39.xml"/><Relationship Id="rId4" Type="http://schemas.openxmlformats.org/officeDocument/2006/relationships/tags" Target="../tags/tag416.xml"/><Relationship Id="rId9" Type="http://schemas.openxmlformats.org/officeDocument/2006/relationships/tags" Target="../tags/tag421.xml"/><Relationship Id="rId14" Type="http://schemas.openxmlformats.org/officeDocument/2006/relationships/image" Target="../media/image17.emf"/></Relationships>
</file>

<file path=ppt/slides/_rels/slide14.xml.rels><?xml version="1.0" encoding="UTF-8" standalone="yes"?>
<Relationships xmlns="http://schemas.openxmlformats.org/package/2006/relationships"><Relationship Id="rId26" Type="http://schemas.openxmlformats.org/officeDocument/2006/relationships/tags" Target="../tags/tag449.xml"/><Relationship Id="rId21" Type="http://schemas.openxmlformats.org/officeDocument/2006/relationships/tags" Target="../tags/tag444.xml"/><Relationship Id="rId42" Type="http://schemas.openxmlformats.org/officeDocument/2006/relationships/tags" Target="../tags/tag465.xml"/><Relationship Id="rId47" Type="http://schemas.openxmlformats.org/officeDocument/2006/relationships/tags" Target="../tags/tag470.xml"/><Relationship Id="rId63" Type="http://schemas.openxmlformats.org/officeDocument/2006/relationships/tags" Target="../tags/tag486.xml"/><Relationship Id="rId68" Type="http://schemas.openxmlformats.org/officeDocument/2006/relationships/tags" Target="../tags/tag491.xml"/><Relationship Id="rId84" Type="http://schemas.openxmlformats.org/officeDocument/2006/relationships/tags" Target="../tags/tag507.xml"/><Relationship Id="rId89" Type="http://schemas.openxmlformats.org/officeDocument/2006/relationships/oleObject" Target="../embeddings/oleObject46.bin"/><Relationship Id="rId16" Type="http://schemas.openxmlformats.org/officeDocument/2006/relationships/tags" Target="../tags/tag439.xml"/><Relationship Id="rId11" Type="http://schemas.openxmlformats.org/officeDocument/2006/relationships/tags" Target="../tags/tag434.xml"/><Relationship Id="rId32" Type="http://schemas.openxmlformats.org/officeDocument/2006/relationships/tags" Target="../tags/tag455.xml"/><Relationship Id="rId37" Type="http://schemas.openxmlformats.org/officeDocument/2006/relationships/tags" Target="../tags/tag460.xml"/><Relationship Id="rId53" Type="http://schemas.openxmlformats.org/officeDocument/2006/relationships/tags" Target="../tags/tag476.xml"/><Relationship Id="rId58" Type="http://schemas.openxmlformats.org/officeDocument/2006/relationships/tags" Target="../tags/tag481.xml"/><Relationship Id="rId74" Type="http://schemas.openxmlformats.org/officeDocument/2006/relationships/tags" Target="../tags/tag497.xml"/><Relationship Id="rId79" Type="http://schemas.openxmlformats.org/officeDocument/2006/relationships/tags" Target="../tags/tag502.xml"/><Relationship Id="rId5" Type="http://schemas.openxmlformats.org/officeDocument/2006/relationships/tags" Target="../tags/tag428.xml"/><Relationship Id="rId90" Type="http://schemas.openxmlformats.org/officeDocument/2006/relationships/image" Target="../media/image17.emf"/><Relationship Id="rId14" Type="http://schemas.openxmlformats.org/officeDocument/2006/relationships/tags" Target="../tags/tag437.xml"/><Relationship Id="rId22" Type="http://schemas.openxmlformats.org/officeDocument/2006/relationships/tags" Target="../tags/tag445.xml"/><Relationship Id="rId27" Type="http://schemas.openxmlformats.org/officeDocument/2006/relationships/tags" Target="../tags/tag450.xml"/><Relationship Id="rId30" Type="http://schemas.openxmlformats.org/officeDocument/2006/relationships/tags" Target="../tags/tag453.xml"/><Relationship Id="rId35" Type="http://schemas.openxmlformats.org/officeDocument/2006/relationships/tags" Target="../tags/tag458.xml"/><Relationship Id="rId43" Type="http://schemas.openxmlformats.org/officeDocument/2006/relationships/tags" Target="../tags/tag466.xml"/><Relationship Id="rId48" Type="http://schemas.openxmlformats.org/officeDocument/2006/relationships/tags" Target="../tags/tag471.xml"/><Relationship Id="rId56" Type="http://schemas.openxmlformats.org/officeDocument/2006/relationships/tags" Target="../tags/tag479.xml"/><Relationship Id="rId64" Type="http://schemas.openxmlformats.org/officeDocument/2006/relationships/tags" Target="../tags/tag487.xml"/><Relationship Id="rId69" Type="http://schemas.openxmlformats.org/officeDocument/2006/relationships/tags" Target="../tags/tag492.xml"/><Relationship Id="rId77" Type="http://schemas.openxmlformats.org/officeDocument/2006/relationships/tags" Target="../tags/tag500.xml"/><Relationship Id="rId8" Type="http://schemas.openxmlformats.org/officeDocument/2006/relationships/tags" Target="../tags/tag431.xml"/><Relationship Id="rId51" Type="http://schemas.openxmlformats.org/officeDocument/2006/relationships/tags" Target="../tags/tag474.xml"/><Relationship Id="rId72" Type="http://schemas.openxmlformats.org/officeDocument/2006/relationships/tags" Target="../tags/tag495.xml"/><Relationship Id="rId80" Type="http://schemas.openxmlformats.org/officeDocument/2006/relationships/tags" Target="../tags/tag503.xml"/><Relationship Id="rId85" Type="http://schemas.openxmlformats.org/officeDocument/2006/relationships/tags" Target="../tags/tag508.xml"/><Relationship Id="rId3" Type="http://schemas.openxmlformats.org/officeDocument/2006/relationships/tags" Target="../tags/tag426.xml"/><Relationship Id="rId12" Type="http://schemas.openxmlformats.org/officeDocument/2006/relationships/tags" Target="../tags/tag435.xml"/><Relationship Id="rId17" Type="http://schemas.openxmlformats.org/officeDocument/2006/relationships/tags" Target="../tags/tag440.xml"/><Relationship Id="rId25" Type="http://schemas.openxmlformats.org/officeDocument/2006/relationships/tags" Target="../tags/tag448.xml"/><Relationship Id="rId33" Type="http://schemas.openxmlformats.org/officeDocument/2006/relationships/tags" Target="../tags/tag456.xml"/><Relationship Id="rId38" Type="http://schemas.openxmlformats.org/officeDocument/2006/relationships/tags" Target="../tags/tag461.xml"/><Relationship Id="rId46" Type="http://schemas.openxmlformats.org/officeDocument/2006/relationships/tags" Target="../tags/tag469.xml"/><Relationship Id="rId59" Type="http://schemas.openxmlformats.org/officeDocument/2006/relationships/tags" Target="../tags/tag482.xml"/><Relationship Id="rId67" Type="http://schemas.openxmlformats.org/officeDocument/2006/relationships/tags" Target="../tags/tag490.xml"/><Relationship Id="rId20" Type="http://schemas.openxmlformats.org/officeDocument/2006/relationships/tags" Target="../tags/tag443.xml"/><Relationship Id="rId41" Type="http://schemas.openxmlformats.org/officeDocument/2006/relationships/tags" Target="../tags/tag464.xml"/><Relationship Id="rId54" Type="http://schemas.openxmlformats.org/officeDocument/2006/relationships/tags" Target="../tags/tag477.xml"/><Relationship Id="rId62" Type="http://schemas.openxmlformats.org/officeDocument/2006/relationships/tags" Target="../tags/tag485.xml"/><Relationship Id="rId70" Type="http://schemas.openxmlformats.org/officeDocument/2006/relationships/tags" Target="../tags/tag493.xml"/><Relationship Id="rId75" Type="http://schemas.openxmlformats.org/officeDocument/2006/relationships/tags" Target="../tags/tag498.xml"/><Relationship Id="rId83" Type="http://schemas.openxmlformats.org/officeDocument/2006/relationships/tags" Target="../tags/tag506.xml"/><Relationship Id="rId88" Type="http://schemas.openxmlformats.org/officeDocument/2006/relationships/slideLayout" Target="../slideLayouts/slideLayout40.xml"/><Relationship Id="rId1" Type="http://schemas.openxmlformats.org/officeDocument/2006/relationships/tags" Target="../tags/tag424.xml"/><Relationship Id="rId6" Type="http://schemas.openxmlformats.org/officeDocument/2006/relationships/tags" Target="../tags/tag429.xml"/><Relationship Id="rId15" Type="http://schemas.openxmlformats.org/officeDocument/2006/relationships/tags" Target="../tags/tag438.xml"/><Relationship Id="rId23" Type="http://schemas.openxmlformats.org/officeDocument/2006/relationships/tags" Target="../tags/tag446.xml"/><Relationship Id="rId28" Type="http://schemas.openxmlformats.org/officeDocument/2006/relationships/tags" Target="../tags/tag451.xml"/><Relationship Id="rId36" Type="http://schemas.openxmlformats.org/officeDocument/2006/relationships/tags" Target="../tags/tag459.xml"/><Relationship Id="rId49" Type="http://schemas.openxmlformats.org/officeDocument/2006/relationships/tags" Target="../tags/tag472.xml"/><Relationship Id="rId57" Type="http://schemas.openxmlformats.org/officeDocument/2006/relationships/tags" Target="../tags/tag480.xml"/><Relationship Id="rId10" Type="http://schemas.openxmlformats.org/officeDocument/2006/relationships/tags" Target="../tags/tag433.xml"/><Relationship Id="rId31" Type="http://schemas.openxmlformats.org/officeDocument/2006/relationships/tags" Target="../tags/tag454.xml"/><Relationship Id="rId44" Type="http://schemas.openxmlformats.org/officeDocument/2006/relationships/tags" Target="../tags/tag467.xml"/><Relationship Id="rId52" Type="http://schemas.openxmlformats.org/officeDocument/2006/relationships/tags" Target="../tags/tag475.xml"/><Relationship Id="rId60" Type="http://schemas.openxmlformats.org/officeDocument/2006/relationships/tags" Target="../tags/tag483.xml"/><Relationship Id="rId65" Type="http://schemas.openxmlformats.org/officeDocument/2006/relationships/tags" Target="../tags/tag488.xml"/><Relationship Id="rId73" Type="http://schemas.openxmlformats.org/officeDocument/2006/relationships/tags" Target="../tags/tag496.xml"/><Relationship Id="rId78" Type="http://schemas.openxmlformats.org/officeDocument/2006/relationships/tags" Target="../tags/tag501.xml"/><Relationship Id="rId81" Type="http://schemas.openxmlformats.org/officeDocument/2006/relationships/tags" Target="../tags/tag504.xml"/><Relationship Id="rId86" Type="http://schemas.openxmlformats.org/officeDocument/2006/relationships/tags" Target="../tags/tag509.xml"/><Relationship Id="rId4" Type="http://schemas.openxmlformats.org/officeDocument/2006/relationships/tags" Target="../tags/tag427.xml"/><Relationship Id="rId9" Type="http://schemas.openxmlformats.org/officeDocument/2006/relationships/tags" Target="../tags/tag432.xml"/><Relationship Id="rId13" Type="http://schemas.openxmlformats.org/officeDocument/2006/relationships/tags" Target="../tags/tag436.xml"/><Relationship Id="rId18" Type="http://schemas.openxmlformats.org/officeDocument/2006/relationships/tags" Target="../tags/tag441.xml"/><Relationship Id="rId39" Type="http://schemas.openxmlformats.org/officeDocument/2006/relationships/tags" Target="../tags/tag462.xml"/><Relationship Id="rId34" Type="http://schemas.openxmlformats.org/officeDocument/2006/relationships/tags" Target="../tags/tag457.xml"/><Relationship Id="rId50" Type="http://schemas.openxmlformats.org/officeDocument/2006/relationships/tags" Target="../tags/tag473.xml"/><Relationship Id="rId55" Type="http://schemas.openxmlformats.org/officeDocument/2006/relationships/tags" Target="../tags/tag478.xml"/><Relationship Id="rId76" Type="http://schemas.openxmlformats.org/officeDocument/2006/relationships/tags" Target="../tags/tag499.xml"/><Relationship Id="rId7" Type="http://schemas.openxmlformats.org/officeDocument/2006/relationships/tags" Target="../tags/tag430.xml"/><Relationship Id="rId71" Type="http://schemas.openxmlformats.org/officeDocument/2006/relationships/tags" Target="../tags/tag494.xml"/><Relationship Id="rId2" Type="http://schemas.openxmlformats.org/officeDocument/2006/relationships/tags" Target="../tags/tag425.xml"/><Relationship Id="rId29" Type="http://schemas.openxmlformats.org/officeDocument/2006/relationships/tags" Target="../tags/tag452.xml"/><Relationship Id="rId24" Type="http://schemas.openxmlformats.org/officeDocument/2006/relationships/tags" Target="../tags/tag447.xml"/><Relationship Id="rId40" Type="http://schemas.openxmlformats.org/officeDocument/2006/relationships/tags" Target="../tags/tag463.xml"/><Relationship Id="rId45" Type="http://schemas.openxmlformats.org/officeDocument/2006/relationships/tags" Target="../tags/tag468.xml"/><Relationship Id="rId66" Type="http://schemas.openxmlformats.org/officeDocument/2006/relationships/tags" Target="../tags/tag489.xml"/><Relationship Id="rId87" Type="http://schemas.openxmlformats.org/officeDocument/2006/relationships/tags" Target="../tags/tag510.xml"/><Relationship Id="rId61" Type="http://schemas.openxmlformats.org/officeDocument/2006/relationships/tags" Target="../tags/tag484.xml"/><Relationship Id="rId82" Type="http://schemas.openxmlformats.org/officeDocument/2006/relationships/tags" Target="../tags/tag505.xml"/><Relationship Id="rId19" Type="http://schemas.openxmlformats.org/officeDocument/2006/relationships/tags" Target="../tags/tag44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tags" Target="../tags/tag512.xml"/><Relationship Id="rId1" Type="http://schemas.openxmlformats.org/officeDocument/2006/relationships/tags" Target="../tags/tag511.xml"/><Relationship Id="rId5" Type="http://schemas.openxmlformats.org/officeDocument/2006/relationships/image" Target="../media/image17.emf"/><Relationship Id="rId4" Type="http://schemas.openxmlformats.org/officeDocument/2006/relationships/oleObject" Target="../embeddings/oleObject47.bin"/></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tags" Target="../tags/tag514.xml"/><Relationship Id="rId1" Type="http://schemas.openxmlformats.org/officeDocument/2006/relationships/tags" Target="../tags/tag513.xml"/><Relationship Id="rId5" Type="http://schemas.openxmlformats.org/officeDocument/2006/relationships/image" Target="../media/image17.emf"/><Relationship Id="rId4" Type="http://schemas.openxmlformats.org/officeDocument/2006/relationships/oleObject" Target="../embeddings/oleObject48.bin"/></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tags" Target="../tags/tag516.xml"/><Relationship Id="rId1" Type="http://schemas.openxmlformats.org/officeDocument/2006/relationships/tags" Target="../tags/tag515.xml"/><Relationship Id="rId5" Type="http://schemas.openxmlformats.org/officeDocument/2006/relationships/image" Target="../media/image17.emf"/><Relationship Id="rId4" Type="http://schemas.openxmlformats.org/officeDocument/2006/relationships/oleObject" Target="../embeddings/oleObject49.bin"/></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tags" Target="../tags/tag518.xml"/><Relationship Id="rId1" Type="http://schemas.openxmlformats.org/officeDocument/2006/relationships/tags" Target="../tags/tag517.xml"/><Relationship Id="rId5" Type="http://schemas.openxmlformats.org/officeDocument/2006/relationships/image" Target="../media/image17.emf"/><Relationship Id="rId4" Type="http://schemas.openxmlformats.org/officeDocument/2006/relationships/oleObject" Target="../embeddings/oleObject50.bin"/></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tags" Target="../tags/tag520.xml"/><Relationship Id="rId1" Type="http://schemas.openxmlformats.org/officeDocument/2006/relationships/tags" Target="../tags/tag519.xml"/><Relationship Id="rId5" Type="http://schemas.openxmlformats.org/officeDocument/2006/relationships/image" Target="../media/image17.emf"/><Relationship Id="rId4" Type="http://schemas.openxmlformats.org/officeDocument/2006/relationships/oleObject" Target="../embeddings/oleObject51.bin"/></Relationships>
</file>

<file path=ppt/slides/_rels/slide2.xml.rels><?xml version="1.0" encoding="UTF-8" standalone="yes"?>
<Relationships xmlns="http://schemas.openxmlformats.org/package/2006/relationships"><Relationship Id="rId8" Type="http://schemas.openxmlformats.org/officeDocument/2006/relationships/tags" Target="../tags/tag272.xml"/><Relationship Id="rId13" Type="http://schemas.openxmlformats.org/officeDocument/2006/relationships/tags" Target="../tags/tag277.xml"/><Relationship Id="rId3" Type="http://schemas.openxmlformats.org/officeDocument/2006/relationships/tags" Target="../tags/tag267.xml"/><Relationship Id="rId7" Type="http://schemas.openxmlformats.org/officeDocument/2006/relationships/tags" Target="../tags/tag271.xml"/><Relationship Id="rId12" Type="http://schemas.openxmlformats.org/officeDocument/2006/relationships/tags" Target="../tags/tag276.xml"/><Relationship Id="rId17" Type="http://schemas.openxmlformats.org/officeDocument/2006/relationships/image" Target="../media/image17.emf"/><Relationship Id="rId2" Type="http://schemas.openxmlformats.org/officeDocument/2006/relationships/tags" Target="../tags/tag266.xml"/><Relationship Id="rId16" Type="http://schemas.openxmlformats.org/officeDocument/2006/relationships/oleObject" Target="../embeddings/oleObject37.bin"/><Relationship Id="rId1" Type="http://schemas.openxmlformats.org/officeDocument/2006/relationships/tags" Target="../tags/tag265.xml"/><Relationship Id="rId6" Type="http://schemas.openxmlformats.org/officeDocument/2006/relationships/tags" Target="../tags/tag270.xml"/><Relationship Id="rId11" Type="http://schemas.openxmlformats.org/officeDocument/2006/relationships/tags" Target="../tags/tag275.xml"/><Relationship Id="rId5" Type="http://schemas.openxmlformats.org/officeDocument/2006/relationships/tags" Target="../tags/tag269.xml"/><Relationship Id="rId15" Type="http://schemas.openxmlformats.org/officeDocument/2006/relationships/slideLayout" Target="../slideLayouts/slideLayout2.xml"/><Relationship Id="rId10" Type="http://schemas.openxmlformats.org/officeDocument/2006/relationships/tags" Target="../tags/tag274.xml"/><Relationship Id="rId4" Type="http://schemas.openxmlformats.org/officeDocument/2006/relationships/tags" Target="../tags/tag268.xml"/><Relationship Id="rId9" Type="http://schemas.openxmlformats.org/officeDocument/2006/relationships/tags" Target="../tags/tag273.xml"/><Relationship Id="rId14" Type="http://schemas.openxmlformats.org/officeDocument/2006/relationships/tags" Target="../tags/tag278.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tags" Target="../tags/tag522.xml"/><Relationship Id="rId1" Type="http://schemas.openxmlformats.org/officeDocument/2006/relationships/tags" Target="../tags/tag521.xml"/><Relationship Id="rId5" Type="http://schemas.openxmlformats.org/officeDocument/2006/relationships/image" Target="../media/image17.emf"/><Relationship Id="rId4" Type="http://schemas.openxmlformats.org/officeDocument/2006/relationships/oleObject" Target="../embeddings/oleObject52.bin"/></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tags" Target="../tags/tag524.xml"/><Relationship Id="rId1" Type="http://schemas.openxmlformats.org/officeDocument/2006/relationships/tags" Target="../tags/tag523.xml"/><Relationship Id="rId5" Type="http://schemas.openxmlformats.org/officeDocument/2006/relationships/image" Target="../media/image17.emf"/><Relationship Id="rId4" Type="http://schemas.openxmlformats.org/officeDocument/2006/relationships/oleObject" Target="../embeddings/oleObject53.bin"/></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tags" Target="../tags/tag526.xml"/><Relationship Id="rId1" Type="http://schemas.openxmlformats.org/officeDocument/2006/relationships/tags" Target="../tags/tag525.xml"/><Relationship Id="rId5" Type="http://schemas.openxmlformats.org/officeDocument/2006/relationships/image" Target="../media/image17.emf"/><Relationship Id="rId4" Type="http://schemas.openxmlformats.org/officeDocument/2006/relationships/oleObject" Target="../embeddings/oleObject54.bin"/></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tags" Target="../tags/tag528.xml"/><Relationship Id="rId1" Type="http://schemas.openxmlformats.org/officeDocument/2006/relationships/tags" Target="../tags/tag527.xml"/><Relationship Id="rId5" Type="http://schemas.openxmlformats.org/officeDocument/2006/relationships/image" Target="../media/image17.emf"/><Relationship Id="rId4" Type="http://schemas.openxmlformats.org/officeDocument/2006/relationships/oleObject" Target="../embeddings/oleObject55.bin"/></Relationships>
</file>

<file path=ppt/slides/_rels/slide24.xml.rels><?xml version="1.0" encoding="UTF-8" standalone="yes"?>
<Relationships xmlns="http://schemas.openxmlformats.org/package/2006/relationships"><Relationship Id="rId26" Type="http://schemas.openxmlformats.org/officeDocument/2006/relationships/tags" Target="../tags/tag554.xml"/><Relationship Id="rId21" Type="http://schemas.openxmlformats.org/officeDocument/2006/relationships/tags" Target="../tags/tag549.xml"/><Relationship Id="rId42" Type="http://schemas.openxmlformats.org/officeDocument/2006/relationships/tags" Target="../tags/tag570.xml"/><Relationship Id="rId47" Type="http://schemas.openxmlformats.org/officeDocument/2006/relationships/tags" Target="../tags/tag575.xml"/><Relationship Id="rId63" Type="http://schemas.openxmlformats.org/officeDocument/2006/relationships/tags" Target="../tags/tag591.xml"/><Relationship Id="rId68" Type="http://schemas.openxmlformats.org/officeDocument/2006/relationships/tags" Target="../tags/tag596.xml"/><Relationship Id="rId84" Type="http://schemas.openxmlformats.org/officeDocument/2006/relationships/oleObject" Target="../embeddings/oleObject56.bin"/><Relationship Id="rId16" Type="http://schemas.openxmlformats.org/officeDocument/2006/relationships/tags" Target="../tags/tag544.xml"/><Relationship Id="rId11" Type="http://schemas.openxmlformats.org/officeDocument/2006/relationships/tags" Target="../tags/tag539.xml"/><Relationship Id="rId32" Type="http://schemas.openxmlformats.org/officeDocument/2006/relationships/tags" Target="../tags/tag560.xml"/><Relationship Id="rId37" Type="http://schemas.openxmlformats.org/officeDocument/2006/relationships/tags" Target="../tags/tag565.xml"/><Relationship Id="rId53" Type="http://schemas.openxmlformats.org/officeDocument/2006/relationships/tags" Target="../tags/tag581.xml"/><Relationship Id="rId58" Type="http://schemas.openxmlformats.org/officeDocument/2006/relationships/tags" Target="../tags/tag586.xml"/><Relationship Id="rId74" Type="http://schemas.openxmlformats.org/officeDocument/2006/relationships/tags" Target="../tags/tag602.xml"/><Relationship Id="rId79" Type="http://schemas.openxmlformats.org/officeDocument/2006/relationships/tags" Target="../tags/tag607.xml"/><Relationship Id="rId5" Type="http://schemas.openxmlformats.org/officeDocument/2006/relationships/tags" Target="../tags/tag533.xml"/><Relationship Id="rId19" Type="http://schemas.openxmlformats.org/officeDocument/2006/relationships/tags" Target="../tags/tag547.xml"/><Relationship Id="rId14" Type="http://schemas.openxmlformats.org/officeDocument/2006/relationships/tags" Target="../tags/tag542.xml"/><Relationship Id="rId22" Type="http://schemas.openxmlformats.org/officeDocument/2006/relationships/tags" Target="../tags/tag550.xml"/><Relationship Id="rId27" Type="http://schemas.openxmlformats.org/officeDocument/2006/relationships/tags" Target="../tags/tag555.xml"/><Relationship Id="rId30" Type="http://schemas.openxmlformats.org/officeDocument/2006/relationships/tags" Target="../tags/tag558.xml"/><Relationship Id="rId35" Type="http://schemas.openxmlformats.org/officeDocument/2006/relationships/tags" Target="../tags/tag563.xml"/><Relationship Id="rId43" Type="http://schemas.openxmlformats.org/officeDocument/2006/relationships/tags" Target="../tags/tag571.xml"/><Relationship Id="rId48" Type="http://schemas.openxmlformats.org/officeDocument/2006/relationships/tags" Target="../tags/tag576.xml"/><Relationship Id="rId56" Type="http://schemas.openxmlformats.org/officeDocument/2006/relationships/tags" Target="../tags/tag584.xml"/><Relationship Id="rId64" Type="http://schemas.openxmlformats.org/officeDocument/2006/relationships/tags" Target="../tags/tag592.xml"/><Relationship Id="rId69" Type="http://schemas.openxmlformats.org/officeDocument/2006/relationships/tags" Target="../tags/tag597.xml"/><Relationship Id="rId77" Type="http://schemas.openxmlformats.org/officeDocument/2006/relationships/tags" Target="../tags/tag605.xml"/><Relationship Id="rId8" Type="http://schemas.openxmlformats.org/officeDocument/2006/relationships/tags" Target="../tags/tag536.xml"/><Relationship Id="rId51" Type="http://schemas.openxmlformats.org/officeDocument/2006/relationships/tags" Target="../tags/tag579.xml"/><Relationship Id="rId72" Type="http://schemas.openxmlformats.org/officeDocument/2006/relationships/tags" Target="../tags/tag600.xml"/><Relationship Id="rId80" Type="http://schemas.openxmlformats.org/officeDocument/2006/relationships/tags" Target="../tags/tag608.xml"/><Relationship Id="rId85" Type="http://schemas.openxmlformats.org/officeDocument/2006/relationships/image" Target="../media/image18.emf"/><Relationship Id="rId3" Type="http://schemas.openxmlformats.org/officeDocument/2006/relationships/tags" Target="../tags/tag531.xml"/><Relationship Id="rId12" Type="http://schemas.openxmlformats.org/officeDocument/2006/relationships/tags" Target="../tags/tag540.xml"/><Relationship Id="rId17" Type="http://schemas.openxmlformats.org/officeDocument/2006/relationships/tags" Target="../tags/tag545.xml"/><Relationship Id="rId25" Type="http://schemas.openxmlformats.org/officeDocument/2006/relationships/tags" Target="../tags/tag553.xml"/><Relationship Id="rId33" Type="http://schemas.openxmlformats.org/officeDocument/2006/relationships/tags" Target="../tags/tag561.xml"/><Relationship Id="rId38" Type="http://schemas.openxmlformats.org/officeDocument/2006/relationships/tags" Target="../tags/tag566.xml"/><Relationship Id="rId46" Type="http://schemas.openxmlformats.org/officeDocument/2006/relationships/tags" Target="../tags/tag574.xml"/><Relationship Id="rId59" Type="http://schemas.openxmlformats.org/officeDocument/2006/relationships/tags" Target="../tags/tag587.xml"/><Relationship Id="rId67" Type="http://schemas.openxmlformats.org/officeDocument/2006/relationships/tags" Target="../tags/tag595.xml"/><Relationship Id="rId20" Type="http://schemas.openxmlformats.org/officeDocument/2006/relationships/tags" Target="../tags/tag548.xml"/><Relationship Id="rId41" Type="http://schemas.openxmlformats.org/officeDocument/2006/relationships/tags" Target="../tags/tag569.xml"/><Relationship Id="rId54" Type="http://schemas.openxmlformats.org/officeDocument/2006/relationships/tags" Target="../tags/tag582.xml"/><Relationship Id="rId62" Type="http://schemas.openxmlformats.org/officeDocument/2006/relationships/tags" Target="../tags/tag590.xml"/><Relationship Id="rId70" Type="http://schemas.openxmlformats.org/officeDocument/2006/relationships/tags" Target="../tags/tag598.xml"/><Relationship Id="rId75" Type="http://schemas.openxmlformats.org/officeDocument/2006/relationships/tags" Target="../tags/tag603.xml"/><Relationship Id="rId83" Type="http://schemas.openxmlformats.org/officeDocument/2006/relationships/slideLayout" Target="../slideLayouts/slideLayout40.xml"/><Relationship Id="rId1" Type="http://schemas.openxmlformats.org/officeDocument/2006/relationships/tags" Target="../tags/tag529.xml"/><Relationship Id="rId6" Type="http://schemas.openxmlformats.org/officeDocument/2006/relationships/tags" Target="../tags/tag534.xml"/><Relationship Id="rId15" Type="http://schemas.openxmlformats.org/officeDocument/2006/relationships/tags" Target="../tags/tag543.xml"/><Relationship Id="rId23" Type="http://schemas.openxmlformats.org/officeDocument/2006/relationships/tags" Target="../tags/tag551.xml"/><Relationship Id="rId28" Type="http://schemas.openxmlformats.org/officeDocument/2006/relationships/tags" Target="../tags/tag556.xml"/><Relationship Id="rId36" Type="http://schemas.openxmlformats.org/officeDocument/2006/relationships/tags" Target="../tags/tag564.xml"/><Relationship Id="rId49" Type="http://schemas.openxmlformats.org/officeDocument/2006/relationships/tags" Target="../tags/tag577.xml"/><Relationship Id="rId57" Type="http://schemas.openxmlformats.org/officeDocument/2006/relationships/tags" Target="../tags/tag585.xml"/><Relationship Id="rId10" Type="http://schemas.openxmlformats.org/officeDocument/2006/relationships/tags" Target="../tags/tag538.xml"/><Relationship Id="rId31" Type="http://schemas.openxmlformats.org/officeDocument/2006/relationships/tags" Target="../tags/tag559.xml"/><Relationship Id="rId44" Type="http://schemas.openxmlformats.org/officeDocument/2006/relationships/tags" Target="../tags/tag572.xml"/><Relationship Id="rId52" Type="http://schemas.openxmlformats.org/officeDocument/2006/relationships/tags" Target="../tags/tag580.xml"/><Relationship Id="rId60" Type="http://schemas.openxmlformats.org/officeDocument/2006/relationships/tags" Target="../tags/tag588.xml"/><Relationship Id="rId65" Type="http://schemas.openxmlformats.org/officeDocument/2006/relationships/tags" Target="../tags/tag593.xml"/><Relationship Id="rId73" Type="http://schemas.openxmlformats.org/officeDocument/2006/relationships/tags" Target="../tags/tag601.xml"/><Relationship Id="rId78" Type="http://schemas.openxmlformats.org/officeDocument/2006/relationships/tags" Target="../tags/tag606.xml"/><Relationship Id="rId81" Type="http://schemas.openxmlformats.org/officeDocument/2006/relationships/tags" Target="../tags/tag609.xml"/><Relationship Id="rId4" Type="http://schemas.openxmlformats.org/officeDocument/2006/relationships/tags" Target="../tags/tag532.xml"/><Relationship Id="rId9" Type="http://schemas.openxmlformats.org/officeDocument/2006/relationships/tags" Target="../tags/tag537.xml"/><Relationship Id="rId13" Type="http://schemas.openxmlformats.org/officeDocument/2006/relationships/tags" Target="../tags/tag541.xml"/><Relationship Id="rId18" Type="http://schemas.openxmlformats.org/officeDocument/2006/relationships/tags" Target="../tags/tag546.xml"/><Relationship Id="rId39" Type="http://schemas.openxmlformats.org/officeDocument/2006/relationships/tags" Target="../tags/tag567.xml"/><Relationship Id="rId34" Type="http://schemas.openxmlformats.org/officeDocument/2006/relationships/tags" Target="../tags/tag562.xml"/><Relationship Id="rId50" Type="http://schemas.openxmlformats.org/officeDocument/2006/relationships/tags" Target="../tags/tag578.xml"/><Relationship Id="rId55" Type="http://schemas.openxmlformats.org/officeDocument/2006/relationships/tags" Target="../tags/tag583.xml"/><Relationship Id="rId76" Type="http://schemas.openxmlformats.org/officeDocument/2006/relationships/tags" Target="../tags/tag604.xml"/><Relationship Id="rId7" Type="http://schemas.openxmlformats.org/officeDocument/2006/relationships/tags" Target="../tags/tag535.xml"/><Relationship Id="rId71" Type="http://schemas.openxmlformats.org/officeDocument/2006/relationships/tags" Target="../tags/tag599.xml"/><Relationship Id="rId2" Type="http://schemas.openxmlformats.org/officeDocument/2006/relationships/tags" Target="../tags/tag530.xml"/><Relationship Id="rId29" Type="http://schemas.openxmlformats.org/officeDocument/2006/relationships/tags" Target="../tags/tag557.xml"/><Relationship Id="rId24" Type="http://schemas.openxmlformats.org/officeDocument/2006/relationships/tags" Target="../tags/tag552.xml"/><Relationship Id="rId40" Type="http://schemas.openxmlformats.org/officeDocument/2006/relationships/tags" Target="../tags/tag568.xml"/><Relationship Id="rId45" Type="http://schemas.openxmlformats.org/officeDocument/2006/relationships/tags" Target="../tags/tag573.xml"/><Relationship Id="rId66" Type="http://schemas.openxmlformats.org/officeDocument/2006/relationships/tags" Target="../tags/tag594.xml"/><Relationship Id="rId61" Type="http://schemas.openxmlformats.org/officeDocument/2006/relationships/tags" Target="../tags/tag589.xml"/><Relationship Id="rId82" Type="http://schemas.openxmlformats.org/officeDocument/2006/relationships/tags" Target="../tags/tag610.xml"/></Relationships>
</file>

<file path=ppt/slides/_rels/slide25.xml.rels><?xml version="1.0" encoding="UTF-8" standalone="yes"?>
<Relationships xmlns="http://schemas.openxmlformats.org/package/2006/relationships"><Relationship Id="rId8" Type="http://schemas.openxmlformats.org/officeDocument/2006/relationships/tags" Target="../tags/tag618.xml"/><Relationship Id="rId13" Type="http://schemas.openxmlformats.org/officeDocument/2006/relationships/oleObject" Target="../embeddings/oleObject57.bin"/><Relationship Id="rId18" Type="http://schemas.openxmlformats.org/officeDocument/2006/relationships/slide" Target="slide35.xml"/><Relationship Id="rId3" Type="http://schemas.openxmlformats.org/officeDocument/2006/relationships/tags" Target="../tags/tag613.xml"/><Relationship Id="rId7" Type="http://schemas.openxmlformats.org/officeDocument/2006/relationships/tags" Target="../tags/tag617.xml"/><Relationship Id="rId12" Type="http://schemas.openxmlformats.org/officeDocument/2006/relationships/slideLayout" Target="../slideLayouts/slideLayout3.xml"/><Relationship Id="rId17" Type="http://schemas.openxmlformats.org/officeDocument/2006/relationships/slide" Target="slide13.xml"/><Relationship Id="rId2" Type="http://schemas.openxmlformats.org/officeDocument/2006/relationships/tags" Target="../tags/tag612.xml"/><Relationship Id="rId16" Type="http://schemas.openxmlformats.org/officeDocument/2006/relationships/slide" Target="slide8.xml"/><Relationship Id="rId1" Type="http://schemas.openxmlformats.org/officeDocument/2006/relationships/tags" Target="../tags/tag611.xml"/><Relationship Id="rId6" Type="http://schemas.openxmlformats.org/officeDocument/2006/relationships/tags" Target="../tags/tag616.xml"/><Relationship Id="rId11" Type="http://schemas.openxmlformats.org/officeDocument/2006/relationships/tags" Target="../tags/tag621.xml"/><Relationship Id="rId5" Type="http://schemas.openxmlformats.org/officeDocument/2006/relationships/tags" Target="../tags/tag615.xml"/><Relationship Id="rId15" Type="http://schemas.openxmlformats.org/officeDocument/2006/relationships/slide" Target="slide3.xml"/><Relationship Id="rId10" Type="http://schemas.openxmlformats.org/officeDocument/2006/relationships/tags" Target="../tags/tag620.xml"/><Relationship Id="rId19" Type="http://schemas.openxmlformats.org/officeDocument/2006/relationships/slide" Target="slide39.xml"/><Relationship Id="rId4" Type="http://schemas.openxmlformats.org/officeDocument/2006/relationships/tags" Target="../tags/tag614.xml"/><Relationship Id="rId9" Type="http://schemas.openxmlformats.org/officeDocument/2006/relationships/tags" Target="../tags/tag619.xml"/><Relationship Id="rId14" Type="http://schemas.openxmlformats.org/officeDocument/2006/relationships/image" Target="../media/image17.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17.xml"/><Relationship Id="rId1" Type="http://schemas.openxmlformats.org/officeDocument/2006/relationships/tags" Target="../tags/tag622.xml"/><Relationship Id="rId4" Type="http://schemas.openxmlformats.org/officeDocument/2006/relationships/image" Target="../media/image19.emf"/></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624.xml"/><Relationship Id="rId1" Type="http://schemas.openxmlformats.org/officeDocument/2006/relationships/tags" Target="../tags/tag623.xml"/><Relationship Id="rId5" Type="http://schemas.openxmlformats.org/officeDocument/2006/relationships/image" Target="../media/image19.emf"/><Relationship Id="rId4" Type="http://schemas.openxmlformats.org/officeDocument/2006/relationships/oleObject" Target="../embeddings/oleObject59.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17.xml"/><Relationship Id="rId1" Type="http://schemas.openxmlformats.org/officeDocument/2006/relationships/tags" Target="../tags/tag625.xml"/><Relationship Id="rId4" Type="http://schemas.openxmlformats.org/officeDocument/2006/relationships/image" Target="../media/image17.emf"/></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627.xml"/><Relationship Id="rId1" Type="http://schemas.openxmlformats.org/officeDocument/2006/relationships/tags" Target="../tags/tag626.xml"/><Relationship Id="rId5" Type="http://schemas.openxmlformats.org/officeDocument/2006/relationships/image" Target="../media/image17.emf"/><Relationship Id="rId4" Type="http://schemas.openxmlformats.org/officeDocument/2006/relationships/oleObject" Target="../embeddings/oleObject61.bin"/></Relationships>
</file>

<file path=ppt/slides/_rels/slide3.xml.rels><?xml version="1.0" encoding="UTF-8" standalone="yes"?>
<Relationships xmlns="http://schemas.openxmlformats.org/package/2006/relationships"><Relationship Id="rId8" Type="http://schemas.openxmlformats.org/officeDocument/2006/relationships/tags" Target="../tags/tag286.xml"/><Relationship Id="rId13" Type="http://schemas.openxmlformats.org/officeDocument/2006/relationships/oleObject" Target="../embeddings/oleObject38.bin"/><Relationship Id="rId18" Type="http://schemas.openxmlformats.org/officeDocument/2006/relationships/slide" Target="slide35.xml"/><Relationship Id="rId3" Type="http://schemas.openxmlformats.org/officeDocument/2006/relationships/tags" Target="../tags/tag281.xml"/><Relationship Id="rId7" Type="http://schemas.openxmlformats.org/officeDocument/2006/relationships/tags" Target="../tags/tag285.xml"/><Relationship Id="rId12" Type="http://schemas.openxmlformats.org/officeDocument/2006/relationships/slideLayout" Target="../slideLayouts/slideLayout3.xml"/><Relationship Id="rId17" Type="http://schemas.openxmlformats.org/officeDocument/2006/relationships/slide" Target="slide25.xml"/><Relationship Id="rId2" Type="http://schemas.openxmlformats.org/officeDocument/2006/relationships/tags" Target="../tags/tag280.xml"/><Relationship Id="rId16" Type="http://schemas.openxmlformats.org/officeDocument/2006/relationships/slide" Target="slide13.xml"/><Relationship Id="rId20" Type="http://schemas.openxmlformats.org/officeDocument/2006/relationships/hyperlink" Target="https://interchange.puc.texas.gov/search/documents/?controlNumber=58481&amp;itemNumber=111" TargetMode="External"/><Relationship Id="rId1" Type="http://schemas.openxmlformats.org/officeDocument/2006/relationships/tags" Target="../tags/tag279.xml"/><Relationship Id="rId6" Type="http://schemas.openxmlformats.org/officeDocument/2006/relationships/tags" Target="../tags/tag284.xml"/><Relationship Id="rId11" Type="http://schemas.openxmlformats.org/officeDocument/2006/relationships/tags" Target="../tags/tag289.xml"/><Relationship Id="rId5" Type="http://schemas.openxmlformats.org/officeDocument/2006/relationships/tags" Target="../tags/tag283.xml"/><Relationship Id="rId15" Type="http://schemas.openxmlformats.org/officeDocument/2006/relationships/slide" Target="slide8.xml"/><Relationship Id="rId10" Type="http://schemas.openxmlformats.org/officeDocument/2006/relationships/tags" Target="../tags/tag288.xml"/><Relationship Id="rId19" Type="http://schemas.openxmlformats.org/officeDocument/2006/relationships/slide" Target="slide39.xml"/><Relationship Id="rId4" Type="http://schemas.openxmlformats.org/officeDocument/2006/relationships/tags" Target="../tags/tag282.xml"/><Relationship Id="rId9" Type="http://schemas.openxmlformats.org/officeDocument/2006/relationships/tags" Target="../tags/tag287.xml"/><Relationship Id="rId14" Type="http://schemas.openxmlformats.org/officeDocument/2006/relationships/image" Target="../media/image17.emf"/></Relationships>
</file>

<file path=ppt/slides/_rels/slide30.xml.rels><?xml version="1.0" encoding="UTF-8" standalone="yes"?>
<Relationships xmlns="http://schemas.openxmlformats.org/package/2006/relationships"><Relationship Id="rId3" Type="http://schemas.openxmlformats.org/officeDocument/2006/relationships/tags" Target="../tags/tag630.xml"/><Relationship Id="rId2" Type="http://schemas.openxmlformats.org/officeDocument/2006/relationships/tags" Target="../tags/tag629.xml"/><Relationship Id="rId1" Type="http://schemas.openxmlformats.org/officeDocument/2006/relationships/tags" Target="../tags/tag628.xml"/><Relationship Id="rId6" Type="http://schemas.openxmlformats.org/officeDocument/2006/relationships/image" Target="../media/image17.emf"/><Relationship Id="rId5" Type="http://schemas.openxmlformats.org/officeDocument/2006/relationships/oleObject" Target="../embeddings/oleObject62.bin"/><Relationship Id="rId4"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632.xml"/><Relationship Id="rId1" Type="http://schemas.openxmlformats.org/officeDocument/2006/relationships/tags" Target="../tags/tag631.xml"/><Relationship Id="rId5" Type="http://schemas.openxmlformats.org/officeDocument/2006/relationships/image" Target="../media/image17.emf"/><Relationship Id="rId4" Type="http://schemas.openxmlformats.org/officeDocument/2006/relationships/oleObject" Target="../embeddings/oleObject63.bin"/></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634.xml"/><Relationship Id="rId1" Type="http://schemas.openxmlformats.org/officeDocument/2006/relationships/tags" Target="../tags/tag633.xml"/><Relationship Id="rId5" Type="http://schemas.openxmlformats.org/officeDocument/2006/relationships/image" Target="../media/image19.emf"/><Relationship Id="rId4" Type="http://schemas.openxmlformats.org/officeDocument/2006/relationships/oleObject" Target="../embeddings/oleObject64.bin"/></Relationships>
</file>

<file path=ppt/slides/_rels/slide33.xml.rels><?xml version="1.0" encoding="UTF-8" standalone="yes"?>
<Relationships xmlns="http://schemas.openxmlformats.org/package/2006/relationships"><Relationship Id="rId3" Type="http://schemas.openxmlformats.org/officeDocument/2006/relationships/tags" Target="../tags/tag636.xml"/><Relationship Id="rId2" Type="http://schemas.openxmlformats.org/officeDocument/2006/relationships/tags" Target="../tags/tag635.xml"/><Relationship Id="rId1" Type="http://schemas.openxmlformats.org/officeDocument/2006/relationships/themeOverride" Target="../theme/themeOverride1.xml"/><Relationship Id="rId6" Type="http://schemas.openxmlformats.org/officeDocument/2006/relationships/image" Target="../media/image19.emf"/><Relationship Id="rId5" Type="http://schemas.openxmlformats.org/officeDocument/2006/relationships/oleObject" Target="../embeddings/oleObject65.bin"/><Relationship Id="rId4"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638.xml"/><Relationship Id="rId1" Type="http://schemas.openxmlformats.org/officeDocument/2006/relationships/tags" Target="../tags/tag637.xml"/><Relationship Id="rId5" Type="http://schemas.openxmlformats.org/officeDocument/2006/relationships/image" Target="../media/image19.emf"/><Relationship Id="rId4" Type="http://schemas.openxmlformats.org/officeDocument/2006/relationships/oleObject" Target="../embeddings/oleObject66.bin"/></Relationships>
</file>

<file path=ppt/slides/_rels/slide35.xml.rels><?xml version="1.0" encoding="UTF-8" standalone="yes"?>
<Relationships xmlns="http://schemas.openxmlformats.org/package/2006/relationships"><Relationship Id="rId8" Type="http://schemas.openxmlformats.org/officeDocument/2006/relationships/tags" Target="../tags/tag646.xml"/><Relationship Id="rId13" Type="http://schemas.openxmlformats.org/officeDocument/2006/relationships/oleObject" Target="../embeddings/oleObject67.bin"/><Relationship Id="rId18" Type="http://schemas.openxmlformats.org/officeDocument/2006/relationships/slide" Target="slide25.xml"/><Relationship Id="rId3" Type="http://schemas.openxmlformats.org/officeDocument/2006/relationships/tags" Target="../tags/tag641.xml"/><Relationship Id="rId7" Type="http://schemas.openxmlformats.org/officeDocument/2006/relationships/tags" Target="../tags/tag645.xml"/><Relationship Id="rId12" Type="http://schemas.openxmlformats.org/officeDocument/2006/relationships/slideLayout" Target="../slideLayouts/slideLayout3.xml"/><Relationship Id="rId17" Type="http://schemas.openxmlformats.org/officeDocument/2006/relationships/slide" Target="slide13.xml"/><Relationship Id="rId2" Type="http://schemas.openxmlformats.org/officeDocument/2006/relationships/tags" Target="../tags/tag640.xml"/><Relationship Id="rId16" Type="http://schemas.openxmlformats.org/officeDocument/2006/relationships/slide" Target="slide8.xml"/><Relationship Id="rId20" Type="http://schemas.openxmlformats.org/officeDocument/2006/relationships/hyperlink" Target="https://interchange.puc.texas.gov/search/documents/?controlNumber=58481&amp;itemNumber=111" TargetMode="External"/><Relationship Id="rId1" Type="http://schemas.openxmlformats.org/officeDocument/2006/relationships/tags" Target="../tags/tag639.xml"/><Relationship Id="rId6" Type="http://schemas.openxmlformats.org/officeDocument/2006/relationships/tags" Target="../tags/tag644.xml"/><Relationship Id="rId11" Type="http://schemas.openxmlformats.org/officeDocument/2006/relationships/tags" Target="../tags/tag649.xml"/><Relationship Id="rId5" Type="http://schemas.openxmlformats.org/officeDocument/2006/relationships/tags" Target="../tags/tag643.xml"/><Relationship Id="rId15" Type="http://schemas.openxmlformats.org/officeDocument/2006/relationships/slide" Target="slide3.xml"/><Relationship Id="rId10" Type="http://schemas.openxmlformats.org/officeDocument/2006/relationships/tags" Target="../tags/tag648.xml"/><Relationship Id="rId19" Type="http://schemas.openxmlformats.org/officeDocument/2006/relationships/slide" Target="slide39.xml"/><Relationship Id="rId4" Type="http://schemas.openxmlformats.org/officeDocument/2006/relationships/tags" Target="../tags/tag642.xml"/><Relationship Id="rId9" Type="http://schemas.openxmlformats.org/officeDocument/2006/relationships/tags" Target="../tags/tag647.xml"/><Relationship Id="rId14" Type="http://schemas.openxmlformats.org/officeDocument/2006/relationships/image" Target="../media/image17.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650.xml"/><Relationship Id="rId1" Type="http://schemas.openxmlformats.org/officeDocument/2006/relationships/themeOverride" Target="../theme/themeOverride2.xml"/><Relationship Id="rId5" Type="http://schemas.openxmlformats.org/officeDocument/2006/relationships/image" Target="../media/image19.emf"/><Relationship Id="rId4" Type="http://schemas.openxmlformats.org/officeDocument/2006/relationships/oleObject" Target="../embeddings/oleObject68.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8" Type="http://schemas.openxmlformats.org/officeDocument/2006/relationships/tags" Target="../tags/tag658.xml"/><Relationship Id="rId13" Type="http://schemas.openxmlformats.org/officeDocument/2006/relationships/oleObject" Target="../embeddings/oleObject69.bin"/><Relationship Id="rId18" Type="http://schemas.openxmlformats.org/officeDocument/2006/relationships/slide" Target="slide25.xml"/><Relationship Id="rId3" Type="http://schemas.openxmlformats.org/officeDocument/2006/relationships/tags" Target="../tags/tag653.xml"/><Relationship Id="rId7" Type="http://schemas.openxmlformats.org/officeDocument/2006/relationships/tags" Target="../tags/tag657.xml"/><Relationship Id="rId12" Type="http://schemas.openxmlformats.org/officeDocument/2006/relationships/slideLayout" Target="../slideLayouts/slideLayout3.xml"/><Relationship Id="rId17" Type="http://schemas.openxmlformats.org/officeDocument/2006/relationships/slide" Target="slide13.xml"/><Relationship Id="rId2" Type="http://schemas.openxmlformats.org/officeDocument/2006/relationships/tags" Target="../tags/tag652.xml"/><Relationship Id="rId16" Type="http://schemas.openxmlformats.org/officeDocument/2006/relationships/slide" Target="slide8.xml"/><Relationship Id="rId1" Type="http://schemas.openxmlformats.org/officeDocument/2006/relationships/tags" Target="../tags/tag651.xml"/><Relationship Id="rId6" Type="http://schemas.openxmlformats.org/officeDocument/2006/relationships/tags" Target="../tags/tag656.xml"/><Relationship Id="rId11" Type="http://schemas.openxmlformats.org/officeDocument/2006/relationships/tags" Target="../tags/tag661.xml"/><Relationship Id="rId5" Type="http://schemas.openxmlformats.org/officeDocument/2006/relationships/tags" Target="../tags/tag655.xml"/><Relationship Id="rId15" Type="http://schemas.openxmlformats.org/officeDocument/2006/relationships/slide" Target="slide3.xml"/><Relationship Id="rId10" Type="http://schemas.openxmlformats.org/officeDocument/2006/relationships/tags" Target="../tags/tag660.xml"/><Relationship Id="rId19" Type="http://schemas.openxmlformats.org/officeDocument/2006/relationships/slide" Target="slide35.xml"/><Relationship Id="rId4" Type="http://schemas.openxmlformats.org/officeDocument/2006/relationships/tags" Target="../tags/tag654.xml"/><Relationship Id="rId9" Type="http://schemas.openxmlformats.org/officeDocument/2006/relationships/tags" Target="../tags/tag659.xml"/><Relationship Id="rId14" Type="http://schemas.openxmlformats.org/officeDocument/2006/relationships/image" Target="../media/image17.emf"/></Relationships>
</file>

<file path=ppt/slides/_rels/slide4.xml.rels><?xml version="1.0" encoding="UTF-8" standalone="yes"?>
<Relationships xmlns="http://schemas.openxmlformats.org/package/2006/relationships"><Relationship Id="rId26" Type="http://schemas.openxmlformats.org/officeDocument/2006/relationships/tags" Target="../tags/tag315.xml"/><Relationship Id="rId21" Type="http://schemas.openxmlformats.org/officeDocument/2006/relationships/tags" Target="../tags/tag310.xml"/><Relationship Id="rId42" Type="http://schemas.openxmlformats.org/officeDocument/2006/relationships/tags" Target="../tags/tag331.xml"/><Relationship Id="rId47" Type="http://schemas.openxmlformats.org/officeDocument/2006/relationships/tags" Target="../tags/tag336.xml"/><Relationship Id="rId63" Type="http://schemas.openxmlformats.org/officeDocument/2006/relationships/tags" Target="../tags/tag352.xml"/><Relationship Id="rId68" Type="http://schemas.openxmlformats.org/officeDocument/2006/relationships/tags" Target="../tags/tag357.xml"/><Relationship Id="rId84" Type="http://schemas.openxmlformats.org/officeDocument/2006/relationships/tags" Target="../tags/tag373.xml"/><Relationship Id="rId89" Type="http://schemas.openxmlformats.org/officeDocument/2006/relationships/tags" Target="../tags/tag378.xml"/><Relationship Id="rId16" Type="http://schemas.openxmlformats.org/officeDocument/2006/relationships/tags" Target="../tags/tag305.xml"/><Relationship Id="rId107" Type="http://schemas.openxmlformats.org/officeDocument/2006/relationships/tags" Target="../tags/tag396.xml"/><Relationship Id="rId11" Type="http://schemas.openxmlformats.org/officeDocument/2006/relationships/tags" Target="../tags/tag300.xml"/><Relationship Id="rId32" Type="http://schemas.openxmlformats.org/officeDocument/2006/relationships/tags" Target="../tags/tag321.xml"/><Relationship Id="rId37" Type="http://schemas.openxmlformats.org/officeDocument/2006/relationships/tags" Target="../tags/tag326.xml"/><Relationship Id="rId53" Type="http://schemas.openxmlformats.org/officeDocument/2006/relationships/tags" Target="../tags/tag342.xml"/><Relationship Id="rId58" Type="http://schemas.openxmlformats.org/officeDocument/2006/relationships/tags" Target="../tags/tag347.xml"/><Relationship Id="rId74" Type="http://schemas.openxmlformats.org/officeDocument/2006/relationships/tags" Target="../tags/tag363.xml"/><Relationship Id="rId79" Type="http://schemas.openxmlformats.org/officeDocument/2006/relationships/tags" Target="../tags/tag368.xml"/><Relationship Id="rId102" Type="http://schemas.openxmlformats.org/officeDocument/2006/relationships/tags" Target="../tags/tag391.xml"/><Relationship Id="rId5" Type="http://schemas.openxmlformats.org/officeDocument/2006/relationships/tags" Target="../tags/tag294.xml"/><Relationship Id="rId90" Type="http://schemas.openxmlformats.org/officeDocument/2006/relationships/tags" Target="../tags/tag379.xml"/><Relationship Id="rId95" Type="http://schemas.openxmlformats.org/officeDocument/2006/relationships/tags" Target="../tags/tag384.xml"/><Relationship Id="rId22" Type="http://schemas.openxmlformats.org/officeDocument/2006/relationships/tags" Target="../tags/tag311.xml"/><Relationship Id="rId27" Type="http://schemas.openxmlformats.org/officeDocument/2006/relationships/tags" Target="../tags/tag316.xml"/><Relationship Id="rId43" Type="http://schemas.openxmlformats.org/officeDocument/2006/relationships/tags" Target="../tags/tag332.xml"/><Relationship Id="rId48" Type="http://schemas.openxmlformats.org/officeDocument/2006/relationships/tags" Target="../tags/tag337.xml"/><Relationship Id="rId64" Type="http://schemas.openxmlformats.org/officeDocument/2006/relationships/tags" Target="../tags/tag353.xml"/><Relationship Id="rId69" Type="http://schemas.openxmlformats.org/officeDocument/2006/relationships/tags" Target="../tags/tag358.xml"/><Relationship Id="rId80" Type="http://schemas.openxmlformats.org/officeDocument/2006/relationships/tags" Target="../tags/tag369.xml"/><Relationship Id="rId85" Type="http://schemas.openxmlformats.org/officeDocument/2006/relationships/tags" Target="../tags/tag374.xml"/><Relationship Id="rId12" Type="http://schemas.openxmlformats.org/officeDocument/2006/relationships/tags" Target="../tags/tag301.xml"/><Relationship Id="rId17" Type="http://schemas.openxmlformats.org/officeDocument/2006/relationships/tags" Target="../tags/tag306.xml"/><Relationship Id="rId33" Type="http://schemas.openxmlformats.org/officeDocument/2006/relationships/tags" Target="../tags/tag322.xml"/><Relationship Id="rId38" Type="http://schemas.openxmlformats.org/officeDocument/2006/relationships/tags" Target="../tags/tag327.xml"/><Relationship Id="rId59" Type="http://schemas.openxmlformats.org/officeDocument/2006/relationships/tags" Target="../tags/tag348.xml"/><Relationship Id="rId103" Type="http://schemas.openxmlformats.org/officeDocument/2006/relationships/tags" Target="../tags/tag392.xml"/><Relationship Id="rId108" Type="http://schemas.openxmlformats.org/officeDocument/2006/relationships/slideLayout" Target="../slideLayouts/slideLayout12.xml"/><Relationship Id="rId54" Type="http://schemas.openxmlformats.org/officeDocument/2006/relationships/tags" Target="../tags/tag343.xml"/><Relationship Id="rId70" Type="http://schemas.openxmlformats.org/officeDocument/2006/relationships/tags" Target="../tags/tag359.xml"/><Relationship Id="rId75" Type="http://schemas.openxmlformats.org/officeDocument/2006/relationships/tags" Target="../tags/tag364.xml"/><Relationship Id="rId91" Type="http://schemas.openxmlformats.org/officeDocument/2006/relationships/tags" Target="../tags/tag380.xml"/><Relationship Id="rId96" Type="http://schemas.openxmlformats.org/officeDocument/2006/relationships/tags" Target="../tags/tag385.xml"/><Relationship Id="rId1" Type="http://schemas.openxmlformats.org/officeDocument/2006/relationships/tags" Target="../tags/tag290.xml"/><Relationship Id="rId6" Type="http://schemas.openxmlformats.org/officeDocument/2006/relationships/tags" Target="../tags/tag295.xml"/><Relationship Id="rId15" Type="http://schemas.openxmlformats.org/officeDocument/2006/relationships/tags" Target="../tags/tag304.xml"/><Relationship Id="rId23" Type="http://schemas.openxmlformats.org/officeDocument/2006/relationships/tags" Target="../tags/tag312.xml"/><Relationship Id="rId28" Type="http://schemas.openxmlformats.org/officeDocument/2006/relationships/tags" Target="../tags/tag317.xml"/><Relationship Id="rId36" Type="http://schemas.openxmlformats.org/officeDocument/2006/relationships/tags" Target="../tags/tag325.xml"/><Relationship Id="rId49" Type="http://schemas.openxmlformats.org/officeDocument/2006/relationships/tags" Target="../tags/tag338.xml"/><Relationship Id="rId57" Type="http://schemas.openxmlformats.org/officeDocument/2006/relationships/tags" Target="../tags/tag346.xml"/><Relationship Id="rId106" Type="http://schemas.openxmlformats.org/officeDocument/2006/relationships/tags" Target="../tags/tag395.xml"/><Relationship Id="rId10" Type="http://schemas.openxmlformats.org/officeDocument/2006/relationships/tags" Target="../tags/tag299.xml"/><Relationship Id="rId31" Type="http://schemas.openxmlformats.org/officeDocument/2006/relationships/tags" Target="../tags/tag320.xml"/><Relationship Id="rId44" Type="http://schemas.openxmlformats.org/officeDocument/2006/relationships/tags" Target="../tags/tag333.xml"/><Relationship Id="rId52" Type="http://schemas.openxmlformats.org/officeDocument/2006/relationships/tags" Target="../tags/tag341.xml"/><Relationship Id="rId60" Type="http://schemas.openxmlformats.org/officeDocument/2006/relationships/tags" Target="../tags/tag349.xml"/><Relationship Id="rId65" Type="http://schemas.openxmlformats.org/officeDocument/2006/relationships/tags" Target="../tags/tag354.xml"/><Relationship Id="rId73" Type="http://schemas.openxmlformats.org/officeDocument/2006/relationships/tags" Target="../tags/tag362.xml"/><Relationship Id="rId78" Type="http://schemas.openxmlformats.org/officeDocument/2006/relationships/tags" Target="../tags/tag367.xml"/><Relationship Id="rId81" Type="http://schemas.openxmlformats.org/officeDocument/2006/relationships/tags" Target="../tags/tag370.xml"/><Relationship Id="rId86" Type="http://schemas.openxmlformats.org/officeDocument/2006/relationships/tags" Target="../tags/tag375.xml"/><Relationship Id="rId94" Type="http://schemas.openxmlformats.org/officeDocument/2006/relationships/tags" Target="../tags/tag383.xml"/><Relationship Id="rId99" Type="http://schemas.openxmlformats.org/officeDocument/2006/relationships/tags" Target="../tags/tag388.xml"/><Relationship Id="rId101" Type="http://schemas.openxmlformats.org/officeDocument/2006/relationships/tags" Target="../tags/tag390.xml"/><Relationship Id="rId4" Type="http://schemas.openxmlformats.org/officeDocument/2006/relationships/tags" Target="../tags/tag293.xml"/><Relationship Id="rId9" Type="http://schemas.openxmlformats.org/officeDocument/2006/relationships/tags" Target="../tags/tag298.xml"/><Relationship Id="rId13" Type="http://schemas.openxmlformats.org/officeDocument/2006/relationships/tags" Target="../tags/tag302.xml"/><Relationship Id="rId18" Type="http://schemas.openxmlformats.org/officeDocument/2006/relationships/tags" Target="../tags/tag307.xml"/><Relationship Id="rId39" Type="http://schemas.openxmlformats.org/officeDocument/2006/relationships/tags" Target="../tags/tag328.xml"/><Relationship Id="rId109" Type="http://schemas.openxmlformats.org/officeDocument/2006/relationships/notesSlide" Target="../notesSlides/notesSlide2.xml"/><Relationship Id="rId34" Type="http://schemas.openxmlformats.org/officeDocument/2006/relationships/tags" Target="../tags/tag323.xml"/><Relationship Id="rId50" Type="http://schemas.openxmlformats.org/officeDocument/2006/relationships/tags" Target="../tags/tag339.xml"/><Relationship Id="rId55" Type="http://schemas.openxmlformats.org/officeDocument/2006/relationships/tags" Target="../tags/tag344.xml"/><Relationship Id="rId76" Type="http://schemas.openxmlformats.org/officeDocument/2006/relationships/tags" Target="../tags/tag365.xml"/><Relationship Id="rId97" Type="http://schemas.openxmlformats.org/officeDocument/2006/relationships/tags" Target="../tags/tag386.xml"/><Relationship Id="rId104" Type="http://schemas.openxmlformats.org/officeDocument/2006/relationships/tags" Target="../tags/tag393.xml"/><Relationship Id="rId7" Type="http://schemas.openxmlformats.org/officeDocument/2006/relationships/tags" Target="../tags/tag296.xml"/><Relationship Id="rId71" Type="http://schemas.openxmlformats.org/officeDocument/2006/relationships/tags" Target="../tags/tag360.xml"/><Relationship Id="rId92" Type="http://schemas.openxmlformats.org/officeDocument/2006/relationships/tags" Target="../tags/tag381.xml"/><Relationship Id="rId2" Type="http://schemas.openxmlformats.org/officeDocument/2006/relationships/tags" Target="../tags/tag291.xml"/><Relationship Id="rId29" Type="http://schemas.openxmlformats.org/officeDocument/2006/relationships/tags" Target="../tags/tag318.xml"/><Relationship Id="rId24" Type="http://schemas.openxmlformats.org/officeDocument/2006/relationships/tags" Target="../tags/tag313.xml"/><Relationship Id="rId40" Type="http://schemas.openxmlformats.org/officeDocument/2006/relationships/tags" Target="../tags/tag329.xml"/><Relationship Id="rId45" Type="http://schemas.openxmlformats.org/officeDocument/2006/relationships/tags" Target="../tags/tag334.xml"/><Relationship Id="rId66" Type="http://schemas.openxmlformats.org/officeDocument/2006/relationships/tags" Target="../tags/tag355.xml"/><Relationship Id="rId87" Type="http://schemas.openxmlformats.org/officeDocument/2006/relationships/tags" Target="../tags/tag376.xml"/><Relationship Id="rId110" Type="http://schemas.openxmlformats.org/officeDocument/2006/relationships/oleObject" Target="../embeddings/oleObject39.bin"/><Relationship Id="rId61" Type="http://schemas.openxmlformats.org/officeDocument/2006/relationships/tags" Target="../tags/tag350.xml"/><Relationship Id="rId82" Type="http://schemas.openxmlformats.org/officeDocument/2006/relationships/tags" Target="../tags/tag371.xml"/><Relationship Id="rId19" Type="http://schemas.openxmlformats.org/officeDocument/2006/relationships/tags" Target="../tags/tag308.xml"/><Relationship Id="rId14" Type="http://schemas.openxmlformats.org/officeDocument/2006/relationships/tags" Target="../tags/tag303.xml"/><Relationship Id="rId30" Type="http://schemas.openxmlformats.org/officeDocument/2006/relationships/tags" Target="../tags/tag319.xml"/><Relationship Id="rId35" Type="http://schemas.openxmlformats.org/officeDocument/2006/relationships/tags" Target="../tags/tag324.xml"/><Relationship Id="rId56" Type="http://schemas.openxmlformats.org/officeDocument/2006/relationships/tags" Target="../tags/tag345.xml"/><Relationship Id="rId77" Type="http://schemas.openxmlformats.org/officeDocument/2006/relationships/tags" Target="../tags/tag366.xml"/><Relationship Id="rId100" Type="http://schemas.openxmlformats.org/officeDocument/2006/relationships/tags" Target="../tags/tag389.xml"/><Relationship Id="rId105" Type="http://schemas.openxmlformats.org/officeDocument/2006/relationships/tags" Target="../tags/tag394.xml"/><Relationship Id="rId8" Type="http://schemas.openxmlformats.org/officeDocument/2006/relationships/tags" Target="../tags/tag297.xml"/><Relationship Id="rId51" Type="http://schemas.openxmlformats.org/officeDocument/2006/relationships/tags" Target="../tags/tag340.xml"/><Relationship Id="rId72" Type="http://schemas.openxmlformats.org/officeDocument/2006/relationships/tags" Target="../tags/tag361.xml"/><Relationship Id="rId93" Type="http://schemas.openxmlformats.org/officeDocument/2006/relationships/tags" Target="../tags/tag382.xml"/><Relationship Id="rId98" Type="http://schemas.openxmlformats.org/officeDocument/2006/relationships/tags" Target="../tags/tag387.xml"/><Relationship Id="rId3" Type="http://schemas.openxmlformats.org/officeDocument/2006/relationships/tags" Target="../tags/tag292.xml"/><Relationship Id="rId25" Type="http://schemas.openxmlformats.org/officeDocument/2006/relationships/tags" Target="../tags/tag314.xml"/><Relationship Id="rId46" Type="http://schemas.openxmlformats.org/officeDocument/2006/relationships/tags" Target="../tags/tag335.xml"/><Relationship Id="rId67" Type="http://schemas.openxmlformats.org/officeDocument/2006/relationships/tags" Target="../tags/tag356.xml"/><Relationship Id="rId20" Type="http://schemas.openxmlformats.org/officeDocument/2006/relationships/tags" Target="../tags/tag309.xml"/><Relationship Id="rId41" Type="http://schemas.openxmlformats.org/officeDocument/2006/relationships/tags" Target="../tags/tag330.xml"/><Relationship Id="rId62" Type="http://schemas.openxmlformats.org/officeDocument/2006/relationships/tags" Target="../tags/tag351.xml"/><Relationship Id="rId83" Type="http://schemas.openxmlformats.org/officeDocument/2006/relationships/tags" Target="../tags/tag372.xml"/><Relationship Id="rId88" Type="http://schemas.openxmlformats.org/officeDocument/2006/relationships/tags" Target="../tags/tag377.xml"/><Relationship Id="rId111" Type="http://schemas.openxmlformats.org/officeDocument/2006/relationships/image" Target="../media/image18.emf"/></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63.xml"/><Relationship Id="rId1" Type="http://schemas.openxmlformats.org/officeDocument/2006/relationships/tags" Target="../tags/tag662.xml"/><Relationship Id="rId5" Type="http://schemas.openxmlformats.org/officeDocument/2006/relationships/image" Target="../media/image17.emf"/><Relationship Id="rId4" Type="http://schemas.openxmlformats.org/officeDocument/2006/relationships/oleObject" Target="../embeddings/oleObject70.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15.xml"/><Relationship Id="rId1" Type="http://schemas.openxmlformats.org/officeDocument/2006/relationships/tags" Target="../tags/tag664.xml"/><Relationship Id="rId4" Type="http://schemas.openxmlformats.org/officeDocument/2006/relationships/image" Target="../media/image19.emf"/></Relationships>
</file>

<file path=ppt/slides/_rels/slide42.xml.rels><?xml version="1.0" encoding="UTF-8" standalone="yes"?>
<Relationships xmlns="http://schemas.openxmlformats.org/package/2006/relationships"><Relationship Id="rId8" Type="http://schemas.openxmlformats.org/officeDocument/2006/relationships/tags" Target="../tags/tag672.xml"/><Relationship Id="rId13" Type="http://schemas.openxmlformats.org/officeDocument/2006/relationships/slideLayout" Target="../slideLayouts/slideLayout3.xml"/><Relationship Id="rId3" Type="http://schemas.openxmlformats.org/officeDocument/2006/relationships/tags" Target="../tags/tag667.xml"/><Relationship Id="rId7" Type="http://schemas.openxmlformats.org/officeDocument/2006/relationships/tags" Target="../tags/tag671.xml"/><Relationship Id="rId12" Type="http://schemas.openxmlformats.org/officeDocument/2006/relationships/tags" Target="../tags/tag676.xml"/><Relationship Id="rId2" Type="http://schemas.openxmlformats.org/officeDocument/2006/relationships/tags" Target="../tags/tag666.xml"/><Relationship Id="rId1" Type="http://schemas.openxmlformats.org/officeDocument/2006/relationships/tags" Target="../tags/tag665.xml"/><Relationship Id="rId6" Type="http://schemas.openxmlformats.org/officeDocument/2006/relationships/tags" Target="../tags/tag670.xml"/><Relationship Id="rId11" Type="http://schemas.openxmlformats.org/officeDocument/2006/relationships/tags" Target="../tags/tag675.xml"/><Relationship Id="rId5" Type="http://schemas.openxmlformats.org/officeDocument/2006/relationships/tags" Target="../tags/tag669.xml"/><Relationship Id="rId15" Type="http://schemas.openxmlformats.org/officeDocument/2006/relationships/image" Target="../media/image17.emf"/><Relationship Id="rId10" Type="http://schemas.openxmlformats.org/officeDocument/2006/relationships/tags" Target="../tags/tag674.xml"/><Relationship Id="rId4" Type="http://schemas.openxmlformats.org/officeDocument/2006/relationships/tags" Target="../tags/tag668.xml"/><Relationship Id="rId9" Type="http://schemas.openxmlformats.org/officeDocument/2006/relationships/tags" Target="../tags/tag673.xml"/><Relationship Id="rId14" Type="http://schemas.openxmlformats.org/officeDocument/2006/relationships/oleObject" Target="../embeddings/oleObject72.bin"/></Relationships>
</file>

<file path=ppt/slides/_rels/slide43.xml.rels><?xml version="1.0" encoding="UTF-8" standalone="yes"?>
<Relationships xmlns="http://schemas.openxmlformats.org/package/2006/relationships"><Relationship Id="rId8" Type="http://schemas.openxmlformats.org/officeDocument/2006/relationships/tags" Target="../tags/tag684.xml"/><Relationship Id="rId13" Type="http://schemas.openxmlformats.org/officeDocument/2006/relationships/tags" Target="../tags/tag689.xml"/><Relationship Id="rId18" Type="http://schemas.openxmlformats.org/officeDocument/2006/relationships/tags" Target="../tags/tag694.xml"/><Relationship Id="rId26" Type="http://schemas.openxmlformats.org/officeDocument/2006/relationships/tags" Target="../tags/tag702.xml"/><Relationship Id="rId3" Type="http://schemas.openxmlformats.org/officeDocument/2006/relationships/tags" Target="../tags/tag679.xml"/><Relationship Id="rId21" Type="http://schemas.openxmlformats.org/officeDocument/2006/relationships/tags" Target="../tags/tag697.xml"/><Relationship Id="rId7" Type="http://schemas.openxmlformats.org/officeDocument/2006/relationships/tags" Target="../tags/tag683.xml"/><Relationship Id="rId12" Type="http://schemas.openxmlformats.org/officeDocument/2006/relationships/tags" Target="../tags/tag688.xml"/><Relationship Id="rId17" Type="http://schemas.openxmlformats.org/officeDocument/2006/relationships/tags" Target="../tags/tag693.xml"/><Relationship Id="rId25" Type="http://schemas.openxmlformats.org/officeDocument/2006/relationships/tags" Target="../tags/tag701.xml"/><Relationship Id="rId2" Type="http://schemas.openxmlformats.org/officeDocument/2006/relationships/tags" Target="../tags/tag678.xml"/><Relationship Id="rId16" Type="http://schemas.openxmlformats.org/officeDocument/2006/relationships/tags" Target="../tags/tag692.xml"/><Relationship Id="rId20" Type="http://schemas.openxmlformats.org/officeDocument/2006/relationships/tags" Target="../tags/tag696.xml"/><Relationship Id="rId29" Type="http://schemas.openxmlformats.org/officeDocument/2006/relationships/oleObject" Target="../embeddings/oleObject73.bin"/><Relationship Id="rId1" Type="http://schemas.openxmlformats.org/officeDocument/2006/relationships/tags" Target="../tags/tag677.xml"/><Relationship Id="rId6" Type="http://schemas.openxmlformats.org/officeDocument/2006/relationships/tags" Target="../tags/tag682.xml"/><Relationship Id="rId11" Type="http://schemas.openxmlformats.org/officeDocument/2006/relationships/tags" Target="../tags/tag687.xml"/><Relationship Id="rId24" Type="http://schemas.openxmlformats.org/officeDocument/2006/relationships/tags" Target="../tags/tag700.xml"/><Relationship Id="rId5" Type="http://schemas.openxmlformats.org/officeDocument/2006/relationships/tags" Target="../tags/tag681.xml"/><Relationship Id="rId15" Type="http://schemas.openxmlformats.org/officeDocument/2006/relationships/tags" Target="../tags/tag691.xml"/><Relationship Id="rId23" Type="http://schemas.openxmlformats.org/officeDocument/2006/relationships/tags" Target="../tags/tag699.xml"/><Relationship Id="rId28" Type="http://schemas.openxmlformats.org/officeDocument/2006/relationships/slideLayout" Target="../slideLayouts/slideLayout10.xml"/><Relationship Id="rId10" Type="http://schemas.openxmlformats.org/officeDocument/2006/relationships/tags" Target="../tags/tag686.xml"/><Relationship Id="rId19" Type="http://schemas.openxmlformats.org/officeDocument/2006/relationships/tags" Target="../tags/tag695.xml"/><Relationship Id="rId31" Type="http://schemas.openxmlformats.org/officeDocument/2006/relationships/chart" Target="../charts/chart1.xml"/><Relationship Id="rId4" Type="http://schemas.openxmlformats.org/officeDocument/2006/relationships/tags" Target="../tags/tag680.xml"/><Relationship Id="rId9" Type="http://schemas.openxmlformats.org/officeDocument/2006/relationships/tags" Target="../tags/tag685.xml"/><Relationship Id="rId14" Type="http://schemas.openxmlformats.org/officeDocument/2006/relationships/tags" Target="../tags/tag690.xml"/><Relationship Id="rId22" Type="http://schemas.openxmlformats.org/officeDocument/2006/relationships/tags" Target="../tags/tag698.xml"/><Relationship Id="rId27" Type="http://schemas.openxmlformats.org/officeDocument/2006/relationships/tags" Target="../tags/tag703.xml"/><Relationship Id="rId30" Type="http://schemas.openxmlformats.org/officeDocument/2006/relationships/image" Target="../media/image18.emf"/></Relationships>
</file>

<file path=ppt/slides/_rels/slide44.xml.rels><?xml version="1.0" encoding="UTF-8" standalone="yes"?>
<Relationships xmlns="http://schemas.openxmlformats.org/package/2006/relationships"><Relationship Id="rId8" Type="http://schemas.openxmlformats.org/officeDocument/2006/relationships/tags" Target="../tags/tag711.xml"/><Relationship Id="rId13" Type="http://schemas.openxmlformats.org/officeDocument/2006/relationships/tags" Target="../tags/tag716.xml"/><Relationship Id="rId18" Type="http://schemas.openxmlformats.org/officeDocument/2006/relationships/tags" Target="../tags/tag721.xml"/><Relationship Id="rId26" Type="http://schemas.openxmlformats.org/officeDocument/2006/relationships/chart" Target="../charts/chart2.xml"/><Relationship Id="rId3" Type="http://schemas.openxmlformats.org/officeDocument/2006/relationships/tags" Target="../tags/tag706.xml"/><Relationship Id="rId21" Type="http://schemas.openxmlformats.org/officeDocument/2006/relationships/tags" Target="../tags/tag724.xml"/><Relationship Id="rId7" Type="http://schemas.openxmlformats.org/officeDocument/2006/relationships/tags" Target="../tags/tag710.xml"/><Relationship Id="rId12" Type="http://schemas.openxmlformats.org/officeDocument/2006/relationships/tags" Target="../tags/tag715.xml"/><Relationship Id="rId17" Type="http://schemas.openxmlformats.org/officeDocument/2006/relationships/tags" Target="../tags/tag720.xml"/><Relationship Id="rId25" Type="http://schemas.openxmlformats.org/officeDocument/2006/relationships/image" Target="../media/image18.emf"/><Relationship Id="rId2" Type="http://schemas.openxmlformats.org/officeDocument/2006/relationships/tags" Target="../tags/tag705.xml"/><Relationship Id="rId16" Type="http://schemas.openxmlformats.org/officeDocument/2006/relationships/tags" Target="../tags/tag719.xml"/><Relationship Id="rId20" Type="http://schemas.openxmlformats.org/officeDocument/2006/relationships/tags" Target="../tags/tag723.xml"/><Relationship Id="rId1" Type="http://schemas.openxmlformats.org/officeDocument/2006/relationships/tags" Target="../tags/tag704.xml"/><Relationship Id="rId6" Type="http://schemas.openxmlformats.org/officeDocument/2006/relationships/tags" Target="../tags/tag709.xml"/><Relationship Id="rId11" Type="http://schemas.openxmlformats.org/officeDocument/2006/relationships/tags" Target="../tags/tag714.xml"/><Relationship Id="rId24" Type="http://schemas.openxmlformats.org/officeDocument/2006/relationships/oleObject" Target="../embeddings/oleObject74.bin"/><Relationship Id="rId5" Type="http://schemas.openxmlformats.org/officeDocument/2006/relationships/tags" Target="../tags/tag708.xml"/><Relationship Id="rId15" Type="http://schemas.openxmlformats.org/officeDocument/2006/relationships/tags" Target="../tags/tag718.xml"/><Relationship Id="rId23" Type="http://schemas.openxmlformats.org/officeDocument/2006/relationships/slideLayout" Target="../slideLayouts/slideLayout10.xml"/><Relationship Id="rId10" Type="http://schemas.openxmlformats.org/officeDocument/2006/relationships/tags" Target="../tags/tag713.xml"/><Relationship Id="rId19" Type="http://schemas.openxmlformats.org/officeDocument/2006/relationships/tags" Target="../tags/tag722.xml"/><Relationship Id="rId4" Type="http://schemas.openxmlformats.org/officeDocument/2006/relationships/tags" Target="../tags/tag707.xml"/><Relationship Id="rId9" Type="http://schemas.openxmlformats.org/officeDocument/2006/relationships/tags" Target="../tags/tag712.xml"/><Relationship Id="rId14" Type="http://schemas.openxmlformats.org/officeDocument/2006/relationships/tags" Target="../tags/tag717.xml"/><Relationship Id="rId22" Type="http://schemas.openxmlformats.org/officeDocument/2006/relationships/tags" Target="../tags/tag725.xml"/></Relationships>
</file>

<file path=ppt/slides/_rels/slide45.xml.rels><?xml version="1.0" encoding="UTF-8" standalone="yes"?>
<Relationships xmlns="http://schemas.openxmlformats.org/package/2006/relationships"><Relationship Id="rId13" Type="http://schemas.openxmlformats.org/officeDocument/2006/relationships/tags" Target="../tags/tag738.xml"/><Relationship Id="rId18" Type="http://schemas.openxmlformats.org/officeDocument/2006/relationships/tags" Target="../tags/tag743.xml"/><Relationship Id="rId26" Type="http://schemas.openxmlformats.org/officeDocument/2006/relationships/tags" Target="../tags/tag751.xml"/><Relationship Id="rId39" Type="http://schemas.openxmlformats.org/officeDocument/2006/relationships/tags" Target="../tags/tag764.xml"/><Relationship Id="rId21" Type="http://schemas.openxmlformats.org/officeDocument/2006/relationships/tags" Target="../tags/tag746.xml"/><Relationship Id="rId34" Type="http://schemas.openxmlformats.org/officeDocument/2006/relationships/tags" Target="../tags/tag759.xml"/><Relationship Id="rId42" Type="http://schemas.openxmlformats.org/officeDocument/2006/relationships/tags" Target="../tags/tag767.xml"/><Relationship Id="rId47" Type="http://schemas.openxmlformats.org/officeDocument/2006/relationships/tags" Target="../tags/tag772.xml"/><Relationship Id="rId50" Type="http://schemas.openxmlformats.org/officeDocument/2006/relationships/tags" Target="../tags/tag775.xml"/><Relationship Id="rId55" Type="http://schemas.openxmlformats.org/officeDocument/2006/relationships/oleObject" Target="../embeddings/oleObject75.bin"/><Relationship Id="rId7" Type="http://schemas.openxmlformats.org/officeDocument/2006/relationships/tags" Target="../tags/tag732.xml"/><Relationship Id="rId2" Type="http://schemas.openxmlformats.org/officeDocument/2006/relationships/tags" Target="../tags/tag727.xml"/><Relationship Id="rId16" Type="http://schemas.openxmlformats.org/officeDocument/2006/relationships/tags" Target="../tags/tag741.xml"/><Relationship Id="rId29" Type="http://schemas.openxmlformats.org/officeDocument/2006/relationships/tags" Target="../tags/tag754.xml"/><Relationship Id="rId11" Type="http://schemas.openxmlformats.org/officeDocument/2006/relationships/tags" Target="../tags/tag736.xml"/><Relationship Id="rId24" Type="http://schemas.openxmlformats.org/officeDocument/2006/relationships/tags" Target="../tags/tag749.xml"/><Relationship Id="rId32" Type="http://schemas.openxmlformats.org/officeDocument/2006/relationships/tags" Target="../tags/tag757.xml"/><Relationship Id="rId37" Type="http://schemas.openxmlformats.org/officeDocument/2006/relationships/tags" Target="../tags/tag762.xml"/><Relationship Id="rId40" Type="http://schemas.openxmlformats.org/officeDocument/2006/relationships/tags" Target="../tags/tag765.xml"/><Relationship Id="rId45" Type="http://schemas.openxmlformats.org/officeDocument/2006/relationships/tags" Target="../tags/tag770.xml"/><Relationship Id="rId53" Type="http://schemas.openxmlformats.org/officeDocument/2006/relationships/slideLayout" Target="../slideLayouts/slideLayout10.xml"/><Relationship Id="rId5" Type="http://schemas.openxmlformats.org/officeDocument/2006/relationships/tags" Target="../tags/tag730.xml"/><Relationship Id="rId19" Type="http://schemas.openxmlformats.org/officeDocument/2006/relationships/tags" Target="../tags/tag744.xml"/><Relationship Id="rId4" Type="http://schemas.openxmlformats.org/officeDocument/2006/relationships/tags" Target="../tags/tag729.xml"/><Relationship Id="rId9" Type="http://schemas.openxmlformats.org/officeDocument/2006/relationships/tags" Target="../tags/tag734.xml"/><Relationship Id="rId14" Type="http://schemas.openxmlformats.org/officeDocument/2006/relationships/tags" Target="../tags/tag739.xml"/><Relationship Id="rId22" Type="http://schemas.openxmlformats.org/officeDocument/2006/relationships/tags" Target="../tags/tag747.xml"/><Relationship Id="rId27" Type="http://schemas.openxmlformats.org/officeDocument/2006/relationships/tags" Target="../tags/tag752.xml"/><Relationship Id="rId30" Type="http://schemas.openxmlformats.org/officeDocument/2006/relationships/tags" Target="../tags/tag755.xml"/><Relationship Id="rId35" Type="http://schemas.openxmlformats.org/officeDocument/2006/relationships/tags" Target="../tags/tag760.xml"/><Relationship Id="rId43" Type="http://schemas.openxmlformats.org/officeDocument/2006/relationships/tags" Target="../tags/tag768.xml"/><Relationship Id="rId48" Type="http://schemas.openxmlformats.org/officeDocument/2006/relationships/tags" Target="../tags/tag773.xml"/><Relationship Id="rId56" Type="http://schemas.openxmlformats.org/officeDocument/2006/relationships/image" Target="../media/image20.emf"/><Relationship Id="rId8" Type="http://schemas.openxmlformats.org/officeDocument/2006/relationships/tags" Target="../tags/tag733.xml"/><Relationship Id="rId51" Type="http://schemas.openxmlformats.org/officeDocument/2006/relationships/tags" Target="../tags/tag776.xml"/><Relationship Id="rId3" Type="http://schemas.openxmlformats.org/officeDocument/2006/relationships/tags" Target="../tags/tag728.xml"/><Relationship Id="rId12" Type="http://schemas.openxmlformats.org/officeDocument/2006/relationships/tags" Target="../tags/tag737.xml"/><Relationship Id="rId17" Type="http://schemas.openxmlformats.org/officeDocument/2006/relationships/tags" Target="../tags/tag742.xml"/><Relationship Id="rId25" Type="http://schemas.openxmlformats.org/officeDocument/2006/relationships/tags" Target="../tags/tag750.xml"/><Relationship Id="rId33" Type="http://schemas.openxmlformats.org/officeDocument/2006/relationships/tags" Target="../tags/tag758.xml"/><Relationship Id="rId38" Type="http://schemas.openxmlformats.org/officeDocument/2006/relationships/tags" Target="../tags/tag763.xml"/><Relationship Id="rId46" Type="http://schemas.openxmlformats.org/officeDocument/2006/relationships/tags" Target="../tags/tag771.xml"/><Relationship Id="rId20" Type="http://schemas.openxmlformats.org/officeDocument/2006/relationships/tags" Target="../tags/tag745.xml"/><Relationship Id="rId41" Type="http://schemas.openxmlformats.org/officeDocument/2006/relationships/tags" Target="../tags/tag766.xml"/><Relationship Id="rId54" Type="http://schemas.openxmlformats.org/officeDocument/2006/relationships/notesSlide" Target="../notesSlides/notesSlide5.xml"/><Relationship Id="rId1" Type="http://schemas.openxmlformats.org/officeDocument/2006/relationships/tags" Target="../tags/tag726.xml"/><Relationship Id="rId6" Type="http://schemas.openxmlformats.org/officeDocument/2006/relationships/tags" Target="../tags/tag731.xml"/><Relationship Id="rId15" Type="http://schemas.openxmlformats.org/officeDocument/2006/relationships/tags" Target="../tags/tag740.xml"/><Relationship Id="rId23" Type="http://schemas.openxmlformats.org/officeDocument/2006/relationships/tags" Target="../tags/tag748.xml"/><Relationship Id="rId28" Type="http://schemas.openxmlformats.org/officeDocument/2006/relationships/tags" Target="../tags/tag753.xml"/><Relationship Id="rId36" Type="http://schemas.openxmlformats.org/officeDocument/2006/relationships/tags" Target="../tags/tag761.xml"/><Relationship Id="rId49" Type="http://schemas.openxmlformats.org/officeDocument/2006/relationships/tags" Target="../tags/tag774.xml"/><Relationship Id="rId57" Type="http://schemas.openxmlformats.org/officeDocument/2006/relationships/chart" Target="../charts/chart3.xml"/><Relationship Id="rId10" Type="http://schemas.openxmlformats.org/officeDocument/2006/relationships/tags" Target="../tags/tag735.xml"/><Relationship Id="rId31" Type="http://schemas.openxmlformats.org/officeDocument/2006/relationships/tags" Target="../tags/tag756.xml"/><Relationship Id="rId44" Type="http://schemas.openxmlformats.org/officeDocument/2006/relationships/tags" Target="../tags/tag769.xml"/><Relationship Id="rId52" Type="http://schemas.openxmlformats.org/officeDocument/2006/relationships/tags" Target="../tags/tag777.xml"/></Relationships>
</file>

<file path=ppt/slides/_rels/slide46.xml.rels><?xml version="1.0" encoding="UTF-8" standalone="yes"?>
<Relationships xmlns="http://schemas.openxmlformats.org/package/2006/relationships"><Relationship Id="rId8" Type="http://schemas.openxmlformats.org/officeDocument/2006/relationships/tags" Target="../tags/tag785.xml"/><Relationship Id="rId13" Type="http://schemas.openxmlformats.org/officeDocument/2006/relationships/tags" Target="../tags/tag790.xml"/><Relationship Id="rId18" Type="http://schemas.openxmlformats.org/officeDocument/2006/relationships/tags" Target="../tags/tag795.xml"/><Relationship Id="rId26" Type="http://schemas.openxmlformats.org/officeDocument/2006/relationships/tags" Target="../tags/tag803.xml"/><Relationship Id="rId3" Type="http://schemas.openxmlformats.org/officeDocument/2006/relationships/tags" Target="../tags/tag780.xml"/><Relationship Id="rId21" Type="http://schemas.openxmlformats.org/officeDocument/2006/relationships/tags" Target="../tags/tag798.xml"/><Relationship Id="rId7" Type="http://schemas.openxmlformats.org/officeDocument/2006/relationships/tags" Target="../tags/tag784.xml"/><Relationship Id="rId12" Type="http://schemas.openxmlformats.org/officeDocument/2006/relationships/tags" Target="../tags/tag789.xml"/><Relationship Id="rId17" Type="http://schemas.openxmlformats.org/officeDocument/2006/relationships/tags" Target="../tags/tag794.xml"/><Relationship Id="rId25" Type="http://schemas.openxmlformats.org/officeDocument/2006/relationships/tags" Target="../tags/tag802.xml"/><Relationship Id="rId2" Type="http://schemas.openxmlformats.org/officeDocument/2006/relationships/tags" Target="../tags/tag779.xml"/><Relationship Id="rId16" Type="http://schemas.openxmlformats.org/officeDocument/2006/relationships/tags" Target="../tags/tag793.xml"/><Relationship Id="rId20" Type="http://schemas.openxmlformats.org/officeDocument/2006/relationships/tags" Target="../tags/tag797.xml"/><Relationship Id="rId29" Type="http://schemas.openxmlformats.org/officeDocument/2006/relationships/oleObject" Target="../embeddings/oleObject76.bin"/><Relationship Id="rId1" Type="http://schemas.openxmlformats.org/officeDocument/2006/relationships/tags" Target="../tags/tag778.xml"/><Relationship Id="rId6" Type="http://schemas.openxmlformats.org/officeDocument/2006/relationships/tags" Target="../tags/tag783.xml"/><Relationship Id="rId11" Type="http://schemas.openxmlformats.org/officeDocument/2006/relationships/tags" Target="../tags/tag788.xml"/><Relationship Id="rId24" Type="http://schemas.openxmlformats.org/officeDocument/2006/relationships/tags" Target="../tags/tag801.xml"/><Relationship Id="rId5" Type="http://schemas.openxmlformats.org/officeDocument/2006/relationships/tags" Target="../tags/tag782.xml"/><Relationship Id="rId15" Type="http://schemas.openxmlformats.org/officeDocument/2006/relationships/tags" Target="../tags/tag792.xml"/><Relationship Id="rId23" Type="http://schemas.openxmlformats.org/officeDocument/2006/relationships/tags" Target="../tags/tag800.xml"/><Relationship Id="rId28" Type="http://schemas.openxmlformats.org/officeDocument/2006/relationships/slideLayout" Target="../slideLayouts/slideLayout10.xml"/><Relationship Id="rId10" Type="http://schemas.openxmlformats.org/officeDocument/2006/relationships/tags" Target="../tags/tag787.xml"/><Relationship Id="rId19" Type="http://schemas.openxmlformats.org/officeDocument/2006/relationships/tags" Target="../tags/tag796.xml"/><Relationship Id="rId31" Type="http://schemas.openxmlformats.org/officeDocument/2006/relationships/chart" Target="../charts/chart4.xml"/><Relationship Id="rId4" Type="http://schemas.openxmlformats.org/officeDocument/2006/relationships/tags" Target="../tags/tag781.xml"/><Relationship Id="rId9" Type="http://schemas.openxmlformats.org/officeDocument/2006/relationships/tags" Target="../tags/tag786.xml"/><Relationship Id="rId14" Type="http://schemas.openxmlformats.org/officeDocument/2006/relationships/tags" Target="../tags/tag791.xml"/><Relationship Id="rId22" Type="http://schemas.openxmlformats.org/officeDocument/2006/relationships/tags" Target="../tags/tag799.xml"/><Relationship Id="rId27" Type="http://schemas.openxmlformats.org/officeDocument/2006/relationships/tags" Target="../tags/tag804.xml"/><Relationship Id="rId30" Type="http://schemas.openxmlformats.org/officeDocument/2006/relationships/image" Target="../media/image18.emf"/></Relationships>
</file>

<file path=ppt/slides/_rels/slide47.xml.rels><?xml version="1.0" encoding="UTF-8" standalone="yes"?>
<Relationships xmlns="http://schemas.openxmlformats.org/package/2006/relationships"><Relationship Id="rId8" Type="http://schemas.openxmlformats.org/officeDocument/2006/relationships/tags" Target="../tags/tag812.xml"/><Relationship Id="rId13" Type="http://schemas.openxmlformats.org/officeDocument/2006/relationships/tags" Target="../tags/tag817.xml"/><Relationship Id="rId18" Type="http://schemas.openxmlformats.org/officeDocument/2006/relationships/tags" Target="../tags/tag822.xml"/><Relationship Id="rId26" Type="http://schemas.openxmlformats.org/officeDocument/2006/relationships/tags" Target="../tags/tag830.xml"/><Relationship Id="rId3" Type="http://schemas.openxmlformats.org/officeDocument/2006/relationships/tags" Target="../tags/tag807.xml"/><Relationship Id="rId21" Type="http://schemas.openxmlformats.org/officeDocument/2006/relationships/tags" Target="../tags/tag825.xml"/><Relationship Id="rId7" Type="http://schemas.openxmlformats.org/officeDocument/2006/relationships/tags" Target="../tags/tag811.xml"/><Relationship Id="rId12" Type="http://schemas.openxmlformats.org/officeDocument/2006/relationships/tags" Target="../tags/tag816.xml"/><Relationship Id="rId17" Type="http://schemas.openxmlformats.org/officeDocument/2006/relationships/tags" Target="../tags/tag821.xml"/><Relationship Id="rId25" Type="http://schemas.openxmlformats.org/officeDocument/2006/relationships/tags" Target="../tags/tag829.xml"/><Relationship Id="rId2" Type="http://schemas.openxmlformats.org/officeDocument/2006/relationships/tags" Target="../tags/tag806.xml"/><Relationship Id="rId16" Type="http://schemas.openxmlformats.org/officeDocument/2006/relationships/tags" Target="../tags/tag820.xml"/><Relationship Id="rId20" Type="http://schemas.openxmlformats.org/officeDocument/2006/relationships/tags" Target="../tags/tag824.xml"/><Relationship Id="rId29" Type="http://schemas.openxmlformats.org/officeDocument/2006/relationships/image" Target="../media/image18.emf"/><Relationship Id="rId1" Type="http://schemas.openxmlformats.org/officeDocument/2006/relationships/tags" Target="../tags/tag805.xml"/><Relationship Id="rId6" Type="http://schemas.openxmlformats.org/officeDocument/2006/relationships/tags" Target="../tags/tag810.xml"/><Relationship Id="rId11" Type="http://schemas.openxmlformats.org/officeDocument/2006/relationships/tags" Target="../tags/tag815.xml"/><Relationship Id="rId24" Type="http://schemas.openxmlformats.org/officeDocument/2006/relationships/tags" Target="../tags/tag828.xml"/><Relationship Id="rId5" Type="http://schemas.openxmlformats.org/officeDocument/2006/relationships/tags" Target="../tags/tag809.xml"/><Relationship Id="rId15" Type="http://schemas.openxmlformats.org/officeDocument/2006/relationships/tags" Target="../tags/tag819.xml"/><Relationship Id="rId23" Type="http://schemas.openxmlformats.org/officeDocument/2006/relationships/tags" Target="../tags/tag827.xml"/><Relationship Id="rId28" Type="http://schemas.openxmlformats.org/officeDocument/2006/relationships/oleObject" Target="../embeddings/oleObject77.bin"/><Relationship Id="rId10" Type="http://schemas.openxmlformats.org/officeDocument/2006/relationships/tags" Target="../tags/tag814.xml"/><Relationship Id="rId19" Type="http://schemas.openxmlformats.org/officeDocument/2006/relationships/tags" Target="../tags/tag823.xml"/><Relationship Id="rId4" Type="http://schemas.openxmlformats.org/officeDocument/2006/relationships/tags" Target="../tags/tag808.xml"/><Relationship Id="rId9" Type="http://schemas.openxmlformats.org/officeDocument/2006/relationships/tags" Target="../tags/tag813.xml"/><Relationship Id="rId14" Type="http://schemas.openxmlformats.org/officeDocument/2006/relationships/tags" Target="../tags/tag818.xml"/><Relationship Id="rId22" Type="http://schemas.openxmlformats.org/officeDocument/2006/relationships/tags" Target="../tags/tag826.xml"/><Relationship Id="rId27" Type="http://schemas.openxmlformats.org/officeDocument/2006/relationships/slideLayout" Target="../slideLayouts/slideLayout10.xml"/><Relationship Id="rId30" Type="http://schemas.openxmlformats.org/officeDocument/2006/relationships/chart" Target="../charts/chart5.xml"/></Relationships>
</file>

<file path=ppt/slides/_rels/slide48.xml.rels><?xml version="1.0" encoding="UTF-8" standalone="yes"?>
<Relationships xmlns="http://schemas.openxmlformats.org/package/2006/relationships"><Relationship Id="rId8" Type="http://schemas.openxmlformats.org/officeDocument/2006/relationships/tags" Target="../tags/tag838.xml"/><Relationship Id="rId13" Type="http://schemas.openxmlformats.org/officeDocument/2006/relationships/tags" Target="../tags/tag843.xml"/><Relationship Id="rId18" Type="http://schemas.openxmlformats.org/officeDocument/2006/relationships/tags" Target="../tags/tag848.xml"/><Relationship Id="rId26" Type="http://schemas.openxmlformats.org/officeDocument/2006/relationships/tags" Target="../tags/tag856.xml"/><Relationship Id="rId3" Type="http://schemas.openxmlformats.org/officeDocument/2006/relationships/tags" Target="../tags/tag833.xml"/><Relationship Id="rId21" Type="http://schemas.openxmlformats.org/officeDocument/2006/relationships/tags" Target="../tags/tag851.xml"/><Relationship Id="rId7" Type="http://schemas.openxmlformats.org/officeDocument/2006/relationships/tags" Target="../tags/tag837.xml"/><Relationship Id="rId12" Type="http://schemas.openxmlformats.org/officeDocument/2006/relationships/tags" Target="../tags/tag842.xml"/><Relationship Id="rId17" Type="http://schemas.openxmlformats.org/officeDocument/2006/relationships/tags" Target="../tags/tag847.xml"/><Relationship Id="rId25" Type="http://schemas.openxmlformats.org/officeDocument/2006/relationships/tags" Target="../tags/tag855.xml"/><Relationship Id="rId2" Type="http://schemas.openxmlformats.org/officeDocument/2006/relationships/tags" Target="../tags/tag832.xml"/><Relationship Id="rId16" Type="http://schemas.openxmlformats.org/officeDocument/2006/relationships/tags" Target="../tags/tag846.xml"/><Relationship Id="rId20" Type="http://schemas.openxmlformats.org/officeDocument/2006/relationships/tags" Target="../tags/tag850.xml"/><Relationship Id="rId29" Type="http://schemas.openxmlformats.org/officeDocument/2006/relationships/oleObject" Target="../embeddings/oleObject78.bin"/><Relationship Id="rId1" Type="http://schemas.openxmlformats.org/officeDocument/2006/relationships/tags" Target="../tags/tag831.xml"/><Relationship Id="rId6" Type="http://schemas.openxmlformats.org/officeDocument/2006/relationships/tags" Target="../tags/tag836.xml"/><Relationship Id="rId11" Type="http://schemas.openxmlformats.org/officeDocument/2006/relationships/tags" Target="../tags/tag841.xml"/><Relationship Id="rId24" Type="http://schemas.openxmlformats.org/officeDocument/2006/relationships/tags" Target="../tags/tag854.xml"/><Relationship Id="rId5" Type="http://schemas.openxmlformats.org/officeDocument/2006/relationships/tags" Target="../tags/tag835.xml"/><Relationship Id="rId15" Type="http://schemas.openxmlformats.org/officeDocument/2006/relationships/tags" Target="../tags/tag845.xml"/><Relationship Id="rId23" Type="http://schemas.openxmlformats.org/officeDocument/2006/relationships/tags" Target="../tags/tag853.xml"/><Relationship Id="rId28" Type="http://schemas.openxmlformats.org/officeDocument/2006/relationships/slideLayout" Target="../slideLayouts/slideLayout10.xml"/><Relationship Id="rId10" Type="http://schemas.openxmlformats.org/officeDocument/2006/relationships/tags" Target="../tags/tag840.xml"/><Relationship Id="rId19" Type="http://schemas.openxmlformats.org/officeDocument/2006/relationships/tags" Target="../tags/tag849.xml"/><Relationship Id="rId31" Type="http://schemas.openxmlformats.org/officeDocument/2006/relationships/chart" Target="../charts/chart6.xml"/><Relationship Id="rId4" Type="http://schemas.openxmlformats.org/officeDocument/2006/relationships/tags" Target="../tags/tag834.xml"/><Relationship Id="rId9" Type="http://schemas.openxmlformats.org/officeDocument/2006/relationships/tags" Target="../tags/tag839.xml"/><Relationship Id="rId14" Type="http://schemas.openxmlformats.org/officeDocument/2006/relationships/tags" Target="../tags/tag844.xml"/><Relationship Id="rId22" Type="http://schemas.openxmlformats.org/officeDocument/2006/relationships/tags" Target="../tags/tag852.xml"/><Relationship Id="rId27" Type="http://schemas.openxmlformats.org/officeDocument/2006/relationships/tags" Target="../tags/tag857.xml"/><Relationship Id="rId30" Type="http://schemas.openxmlformats.org/officeDocument/2006/relationships/image" Target="../media/image18.emf"/></Relationships>
</file>

<file path=ppt/slides/_rels/slide49.xml.rels><?xml version="1.0" encoding="UTF-8" standalone="yes"?>
<Relationships xmlns="http://schemas.openxmlformats.org/package/2006/relationships"><Relationship Id="rId8" Type="http://schemas.openxmlformats.org/officeDocument/2006/relationships/tags" Target="../tags/tag865.xml"/><Relationship Id="rId13" Type="http://schemas.openxmlformats.org/officeDocument/2006/relationships/tags" Target="../tags/tag870.xml"/><Relationship Id="rId18" Type="http://schemas.openxmlformats.org/officeDocument/2006/relationships/tags" Target="../tags/tag875.xml"/><Relationship Id="rId26" Type="http://schemas.openxmlformats.org/officeDocument/2006/relationships/chart" Target="../charts/chart7.xml"/><Relationship Id="rId3" Type="http://schemas.openxmlformats.org/officeDocument/2006/relationships/tags" Target="../tags/tag860.xml"/><Relationship Id="rId21" Type="http://schemas.openxmlformats.org/officeDocument/2006/relationships/tags" Target="../tags/tag878.xml"/><Relationship Id="rId7" Type="http://schemas.openxmlformats.org/officeDocument/2006/relationships/tags" Target="../tags/tag864.xml"/><Relationship Id="rId12" Type="http://schemas.openxmlformats.org/officeDocument/2006/relationships/tags" Target="../tags/tag869.xml"/><Relationship Id="rId17" Type="http://schemas.openxmlformats.org/officeDocument/2006/relationships/tags" Target="../tags/tag874.xml"/><Relationship Id="rId25" Type="http://schemas.openxmlformats.org/officeDocument/2006/relationships/image" Target="../media/image18.emf"/><Relationship Id="rId2" Type="http://schemas.openxmlformats.org/officeDocument/2006/relationships/tags" Target="../tags/tag859.xml"/><Relationship Id="rId16" Type="http://schemas.openxmlformats.org/officeDocument/2006/relationships/tags" Target="../tags/tag873.xml"/><Relationship Id="rId20" Type="http://schemas.openxmlformats.org/officeDocument/2006/relationships/tags" Target="../tags/tag877.xml"/><Relationship Id="rId1" Type="http://schemas.openxmlformats.org/officeDocument/2006/relationships/tags" Target="../tags/tag858.xml"/><Relationship Id="rId6" Type="http://schemas.openxmlformats.org/officeDocument/2006/relationships/tags" Target="../tags/tag863.xml"/><Relationship Id="rId11" Type="http://schemas.openxmlformats.org/officeDocument/2006/relationships/tags" Target="../tags/tag868.xml"/><Relationship Id="rId24" Type="http://schemas.openxmlformats.org/officeDocument/2006/relationships/oleObject" Target="../embeddings/oleObject79.bin"/><Relationship Id="rId5" Type="http://schemas.openxmlformats.org/officeDocument/2006/relationships/tags" Target="../tags/tag862.xml"/><Relationship Id="rId15" Type="http://schemas.openxmlformats.org/officeDocument/2006/relationships/tags" Target="../tags/tag872.xml"/><Relationship Id="rId23" Type="http://schemas.openxmlformats.org/officeDocument/2006/relationships/slideLayout" Target="../slideLayouts/slideLayout10.xml"/><Relationship Id="rId10" Type="http://schemas.openxmlformats.org/officeDocument/2006/relationships/tags" Target="../tags/tag867.xml"/><Relationship Id="rId19" Type="http://schemas.openxmlformats.org/officeDocument/2006/relationships/tags" Target="../tags/tag876.xml"/><Relationship Id="rId4" Type="http://schemas.openxmlformats.org/officeDocument/2006/relationships/tags" Target="../tags/tag861.xml"/><Relationship Id="rId9" Type="http://schemas.openxmlformats.org/officeDocument/2006/relationships/tags" Target="../tags/tag866.xml"/><Relationship Id="rId14" Type="http://schemas.openxmlformats.org/officeDocument/2006/relationships/tags" Target="../tags/tag871.xml"/><Relationship Id="rId22" Type="http://schemas.openxmlformats.org/officeDocument/2006/relationships/tags" Target="../tags/tag87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97.xml"/></Relationships>
</file>

<file path=ppt/slides/_rels/slide50.xml.rels><?xml version="1.0" encoding="UTF-8" standalone="yes"?>
<Relationships xmlns="http://schemas.openxmlformats.org/package/2006/relationships"><Relationship Id="rId13" Type="http://schemas.openxmlformats.org/officeDocument/2006/relationships/tags" Target="../tags/tag892.xml"/><Relationship Id="rId18" Type="http://schemas.openxmlformats.org/officeDocument/2006/relationships/tags" Target="../tags/tag897.xml"/><Relationship Id="rId26" Type="http://schemas.openxmlformats.org/officeDocument/2006/relationships/tags" Target="../tags/tag905.xml"/><Relationship Id="rId39" Type="http://schemas.openxmlformats.org/officeDocument/2006/relationships/tags" Target="../tags/tag918.xml"/><Relationship Id="rId21" Type="http://schemas.openxmlformats.org/officeDocument/2006/relationships/tags" Target="../tags/tag900.xml"/><Relationship Id="rId34" Type="http://schemas.openxmlformats.org/officeDocument/2006/relationships/tags" Target="../tags/tag913.xml"/><Relationship Id="rId42" Type="http://schemas.openxmlformats.org/officeDocument/2006/relationships/oleObject" Target="../embeddings/oleObject80.bin"/><Relationship Id="rId7" Type="http://schemas.openxmlformats.org/officeDocument/2006/relationships/tags" Target="../tags/tag886.xml"/><Relationship Id="rId2" Type="http://schemas.openxmlformats.org/officeDocument/2006/relationships/tags" Target="../tags/tag881.xml"/><Relationship Id="rId16" Type="http://schemas.openxmlformats.org/officeDocument/2006/relationships/tags" Target="../tags/tag895.xml"/><Relationship Id="rId20" Type="http://schemas.openxmlformats.org/officeDocument/2006/relationships/tags" Target="../tags/tag899.xml"/><Relationship Id="rId29" Type="http://schemas.openxmlformats.org/officeDocument/2006/relationships/tags" Target="../tags/tag908.xml"/><Relationship Id="rId41" Type="http://schemas.openxmlformats.org/officeDocument/2006/relationships/slideLayout" Target="../slideLayouts/slideLayout10.xml"/><Relationship Id="rId1" Type="http://schemas.openxmlformats.org/officeDocument/2006/relationships/tags" Target="../tags/tag880.xml"/><Relationship Id="rId6" Type="http://schemas.openxmlformats.org/officeDocument/2006/relationships/tags" Target="../tags/tag885.xml"/><Relationship Id="rId11" Type="http://schemas.openxmlformats.org/officeDocument/2006/relationships/tags" Target="../tags/tag890.xml"/><Relationship Id="rId24" Type="http://schemas.openxmlformats.org/officeDocument/2006/relationships/tags" Target="../tags/tag903.xml"/><Relationship Id="rId32" Type="http://schemas.openxmlformats.org/officeDocument/2006/relationships/tags" Target="../tags/tag911.xml"/><Relationship Id="rId37" Type="http://schemas.openxmlformats.org/officeDocument/2006/relationships/tags" Target="../tags/tag916.xml"/><Relationship Id="rId40" Type="http://schemas.openxmlformats.org/officeDocument/2006/relationships/tags" Target="../tags/tag919.xml"/><Relationship Id="rId5" Type="http://schemas.openxmlformats.org/officeDocument/2006/relationships/tags" Target="../tags/tag884.xml"/><Relationship Id="rId15" Type="http://schemas.openxmlformats.org/officeDocument/2006/relationships/tags" Target="../tags/tag894.xml"/><Relationship Id="rId23" Type="http://schemas.openxmlformats.org/officeDocument/2006/relationships/tags" Target="../tags/tag902.xml"/><Relationship Id="rId28" Type="http://schemas.openxmlformats.org/officeDocument/2006/relationships/tags" Target="../tags/tag907.xml"/><Relationship Id="rId36" Type="http://schemas.openxmlformats.org/officeDocument/2006/relationships/tags" Target="../tags/tag915.xml"/><Relationship Id="rId10" Type="http://schemas.openxmlformats.org/officeDocument/2006/relationships/tags" Target="../tags/tag889.xml"/><Relationship Id="rId19" Type="http://schemas.openxmlformats.org/officeDocument/2006/relationships/tags" Target="../tags/tag898.xml"/><Relationship Id="rId31" Type="http://schemas.openxmlformats.org/officeDocument/2006/relationships/tags" Target="../tags/tag910.xml"/><Relationship Id="rId44" Type="http://schemas.openxmlformats.org/officeDocument/2006/relationships/chart" Target="../charts/chart8.xml"/><Relationship Id="rId4" Type="http://schemas.openxmlformats.org/officeDocument/2006/relationships/tags" Target="../tags/tag883.xml"/><Relationship Id="rId9" Type="http://schemas.openxmlformats.org/officeDocument/2006/relationships/tags" Target="../tags/tag888.xml"/><Relationship Id="rId14" Type="http://schemas.openxmlformats.org/officeDocument/2006/relationships/tags" Target="../tags/tag893.xml"/><Relationship Id="rId22" Type="http://schemas.openxmlformats.org/officeDocument/2006/relationships/tags" Target="../tags/tag901.xml"/><Relationship Id="rId27" Type="http://schemas.openxmlformats.org/officeDocument/2006/relationships/tags" Target="../tags/tag906.xml"/><Relationship Id="rId30" Type="http://schemas.openxmlformats.org/officeDocument/2006/relationships/tags" Target="../tags/tag909.xml"/><Relationship Id="rId35" Type="http://schemas.openxmlformats.org/officeDocument/2006/relationships/tags" Target="../tags/tag914.xml"/><Relationship Id="rId43" Type="http://schemas.openxmlformats.org/officeDocument/2006/relationships/image" Target="../media/image20.emf"/><Relationship Id="rId8" Type="http://schemas.openxmlformats.org/officeDocument/2006/relationships/tags" Target="../tags/tag887.xml"/><Relationship Id="rId3" Type="http://schemas.openxmlformats.org/officeDocument/2006/relationships/tags" Target="../tags/tag882.xml"/><Relationship Id="rId12" Type="http://schemas.openxmlformats.org/officeDocument/2006/relationships/tags" Target="../tags/tag891.xml"/><Relationship Id="rId17" Type="http://schemas.openxmlformats.org/officeDocument/2006/relationships/tags" Target="../tags/tag896.xml"/><Relationship Id="rId25" Type="http://schemas.openxmlformats.org/officeDocument/2006/relationships/tags" Target="../tags/tag904.xml"/><Relationship Id="rId33" Type="http://schemas.openxmlformats.org/officeDocument/2006/relationships/tags" Target="../tags/tag912.xml"/><Relationship Id="rId38" Type="http://schemas.openxmlformats.org/officeDocument/2006/relationships/tags" Target="../tags/tag917.xml"/></Relationships>
</file>

<file path=ppt/slides/_rels/slide51.xml.rels><?xml version="1.0" encoding="UTF-8" standalone="yes"?>
<Relationships xmlns="http://schemas.openxmlformats.org/package/2006/relationships"><Relationship Id="rId13" Type="http://schemas.openxmlformats.org/officeDocument/2006/relationships/tags" Target="../tags/tag932.xml"/><Relationship Id="rId18" Type="http://schemas.openxmlformats.org/officeDocument/2006/relationships/tags" Target="../tags/tag937.xml"/><Relationship Id="rId26" Type="http://schemas.openxmlformats.org/officeDocument/2006/relationships/tags" Target="../tags/tag945.xml"/><Relationship Id="rId21" Type="http://schemas.openxmlformats.org/officeDocument/2006/relationships/tags" Target="../tags/tag940.xml"/><Relationship Id="rId34" Type="http://schemas.openxmlformats.org/officeDocument/2006/relationships/tags" Target="../tags/tag953.xml"/><Relationship Id="rId7" Type="http://schemas.openxmlformats.org/officeDocument/2006/relationships/tags" Target="../tags/tag926.xml"/><Relationship Id="rId12" Type="http://schemas.openxmlformats.org/officeDocument/2006/relationships/tags" Target="../tags/tag931.xml"/><Relationship Id="rId17" Type="http://schemas.openxmlformats.org/officeDocument/2006/relationships/tags" Target="../tags/tag936.xml"/><Relationship Id="rId25" Type="http://schemas.openxmlformats.org/officeDocument/2006/relationships/tags" Target="../tags/tag944.xml"/><Relationship Id="rId33" Type="http://schemas.openxmlformats.org/officeDocument/2006/relationships/tags" Target="../tags/tag952.xml"/><Relationship Id="rId38" Type="http://schemas.openxmlformats.org/officeDocument/2006/relationships/chart" Target="../charts/chart9.xml"/><Relationship Id="rId2" Type="http://schemas.openxmlformats.org/officeDocument/2006/relationships/tags" Target="../tags/tag921.xml"/><Relationship Id="rId16" Type="http://schemas.openxmlformats.org/officeDocument/2006/relationships/tags" Target="../tags/tag935.xml"/><Relationship Id="rId20" Type="http://schemas.openxmlformats.org/officeDocument/2006/relationships/tags" Target="../tags/tag939.xml"/><Relationship Id="rId29" Type="http://schemas.openxmlformats.org/officeDocument/2006/relationships/tags" Target="../tags/tag948.xml"/><Relationship Id="rId1" Type="http://schemas.openxmlformats.org/officeDocument/2006/relationships/tags" Target="../tags/tag920.xml"/><Relationship Id="rId6" Type="http://schemas.openxmlformats.org/officeDocument/2006/relationships/tags" Target="../tags/tag925.xml"/><Relationship Id="rId11" Type="http://schemas.openxmlformats.org/officeDocument/2006/relationships/tags" Target="../tags/tag930.xml"/><Relationship Id="rId24" Type="http://schemas.openxmlformats.org/officeDocument/2006/relationships/tags" Target="../tags/tag943.xml"/><Relationship Id="rId32" Type="http://schemas.openxmlformats.org/officeDocument/2006/relationships/tags" Target="../tags/tag951.xml"/><Relationship Id="rId37" Type="http://schemas.openxmlformats.org/officeDocument/2006/relationships/image" Target="../media/image18.emf"/><Relationship Id="rId5" Type="http://schemas.openxmlformats.org/officeDocument/2006/relationships/tags" Target="../tags/tag924.xml"/><Relationship Id="rId15" Type="http://schemas.openxmlformats.org/officeDocument/2006/relationships/tags" Target="../tags/tag934.xml"/><Relationship Id="rId23" Type="http://schemas.openxmlformats.org/officeDocument/2006/relationships/tags" Target="../tags/tag942.xml"/><Relationship Id="rId28" Type="http://schemas.openxmlformats.org/officeDocument/2006/relationships/tags" Target="../tags/tag947.xml"/><Relationship Id="rId36" Type="http://schemas.openxmlformats.org/officeDocument/2006/relationships/oleObject" Target="../embeddings/oleObject81.bin"/><Relationship Id="rId10" Type="http://schemas.openxmlformats.org/officeDocument/2006/relationships/tags" Target="../tags/tag929.xml"/><Relationship Id="rId19" Type="http://schemas.openxmlformats.org/officeDocument/2006/relationships/tags" Target="../tags/tag938.xml"/><Relationship Id="rId31" Type="http://schemas.openxmlformats.org/officeDocument/2006/relationships/tags" Target="../tags/tag950.xml"/><Relationship Id="rId4" Type="http://schemas.openxmlformats.org/officeDocument/2006/relationships/tags" Target="../tags/tag923.xml"/><Relationship Id="rId9" Type="http://schemas.openxmlformats.org/officeDocument/2006/relationships/tags" Target="../tags/tag928.xml"/><Relationship Id="rId14" Type="http://schemas.openxmlformats.org/officeDocument/2006/relationships/tags" Target="../tags/tag933.xml"/><Relationship Id="rId22" Type="http://schemas.openxmlformats.org/officeDocument/2006/relationships/tags" Target="../tags/tag941.xml"/><Relationship Id="rId27" Type="http://schemas.openxmlformats.org/officeDocument/2006/relationships/tags" Target="../tags/tag946.xml"/><Relationship Id="rId30" Type="http://schemas.openxmlformats.org/officeDocument/2006/relationships/tags" Target="../tags/tag949.xml"/><Relationship Id="rId35" Type="http://schemas.openxmlformats.org/officeDocument/2006/relationships/slideLayout" Target="../slideLayouts/slideLayout10.xml"/><Relationship Id="rId8" Type="http://schemas.openxmlformats.org/officeDocument/2006/relationships/tags" Target="../tags/tag927.xml"/><Relationship Id="rId3" Type="http://schemas.openxmlformats.org/officeDocument/2006/relationships/tags" Target="../tags/tag922.xml"/></Relationships>
</file>

<file path=ppt/slides/_rels/slide52.xml.rels><?xml version="1.0" encoding="UTF-8" standalone="yes"?>
<Relationships xmlns="http://schemas.openxmlformats.org/package/2006/relationships"><Relationship Id="rId8" Type="http://schemas.openxmlformats.org/officeDocument/2006/relationships/tags" Target="../tags/tag961.xml"/><Relationship Id="rId13" Type="http://schemas.openxmlformats.org/officeDocument/2006/relationships/tags" Target="../tags/tag966.xml"/><Relationship Id="rId18" Type="http://schemas.openxmlformats.org/officeDocument/2006/relationships/tags" Target="../tags/tag971.xml"/><Relationship Id="rId26" Type="http://schemas.openxmlformats.org/officeDocument/2006/relationships/image" Target="../media/image18.emf"/><Relationship Id="rId3" Type="http://schemas.openxmlformats.org/officeDocument/2006/relationships/tags" Target="../tags/tag956.xml"/><Relationship Id="rId21" Type="http://schemas.openxmlformats.org/officeDocument/2006/relationships/tags" Target="../tags/tag974.xml"/><Relationship Id="rId7" Type="http://schemas.openxmlformats.org/officeDocument/2006/relationships/tags" Target="../tags/tag960.xml"/><Relationship Id="rId12" Type="http://schemas.openxmlformats.org/officeDocument/2006/relationships/tags" Target="../tags/tag965.xml"/><Relationship Id="rId17" Type="http://schemas.openxmlformats.org/officeDocument/2006/relationships/tags" Target="../tags/tag970.xml"/><Relationship Id="rId25" Type="http://schemas.openxmlformats.org/officeDocument/2006/relationships/oleObject" Target="../embeddings/oleObject82.bin"/><Relationship Id="rId2" Type="http://schemas.openxmlformats.org/officeDocument/2006/relationships/tags" Target="../tags/tag955.xml"/><Relationship Id="rId16" Type="http://schemas.openxmlformats.org/officeDocument/2006/relationships/tags" Target="../tags/tag969.xml"/><Relationship Id="rId20" Type="http://schemas.openxmlformats.org/officeDocument/2006/relationships/tags" Target="../tags/tag973.xml"/><Relationship Id="rId1" Type="http://schemas.openxmlformats.org/officeDocument/2006/relationships/tags" Target="../tags/tag954.xml"/><Relationship Id="rId6" Type="http://schemas.openxmlformats.org/officeDocument/2006/relationships/tags" Target="../tags/tag959.xml"/><Relationship Id="rId11" Type="http://schemas.openxmlformats.org/officeDocument/2006/relationships/tags" Target="../tags/tag964.xml"/><Relationship Id="rId24" Type="http://schemas.openxmlformats.org/officeDocument/2006/relationships/notesSlide" Target="../notesSlides/notesSlide6.xml"/><Relationship Id="rId5" Type="http://schemas.openxmlformats.org/officeDocument/2006/relationships/tags" Target="../tags/tag958.xml"/><Relationship Id="rId15" Type="http://schemas.openxmlformats.org/officeDocument/2006/relationships/tags" Target="../tags/tag968.xml"/><Relationship Id="rId23" Type="http://schemas.openxmlformats.org/officeDocument/2006/relationships/slideLayout" Target="../slideLayouts/slideLayout10.xml"/><Relationship Id="rId10" Type="http://schemas.openxmlformats.org/officeDocument/2006/relationships/tags" Target="../tags/tag963.xml"/><Relationship Id="rId19" Type="http://schemas.openxmlformats.org/officeDocument/2006/relationships/tags" Target="../tags/tag972.xml"/><Relationship Id="rId4" Type="http://schemas.openxmlformats.org/officeDocument/2006/relationships/tags" Target="../tags/tag957.xml"/><Relationship Id="rId9" Type="http://schemas.openxmlformats.org/officeDocument/2006/relationships/tags" Target="../tags/tag962.xml"/><Relationship Id="rId14" Type="http://schemas.openxmlformats.org/officeDocument/2006/relationships/tags" Target="../tags/tag967.xml"/><Relationship Id="rId22" Type="http://schemas.openxmlformats.org/officeDocument/2006/relationships/tags" Target="../tags/tag975.xml"/><Relationship Id="rId27" Type="http://schemas.openxmlformats.org/officeDocument/2006/relationships/chart" Target="../charts/chart10.xml"/></Relationships>
</file>

<file path=ppt/slides/_rels/slide53.xml.rels><?xml version="1.0" encoding="UTF-8" standalone="yes"?>
<Relationships xmlns="http://schemas.openxmlformats.org/package/2006/relationships"><Relationship Id="rId8" Type="http://schemas.openxmlformats.org/officeDocument/2006/relationships/tags" Target="../tags/tag983.xml"/><Relationship Id="rId13" Type="http://schemas.openxmlformats.org/officeDocument/2006/relationships/tags" Target="../tags/tag988.xml"/><Relationship Id="rId18" Type="http://schemas.openxmlformats.org/officeDocument/2006/relationships/tags" Target="../tags/tag993.xml"/><Relationship Id="rId26" Type="http://schemas.openxmlformats.org/officeDocument/2006/relationships/image" Target="../media/image18.emf"/><Relationship Id="rId3" Type="http://schemas.openxmlformats.org/officeDocument/2006/relationships/tags" Target="../tags/tag978.xml"/><Relationship Id="rId21" Type="http://schemas.openxmlformats.org/officeDocument/2006/relationships/tags" Target="../tags/tag996.xml"/><Relationship Id="rId7" Type="http://schemas.openxmlformats.org/officeDocument/2006/relationships/tags" Target="../tags/tag982.xml"/><Relationship Id="rId12" Type="http://schemas.openxmlformats.org/officeDocument/2006/relationships/tags" Target="../tags/tag987.xml"/><Relationship Id="rId17" Type="http://schemas.openxmlformats.org/officeDocument/2006/relationships/tags" Target="../tags/tag992.xml"/><Relationship Id="rId25" Type="http://schemas.openxmlformats.org/officeDocument/2006/relationships/oleObject" Target="../embeddings/oleObject83.bin"/><Relationship Id="rId2" Type="http://schemas.openxmlformats.org/officeDocument/2006/relationships/tags" Target="../tags/tag977.xml"/><Relationship Id="rId16" Type="http://schemas.openxmlformats.org/officeDocument/2006/relationships/tags" Target="../tags/tag991.xml"/><Relationship Id="rId20" Type="http://schemas.openxmlformats.org/officeDocument/2006/relationships/tags" Target="../tags/tag995.xml"/><Relationship Id="rId1" Type="http://schemas.openxmlformats.org/officeDocument/2006/relationships/tags" Target="../tags/tag976.xml"/><Relationship Id="rId6" Type="http://schemas.openxmlformats.org/officeDocument/2006/relationships/tags" Target="../tags/tag981.xml"/><Relationship Id="rId11" Type="http://schemas.openxmlformats.org/officeDocument/2006/relationships/tags" Target="../tags/tag986.xml"/><Relationship Id="rId24" Type="http://schemas.openxmlformats.org/officeDocument/2006/relationships/slideLayout" Target="../slideLayouts/slideLayout10.xml"/><Relationship Id="rId5" Type="http://schemas.openxmlformats.org/officeDocument/2006/relationships/tags" Target="../tags/tag980.xml"/><Relationship Id="rId15" Type="http://schemas.openxmlformats.org/officeDocument/2006/relationships/tags" Target="../tags/tag990.xml"/><Relationship Id="rId23" Type="http://schemas.openxmlformats.org/officeDocument/2006/relationships/tags" Target="../tags/tag998.xml"/><Relationship Id="rId10" Type="http://schemas.openxmlformats.org/officeDocument/2006/relationships/tags" Target="../tags/tag985.xml"/><Relationship Id="rId19" Type="http://schemas.openxmlformats.org/officeDocument/2006/relationships/tags" Target="../tags/tag994.xml"/><Relationship Id="rId4" Type="http://schemas.openxmlformats.org/officeDocument/2006/relationships/tags" Target="../tags/tag979.xml"/><Relationship Id="rId9" Type="http://schemas.openxmlformats.org/officeDocument/2006/relationships/tags" Target="../tags/tag984.xml"/><Relationship Id="rId14" Type="http://schemas.openxmlformats.org/officeDocument/2006/relationships/tags" Target="../tags/tag989.xml"/><Relationship Id="rId22" Type="http://schemas.openxmlformats.org/officeDocument/2006/relationships/tags" Target="../tags/tag997.xml"/><Relationship Id="rId27" Type="http://schemas.openxmlformats.org/officeDocument/2006/relationships/chart" Target="../charts/char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2.xml"/><Relationship Id="rId1" Type="http://schemas.openxmlformats.org/officeDocument/2006/relationships/tags" Target="../tags/tag398.xml"/><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8" Type="http://schemas.openxmlformats.org/officeDocument/2006/relationships/tags" Target="../tags/tag406.xml"/><Relationship Id="rId13" Type="http://schemas.openxmlformats.org/officeDocument/2006/relationships/oleObject" Target="../embeddings/oleObject41.bin"/><Relationship Id="rId18" Type="http://schemas.openxmlformats.org/officeDocument/2006/relationships/slide" Target="slide35.xml"/><Relationship Id="rId3" Type="http://schemas.openxmlformats.org/officeDocument/2006/relationships/tags" Target="../tags/tag401.xml"/><Relationship Id="rId7" Type="http://schemas.openxmlformats.org/officeDocument/2006/relationships/tags" Target="../tags/tag405.xml"/><Relationship Id="rId12" Type="http://schemas.openxmlformats.org/officeDocument/2006/relationships/slideLayout" Target="../slideLayouts/slideLayout3.xml"/><Relationship Id="rId17" Type="http://schemas.openxmlformats.org/officeDocument/2006/relationships/slide" Target="slide25.xml"/><Relationship Id="rId2" Type="http://schemas.openxmlformats.org/officeDocument/2006/relationships/tags" Target="../tags/tag400.xml"/><Relationship Id="rId16" Type="http://schemas.openxmlformats.org/officeDocument/2006/relationships/slide" Target="slide13.xml"/><Relationship Id="rId1" Type="http://schemas.openxmlformats.org/officeDocument/2006/relationships/tags" Target="../tags/tag399.xml"/><Relationship Id="rId6" Type="http://schemas.openxmlformats.org/officeDocument/2006/relationships/tags" Target="../tags/tag404.xml"/><Relationship Id="rId11" Type="http://schemas.openxmlformats.org/officeDocument/2006/relationships/tags" Target="../tags/tag409.xml"/><Relationship Id="rId5" Type="http://schemas.openxmlformats.org/officeDocument/2006/relationships/tags" Target="../tags/tag403.xml"/><Relationship Id="rId15" Type="http://schemas.openxmlformats.org/officeDocument/2006/relationships/slide" Target="slide3.xml"/><Relationship Id="rId10" Type="http://schemas.openxmlformats.org/officeDocument/2006/relationships/tags" Target="../tags/tag408.xml"/><Relationship Id="rId19" Type="http://schemas.openxmlformats.org/officeDocument/2006/relationships/slide" Target="slide39.xml"/><Relationship Id="rId4" Type="http://schemas.openxmlformats.org/officeDocument/2006/relationships/tags" Target="../tags/tag402.xml"/><Relationship Id="rId9" Type="http://schemas.openxmlformats.org/officeDocument/2006/relationships/tags" Target="../tags/tag407.xml"/><Relationship Id="rId14" Type="http://schemas.openxmlformats.org/officeDocument/2006/relationships/image" Target="../media/image17.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FC82A3A-0A2D-4C91-9164-E53833C359F6}"/>
              </a:ext>
            </a:extLst>
          </p:cNvPr>
          <p:cNvGraphicFramePr>
            <a:graphicFrameLocks noChangeAspect="1"/>
          </p:cNvGraphicFramePr>
          <p:nvPr>
            <p:custDataLst>
              <p:tags r:id="rId2"/>
            </p:custDataLst>
            <p:extLst>
              <p:ext uri="{D42A27DB-BD31-4B8C-83A1-F6EECF244321}">
                <p14:modId xmlns:p14="http://schemas.microsoft.com/office/powerpoint/2010/main" val="13261830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72" imgH="588" progId="TCLayout.ActiveDocument.1">
                  <p:embed/>
                </p:oleObj>
              </mc:Choice>
              <mc:Fallback>
                <p:oleObj name="think-cell Slide" r:id="rId9" imgW="572" imgH="588" progId="TCLayout.ActiveDocument.1">
                  <p:embed/>
                  <p:pic>
                    <p:nvPicPr>
                      <p:cNvPr id="3" name="Object 6" hidden="1">
                        <a:extLst>
                          <a:ext uri="{FF2B5EF4-FFF2-40B4-BE49-F238E27FC236}">
                            <a16:creationId xmlns:a16="http://schemas.microsoft.com/office/drawing/2014/main" id="{DFC82A3A-0A2D-4C91-9164-E53833C359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08DE052-9238-470A-B7A3-D8EB461E3CEB}"/>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US" sz="4400" b="1">
              <a:solidFill>
                <a:schemeClr val="bg1"/>
              </a:solidFill>
              <a:latin typeface="Georgia" panose="02040502050405020303" pitchFamily="18" charset="0"/>
              <a:ea typeface="+mj-ea"/>
              <a:cs typeface="+mj-cs"/>
              <a:sym typeface="Georgia" panose="02040502050405020303" pitchFamily="18" charset="0"/>
            </a:endParaRPr>
          </a:p>
        </p:txBody>
      </p:sp>
      <p:sp>
        <p:nvSpPr>
          <p:cNvPr id="4" name="Title">
            <a:extLst>
              <a:ext uri="{FF2B5EF4-FFF2-40B4-BE49-F238E27FC236}">
                <a16:creationId xmlns:a16="http://schemas.microsoft.com/office/drawing/2014/main" id="{FA5D4630-F7DD-45DE-8B28-13C4C3DDAD21}"/>
              </a:ext>
            </a:extLst>
          </p:cNvPr>
          <p:cNvSpPr>
            <a:spLocks noGrp="1"/>
          </p:cNvSpPr>
          <p:nvPr>
            <p:ph type="title"/>
            <p:custDataLst>
              <p:tags r:id="rId4"/>
            </p:custDataLst>
          </p:nvPr>
        </p:nvSpPr>
        <p:spPr>
          <a:xfrm>
            <a:off x="5219700" y="2617296"/>
            <a:ext cx="6415088" cy="1107996"/>
          </a:xfrm>
        </p:spPr>
        <p:txBody>
          <a:bodyPr vert="horz" anchor="t">
            <a:spAutoFit/>
          </a:bodyPr>
          <a:lstStyle/>
          <a:p>
            <a:r>
              <a:rPr lang="en-US" sz="3600">
                <a:latin typeface="+mn-lt"/>
              </a:rPr>
              <a:t>Large Load Interconnection Batch Study Workshop</a:t>
            </a:r>
          </a:p>
        </p:txBody>
      </p:sp>
      <p:pic>
        <p:nvPicPr>
          <p:cNvPr id="1026" name="Picture 2" descr="What is ERCOT? | Electric Reliability Council of Texas">
            <a:extLst>
              <a:ext uri="{FF2B5EF4-FFF2-40B4-BE49-F238E27FC236}">
                <a16:creationId xmlns:a16="http://schemas.microsoft.com/office/drawing/2014/main" id="{276453CC-D41C-742E-51DF-E9A8DA587D7F}"/>
              </a:ext>
            </a:extLst>
          </p:cNvPr>
          <p:cNvPicPr>
            <a:picLocks noChangeAspect="1" noChangeArrowheads="1"/>
          </p:cNvPicPr>
          <p:nvPr/>
        </p:nvPicPr>
        <p:blipFill>
          <a:blip r:embed="rId11">
            <a:biLevel thresh="25000"/>
            <a:extLst>
              <a:ext uri="{28A0092B-C50C-407E-A947-70E740481C1C}">
                <a14:useLocalDpi xmlns:a14="http://schemas.microsoft.com/office/drawing/2010/main" val="0"/>
              </a:ext>
            </a:extLst>
          </a:blip>
          <a:srcRect/>
          <a:stretch>
            <a:fillRect/>
          </a:stretch>
        </p:blipFill>
        <p:spPr bwMode="auto">
          <a:xfrm>
            <a:off x="551942" y="4897315"/>
            <a:ext cx="2047351" cy="1074859"/>
          </a:xfrm>
          <a:prstGeom prst="rect">
            <a:avLst/>
          </a:prstGeom>
          <a:noFill/>
          <a:extLst>
            <a:ext uri="{909E8E84-426E-40DD-AFC4-6F175D3DCCD1}">
              <a14:hiddenFill xmlns:a14="http://schemas.microsoft.com/office/drawing/2010/main">
                <a:solidFill>
                  <a:srgbClr val="FFFFFF"/>
                </a:solidFill>
              </a14:hiddenFill>
            </a:ext>
          </a:extLst>
        </p:spPr>
      </p:pic>
      <p:sp>
        <p:nvSpPr>
          <p:cNvPr id="5" name="Documenttype">
            <a:extLst>
              <a:ext uri="{FF2B5EF4-FFF2-40B4-BE49-F238E27FC236}">
                <a16:creationId xmlns:a16="http://schemas.microsoft.com/office/drawing/2014/main" id="{DD8FE9DE-4BC5-C27C-2B66-C18BC8C026B4}"/>
              </a:ext>
            </a:extLst>
          </p:cNvPr>
          <p:cNvSpPr txBox="1">
            <a:spLocks/>
          </p:cNvSpPr>
          <p:nvPr>
            <p:custDataLst>
              <p:tags r:id="rId5"/>
            </p:custDataLst>
          </p:nvPr>
        </p:nvSpPr>
        <p:spPr>
          <a:xfrm>
            <a:off x="5232972" y="4973053"/>
            <a:ext cx="6018213" cy="276999"/>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buFont typeface="Segoe UI" panose="020B0502040204020203" pitchFamily="34" charset="0"/>
              <a:buNone/>
            </a:pPr>
            <a:r>
              <a:rPr lang="en-US" sz="1800"/>
              <a:t>February 26</a:t>
            </a:r>
            <a:r>
              <a:rPr lang="en-US" sz="1800" baseline="30000"/>
              <a:t>th</a:t>
            </a:r>
            <a:r>
              <a:rPr lang="en-US" sz="1800"/>
              <a:t>, 2026</a:t>
            </a:r>
          </a:p>
        </p:txBody>
      </p:sp>
      <p:sp>
        <p:nvSpPr>
          <p:cNvPr id="16" name="Documenttype">
            <a:extLst>
              <a:ext uri="{FF2B5EF4-FFF2-40B4-BE49-F238E27FC236}">
                <a16:creationId xmlns:a16="http://schemas.microsoft.com/office/drawing/2014/main" id="{0BB13B68-1A53-6458-0713-384D36038468}"/>
              </a:ext>
            </a:extLst>
          </p:cNvPr>
          <p:cNvSpPr txBox="1">
            <a:spLocks/>
          </p:cNvSpPr>
          <p:nvPr>
            <p:custDataLst>
              <p:tags r:id="rId6"/>
            </p:custDataLst>
          </p:nvPr>
        </p:nvSpPr>
        <p:spPr>
          <a:xfrm>
            <a:off x="5232972" y="3833013"/>
            <a:ext cx="6018213" cy="2400657"/>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buNone/>
            </a:pPr>
            <a:r>
              <a:rPr lang="en-US" sz="1800"/>
              <a:t>Workshop #3</a:t>
            </a:r>
          </a:p>
          <a:p>
            <a:pPr>
              <a:buNone/>
            </a:pPr>
            <a:endParaRPr lang="en-US" sz="1800"/>
          </a:p>
          <a:p>
            <a:pPr>
              <a:buNone/>
            </a:pPr>
            <a:endParaRPr lang="en-US" sz="1800"/>
          </a:p>
          <a:p>
            <a:pPr>
              <a:buNone/>
            </a:pPr>
            <a:endParaRPr lang="en-US" sz="1800"/>
          </a:p>
          <a:p>
            <a:pPr>
              <a:buNone/>
            </a:pPr>
            <a:endParaRPr lang="en-US" sz="1800"/>
          </a:p>
          <a:p>
            <a:pPr>
              <a:buNone/>
            </a:pPr>
            <a:endParaRPr lang="en-US" sz="1800"/>
          </a:p>
          <a:p>
            <a:pPr>
              <a:buNone/>
            </a:pPr>
            <a:r>
              <a:rPr lang="en-US" i="1">
                <a:solidFill>
                  <a:srgbClr val="FF0000"/>
                </a:solidFill>
              </a:rPr>
              <a:t>Version 2- Added slides 9 and 38 and minor edits</a:t>
            </a:r>
          </a:p>
        </p:txBody>
      </p:sp>
    </p:spTree>
    <p:custDataLst>
      <p:tags r:id="rId1"/>
    </p:custDataLst>
    <p:extLst>
      <p:ext uri="{BB962C8B-B14F-4D97-AF65-F5344CB8AC3E}">
        <p14:creationId xmlns:p14="http://schemas.microsoft.com/office/powerpoint/2010/main" val="824368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3A5B7-78E7-2815-1F77-CF3F637A4D06}"/>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6FCD0E9F-1A5F-EF10-4863-1A2F0F05E6A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7" name="think-cell data - do not delete" hidden="1">
                        <a:extLst>
                          <a:ext uri="{FF2B5EF4-FFF2-40B4-BE49-F238E27FC236}">
                            <a16:creationId xmlns:a16="http://schemas.microsoft.com/office/drawing/2014/main" id="{6FCD0E9F-1A5F-EF10-4863-1A2F0F05E6A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49645A0-9AB2-9781-94C4-DE0B24ED62D0}"/>
              </a:ext>
            </a:extLst>
          </p:cNvPr>
          <p:cNvSpPr>
            <a:spLocks noGrp="1"/>
          </p:cNvSpPr>
          <p:nvPr>
            <p:ph type="title"/>
          </p:nvPr>
        </p:nvSpPr>
        <p:spPr/>
        <p:txBody>
          <a:bodyPr vert="horz"/>
          <a:lstStyle/>
          <a:p>
            <a:r>
              <a:rPr lang="en-US"/>
              <a:t>Batch Zero Study Scope Overview</a:t>
            </a:r>
          </a:p>
        </p:txBody>
      </p:sp>
      <p:sp>
        <p:nvSpPr>
          <p:cNvPr id="3" name="Slide Number Placeholder 5">
            <a:extLst>
              <a:ext uri="{FF2B5EF4-FFF2-40B4-BE49-F238E27FC236}">
                <a16:creationId xmlns:a16="http://schemas.microsoft.com/office/drawing/2014/main" id="{31BBAF2C-D10E-7BEB-E5AE-80E3E74A015A}"/>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srgbClr val="7C858C"/>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7C858C"/>
              </a:solidFill>
              <a:effectLst/>
              <a:uLnTx/>
              <a:uFillTx/>
              <a:latin typeface="Arial"/>
              <a:ea typeface="+mn-ea"/>
              <a:cs typeface="+mn-cs"/>
            </a:endParaRPr>
          </a:p>
        </p:txBody>
      </p:sp>
      <p:sp>
        <p:nvSpPr>
          <p:cNvPr id="4" name="Content Placeholder 3">
            <a:extLst>
              <a:ext uri="{FF2B5EF4-FFF2-40B4-BE49-F238E27FC236}">
                <a16:creationId xmlns:a16="http://schemas.microsoft.com/office/drawing/2014/main" id="{C1F587B7-D02D-B6F0-CC68-02C9063ED31C}"/>
              </a:ext>
            </a:extLst>
          </p:cNvPr>
          <p:cNvSpPr>
            <a:spLocks noGrp="1"/>
          </p:cNvSpPr>
          <p:nvPr>
            <p:ph idx="12"/>
          </p:nvPr>
        </p:nvSpPr>
        <p:spPr>
          <a:xfrm>
            <a:off x="616323" y="1058217"/>
            <a:ext cx="2895065" cy="4999684"/>
          </a:xfrm>
        </p:spPr>
        <p:txBody>
          <a:bodyPr vert="horz" lIns="91440" tIns="91440" rIns="91440" bIns="91440" rtlCol="0" anchor="t">
            <a:noAutofit/>
          </a:bodyPr>
          <a:lstStyle/>
          <a:p>
            <a:r>
              <a:rPr lang="en-US" sz="1200" b="1"/>
              <a:t>Key Design Considerations</a:t>
            </a:r>
          </a:p>
          <a:p>
            <a:pPr marL="285750" indent="-285750">
              <a:spcBef>
                <a:spcPts val="300"/>
              </a:spcBef>
              <a:buFont typeface="Arial" panose="020B0604020202020204" pitchFamily="34" charset="0"/>
              <a:buChar char="•"/>
            </a:pPr>
            <a:r>
              <a:rPr lang="en-US" sz="1200" b="1"/>
              <a:t>One consistent, system-wide reliability study:</a:t>
            </a:r>
            <a:r>
              <a:rPr lang="en-US" sz="1200"/>
              <a:t> ERCOT evaluates all Batch Zero-eligible Large Loads using a common set of assumptions, criteria, and cases to identify system limitations and needed upgrades</a:t>
            </a:r>
            <a:endParaRPr lang="en-US" sz="1200">
              <a:cs typeface="Arial"/>
            </a:endParaRPr>
          </a:p>
          <a:p>
            <a:pPr marL="285750" indent="-285750">
              <a:spcBef>
                <a:spcPts val="300"/>
              </a:spcBef>
              <a:buFont typeface="Arial" panose="020B0604020202020204" pitchFamily="34" charset="0"/>
              <a:buChar char="•"/>
            </a:pPr>
            <a:r>
              <a:rPr lang="en-US" sz="1200" b="1"/>
              <a:t>Clear, year-by-year outcomes: </a:t>
            </a:r>
            <a:r>
              <a:rPr lang="en-US" sz="1200"/>
              <a:t>for each assessed Large Load, the study determines the maximum peak MW that can be reliably served each year (2028–2033) and the transmission upgrades needed to increase service toward the requested level</a:t>
            </a:r>
            <a:endParaRPr lang="en-US" sz="1200">
              <a:cs typeface="Arial"/>
            </a:endParaRPr>
          </a:p>
        </p:txBody>
      </p:sp>
      <p:sp>
        <p:nvSpPr>
          <p:cNvPr id="5" name="Content Placeholder 4">
            <a:extLst>
              <a:ext uri="{FF2B5EF4-FFF2-40B4-BE49-F238E27FC236}">
                <a16:creationId xmlns:a16="http://schemas.microsoft.com/office/drawing/2014/main" id="{BE63CD4C-214D-1E8A-1A92-060862E1E8E4}"/>
              </a:ext>
            </a:extLst>
          </p:cNvPr>
          <p:cNvSpPr>
            <a:spLocks noGrp="1"/>
          </p:cNvSpPr>
          <p:nvPr>
            <p:ph idx="13"/>
          </p:nvPr>
        </p:nvSpPr>
        <p:spPr>
          <a:xfrm>
            <a:off x="3705224" y="1058217"/>
            <a:ext cx="7878671" cy="4999684"/>
          </a:xfrm>
        </p:spPr>
        <p:txBody>
          <a:bodyPr lIns="91440" tIns="91440" rIns="91440" bIns="91440" anchor="t">
            <a:noAutofit/>
          </a:bodyPr>
          <a:lstStyle/>
          <a:p>
            <a:pPr>
              <a:spcBef>
                <a:spcPts val="0"/>
              </a:spcBef>
            </a:pPr>
            <a:r>
              <a:rPr lang="en-US" sz="1200" b="1"/>
              <a:t>Scope details</a:t>
            </a:r>
          </a:p>
          <a:p>
            <a:pPr marL="285750" indent="-285750">
              <a:spcBef>
                <a:spcPts val="300"/>
              </a:spcBef>
              <a:buFont typeface="Arial" panose="020B0604020202020204" pitchFamily="34" charset="0"/>
              <a:buChar char="•"/>
            </a:pPr>
            <a:r>
              <a:rPr lang="en-US" sz="1200" b="1"/>
              <a:t>Study horizon:</a:t>
            </a:r>
            <a:r>
              <a:rPr lang="en-US" sz="1200"/>
              <a:t> 2028–2032 (Years 1–5)</a:t>
            </a:r>
            <a:endParaRPr lang="en-US" sz="1200">
              <a:cs typeface="Arial"/>
            </a:endParaRPr>
          </a:p>
          <a:p>
            <a:pPr marL="285750" indent="-285750">
              <a:spcBef>
                <a:spcPts val="300"/>
              </a:spcBef>
              <a:buFont typeface="Arial" panose="020B0604020202020204" pitchFamily="34" charset="0"/>
              <a:buChar char="•"/>
            </a:pPr>
            <a:r>
              <a:rPr lang="en-US" sz="1200" b="1"/>
              <a:t>What ERCOT studies (per year):</a:t>
            </a:r>
            <a:r>
              <a:rPr lang="en-US" sz="1200"/>
              <a:t> ERCOT builds cases from SSWG base cases and runs reliability assessment across:</a:t>
            </a:r>
            <a:endParaRPr lang="en-US" sz="1200">
              <a:cs typeface="Arial"/>
            </a:endParaRPr>
          </a:p>
          <a:p>
            <a:pPr marL="1028700" lvl="1">
              <a:spcBef>
                <a:spcPts val="300"/>
              </a:spcBef>
              <a:buFont typeface="Courier New" panose="02070309020205020404" pitchFamily="49" charset="0"/>
              <a:buChar char="o"/>
            </a:pPr>
            <a:r>
              <a:rPr lang="en-US" sz="1200">
                <a:solidFill>
                  <a:schemeClr val="tx1"/>
                </a:solidFill>
              </a:rPr>
              <a:t>Summer peak load (high load system stress)</a:t>
            </a:r>
            <a:endParaRPr lang="en-US" sz="1200">
              <a:solidFill>
                <a:schemeClr val="tx1"/>
              </a:solidFill>
              <a:cs typeface="Arial"/>
            </a:endParaRPr>
          </a:p>
          <a:p>
            <a:pPr marL="1028700" lvl="1">
              <a:spcBef>
                <a:spcPts val="300"/>
              </a:spcBef>
              <a:buFont typeface="Courier New" panose="02070309020205020404" pitchFamily="49" charset="0"/>
              <a:buChar char="o"/>
            </a:pPr>
            <a:r>
              <a:rPr lang="en-US" sz="1200">
                <a:solidFill>
                  <a:schemeClr val="tx1"/>
                </a:solidFill>
              </a:rPr>
              <a:t>Summer peak net load</a:t>
            </a:r>
            <a:endParaRPr lang="en-US" sz="1200">
              <a:solidFill>
                <a:schemeClr val="tx1"/>
              </a:solidFill>
              <a:cs typeface="Arial"/>
            </a:endParaRPr>
          </a:p>
          <a:p>
            <a:pPr marL="1028700" lvl="1">
              <a:spcBef>
                <a:spcPts val="300"/>
              </a:spcBef>
              <a:buFont typeface="Courier New" panose="02070309020205020404" pitchFamily="49" charset="0"/>
              <a:buChar char="o"/>
            </a:pPr>
            <a:r>
              <a:rPr lang="en-US" sz="1200">
                <a:solidFill>
                  <a:schemeClr val="tx1"/>
                </a:solidFill>
              </a:rPr>
              <a:t>Fall peak (used to assess maintenance outage conditions consistent with ERCOT Planning Guide criteria)</a:t>
            </a:r>
            <a:endParaRPr lang="en-US" sz="1200">
              <a:solidFill>
                <a:schemeClr val="tx1"/>
              </a:solidFill>
              <a:cs typeface="Arial"/>
            </a:endParaRPr>
          </a:p>
          <a:p>
            <a:pPr marL="285750" indent="-285750">
              <a:spcBef>
                <a:spcPts val="300"/>
              </a:spcBef>
              <a:buFont typeface="Arial" panose="020B0604020202020204" pitchFamily="34" charset="0"/>
              <a:buChar char="•"/>
            </a:pPr>
            <a:r>
              <a:rPr lang="en-US" sz="1200" b="1"/>
              <a:t>Reliability assessment coverage:</a:t>
            </a:r>
            <a:endParaRPr lang="en-US" sz="1200" b="1">
              <a:cs typeface="Arial"/>
            </a:endParaRPr>
          </a:p>
          <a:p>
            <a:pPr marL="1028700" lvl="1">
              <a:spcBef>
                <a:spcPts val="300"/>
              </a:spcBef>
              <a:buFont typeface="Courier New" panose="02070309020205020404" pitchFamily="49" charset="0"/>
              <a:buChar char="o"/>
            </a:pPr>
            <a:r>
              <a:rPr lang="en-US" sz="1200">
                <a:solidFill>
                  <a:schemeClr val="tx1"/>
                </a:solidFill>
              </a:rPr>
              <a:t>Evaluate planning criteria violations triggered by adding the Batch Zero loads (across scenarios/contingencies ERCOT selects)</a:t>
            </a:r>
            <a:endParaRPr lang="en-US" sz="1200">
              <a:solidFill>
                <a:schemeClr val="tx1"/>
              </a:solidFill>
              <a:cs typeface="Arial"/>
            </a:endParaRPr>
          </a:p>
          <a:p>
            <a:pPr marL="1028700" lvl="1">
              <a:spcBef>
                <a:spcPts val="300"/>
              </a:spcBef>
              <a:buFont typeface="Courier New" panose="02070309020205020404" pitchFamily="49" charset="0"/>
              <a:buChar char="o"/>
            </a:pPr>
            <a:r>
              <a:rPr lang="en-US" sz="1200">
                <a:solidFill>
                  <a:schemeClr val="tx1"/>
                </a:solidFill>
              </a:rPr>
              <a:t>Determine “reliably served MW” per load, per year (i.e., deliverable load that can be served without violating planning criteria)</a:t>
            </a:r>
          </a:p>
          <a:p>
            <a:pPr marL="1028700" lvl="1">
              <a:spcBef>
                <a:spcPts val="300"/>
              </a:spcBef>
              <a:buFont typeface="Courier New" panose="02070309020205020404" pitchFamily="49" charset="0"/>
              <a:buChar char="o"/>
            </a:pPr>
            <a:r>
              <a:rPr lang="en-US" sz="1200">
                <a:solidFill>
                  <a:schemeClr val="tx1"/>
                </a:solidFill>
                <a:cs typeface="Arial"/>
              </a:rPr>
              <a:t>Load that cannot reliably be served in years 1-5 will be allocated in year 6.</a:t>
            </a:r>
          </a:p>
          <a:p>
            <a:pPr marL="285750" indent="-285750">
              <a:spcBef>
                <a:spcPts val="300"/>
              </a:spcBef>
              <a:buFont typeface="Arial" panose="020B0604020202020204" pitchFamily="34" charset="0"/>
              <a:buChar char="•"/>
            </a:pPr>
            <a:r>
              <a:rPr lang="en-US" sz="1200" b="1"/>
              <a:t>Generation assumptions:</a:t>
            </a:r>
            <a:r>
              <a:rPr lang="en-US" sz="1200"/>
              <a:t> if additional generation is needed to serve the modeled load, ERCOT adds it consistent with PGRR127 methodology</a:t>
            </a:r>
            <a:endParaRPr lang="en-US" sz="1200">
              <a:cs typeface="Arial"/>
            </a:endParaRPr>
          </a:p>
          <a:p>
            <a:pPr marL="285750" indent="-285750">
              <a:spcBef>
                <a:spcPts val="300"/>
              </a:spcBef>
              <a:buFont typeface="Arial" panose="020B0604020202020204" pitchFamily="34" charset="0"/>
              <a:buChar char="•"/>
            </a:pPr>
            <a:r>
              <a:rPr lang="en-US" sz="1200" b="1"/>
              <a:t>Transparency:</a:t>
            </a:r>
            <a:r>
              <a:rPr lang="en-US" sz="1200"/>
              <a:t> ERCOT posts the study cases used for Batch Zero on the MIS Certified Area once available</a:t>
            </a:r>
            <a:endParaRPr lang="en-US" sz="1200">
              <a:cs typeface="Arial"/>
            </a:endParaRPr>
          </a:p>
        </p:txBody>
      </p:sp>
    </p:spTree>
    <p:extLst>
      <p:ext uri="{BB962C8B-B14F-4D97-AF65-F5344CB8AC3E}">
        <p14:creationId xmlns:p14="http://schemas.microsoft.com/office/powerpoint/2010/main" val="3572772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02290-5BE4-5B18-20F8-189805ADA5D5}"/>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E7BCDB3-0EC4-028C-3002-CD3E148B3B8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7" name="think-cell data - do not delete" hidden="1">
                        <a:extLst>
                          <a:ext uri="{FF2B5EF4-FFF2-40B4-BE49-F238E27FC236}">
                            <a16:creationId xmlns:a16="http://schemas.microsoft.com/office/drawing/2014/main" id="{1E7BCDB3-0EC4-028C-3002-CD3E148B3B8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66637B7-A5CA-A5BC-1C62-09C42FB82DC2}"/>
              </a:ext>
            </a:extLst>
          </p:cNvPr>
          <p:cNvSpPr>
            <a:spLocks noGrp="1"/>
          </p:cNvSpPr>
          <p:nvPr>
            <p:ph type="title"/>
          </p:nvPr>
        </p:nvSpPr>
        <p:spPr/>
        <p:txBody>
          <a:bodyPr vert="horz"/>
          <a:lstStyle/>
          <a:p>
            <a:r>
              <a:rPr lang="en-US"/>
              <a:t>Batch Zero Study Methodology and Study Elements</a:t>
            </a:r>
          </a:p>
        </p:txBody>
      </p:sp>
      <p:sp>
        <p:nvSpPr>
          <p:cNvPr id="3" name="Slide Number Placeholder 5">
            <a:extLst>
              <a:ext uri="{FF2B5EF4-FFF2-40B4-BE49-F238E27FC236}">
                <a16:creationId xmlns:a16="http://schemas.microsoft.com/office/drawing/2014/main" id="{BA6E9466-1242-F61B-BA7E-85F3DDB612F2}"/>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srgbClr val="7C858C"/>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7C858C"/>
              </a:solidFill>
              <a:effectLst/>
              <a:uLnTx/>
              <a:uFillTx/>
              <a:latin typeface="Arial"/>
              <a:ea typeface="+mn-ea"/>
              <a:cs typeface="+mn-cs"/>
            </a:endParaRPr>
          </a:p>
        </p:txBody>
      </p:sp>
      <p:sp>
        <p:nvSpPr>
          <p:cNvPr id="4" name="Content Placeholder 3">
            <a:extLst>
              <a:ext uri="{FF2B5EF4-FFF2-40B4-BE49-F238E27FC236}">
                <a16:creationId xmlns:a16="http://schemas.microsoft.com/office/drawing/2014/main" id="{4BB0C988-192C-6D54-5399-2A22CBF86BF4}"/>
              </a:ext>
            </a:extLst>
          </p:cNvPr>
          <p:cNvSpPr>
            <a:spLocks noGrp="1"/>
          </p:cNvSpPr>
          <p:nvPr>
            <p:ph idx="12"/>
          </p:nvPr>
        </p:nvSpPr>
        <p:spPr>
          <a:xfrm>
            <a:off x="616323" y="1058217"/>
            <a:ext cx="2895065" cy="4999684"/>
          </a:xfrm>
        </p:spPr>
        <p:txBody>
          <a:bodyPr lIns="91440" tIns="91440" rIns="91440" bIns="91440">
            <a:noAutofit/>
          </a:bodyPr>
          <a:lstStyle/>
          <a:p>
            <a:r>
              <a:rPr lang="en-US" sz="1200" b="1"/>
              <a:t>Key Design Considerations</a:t>
            </a:r>
          </a:p>
          <a:p>
            <a:pPr marL="285750" indent="-285750">
              <a:spcBef>
                <a:spcPts val="300"/>
              </a:spcBef>
              <a:buFont typeface="Arial" panose="020B0604020202020204" pitchFamily="34" charset="0"/>
              <a:buChar char="•"/>
            </a:pPr>
            <a:r>
              <a:rPr lang="en-US" sz="1200" b="1"/>
              <a:t>Study must be repeatable and explainable: </a:t>
            </a:r>
            <a:r>
              <a:rPr lang="en-US" sz="1200"/>
              <a:t>ERCOT uses transparent study inputs (posted cases), consistent criteria, and a clear link from violations to upgrades to year-by-year reliably served MW</a:t>
            </a:r>
          </a:p>
          <a:p>
            <a:pPr marL="285750" indent="-285750">
              <a:spcBef>
                <a:spcPts val="300"/>
              </a:spcBef>
              <a:buFont typeface="Arial" panose="020B0604020202020204" pitchFamily="34" charset="0"/>
              <a:buChar char="•"/>
            </a:pPr>
            <a:r>
              <a:rPr lang="en-US" sz="1200" b="1"/>
              <a:t>Actionable coordination:</a:t>
            </a:r>
            <a:r>
              <a:rPr lang="en-US" sz="1200"/>
              <a:t> the process enables rapid, iterative ERCOT–TSP alignment on transmission improvements while the study is underway</a:t>
            </a:r>
          </a:p>
        </p:txBody>
      </p:sp>
      <p:sp>
        <p:nvSpPr>
          <p:cNvPr id="5" name="Content Placeholder 4">
            <a:extLst>
              <a:ext uri="{FF2B5EF4-FFF2-40B4-BE49-F238E27FC236}">
                <a16:creationId xmlns:a16="http://schemas.microsoft.com/office/drawing/2014/main" id="{0B41B59D-8EAB-042F-70F0-E8FC8150F5B5}"/>
              </a:ext>
            </a:extLst>
          </p:cNvPr>
          <p:cNvSpPr>
            <a:spLocks noGrp="1"/>
          </p:cNvSpPr>
          <p:nvPr>
            <p:ph idx="13"/>
          </p:nvPr>
        </p:nvSpPr>
        <p:spPr>
          <a:xfrm>
            <a:off x="3705224" y="1058217"/>
            <a:ext cx="7878671" cy="4999684"/>
          </a:xfrm>
        </p:spPr>
        <p:txBody>
          <a:bodyPr lIns="91440" tIns="91440" rIns="91440" bIns="91440" anchor="t">
            <a:noAutofit/>
          </a:bodyPr>
          <a:lstStyle/>
          <a:p>
            <a:pPr>
              <a:spcBef>
                <a:spcPts val="0"/>
              </a:spcBef>
            </a:pPr>
            <a:r>
              <a:rPr lang="en-US" sz="1200" b="1"/>
              <a:t>Study elements and methodology</a:t>
            </a:r>
          </a:p>
          <a:p>
            <a:pPr marL="285750" indent="-285750">
              <a:spcBef>
                <a:spcPts val="300"/>
              </a:spcBef>
              <a:buFont typeface="Arial" panose="020B0604020202020204" pitchFamily="34" charset="0"/>
              <a:buChar char="•"/>
            </a:pPr>
            <a:r>
              <a:rPr lang="en-US" sz="1200" b="1"/>
              <a:t>Prepare system-wide study cases (ERCOT)</a:t>
            </a:r>
            <a:endParaRPr lang="en-US" sz="1200" b="1">
              <a:cs typeface="Arial"/>
            </a:endParaRPr>
          </a:p>
          <a:p>
            <a:pPr marL="1028700" lvl="1">
              <a:spcBef>
                <a:spcPts val="300"/>
              </a:spcBef>
              <a:buFont typeface="Courier New" panose="02070309020205020404" pitchFamily="49" charset="0"/>
              <a:buChar char="o"/>
            </a:pPr>
            <a:r>
              <a:rPr lang="en-US" sz="1200">
                <a:solidFill>
                  <a:schemeClr val="tx1"/>
                </a:solidFill>
              </a:rPr>
              <a:t>Develop annual cases for 2028–2032 from SSWG base cases</a:t>
            </a:r>
            <a:endParaRPr lang="en-US" sz="1200">
              <a:solidFill>
                <a:schemeClr val="tx1"/>
              </a:solidFill>
              <a:cs typeface="Arial"/>
            </a:endParaRPr>
          </a:p>
          <a:p>
            <a:pPr marL="1028700" lvl="1">
              <a:spcBef>
                <a:spcPts val="300"/>
              </a:spcBef>
              <a:buFont typeface="Courier New" panose="02070309020205020404" pitchFamily="49" charset="0"/>
              <a:buChar char="o"/>
            </a:pPr>
            <a:r>
              <a:rPr lang="en-US" sz="1200">
                <a:solidFill>
                  <a:schemeClr val="tx1"/>
                </a:solidFill>
              </a:rPr>
              <a:t>Add Batch Zero-eligible Large Loads per the inclusion criteria and model treatment rules</a:t>
            </a:r>
            <a:endParaRPr lang="en-US" sz="1200">
              <a:solidFill>
                <a:schemeClr val="tx1"/>
              </a:solidFill>
              <a:cs typeface="Arial"/>
            </a:endParaRPr>
          </a:p>
          <a:p>
            <a:pPr marL="1028700" lvl="1">
              <a:spcBef>
                <a:spcPts val="300"/>
              </a:spcBef>
              <a:buFont typeface="Courier New" panose="02070309020205020404" pitchFamily="49" charset="0"/>
              <a:buChar char="o"/>
            </a:pPr>
            <a:r>
              <a:rPr lang="en-US" sz="1200">
                <a:solidFill>
                  <a:schemeClr val="tx1"/>
                </a:solidFill>
              </a:rPr>
              <a:t>Post cases to MIS Certified once available</a:t>
            </a:r>
            <a:endParaRPr lang="en-US" sz="1200">
              <a:solidFill>
                <a:schemeClr val="tx1"/>
              </a:solidFill>
              <a:cs typeface="Arial"/>
            </a:endParaRPr>
          </a:p>
          <a:p>
            <a:pPr marL="285750" indent="-285750">
              <a:spcBef>
                <a:spcPts val="300"/>
              </a:spcBef>
              <a:buFont typeface="Arial" panose="020B0604020202020204" pitchFamily="34" charset="0"/>
              <a:buChar char="•"/>
            </a:pPr>
            <a:r>
              <a:rPr lang="en-US" sz="1200" b="1"/>
              <a:t>System-wide reliability assessment (ERCOT)</a:t>
            </a:r>
            <a:endParaRPr lang="en-US" sz="1200" b="1">
              <a:cs typeface="Arial"/>
            </a:endParaRPr>
          </a:p>
          <a:p>
            <a:pPr marL="1028700" lvl="1">
              <a:spcBef>
                <a:spcPts val="300"/>
              </a:spcBef>
              <a:buFont typeface="Courier New" panose="02070309020205020404" pitchFamily="49" charset="0"/>
              <a:buChar char="o"/>
            </a:pPr>
            <a:r>
              <a:rPr lang="en-US" sz="1200">
                <a:solidFill>
                  <a:schemeClr val="tx1"/>
                </a:solidFill>
              </a:rPr>
              <a:t>Study scenarios and contingencies ERCOT determines are needed to evaluate reliability impacts</a:t>
            </a:r>
            <a:endParaRPr lang="en-US" sz="1200">
              <a:solidFill>
                <a:schemeClr val="tx1"/>
              </a:solidFill>
              <a:cs typeface="Arial"/>
            </a:endParaRPr>
          </a:p>
          <a:p>
            <a:pPr marL="1028700" lvl="1">
              <a:spcBef>
                <a:spcPts val="300"/>
              </a:spcBef>
              <a:buFont typeface="Courier New" panose="02070309020205020404" pitchFamily="49" charset="0"/>
              <a:buChar char="o"/>
            </a:pPr>
            <a:r>
              <a:rPr lang="en-US" sz="1200">
                <a:solidFill>
                  <a:schemeClr val="tx1"/>
                </a:solidFill>
              </a:rPr>
              <a:t>For each assessed LL, identify planning criteria violations associated with the proposed addition</a:t>
            </a:r>
            <a:endParaRPr lang="en-US" sz="1200">
              <a:solidFill>
                <a:schemeClr val="tx1"/>
              </a:solidFill>
              <a:cs typeface="Arial"/>
            </a:endParaRPr>
          </a:p>
          <a:p>
            <a:pPr marL="1028700" lvl="1">
              <a:spcBef>
                <a:spcPts val="300"/>
              </a:spcBef>
              <a:buFont typeface="Courier New" panose="02070309020205020404" pitchFamily="49" charset="0"/>
              <a:buChar char="o"/>
            </a:pPr>
            <a:r>
              <a:rPr lang="en-US" sz="1200">
                <a:solidFill>
                  <a:schemeClr val="tx1"/>
                </a:solidFill>
              </a:rPr>
              <a:t>Determine the amount of peak load that can be reliably served each year</a:t>
            </a:r>
            <a:endParaRPr lang="en-US" sz="1200">
              <a:solidFill>
                <a:schemeClr val="tx1"/>
              </a:solidFill>
              <a:cs typeface="Arial"/>
            </a:endParaRPr>
          </a:p>
          <a:p>
            <a:pPr marL="285750" indent="-285750">
              <a:spcBef>
                <a:spcPts val="300"/>
              </a:spcBef>
              <a:buFont typeface="Arial" panose="020B0604020202020204" pitchFamily="34" charset="0"/>
              <a:buChar char="•"/>
            </a:pPr>
            <a:r>
              <a:rPr lang="en-US" sz="1200" b="1"/>
              <a:t>Stability screening assessment (ERCOT)</a:t>
            </a:r>
            <a:endParaRPr lang="en-US" sz="1200" b="1">
              <a:cs typeface="Arial"/>
            </a:endParaRPr>
          </a:p>
          <a:p>
            <a:pPr marL="1028700" lvl="1">
              <a:spcBef>
                <a:spcPts val="300"/>
              </a:spcBef>
              <a:buFont typeface="Courier New" panose="02070309020205020404" pitchFamily="49" charset="0"/>
              <a:buChar char="o"/>
            </a:pPr>
            <a:r>
              <a:rPr lang="en-US" sz="1200">
                <a:solidFill>
                  <a:schemeClr val="tx1"/>
                </a:solidFill>
              </a:rPr>
              <a:t>Perform the stability component of the Batch Zero study</a:t>
            </a:r>
            <a:endParaRPr lang="en-US" sz="1200">
              <a:solidFill>
                <a:schemeClr val="tx1"/>
              </a:solidFill>
              <a:cs typeface="Arial"/>
            </a:endParaRPr>
          </a:p>
          <a:p>
            <a:pPr marL="1028700" lvl="1">
              <a:spcBef>
                <a:spcPts val="300"/>
              </a:spcBef>
              <a:buFont typeface="Courier New" panose="02070309020205020404" pitchFamily="49" charset="0"/>
              <a:buChar char="o"/>
            </a:pPr>
            <a:r>
              <a:rPr lang="en-US" sz="1200">
                <a:solidFill>
                  <a:schemeClr val="tx1"/>
                </a:solidFill>
              </a:rPr>
              <a:t>Document identified stability issues and reflect any resulting limitations in year-by-year reliably served MW</a:t>
            </a:r>
            <a:endParaRPr lang="en-US" sz="1200">
              <a:solidFill>
                <a:schemeClr val="tx1"/>
              </a:solidFill>
              <a:cs typeface="Arial"/>
            </a:endParaRPr>
          </a:p>
          <a:p>
            <a:pPr marL="285750" indent="-285750">
              <a:spcBef>
                <a:spcPts val="300"/>
              </a:spcBef>
              <a:buFont typeface="Arial" panose="020B0604020202020204" pitchFamily="34" charset="0"/>
              <a:buChar char="•"/>
            </a:pPr>
            <a:r>
              <a:rPr lang="en-US" sz="1200" b="1"/>
              <a:t>Identify transmission improvements (ERCOT and impacted TSPs)</a:t>
            </a:r>
            <a:endParaRPr lang="en-US" sz="1200" b="1">
              <a:cs typeface="Arial"/>
            </a:endParaRPr>
          </a:p>
          <a:p>
            <a:pPr marL="1028700" lvl="1">
              <a:spcBef>
                <a:spcPts val="300"/>
              </a:spcBef>
              <a:buFont typeface="Courier New" panose="02070309020205020404" pitchFamily="49" charset="0"/>
              <a:buChar char="o"/>
            </a:pPr>
            <a:r>
              <a:rPr lang="en-US" sz="1200">
                <a:solidFill>
                  <a:schemeClr val="tx1"/>
                </a:solidFill>
              </a:rPr>
              <a:t>Once violations are identified, ERCOT initiates communication with relevant TSPs</a:t>
            </a:r>
            <a:endParaRPr lang="en-US" sz="1200">
              <a:solidFill>
                <a:schemeClr val="tx1"/>
              </a:solidFill>
              <a:cs typeface="Arial"/>
            </a:endParaRPr>
          </a:p>
          <a:p>
            <a:pPr marL="1028700" lvl="1">
              <a:spcBef>
                <a:spcPts val="300"/>
              </a:spcBef>
              <a:buFont typeface="Courier New" panose="02070309020205020404" pitchFamily="49" charset="0"/>
              <a:buChar char="o"/>
            </a:pPr>
            <a:r>
              <a:rPr lang="en-US" sz="1200">
                <a:solidFill>
                  <a:schemeClr val="tx1"/>
                </a:solidFill>
              </a:rPr>
              <a:t>TSPs provide upgrade recommendations; ERCOT and TSPs iterate through the study period until needed upgrades are identified</a:t>
            </a:r>
            <a:endParaRPr lang="en-US" sz="1200">
              <a:solidFill>
                <a:schemeClr val="tx1"/>
              </a:solidFill>
              <a:cs typeface="Arial"/>
            </a:endParaRPr>
          </a:p>
          <a:p>
            <a:pPr marL="1028700" lvl="1">
              <a:spcBef>
                <a:spcPts val="300"/>
              </a:spcBef>
              <a:buFont typeface="Courier New" panose="02070309020205020404" pitchFamily="49" charset="0"/>
              <a:buChar char="o"/>
            </a:pPr>
            <a:r>
              <a:rPr lang="en-US" sz="1200">
                <a:solidFill>
                  <a:schemeClr val="tx1"/>
                </a:solidFill>
              </a:rPr>
              <a:t>Results translate into upgrades resolving violations/enabling higher reliably served MW over time</a:t>
            </a:r>
            <a:endParaRPr lang="en-US" sz="1200">
              <a:solidFill>
                <a:schemeClr val="tx1"/>
              </a:solidFill>
              <a:cs typeface="Arial"/>
            </a:endParaRPr>
          </a:p>
          <a:p>
            <a:pPr marL="285750" indent="-285750">
              <a:spcBef>
                <a:spcPts val="300"/>
              </a:spcBef>
              <a:buFont typeface="Arial" panose="020B0604020202020204" pitchFamily="34" charset="0"/>
              <a:buChar char="•"/>
            </a:pPr>
            <a:r>
              <a:rPr lang="en-US" sz="1200" b="1"/>
              <a:t>Supporting prerequisites (TDSPs/TSPs, as applicable)</a:t>
            </a:r>
            <a:endParaRPr lang="en-US" sz="1200" b="1">
              <a:cs typeface="Arial"/>
            </a:endParaRPr>
          </a:p>
          <a:p>
            <a:pPr marL="1028700" lvl="1">
              <a:spcBef>
                <a:spcPts val="300"/>
              </a:spcBef>
              <a:buFont typeface="Courier New" panose="02070309020205020404" pitchFamily="49" charset="0"/>
              <a:buChar char="o"/>
            </a:pPr>
            <a:r>
              <a:rPr lang="en-US" sz="1200">
                <a:solidFill>
                  <a:schemeClr val="tx1"/>
                </a:solidFill>
              </a:rPr>
              <a:t>Short-circuit and other relevant studies are completed by the interconnecting TDSP/TSP at least 30 days before ERCOT issues Batch Zero awards/results</a:t>
            </a:r>
            <a:endParaRPr lang="en-US" sz="1200">
              <a:solidFill>
                <a:schemeClr val="tx1"/>
              </a:solidFill>
              <a:cs typeface="Arial"/>
            </a:endParaRPr>
          </a:p>
          <a:p>
            <a:pPr marL="1028700" lvl="1">
              <a:spcBef>
                <a:spcPts val="300"/>
              </a:spcBef>
              <a:buFont typeface="Courier New" panose="02070309020205020404" pitchFamily="49" charset="0"/>
              <a:buChar char="o"/>
            </a:pPr>
            <a:r>
              <a:rPr lang="en-US" sz="1200">
                <a:solidFill>
                  <a:schemeClr val="tx1"/>
                </a:solidFill>
              </a:rPr>
              <a:t>TDSPs/TSPs provide necessary model information prior to start of Batch Zero</a:t>
            </a:r>
            <a:endParaRPr lang="en-US" sz="1200">
              <a:solidFill>
                <a:schemeClr val="tx1"/>
              </a:solidFill>
              <a:cs typeface="Arial"/>
            </a:endParaRPr>
          </a:p>
        </p:txBody>
      </p:sp>
    </p:spTree>
    <p:extLst>
      <p:ext uri="{BB962C8B-B14F-4D97-AF65-F5344CB8AC3E}">
        <p14:creationId xmlns:p14="http://schemas.microsoft.com/office/powerpoint/2010/main" val="2538278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3D2CE-DDE6-76B0-66A7-5037DCAA9F26}"/>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045106CF-D100-177D-D01D-7AC74A895AF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7" name="think-cell data - do not delete" hidden="1">
                        <a:extLst>
                          <a:ext uri="{FF2B5EF4-FFF2-40B4-BE49-F238E27FC236}">
                            <a16:creationId xmlns:a16="http://schemas.microsoft.com/office/drawing/2014/main" id="{045106CF-D100-177D-D01D-7AC74A895AF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BD77488-CE3F-C737-612A-F7204B19523E}"/>
              </a:ext>
            </a:extLst>
          </p:cNvPr>
          <p:cNvSpPr>
            <a:spLocks noGrp="1"/>
          </p:cNvSpPr>
          <p:nvPr>
            <p:ph type="title"/>
          </p:nvPr>
        </p:nvSpPr>
        <p:spPr/>
        <p:txBody>
          <a:bodyPr vert="horz"/>
          <a:lstStyle/>
          <a:p>
            <a:r>
              <a:rPr lang="en-US"/>
              <a:t>Outputs, Deliverables, and Timeline</a:t>
            </a:r>
          </a:p>
        </p:txBody>
      </p:sp>
      <p:sp>
        <p:nvSpPr>
          <p:cNvPr id="3" name="Slide Number Placeholder 5">
            <a:extLst>
              <a:ext uri="{FF2B5EF4-FFF2-40B4-BE49-F238E27FC236}">
                <a16:creationId xmlns:a16="http://schemas.microsoft.com/office/drawing/2014/main" id="{AA81C487-A0CE-1674-068D-FAC728868C7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srgbClr val="7C858C"/>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7C858C"/>
              </a:solidFill>
              <a:effectLst/>
              <a:uLnTx/>
              <a:uFillTx/>
              <a:latin typeface="Arial"/>
              <a:ea typeface="+mn-ea"/>
              <a:cs typeface="+mn-cs"/>
            </a:endParaRPr>
          </a:p>
        </p:txBody>
      </p:sp>
      <p:sp>
        <p:nvSpPr>
          <p:cNvPr id="4" name="Content Placeholder 3">
            <a:extLst>
              <a:ext uri="{FF2B5EF4-FFF2-40B4-BE49-F238E27FC236}">
                <a16:creationId xmlns:a16="http://schemas.microsoft.com/office/drawing/2014/main" id="{65AA51D5-3F11-08F5-8DA8-1F3DD0DA1997}"/>
              </a:ext>
            </a:extLst>
          </p:cNvPr>
          <p:cNvSpPr>
            <a:spLocks noGrp="1"/>
          </p:cNvSpPr>
          <p:nvPr>
            <p:ph idx="12"/>
          </p:nvPr>
        </p:nvSpPr>
        <p:spPr>
          <a:xfrm>
            <a:off x="616323" y="1058217"/>
            <a:ext cx="2895065" cy="4999684"/>
          </a:xfrm>
        </p:spPr>
        <p:txBody>
          <a:bodyPr vert="horz" lIns="91440" tIns="91440" rIns="91440" bIns="91440" rtlCol="0" anchor="t">
            <a:noAutofit/>
          </a:bodyPr>
          <a:lstStyle/>
          <a:p>
            <a:r>
              <a:rPr lang="en-US" sz="1200" b="1"/>
              <a:t>Key Design Considerations</a:t>
            </a:r>
          </a:p>
          <a:p>
            <a:pPr marL="285750" indent="-285750">
              <a:spcBef>
                <a:spcPts val="300"/>
              </a:spcBef>
              <a:buFont typeface="Arial" panose="020B0604020202020204" pitchFamily="34" charset="0"/>
              <a:buChar char="•"/>
            </a:pPr>
            <a:r>
              <a:rPr lang="en-US" sz="1200" b="1"/>
              <a:t>Actionable outcomes:</a:t>
            </a:r>
            <a:r>
              <a:rPr lang="en-US" sz="1200"/>
              <a:t> each Large Load receives a year-by-year Load Commissioning Plan (LCP) and estimated security requirements to support commitment decisions. TSPs receive </a:t>
            </a:r>
            <a:endParaRPr lang="en-US" sz="1200">
              <a:cs typeface="Arial"/>
            </a:endParaRPr>
          </a:p>
          <a:p>
            <a:pPr marL="285750" indent="-285750">
              <a:spcBef>
                <a:spcPts val="300"/>
              </a:spcBef>
              <a:buFont typeface="Arial" panose="020B0604020202020204" pitchFamily="34" charset="0"/>
              <a:buChar char="•"/>
            </a:pPr>
            <a:r>
              <a:rPr lang="en-US" sz="1200" b="1"/>
              <a:t>Clear commitment gate to planning certainty:</a:t>
            </a:r>
            <a:r>
              <a:rPr lang="en-US" sz="1200"/>
              <a:t> only Large Loads that meet commitment milestones move into the Refinement Study and transmission plan delivered to RPG </a:t>
            </a:r>
            <a:endParaRPr lang="en-US" sz="1200">
              <a:cs typeface="Arial"/>
            </a:endParaRPr>
          </a:p>
          <a:p>
            <a:pPr marL="285750" indent="-285750">
              <a:spcBef>
                <a:spcPts val="300"/>
              </a:spcBef>
              <a:buFont typeface="Arial" panose="020B0604020202020204" pitchFamily="34" charset="0"/>
              <a:buChar char="•"/>
            </a:pPr>
            <a:endParaRPr lang="en-US" sz="1200">
              <a:cs typeface="Arial"/>
            </a:endParaRPr>
          </a:p>
        </p:txBody>
      </p:sp>
      <p:sp>
        <p:nvSpPr>
          <p:cNvPr id="5" name="Content Placeholder 4">
            <a:extLst>
              <a:ext uri="{FF2B5EF4-FFF2-40B4-BE49-F238E27FC236}">
                <a16:creationId xmlns:a16="http://schemas.microsoft.com/office/drawing/2014/main" id="{FAE887FA-7A9D-5B3E-A9BF-7746EE3D2158}"/>
              </a:ext>
            </a:extLst>
          </p:cNvPr>
          <p:cNvSpPr>
            <a:spLocks noGrp="1"/>
          </p:cNvSpPr>
          <p:nvPr>
            <p:ph idx="13"/>
          </p:nvPr>
        </p:nvSpPr>
        <p:spPr>
          <a:xfrm>
            <a:off x="3705224" y="1058217"/>
            <a:ext cx="7878671" cy="4999684"/>
          </a:xfrm>
        </p:spPr>
        <p:txBody>
          <a:bodyPr lIns="91440" tIns="91440" rIns="91440" bIns="91440" anchor="t">
            <a:noAutofit/>
          </a:bodyPr>
          <a:lstStyle/>
          <a:p>
            <a:pPr>
              <a:spcBef>
                <a:spcPts val="0"/>
              </a:spcBef>
            </a:pPr>
            <a:r>
              <a:rPr lang="en-US" sz="1100" b="1"/>
              <a:t>Process and outputs</a:t>
            </a:r>
            <a:endParaRPr lang="en-US" sz="1100" b="1">
              <a:cs typeface="Arial"/>
            </a:endParaRPr>
          </a:p>
          <a:p>
            <a:pPr marL="285750" indent="-285750">
              <a:spcBef>
                <a:spcPts val="300"/>
              </a:spcBef>
              <a:buFont typeface="Arial" panose="020B0604020202020204" pitchFamily="34" charset="0"/>
              <a:buChar char="•"/>
            </a:pPr>
            <a:r>
              <a:rPr lang="en-US" sz="1100" b="1"/>
              <a:t>Core timeline</a:t>
            </a:r>
            <a:endParaRPr lang="en-US" sz="1100" b="1">
              <a:cs typeface="Arial"/>
            </a:endParaRPr>
          </a:p>
          <a:p>
            <a:pPr marL="1028700" lvl="1">
              <a:spcBef>
                <a:spcPts val="300"/>
              </a:spcBef>
              <a:buFont typeface="Courier New" panose="02070309020205020404" pitchFamily="49" charset="0"/>
              <a:buChar char="o"/>
            </a:pPr>
            <a:r>
              <a:rPr lang="en-US" sz="1100" b="1">
                <a:solidFill>
                  <a:schemeClr val="tx1"/>
                </a:solidFill>
              </a:rPr>
              <a:t>By TBD:</a:t>
            </a:r>
            <a:r>
              <a:rPr lang="en-US" sz="1100">
                <a:solidFill>
                  <a:schemeClr val="tx1"/>
                </a:solidFill>
              </a:rPr>
              <a:t> required project info submitted for inclusion</a:t>
            </a:r>
            <a:endParaRPr lang="en-US" sz="1100">
              <a:solidFill>
                <a:schemeClr val="tx1"/>
              </a:solidFill>
              <a:cs typeface="Arial"/>
            </a:endParaRPr>
          </a:p>
          <a:p>
            <a:pPr marL="1028700" lvl="1">
              <a:spcBef>
                <a:spcPts val="300"/>
              </a:spcBef>
              <a:buFont typeface="Courier New" panose="02070309020205020404" pitchFamily="49" charset="0"/>
              <a:buChar char="o"/>
            </a:pPr>
            <a:r>
              <a:rPr lang="en-US" sz="1100" b="1">
                <a:solidFill>
                  <a:schemeClr val="tx1"/>
                </a:solidFill>
              </a:rPr>
              <a:t>TBD:</a:t>
            </a:r>
            <a:r>
              <a:rPr lang="en-US" sz="1100">
                <a:solidFill>
                  <a:schemeClr val="tx1"/>
                </a:solidFill>
              </a:rPr>
              <a:t> ERCOT commences Batch Zero study</a:t>
            </a:r>
            <a:endParaRPr lang="en-US" sz="1100">
              <a:solidFill>
                <a:schemeClr val="tx1"/>
              </a:solidFill>
              <a:cs typeface="Arial"/>
            </a:endParaRPr>
          </a:p>
          <a:p>
            <a:pPr marL="1028700" lvl="1">
              <a:spcBef>
                <a:spcPts val="300"/>
              </a:spcBef>
              <a:buFont typeface="Courier New" panose="02070309020205020404" pitchFamily="49" charset="0"/>
              <a:buChar char="o"/>
            </a:pPr>
            <a:r>
              <a:rPr lang="en-US" sz="1100" b="1">
                <a:solidFill>
                  <a:schemeClr val="tx1"/>
                </a:solidFill>
              </a:rPr>
              <a:t>By TBD + 19 weeks:</a:t>
            </a:r>
            <a:r>
              <a:rPr lang="en-US" sz="1100">
                <a:solidFill>
                  <a:schemeClr val="tx1"/>
                </a:solidFill>
              </a:rPr>
              <a:t> ERCOT issues the Batch Zero Study Report, provides Load Commissioning Plans (LCPs) and notifies TSPs of Batch Zero results</a:t>
            </a:r>
            <a:endParaRPr lang="en-US" sz="1100">
              <a:solidFill>
                <a:schemeClr val="tx1"/>
              </a:solidFill>
              <a:cs typeface="Arial"/>
            </a:endParaRPr>
          </a:p>
          <a:p>
            <a:pPr marL="1028700" lvl="1">
              <a:spcBef>
                <a:spcPts val="300"/>
              </a:spcBef>
              <a:buFont typeface="Courier New" panose="02070309020205020404" pitchFamily="49" charset="0"/>
              <a:buChar char="o"/>
            </a:pPr>
            <a:r>
              <a:rPr lang="en-US" sz="1100" b="1">
                <a:solidFill>
                  <a:schemeClr val="tx1"/>
                </a:solidFill>
              </a:rPr>
              <a:t>By TBD + 24 weeks:</a:t>
            </a:r>
            <a:r>
              <a:rPr lang="en-US" sz="1100">
                <a:solidFill>
                  <a:schemeClr val="tx1"/>
                </a:solidFill>
              </a:rPr>
              <a:t> TDSPs notify ERCOT which Large Loads have met commitment requirements</a:t>
            </a:r>
            <a:endParaRPr lang="en-US" sz="1100">
              <a:solidFill>
                <a:schemeClr val="tx1"/>
              </a:solidFill>
              <a:cs typeface="Arial"/>
            </a:endParaRPr>
          </a:p>
          <a:p>
            <a:pPr marL="1028700" lvl="1">
              <a:spcBef>
                <a:spcPts val="300"/>
              </a:spcBef>
              <a:buFont typeface="Courier New" panose="02070309020205020404" pitchFamily="49" charset="0"/>
              <a:buChar char="o"/>
            </a:pPr>
            <a:r>
              <a:rPr lang="en-US" sz="1100" b="1">
                <a:solidFill>
                  <a:schemeClr val="tx1"/>
                </a:solidFill>
              </a:rPr>
              <a:t>By TBD + 37 weeks:</a:t>
            </a:r>
            <a:r>
              <a:rPr lang="en-US" sz="1100">
                <a:solidFill>
                  <a:schemeClr val="tx1"/>
                </a:solidFill>
              </a:rPr>
              <a:t> ERCOT completes the Batch Zero Refinement Study and delivers the Batch Zero Transmission Plan to RPG</a:t>
            </a:r>
            <a:endParaRPr lang="en-US" sz="1100">
              <a:solidFill>
                <a:schemeClr val="tx1"/>
              </a:solidFill>
              <a:cs typeface="Arial"/>
            </a:endParaRPr>
          </a:p>
          <a:p>
            <a:pPr marL="285750" indent="-285750">
              <a:spcBef>
                <a:spcPts val="300"/>
              </a:spcBef>
              <a:buFont typeface="Arial" panose="020B0604020202020204" pitchFamily="34" charset="0"/>
              <a:buChar char="•"/>
            </a:pPr>
            <a:r>
              <a:rPr lang="en-US" sz="1100" b="1"/>
              <a:t>Primary outputs</a:t>
            </a:r>
            <a:endParaRPr lang="en-US" sz="1100" b="1">
              <a:cs typeface="Arial"/>
            </a:endParaRPr>
          </a:p>
          <a:p>
            <a:pPr marL="1028700" lvl="1">
              <a:spcBef>
                <a:spcPts val="300"/>
              </a:spcBef>
              <a:buFont typeface="Courier New" panose="02070309020205020404" pitchFamily="49" charset="0"/>
              <a:buChar char="o"/>
            </a:pPr>
            <a:r>
              <a:rPr lang="en-US" sz="1100" b="1">
                <a:solidFill>
                  <a:schemeClr val="tx1"/>
                </a:solidFill>
              </a:rPr>
              <a:t>Batch Zero Study Report</a:t>
            </a:r>
            <a:r>
              <a:rPr lang="en-US" sz="1100">
                <a:solidFill>
                  <a:schemeClr val="tx1"/>
                </a:solidFill>
              </a:rPr>
              <a:t> (summary of reliability impacts, identified planning criteria violations, and proposed transmission upgrades)</a:t>
            </a:r>
            <a:endParaRPr lang="en-US" sz="1100">
              <a:solidFill>
                <a:schemeClr val="tx1"/>
              </a:solidFill>
              <a:cs typeface="Arial"/>
            </a:endParaRPr>
          </a:p>
          <a:p>
            <a:pPr marL="1028700" lvl="1">
              <a:spcBef>
                <a:spcPts val="300"/>
              </a:spcBef>
              <a:buFont typeface="Courier New" panose="02070309020205020404" pitchFamily="49" charset="0"/>
              <a:buChar char="o"/>
            </a:pPr>
            <a:r>
              <a:rPr lang="en-US" sz="1100" b="1">
                <a:solidFill>
                  <a:schemeClr val="tx1"/>
                </a:solidFill>
              </a:rPr>
              <a:t>Load Commissioning Plan (LCP) per Large Load</a:t>
            </a:r>
            <a:endParaRPr lang="en-US" sz="1100" b="1">
              <a:solidFill>
                <a:schemeClr val="tx1"/>
              </a:solidFill>
              <a:cs typeface="Arial"/>
            </a:endParaRPr>
          </a:p>
          <a:p>
            <a:pPr marL="1428750" lvl="2">
              <a:spcBef>
                <a:spcPts val="300"/>
              </a:spcBef>
              <a:buFont typeface="Arial" panose="020B0604020202020204" pitchFamily="34" charset="0"/>
              <a:buChar char="-"/>
            </a:pPr>
            <a:r>
              <a:rPr lang="en-US" sz="1100">
                <a:solidFill>
                  <a:schemeClr val="tx1"/>
                </a:solidFill>
              </a:rPr>
              <a:t>Maximum reliably served peak MW for each year (2028–2033)</a:t>
            </a:r>
            <a:endParaRPr lang="en-US" sz="1100">
              <a:solidFill>
                <a:schemeClr val="tx1"/>
              </a:solidFill>
              <a:cs typeface="Arial"/>
            </a:endParaRPr>
          </a:p>
          <a:p>
            <a:pPr marL="1885950" lvl="3">
              <a:spcBef>
                <a:spcPts val="300"/>
              </a:spcBef>
              <a:buFont typeface="Arial" panose="020B0604020202020204" pitchFamily="34" charset="0"/>
              <a:buChar char="-"/>
            </a:pPr>
            <a:r>
              <a:rPr lang="en-US" sz="1100">
                <a:solidFill>
                  <a:schemeClr val="tx1"/>
                </a:solidFill>
              </a:rPr>
              <a:t>Loads receive full requested allocation for year 2033</a:t>
            </a:r>
            <a:endParaRPr lang="en-US" sz="1100">
              <a:solidFill>
                <a:schemeClr val="tx1"/>
              </a:solidFill>
              <a:cs typeface="Arial"/>
            </a:endParaRPr>
          </a:p>
          <a:p>
            <a:pPr marL="1028700" lvl="1">
              <a:spcBef>
                <a:spcPts val="300"/>
              </a:spcBef>
              <a:buFont typeface="Courier New" panose="02070309020205020404" pitchFamily="49" charset="0"/>
              <a:buChar char="o"/>
            </a:pPr>
            <a:r>
              <a:rPr lang="en-US" sz="1100" b="1">
                <a:solidFill>
                  <a:schemeClr val="tx1"/>
                </a:solidFill>
              </a:rPr>
              <a:t>Estimated security requirements</a:t>
            </a:r>
            <a:r>
              <a:rPr lang="en-US" sz="1100">
                <a:solidFill>
                  <a:schemeClr val="tx1"/>
                </a:solidFill>
              </a:rPr>
              <a:t> (upgrade-related) to inform ILLE commitment decisions</a:t>
            </a:r>
            <a:endParaRPr lang="en-US" sz="1100">
              <a:solidFill>
                <a:schemeClr val="tx1"/>
              </a:solidFill>
              <a:cs typeface="Arial"/>
            </a:endParaRPr>
          </a:p>
          <a:p>
            <a:pPr marL="1028700" lvl="1">
              <a:spcBef>
                <a:spcPts val="300"/>
              </a:spcBef>
              <a:buFont typeface="Courier New" panose="02070309020205020404" pitchFamily="49" charset="0"/>
              <a:buChar char="o"/>
            </a:pPr>
            <a:r>
              <a:rPr lang="en-US" sz="1100" b="1">
                <a:solidFill>
                  <a:schemeClr val="tx1"/>
                </a:solidFill>
              </a:rPr>
              <a:t>Confidential TSP package</a:t>
            </a:r>
            <a:r>
              <a:rPr lang="en-US" sz="1100">
                <a:solidFill>
                  <a:schemeClr val="tx1"/>
                </a:solidFill>
              </a:rPr>
              <a:t>: detailed upgrade list and associated Large Loads (as applicable)</a:t>
            </a:r>
            <a:endParaRPr lang="en-US" sz="1100" b="1">
              <a:solidFill>
                <a:schemeClr val="tx1"/>
              </a:solidFill>
              <a:cs typeface="Arial"/>
            </a:endParaRPr>
          </a:p>
          <a:p>
            <a:pPr marL="285750" indent="-285750">
              <a:spcBef>
                <a:spcPts val="300"/>
              </a:spcBef>
              <a:buFont typeface="Arial" panose="020B0604020202020204" pitchFamily="34" charset="0"/>
              <a:buChar char="•"/>
            </a:pPr>
            <a:r>
              <a:rPr lang="en-US" sz="1100" b="1"/>
              <a:t>Refinement and RPG handoff</a:t>
            </a:r>
            <a:endParaRPr lang="en-US" sz="1100" b="1">
              <a:cs typeface="Arial"/>
            </a:endParaRPr>
          </a:p>
          <a:p>
            <a:pPr marL="1028700" lvl="1">
              <a:spcBef>
                <a:spcPts val="300"/>
              </a:spcBef>
              <a:buFont typeface="Courier New" panose="02070309020205020404" pitchFamily="49" charset="0"/>
              <a:buChar char="o"/>
            </a:pPr>
            <a:r>
              <a:rPr lang="en-US" sz="1100">
                <a:solidFill>
                  <a:schemeClr val="tx1"/>
                </a:solidFill>
              </a:rPr>
              <a:t>Only Large Loads that meet commitment milestones remain in scope</a:t>
            </a:r>
            <a:endParaRPr lang="en-US" sz="1100">
              <a:solidFill>
                <a:schemeClr val="tx1"/>
              </a:solidFill>
              <a:cs typeface="Arial"/>
            </a:endParaRPr>
          </a:p>
          <a:p>
            <a:pPr marL="1028700" lvl="1">
              <a:spcBef>
                <a:spcPts val="300"/>
              </a:spcBef>
              <a:buFont typeface="Courier New" panose="02070309020205020404" pitchFamily="49" charset="0"/>
              <a:buChar char="o"/>
            </a:pPr>
            <a:r>
              <a:rPr lang="en-US" sz="1100">
                <a:solidFill>
                  <a:schemeClr val="tx1"/>
                </a:solidFill>
              </a:rPr>
              <a:t>ERCOT re-evaluates whether previously identified upgrades are still needed/modified/no longer required</a:t>
            </a:r>
            <a:endParaRPr lang="en-US" sz="1100">
              <a:solidFill>
                <a:schemeClr val="tx1"/>
              </a:solidFill>
              <a:cs typeface="Arial"/>
            </a:endParaRPr>
          </a:p>
          <a:p>
            <a:pPr marL="1028700" lvl="1">
              <a:spcBef>
                <a:spcPts val="300"/>
              </a:spcBef>
              <a:buFont typeface="Courier New" panose="02070309020205020404" pitchFamily="49" charset="0"/>
              <a:buChar char="o"/>
            </a:pPr>
            <a:r>
              <a:rPr lang="en-US" sz="1100">
                <a:solidFill>
                  <a:schemeClr val="tx1"/>
                </a:solidFill>
              </a:rPr>
              <a:t>Final Batch Zero Transmission Plan is delivered into the RPG process</a:t>
            </a:r>
            <a:endParaRPr lang="en-US" sz="1100">
              <a:solidFill>
                <a:schemeClr val="tx1"/>
              </a:solidFill>
              <a:cs typeface="Arial"/>
            </a:endParaRPr>
          </a:p>
        </p:txBody>
      </p:sp>
    </p:spTree>
    <p:extLst>
      <p:ext uri="{BB962C8B-B14F-4D97-AF65-F5344CB8AC3E}">
        <p14:creationId xmlns:p14="http://schemas.microsoft.com/office/powerpoint/2010/main" val="2835545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60475-64BA-185E-C099-A03806ACCB8A}"/>
            </a:ext>
          </a:extLst>
        </p:cNvPr>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4204B1FA-B2DE-5A3F-2453-5A5DA2129328}"/>
              </a:ext>
            </a:extLst>
          </p:cNvPr>
          <p:cNvGraphicFramePr>
            <a:graphicFrameLocks noChangeAspect="1"/>
          </p:cNvGraphicFramePr>
          <p:nvPr>
            <p:custDataLst>
              <p:tags r:id="rId2"/>
            </p:custDataLst>
            <p:extLst>
              <p:ext uri="{D42A27DB-BD31-4B8C-83A1-F6EECF244321}">
                <p14:modId xmlns:p14="http://schemas.microsoft.com/office/powerpoint/2010/main" val="28100763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04" imgH="403" progId="TCLayout.ActiveDocument.1">
                  <p:embed/>
                </p:oleObj>
              </mc:Choice>
              <mc:Fallback>
                <p:oleObj name="think-cell Slide" r:id="rId13" imgW="404" imgH="403" progId="TCLayout.ActiveDocument.1">
                  <p:embed/>
                  <p:pic>
                    <p:nvPicPr>
                      <p:cNvPr id="8" name="Object 9" hidden="1">
                        <a:extLst>
                          <a:ext uri="{FF2B5EF4-FFF2-40B4-BE49-F238E27FC236}">
                            <a16:creationId xmlns:a16="http://schemas.microsoft.com/office/drawing/2014/main" id="{4204B1FA-B2DE-5A3F-2453-5A5DA2129328}"/>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6" name="Rectangle 8" hidden="1">
            <a:extLst>
              <a:ext uri="{FF2B5EF4-FFF2-40B4-BE49-F238E27FC236}">
                <a16:creationId xmlns:a16="http://schemas.microsoft.com/office/drawing/2014/main" id="{FC2DCC1B-BB7D-DEC8-833D-3F93B9BE47B7}"/>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latin typeface="Arial" panose="020B0604020202020204" pitchFamily="34" charset="0"/>
            </a:endParaRPr>
          </a:p>
        </p:txBody>
      </p:sp>
      <p:sp>
        <p:nvSpPr>
          <p:cNvPr id="4" name="2. Slide Title">
            <a:extLst>
              <a:ext uri="{FF2B5EF4-FFF2-40B4-BE49-F238E27FC236}">
                <a16:creationId xmlns:a16="http://schemas.microsoft.com/office/drawing/2014/main" id="{F3B2E65F-B13D-BFD5-920B-4F6D46BDD98A}"/>
              </a:ext>
            </a:extLst>
          </p:cNvPr>
          <p:cNvSpPr>
            <a:spLocks noGrp="1"/>
          </p:cNvSpPr>
          <p:nvPr>
            <p:ph type="title"/>
            <p:custDataLst>
              <p:tags r:id="rId3"/>
            </p:custDataLst>
          </p:nvPr>
        </p:nvSpPr>
        <p:spPr/>
        <p:txBody>
          <a:bodyPr vert="horz"/>
          <a:lstStyle/>
          <a:p>
            <a:r>
              <a:rPr lang="en-US">
                <a:latin typeface="+mn-lt"/>
              </a:rPr>
              <a:t>Agenda</a:t>
            </a:r>
          </a:p>
        </p:txBody>
      </p:sp>
      <p:sp>
        <p:nvSpPr>
          <p:cNvPr id="2" name="Text Placeholder 2">
            <a:hlinkClick r:id="rId15" action="ppaction://hlinksldjump"/>
            <a:extLst>
              <a:ext uri="{FF2B5EF4-FFF2-40B4-BE49-F238E27FC236}">
                <a16:creationId xmlns:a16="http://schemas.microsoft.com/office/drawing/2014/main" id="{D7FCAF80-3D4D-502D-8EA6-EDE3DB8233E3}"/>
              </a:ext>
            </a:extLst>
          </p:cNvPr>
          <p:cNvSpPr>
            <a:spLocks noGrp="1"/>
          </p:cNvSpPr>
          <p:nvPr>
            <p:custDataLst>
              <p:tags r:id="rId4"/>
            </p:custDataLst>
          </p:nvPr>
        </p:nvSpPr>
        <p:spPr bwMode="auto">
          <a:xfrm>
            <a:off x="3908425" y="1800225"/>
            <a:ext cx="6103938" cy="4079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2550" rIns="0" bIns="80963"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Timeline and governance recap</a:t>
            </a:r>
          </a:p>
        </p:txBody>
      </p:sp>
      <p:sp>
        <p:nvSpPr>
          <p:cNvPr id="9" name="Text Placeholder 2">
            <a:hlinkClick r:id="rId16" action="ppaction://hlinksldjump"/>
            <a:extLst>
              <a:ext uri="{FF2B5EF4-FFF2-40B4-BE49-F238E27FC236}">
                <a16:creationId xmlns:a16="http://schemas.microsoft.com/office/drawing/2014/main" id="{43E709A7-3903-F55F-033F-E58711BA43C7}"/>
              </a:ext>
            </a:extLst>
          </p:cNvPr>
          <p:cNvSpPr>
            <a:spLocks noGrp="1"/>
          </p:cNvSpPr>
          <p:nvPr>
            <p:custDataLst>
              <p:tags r:id="rId5"/>
            </p:custDataLst>
          </p:nvPr>
        </p:nvSpPr>
        <p:spPr bwMode="auto">
          <a:xfrm>
            <a:off x="3908425" y="2208213"/>
            <a:ext cx="6103938" cy="406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0963" rIns="0" bIns="80963"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3175" lvl="1" indent="0">
              <a:spcBef>
                <a:spcPct val="0"/>
              </a:spcBef>
              <a:spcAft>
                <a:spcPct val="0"/>
              </a:spcAft>
              <a:buNone/>
            </a:pPr>
            <a:r>
              <a:rPr lang="en-US"/>
              <a:t>Batch Zero study scope and process overview</a:t>
            </a:r>
          </a:p>
        </p:txBody>
      </p:sp>
      <p:sp>
        <p:nvSpPr>
          <p:cNvPr id="10" name="Text Placeholder 2">
            <a:extLst>
              <a:ext uri="{FF2B5EF4-FFF2-40B4-BE49-F238E27FC236}">
                <a16:creationId xmlns:a16="http://schemas.microsoft.com/office/drawing/2014/main" id="{A037C612-BFA3-FD52-22C7-551673384060}"/>
              </a:ext>
            </a:extLst>
          </p:cNvPr>
          <p:cNvSpPr>
            <a:spLocks noGrp="1"/>
          </p:cNvSpPr>
          <p:nvPr>
            <p:custDataLst>
              <p:tags r:id="rId6"/>
            </p:custDataLst>
          </p:nvPr>
        </p:nvSpPr>
        <p:spPr bwMode="auto">
          <a:xfrm>
            <a:off x="3908425" y="2614613"/>
            <a:ext cx="6103938" cy="4079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0963" rIns="0" bIns="8255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3175" lvl="1" indent="0">
              <a:spcBef>
                <a:spcPct val="0"/>
              </a:spcBef>
              <a:spcAft>
                <a:spcPct val="0"/>
              </a:spcAft>
              <a:buNone/>
            </a:pPr>
            <a:r>
              <a:rPr lang="en-US"/>
              <a:t>Deep-dive on key design elements</a:t>
            </a:r>
          </a:p>
        </p:txBody>
      </p:sp>
      <p:sp>
        <p:nvSpPr>
          <p:cNvPr id="5" name="Text Placeholder 2">
            <a:extLst>
              <a:ext uri="{FF2B5EF4-FFF2-40B4-BE49-F238E27FC236}">
                <a16:creationId xmlns:a16="http://schemas.microsoft.com/office/drawing/2014/main" id="{62C4A56E-DEFF-1753-15D5-9BC6F9523623}"/>
              </a:ext>
            </a:extLst>
          </p:cNvPr>
          <p:cNvSpPr>
            <a:spLocks noGrp="1"/>
          </p:cNvSpPr>
          <p:nvPr>
            <p:custDataLst>
              <p:tags r:id="rId7"/>
            </p:custDataLst>
          </p:nvPr>
        </p:nvSpPr>
        <p:spPr bwMode="auto">
          <a:xfrm>
            <a:off x="3908425" y="3022600"/>
            <a:ext cx="6103938" cy="406400"/>
          </a:xfrm>
          <a:prstGeom prst="rect">
            <a:avLst/>
          </a:prstGeom>
          <a:solidFill>
            <a:schemeClr val="accent1"/>
          </a:solidFill>
          <a:ln>
            <a:noFill/>
          </a:ln>
          <a:effectLst/>
        </p:spPr>
        <p:txBody>
          <a:bodyPr vert="horz" wrap="none" lIns="82550" tIns="80963" rIns="0" bIns="80963"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290513" lvl="2" indent="0">
              <a:spcBef>
                <a:spcPct val="0"/>
              </a:spcBef>
              <a:spcAft>
                <a:spcPct val="0"/>
              </a:spcAft>
              <a:buNone/>
            </a:pPr>
            <a:r>
              <a:rPr lang="en-US" b="1">
                <a:solidFill>
                  <a:schemeClr val="tx2"/>
                </a:solidFill>
              </a:rPr>
              <a:t>Batch Study process overview and final transmission plan</a:t>
            </a:r>
            <a:endParaRPr lang="en-US" b="1">
              <a:solidFill>
                <a:schemeClr val="tx2"/>
              </a:solidFill>
              <a:cs typeface="+mn-cs"/>
            </a:endParaRPr>
          </a:p>
        </p:txBody>
      </p:sp>
      <p:sp>
        <p:nvSpPr>
          <p:cNvPr id="11" name="Text Placeholder 2">
            <a:hlinkClick r:id="rId17" action="ppaction://hlinksldjump"/>
            <a:extLst>
              <a:ext uri="{FF2B5EF4-FFF2-40B4-BE49-F238E27FC236}">
                <a16:creationId xmlns:a16="http://schemas.microsoft.com/office/drawing/2014/main" id="{57FA6861-8D28-94EC-765B-1B7C901A773A}"/>
              </a:ext>
            </a:extLst>
          </p:cNvPr>
          <p:cNvSpPr>
            <a:spLocks noGrp="1"/>
          </p:cNvSpPr>
          <p:nvPr>
            <p:custDataLst>
              <p:tags r:id="rId8"/>
            </p:custDataLst>
          </p:nvPr>
        </p:nvSpPr>
        <p:spPr bwMode="auto">
          <a:xfrm>
            <a:off x="3908425" y="3429000"/>
            <a:ext cx="6103938" cy="406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0963" rIns="0" bIns="80963"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290513" lvl="2" indent="0">
              <a:spcBef>
                <a:spcPct val="0"/>
              </a:spcBef>
              <a:spcAft>
                <a:spcPct val="0"/>
              </a:spcAft>
              <a:buNone/>
            </a:pPr>
            <a:r>
              <a:rPr lang="en-US"/>
              <a:t>Criteria for Batch Zero</a:t>
            </a:r>
          </a:p>
        </p:txBody>
      </p:sp>
      <p:sp>
        <p:nvSpPr>
          <p:cNvPr id="19" name="Text Placeholder 2">
            <a:hlinkClick r:id="rId18" action="ppaction://hlinksldjump"/>
            <a:extLst>
              <a:ext uri="{FF2B5EF4-FFF2-40B4-BE49-F238E27FC236}">
                <a16:creationId xmlns:a16="http://schemas.microsoft.com/office/drawing/2014/main" id="{B8C28B4D-A6BE-660A-1979-AE45039B01C0}"/>
              </a:ext>
            </a:extLst>
          </p:cNvPr>
          <p:cNvSpPr>
            <a:spLocks noGrp="1"/>
          </p:cNvSpPr>
          <p:nvPr>
            <p:custDataLst>
              <p:tags r:id="rId9"/>
            </p:custDataLst>
          </p:nvPr>
        </p:nvSpPr>
        <p:spPr bwMode="auto">
          <a:xfrm>
            <a:off x="3908425" y="3835400"/>
            <a:ext cx="6103938" cy="4079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2550" rIns="0" bIns="80963"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3175" lvl="1" indent="0">
              <a:spcBef>
                <a:spcPct val="0"/>
              </a:spcBef>
              <a:spcAft>
                <a:spcPct val="0"/>
              </a:spcAft>
              <a:buNone/>
            </a:pPr>
            <a:r>
              <a:rPr lang="en-US"/>
              <a:t>Initial discussion on BYOG and CLR</a:t>
            </a:r>
          </a:p>
        </p:txBody>
      </p:sp>
      <p:sp>
        <p:nvSpPr>
          <p:cNvPr id="23" name="Text Placeholder 2">
            <a:hlinkClick r:id="rId19" action="ppaction://hlinksldjump"/>
            <a:extLst>
              <a:ext uri="{FF2B5EF4-FFF2-40B4-BE49-F238E27FC236}">
                <a16:creationId xmlns:a16="http://schemas.microsoft.com/office/drawing/2014/main" id="{E7A5EDC9-6404-DAB3-E7BE-C6F4BEE4DDC5}"/>
              </a:ext>
            </a:extLst>
          </p:cNvPr>
          <p:cNvSpPr>
            <a:spLocks noGrp="1"/>
          </p:cNvSpPr>
          <p:nvPr>
            <p:custDataLst>
              <p:tags r:id="rId10"/>
            </p:custDataLst>
          </p:nvPr>
        </p:nvSpPr>
        <p:spPr bwMode="auto">
          <a:xfrm>
            <a:off x="3908425" y="4243388"/>
            <a:ext cx="6103938" cy="406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0963" rIns="0" bIns="80963"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3175" lvl="1" indent="0">
              <a:spcBef>
                <a:spcPct val="0"/>
              </a:spcBef>
              <a:spcAft>
                <a:spcPct val="0"/>
              </a:spcAft>
              <a:buNone/>
            </a:pPr>
            <a:r>
              <a:rPr lang="en-US"/>
              <a:t>Post-meeting survey questions</a:t>
            </a:r>
          </a:p>
        </p:txBody>
      </p:sp>
      <p:sp>
        <p:nvSpPr>
          <p:cNvPr id="29" name="Text Placeholder 2">
            <a:hlinkClick r:id="" action="ppaction://noaction"/>
            <a:extLst>
              <a:ext uri="{FF2B5EF4-FFF2-40B4-BE49-F238E27FC236}">
                <a16:creationId xmlns:a16="http://schemas.microsoft.com/office/drawing/2014/main" id="{D04EEC9A-AF52-98AE-585C-17649EF310E9}"/>
              </a:ext>
            </a:extLst>
          </p:cNvPr>
          <p:cNvSpPr>
            <a:spLocks noGrp="1"/>
          </p:cNvSpPr>
          <p:nvPr>
            <p:custDataLst>
              <p:tags r:id="rId11"/>
            </p:custDataLst>
          </p:nvPr>
        </p:nvSpPr>
        <p:spPr bwMode="auto">
          <a:xfrm>
            <a:off x="3908425" y="4649788"/>
            <a:ext cx="6103938" cy="4079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0963" rIns="0" bIns="8255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3175" lvl="1" indent="0">
              <a:spcBef>
                <a:spcPct val="0"/>
              </a:spcBef>
              <a:spcAft>
                <a:spcPct val="0"/>
              </a:spcAft>
              <a:buNone/>
            </a:pPr>
            <a:r>
              <a:rPr lang="en-US"/>
              <a:t>Appendix</a:t>
            </a:r>
          </a:p>
        </p:txBody>
      </p:sp>
    </p:spTree>
    <p:custDataLst>
      <p:tags r:id="rId1"/>
    </p:custDataLst>
    <p:extLst>
      <p:ext uri="{BB962C8B-B14F-4D97-AF65-F5344CB8AC3E}">
        <p14:creationId xmlns:p14="http://schemas.microsoft.com/office/powerpoint/2010/main" val="2025833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DB8FB3C9-7301-0F37-C5CE-8B46298E681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9" imgW="404" imgH="403" progId="TCLayout.ActiveDocument.1">
                  <p:embed/>
                </p:oleObj>
              </mc:Choice>
              <mc:Fallback>
                <p:oleObj name="think-cell Slide" r:id="rId89" imgW="404" imgH="403" progId="TCLayout.ActiveDocument.1">
                  <p:embed/>
                  <p:pic>
                    <p:nvPicPr>
                      <p:cNvPr id="8" name="think-cell data - do not delete" hidden="1">
                        <a:extLst>
                          <a:ext uri="{FF2B5EF4-FFF2-40B4-BE49-F238E27FC236}">
                            <a16:creationId xmlns:a16="http://schemas.microsoft.com/office/drawing/2014/main" id="{DB8FB3C9-7301-0F37-C5CE-8B46298E681B}"/>
                          </a:ext>
                        </a:extLst>
                      </p:cNvPr>
                      <p:cNvPicPr/>
                      <p:nvPr/>
                    </p:nvPicPr>
                    <p:blipFill>
                      <a:blip r:embed="rId90"/>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0AD35C1-D4C8-A2CC-CD72-5C819E1BE12B}"/>
              </a:ext>
            </a:extLst>
          </p:cNvPr>
          <p:cNvSpPr>
            <a:spLocks noGrp="1"/>
          </p:cNvSpPr>
          <p:nvPr>
            <p:ph type="title"/>
          </p:nvPr>
        </p:nvSpPr>
        <p:spPr>
          <a:xfrm>
            <a:off x="508000" y="243682"/>
            <a:ext cx="11277600" cy="461665"/>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Potential Batch Zero Timeline</a:t>
            </a:r>
          </a:p>
        </p:txBody>
      </p:sp>
      <p:sp>
        <p:nvSpPr>
          <p:cNvPr id="4" name="Slide Number Placeholder 5">
            <a:extLst>
              <a:ext uri="{FF2B5EF4-FFF2-40B4-BE49-F238E27FC236}">
                <a16:creationId xmlns:a16="http://schemas.microsoft.com/office/drawing/2014/main" id="{2DFD3099-003A-4CDF-DC56-551F13DD91FA}"/>
              </a:ext>
            </a:extLst>
          </p:cNvPr>
          <p:cNvSpPr>
            <a:spLocks noGrp="1"/>
          </p:cNvSpPr>
          <p:nvPr>
            <p:ph type="sldNum" sz="quarter" idx="4"/>
          </p:nvPr>
        </p:nvSpPr>
        <p:spPr>
          <a:xfrm>
            <a:off x="11379203" y="6532970"/>
            <a:ext cx="646975" cy="276999"/>
          </a:xfrm>
          <a:noFill/>
          <a:ln/>
          <a:extLst>
            <a:ext uri="{909E8E84-426E-40DD-AFC4-6F175D3DCCD1}">
              <a14:hiddenFill xmlns:a14="http://schemas.microsoft.com/office/drawing/2010/main">
                <a:solidFill>
                  <a:srgbClr val="FFFFFF"/>
                </a:solidFill>
              </a14:hiddenFill>
            </a:ext>
          </a:ex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srgbClr val="7C858C"/>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7C858C"/>
              </a:solidFill>
              <a:effectLst/>
              <a:uLnTx/>
              <a:uFillTx/>
              <a:latin typeface="Arial"/>
              <a:ea typeface="+mn-ea"/>
              <a:cs typeface="+mn-cs"/>
            </a:endParaRPr>
          </a:p>
        </p:txBody>
      </p:sp>
      <p:sp>
        <p:nvSpPr>
          <p:cNvPr id="231" name="Text Placeholder 57">
            <a:extLst>
              <a:ext uri="{FF2B5EF4-FFF2-40B4-BE49-F238E27FC236}">
                <a16:creationId xmlns:a16="http://schemas.microsoft.com/office/drawing/2014/main" id="{D067F5F5-E048-AFEA-6AD2-135EB42441F9}"/>
              </a:ext>
            </a:extLst>
          </p:cNvPr>
          <p:cNvSpPr>
            <a:spLocks noGrp="1"/>
          </p:cNvSpPr>
          <p:nvPr>
            <p:custDataLst>
              <p:tags r:id="rId2"/>
            </p:custDataLst>
          </p:nvPr>
        </p:nvSpPr>
        <p:spPr bwMode="auto">
          <a:xfrm>
            <a:off x="2063751" y="987424"/>
            <a:ext cx="3946525" cy="177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0638" rIns="0" bIns="20638"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E00D580F-7567-4D69-86ED-7853338A4488}" type="datetime'''''''''''''''''2''''''0''''''''''''''''''''2''''''''6'''''''">
              <a:rPr kumimoji="0" lang="en-US" altLang="en-US" sz="900" b="1" i="0" u="none" strike="noStrike" kern="1200" cap="none" spc="0" normalizeH="0" baseline="0" noProof="0" smtClean="0">
                <a:ln>
                  <a:noFill/>
                </a:ln>
                <a:solidFill>
                  <a:srgbClr val="2D3338"/>
                </a:solidFill>
                <a:effectLst/>
                <a:uLnTx/>
                <a:uFillTx/>
                <a:latin typeface="Arial"/>
                <a:ea typeface="+mn-ea"/>
                <a:cs typeface="+mn-cs"/>
              </a:rPr>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t>2026</a:t>
            </a:fld>
            <a:endParaRPr kumimoji="0" lang="en-US" sz="900" b="1" i="0" u="none" strike="noStrike" kern="1200" cap="none" spc="0" normalizeH="0" baseline="0" noProof="0">
              <a:ln>
                <a:noFill/>
              </a:ln>
              <a:solidFill>
                <a:srgbClr val="2D3338"/>
              </a:solidFill>
              <a:effectLst/>
              <a:uLnTx/>
              <a:uFillTx/>
              <a:latin typeface="Arial"/>
              <a:ea typeface="+mn-ea"/>
              <a:cs typeface="+mn-cs"/>
            </a:endParaRPr>
          </a:p>
        </p:txBody>
      </p:sp>
      <p:sp>
        <p:nvSpPr>
          <p:cNvPr id="233" name="Text Placeholder 57">
            <a:extLst>
              <a:ext uri="{FF2B5EF4-FFF2-40B4-BE49-F238E27FC236}">
                <a16:creationId xmlns:a16="http://schemas.microsoft.com/office/drawing/2014/main" id="{6885244B-80B3-7A2C-8EEE-759BDB21F741}"/>
              </a:ext>
            </a:extLst>
          </p:cNvPr>
          <p:cNvSpPr>
            <a:spLocks noGrp="1"/>
          </p:cNvSpPr>
          <p:nvPr>
            <p:custDataLst>
              <p:tags r:id="rId3"/>
            </p:custDataLst>
          </p:nvPr>
        </p:nvSpPr>
        <p:spPr bwMode="auto">
          <a:xfrm>
            <a:off x="6010275" y="987424"/>
            <a:ext cx="5775325" cy="177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0638" rIns="0" bIns="20638"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0EC27992-9F68-4ACA-A4DF-B2348BFC426A}" type="datetime'2''0''''''''''''''''''''''''''''''''''''''''''''''2''7'">
              <a:rPr kumimoji="0" lang="en-US" altLang="en-US" sz="900" b="1" i="0" u="none" strike="noStrike" kern="1200" cap="none" spc="0" normalizeH="0" baseline="0" noProof="0" smtClean="0">
                <a:ln>
                  <a:noFill/>
                </a:ln>
                <a:solidFill>
                  <a:srgbClr val="2D3338"/>
                </a:solidFill>
                <a:effectLst/>
                <a:uLnTx/>
                <a:uFillTx/>
                <a:latin typeface="Arial"/>
                <a:ea typeface="+mn-ea"/>
                <a:cs typeface="+mn-cs"/>
              </a:rPr>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t>2027</a:t>
            </a:fld>
            <a:endParaRPr kumimoji="0" lang="en-US" sz="900" b="1" i="0" u="none" strike="noStrike" kern="1200" cap="none" spc="0" normalizeH="0" baseline="0" noProof="0">
              <a:ln>
                <a:noFill/>
              </a:ln>
              <a:solidFill>
                <a:srgbClr val="2D3338"/>
              </a:solidFill>
              <a:effectLst/>
              <a:uLnTx/>
              <a:uFillTx/>
              <a:latin typeface="Arial"/>
              <a:ea typeface="+mn-ea"/>
              <a:cs typeface="+mn-cs"/>
            </a:endParaRPr>
          </a:p>
        </p:txBody>
      </p:sp>
      <p:sp>
        <p:nvSpPr>
          <p:cNvPr id="298" name="Text Placeholder 57">
            <a:extLst>
              <a:ext uri="{FF2B5EF4-FFF2-40B4-BE49-F238E27FC236}">
                <a16:creationId xmlns:a16="http://schemas.microsoft.com/office/drawing/2014/main" id="{D067F5F5-E048-AFEA-6AD2-135EB42441F9}"/>
              </a:ext>
            </a:extLst>
          </p:cNvPr>
          <p:cNvSpPr>
            <a:spLocks noGrp="1"/>
          </p:cNvSpPr>
          <p:nvPr>
            <p:custDataLst>
              <p:tags r:id="rId4"/>
            </p:custDataLst>
          </p:nvPr>
        </p:nvSpPr>
        <p:spPr bwMode="auto">
          <a:xfrm>
            <a:off x="2063750" y="1165224"/>
            <a:ext cx="573088" cy="177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0638" rIns="0" bIns="20638"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C5363D8F-7A00-4527-9F5F-31FB9A9F0985}" type="datetime'''''''''''''''''''''''J''''''''u''''''''''''l'''''''''''">
              <a:rPr kumimoji="0" lang="en-US" altLang="en-US" sz="900" b="1" i="0" u="none" strike="noStrike" kern="1200" cap="none" spc="0" normalizeH="0" baseline="0" noProof="0" smtClean="0">
                <a:ln>
                  <a:noFill/>
                </a:ln>
                <a:solidFill>
                  <a:srgbClr val="2D3338"/>
                </a:solidFill>
                <a:effectLst/>
                <a:uLnTx/>
                <a:uFillTx/>
                <a:latin typeface="Arial"/>
                <a:ea typeface="+mn-ea"/>
                <a:cs typeface="+mn-cs"/>
              </a:rPr>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t>Jul</a:t>
            </a:fld>
            <a:endParaRPr kumimoji="0" lang="en-US" sz="900" b="1" i="0" u="none" strike="noStrike" kern="1200" cap="none" spc="0" normalizeH="0" baseline="0" noProof="0">
              <a:ln>
                <a:noFill/>
              </a:ln>
              <a:solidFill>
                <a:srgbClr val="2D3338"/>
              </a:solidFill>
              <a:effectLst/>
              <a:uLnTx/>
              <a:uFillTx/>
              <a:latin typeface="Arial"/>
              <a:ea typeface="+mn-ea"/>
              <a:cs typeface="+mn-cs"/>
            </a:endParaRPr>
          </a:p>
        </p:txBody>
      </p:sp>
      <p:sp>
        <p:nvSpPr>
          <p:cNvPr id="300" name="Text Placeholder 57">
            <a:extLst>
              <a:ext uri="{FF2B5EF4-FFF2-40B4-BE49-F238E27FC236}">
                <a16:creationId xmlns:a16="http://schemas.microsoft.com/office/drawing/2014/main" id="{D067F5F5-E048-AFEA-6AD2-135EB42441F9}"/>
              </a:ext>
            </a:extLst>
          </p:cNvPr>
          <p:cNvSpPr>
            <a:spLocks noGrp="1"/>
          </p:cNvSpPr>
          <p:nvPr>
            <p:custDataLst>
              <p:tags r:id="rId5"/>
            </p:custDataLst>
          </p:nvPr>
        </p:nvSpPr>
        <p:spPr bwMode="auto">
          <a:xfrm>
            <a:off x="2636839" y="1165224"/>
            <a:ext cx="684213" cy="177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0638" rIns="0" bIns="20638"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F9730310-737A-41C3-9C46-E165B173647B}" type="datetime'''''''''''''A''''''''''''''''u''''''''''''''''g'''">
              <a:rPr kumimoji="0" lang="en-US" altLang="en-US" sz="900" b="1" i="0" u="none" strike="noStrike" kern="1200" cap="none" spc="0" normalizeH="0" baseline="0" noProof="0" smtClean="0">
                <a:ln>
                  <a:noFill/>
                </a:ln>
                <a:solidFill>
                  <a:srgbClr val="2D3338"/>
                </a:solidFill>
                <a:effectLst/>
                <a:uLnTx/>
                <a:uFillTx/>
                <a:latin typeface="Arial"/>
                <a:ea typeface="+mn-ea"/>
                <a:cs typeface="+mn-cs"/>
              </a:rPr>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t>Aug</a:t>
            </a:fld>
            <a:endParaRPr kumimoji="0" lang="en-US" sz="900" b="1" i="0" u="none" strike="noStrike" kern="1200" cap="none" spc="0" normalizeH="0" baseline="0" noProof="0">
              <a:ln>
                <a:noFill/>
              </a:ln>
              <a:solidFill>
                <a:srgbClr val="2D3338"/>
              </a:solidFill>
              <a:effectLst/>
              <a:uLnTx/>
              <a:uFillTx/>
              <a:latin typeface="Arial"/>
              <a:ea typeface="+mn-ea"/>
              <a:cs typeface="+mn-cs"/>
            </a:endParaRPr>
          </a:p>
        </p:txBody>
      </p:sp>
      <p:sp>
        <p:nvSpPr>
          <p:cNvPr id="301" name="Text Placeholder 57">
            <a:extLst>
              <a:ext uri="{FF2B5EF4-FFF2-40B4-BE49-F238E27FC236}">
                <a16:creationId xmlns:a16="http://schemas.microsoft.com/office/drawing/2014/main" id="{D067F5F5-E048-AFEA-6AD2-135EB42441F9}"/>
              </a:ext>
            </a:extLst>
          </p:cNvPr>
          <p:cNvSpPr>
            <a:spLocks noGrp="1"/>
          </p:cNvSpPr>
          <p:nvPr>
            <p:custDataLst>
              <p:tags r:id="rId6"/>
            </p:custDataLst>
          </p:nvPr>
        </p:nvSpPr>
        <p:spPr bwMode="auto">
          <a:xfrm>
            <a:off x="3321050" y="1165224"/>
            <a:ext cx="660400" cy="177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0638" rIns="0" bIns="20638"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CE31139F-A523-42AE-84AF-9ACD7E24C73A}" type="datetime'''S''''''''''''''e''p'''''''''''''">
              <a:rPr kumimoji="0" lang="en-US" altLang="en-US" sz="900" b="1" i="0" u="none" strike="noStrike" kern="1200" cap="none" spc="0" normalizeH="0" baseline="0" noProof="0" smtClean="0">
                <a:ln>
                  <a:noFill/>
                </a:ln>
                <a:solidFill>
                  <a:srgbClr val="2D3338"/>
                </a:solidFill>
                <a:effectLst/>
                <a:uLnTx/>
                <a:uFillTx/>
                <a:latin typeface="Arial"/>
                <a:ea typeface="+mn-ea"/>
                <a:cs typeface="+mn-cs"/>
              </a:rPr>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t>Sep</a:t>
            </a:fld>
            <a:endParaRPr kumimoji="0" lang="en-US" sz="900" b="1" i="0" u="none" strike="noStrike" kern="1200" cap="none" spc="0" normalizeH="0" baseline="0" noProof="0">
              <a:ln>
                <a:noFill/>
              </a:ln>
              <a:solidFill>
                <a:srgbClr val="2D3338"/>
              </a:solidFill>
              <a:effectLst/>
              <a:uLnTx/>
              <a:uFillTx/>
              <a:latin typeface="Arial"/>
              <a:ea typeface="+mn-ea"/>
              <a:cs typeface="+mn-cs"/>
            </a:endParaRPr>
          </a:p>
        </p:txBody>
      </p:sp>
      <p:sp>
        <p:nvSpPr>
          <p:cNvPr id="302" name="Text Placeholder 57">
            <a:extLst>
              <a:ext uri="{FF2B5EF4-FFF2-40B4-BE49-F238E27FC236}">
                <a16:creationId xmlns:a16="http://schemas.microsoft.com/office/drawing/2014/main" id="{D067F5F5-E048-AFEA-6AD2-135EB42441F9}"/>
              </a:ext>
            </a:extLst>
          </p:cNvPr>
          <p:cNvSpPr>
            <a:spLocks noGrp="1"/>
          </p:cNvSpPr>
          <p:nvPr>
            <p:custDataLst>
              <p:tags r:id="rId7"/>
            </p:custDataLst>
          </p:nvPr>
        </p:nvSpPr>
        <p:spPr bwMode="auto">
          <a:xfrm>
            <a:off x="3981451" y="1165224"/>
            <a:ext cx="684213" cy="177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0638" rIns="0" bIns="20638"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EAF0F96A-8255-4B22-97C7-1A3EC0228ACE}" type="datetime'''''''O''''''''''''''''''''''''''''''''c''t'''">
              <a:rPr kumimoji="0" lang="en-US" altLang="en-US" sz="900" b="1" i="0" u="none" strike="noStrike" kern="1200" cap="none" spc="0" normalizeH="0" baseline="0" noProof="0" smtClean="0">
                <a:ln>
                  <a:noFill/>
                </a:ln>
                <a:solidFill>
                  <a:srgbClr val="2D3338"/>
                </a:solidFill>
                <a:effectLst/>
                <a:uLnTx/>
                <a:uFillTx/>
                <a:latin typeface="Arial"/>
                <a:ea typeface="+mn-ea"/>
                <a:cs typeface="+mn-cs"/>
              </a:rPr>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t>Oct</a:t>
            </a:fld>
            <a:endParaRPr kumimoji="0" lang="en-US" sz="900" b="1" i="0" u="none" strike="noStrike" kern="1200" cap="none" spc="0" normalizeH="0" baseline="0" noProof="0">
              <a:ln>
                <a:noFill/>
              </a:ln>
              <a:solidFill>
                <a:srgbClr val="2D3338"/>
              </a:solidFill>
              <a:effectLst/>
              <a:uLnTx/>
              <a:uFillTx/>
              <a:latin typeface="Arial"/>
              <a:ea typeface="+mn-ea"/>
              <a:cs typeface="+mn-cs"/>
            </a:endParaRPr>
          </a:p>
        </p:txBody>
      </p:sp>
      <p:sp>
        <p:nvSpPr>
          <p:cNvPr id="303" name="Text Placeholder 57">
            <a:extLst>
              <a:ext uri="{FF2B5EF4-FFF2-40B4-BE49-F238E27FC236}">
                <a16:creationId xmlns:a16="http://schemas.microsoft.com/office/drawing/2014/main" id="{D067F5F5-E048-AFEA-6AD2-135EB42441F9}"/>
              </a:ext>
            </a:extLst>
          </p:cNvPr>
          <p:cNvSpPr>
            <a:spLocks noGrp="1"/>
          </p:cNvSpPr>
          <p:nvPr>
            <p:custDataLst>
              <p:tags r:id="rId8"/>
            </p:custDataLst>
          </p:nvPr>
        </p:nvSpPr>
        <p:spPr bwMode="auto">
          <a:xfrm>
            <a:off x="4665663" y="1165224"/>
            <a:ext cx="660400" cy="177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0638" rIns="0" bIns="20638"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03146E1D-9553-46C8-B8A8-4997A0D7307D}" type="datetime'''''''''''N''''''''''''o''''v'''''''''''''''''''''''''''">
              <a:rPr kumimoji="0" lang="en-US" altLang="en-US" sz="900" b="1" i="0" u="none" strike="noStrike" kern="1200" cap="none" spc="0" normalizeH="0" baseline="0" noProof="0" smtClean="0">
                <a:ln>
                  <a:noFill/>
                </a:ln>
                <a:solidFill>
                  <a:srgbClr val="2D3338"/>
                </a:solidFill>
                <a:effectLst/>
                <a:uLnTx/>
                <a:uFillTx/>
                <a:latin typeface="Arial"/>
                <a:ea typeface="+mn-ea"/>
                <a:cs typeface="+mn-cs"/>
              </a:rPr>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t>Nov</a:t>
            </a:fld>
            <a:endParaRPr kumimoji="0" lang="en-US" sz="900" b="1" i="0" u="none" strike="noStrike" kern="1200" cap="none" spc="0" normalizeH="0" baseline="0" noProof="0">
              <a:ln>
                <a:noFill/>
              </a:ln>
              <a:solidFill>
                <a:srgbClr val="2D3338"/>
              </a:solidFill>
              <a:effectLst/>
              <a:uLnTx/>
              <a:uFillTx/>
              <a:latin typeface="Arial"/>
              <a:ea typeface="+mn-ea"/>
              <a:cs typeface="+mn-cs"/>
            </a:endParaRPr>
          </a:p>
        </p:txBody>
      </p:sp>
      <p:sp>
        <p:nvSpPr>
          <p:cNvPr id="304" name="Text Placeholder 57">
            <a:extLst>
              <a:ext uri="{FF2B5EF4-FFF2-40B4-BE49-F238E27FC236}">
                <a16:creationId xmlns:a16="http://schemas.microsoft.com/office/drawing/2014/main" id="{D067F5F5-E048-AFEA-6AD2-135EB42441F9}"/>
              </a:ext>
            </a:extLst>
          </p:cNvPr>
          <p:cNvSpPr>
            <a:spLocks noGrp="1"/>
          </p:cNvSpPr>
          <p:nvPr>
            <p:custDataLst>
              <p:tags r:id="rId9"/>
            </p:custDataLst>
          </p:nvPr>
        </p:nvSpPr>
        <p:spPr bwMode="auto">
          <a:xfrm>
            <a:off x="5326063" y="1165224"/>
            <a:ext cx="684213" cy="177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0638" rIns="0" bIns="20638"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36AB3177-769E-4560-A04E-8E3A24849457}" type="datetime'''''''''''''''''''''''''''''''''''''D''''e''''''c'''''''''">
              <a:rPr kumimoji="0" lang="en-US" altLang="en-US" sz="900" b="1" i="0" u="none" strike="noStrike" kern="1200" cap="none" spc="0" normalizeH="0" baseline="0" noProof="0" smtClean="0">
                <a:ln>
                  <a:noFill/>
                </a:ln>
                <a:solidFill>
                  <a:srgbClr val="2D3338"/>
                </a:solidFill>
                <a:effectLst/>
                <a:uLnTx/>
                <a:uFillTx/>
                <a:latin typeface="Arial"/>
                <a:ea typeface="+mn-ea"/>
                <a:cs typeface="+mn-cs"/>
              </a:rPr>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t>Dec</a:t>
            </a:fld>
            <a:endParaRPr kumimoji="0" lang="en-US" sz="900" b="1" i="0" u="none" strike="noStrike" kern="1200" cap="none" spc="0" normalizeH="0" baseline="0" noProof="0">
              <a:ln>
                <a:noFill/>
              </a:ln>
              <a:solidFill>
                <a:srgbClr val="2D3338"/>
              </a:solidFill>
              <a:effectLst/>
              <a:uLnTx/>
              <a:uFillTx/>
              <a:latin typeface="Arial"/>
              <a:ea typeface="+mn-ea"/>
              <a:cs typeface="+mn-cs"/>
            </a:endParaRPr>
          </a:p>
        </p:txBody>
      </p:sp>
      <p:sp>
        <p:nvSpPr>
          <p:cNvPr id="305" name="Text Placeholder 57">
            <a:extLst>
              <a:ext uri="{FF2B5EF4-FFF2-40B4-BE49-F238E27FC236}">
                <a16:creationId xmlns:a16="http://schemas.microsoft.com/office/drawing/2014/main" id="{D067F5F5-E048-AFEA-6AD2-135EB42441F9}"/>
              </a:ext>
            </a:extLst>
          </p:cNvPr>
          <p:cNvSpPr>
            <a:spLocks noGrp="1"/>
          </p:cNvSpPr>
          <p:nvPr>
            <p:custDataLst>
              <p:tags r:id="rId10"/>
            </p:custDataLst>
          </p:nvPr>
        </p:nvSpPr>
        <p:spPr bwMode="auto">
          <a:xfrm>
            <a:off x="6010276" y="1165224"/>
            <a:ext cx="682625" cy="177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0638" rIns="0" bIns="20638"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FE1C8465-254F-47D6-AEA7-C6F88103E2B2}" type="datetime'''''''''J''''''a''''''''''''''n'''''''''''''">
              <a:rPr kumimoji="0" lang="en-US" altLang="en-US" sz="900" b="1" i="0" u="none" strike="noStrike" kern="1200" cap="none" spc="0" normalizeH="0" baseline="0" noProof="0" smtClean="0">
                <a:ln>
                  <a:noFill/>
                </a:ln>
                <a:solidFill>
                  <a:srgbClr val="2D3338"/>
                </a:solidFill>
                <a:effectLst/>
                <a:uLnTx/>
                <a:uFillTx/>
                <a:latin typeface="Arial"/>
                <a:ea typeface="+mn-ea"/>
                <a:cs typeface="+mn-cs"/>
              </a:rPr>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t>Jan</a:t>
            </a:fld>
            <a:endParaRPr kumimoji="0" lang="en-US" sz="900" b="1" i="0" u="none" strike="noStrike" kern="1200" cap="none" spc="0" normalizeH="0" baseline="0" noProof="0">
              <a:ln>
                <a:noFill/>
              </a:ln>
              <a:solidFill>
                <a:srgbClr val="2D3338"/>
              </a:solidFill>
              <a:effectLst/>
              <a:uLnTx/>
              <a:uFillTx/>
              <a:latin typeface="Arial"/>
              <a:ea typeface="+mn-ea"/>
              <a:cs typeface="+mn-cs"/>
            </a:endParaRPr>
          </a:p>
        </p:txBody>
      </p:sp>
      <p:sp>
        <p:nvSpPr>
          <p:cNvPr id="306" name="Text Placeholder 57">
            <a:extLst>
              <a:ext uri="{FF2B5EF4-FFF2-40B4-BE49-F238E27FC236}">
                <a16:creationId xmlns:a16="http://schemas.microsoft.com/office/drawing/2014/main" id="{D067F5F5-E048-AFEA-6AD2-135EB42441F9}"/>
              </a:ext>
            </a:extLst>
          </p:cNvPr>
          <p:cNvSpPr>
            <a:spLocks noGrp="1"/>
          </p:cNvSpPr>
          <p:nvPr>
            <p:custDataLst>
              <p:tags r:id="rId11"/>
            </p:custDataLst>
          </p:nvPr>
        </p:nvSpPr>
        <p:spPr bwMode="auto">
          <a:xfrm>
            <a:off x="6692900" y="1165224"/>
            <a:ext cx="617538" cy="177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0638" rIns="0" bIns="20638"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E2B7C6CB-7794-4895-8B2C-AACACC8247E5}" type="datetime'''''''''F''''''''''''''e''''''''b'">
              <a:rPr kumimoji="0" lang="en-US" altLang="en-US" sz="900" b="1" i="0" u="none" strike="noStrike" kern="1200" cap="none" spc="0" normalizeH="0" baseline="0" noProof="0" smtClean="0">
                <a:ln>
                  <a:noFill/>
                </a:ln>
                <a:solidFill>
                  <a:srgbClr val="2D3338"/>
                </a:solidFill>
                <a:effectLst/>
                <a:uLnTx/>
                <a:uFillTx/>
                <a:latin typeface="Arial"/>
                <a:ea typeface="+mn-ea"/>
                <a:cs typeface="+mn-cs"/>
              </a:rPr>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t>Feb</a:t>
            </a:fld>
            <a:endParaRPr kumimoji="0" lang="en-US" sz="900" b="1" i="0" u="none" strike="noStrike" kern="1200" cap="none" spc="0" normalizeH="0" baseline="0" noProof="0">
              <a:ln>
                <a:noFill/>
              </a:ln>
              <a:solidFill>
                <a:srgbClr val="2D3338"/>
              </a:solidFill>
              <a:effectLst/>
              <a:uLnTx/>
              <a:uFillTx/>
              <a:latin typeface="Arial"/>
              <a:ea typeface="+mn-ea"/>
              <a:cs typeface="+mn-cs"/>
            </a:endParaRPr>
          </a:p>
        </p:txBody>
      </p:sp>
      <p:sp>
        <p:nvSpPr>
          <p:cNvPr id="307" name="Text Placeholder 57">
            <a:extLst>
              <a:ext uri="{FF2B5EF4-FFF2-40B4-BE49-F238E27FC236}">
                <a16:creationId xmlns:a16="http://schemas.microsoft.com/office/drawing/2014/main" id="{D067F5F5-E048-AFEA-6AD2-135EB42441F9}"/>
              </a:ext>
            </a:extLst>
          </p:cNvPr>
          <p:cNvSpPr>
            <a:spLocks noGrp="1"/>
          </p:cNvSpPr>
          <p:nvPr>
            <p:custDataLst>
              <p:tags r:id="rId12"/>
            </p:custDataLst>
          </p:nvPr>
        </p:nvSpPr>
        <p:spPr bwMode="auto">
          <a:xfrm>
            <a:off x="7310439" y="1165224"/>
            <a:ext cx="684213" cy="177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0638" rIns="0" bIns="20638"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F5740FD1-A043-4E91-97D5-DF81F5A750E4}" type="datetime'''''''''M''''''''''''''''''''a''''''r'''''''''''''">
              <a:rPr kumimoji="0" lang="en-US" altLang="en-US" sz="900" b="1" i="0" u="none" strike="noStrike" kern="1200" cap="none" spc="0" normalizeH="0" baseline="0" noProof="0" smtClean="0">
                <a:ln>
                  <a:noFill/>
                </a:ln>
                <a:solidFill>
                  <a:srgbClr val="2D3338"/>
                </a:solidFill>
                <a:effectLst/>
                <a:uLnTx/>
                <a:uFillTx/>
                <a:latin typeface="Arial"/>
                <a:ea typeface="+mn-ea"/>
                <a:cs typeface="+mn-cs"/>
              </a:rPr>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t>Mar</a:t>
            </a:fld>
            <a:endParaRPr kumimoji="0" lang="en-US" sz="900" b="1" i="0" u="none" strike="noStrike" kern="1200" cap="none" spc="0" normalizeH="0" baseline="0" noProof="0">
              <a:ln>
                <a:noFill/>
              </a:ln>
              <a:solidFill>
                <a:srgbClr val="2D3338"/>
              </a:solidFill>
              <a:effectLst/>
              <a:uLnTx/>
              <a:uFillTx/>
              <a:latin typeface="Arial"/>
              <a:ea typeface="+mn-ea"/>
              <a:cs typeface="+mn-cs"/>
            </a:endParaRPr>
          </a:p>
        </p:txBody>
      </p:sp>
      <p:sp>
        <p:nvSpPr>
          <p:cNvPr id="308" name="Text Placeholder 57">
            <a:extLst>
              <a:ext uri="{FF2B5EF4-FFF2-40B4-BE49-F238E27FC236}">
                <a16:creationId xmlns:a16="http://schemas.microsoft.com/office/drawing/2014/main" id="{D067F5F5-E048-AFEA-6AD2-135EB42441F9}"/>
              </a:ext>
            </a:extLst>
          </p:cNvPr>
          <p:cNvSpPr>
            <a:spLocks noGrp="1"/>
          </p:cNvSpPr>
          <p:nvPr>
            <p:custDataLst>
              <p:tags r:id="rId13"/>
            </p:custDataLst>
          </p:nvPr>
        </p:nvSpPr>
        <p:spPr bwMode="auto">
          <a:xfrm>
            <a:off x="7994650" y="1165224"/>
            <a:ext cx="660400" cy="177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0638" rIns="0" bIns="20638"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9705A57A-A2C0-42DA-BF92-73FC071483E5}" type="datetime'''''''Ap''''''''r'''''''''''''''''''''''''''''''''''''''''''">
              <a:rPr kumimoji="0" lang="en-US" altLang="en-US" sz="900" b="1" i="0" u="none" strike="noStrike" kern="1200" cap="none" spc="0" normalizeH="0" baseline="0" noProof="0" smtClean="0">
                <a:ln>
                  <a:noFill/>
                </a:ln>
                <a:solidFill>
                  <a:srgbClr val="2D3338"/>
                </a:solidFill>
                <a:effectLst/>
                <a:uLnTx/>
                <a:uFillTx/>
                <a:latin typeface="Arial"/>
                <a:ea typeface="+mn-ea"/>
                <a:cs typeface="+mn-cs"/>
              </a:rPr>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t>Apr</a:t>
            </a:fld>
            <a:endParaRPr kumimoji="0" lang="en-US" sz="900" b="1" i="0" u="none" strike="noStrike" kern="1200" cap="none" spc="0" normalizeH="0" baseline="0" noProof="0">
              <a:ln>
                <a:noFill/>
              </a:ln>
              <a:solidFill>
                <a:srgbClr val="2D3338"/>
              </a:solidFill>
              <a:effectLst/>
              <a:uLnTx/>
              <a:uFillTx/>
              <a:latin typeface="Arial"/>
              <a:ea typeface="+mn-ea"/>
              <a:cs typeface="+mn-cs"/>
            </a:endParaRPr>
          </a:p>
        </p:txBody>
      </p:sp>
      <p:sp>
        <p:nvSpPr>
          <p:cNvPr id="309" name="Text Placeholder 57">
            <a:extLst>
              <a:ext uri="{FF2B5EF4-FFF2-40B4-BE49-F238E27FC236}">
                <a16:creationId xmlns:a16="http://schemas.microsoft.com/office/drawing/2014/main" id="{D067F5F5-E048-AFEA-6AD2-135EB42441F9}"/>
              </a:ext>
            </a:extLst>
          </p:cNvPr>
          <p:cNvSpPr>
            <a:spLocks noGrp="1"/>
          </p:cNvSpPr>
          <p:nvPr>
            <p:custDataLst>
              <p:tags r:id="rId14"/>
            </p:custDataLst>
          </p:nvPr>
        </p:nvSpPr>
        <p:spPr bwMode="auto">
          <a:xfrm>
            <a:off x="8655051" y="1165224"/>
            <a:ext cx="684213" cy="177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0638" rIns="0" bIns="20638"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2AB682F3-6F30-4545-8C75-16043F3D3A6C}" type="datetime'''''''''''''''''''''''''M''''''''''''''''a''y'''''''''''''">
              <a:rPr kumimoji="0" lang="en-US" altLang="en-US" sz="900" b="1" i="0" u="none" strike="noStrike" kern="1200" cap="none" spc="0" normalizeH="0" baseline="0" noProof="0" smtClean="0">
                <a:ln>
                  <a:noFill/>
                </a:ln>
                <a:solidFill>
                  <a:srgbClr val="2D3338"/>
                </a:solidFill>
                <a:effectLst/>
                <a:uLnTx/>
                <a:uFillTx/>
                <a:latin typeface="Arial"/>
                <a:ea typeface="+mn-ea"/>
                <a:cs typeface="+mn-cs"/>
              </a:rPr>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t>May</a:t>
            </a:fld>
            <a:endParaRPr kumimoji="0" lang="en-US" sz="900" b="1" i="0" u="none" strike="noStrike" kern="1200" cap="none" spc="0" normalizeH="0" baseline="0" noProof="0">
              <a:ln>
                <a:noFill/>
              </a:ln>
              <a:solidFill>
                <a:srgbClr val="2D3338"/>
              </a:solidFill>
              <a:effectLst/>
              <a:uLnTx/>
              <a:uFillTx/>
              <a:latin typeface="Arial"/>
              <a:ea typeface="+mn-ea"/>
              <a:cs typeface="+mn-cs"/>
            </a:endParaRPr>
          </a:p>
        </p:txBody>
      </p:sp>
      <p:sp>
        <p:nvSpPr>
          <p:cNvPr id="310" name="Text Placeholder 57">
            <a:extLst>
              <a:ext uri="{FF2B5EF4-FFF2-40B4-BE49-F238E27FC236}">
                <a16:creationId xmlns:a16="http://schemas.microsoft.com/office/drawing/2014/main" id="{D067F5F5-E048-AFEA-6AD2-135EB42441F9}"/>
              </a:ext>
            </a:extLst>
          </p:cNvPr>
          <p:cNvSpPr>
            <a:spLocks noGrp="1"/>
          </p:cNvSpPr>
          <p:nvPr>
            <p:custDataLst>
              <p:tags r:id="rId15"/>
            </p:custDataLst>
          </p:nvPr>
        </p:nvSpPr>
        <p:spPr bwMode="auto">
          <a:xfrm>
            <a:off x="9339263" y="1165224"/>
            <a:ext cx="660400" cy="177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0638" rIns="0" bIns="20638"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74C92A7B-888E-4389-8A3E-EB4AFA116C83}" type="datetime'''''''''''''''''Ju''n'''''''''''''''''">
              <a:rPr kumimoji="0" lang="en-US" altLang="en-US" sz="900" b="1" i="0" u="none" strike="noStrike" kern="1200" cap="none" spc="0" normalizeH="0" baseline="0" noProof="0" smtClean="0">
                <a:ln>
                  <a:noFill/>
                </a:ln>
                <a:solidFill>
                  <a:srgbClr val="2D3338"/>
                </a:solidFill>
                <a:effectLst/>
                <a:uLnTx/>
                <a:uFillTx/>
                <a:latin typeface="Arial"/>
                <a:ea typeface="+mn-ea"/>
                <a:cs typeface="+mn-cs"/>
              </a:rPr>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t>Jun</a:t>
            </a:fld>
            <a:endParaRPr kumimoji="0" lang="en-US" sz="900" b="1" i="0" u="none" strike="noStrike" kern="1200" cap="none" spc="0" normalizeH="0" baseline="0" noProof="0">
              <a:ln>
                <a:noFill/>
              </a:ln>
              <a:solidFill>
                <a:srgbClr val="2D3338"/>
              </a:solidFill>
              <a:effectLst/>
              <a:uLnTx/>
              <a:uFillTx/>
              <a:latin typeface="Arial"/>
              <a:ea typeface="+mn-ea"/>
              <a:cs typeface="+mn-cs"/>
            </a:endParaRPr>
          </a:p>
        </p:txBody>
      </p:sp>
      <p:sp>
        <p:nvSpPr>
          <p:cNvPr id="311" name="Text Placeholder 57">
            <a:extLst>
              <a:ext uri="{FF2B5EF4-FFF2-40B4-BE49-F238E27FC236}">
                <a16:creationId xmlns:a16="http://schemas.microsoft.com/office/drawing/2014/main" id="{D067F5F5-E048-AFEA-6AD2-135EB42441F9}"/>
              </a:ext>
            </a:extLst>
          </p:cNvPr>
          <p:cNvSpPr>
            <a:spLocks noGrp="1"/>
          </p:cNvSpPr>
          <p:nvPr>
            <p:custDataLst>
              <p:tags r:id="rId16"/>
            </p:custDataLst>
          </p:nvPr>
        </p:nvSpPr>
        <p:spPr bwMode="auto">
          <a:xfrm>
            <a:off x="9999664" y="1165224"/>
            <a:ext cx="684213" cy="177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0638" rIns="0" bIns="20638"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59068A1A-B394-4E9A-BE7B-0DEA08BF3A78}" type="datetime'J''''''''''''''u''''''''''''l'''''''''''">
              <a:rPr kumimoji="0" lang="en-US" altLang="en-US" sz="900" b="1" i="0" u="none" strike="noStrike" kern="1200" cap="none" spc="0" normalizeH="0" baseline="0" noProof="0" smtClean="0">
                <a:ln>
                  <a:noFill/>
                </a:ln>
                <a:solidFill>
                  <a:srgbClr val="2D3338"/>
                </a:solidFill>
                <a:effectLst/>
                <a:uLnTx/>
                <a:uFillTx/>
                <a:latin typeface="Arial"/>
                <a:ea typeface="+mn-ea"/>
                <a:cs typeface="+mn-cs"/>
              </a:rPr>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t>Jul</a:t>
            </a:fld>
            <a:endParaRPr kumimoji="0" lang="en-US" sz="900" b="1" i="0" u="none" strike="noStrike" kern="1200" cap="none" spc="0" normalizeH="0" baseline="0" noProof="0">
              <a:ln>
                <a:noFill/>
              </a:ln>
              <a:solidFill>
                <a:srgbClr val="2D3338"/>
              </a:solidFill>
              <a:effectLst/>
              <a:uLnTx/>
              <a:uFillTx/>
              <a:latin typeface="Arial"/>
              <a:ea typeface="+mn-ea"/>
              <a:cs typeface="+mn-cs"/>
            </a:endParaRPr>
          </a:p>
        </p:txBody>
      </p:sp>
      <p:sp>
        <p:nvSpPr>
          <p:cNvPr id="312" name="Text Placeholder 57">
            <a:extLst>
              <a:ext uri="{FF2B5EF4-FFF2-40B4-BE49-F238E27FC236}">
                <a16:creationId xmlns:a16="http://schemas.microsoft.com/office/drawing/2014/main" id="{D067F5F5-E048-AFEA-6AD2-135EB42441F9}"/>
              </a:ext>
            </a:extLst>
          </p:cNvPr>
          <p:cNvSpPr>
            <a:spLocks noGrp="1"/>
          </p:cNvSpPr>
          <p:nvPr>
            <p:custDataLst>
              <p:tags r:id="rId17"/>
            </p:custDataLst>
          </p:nvPr>
        </p:nvSpPr>
        <p:spPr bwMode="auto">
          <a:xfrm>
            <a:off x="10683876" y="1165224"/>
            <a:ext cx="682625" cy="177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0638" rIns="0" bIns="20638"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A161F0B1-389B-4CD2-A4EB-FAF403A5156D}" type="datetime'''''''''''''''''''''''''''A''''''u''''''''g'''''''''''">
              <a:rPr kumimoji="0" lang="en-US" altLang="en-US" sz="900" b="1" i="0" u="none" strike="noStrike" kern="1200" cap="none" spc="0" normalizeH="0" baseline="0" noProof="0" smtClean="0">
                <a:ln>
                  <a:noFill/>
                </a:ln>
                <a:solidFill>
                  <a:srgbClr val="2D3338"/>
                </a:solidFill>
                <a:effectLst/>
                <a:uLnTx/>
                <a:uFillTx/>
                <a:latin typeface="Arial"/>
                <a:ea typeface="+mn-ea"/>
                <a:cs typeface="+mn-cs"/>
              </a:rPr>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t>Aug</a:t>
            </a:fld>
            <a:endParaRPr kumimoji="0" lang="en-US" sz="900" b="1" i="0" u="none" strike="noStrike" kern="1200" cap="none" spc="0" normalizeH="0" baseline="0" noProof="0">
              <a:ln>
                <a:noFill/>
              </a:ln>
              <a:solidFill>
                <a:srgbClr val="2D3338"/>
              </a:solidFill>
              <a:effectLst/>
              <a:uLnTx/>
              <a:uFillTx/>
              <a:latin typeface="Arial"/>
              <a:ea typeface="+mn-ea"/>
              <a:cs typeface="+mn-cs"/>
            </a:endParaRPr>
          </a:p>
        </p:txBody>
      </p:sp>
      <p:sp>
        <p:nvSpPr>
          <p:cNvPr id="313" name="Text Placeholder 57">
            <a:extLst>
              <a:ext uri="{FF2B5EF4-FFF2-40B4-BE49-F238E27FC236}">
                <a16:creationId xmlns:a16="http://schemas.microsoft.com/office/drawing/2014/main" id="{D067F5F5-E048-AFEA-6AD2-135EB42441F9}"/>
              </a:ext>
            </a:extLst>
          </p:cNvPr>
          <p:cNvSpPr>
            <a:spLocks noGrp="1"/>
          </p:cNvSpPr>
          <p:nvPr>
            <p:custDataLst>
              <p:tags r:id="rId18"/>
            </p:custDataLst>
          </p:nvPr>
        </p:nvSpPr>
        <p:spPr bwMode="auto">
          <a:xfrm>
            <a:off x="11366500" y="1165224"/>
            <a:ext cx="419100" cy="177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0638" rIns="0" bIns="20638"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40448CC7-8191-4510-8AD3-128AFB887A19}" type="datetime'''''''''''''''''''''''''''''S''''''''''e''''p'''''''''''''''">
              <a:rPr kumimoji="0" lang="en-US" altLang="en-US" sz="900" b="1" i="0" u="none" strike="noStrike" kern="1200" cap="none" spc="0" normalizeH="0" baseline="0" noProof="0" smtClean="0">
                <a:ln>
                  <a:noFill/>
                </a:ln>
                <a:solidFill>
                  <a:srgbClr val="2D3338"/>
                </a:solidFill>
                <a:effectLst/>
                <a:uLnTx/>
                <a:uFillTx/>
                <a:latin typeface="Arial"/>
                <a:ea typeface="+mn-ea"/>
                <a:cs typeface="+mn-cs"/>
              </a:rPr>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t>Sep</a:t>
            </a:fld>
            <a:endParaRPr kumimoji="0" lang="en-US" sz="900" b="1" i="0" u="none" strike="noStrike" kern="1200" cap="none" spc="0" normalizeH="0" baseline="0" noProof="0">
              <a:ln>
                <a:noFill/>
              </a:ln>
              <a:solidFill>
                <a:srgbClr val="2D3338"/>
              </a:solidFill>
              <a:effectLst/>
              <a:uLnTx/>
              <a:uFillTx/>
              <a:latin typeface="Arial"/>
              <a:ea typeface="+mn-ea"/>
              <a:cs typeface="+mn-cs"/>
            </a:endParaRPr>
          </a:p>
        </p:txBody>
      </p:sp>
      <p:cxnSp>
        <p:nvCxnSpPr>
          <p:cNvPr id="234" name="Straight Connector 233">
            <a:extLst>
              <a:ext uri="{FF2B5EF4-FFF2-40B4-BE49-F238E27FC236}">
                <a16:creationId xmlns:a16="http://schemas.microsoft.com/office/drawing/2014/main" id="{577FB8AC-A526-212F-0904-E2533D6BE3A1}"/>
              </a:ext>
            </a:extLst>
          </p:cNvPr>
          <p:cNvCxnSpPr/>
          <p:nvPr>
            <p:custDataLst>
              <p:tags r:id="rId19"/>
            </p:custDataLst>
          </p:nvPr>
        </p:nvCxnSpPr>
        <p:spPr bwMode="auto">
          <a:xfrm flipH="1">
            <a:off x="2008188" y="1165225"/>
            <a:ext cx="400208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5" name="Straight Connector 234">
            <a:extLst>
              <a:ext uri="{FF2B5EF4-FFF2-40B4-BE49-F238E27FC236}">
                <a16:creationId xmlns:a16="http://schemas.microsoft.com/office/drawing/2014/main" id="{994F3039-7A68-44D2-830D-ECC82169D4B3}"/>
              </a:ext>
            </a:extLst>
          </p:cNvPr>
          <p:cNvCxnSpPr/>
          <p:nvPr>
            <p:custDataLst>
              <p:tags r:id="rId20"/>
            </p:custDataLst>
          </p:nvPr>
        </p:nvCxnSpPr>
        <p:spPr bwMode="auto">
          <a:xfrm flipH="1">
            <a:off x="5954713" y="1165225"/>
            <a:ext cx="583088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3" name="Straight Connector 522">
            <a:extLst>
              <a:ext uri="{FF2B5EF4-FFF2-40B4-BE49-F238E27FC236}">
                <a16:creationId xmlns:a16="http://schemas.microsoft.com/office/drawing/2014/main" id="{33CF3189-B44F-BAF9-C06E-A06831D2DE6D}"/>
              </a:ext>
            </a:extLst>
          </p:cNvPr>
          <p:cNvCxnSpPr/>
          <p:nvPr>
            <p:custDataLst>
              <p:tags r:id="rId21"/>
            </p:custDataLst>
          </p:nvPr>
        </p:nvCxnSpPr>
        <p:spPr bwMode="auto">
          <a:xfrm>
            <a:off x="6692900" y="1343025"/>
            <a:ext cx="0" cy="476091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2" name="Straight Connector 521">
            <a:extLst>
              <a:ext uri="{FF2B5EF4-FFF2-40B4-BE49-F238E27FC236}">
                <a16:creationId xmlns:a16="http://schemas.microsoft.com/office/drawing/2014/main" id="{C667E125-BD9D-51D0-920B-060464794597}"/>
              </a:ext>
            </a:extLst>
          </p:cNvPr>
          <p:cNvCxnSpPr/>
          <p:nvPr>
            <p:custDataLst>
              <p:tags r:id="rId22"/>
            </p:custDataLst>
          </p:nvPr>
        </p:nvCxnSpPr>
        <p:spPr bwMode="auto">
          <a:xfrm>
            <a:off x="6010275" y="1343025"/>
            <a:ext cx="0" cy="476091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1" name="Straight Connector 520">
            <a:extLst>
              <a:ext uri="{FF2B5EF4-FFF2-40B4-BE49-F238E27FC236}">
                <a16:creationId xmlns:a16="http://schemas.microsoft.com/office/drawing/2014/main" id="{59E9F42D-4BE5-508F-E37F-198765357B8D}"/>
              </a:ext>
            </a:extLst>
          </p:cNvPr>
          <p:cNvCxnSpPr/>
          <p:nvPr>
            <p:custDataLst>
              <p:tags r:id="rId23"/>
            </p:custDataLst>
          </p:nvPr>
        </p:nvCxnSpPr>
        <p:spPr bwMode="auto">
          <a:xfrm>
            <a:off x="5326063" y="1343025"/>
            <a:ext cx="0" cy="476091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0" name="Straight Connector 519">
            <a:extLst>
              <a:ext uri="{FF2B5EF4-FFF2-40B4-BE49-F238E27FC236}">
                <a16:creationId xmlns:a16="http://schemas.microsoft.com/office/drawing/2014/main" id="{1FB18428-BA7D-A28E-8B7E-5C3ECAA6BDEA}"/>
              </a:ext>
            </a:extLst>
          </p:cNvPr>
          <p:cNvCxnSpPr/>
          <p:nvPr>
            <p:custDataLst>
              <p:tags r:id="rId24"/>
            </p:custDataLst>
          </p:nvPr>
        </p:nvCxnSpPr>
        <p:spPr bwMode="auto">
          <a:xfrm>
            <a:off x="4665663" y="1343025"/>
            <a:ext cx="0" cy="476091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9" name="Straight Connector 518">
            <a:extLst>
              <a:ext uri="{FF2B5EF4-FFF2-40B4-BE49-F238E27FC236}">
                <a16:creationId xmlns:a16="http://schemas.microsoft.com/office/drawing/2014/main" id="{D99AEBFC-16D3-8568-4302-320B33641A16}"/>
              </a:ext>
            </a:extLst>
          </p:cNvPr>
          <p:cNvCxnSpPr/>
          <p:nvPr>
            <p:custDataLst>
              <p:tags r:id="rId25"/>
            </p:custDataLst>
          </p:nvPr>
        </p:nvCxnSpPr>
        <p:spPr bwMode="auto">
          <a:xfrm>
            <a:off x="3981450" y="1343025"/>
            <a:ext cx="0" cy="476091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8" name="Straight Connector 517">
            <a:extLst>
              <a:ext uri="{FF2B5EF4-FFF2-40B4-BE49-F238E27FC236}">
                <a16:creationId xmlns:a16="http://schemas.microsoft.com/office/drawing/2014/main" id="{8A227024-D2EB-950C-85EC-7C97AAD82563}"/>
              </a:ext>
            </a:extLst>
          </p:cNvPr>
          <p:cNvCxnSpPr/>
          <p:nvPr>
            <p:custDataLst>
              <p:tags r:id="rId26"/>
            </p:custDataLst>
          </p:nvPr>
        </p:nvCxnSpPr>
        <p:spPr bwMode="auto">
          <a:xfrm>
            <a:off x="3321050" y="1343025"/>
            <a:ext cx="0" cy="476091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7" name="Straight Connector 516">
            <a:extLst>
              <a:ext uri="{FF2B5EF4-FFF2-40B4-BE49-F238E27FC236}">
                <a16:creationId xmlns:a16="http://schemas.microsoft.com/office/drawing/2014/main" id="{FDE66715-C579-F0DF-B73E-847DC86A4023}"/>
              </a:ext>
            </a:extLst>
          </p:cNvPr>
          <p:cNvCxnSpPr/>
          <p:nvPr>
            <p:custDataLst>
              <p:tags r:id="rId27"/>
            </p:custDataLst>
          </p:nvPr>
        </p:nvCxnSpPr>
        <p:spPr bwMode="auto">
          <a:xfrm>
            <a:off x="2636838" y="1343025"/>
            <a:ext cx="0" cy="476091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CCA8B23A-21C2-3DE6-91C5-367F230B56DB}"/>
              </a:ext>
            </a:extLst>
          </p:cNvPr>
          <p:cNvCxnSpPr/>
          <p:nvPr>
            <p:custDataLst>
              <p:tags r:id="rId28"/>
            </p:custDataLst>
          </p:nvPr>
        </p:nvCxnSpPr>
        <p:spPr bwMode="auto">
          <a:xfrm>
            <a:off x="11785600" y="1343025"/>
            <a:ext cx="0" cy="476091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F188AEFB-A150-CC88-A314-30CA5D717321}"/>
              </a:ext>
            </a:extLst>
          </p:cNvPr>
          <p:cNvCxnSpPr/>
          <p:nvPr>
            <p:custDataLst>
              <p:tags r:id="rId29"/>
            </p:custDataLst>
          </p:nvPr>
        </p:nvCxnSpPr>
        <p:spPr bwMode="auto">
          <a:xfrm>
            <a:off x="2063750" y="1343025"/>
            <a:ext cx="0" cy="476091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0" name="Straight Connector 529">
            <a:extLst>
              <a:ext uri="{FF2B5EF4-FFF2-40B4-BE49-F238E27FC236}">
                <a16:creationId xmlns:a16="http://schemas.microsoft.com/office/drawing/2014/main" id="{E347A401-F73A-93E1-065E-65F9F526D415}"/>
              </a:ext>
            </a:extLst>
          </p:cNvPr>
          <p:cNvCxnSpPr/>
          <p:nvPr>
            <p:custDataLst>
              <p:tags r:id="rId30"/>
            </p:custDataLst>
          </p:nvPr>
        </p:nvCxnSpPr>
        <p:spPr bwMode="auto">
          <a:xfrm>
            <a:off x="11366500" y="1343025"/>
            <a:ext cx="0" cy="476091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4" name="Straight Connector 523">
            <a:extLst>
              <a:ext uri="{FF2B5EF4-FFF2-40B4-BE49-F238E27FC236}">
                <a16:creationId xmlns:a16="http://schemas.microsoft.com/office/drawing/2014/main" id="{F1D29E4E-9F59-15A7-52B7-F20AF5E18D00}"/>
              </a:ext>
            </a:extLst>
          </p:cNvPr>
          <p:cNvCxnSpPr/>
          <p:nvPr>
            <p:custDataLst>
              <p:tags r:id="rId31"/>
            </p:custDataLst>
          </p:nvPr>
        </p:nvCxnSpPr>
        <p:spPr bwMode="auto">
          <a:xfrm>
            <a:off x="7310438" y="1343025"/>
            <a:ext cx="0" cy="476091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5" name="Straight Connector 524">
            <a:extLst>
              <a:ext uri="{FF2B5EF4-FFF2-40B4-BE49-F238E27FC236}">
                <a16:creationId xmlns:a16="http://schemas.microsoft.com/office/drawing/2014/main" id="{6D1C9A42-0F0B-0CA1-D717-4A83F56DF66E}"/>
              </a:ext>
            </a:extLst>
          </p:cNvPr>
          <p:cNvCxnSpPr/>
          <p:nvPr>
            <p:custDataLst>
              <p:tags r:id="rId32"/>
            </p:custDataLst>
          </p:nvPr>
        </p:nvCxnSpPr>
        <p:spPr bwMode="auto">
          <a:xfrm>
            <a:off x="7994650" y="1343025"/>
            <a:ext cx="0" cy="476091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6" name="Straight Connector 525">
            <a:extLst>
              <a:ext uri="{FF2B5EF4-FFF2-40B4-BE49-F238E27FC236}">
                <a16:creationId xmlns:a16="http://schemas.microsoft.com/office/drawing/2014/main" id="{F6F4E6EF-9638-F32F-C2B5-DBA711E4E70A}"/>
              </a:ext>
            </a:extLst>
          </p:cNvPr>
          <p:cNvCxnSpPr/>
          <p:nvPr>
            <p:custDataLst>
              <p:tags r:id="rId33"/>
            </p:custDataLst>
          </p:nvPr>
        </p:nvCxnSpPr>
        <p:spPr bwMode="auto">
          <a:xfrm>
            <a:off x="8655050" y="1343025"/>
            <a:ext cx="0" cy="476091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7" name="Straight Connector 526">
            <a:extLst>
              <a:ext uri="{FF2B5EF4-FFF2-40B4-BE49-F238E27FC236}">
                <a16:creationId xmlns:a16="http://schemas.microsoft.com/office/drawing/2014/main" id="{E6488606-87AA-4A86-8E39-9F21289BEEB4}"/>
              </a:ext>
            </a:extLst>
          </p:cNvPr>
          <p:cNvCxnSpPr/>
          <p:nvPr>
            <p:custDataLst>
              <p:tags r:id="rId34"/>
            </p:custDataLst>
          </p:nvPr>
        </p:nvCxnSpPr>
        <p:spPr bwMode="auto">
          <a:xfrm>
            <a:off x="9339263" y="1343025"/>
            <a:ext cx="0" cy="476091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8" name="Straight Connector 527">
            <a:extLst>
              <a:ext uri="{FF2B5EF4-FFF2-40B4-BE49-F238E27FC236}">
                <a16:creationId xmlns:a16="http://schemas.microsoft.com/office/drawing/2014/main" id="{F9E53480-AA4F-EC63-25E9-EDDA8F9594F7}"/>
              </a:ext>
            </a:extLst>
          </p:cNvPr>
          <p:cNvCxnSpPr/>
          <p:nvPr>
            <p:custDataLst>
              <p:tags r:id="rId35"/>
            </p:custDataLst>
          </p:nvPr>
        </p:nvCxnSpPr>
        <p:spPr bwMode="auto">
          <a:xfrm>
            <a:off x="9999663" y="1343025"/>
            <a:ext cx="0" cy="476091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9" name="Straight Connector 528">
            <a:extLst>
              <a:ext uri="{FF2B5EF4-FFF2-40B4-BE49-F238E27FC236}">
                <a16:creationId xmlns:a16="http://schemas.microsoft.com/office/drawing/2014/main" id="{13BF4E2B-7596-F95E-B76E-052422449684}"/>
              </a:ext>
            </a:extLst>
          </p:cNvPr>
          <p:cNvCxnSpPr/>
          <p:nvPr>
            <p:custDataLst>
              <p:tags r:id="rId36"/>
            </p:custDataLst>
          </p:nvPr>
        </p:nvCxnSpPr>
        <p:spPr bwMode="auto">
          <a:xfrm>
            <a:off x="10683875" y="1343025"/>
            <a:ext cx="0" cy="476091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8" name="Straight Connector 417">
            <a:extLst>
              <a:ext uri="{FF2B5EF4-FFF2-40B4-BE49-F238E27FC236}">
                <a16:creationId xmlns:a16="http://schemas.microsoft.com/office/drawing/2014/main" id="{2032CCE0-FFA2-7E0E-5631-C965DDEB9D5B}"/>
              </a:ext>
            </a:extLst>
          </p:cNvPr>
          <p:cNvCxnSpPr/>
          <p:nvPr>
            <p:custDataLst>
              <p:tags r:id="rId37"/>
            </p:custDataLst>
          </p:nvPr>
        </p:nvCxnSpPr>
        <p:spPr bwMode="auto">
          <a:xfrm>
            <a:off x="639763" y="3592513"/>
            <a:ext cx="11145837"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2" name="Straight Connector 421">
            <a:extLst>
              <a:ext uri="{FF2B5EF4-FFF2-40B4-BE49-F238E27FC236}">
                <a16:creationId xmlns:a16="http://schemas.microsoft.com/office/drawing/2014/main" id="{270FE9A8-9FF6-63BE-6CD0-E471921CEA3F}"/>
              </a:ext>
            </a:extLst>
          </p:cNvPr>
          <p:cNvCxnSpPr/>
          <p:nvPr>
            <p:custDataLst>
              <p:tags r:id="rId38"/>
            </p:custDataLst>
          </p:nvPr>
        </p:nvCxnSpPr>
        <p:spPr bwMode="auto">
          <a:xfrm>
            <a:off x="639763" y="5183188"/>
            <a:ext cx="11145837"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4" name="Straight Connector 423">
            <a:extLst>
              <a:ext uri="{FF2B5EF4-FFF2-40B4-BE49-F238E27FC236}">
                <a16:creationId xmlns:a16="http://schemas.microsoft.com/office/drawing/2014/main" id="{314B0739-B4E1-3CBD-D668-D8A87E7B44E7}"/>
              </a:ext>
            </a:extLst>
          </p:cNvPr>
          <p:cNvCxnSpPr/>
          <p:nvPr>
            <p:custDataLst>
              <p:tags r:id="rId39"/>
            </p:custDataLst>
          </p:nvPr>
        </p:nvCxnSpPr>
        <p:spPr bwMode="auto">
          <a:xfrm>
            <a:off x="639763" y="5842000"/>
            <a:ext cx="11145837"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9" name="Straight Connector 418">
            <a:extLst>
              <a:ext uri="{FF2B5EF4-FFF2-40B4-BE49-F238E27FC236}">
                <a16:creationId xmlns:a16="http://schemas.microsoft.com/office/drawing/2014/main" id="{C35AF385-E09A-6336-36F9-EF22127E8955}"/>
              </a:ext>
            </a:extLst>
          </p:cNvPr>
          <p:cNvCxnSpPr/>
          <p:nvPr>
            <p:custDataLst>
              <p:tags r:id="rId40"/>
            </p:custDataLst>
          </p:nvPr>
        </p:nvCxnSpPr>
        <p:spPr bwMode="auto">
          <a:xfrm>
            <a:off x="639763" y="3990975"/>
            <a:ext cx="11145837"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5" name="Straight Connector 414">
            <a:extLst>
              <a:ext uri="{FF2B5EF4-FFF2-40B4-BE49-F238E27FC236}">
                <a16:creationId xmlns:a16="http://schemas.microsoft.com/office/drawing/2014/main" id="{26A2174A-812E-CDA0-4A3A-B323A778C2EF}"/>
              </a:ext>
            </a:extLst>
          </p:cNvPr>
          <p:cNvCxnSpPr/>
          <p:nvPr>
            <p:custDataLst>
              <p:tags r:id="rId41"/>
            </p:custDataLst>
          </p:nvPr>
        </p:nvCxnSpPr>
        <p:spPr bwMode="auto">
          <a:xfrm>
            <a:off x="639763" y="2535238"/>
            <a:ext cx="11145837"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4" name="Straight Connector 413">
            <a:extLst>
              <a:ext uri="{FF2B5EF4-FFF2-40B4-BE49-F238E27FC236}">
                <a16:creationId xmlns:a16="http://schemas.microsoft.com/office/drawing/2014/main" id="{46F5974A-C56A-2768-3486-25D0B592242D}"/>
              </a:ext>
            </a:extLst>
          </p:cNvPr>
          <p:cNvCxnSpPr/>
          <p:nvPr>
            <p:custDataLst>
              <p:tags r:id="rId42"/>
            </p:custDataLst>
          </p:nvPr>
        </p:nvCxnSpPr>
        <p:spPr bwMode="auto">
          <a:xfrm>
            <a:off x="639763" y="2138363"/>
            <a:ext cx="11145837"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0" name="Straight Connector 419">
            <a:extLst>
              <a:ext uri="{FF2B5EF4-FFF2-40B4-BE49-F238E27FC236}">
                <a16:creationId xmlns:a16="http://schemas.microsoft.com/office/drawing/2014/main" id="{D669ED5E-7B2E-0899-23A8-5F208D51BC84}"/>
              </a:ext>
            </a:extLst>
          </p:cNvPr>
          <p:cNvCxnSpPr/>
          <p:nvPr>
            <p:custDataLst>
              <p:tags r:id="rId43"/>
            </p:custDataLst>
          </p:nvPr>
        </p:nvCxnSpPr>
        <p:spPr bwMode="auto">
          <a:xfrm>
            <a:off x="639763" y="4387850"/>
            <a:ext cx="11145837"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3" name="Straight Connector 422">
            <a:extLst>
              <a:ext uri="{FF2B5EF4-FFF2-40B4-BE49-F238E27FC236}">
                <a16:creationId xmlns:a16="http://schemas.microsoft.com/office/drawing/2014/main" id="{F1D2CB6C-CD6D-3C73-6BFF-9BB7CB7D60A8}"/>
              </a:ext>
            </a:extLst>
          </p:cNvPr>
          <p:cNvCxnSpPr/>
          <p:nvPr>
            <p:custDataLst>
              <p:tags r:id="rId44"/>
            </p:custDataLst>
          </p:nvPr>
        </p:nvCxnSpPr>
        <p:spPr bwMode="auto">
          <a:xfrm>
            <a:off x="639763" y="5581650"/>
            <a:ext cx="11145837"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3" name="Straight Connector 412">
            <a:extLst>
              <a:ext uri="{FF2B5EF4-FFF2-40B4-BE49-F238E27FC236}">
                <a16:creationId xmlns:a16="http://schemas.microsoft.com/office/drawing/2014/main" id="{2610190C-B7AC-7E5E-22CA-0AE5B7276911}"/>
              </a:ext>
            </a:extLst>
          </p:cNvPr>
          <p:cNvCxnSpPr/>
          <p:nvPr>
            <p:custDataLst>
              <p:tags r:id="rId45"/>
            </p:custDataLst>
          </p:nvPr>
        </p:nvCxnSpPr>
        <p:spPr bwMode="auto">
          <a:xfrm>
            <a:off x="639763" y="1739900"/>
            <a:ext cx="11145837"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1" name="Straight Connector 420">
            <a:extLst>
              <a:ext uri="{FF2B5EF4-FFF2-40B4-BE49-F238E27FC236}">
                <a16:creationId xmlns:a16="http://schemas.microsoft.com/office/drawing/2014/main" id="{1E590755-5550-4CE9-5E67-CB96A27E7FAC}"/>
              </a:ext>
            </a:extLst>
          </p:cNvPr>
          <p:cNvCxnSpPr/>
          <p:nvPr>
            <p:custDataLst>
              <p:tags r:id="rId46"/>
            </p:custDataLst>
          </p:nvPr>
        </p:nvCxnSpPr>
        <p:spPr bwMode="auto">
          <a:xfrm>
            <a:off x="639763" y="4786313"/>
            <a:ext cx="11145837"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6" name="Straight Connector 415">
            <a:extLst>
              <a:ext uri="{FF2B5EF4-FFF2-40B4-BE49-F238E27FC236}">
                <a16:creationId xmlns:a16="http://schemas.microsoft.com/office/drawing/2014/main" id="{5FBC120C-F05F-8CD8-9E4A-AE10C1AC7E8F}"/>
              </a:ext>
            </a:extLst>
          </p:cNvPr>
          <p:cNvCxnSpPr/>
          <p:nvPr>
            <p:custDataLst>
              <p:tags r:id="rId47"/>
            </p:custDataLst>
          </p:nvPr>
        </p:nvCxnSpPr>
        <p:spPr bwMode="auto">
          <a:xfrm>
            <a:off x="639763" y="2933700"/>
            <a:ext cx="11145837"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7" name="Straight Connector 416">
            <a:extLst>
              <a:ext uri="{FF2B5EF4-FFF2-40B4-BE49-F238E27FC236}">
                <a16:creationId xmlns:a16="http://schemas.microsoft.com/office/drawing/2014/main" id="{431A7EFD-9F0D-2B83-2B56-D529072F5DCD}"/>
              </a:ext>
            </a:extLst>
          </p:cNvPr>
          <p:cNvCxnSpPr/>
          <p:nvPr>
            <p:custDataLst>
              <p:tags r:id="rId48"/>
            </p:custDataLst>
          </p:nvPr>
        </p:nvCxnSpPr>
        <p:spPr bwMode="auto">
          <a:xfrm>
            <a:off x="639763" y="3330575"/>
            <a:ext cx="11145837"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52F6C41A-8406-AC53-30CE-5E9B203DF225}"/>
              </a:ext>
            </a:extLst>
          </p:cNvPr>
          <p:cNvCxnSpPr/>
          <p:nvPr>
            <p:custDataLst>
              <p:tags r:id="rId49"/>
            </p:custDataLst>
          </p:nvPr>
        </p:nvCxnSpPr>
        <p:spPr bwMode="auto">
          <a:xfrm>
            <a:off x="639762" y="6103938"/>
            <a:ext cx="11145838"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09D6571E-E873-6435-0C05-528D0C3A84F9}"/>
              </a:ext>
            </a:extLst>
          </p:cNvPr>
          <p:cNvCxnSpPr/>
          <p:nvPr>
            <p:custDataLst>
              <p:tags r:id="rId50"/>
            </p:custDataLst>
          </p:nvPr>
        </p:nvCxnSpPr>
        <p:spPr bwMode="auto">
          <a:xfrm>
            <a:off x="639762" y="1343025"/>
            <a:ext cx="11145838"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1" name="Straight Connector 500">
            <a:extLst>
              <a:ext uri="{FF2B5EF4-FFF2-40B4-BE49-F238E27FC236}">
                <a16:creationId xmlns:a16="http://schemas.microsoft.com/office/drawing/2014/main" id="{B28AC822-2201-D029-6ED6-3B7D85B22C0B}"/>
              </a:ext>
            </a:extLst>
          </p:cNvPr>
          <p:cNvCxnSpPr/>
          <p:nvPr>
            <p:custDataLst>
              <p:tags r:id="rId51"/>
            </p:custDataLst>
          </p:nvPr>
        </p:nvCxnSpPr>
        <p:spPr bwMode="gray">
          <a:xfrm>
            <a:off x="9779000" y="4116388"/>
            <a:ext cx="463550" cy="0"/>
          </a:xfrm>
          <a:prstGeom prst="line">
            <a:avLst/>
          </a:prstGeom>
          <a:ln w="76200" cap="flat" cmpd="sng" algn="ctr">
            <a:solidFill>
              <a:srgbClr val="0071CC"/>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2" name="Straight Connector 501">
            <a:extLst>
              <a:ext uri="{FF2B5EF4-FFF2-40B4-BE49-F238E27FC236}">
                <a16:creationId xmlns:a16="http://schemas.microsoft.com/office/drawing/2014/main" id="{11265B11-2C83-B2FA-A878-8622B5E8A9FB}"/>
              </a:ext>
            </a:extLst>
          </p:cNvPr>
          <p:cNvCxnSpPr/>
          <p:nvPr>
            <p:custDataLst>
              <p:tags r:id="rId52"/>
            </p:custDataLst>
          </p:nvPr>
        </p:nvCxnSpPr>
        <p:spPr bwMode="gray">
          <a:xfrm>
            <a:off x="10242550" y="4514850"/>
            <a:ext cx="617538" cy="0"/>
          </a:xfrm>
          <a:prstGeom prst="line">
            <a:avLst/>
          </a:prstGeom>
          <a:ln w="76200" cap="flat" cmpd="sng" algn="ctr">
            <a:solidFill>
              <a:srgbClr val="33A4FF"/>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8" name="Straight Connector 507">
            <a:extLst>
              <a:ext uri="{FF2B5EF4-FFF2-40B4-BE49-F238E27FC236}">
                <a16:creationId xmlns:a16="http://schemas.microsoft.com/office/drawing/2014/main" id="{5925A279-B541-1E44-3B59-A845CA0D3174}"/>
              </a:ext>
            </a:extLst>
          </p:cNvPr>
          <p:cNvCxnSpPr/>
          <p:nvPr>
            <p:custDataLst>
              <p:tags r:id="rId53"/>
            </p:custDataLst>
          </p:nvPr>
        </p:nvCxnSpPr>
        <p:spPr bwMode="gray">
          <a:xfrm>
            <a:off x="11168063" y="4911725"/>
            <a:ext cx="153988" cy="0"/>
          </a:xfrm>
          <a:prstGeom prst="line">
            <a:avLst/>
          </a:prstGeom>
          <a:ln w="76200" cap="flat" cmpd="sng" algn="ctr">
            <a:solidFill>
              <a:srgbClr val="4537A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3" name="Straight Connector 502">
            <a:extLst>
              <a:ext uri="{FF2B5EF4-FFF2-40B4-BE49-F238E27FC236}">
                <a16:creationId xmlns:a16="http://schemas.microsoft.com/office/drawing/2014/main" id="{DAB25250-17D8-CA01-EA1C-4F66326CBC65}"/>
              </a:ext>
            </a:extLst>
          </p:cNvPr>
          <p:cNvCxnSpPr/>
          <p:nvPr>
            <p:custDataLst>
              <p:tags r:id="rId54"/>
            </p:custDataLst>
          </p:nvPr>
        </p:nvCxnSpPr>
        <p:spPr bwMode="gray">
          <a:xfrm>
            <a:off x="11631613" y="5310188"/>
            <a:ext cx="153988" cy="0"/>
          </a:xfrm>
          <a:prstGeom prst="line">
            <a:avLst/>
          </a:prstGeom>
          <a:ln w="76200" cap="flat" cmpd="sng" algn="ctr">
            <a:solidFill>
              <a:srgbClr val="4537A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9" name="Straight Connector 508">
            <a:extLst>
              <a:ext uri="{FF2B5EF4-FFF2-40B4-BE49-F238E27FC236}">
                <a16:creationId xmlns:a16="http://schemas.microsoft.com/office/drawing/2014/main" id="{5146D253-6FDC-B8E7-786F-E2F6D844A313}"/>
              </a:ext>
            </a:extLst>
          </p:cNvPr>
          <p:cNvCxnSpPr/>
          <p:nvPr>
            <p:custDataLst>
              <p:tags r:id="rId55"/>
            </p:custDataLst>
          </p:nvPr>
        </p:nvCxnSpPr>
        <p:spPr bwMode="gray">
          <a:xfrm>
            <a:off x="2063751" y="5707063"/>
            <a:ext cx="3395663" cy="0"/>
          </a:xfrm>
          <a:prstGeom prst="line">
            <a:avLst/>
          </a:prstGeom>
          <a:ln w="76200" cap="flat" cmpd="sng" algn="ctr">
            <a:solidFill>
              <a:srgbClr val="ED38A5"/>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0" name="Straight Connector 509">
            <a:extLst>
              <a:ext uri="{FF2B5EF4-FFF2-40B4-BE49-F238E27FC236}">
                <a16:creationId xmlns:a16="http://schemas.microsoft.com/office/drawing/2014/main" id="{F5C1749F-250E-F3B7-D5FD-1FCE3D93FD9F}"/>
              </a:ext>
            </a:extLst>
          </p:cNvPr>
          <p:cNvCxnSpPr/>
          <p:nvPr>
            <p:custDataLst>
              <p:tags r:id="rId56"/>
            </p:custDataLst>
          </p:nvPr>
        </p:nvCxnSpPr>
        <p:spPr bwMode="gray">
          <a:xfrm>
            <a:off x="7310438" y="5969000"/>
            <a:ext cx="4475163" cy="0"/>
          </a:xfrm>
          <a:prstGeom prst="line">
            <a:avLst/>
          </a:prstGeom>
          <a:ln w="76200" cap="flat" cmpd="sng" algn="ctr">
            <a:solidFill>
              <a:srgbClr val="ED38A5"/>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6" name="Straight Connector 495">
            <a:extLst>
              <a:ext uri="{FF2B5EF4-FFF2-40B4-BE49-F238E27FC236}">
                <a16:creationId xmlns:a16="http://schemas.microsoft.com/office/drawing/2014/main" id="{A8011400-434C-014E-5DA4-9F5B3EADC732}"/>
              </a:ext>
            </a:extLst>
          </p:cNvPr>
          <p:cNvCxnSpPr/>
          <p:nvPr>
            <p:custDataLst>
              <p:tags r:id="rId57"/>
            </p:custDataLst>
          </p:nvPr>
        </p:nvCxnSpPr>
        <p:spPr bwMode="gray">
          <a:xfrm>
            <a:off x="4841875" y="2263775"/>
            <a:ext cx="2160588" cy="0"/>
          </a:xfrm>
          <a:prstGeom prst="line">
            <a:avLst/>
          </a:prstGeom>
          <a:ln w="76200" cap="flat" cmpd="sng" algn="ctr">
            <a:solidFill>
              <a:srgbClr val="44E8FF"/>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8" name="Straight Connector 497">
            <a:extLst>
              <a:ext uri="{FF2B5EF4-FFF2-40B4-BE49-F238E27FC236}">
                <a16:creationId xmlns:a16="http://schemas.microsoft.com/office/drawing/2014/main" id="{265BBAC6-1370-962A-9023-CD8CF04D15C9}"/>
              </a:ext>
            </a:extLst>
          </p:cNvPr>
          <p:cNvCxnSpPr/>
          <p:nvPr>
            <p:custDataLst>
              <p:tags r:id="rId58"/>
            </p:custDataLst>
          </p:nvPr>
        </p:nvCxnSpPr>
        <p:spPr bwMode="gray">
          <a:xfrm>
            <a:off x="7618413" y="3059113"/>
            <a:ext cx="155575" cy="0"/>
          </a:xfrm>
          <a:prstGeom prst="line">
            <a:avLst/>
          </a:prstGeom>
          <a:ln w="76200" cap="flat" cmpd="sng" algn="ctr">
            <a:solidFill>
              <a:srgbClr val="FF000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5" name="Straight Connector 494">
            <a:extLst>
              <a:ext uri="{FF2B5EF4-FFF2-40B4-BE49-F238E27FC236}">
                <a16:creationId xmlns:a16="http://schemas.microsoft.com/office/drawing/2014/main" id="{E01947E5-4BB4-4859-9771-1E85687EFD4C}"/>
              </a:ext>
            </a:extLst>
          </p:cNvPr>
          <p:cNvCxnSpPr/>
          <p:nvPr>
            <p:custDataLst>
              <p:tags r:id="rId59"/>
            </p:custDataLst>
          </p:nvPr>
        </p:nvCxnSpPr>
        <p:spPr bwMode="gray">
          <a:xfrm>
            <a:off x="3981450" y="1866900"/>
            <a:ext cx="2403475" cy="0"/>
          </a:xfrm>
          <a:prstGeom prst="line">
            <a:avLst/>
          </a:prstGeom>
          <a:ln w="76200" cap="flat" cmpd="sng" algn="ctr">
            <a:solidFill>
              <a:srgbClr val="008395"/>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0" name="Straight Connector 429">
            <a:extLst>
              <a:ext uri="{FF2B5EF4-FFF2-40B4-BE49-F238E27FC236}">
                <a16:creationId xmlns:a16="http://schemas.microsoft.com/office/drawing/2014/main" id="{5BC50891-FEEC-3B19-288D-D75DD222A90E}"/>
              </a:ext>
            </a:extLst>
          </p:cNvPr>
          <p:cNvCxnSpPr/>
          <p:nvPr>
            <p:custDataLst>
              <p:tags r:id="rId60"/>
            </p:custDataLst>
          </p:nvPr>
        </p:nvCxnSpPr>
        <p:spPr bwMode="gray">
          <a:xfrm>
            <a:off x="2063750" y="1468438"/>
            <a:ext cx="1917700" cy="0"/>
          </a:xfrm>
          <a:prstGeom prst="line">
            <a:avLst/>
          </a:prstGeom>
          <a:ln w="76200" cap="flat" cmpd="sng" algn="ctr">
            <a:solidFill>
              <a:srgbClr val="005764"/>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7" name="Straight Connector 496">
            <a:extLst>
              <a:ext uri="{FF2B5EF4-FFF2-40B4-BE49-F238E27FC236}">
                <a16:creationId xmlns:a16="http://schemas.microsoft.com/office/drawing/2014/main" id="{97E08C39-739E-8762-2F77-CFA02BEBC715}"/>
              </a:ext>
            </a:extLst>
          </p:cNvPr>
          <p:cNvCxnSpPr/>
          <p:nvPr>
            <p:custDataLst>
              <p:tags r:id="rId61"/>
            </p:custDataLst>
          </p:nvPr>
        </p:nvCxnSpPr>
        <p:spPr bwMode="gray">
          <a:xfrm>
            <a:off x="7002463" y="2662238"/>
            <a:ext cx="153988" cy="0"/>
          </a:xfrm>
          <a:prstGeom prst="line">
            <a:avLst/>
          </a:prstGeom>
          <a:ln w="76200" cap="flat" cmpd="sng" algn="ctr">
            <a:solidFill>
              <a:srgbClr val="82EFFF"/>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9" name="Straight Connector 498">
            <a:extLst>
              <a:ext uri="{FF2B5EF4-FFF2-40B4-BE49-F238E27FC236}">
                <a16:creationId xmlns:a16="http://schemas.microsoft.com/office/drawing/2014/main" id="{6FDA79E0-DB71-9A86-5887-21C85A260931}"/>
              </a:ext>
            </a:extLst>
          </p:cNvPr>
          <p:cNvCxnSpPr/>
          <p:nvPr>
            <p:custDataLst>
              <p:tags r:id="rId62"/>
            </p:custDataLst>
          </p:nvPr>
        </p:nvCxnSpPr>
        <p:spPr bwMode="gray">
          <a:xfrm>
            <a:off x="7156451" y="3457575"/>
            <a:ext cx="1851025" cy="0"/>
          </a:xfrm>
          <a:prstGeom prst="line">
            <a:avLst/>
          </a:prstGeom>
          <a:ln w="76200" cap="flat" cmpd="sng" algn="ctr">
            <a:solidFill>
              <a:srgbClr val="A5EFCA"/>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0" name="Straight Connector 499">
            <a:extLst>
              <a:ext uri="{FF2B5EF4-FFF2-40B4-BE49-F238E27FC236}">
                <a16:creationId xmlns:a16="http://schemas.microsoft.com/office/drawing/2014/main" id="{F1411195-2A83-1D7A-0D6A-9E27FEB17F13}"/>
              </a:ext>
            </a:extLst>
          </p:cNvPr>
          <p:cNvCxnSpPr/>
          <p:nvPr>
            <p:custDataLst>
              <p:tags r:id="rId63"/>
            </p:custDataLst>
          </p:nvPr>
        </p:nvCxnSpPr>
        <p:spPr bwMode="gray">
          <a:xfrm>
            <a:off x="7773989" y="3719513"/>
            <a:ext cx="2005013" cy="0"/>
          </a:xfrm>
          <a:prstGeom prst="line">
            <a:avLst/>
          </a:prstGeom>
          <a:ln w="76200" cap="flat" cmpd="sng" algn="ctr">
            <a:solidFill>
              <a:srgbClr val="004F8E"/>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02" name="Text Placeholder 57">
            <a:extLst>
              <a:ext uri="{FF2B5EF4-FFF2-40B4-BE49-F238E27FC236}">
                <a16:creationId xmlns:a16="http://schemas.microsoft.com/office/drawing/2014/main" id="{CD6C9397-330A-518E-5D72-0101C0038F1D}"/>
              </a:ext>
            </a:extLst>
          </p:cNvPr>
          <p:cNvSpPr>
            <a:spLocks noGrp="1"/>
          </p:cNvSpPr>
          <p:nvPr>
            <p:custDataLst>
              <p:tags r:id="rId64"/>
            </p:custDataLst>
          </p:nvPr>
        </p:nvSpPr>
        <p:spPr bwMode="auto">
          <a:xfrm>
            <a:off x="639762" y="4052888"/>
            <a:ext cx="119380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en-US" sz="900" b="1" i="0" u="none" strike="noStrike" kern="1200" cap="none" spc="0" normalizeH="0" baseline="0" noProof="0">
                <a:ln>
                  <a:noFill/>
                </a:ln>
                <a:solidFill>
                  <a:srgbClr val="2D3338"/>
                </a:solidFill>
                <a:effectLst/>
                <a:uLnTx/>
                <a:uFillTx/>
                <a:latin typeface="Arial"/>
                <a:ea typeface="+mn-ea"/>
                <a:cs typeface="+mn-cs"/>
              </a:rPr>
              <a:t>RPG Comment Period</a:t>
            </a:r>
            <a:br>
              <a:rPr kumimoji="0" lang="en-US" altLang="en-US" sz="900" b="1" i="0" u="none" strike="noStrike" kern="1200" cap="none" spc="0" normalizeH="0" baseline="0" noProof="0">
                <a:ln>
                  <a:noFill/>
                </a:ln>
                <a:solidFill>
                  <a:srgbClr val="2D3338"/>
                </a:solidFill>
                <a:effectLst/>
                <a:uLnTx/>
                <a:uFillTx/>
                <a:latin typeface="Arial"/>
                <a:ea typeface="+mn-ea"/>
                <a:cs typeface="+mn-cs"/>
              </a:rPr>
            </a:br>
            <a:r>
              <a:rPr kumimoji="0" lang="en-US" altLang="en-US" sz="900" b="1" i="0" u="none" strike="noStrike" kern="1200" cap="none" spc="0" normalizeH="0" baseline="0" noProof="0">
                <a:ln>
                  <a:noFill/>
                </a:ln>
                <a:solidFill>
                  <a:srgbClr val="2D3338"/>
                </a:solidFill>
                <a:effectLst/>
                <a:uLnTx/>
                <a:uFillTx/>
                <a:latin typeface="Arial"/>
                <a:ea typeface="+mn-ea"/>
                <a:cs typeface="+mn-cs"/>
              </a:rPr>
              <a:t>(3 weeks)</a:t>
            </a:r>
            <a:endParaRPr kumimoji="0" lang="en-US" sz="900" b="1" i="0" u="none" strike="noStrike" kern="1200" cap="none" spc="0" normalizeH="0" baseline="0" noProof="0">
              <a:ln>
                <a:noFill/>
              </a:ln>
              <a:solidFill>
                <a:srgbClr val="2D3338"/>
              </a:solidFill>
              <a:effectLst/>
              <a:uLnTx/>
              <a:uFillTx/>
              <a:latin typeface="Arial"/>
              <a:ea typeface="+mn-ea"/>
              <a:cs typeface="+mn-cs"/>
            </a:endParaRPr>
          </a:p>
        </p:txBody>
      </p:sp>
      <p:sp>
        <p:nvSpPr>
          <p:cNvPr id="404" name="Text Placeholder 57">
            <a:extLst>
              <a:ext uri="{FF2B5EF4-FFF2-40B4-BE49-F238E27FC236}">
                <a16:creationId xmlns:a16="http://schemas.microsoft.com/office/drawing/2014/main" id="{C3A63152-F314-4EDD-55FC-7A9D7F16292C}"/>
              </a:ext>
            </a:extLst>
          </p:cNvPr>
          <p:cNvSpPr>
            <a:spLocks noGrp="1"/>
          </p:cNvSpPr>
          <p:nvPr>
            <p:custDataLst>
              <p:tags r:id="rId65"/>
            </p:custDataLst>
          </p:nvPr>
        </p:nvSpPr>
        <p:spPr bwMode="auto">
          <a:xfrm>
            <a:off x="639762" y="4460995"/>
            <a:ext cx="1326265" cy="26340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en-US" sz="900" b="1" i="0" u="none" strike="noStrike" kern="1200" cap="none" spc="0" normalizeH="0" baseline="0" noProof="0">
                <a:ln>
                  <a:noFill/>
                </a:ln>
                <a:solidFill>
                  <a:srgbClr val="2D3338"/>
                </a:solidFill>
                <a:effectLst/>
                <a:uLnTx/>
                <a:uFillTx/>
                <a:latin typeface="Arial"/>
                <a:ea typeface="+mn-ea"/>
                <a:cs typeface="+mn-cs"/>
              </a:rPr>
              <a:t>RPG Study Mode</a:t>
            </a:r>
            <a:br>
              <a:rPr kumimoji="0" lang="en-US" altLang="en-US" sz="900" b="1" i="0" u="none" strike="noStrike" kern="1200" cap="none" spc="0" normalizeH="0" baseline="0" noProof="0">
                <a:ln>
                  <a:noFill/>
                </a:ln>
                <a:solidFill>
                  <a:srgbClr val="2D3338"/>
                </a:solidFill>
                <a:effectLst/>
                <a:uLnTx/>
                <a:uFillTx/>
                <a:latin typeface="Arial"/>
                <a:ea typeface="+mn-ea"/>
                <a:cs typeface="+mn-cs"/>
              </a:rPr>
            </a:br>
            <a:r>
              <a:rPr kumimoji="0" lang="en-US" altLang="en-US" sz="900" b="1" i="0" u="none" strike="noStrike" kern="1200" cap="none" spc="0" normalizeH="0" baseline="0" noProof="0">
                <a:ln>
                  <a:noFill/>
                </a:ln>
                <a:solidFill>
                  <a:srgbClr val="2D3338"/>
                </a:solidFill>
                <a:effectLst/>
                <a:uLnTx/>
                <a:uFillTx/>
                <a:latin typeface="Arial"/>
                <a:ea typeface="+mn-ea"/>
                <a:cs typeface="+mn-cs"/>
              </a:rPr>
              <a:t>(4-weeks, if required)</a:t>
            </a:r>
            <a:endParaRPr kumimoji="0" lang="en-US" sz="900" b="1" i="0" u="none" strike="noStrike" kern="1200" cap="none" spc="0" normalizeH="0" baseline="0" noProof="0">
              <a:ln>
                <a:noFill/>
              </a:ln>
              <a:solidFill>
                <a:srgbClr val="2D3338"/>
              </a:solidFill>
              <a:effectLst/>
              <a:uLnTx/>
              <a:uFillTx/>
              <a:latin typeface="Arial"/>
              <a:ea typeface="+mn-ea"/>
              <a:cs typeface="+mn-cs"/>
            </a:endParaRPr>
          </a:p>
        </p:txBody>
      </p:sp>
      <p:sp>
        <p:nvSpPr>
          <p:cNvPr id="406" name="Text Placeholder 57">
            <a:extLst>
              <a:ext uri="{FF2B5EF4-FFF2-40B4-BE49-F238E27FC236}">
                <a16:creationId xmlns:a16="http://schemas.microsoft.com/office/drawing/2014/main" id="{902F5137-DCD7-3949-856A-6226CA463529}"/>
              </a:ext>
            </a:extLst>
          </p:cNvPr>
          <p:cNvSpPr>
            <a:spLocks noGrp="1"/>
          </p:cNvSpPr>
          <p:nvPr>
            <p:custDataLst>
              <p:tags r:id="rId66"/>
            </p:custDataLst>
          </p:nvPr>
        </p:nvSpPr>
        <p:spPr bwMode="auto">
          <a:xfrm>
            <a:off x="639763" y="4838580"/>
            <a:ext cx="938915" cy="301986"/>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en-US" sz="900" b="1" i="0" u="none" strike="noStrike" kern="1200" cap="none" spc="0" normalizeH="0" baseline="0" noProof="0">
                <a:ln>
                  <a:noFill/>
                </a:ln>
                <a:solidFill>
                  <a:srgbClr val="2D3338"/>
                </a:solidFill>
                <a:effectLst/>
                <a:uLnTx/>
                <a:uFillTx/>
                <a:latin typeface="Arial"/>
                <a:ea typeface="+mn-ea"/>
                <a:cs typeface="+mn-cs"/>
              </a:rPr>
              <a:t>TAC</a:t>
            </a:r>
            <a:br>
              <a:rPr kumimoji="0" lang="en-US" altLang="en-US" sz="900" b="1" i="0" u="none" strike="noStrike" kern="1200" cap="none" spc="0" normalizeH="0" baseline="0" noProof="0">
                <a:ln>
                  <a:noFill/>
                </a:ln>
                <a:solidFill>
                  <a:srgbClr val="2D3338"/>
                </a:solidFill>
                <a:effectLst/>
                <a:uLnTx/>
                <a:uFillTx/>
                <a:latin typeface="Arial"/>
                <a:ea typeface="+mn-ea"/>
                <a:cs typeface="+mn-cs"/>
              </a:rPr>
            </a:br>
            <a:r>
              <a:rPr kumimoji="0" lang="en-US" altLang="en-US" sz="900" b="1" i="0" u="none" strike="noStrike" kern="1200" cap="none" spc="0" normalizeH="0" baseline="0" noProof="0">
                <a:ln>
                  <a:noFill/>
                </a:ln>
                <a:solidFill>
                  <a:srgbClr val="2D3338"/>
                </a:solidFill>
                <a:effectLst/>
                <a:uLnTx/>
                <a:uFillTx/>
                <a:latin typeface="Arial"/>
                <a:ea typeface="+mn-ea"/>
                <a:cs typeface="+mn-cs"/>
              </a:rPr>
              <a:t>(August 2027)</a:t>
            </a:r>
            <a:endParaRPr kumimoji="0" lang="en-US" sz="900" b="1" i="0" u="none" strike="noStrike" kern="1200" cap="none" spc="0" normalizeH="0" baseline="0" noProof="0">
              <a:ln>
                <a:noFill/>
              </a:ln>
              <a:solidFill>
                <a:srgbClr val="2D3338"/>
              </a:solidFill>
              <a:effectLst/>
              <a:uLnTx/>
              <a:uFillTx/>
              <a:latin typeface="Arial"/>
              <a:ea typeface="+mn-ea"/>
              <a:cs typeface="+mn-cs"/>
            </a:endParaRPr>
          </a:p>
        </p:txBody>
      </p:sp>
      <p:sp>
        <p:nvSpPr>
          <p:cNvPr id="408" name="Text Placeholder 57">
            <a:extLst>
              <a:ext uri="{FF2B5EF4-FFF2-40B4-BE49-F238E27FC236}">
                <a16:creationId xmlns:a16="http://schemas.microsoft.com/office/drawing/2014/main" id="{211E7677-6EAB-E852-1A5B-7C5EABD87B0B}"/>
              </a:ext>
            </a:extLst>
          </p:cNvPr>
          <p:cNvSpPr>
            <a:spLocks noGrp="1"/>
          </p:cNvSpPr>
          <p:nvPr>
            <p:custDataLst>
              <p:tags r:id="rId67"/>
            </p:custDataLst>
          </p:nvPr>
        </p:nvSpPr>
        <p:spPr bwMode="auto">
          <a:xfrm>
            <a:off x="639763" y="5246688"/>
            <a:ext cx="95250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en-US" sz="900" b="1" i="0" u="none" strike="noStrike" kern="1200" cap="none" spc="0" normalizeH="0" baseline="0" noProof="0">
                <a:ln>
                  <a:noFill/>
                </a:ln>
                <a:solidFill>
                  <a:srgbClr val="2D3338"/>
                </a:solidFill>
                <a:effectLst/>
                <a:uLnTx/>
                <a:uFillTx/>
                <a:latin typeface="Arial"/>
                <a:ea typeface="+mn-ea"/>
                <a:cs typeface="+mn-cs"/>
              </a:rPr>
              <a:t>Board</a:t>
            </a:r>
            <a:br>
              <a:rPr kumimoji="0" lang="en-US" altLang="en-US" sz="900" b="1" i="0" u="none" strike="noStrike" kern="1200" cap="none" spc="0" normalizeH="0" baseline="0" noProof="0">
                <a:ln>
                  <a:noFill/>
                </a:ln>
                <a:solidFill>
                  <a:srgbClr val="2D3338"/>
                </a:solidFill>
                <a:effectLst/>
                <a:uLnTx/>
                <a:uFillTx/>
                <a:latin typeface="Arial"/>
                <a:ea typeface="+mn-ea"/>
                <a:cs typeface="+mn-cs"/>
              </a:rPr>
            </a:br>
            <a:r>
              <a:rPr kumimoji="0" lang="en-US" altLang="en-US" sz="900" b="1" i="0" u="none" strike="noStrike" kern="1200" cap="none" spc="0" normalizeH="0" baseline="0" noProof="0">
                <a:ln>
                  <a:noFill/>
                </a:ln>
                <a:solidFill>
                  <a:srgbClr val="2D3338"/>
                </a:solidFill>
                <a:effectLst/>
                <a:uLnTx/>
                <a:uFillTx/>
                <a:latin typeface="Arial"/>
                <a:ea typeface="+mn-ea"/>
                <a:cs typeface="+mn-cs"/>
              </a:rPr>
              <a:t>(September 2027)</a:t>
            </a:r>
            <a:endParaRPr kumimoji="0" lang="en-US" sz="900" b="1" i="0" u="none" strike="noStrike" kern="1200" cap="none" spc="0" normalizeH="0" baseline="0" noProof="0">
              <a:ln>
                <a:noFill/>
              </a:ln>
              <a:solidFill>
                <a:srgbClr val="2D3338"/>
              </a:solidFill>
              <a:effectLst/>
              <a:uLnTx/>
              <a:uFillTx/>
              <a:latin typeface="Arial"/>
              <a:ea typeface="+mn-ea"/>
              <a:cs typeface="+mn-cs"/>
            </a:endParaRPr>
          </a:p>
        </p:txBody>
      </p:sp>
      <p:sp>
        <p:nvSpPr>
          <p:cNvPr id="410" name="Text Placeholder 57">
            <a:extLst>
              <a:ext uri="{FF2B5EF4-FFF2-40B4-BE49-F238E27FC236}">
                <a16:creationId xmlns:a16="http://schemas.microsoft.com/office/drawing/2014/main" id="{A955FAF3-5FEF-8CFE-3F2C-5C612622C6D2}"/>
              </a:ext>
            </a:extLst>
          </p:cNvPr>
          <p:cNvSpPr>
            <a:spLocks noGrp="1"/>
          </p:cNvSpPr>
          <p:nvPr>
            <p:custDataLst>
              <p:tags r:id="rId68"/>
            </p:custDataLst>
          </p:nvPr>
        </p:nvSpPr>
        <p:spPr bwMode="auto">
          <a:xfrm>
            <a:off x="639762" y="5633918"/>
            <a:ext cx="678324" cy="117234"/>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en-US" sz="900" b="1" i="0" u="none" strike="noStrike" kern="1200" cap="none" spc="0" normalizeH="0" baseline="0" noProof="0">
                <a:ln>
                  <a:noFill/>
                </a:ln>
                <a:solidFill>
                  <a:srgbClr val="2D3338"/>
                </a:solidFill>
                <a:effectLst/>
                <a:uLnTx/>
                <a:uFillTx/>
                <a:latin typeface="Arial"/>
                <a:ea typeface="+mn-ea"/>
                <a:cs typeface="+mn-cs"/>
              </a:rPr>
              <a:t>2026 RTP</a:t>
            </a:r>
            <a:endParaRPr kumimoji="0" lang="en-US" sz="900" b="1" i="0" u="none" strike="noStrike" kern="1200" cap="none" spc="0" normalizeH="0" baseline="0" noProof="0">
              <a:ln>
                <a:noFill/>
              </a:ln>
              <a:solidFill>
                <a:srgbClr val="2D3338"/>
              </a:solidFill>
              <a:effectLst/>
              <a:uLnTx/>
              <a:uFillTx/>
              <a:latin typeface="Arial"/>
              <a:ea typeface="+mn-ea"/>
              <a:cs typeface="+mn-cs"/>
            </a:endParaRPr>
          </a:p>
        </p:txBody>
      </p:sp>
      <p:sp>
        <p:nvSpPr>
          <p:cNvPr id="13" name="Text Placeholder 57">
            <a:extLst>
              <a:ext uri="{FF2B5EF4-FFF2-40B4-BE49-F238E27FC236}">
                <a16:creationId xmlns:a16="http://schemas.microsoft.com/office/drawing/2014/main" id="{D067F5F5-E048-AFEA-6AD2-135EB42441F9}"/>
              </a:ext>
            </a:extLst>
          </p:cNvPr>
          <p:cNvSpPr>
            <a:spLocks noGrp="1"/>
          </p:cNvSpPr>
          <p:nvPr>
            <p:custDataLst>
              <p:tags r:id="rId69"/>
            </p:custDataLst>
          </p:nvPr>
        </p:nvSpPr>
        <p:spPr bwMode="auto">
          <a:xfrm>
            <a:off x="639762" y="2608383"/>
            <a:ext cx="965762"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en-US" sz="900" b="1" i="0" u="none" strike="noStrike" kern="1200" cap="none" spc="0" normalizeH="0" baseline="0" noProof="0">
                <a:ln>
                  <a:noFill/>
                </a:ln>
                <a:solidFill>
                  <a:srgbClr val="2D3338"/>
                </a:solidFill>
                <a:effectLst/>
                <a:uLnTx/>
                <a:uFillTx/>
                <a:latin typeface="Arial"/>
                <a:ea typeface="+mn-ea"/>
                <a:cs typeface="+mn-cs"/>
              </a:rPr>
              <a:t>Final Report</a:t>
            </a:r>
            <a:br>
              <a:rPr kumimoji="0" lang="en-US" altLang="en-US" sz="900" b="1" i="0" u="none" strike="noStrike" kern="1200" cap="none" spc="0" normalizeH="0" baseline="0" noProof="0">
                <a:ln>
                  <a:noFill/>
                </a:ln>
                <a:solidFill>
                  <a:srgbClr val="2D3338"/>
                </a:solidFill>
                <a:effectLst/>
                <a:uLnTx/>
                <a:uFillTx/>
                <a:latin typeface="Arial"/>
                <a:ea typeface="+mn-ea"/>
                <a:cs typeface="+mn-cs"/>
              </a:rPr>
            </a:br>
            <a:r>
              <a:rPr kumimoji="0" lang="en-US" altLang="en-US" sz="900" b="1" i="0" u="none" strike="noStrike" kern="1200" cap="none" spc="0" normalizeH="0" baseline="0" noProof="0">
                <a:ln>
                  <a:noFill/>
                </a:ln>
                <a:solidFill>
                  <a:srgbClr val="2D3338"/>
                </a:solidFill>
                <a:effectLst/>
                <a:uLnTx/>
                <a:uFillTx/>
                <a:latin typeface="Arial"/>
                <a:ea typeface="+mn-ea"/>
                <a:cs typeface="+mn-cs"/>
              </a:rPr>
              <a:t>(2 weeks)</a:t>
            </a:r>
            <a:endParaRPr kumimoji="0" lang="en-US" sz="900" b="1" i="0" u="none" strike="noStrike" kern="1200" cap="none" spc="0" normalizeH="0" baseline="0" noProof="0">
              <a:ln>
                <a:noFill/>
              </a:ln>
              <a:solidFill>
                <a:srgbClr val="2D3338"/>
              </a:solidFill>
              <a:effectLst/>
              <a:uLnTx/>
              <a:uFillTx/>
              <a:latin typeface="Arial"/>
              <a:ea typeface="+mn-ea"/>
              <a:cs typeface="+mn-cs"/>
            </a:endParaRPr>
          </a:p>
        </p:txBody>
      </p:sp>
      <p:sp>
        <p:nvSpPr>
          <p:cNvPr id="14" name="Text Placeholder 57">
            <a:extLst>
              <a:ext uri="{FF2B5EF4-FFF2-40B4-BE49-F238E27FC236}">
                <a16:creationId xmlns:a16="http://schemas.microsoft.com/office/drawing/2014/main" id="{D067F5F5-E048-AFEA-6AD2-135EB42441F9}"/>
              </a:ext>
            </a:extLst>
          </p:cNvPr>
          <p:cNvSpPr>
            <a:spLocks noGrp="1"/>
          </p:cNvSpPr>
          <p:nvPr>
            <p:custDataLst>
              <p:tags r:id="rId70"/>
            </p:custDataLst>
          </p:nvPr>
        </p:nvSpPr>
        <p:spPr bwMode="auto">
          <a:xfrm>
            <a:off x="639762" y="5895855"/>
            <a:ext cx="649387" cy="117234"/>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en-US" sz="900" b="1" i="0" u="none" strike="noStrike" kern="1200" cap="none" spc="0" normalizeH="0" baseline="0" noProof="0">
                <a:ln>
                  <a:noFill/>
                </a:ln>
                <a:solidFill>
                  <a:srgbClr val="2D3338"/>
                </a:solidFill>
                <a:effectLst/>
                <a:uLnTx/>
                <a:uFillTx/>
                <a:latin typeface="Arial"/>
                <a:ea typeface="+mn-ea"/>
                <a:cs typeface="+mn-cs"/>
              </a:rPr>
              <a:t>2027 RTP</a:t>
            </a:r>
            <a:endParaRPr kumimoji="0" lang="en-US" sz="900" b="1" i="0" u="none" strike="noStrike" kern="1200" cap="none" spc="0" normalizeH="0" baseline="0" noProof="0">
              <a:ln>
                <a:noFill/>
              </a:ln>
              <a:solidFill>
                <a:srgbClr val="2D3338"/>
              </a:solidFill>
              <a:effectLst/>
              <a:uLnTx/>
              <a:uFillTx/>
              <a:latin typeface="Arial"/>
              <a:ea typeface="+mn-ea"/>
              <a:cs typeface="+mn-cs"/>
            </a:endParaRPr>
          </a:p>
        </p:txBody>
      </p:sp>
      <p:sp>
        <p:nvSpPr>
          <p:cNvPr id="15" name="Text Placeholder 57">
            <a:extLst>
              <a:ext uri="{FF2B5EF4-FFF2-40B4-BE49-F238E27FC236}">
                <a16:creationId xmlns:a16="http://schemas.microsoft.com/office/drawing/2014/main" id="{D067F5F5-E048-AFEA-6AD2-135EB42441F9}"/>
              </a:ext>
            </a:extLst>
          </p:cNvPr>
          <p:cNvSpPr>
            <a:spLocks noGrp="1"/>
          </p:cNvSpPr>
          <p:nvPr>
            <p:custDataLst>
              <p:tags r:id="rId71"/>
            </p:custDataLst>
          </p:nvPr>
        </p:nvSpPr>
        <p:spPr bwMode="auto">
          <a:xfrm>
            <a:off x="639762" y="972174"/>
            <a:ext cx="1378914" cy="359859"/>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en-US" sz="900" b="1" i="0" u="none" strike="noStrike" kern="1200" cap="none" spc="0" normalizeH="0" baseline="0" noProof="0">
                <a:ln>
                  <a:noFill/>
                </a:ln>
                <a:solidFill>
                  <a:srgbClr val="2D3338"/>
                </a:solidFill>
                <a:effectLst/>
                <a:uLnTx/>
                <a:uFillTx/>
                <a:latin typeface="Arial"/>
                <a:ea typeface="+mn-ea"/>
                <a:cs typeface="+mn-cs"/>
              </a:rPr>
              <a:t>Batch 0</a:t>
            </a:r>
            <a:br>
              <a:rPr kumimoji="0" lang="en-US" altLang="en-US" sz="900" b="1" i="0" u="none" strike="noStrike" kern="1200" cap="none" spc="0" normalizeH="0" baseline="0" noProof="0">
                <a:ln>
                  <a:noFill/>
                </a:ln>
                <a:solidFill>
                  <a:srgbClr val="2D3338"/>
                </a:solidFill>
                <a:effectLst/>
                <a:uLnTx/>
                <a:uFillTx/>
                <a:latin typeface="Arial"/>
                <a:ea typeface="+mn-ea"/>
                <a:cs typeface="+mn-cs"/>
              </a:rPr>
            </a:br>
            <a:r>
              <a:rPr kumimoji="0" lang="en-US" altLang="en-US" sz="900" b="1" i="0" u="none" strike="noStrike" kern="1200" cap="none" spc="0" normalizeH="0" baseline="0" noProof="0">
                <a:ln>
                  <a:noFill/>
                </a:ln>
                <a:solidFill>
                  <a:srgbClr val="2D3338"/>
                </a:solidFill>
                <a:effectLst/>
                <a:uLnTx/>
                <a:uFillTx/>
                <a:latin typeface="Arial"/>
                <a:ea typeface="+mn-ea"/>
                <a:cs typeface="+mn-cs"/>
              </a:rPr>
              <a:t>(Study years 2028-2032)</a:t>
            </a:r>
            <a:endParaRPr kumimoji="0" lang="en-US" sz="900" b="1" i="0" u="none" strike="noStrike" kern="1200" cap="none" spc="0" normalizeH="0" baseline="0" noProof="0">
              <a:ln>
                <a:noFill/>
              </a:ln>
              <a:solidFill>
                <a:srgbClr val="2D3338"/>
              </a:solidFill>
              <a:effectLst/>
              <a:uLnTx/>
              <a:uFillTx/>
              <a:latin typeface="Arial"/>
              <a:ea typeface="+mn-ea"/>
              <a:cs typeface="+mn-cs"/>
            </a:endParaRPr>
          </a:p>
        </p:txBody>
      </p:sp>
      <p:sp>
        <p:nvSpPr>
          <p:cNvPr id="12" name="Text Placeholder 57">
            <a:extLst>
              <a:ext uri="{FF2B5EF4-FFF2-40B4-BE49-F238E27FC236}">
                <a16:creationId xmlns:a16="http://schemas.microsoft.com/office/drawing/2014/main" id="{D067F5F5-E048-AFEA-6AD2-135EB42441F9}"/>
              </a:ext>
            </a:extLst>
          </p:cNvPr>
          <p:cNvSpPr>
            <a:spLocks noGrp="1"/>
          </p:cNvSpPr>
          <p:nvPr>
            <p:custDataLst>
              <p:tags r:id="rId72"/>
            </p:custDataLst>
          </p:nvPr>
        </p:nvSpPr>
        <p:spPr bwMode="auto">
          <a:xfrm>
            <a:off x="639762" y="2200275"/>
            <a:ext cx="137795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en-US" sz="900" b="1" i="0" u="none" strike="noStrike" kern="1200" cap="none" spc="0" normalizeH="0" baseline="0" noProof="0">
                <a:ln>
                  <a:noFill/>
                </a:ln>
                <a:solidFill>
                  <a:srgbClr val="2D3338"/>
                </a:solidFill>
                <a:effectLst/>
                <a:uLnTx/>
                <a:uFillTx/>
                <a:latin typeface="Arial"/>
                <a:ea typeface="+mn-ea"/>
                <a:cs typeface="+mn-cs"/>
              </a:rPr>
              <a:t>Stability Screening Study</a:t>
            </a:r>
            <a:br>
              <a:rPr kumimoji="0" lang="en-US" altLang="en-US" sz="900" b="1" i="0" u="none" strike="noStrike" kern="1200" cap="none" spc="0" normalizeH="0" baseline="0" noProof="0">
                <a:ln>
                  <a:noFill/>
                </a:ln>
                <a:solidFill>
                  <a:srgbClr val="2D3338"/>
                </a:solidFill>
                <a:effectLst/>
                <a:uLnTx/>
                <a:uFillTx/>
                <a:latin typeface="Arial"/>
                <a:ea typeface="+mn-ea"/>
                <a:cs typeface="+mn-cs"/>
              </a:rPr>
            </a:br>
            <a:r>
              <a:rPr kumimoji="0" lang="en-US" altLang="en-US" sz="900" b="1" i="0" u="none" strike="noStrike" kern="1200" cap="none" spc="0" normalizeH="0" baseline="0" noProof="0">
                <a:ln>
                  <a:noFill/>
                </a:ln>
                <a:solidFill>
                  <a:srgbClr val="2D3338"/>
                </a:solidFill>
                <a:effectLst/>
                <a:uLnTx/>
                <a:uFillTx/>
                <a:latin typeface="Arial"/>
                <a:ea typeface="+mn-ea"/>
                <a:cs typeface="+mn-cs"/>
              </a:rPr>
              <a:t>(14 weeks)</a:t>
            </a:r>
            <a:endParaRPr kumimoji="0" lang="en-US" sz="900" b="1" i="0" u="none" strike="noStrike" kern="1200" cap="none" spc="0" normalizeH="0" baseline="0" noProof="0">
              <a:ln>
                <a:noFill/>
              </a:ln>
              <a:solidFill>
                <a:srgbClr val="2D3338"/>
              </a:solidFill>
              <a:effectLst/>
              <a:uLnTx/>
              <a:uFillTx/>
              <a:latin typeface="Arial"/>
              <a:ea typeface="+mn-ea"/>
              <a:cs typeface="+mn-cs"/>
            </a:endParaRPr>
          </a:p>
        </p:txBody>
      </p:sp>
      <p:sp>
        <p:nvSpPr>
          <p:cNvPr id="11" name="Text Placeholder 57">
            <a:extLst>
              <a:ext uri="{FF2B5EF4-FFF2-40B4-BE49-F238E27FC236}">
                <a16:creationId xmlns:a16="http://schemas.microsoft.com/office/drawing/2014/main" id="{D067F5F5-E048-AFEA-6AD2-135EB42441F9}"/>
              </a:ext>
            </a:extLst>
          </p:cNvPr>
          <p:cNvSpPr>
            <a:spLocks noGrp="1"/>
          </p:cNvSpPr>
          <p:nvPr>
            <p:custDataLst>
              <p:tags r:id="rId73"/>
            </p:custDataLst>
          </p:nvPr>
        </p:nvSpPr>
        <p:spPr bwMode="auto">
          <a:xfrm>
            <a:off x="639763" y="1813045"/>
            <a:ext cx="136107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en-US" sz="900" b="1" i="0" u="none" strike="noStrike" kern="1200" cap="none" spc="0" normalizeH="0" baseline="0" noProof="0">
                <a:ln>
                  <a:noFill/>
                </a:ln>
                <a:solidFill>
                  <a:srgbClr val="2D3338"/>
                </a:solidFill>
                <a:effectLst/>
                <a:uLnTx/>
                <a:uFillTx/>
                <a:latin typeface="Arial"/>
                <a:ea typeface="+mn-ea"/>
                <a:cs typeface="+mn-cs"/>
              </a:rPr>
              <a:t>Steady State Analysis</a:t>
            </a:r>
            <a:br>
              <a:rPr kumimoji="0" lang="en-US" altLang="en-US" sz="900" b="1" i="0" u="none" strike="noStrike" kern="1200" cap="none" spc="0" normalizeH="0" baseline="0" noProof="0">
                <a:ln>
                  <a:noFill/>
                </a:ln>
                <a:solidFill>
                  <a:srgbClr val="2D3338"/>
                </a:solidFill>
                <a:effectLst/>
                <a:uLnTx/>
                <a:uFillTx/>
                <a:latin typeface="Arial"/>
                <a:ea typeface="+mn-ea"/>
                <a:cs typeface="+mn-cs"/>
              </a:rPr>
            </a:br>
            <a:r>
              <a:rPr kumimoji="0" lang="en-US" altLang="en-US" sz="900" b="1" i="0" u="none" strike="noStrike" kern="1200" cap="none" spc="0" normalizeH="0" baseline="0" noProof="0">
                <a:ln>
                  <a:noFill/>
                </a:ln>
                <a:solidFill>
                  <a:srgbClr val="2D3338"/>
                </a:solidFill>
                <a:effectLst/>
                <a:uLnTx/>
                <a:uFillTx/>
                <a:latin typeface="Arial"/>
                <a:ea typeface="+mn-ea"/>
                <a:cs typeface="+mn-cs"/>
              </a:rPr>
              <a:t>(15 weeks)</a:t>
            </a:r>
            <a:endParaRPr kumimoji="0" lang="en-US" sz="900" b="1" i="0" u="none" strike="noStrike" kern="1200" cap="none" spc="0" normalizeH="0" baseline="0" noProof="0">
              <a:ln>
                <a:noFill/>
              </a:ln>
              <a:solidFill>
                <a:srgbClr val="2D3338"/>
              </a:solidFill>
              <a:effectLst/>
              <a:uLnTx/>
              <a:uFillTx/>
              <a:latin typeface="Arial"/>
              <a:ea typeface="+mn-ea"/>
              <a:cs typeface="+mn-cs"/>
            </a:endParaRPr>
          </a:p>
        </p:txBody>
      </p:sp>
      <p:sp>
        <p:nvSpPr>
          <p:cNvPr id="9" name="Text Placeholder 57">
            <a:extLst>
              <a:ext uri="{FF2B5EF4-FFF2-40B4-BE49-F238E27FC236}">
                <a16:creationId xmlns:a16="http://schemas.microsoft.com/office/drawing/2014/main" id="{D067F5F5-E048-AFEA-6AD2-135EB42441F9}"/>
              </a:ext>
            </a:extLst>
          </p:cNvPr>
          <p:cNvSpPr>
            <a:spLocks noGrp="1"/>
          </p:cNvSpPr>
          <p:nvPr>
            <p:custDataLst>
              <p:tags r:id="rId74"/>
            </p:custDataLst>
          </p:nvPr>
        </p:nvSpPr>
        <p:spPr bwMode="auto">
          <a:xfrm>
            <a:off x="639763" y="1395293"/>
            <a:ext cx="928144" cy="29234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en-US" sz="900" b="1" i="0" u="none" strike="noStrike" kern="1200" cap="none" spc="0" normalizeH="0" baseline="0" noProof="0">
                <a:ln>
                  <a:noFill/>
                </a:ln>
                <a:solidFill>
                  <a:srgbClr val="2D3338"/>
                </a:solidFill>
                <a:effectLst/>
                <a:uLnTx/>
                <a:uFillTx/>
                <a:latin typeface="Arial"/>
                <a:ea typeface="+mn-ea"/>
                <a:cs typeface="+mn-cs"/>
              </a:rPr>
              <a:t>Case Build</a:t>
            </a:r>
            <a:br>
              <a:rPr kumimoji="0" lang="en-US" altLang="en-US" sz="900" b="1" i="0" u="none" strike="noStrike" kern="1200" cap="none" spc="0" normalizeH="0" baseline="0" noProof="0">
                <a:ln>
                  <a:noFill/>
                </a:ln>
                <a:solidFill>
                  <a:srgbClr val="2D3338"/>
                </a:solidFill>
                <a:effectLst/>
                <a:uLnTx/>
                <a:uFillTx/>
                <a:latin typeface="Arial"/>
                <a:ea typeface="+mn-ea"/>
                <a:cs typeface="+mn-cs"/>
              </a:rPr>
            </a:br>
            <a:r>
              <a:rPr kumimoji="0" lang="en-US" altLang="en-US" sz="900" b="1" i="0" u="none" strike="noStrike" kern="1200" cap="none" spc="0" normalizeH="0" baseline="0" noProof="0">
                <a:ln>
                  <a:noFill/>
                </a:ln>
                <a:solidFill>
                  <a:srgbClr val="2D3338"/>
                </a:solidFill>
                <a:effectLst/>
                <a:uLnTx/>
                <a:uFillTx/>
                <a:latin typeface="Arial"/>
                <a:ea typeface="+mn-ea"/>
                <a:cs typeface="+mn-cs"/>
              </a:rPr>
              <a:t>(13 weeks)</a:t>
            </a:r>
            <a:endParaRPr kumimoji="0" lang="en-US" sz="900" b="1" i="0" u="none" strike="noStrike" kern="1200" cap="none" spc="0" normalizeH="0" baseline="0" noProof="0">
              <a:ln>
                <a:noFill/>
              </a:ln>
              <a:solidFill>
                <a:srgbClr val="2D3338"/>
              </a:solidFill>
              <a:effectLst/>
              <a:uLnTx/>
              <a:uFillTx/>
              <a:latin typeface="Arial"/>
              <a:ea typeface="+mn-ea"/>
              <a:cs typeface="+mn-cs"/>
            </a:endParaRPr>
          </a:p>
        </p:txBody>
      </p:sp>
      <p:sp>
        <p:nvSpPr>
          <p:cNvPr id="396" name="Text Placeholder 57">
            <a:extLst>
              <a:ext uri="{FF2B5EF4-FFF2-40B4-BE49-F238E27FC236}">
                <a16:creationId xmlns:a16="http://schemas.microsoft.com/office/drawing/2014/main" id="{B4C08A2F-2A92-024B-7A54-42F770F88D1F}"/>
              </a:ext>
            </a:extLst>
          </p:cNvPr>
          <p:cNvSpPr>
            <a:spLocks noGrp="1"/>
          </p:cNvSpPr>
          <p:nvPr>
            <p:custDataLst>
              <p:tags r:id="rId75"/>
            </p:custDataLst>
          </p:nvPr>
        </p:nvSpPr>
        <p:spPr bwMode="auto">
          <a:xfrm>
            <a:off x="639763" y="2985968"/>
            <a:ext cx="1389765" cy="29234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en-US" sz="900" b="1" i="0" u="none" strike="noStrike" kern="1200" cap="none" spc="0" normalizeH="0" baseline="0" noProof="0">
                <a:ln>
                  <a:noFill/>
                </a:ln>
                <a:solidFill>
                  <a:srgbClr val="2D3338"/>
                </a:solidFill>
                <a:effectLst/>
                <a:uLnTx/>
                <a:uFillTx/>
                <a:latin typeface="Arial"/>
                <a:ea typeface="+mn-ea"/>
                <a:cs typeface="+mn-cs"/>
              </a:rPr>
              <a:t>Developer</a:t>
            </a:r>
            <a:br>
              <a:rPr kumimoji="0" lang="en-US" altLang="en-US" sz="900" b="1" i="0" u="none" strike="noStrike" kern="1200" cap="none" spc="0" normalizeH="0" baseline="0" noProof="0">
                <a:ln>
                  <a:noFill/>
                </a:ln>
                <a:solidFill>
                  <a:srgbClr val="2D3338"/>
                </a:solidFill>
                <a:effectLst/>
                <a:uLnTx/>
                <a:uFillTx/>
                <a:latin typeface="Arial"/>
                <a:ea typeface="+mn-ea"/>
                <a:cs typeface="+mn-cs"/>
              </a:rPr>
            </a:br>
            <a:r>
              <a:rPr kumimoji="0" lang="en-US" altLang="en-US" sz="900" b="1" i="0" u="none" strike="noStrike" kern="1200" cap="none" spc="0" normalizeH="0" baseline="0" noProof="0">
                <a:ln>
                  <a:noFill/>
                </a:ln>
                <a:solidFill>
                  <a:srgbClr val="2D3338"/>
                </a:solidFill>
                <a:effectLst/>
                <a:uLnTx/>
                <a:uFillTx/>
                <a:latin typeface="Arial"/>
                <a:ea typeface="+mn-ea"/>
                <a:cs typeface="+mn-cs"/>
              </a:rPr>
              <a:t>Commitment Deadline</a:t>
            </a:r>
            <a:endParaRPr kumimoji="0" lang="en-US" sz="900" b="1" i="0" u="none" strike="noStrike" kern="1200" cap="none" spc="0" normalizeH="0" baseline="0" noProof="0">
              <a:ln>
                <a:noFill/>
              </a:ln>
              <a:solidFill>
                <a:srgbClr val="2D3338"/>
              </a:solidFill>
              <a:effectLst/>
              <a:uLnTx/>
              <a:uFillTx/>
              <a:latin typeface="Arial"/>
              <a:ea typeface="+mn-ea"/>
              <a:cs typeface="+mn-cs"/>
            </a:endParaRPr>
          </a:p>
        </p:txBody>
      </p:sp>
      <p:sp>
        <p:nvSpPr>
          <p:cNvPr id="398" name="Text Placeholder 57">
            <a:extLst>
              <a:ext uri="{FF2B5EF4-FFF2-40B4-BE49-F238E27FC236}">
                <a16:creationId xmlns:a16="http://schemas.microsoft.com/office/drawing/2014/main" id="{2B358CE6-609F-1F53-DBC4-E98D2F9DAFBA}"/>
              </a:ext>
            </a:extLst>
          </p:cNvPr>
          <p:cNvSpPr>
            <a:spLocks noGrp="1"/>
          </p:cNvSpPr>
          <p:nvPr>
            <p:custDataLst>
              <p:tags r:id="rId76"/>
            </p:custDataLst>
          </p:nvPr>
        </p:nvSpPr>
        <p:spPr bwMode="auto">
          <a:xfrm>
            <a:off x="639763" y="3403720"/>
            <a:ext cx="1171293" cy="107589"/>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en-US" sz="900" b="1" i="0" u="none" strike="noStrike" kern="1200" cap="none" spc="0" normalizeH="0" baseline="0" noProof="0">
                <a:ln>
                  <a:noFill/>
                </a:ln>
                <a:solidFill>
                  <a:srgbClr val="2D3338"/>
                </a:solidFill>
                <a:effectLst/>
                <a:uLnTx/>
                <a:uFillTx/>
                <a:latin typeface="Arial"/>
                <a:ea typeface="+mn-ea"/>
                <a:cs typeface="+mn-cs"/>
              </a:rPr>
              <a:t>FAC-002 Stability</a:t>
            </a:r>
            <a:endParaRPr kumimoji="0" lang="en-US" sz="900" b="1" i="0" u="none" strike="noStrike" kern="1200" cap="none" spc="0" normalizeH="0" baseline="0" noProof="0">
              <a:ln>
                <a:noFill/>
              </a:ln>
              <a:solidFill>
                <a:srgbClr val="2D3338"/>
              </a:solidFill>
              <a:effectLst/>
              <a:uLnTx/>
              <a:uFillTx/>
              <a:latin typeface="Arial"/>
              <a:ea typeface="+mn-ea"/>
              <a:cs typeface="+mn-cs"/>
            </a:endParaRPr>
          </a:p>
        </p:txBody>
      </p:sp>
      <p:sp>
        <p:nvSpPr>
          <p:cNvPr id="400" name="Text Placeholder 57">
            <a:extLst>
              <a:ext uri="{FF2B5EF4-FFF2-40B4-BE49-F238E27FC236}">
                <a16:creationId xmlns:a16="http://schemas.microsoft.com/office/drawing/2014/main" id="{68D7661A-D76B-B2FD-D6FA-F2EFE6E03D36}"/>
              </a:ext>
            </a:extLst>
          </p:cNvPr>
          <p:cNvSpPr>
            <a:spLocks noGrp="1"/>
          </p:cNvSpPr>
          <p:nvPr>
            <p:custDataLst>
              <p:tags r:id="rId77"/>
            </p:custDataLst>
          </p:nvPr>
        </p:nvSpPr>
        <p:spPr bwMode="auto">
          <a:xfrm>
            <a:off x="639763" y="3656013"/>
            <a:ext cx="132080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en-US" sz="900" b="1" i="0" u="none" strike="noStrike" kern="1200" cap="none" spc="0" normalizeH="0" baseline="0" noProof="0">
                <a:ln>
                  <a:noFill/>
                </a:ln>
                <a:solidFill>
                  <a:srgbClr val="2D3338"/>
                </a:solidFill>
                <a:effectLst/>
                <a:uLnTx/>
                <a:uFillTx/>
                <a:latin typeface="Arial"/>
                <a:ea typeface="+mn-ea"/>
                <a:cs typeface="+mn-cs"/>
              </a:rPr>
              <a:t>Batch Refinement Study</a:t>
            </a:r>
            <a:br>
              <a:rPr kumimoji="0" lang="en-US" altLang="en-US" sz="900" b="1" i="0" u="none" strike="noStrike" kern="1200" cap="none" spc="0" normalizeH="0" baseline="0" noProof="0">
                <a:ln>
                  <a:noFill/>
                </a:ln>
                <a:solidFill>
                  <a:srgbClr val="2D3338"/>
                </a:solidFill>
                <a:effectLst/>
                <a:uLnTx/>
                <a:uFillTx/>
                <a:latin typeface="Arial"/>
                <a:ea typeface="+mn-ea"/>
                <a:cs typeface="+mn-cs"/>
              </a:rPr>
            </a:br>
            <a:r>
              <a:rPr kumimoji="0" lang="en-US" altLang="en-US" sz="900" b="1" i="0" u="none" strike="noStrike" kern="1200" cap="none" spc="0" normalizeH="0" baseline="0" noProof="0">
                <a:ln>
                  <a:noFill/>
                </a:ln>
                <a:solidFill>
                  <a:srgbClr val="2D3338"/>
                </a:solidFill>
                <a:effectLst/>
                <a:uLnTx/>
                <a:uFillTx/>
                <a:latin typeface="Arial"/>
                <a:ea typeface="+mn-ea"/>
                <a:cs typeface="+mn-cs"/>
              </a:rPr>
              <a:t>(13 weeks)</a:t>
            </a:r>
            <a:endParaRPr kumimoji="0" lang="en-US" sz="900" b="1" i="0" u="none" strike="noStrike" kern="1200" cap="none" spc="0" normalizeH="0" baseline="0" noProof="0">
              <a:ln>
                <a:noFill/>
              </a:ln>
              <a:solidFill>
                <a:srgbClr val="2D3338"/>
              </a:solidFill>
              <a:effectLst/>
              <a:uLnTx/>
              <a:uFillTx/>
              <a:latin typeface="Arial"/>
              <a:ea typeface="+mn-ea"/>
              <a:cs typeface="+mn-cs"/>
            </a:endParaRPr>
          </a:p>
        </p:txBody>
      </p:sp>
      <p:sp>
        <p:nvSpPr>
          <p:cNvPr id="3" name="TrackerNumBlue 7">
            <a:extLst>
              <a:ext uri="{FF2B5EF4-FFF2-40B4-BE49-F238E27FC236}">
                <a16:creationId xmlns:a16="http://schemas.microsoft.com/office/drawing/2014/main" id="{27A20566-274F-2A76-BD9C-D666D740AC11}"/>
              </a:ext>
            </a:extLst>
          </p:cNvPr>
          <p:cNvSpPr/>
          <p:nvPr>
            <p:custDataLst>
              <p:tags r:id="rId78"/>
            </p:custDataLst>
          </p:nvPr>
        </p:nvSpPr>
        <p:spPr>
          <a:xfrm>
            <a:off x="282785" y="1391519"/>
            <a:ext cx="279340" cy="279340"/>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b="1">
                <a:solidFill>
                  <a:schemeClr val="bg1"/>
                </a:solidFill>
              </a:rPr>
              <a:t>1</a:t>
            </a:r>
          </a:p>
        </p:txBody>
      </p:sp>
      <p:sp>
        <p:nvSpPr>
          <p:cNvPr id="6" name="TrackerNumBlue 7">
            <a:extLst>
              <a:ext uri="{FF2B5EF4-FFF2-40B4-BE49-F238E27FC236}">
                <a16:creationId xmlns:a16="http://schemas.microsoft.com/office/drawing/2014/main" id="{5E6F9568-984B-91F5-C046-C5088D4E0C1F}"/>
              </a:ext>
            </a:extLst>
          </p:cNvPr>
          <p:cNvSpPr/>
          <p:nvPr>
            <p:custDataLst>
              <p:tags r:id="rId79"/>
            </p:custDataLst>
          </p:nvPr>
        </p:nvSpPr>
        <p:spPr>
          <a:xfrm>
            <a:off x="282785" y="1828201"/>
            <a:ext cx="279340" cy="279340"/>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b="1">
                <a:solidFill>
                  <a:schemeClr val="bg1"/>
                </a:solidFill>
              </a:rPr>
              <a:t>2</a:t>
            </a:r>
          </a:p>
        </p:txBody>
      </p:sp>
      <p:sp>
        <p:nvSpPr>
          <p:cNvPr id="10" name="TrackerNumBlue 7">
            <a:extLst>
              <a:ext uri="{FF2B5EF4-FFF2-40B4-BE49-F238E27FC236}">
                <a16:creationId xmlns:a16="http://schemas.microsoft.com/office/drawing/2014/main" id="{2EAAF6AB-6AEF-EB93-F155-87ECAEB89E75}"/>
              </a:ext>
            </a:extLst>
          </p:cNvPr>
          <p:cNvSpPr/>
          <p:nvPr>
            <p:custDataLst>
              <p:tags r:id="rId80"/>
            </p:custDataLst>
          </p:nvPr>
        </p:nvSpPr>
        <p:spPr>
          <a:xfrm>
            <a:off x="282785" y="2184709"/>
            <a:ext cx="279340" cy="279340"/>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b="1">
                <a:solidFill>
                  <a:schemeClr val="bg1"/>
                </a:solidFill>
              </a:rPr>
              <a:t>3</a:t>
            </a:r>
          </a:p>
        </p:txBody>
      </p:sp>
      <p:sp>
        <p:nvSpPr>
          <p:cNvPr id="16" name="TrackerNumBlue 7">
            <a:extLst>
              <a:ext uri="{FF2B5EF4-FFF2-40B4-BE49-F238E27FC236}">
                <a16:creationId xmlns:a16="http://schemas.microsoft.com/office/drawing/2014/main" id="{588E3B1B-6DCF-55E7-0F1E-96CCBCC1BCC8}"/>
              </a:ext>
            </a:extLst>
          </p:cNvPr>
          <p:cNvSpPr/>
          <p:nvPr>
            <p:custDataLst>
              <p:tags r:id="rId81"/>
            </p:custDataLst>
          </p:nvPr>
        </p:nvSpPr>
        <p:spPr>
          <a:xfrm>
            <a:off x="282785" y="2606160"/>
            <a:ext cx="279340" cy="279340"/>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b="1">
                <a:solidFill>
                  <a:schemeClr val="bg1"/>
                </a:solidFill>
              </a:rPr>
              <a:t>4</a:t>
            </a:r>
          </a:p>
        </p:txBody>
      </p:sp>
      <p:sp>
        <p:nvSpPr>
          <p:cNvPr id="17" name="TrackerNumBlue 7">
            <a:extLst>
              <a:ext uri="{FF2B5EF4-FFF2-40B4-BE49-F238E27FC236}">
                <a16:creationId xmlns:a16="http://schemas.microsoft.com/office/drawing/2014/main" id="{D250A2DE-B833-30DB-CA30-CB4056468E5C}"/>
              </a:ext>
            </a:extLst>
          </p:cNvPr>
          <p:cNvSpPr/>
          <p:nvPr>
            <p:custDataLst>
              <p:tags r:id="rId82"/>
            </p:custDataLst>
          </p:nvPr>
        </p:nvSpPr>
        <p:spPr>
          <a:xfrm>
            <a:off x="282785" y="2998968"/>
            <a:ext cx="279340" cy="279340"/>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b="1">
                <a:solidFill>
                  <a:schemeClr val="bg1"/>
                </a:solidFill>
              </a:rPr>
              <a:t>5</a:t>
            </a:r>
          </a:p>
        </p:txBody>
      </p:sp>
      <p:sp>
        <p:nvSpPr>
          <p:cNvPr id="18" name="TrackerNumBlue 7">
            <a:extLst>
              <a:ext uri="{FF2B5EF4-FFF2-40B4-BE49-F238E27FC236}">
                <a16:creationId xmlns:a16="http://schemas.microsoft.com/office/drawing/2014/main" id="{93AD7326-4257-761E-8947-BD4C944BB591}"/>
              </a:ext>
            </a:extLst>
          </p:cNvPr>
          <p:cNvSpPr/>
          <p:nvPr>
            <p:custDataLst>
              <p:tags r:id="rId83"/>
            </p:custDataLst>
          </p:nvPr>
        </p:nvSpPr>
        <p:spPr>
          <a:xfrm>
            <a:off x="282785" y="3680813"/>
            <a:ext cx="279340" cy="279340"/>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b="1">
                <a:solidFill>
                  <a:schemeClr val="bg1"/>
                </a:solidFill>
              </a:rPr>
              <a:t>6</a:t>
            </a:r>
          </a:p>
        </p:txBody>
      </p:sp>
      <p:sp>
        <p:nvSpPr>
          <p:cNvPr id="19" name="TrackerNumBlue 7">
            <a:extLst>
              <a:ext uri="{FF2B5EF4-FFF2-40B4-BE49-F238E27FC236}">
                <a16:creationId xmlns:a16="http://schemas.microsoft.com/office/drawing/2014/main" id="{29EF1C9B-5EA9-0010-564E-E85D4551CBB7}"/>
              </a:ext>
            </a:extLst>
          </p:cNvPr>
          <p:cNvSpPr/>
          <p:nvPr>
            <p:custDataLst>
              <p:tags r:id="rId84"/>
            </p:custDataLst>
          </p:nvPr>
        </p:nvSpPr>
        <p:spPr>
          <a:xfrm>
            <a:off x="282785" y="4077688"/>
            <a:ext cx="279340" cy="279340"/>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b="1">
                <a:solidFill>
                  <a:schemeClr val="bg1"/>
                </a:solidFill>
              </a:rPr>
              <a:t>7</a:t>
            </a:r>
          </a:p>
        </p:txBody>
      </p:sp>
      <p:sp>
        <p:nvSpPr>
          <p:cNvPr id="20" name="TrackerNumBlue 7">
            <a:extLst>
              <a:ext uri="{FF2B5EF4-FFF2-40B4-BE49-F238E27FC236}">
                <a16:creationId xmlns:a16="http://schemas.microsoft.com/office/drawing/2014/main" id="{24069B38-7EA9-7407-D7F8-18B0E8E24738}"/>
              </a:ext>
            </a:extLst>
          </p:cNvPr>
          <p:cNvSpPr/>
          <p:nvPr>
            <p:custDataLst>
              <p:tags r:id="rId85"/>
            </p:custDataLst>
          </p:nvPr>
        </p:nvSpPr>
        <p:spPr>
          <a:xfrm>
            <a:off x="282785" y="4465608"/>
            <a:ext cx="279340" cy="279340"/>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b="1">
                <a:solidFill>
                  <a:schemeClr val="bg1"/>
                </a:solidFill>
              </a:rPr>
              <a:t>8</a:t>
            </a:r>
          </a:p>
        </p:txBody>
      </p:sp>
      <p:sp>
        <p:nvSpPr>
          <p:cNvPr id="21" name="TrackerNumBlue 7">
            <a:extLst>
              <a:ext uri="{FF2B5EF4-FFF2-40B4-BE49-F238E27FC236}">
                <a16:creationId xmlns:a16="http://schemas.microsoft.com/office/drawing/2014/main" id="{F1928775-9E9D-CE76-4D4B-4D9331EA5482}"/>
              </a:ext>
            </a:extLst>
          </p:cNvPr>
          <p:cNvSpPr/>
          <p:nvPr>
            <p:custDataLst>
              <p:tags r:id="rId86"/>
            </p:custDataLst>
          </p:nvPr>
        </p:nvSpPr>
        <p:spPr>
          <a:xfrm>
            <a:off x="282785" y="4861226"/>
            <a:ext cx="279340" cy="279340"/>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b="1">
                <a:solidFill>
                  <a:schemeClr val="bg1"/>
                </a:solidFill>
              </a:rPr>
              <a:t>9</a:t>
            </a:r>
          </a:p>
        </p:txBody>
      </p:sp>
      <p:sp>
        <p:nvSpPr>
          <p:cNvPr id="22" name="TrackerNumBlue 7">
            <a:extLst>
              <a:ext uri="{FF2B5EF4-FFF2-40B4-BE49-F238E27FC236}">
                <a16:creationId xmlns:a16="http://schemas.microsoft.com/office/drawing/2014/main" id="{3ECDBCAB-F3AA-645A-BF56-09D37579A941}"/>
              </a:ext>
            </a:extLst>
          </p:cNvPr>
          <p:cNvSpPr/>
          <p:nvPr>
            <p:custDataLst>
              <p:tags r:id="rId87"/>
            </p:custDataLst>
          </p:nvPr>
        </p:nvSpPr>
        <p:spPr>
          <a:xfrm>
            <a:off x="282785" y="5246688"/>
            <a:ext cx="279340" cy="279340"/>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b="1">
                <a:solidFill>
                  <a:schemeClr val="bg1"/>
                </a:solidFill>
              </a:rPr>
              <a:t>9</a:t>
            </a:r>
          </a:p>
        </p:txBody>
      </p:sp>
      <p:sp>
        <p:nvSpPr>
          <p:cNvPr id="24" name="Speech Bubble: Rectangle 23">
            <a:extLst>
              <a:ext uri="{FF2B5EF4-FFF2-40B4-BE49-F238E27FC236}">
                <a16:creationId xmlns:a16="http://schemas.microsoft.com/office/drawing/2014/main" id="{5083EBAC-91BA-DB29-17C8-10C42B34EE31}"/>
              </a:ext>
            </a:extLst>
          </p:cNvPr>
          <p:cNvSpPr/>
          <p:nvPr/>
        </p:nvSpPr>
        <p:spPr>
          <a:xfrm>
            <a:off x="3860798" y="3621704"/>
            <a:ext cx="3600907" cy="1530915"/>
          </a:xfrm>
          <a:prstGeom prst="wedgeRectCallout">
            <a:avLst>
              <a:gd name="adj1" fmla="val 59499"/>
              <a:gd name="adj2" fmla="val -40157"/>
            </a:avLst>
          </a:prstGeom>
          <a:solidFill>
            <a:srgbClr val="E6EB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rPr>
              <a:t>Batch Refinement Study: </a:t>
            </a:r>
          </a:p>
          <a:p>
            <a:pPr marL="171450" indent="-171450">
              <a:buFont typeface="Arial" panose="020B0604020202020204" pitchFamily="34" charset="0"/>
              <a:buChar char="•"/>
            </a:pPr>
            <a:r>
              <a:rPr lang="en-US" sz="1000" i="1">
                <a:solidFill>
                  <a:schemeClr val="tx1"/>
                </a:solidFill>
              </a:rPr>
              <a:t>ERCOT: determine which transmission improvements identified in the Batch study are still required based on which loads met the commitment requirements</a:t>
            </a:r>
          </a:p>
          <a:p>
            <a:pPr marL="171450" indent="-171450">
              <a:buFont typeface="Arial" panose="020B0604020202020204" pitchFamily="34" charset="0"/>
              <a:buChar char="•"/>
            </a:pPr>
            <a:r>
              <a:rPr lang="en-US" sz="1000" i="1">
                <a:solidFill>
                  <a:schemeClr val="tx1"/>
                </a:solidFill>
              </a:rPr>
              <a:t>TSPs: provide cost estimates and refinement of transmission improvement projects and alternatives</a:t>
            </a:r>
          </a:p>
          <a:p>
            <a:pPr marL="171450" indent="-171450">
              <a:buFont typeface="Arial" panose="020B0604020202020204" pitchFamily="34" charset="0"/>
              <a:buChar char="•"/>
            </a:pPr>
            <a:r>
              <a:rPr lang="en-US" sz="1000" i="1">
                <a:solidFill>
                  <a:schemeClr val="tx1"/>
                </a:solidFill>
              </a:rPr>
              <a:t>ERCOT: final analysis of alternatives and determinization of final set of transmission improvement projects</a:t>
            </a:r>
          </a:p>
          <a:p>
            <a:pPr marL="171450" indent="-171450">
              <a:buFont typeface="Arial" panose="020B0604020202020204" pitchFamily="34" charset="0"/>
              <a:buChar char="•"/>
            </a:pPr>
            <a:r>
              <a:rPr lang="en-US" sz="1000" i="1">
                <a:solidFill>
                  <a:schemeClr val="tx1"/>
                </a:solidFill>
              </a:rPr>
              <a:t>ERCOT: prepare final report and submit to RPG</a:t>
            </a:r>
          </a:p>
        </p:txBody>
      </p:sp>
      <p:grpSp>
        <p:nvGrpSpPr>
          <p:cNvPr id="7" name="Group 6">
            <a:extLst>
              <a:ext uri="{FF2B5EF4-FFF2-40B4-BE49-F238E27FC236}">
                <a16:creationId xmlns:a16="http://schemas.microsoft.com/office/drawing/2014/main" id="{D79DB3D8-040E-DAE2-5BB3-E8AC040268B6}"/>
              </a:ext>
            </a:extLst>
          </p:cNvPr>
          <p:cNvGrpSpPr/>
          <p:nvPr/>
        </p:nvGrpSpPr>
        <p:grpSpPr>
          <a:xfrm>
            <a:off x="7000876" y="1360814"/>
            <a:ext cx="4960932" cy="1597160"/>
            <a:chOff x="7000876" y="1388807"/>
            <a:chExt cx="4960932" cy="1597160"/>
          </a:xfrm>
          <a:effectLst>
            <a:outerShdw blurRad="50800" dist="38100" dir="2700000" algn="tl" rotWithShape="0">
              <a:prstClr val="black">
                <a:alpha val="40000"/>
              </a:prstClr>
            </a:outerShdw>
          </a:effectLst>
        </p:grpSpPr>
        <p:sp>
          <p:nvSpPr>
            <p:cNvPr id="23" name="Speech Bubble: Rectangle 22">
              <a:extLst>
                <a:ext uri="{FF2B5EF4-FFF2-40B4-BE49-F238E27FC236}">
                  <a16:creationId xmlns:a16="http://schemas.microsoft.com/office/drawing/2014/main" id="{97FA59A1-B6F3-0BD8-5E07-90B27B85C62F}"/>
                </a:ext>
              </a:extLst>
            </p:cNvPr>
            <p:cNvSpPr/>
            <p:nvPr/>
          </p:nvSpPr>
          <p:spPr>
            <a:xfrm>
              <a:off x="7401151" y="1388807"/>
              <a:ext cx="4560657" cy="1597160"/>
            </a:xfrm>
            <a:prstGeom prst="wedgeRectCallout">
              <a:avLst>
                <a:gd name="adj1" fmla="val -66961"/>
                <a:gd name="adj2" fmla="val -15406"/>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rPr>
                <a:t>Steady State and Stability Analyses:</a:t>
              </a:r>
            </a:p>
            <a:p>
              <a:pPr marL="171450" indent="-171450">
                <a:buFont typeface="Arial" panose="020B0604020202020204" pitchFamily="34" charset="0"/>
                <a:buChar char="•"/>
              </a:pPr>
              <a:r>
                <a:rPr lang="en-US" sz="1000" i="1">
                  <a:solidFill>
                    <a:schemeClr val="tx1"/>
                  </a:solidFill>
                </a:rPr>
                <a:t>ERCOT: identification of criteria violations</a:t>
              </a:r>
            </a:p>
            <a:p>
              <a:pPr marL="171450" indent="-171450">
                <a:buFont typeface="Arial" panose="020B0604020202020204" pitchFamily="34" charset="0"/>
                <a:buChar char="•"/>
              </a:pPr>
              <a:r>
                <a:rPr lang="en-US" sz="1000" i="1">
                  <a:solidFill>
                    <a:schemeClr val="tx1"/>
                  </a:solidFill>
                </a:rPr>
                <a:t>ERCOT and TSPs: identification of transmission improvement projects and alternatives to resolve violations</a:t>
              </a:r>
            </a:p>
            <a:p>
              <a:pPr marL="171450" indent="-171450">
                <a:buFont typeface="Arial" panose="020B0604020202020204" pitchFamily="34" charset="0"/>
                <a:buChar char="•"/>
              </a:pPr>
              <a:r>
                <a:rPr lang="en-US" sz="1000" i="1">
                  <a:solidFill>
                    <a:schemeClr val="tx1"/>
                  </a:solidFill>
                </a:rPr>
                <a:t>TSPs: determination of transmission improvement feasibility and schedule</a:t>
              </a:r>
            </a:p>
            <a:p>
              <a:pPr marL="171450" indent="-171450">
                <a:buFont typeface="Arial" panose="020B0604020202020204" pitchFamily="34" charset="0"/>
                <a:buChar char="•"/>
              </a:pPr>
              <a:r>
                <a:rPr lang="en-US" sz="1000" i="1">
                  <a:solidFill>
                    <a:schemeClr val="tx1"/>
                  </a:solidFill>
                </a:rPr>
                <a:t>TSPs: provide transmission improvement cost estimates</a:t>
              </a:r>
            </a:p>
            <a:p>
              <a:pPr marL="171450" indent="-171450">
                <a:buFont typeface="Arial" panose="020B0604020202020204" pitchFamily="34" charset="0"/>
                <a:buChar char="•"/>
              </a:pPr>
              <a:r>
                <a:rPr lang="en-US" sz="1000" i="1">
                  <a:solidFill>
                    <a:schemeClr val="tx1"/>
                  </a:solidFill>
                </a:rPr>
                <a:t>ERCOT: final determination of transmission improvement projects that are feasible</a:t>
              </a:r>
            </a:p>
            <a:p>
              <a:pPr marL="171450" indent="-171450">
                <a:buFont typeface="Arial" panose="020B0604020202020204" pitchFamily="34" charset="0"/>
                <a:buChar char="•"/>
              </a:pPr>
              <a:r>
                <a:rPr lang="en-US" sz="1000" i="1">
                  <a:solidFill>
                    <a:schemeClr val="tx1"/>
                  </a:solidFill>
                </a:rPr>
                <a:t>ERCOT: allocate MWs to loads</a:t>
              </a:r>
            </a:p>
            <a:p>
              <a:pPr marL="171450" indent="-171450">
                <a:buFont typeface="Arial" panose="020B0604020202020204" pitchFamily="34" charset="0"/>
                <a:buChar char="•"/>
              </a:pPr>
              <a:r>
                <a:rPr lang="en-US" sz="1000" i="1">
                  <a:solidFill>
                    <a:schemeClr val="tx1"/>
                  </a:solidFill>
                </a:rPr>
                <a:t>ERCOT: create load request to transmission improvement mapping</a:t>
              </a:r>
            </a:p>
          </p:txBody>
        </p:sp>
        <p:sp>
          <p:nvSpPr>
            <p:cNvPr id="5" name="Isosceles Triangle 4">
              <a:extLst>
                <a:ext uri="{FF2B5EF4-FFF2-40B4-BE49-F238E27FC236}">
                  <a16:creationId xmlns:a16="http://schemas.microsoft.com/office/drawing/2014/main" id="{F29E833D-1C51-0CAB-2494-56D79F973CEE}"/>
                </a:ext>
              </a:extLst>
            </p:cNvPr>
            <p:cNvSpPr/>
            <p:nvPr/>
          </p:nvSpPr>
          <p:spPr>
            <a:xfrm>
              <a:off x="7000876" y="1987976"/>
              <a:ext cx="694927" cy="303789"/>
            </a:xfrm>
            <a:prstGeom prst="triangle">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59650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15342-D9F6-614B-D2E6-34F219CB20D8}"/>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BD3D58FE-806B-23FA-DB66-B630875100C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7" name="think-cell data - do not delete" hidden="1">
                        <a:extLst>
                          <a:ext uri="{FF2B5EF4-FFF2-40B4-BE49-F238E27FC236}">
                            <a16:creationId xmlns:a16="http://schemas.microsoft.com/office/drawing/2014/main" id="{BD3D58FE-806B-23FA-DB66-B630875100C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8728A37-727C-7A69-0049-DA56F9CD10B8}"/>
              </a:ext>
            </a:extLst>
          </p:cNvPr>
          <p:cNvSpPr>
            <a:spLocks noGrp="1"/>
          </p:cNvSpPr>
          <p:nvPr>
            <p:ph type="title"/>
          </p:nvPr>
        </p:nvSpPr>
        <p:spPr/>
        <p:txBody>
          <a:bodyPr vert="horz"/>
          <a:lstStyle/>
          <a:p>
            <a:r>
              <a:rPr lang="en-US"/>
              <a:t>Case Build</a:t>
            </a:r>
          </a:p>
        </p:txBody>
      </p:sp>
      <p:sp>
        <p:nvSpPr>
          <p:cNvPr id="3" name="Slide Number Placeholder 5">
            <a:extLst>
              <a:ext uri="{FF2B5EF4-FFF2-40B4-BE49-F238E27FC236}">
                <a16:creationId xmlns:a16="http://schemas.microsoft.com/office/drawing/2014/main" id="{DD01ADD0-CFF3-558C-95ED-584968FCCE45}"/>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srgbClr val="7C858C"/>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7C858C"/>
              </a:solidFill>
              <a:effectLst/>
              <a:uLnTx/>
              <a:uFillTx/>
              <a:latin typeface="Arial"/>
              <a:ea typeface="+mn-ea"/>
              <a:cs typeface="+mn-cs"/>
            </a:endParaRPr>
          </a:p>
        </p:txBody>
      </p:sp>
      <p:sp>
        <p:nvSpPr>
          <p:cNvPr id="4" name="Content Placeholder 3">
            <a:extLst>
              <a:ext uri="{FF2B5EF4-FFF2-40B4-BE49-F238E27FC236}">
                <a16:creationId xmlns:a16="http://schemas.microsoft.com/office/drawing/2014/main" id="{306BB6C2-D09B-E914-8786-9B05D7DC0B70}"/>
              </a:ext>
            </a:extLst>
          </p:cNvPr>
          <p:cNvSpPr>
            <a:spLocks noGrp="1"/>
          </p:cNvSpPr>
          <p:nvPr>
            <p:ph idx="12"/>
          </p:nvPr>
        </p:nvSpPr>
        <p:spPr>
          <a:xfrm>
            <a:off x="616323" y="1058217"/>
            <a:ext cx="2895065" cy="4999684"/>
          </a:xfrm>
        </p:spPr>
        <p:txBody>
          <a:bodyPr lIns="91440" tIns="91440" rIns="91440" bIns="91440">
            <a:noAutofit/>
          </a:bodyPr>
          <a:lstStyle/>
          <a:p>
            <a:r>
              <a:rPr lang="en-US" b="1"/>
              <a:t>Key Design Considerations</a:t>
            </a:r>
          </a:p>
          <a:p>
            <a:pPr marL="171450" indent="-171450">
              <a:buFont typeface="Arial" panose="020B0604020202020204" pitchFamily="34" charset="0"/>
              <a:buChar char="•"/>
            </a:pPr>
            <a:r>
              <a:rPr lang="en-US"/>
              <a:t>Standardized ERCOT intake and deadline</a:t>
            </a:r>
          </a:p>
          <a:p>
            <a:pPr marL="171450" indent="-171450">
              <a:buFont typeface="Arial" panose="020B0604020202020204" pitchFamily="34" charset="0"/>
              <a:buChar char="•"/>
            </a:pPr>
            <a:r>
              <a:rPr lang="en-US"/>
              <a:t>Clear eligibility and inclusion rules for Batch Zero</a:t>
            </a:r>
          </a:p>
          <a:p>
            <a:pPr marL="171450" indent="-171450">
              <a:buFont typeface="Arial" panose="020B0604020202020204" pitchFamily="34" charset="0"/>
              <a:buChar char="•"/>
            </a:pPr>
            <a:r>
              <a:rPr lang="en-US"/>
              <a:t>Defined modeling treatment at entry</a:t>
            </a:r>
          </a:p>
          <a:p>
            <a:pPr marL="171450" indent="-171450">
              <a:buFont typeface="Arial" panose="020B0604020202020204" pitchFamily="34" charset="0"/>
              <a:buChar char="•"/>
            </a:pPr>
            <a:r>
              <a:rPr lang="en-US"/>
              <a:t>Transparent study case development</a:t>
            </a:r>
          </a:p>
        </p:txBody>
      </p:sp>
      <p:sp>
        <p:nvSpPr>
          <p:cNvPr id="5" name="Content Placeholder 4">
            <a:extLst>
              <a:ext uri="{FF2B5EF4-FFF2-40B4-BE49-F238E27FC236}">
                <a16:creationId xmlns:a16="http://schemas.microsoft.com/office/drawing/2014/main" id="{D06F7034-5396-1821-6CA6-B496C609A6F7}"/>
              </a:ext>
            </a:extLst>
          </p:cNvPr>
          <p:cNvSpPr>
            <a:spLocks noGrp="1"/>
          </p:cNvSpPr>
          <p:nvPr>
            <p:ph idx="13"/>
          </p:nvPr>
        </p:nvSpPr>
        <p:spPr>
          <a:xfrm>
            <a:off x="3705224" y="1058217"/>
            <a:ext cx="7878671" cy="4999684"/>
          </a:xfrm>
        </p:spPr>
        <p:txBody>
          <a:bodyPr lIns="91440" tIns="91440" rIns="91440" bIns="91440" anchor="t">
            <a:noAutofit/>
          </a:bodyPr>
          <a:lstStyle/>
          <a:p>
            <a:pPr>
              <a:spcBef>
                <a:spcPts val="0"/>
              </a:spcBef>
            </a:pPr>
            <a:r>
              <a:rPr lang="en-US" b="1"/>
              <a:t>Details</a:t>
            </a:r>
          </a:p>
          <a:p>
            <a:pPr marL="285750" indent="-285750">
              <a:spcBef>
                <a:spcPts val="0"/>
              </a:spcBef>
              <a:buFont typeface="Arial" panose="020B0604020202020204" pitchFamily="34" charset="0"/>
              <a:buChar char="•"/>
            </a:pPr>
            <a:r>
              <a:rPr lang="en-US">
                <a:solidFill>
                  <a:srgbClr val="2D3338"/>
                </a:solidFill>
                <a:latin typeface="Arial"/>
                <a:cs typeface="Arial"/>
              </a:rPr>
              <a:t>For Batch Zero, the interconnecting TDSP submits required information and a written attestation that the ILLE has met the applicable eligibility requirements</a:t>
            </a:r>
          </a:p>
          <a:p>
            <a:pPr marL="285750" indent="-285750">
              <a:spcBef>
                <a:spcPts val="0"/>
              </a:spcBef>
              <a:buFont typeface="Arial" panose="020B0604020202020204" pitchFamily="34" charset="0"/>
              <a:buChar char="•"/>
            </a:pPr>
            <a:endParaRPr lang="en-US"/>
          </a:p>
          <a:p>
            <a:pPr marL="285750" indent="-285750">
              <a:spcBef>
                <a:spcPts val="0"/>
              </a:spcBef>
              <a:buFont typeface="Arial" panose="020B0604020202020204" pitchFamily="34" charset="0"/>
              <a:buChar char="•"/>
            </a:pPr>
            <a:r>
              <a:rPr lang="en-US"/>
              <a:t>ERCOT applies the Batch Zero eligibility criteria to determine which Large Loads are included and whether they are treated as base load not subject to further evaluation or load subject to reliability assessment and allocation</a:t>
            </a:r>
            <a:endParaRPr lang="en-US">
              <a:cs typeface="Arial"/>
            </a:endParaRPr>
          </a:p>
          <a:p>
            <a:pPr marL="285750" indent="-285750">
              <a:spcBef>
                <a:spcPts val="0"/>
              </a:spcBef>
              <a:buFont typeface="Arial" panose="020B0604020202020204" pitchFamily="34" charset="0"/>
              <a:buChar char="•"/>
            </a:pPr>
            <a:endParaRPr lang="en-US"/>
          </a:p>
          <a:p>
            <a:pPr marL="285750" indent="-285750">
              <a:spcBef>
                <a:spcPts val="0"/>
              </a:spcBef>
              <a:buFont typeface="Arial" panose="020B0604020202020204" pitchFamily="34" charset="0"/>
              <a:buChar char="•"/>
            </a:pPr>
            <a:r>
              <a:rPr lang="en-US"/>
              <a:t>Projects that do not meet the criteria or fail to submit required information by the deadline are not included</a:t>
            </a:r>
            <a:endParaRPr lang="en-US">
              <a:cs typeface="Arial"/>
            </a:endParaRPr>
          </a:p>
          <a:p>
            <a:pPr marL="285750" indent="-285750">
              <a:spcBef>
                <a:spcPts val="0"/>
              </a:spcBef>
              <a:buFont typeface="Arial" panose="020B0604020202020204" pitchFamily="34" charset="0"/>
              <a:buChar char="•"/>
            </a:pPr>
            <a:endParaRPr lang="en-US">
              <a:solidFill>
                <a:schemeClr val="tx1"/>
              </a:solidFill>
            </a:endParaRPr>
          </a:p>
          <a:p>
            <a:pPr marL="285750" indent="-285750">
              <a:spcBef>
                <a:spcPts val="0"/>
              </a:spcBef>
              <a:buFont typeface="Arial" panose="020B0604020202020204" pitchFamily="34" charset="0"/>
              <a:buChar char="•"/>
            </a:pPr>
            <a:r>
              <a:rPr lang="en-US"/>
              <a:t>ERCOT develops the 2028–2032 study cases using SSWG-based summer peak, summer peak net load, and fall peak cases, and posts those cases to the MIS Certified area to provide transparency into study assumptions</a:t>
            </a:r>
            <a:endParaRPr lang="en-US">
              <a:solidFill>
                <a:schemeClr val="tx1"/>
              </a:solidFill>
              <a:cs typeface="Arial"/>
            </a:endParaRPr>
          </a:p>
        </p:txBody>
      </p:sp>
      <p:sp>
        <p:nvSpPr>
          <p:cNvPr id="6" name="TrackerNumBlue 7">
            <a:extLst>
              <a:ext uri="{FF2B5EF4-FFF2-40B4-BE49-F238E27FC236}">
                <a16:creationId xmlns:a16="http://schemas.microsoft.com/office/drawing/2014/main" id="{1779F7B8-4ACB-0DCC-3D14-090F312B5FB6}"/>
              </a:ext>
            </a:extLst>
          </p:cNvPr>
          <p:cNvSpPr/>
          <p:nvPr>
            <p:custDataLst>
              <p:tags r:id="rId2"/>
            </p:custDataLst>
          </p:nvPr>
        </p:nvSpPr>
        <p:spPr>
          <a:xfrm>
            <a:off x="46048" y="349204"/>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b="1">
                <a:solidFill>
                  <a:schemeClr val="bg1"/>
                </a:solidFill>
              </a:rPr>
              <a:t>1</a:t>
            </a:r>
          </a:p>
        </p:txBody>
      </p:sp>
    </p:spTree>
    <p:extLst>
      <p:ext uri="{BB962C8B-B14F-4D97-AF65-F5344CB8AC3E}">
        <p14:creationId xmlns:p14="http://schemas.microsoft.com/office/powerpoint/2010/main" val="3348206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C0A4D-3CDA-B6F4-D402-3E731AFD2F87}"/>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525AB3C-0051-E102-7771-6FB02CA6D77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7" name="think-cell data - do not delete" hidden="1">
                        <a:extLst>
                          <a:ext uri="{FF2B5EF4-FFF2-40B4-BE49-F238E27FC236}">
                            <a16:creationId xmlns:a16="http://schemas.microsoft.com/office/drawing/2014/main" id="{A525AB3C-0051-E102-7771-6FB02CA6D77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D7681B8-E2D6-5A8F-6103-4C5B76B0280F}"/>
              </a:ext>
            </a:extLst>
          </p:cNvPr>
          <p:cNvSpPr>
            <a:spLocks noGrp="1"/>
          </p:cNvSpPr>
          <p:nvPr>
            <p:ph type="title"/>
          </p:nvPr>
        </p:nvSpPr>
        <p:spPr/>
        <p:txBody>
          <a:bodyPr vert="horz"/>
          <a:lstStyle/>
          <a:p>
            <a:r>
              <a:rPr lang="en-US"/>
              <a:t>Steady State Analysis</a:t>
            </a:r>
          </a:p>
        </p:txBody>
      </p:sp>
      <p:sp>
        <p:nvSpPr>
          <p:cNvPr id="3" name="Slide Number Placeholder 5">
            <a:extLst>
              <a:ext uri="{FF2B5EF4-FFF2-40B4-BE49-F238E27FC236}">
                <a16:creationId xmlns:a16="http://schemas.microsoft.com/office/drawing/2014/main" id="{745E2D66-0BE2-E5EA-EC1D-442210BAFE85}"/>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srgbClr val="7C858C"/>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7C858C"/>
              </a:solidFill>
              <a:effectLst/>
              <a:uLnTx/>
              <a:uFillTx/>
              <a:latin typeface="Arial"/>
              <a:ea typeface="+mn-ea"/>
              <a:cs typeface="+mn-cs"/>
            </a:endParaRPr>
          </a:p>
        </p:txBody>
      </p:sp>
      <p:sp>
        <p:nvSpPr>
          <p:cNvPr id="4" name="Content Placeholder 3">
            <a:extLst>
              <a:ext uri="{FF2B5EF4-FFF2-40B4-BE49-F238E27FC236}">
                <a16:creationId xmlns:a16="http://schemas.microsoft.com/office/drawing/2014/main" id="{2F7E45E3-B023-7F38-FA7A-BD8B440DDA28}"/>
              </a:ext>
            </a:extLst>
          </p:cNvPr>
          <p:cNvSpPr>
            <a:spLocks noGrp="1"/>
          </p:cNvSpPr>
          <p:nvPr>
            <p:ph idx="12"/>
          </p:nvPr>
        </p:nvSpPr>
        <p:spPr>
          <a:xfrm>
            <a:off x="616323" y="1058217"/>
            <a:ext cx="2895065" cy="4999684"/>
          </a:xfrm>
        </p:spPr>
        <p:txBody>
          <a:bodyPr lIns="91440" tIns="91440" rIns="91440" bIns="91440">
            <a:noAutofit/>
          </a:bodyPr>
          <a:lstStyle/>
          <a:p>
            <a:r>
              <a:rPr lang="en-US" b="1"/>
              <a:t>Key Design Considerations</a:t>
            </a:r>
          </a:p>
          <a:p>
            <a:pPr marL="171450" indent="-171450">
              <a:buFont typeface="Arial" panose="020B0604020202020204" pitchFamily="34" charset="0"/>
              <a:buChar char="•"/>
            </a:pPr>
            <a:r>
              <a:rPr lang="en-US"/>
              <a:t>Single, system-wide ERCOT study</a:t>
            </a:r>
          </a:p>
          <a:p>
            <a:pPr marL="171450" indent="-171450">
              <a:buFont typeface="Arial" panose="020B0604020202020204" pitchFamily="34" charset="0"/>
              <a:buChar char="•"/>
            </a:pPr>
            <a:r>
              <a:rPr lang="en-US"/>
              <a:t>Reliability-based contingency analysis</a:t>
            </a:r>
          </a:p>
          <a:p>
            <a:pPr marL="171450" indent="-171450">
              <a:buFont typeface="Arial" panose="020B0604020202020204" pitchFamily="34" charset="0"/>
              <a:buChar char="•"/>
            </a:pPr>
            <a:r>
              <a:rPr lang="en-US"/>
              <a:t>Identification of planning criteria violations</a:t>
            </a:r>
          </a:p>
          <a:p>
            <a:pPr marL="171450" indent="-171450">
              <a:buFont typeface="Arial" panose="020B0604020202020204" pitchFamily="34" charset="0"/>
              <a:buChar char="•"/>
            </a:pPr>
            <a:r>
              <a:rPr lang="en-US"/>
              <a:t>Determination of reliably served MW by year</a:t>
            </a:r>
          </a:p>
        </p:txBody>
      </p:sp>
      <p:sp>
        <p:nvSpPr>
          <p:cNvPr id="5" name="Content Placeholder 4">
            <a:extLst>
              <a:ext uri="{FF2B5EF4-FFF2-40B4-BE49-F238E27FC236}">
                <a16:creationId xmlns:a16="http://schemas.microsoft.com/office/drawing/2014/main" id="{FA005955-6397-E57E-7585-043225C71A18}"/>
              </a:ext>
            </a:extLst>
          </p:cNvPr>
          <p:cNvSpPr>
            <a:spLocks noGrp="1"/>
          </p:cNvSpPr>
          <p:nvPr>
            <p:ph idx="13"/>
          </p:nvPr>
        </p:nvSpPr>
        <p:spPr>
          <a:xfrm>
            <a:off x="3705224" y="1058217"/>
            <a:ext cx="7878671" cy="4999684"/>
          </a:xfrm>
        </p:spPr>
        <p:txBody>
          <a:bodyPr lIns="91440" tIns="91440" rIns="91440" bIns="91440" anchor="t">
            <a:noAutofit/>
          </a:bodyPr>
          <a:lstStyle/>
          <a:p>
            <a:pPr>
              <a:spcBef>
                <a:spcPts val="0"/>
              </a:spcBef>
            </a:pPr>
            <a:r>
              <a:rPr lang="en-US" b="1"/>
              <a:t>Details</a:t>
            </a:r>
          </a:p>
          <a:p>
            <a:pPr marL="285750" indent="-285750">
              <a:spcBef>
                <a:spcPts val="0"/>
              </a:spcBef>
              <a:buFont typeface="Arial" panose="020B0604020202020204" pitchFamily="34" charset="0"/>
              <a:buChar char="•"/>
            </a:pPr>
            <a:r>
              <a:rPr lang="en-US"/>
              <a:t>ERCOT performs a singular, system-wide steady-state study for all Large Loads included in Batch Zero using SSWG derived base cases appropriate for the study horizon</a:t>
            </a:r>
            <a:endParaRPr lang="en-US">
              <a:cs typeface="Arial"/>
            </a:endParaRPr>
          </a:p>
          <a:p>
            <a:pPr marL="285750" indent="-285750">
              <a:spcBef>
                <a:spcPts val="0"/>
              </a:spcBef>
              <a:buFont typeface="Arial" panose="020B0604020202020204" pitchFamily="34" charset="0"/>
              <a:buChar char="•"/>
            </a:pPr>
            <a:endParaRPr lang="en-US"/>
          </a:p>
          <a:p>
            <a:pPr marL="285750" indent="-285750">
              <a:spcBef>
                <a:spcPts val="0"/>
              </a:spcBef>
              <a:buFont typeface="Arial" panose="020B0604020202020204" pitchFamily="34" charset="0"/>
              <a:buChar char="•"/>
            </a:pPr>
            <a:r>
              <a:rPr lang="en-US"/>
              <a:t>ERCOT studies all scenarios and contingencies necessary to assess reliability with applicable NERC Reliability Standards, ERCOT Protocols, the Planning Guide, and Operating Guides</a:t>
            </a:r>
            <a:endParaRPr lang="en-US">
              <a:cs typeface="Arial"/>
            </a:endParaRPr>
          </a:p>
          <a:p>
            <a:pPr marL="285750" indent="-285750">
              <a:spcBef>
                <a:spcPts val="0"/>
              </a:spcBef>
              <a:buFont typeface="Arial" panose="020B0604020202020204" pitchFamily="34" charset="0"/>
              <a:buChar char="•"/>
            </a:pPr>
            <a:endParaRPr lang="en-US"/>
          </a:p>
          <a:p>
            <a:pPr marL="285750" indent="-285750">
              <a:spcBef>
                <a:spcPts val="0"/>
              </a:spcBef>
              <a:buFont typeface="Arial" panose="020B0604020202020204" pitchFamily="34" charset="0"/>
              <a:buChar char="•"/>
            </a:pPr>
            <a:r>
              <a:rPr lang="en-US"/>
              <a:t>As soon as violations are identified, ERCOT begins collaborative, iterative process working with TSPs to identify feasible transmission upgrades to serve the Large Loads</a:t>
            </a:r>
            <a:endParaRPr lang="en-US">
              <a:cs typeface="Arial"/>
            </a:endParaRPr>
          </a:p>
          <a:p>
            <a:pPr marL="285750" indent="-285750">
              <a:spcBef>
                <a:spcPts val="0"/>
              </a:spcBef>
              <a:buFont typeface="Arial" panose="020B0604020202020204" pitchFamily="34" charset="0"/>
              <a:buChar char="•"/>
            </a:pPr>
            <a:endParaRPr lang="en-US"/>
          </a:p>
          <a:p>
            <a:pPr marL="285750" indent="-285750">
              <a:spcBef>
                <a:spcPts val="0"/>
              </a:spcBef>
              <a:buFont typeface="Arial" panose="020B0604020202020204" pitchFamily="34" charset="0"/>
              <a:buChar char="•"/>
            </a:pPr>
            <a:r>
              <a:rPr lang="en-US"/>
              <a:t>For each Large Load subject to assessment, ERCOT documents planning criteria violations and determines the amount of peak Demand that may be reliably served for each year of the 2028–2032 study period. Load amounts that cannot be reliably served in in this period receive automatic allocation in 2033.</a:t>
            </a:r>
            <a:endParaRPr lang="en-US">
              <a:cs typeface="Arial"/>
            </a:endParaRPr>
          </a:p>
          <a:p>
            <a:pPr marL="285750" indent="-285750">
              <a:spcBef>
                <a:spcPts val="0"/>
              </a:spcBef>
              <a:buFont typeface="Arial" panose="020B0604020202020204" pitchFamily="34" charset="0"/>
              <a:buChar char="•"/>
            </a:pPr>
            <a:endParaRPr lang="en-US"/>
          </a:p>
        </p:txBody>
      </p:sp>
      <p:sp>
        <p:nvSpPr>
          <p:cNvPr id="6" name="TrackerNumBlue 7">
            <a:extLst>
              <a:ext uri="{FF2B5EF4-FFF2-40B4-BE49-F238E27FC236}">
                <a16:creationId xmlns:a16="http://schemas.microsoft.com/office/drawing/2014/main" id="{653B8945-2AA7-5FD9-C913-31420E3E6580}"/>
              </a:ext>
            </a:extLst>
          </p:cNvPr>
          <p:cNvSpPr/>
          <p:nvPr>
            <p:custDataLst>
              <p:tags r:id="rId2"/>
            </p:custDataLst>
          </p:nvPr>
        </p:nvSpPr>
        <p:spPr>
          <a:xfrm>
            <a:off x="46048" y="349204"/>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b="1">
                <a:solidFill>
                  <a:schemeClr val="bg1"/>
                </a:solidFill>
              </a:rPr>
              <a:t>2</a:t>
            </a:r>
          </a:p>
        </p:txBody>
      </p:sp>
    </p:spTree>
    <p:extLst>
      <p:ext uri="{BB962C8B-B14F-4D97-AF65-F5344CB8AC3E}">
        <p14:creationId xmlns:p14="http://schemas.microsoft.com/office/powerpoint/2010/main" val="3657306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43A1E-BF6A-D954-CC18-6B95142230AB}"/>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46BAEA5-77E8-D9D8-9B00-DD9B4436AF5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7" name="think-cell data - do not delete" hidden="1">
                        <a:extLst>
                          <a:ext uri="{FF2B5EF4-FFF2-40B4-BE49-F238E27FC236}">
                            <a16:creationId xmlns:a16="http://schemas.microsoft.com/office/drawing/2014/main" id="{E46BAEA5-77E8-D9D8-9B00-DD9B4436AF5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A07DC10-7345-FD9A-7700-647DB08C3645}"/>
              </a:ext>
            </a:extLst>
          </p:cNvPr>
          <p:cNvSpPr>
            <a:spLocks noGrp="1"/>
          </p:cNvSpPr>
          <p:nvPr>
            <p:ph type="title"/>
          </p:nvPr>
        </p:nvSpPr>
        <p:spPr/>
        <p:txBody>
          <a:bodyPr vert="horz"/>
          <a:lstStyle/>
          <a:p>
            <a:r>
              <a:rPr lang="en-US"/>
              <a:t>Stability Screening Study</a:t>
            </a:r>
          </a:p>
        </p:txBody>
      </p:sp>
      <p:sp>
        <p:nvSpPr>
          <p:cNvPr id="3" name="Slide Number Placeholder 5">
            <a:extLst>
              <a:ext uri="{FF2B5EF4-FFF2-40B4-BE49-F238E27FC236}">
                <a16:creationId xmlns:a16="http://schemas.microsoft.com/office/drawing/2014/main" id="{CFD190A6-6D3C-159F-897F-851ECED99BBC}"/>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srgbClr val="7C858C"/>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7C858C"/>
              </a:solidFill>
              <a:effectLst/>
              <a:uLnTx/>
              <a:uFillTx/>
              <a:latin typeface="Arial"/>
              <a:ea typeface="+mn-ea"/>
              <a:cs typeface="+mn-cs"/>
            </a:endParaRPr>
          </a:p>
        </p:txBody>
      </p:sp>
      <p:sp>
        <p:nvSpPr>
          <p:cNvPr id="4" name="Content Placeholder 3">
            <a:extLst>
              <a:ext uri="{FF2B5EF4-FFF2-40B4-BE49-F238E27FC236}">
                <a16:creationId xmlns:a16="http://schemas.microsoft.com/office/drawing/2014/main" id="{084061E6-3E69-6DC1-9D8D-96C3377883DC}"/>
              </a:ext>
            </a:extLst>
          </p:cNvPr>
          <p:cNvSpPr>
            <a:spLocks noGrp="1"/>
          </p:cNvSpPr>
          <p:nvPr>
            <p:ph idx="12"/>
          </p:nvPr>
        </p:nvSpPr>
        <p:spPr>
          <a:xfrm>
            <a:off x="616323" y="1058217"/>
            <a:ext cx="2895065" cy="4999684"/>
          </a:xfrm>
        </p:spPr>
        <p:txBody>
          <a:bodyPr vert="horz" lIns="91440" tIns="91440" rIns="91440" bIns="91440" rtlCol="0" anchor="t">
            <a:noAutofit/>
          </a:bodyPr>
          <a:lstStyle/>
          <a:p>
            <a:r>
              <a:rPr lang="en-US" b="1"/>
              <a:t>Key Design Considerations</a:t>
            </a:r>
          </a:p>
          <a:p>
            <a:pPr marL="171450" indent="-171450">
              <a:buFont typeface="Arial" panose="020B0604020202020204" pitchFamily="34" charset="0"/>
              <a:buChar char="•"/>
            </a:pPr>
            <a:r>
              <a:rPr lang="en-US">
                <a:cs typeface="Arial"/>
              </a:rPr>
              <a:t>Maintain sufficient stability margin</a:t>
            </a:r>
            <a:endParaRPr lang="en-US"/>
          </a:p>
          <a:p>
            <a:pPr marL="171450" indent="-171450">
              <a:buFont typeface="Arial" panose="020B0604020202020204" pitchFamily="34" charset="0"/>
              <a:buChar char="•"/>
            </a:pPr>
            <a:r>
              <a:rPr lang="en-US"/>
              <a:t>Mitigation of identified instability</a:t>
            </a:r>
          </a:p>
          <a:p>
            <a:pPr marL="171450" indent="-171450">
              <a:buFont typeface="Arial" panose="020B0604020202020204" pitchFamily="34" charset="0"/>
              <a:buChar char="•"/>
            </a:pPr>
            <a:r>
              <a:rPr lang="en-US"/>
              <a:t>Coordination with TSPs</a:t>
            </a:r>
            <a:endParaRPr lang="en-US">
              <a:cs typeface="Arial"/>
            </a:endParaRPr>
          </a:p>
        </p:txBody>
      </p:sp>
      <p:sp>
        <p:nvSpPr>
          <p:cNvPr id="5" name="Content Placeholder 4">
            <a:extLst>
              <a:ext uri="{FF2B5EF4-FFF2-40B4-BE49-F238E27FC236}">
                <a16:creationId xmlns:a16="http://schemas.microsoft.com/office/drawing/2014/main" id="{80EFA383-387A-6B42-5992-1B07FCC47C44}"/>
              </a:ext>
            </a:extLst>
          </p:cNvPr>
          <p:cNvSpPr>
            <a:spLocks noGrp="1"/>
          </p:cNvSpPr>
          <p:nvPr>
            <p:ph idx="13"/>
          </p:nvPr>
        </p:nvSpPr>
        <p:spPr>
          <a:xfrm>
            <a:off x="3705224" y="1058217"/>
            <a:ext cx="7878671" cy="4999684"/>
          </a:xfrm>
        </p:spPr>
        <p:txBody>
          <a:bodyPr lIns="91440" tIns="91440" rIns="91440" bIns="91440" anchor="t">
            <a:noAutofit/>
          </a:bodyPr>
          <a:lstStyle/>
          <a:p>
            <a:pPr>
              <a:spcBef>
                <a:spcPts val="0"/>
              </a:spcBef>
            </a:pPr>
            <a:r>
              <a:rPr lang="en-US" b="1"/>
              <a:t>Details</a:t>
            </a:r>
          </a:p>
          <a:p>
            <a:pPr marL="285750" indent="-285750">
              <a:spcBef>
                <a:spcPts val="0"/>
              </a:spcBef>
              <a:buFont typeface="Arial" panose="020B0604020202020204" pitchFamily="34" charset="0"/>
              <a:buChar char="•"/>
            </a:pPr>
            <a:r>
              <a:rPr lang="en-US"/>
              <a:t>If stability screening criteria violation is identified, ERCOT and the applicable TSP(s) investigates mitigation measures, including transmission improvements, and identifies any required modifications to load levels or timing reflected in the Load Commissioning Plan</a:t>
            </a:r>
            <a:endParaRPr lang="en-US">
              <a:cs typeface="Arial"/>
            </a:endParaRPr>
          </a:p>
        </p:txBody>
      </p:sp>
      <p:sp>
        <p:nvSpPr>
          <p:cNvPr id="6" name="TrackerNumBlue 7">
            <a:extLst>
              <a:ext uri="{FF2B5EF4-FFF2-40B4-BE49-F238E27FC236}">
                <a16:creationId xmlns:a16="http://schemas.microsoft.com/office/drawing/2014/main" id="{2230D48D-3C05-8FEA-2547-65AD7401459C}"/>
              </a:ext>
            </a:extLst>
          </p:cNvPr>
          <p:cNvSpPr/>
          <p:nvPr>
            <p:custDataLst>
              <p:tags r:id="rId2"/>
            </p:custDataLst>
          </p:nvPr>
        </p:nvSpPr>
        <p:spPr>
          <a:xfrm>
            <a:off x="46048" y="349204"/>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b="1">
                <a:solidFill>
                  <a:schemeClr val="bg1"/>
                </a:solidFill>
              </a:rPr>
              <a:t>3</a:t>
            </a:r>
          </a:p>
        </p:txBody>
      </p:sp>
    </p:spTree>
    <p:extLst>
      <p:ext uri="{BB962C8B-B14F-4D97-AF65-F5344CB8AC3E}">
        <p14:creationId xmlns:p14="http://schemas.microsoft.com/office/powerpoint/2010/main" val="3688900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35542-7B98-CA02-5CE3-CFB8E35C6AC2}"/>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3AF49725-1938-3BA0-AFE5-D877804BAB7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7" name="think-cell data - do not delete" hidden="1">
                        <a:extLst>
                          <a:ext uri="{FF2B5EF4-FFF2-40B4-BE49-F238E27FC236}">
                            <a16:creationId xmlns:a16="http://schemas.microsoft.com/office/drawing/2014/main" id="{3AF49725-1938-3BA0-AFE5-D877804BAB7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EF6EA37-6B0B-8D66-2763-4EAA4A3281DB}"/>
              </a:ext>
            </a:extLst>
          </p:cNvPr>
          <p:cNvSpPr>
            <a:spLocks noGrp="1"/>
          </p:cNvSpPr>
          <p:nvPr>
            <p:ph type="title"/>
          </p:nvPr>
        </p:nvSpPr>
        <p:spPr/>
        <p:txBody>
          <a:bodyPr vert="horz"/>
          <a:lstStyle/>
          <a:p>
            <a:r>
              <a:rPr lang="en-US"/>
              <a:t>Final Report</a:t>
            </a:r>
          </a:p>
        </p:txBody>
      </p:sp>
      <p:sp>
        <p:nvSpPr>
          <p:cNvPr id="3" name="Slide Number Placeholder 5">
            <a:extLst>
              <a:ext uri="{FF2B5EF4-FFF2-40B4-BE49-F238E27FC236}">
                <a16:creationId xmlns:a16="http://schemas.microsoft.com/office/drawing/2014/main" id="{6CCE98B5-0435-AA30-2A53-C82EF7C9E23A}"/>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srgbClr val="7C858C"/>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7C858C"/>
              </a:solidFill>
              <a:effectLst/>
              <a:uLnTx/>
              <a:uFillTx/>
              <a:latin typeface="Arial"/>
              <a:ea typeface="+mn-ea"/>
              <a:cs typeface="+mn-cs"/>
            </a:endParaRPr>
          </a:p>
        </p:txBody>
      </p:sp>
      <p:sp>
        <p:nvSpPr>
          <p:cNvPr id="4" name="Content Placeholder 3">
            <a:extLst>
              <a:ext uri="{FF2B5EF4-FFF2-40B4-BE49-F238E27FC236}">
                <a16:creationId xmlns:a16="http://schemas.microsoft.com/office/drawing/2014/main" id="{02140C9C-4F2B-BCB4-89EC-5812E106F7FF}"/>
              </a:ext>
            </a:extLst>
          </p:cNvPr>
          <p:cNvSpPr>
            <a:spLocks noGrp="1"/>
          </p:cNvSpPr>
          <p:nvPr>
            <p:ph idx="12"/>
          </p:nvPr>
        </p:nvSpPr>
        <p:spPr>
          <a:xfrm>
            <a:off x="616323" y="1058217"/>
            <a:ext cx="2895065" cy="4999684"/>
          </a:xfrm>
        </p:spPr>
        <p:txBody>
          <a:bodyPr lIns="91440" tIns="91440" rIns="91440" bIns="91440">
            <a:noAutofit/>
          </a:bodyPr>
          <a:lstStyle/>
          <a:p>
            <a:r>
              <a:rPr lang="en-US" b="1"/>
              <a:t>Key Design Considerations</a:t>
            </a:r>
          </a:p>
          <a:p>
            <a:pPr marL="171450" indent="-171450">
              <a:buFont typeface="Arial" panose="020B0604020202020204" pitchFamily="34" charset="0"/>
              <a:buChar char="•"/>
            </a:pPr>
            <a:r>
              <a:rPr lang="en-US"/>
              <a:t>Actionable study outcome</a:t>
            </a:r>
          </a:p>
          <a:p>
            <a:pPr marL="171450" indent="-171450">
              <a:buFont typeface="Arial" panose="020B0604020202020204" pitchFamily="34" charset="0"/>
              <a:buChar char="•"/>
            </a:pPr>
            <a:r>
              <a:rPr lang="en-US"/>
              <a:t>Clear MW allocations by year</a:t>
            </a:r>
          </a:p>
          <a:p>
            <a:pPr marL="171450" indent="-171450">
              <a:buFont typeface="Arial" panose="020B0604020202020204" pitchFamily="34" charset="0"/>
              <a:buChar char="•"/>
            </a:pPr>
            <a:r>
              <a:rPr lang="en-US"/>
              <a:t>Identification of required upgrades</a:t>
            </a:r>
          </a:p>
          <a:p>
            <a:pPr marL="171450" indent="-171450">
              <a:buFont typeface="Arial" panose="020B0604020202020204" pitchFamily="34" charset="0"/>
              <a:buChar char="•"/>
            </a:pPr>
            <a:r>
              <a:rPr lang="en-US"/>
              <a:t>Security visibility</a:t>
            </a:r>
          </a:p>
        </p:txBody>
      </p:sp>
      <p:sp>
        <p:nvSpPr>
          <p:cNvPr id="5" name="Content Placeholder 4">
            <a:extLst>
              <a:ext uri="{FF2B5EF4-FFF2-40B4-BE49-F238E27FC236}">
                <a16:creationId xmlns:a16="http://schemas.microsoft.com/office/drawing/2014/main" id="{DF7AFEFE-B905-F4B8-9D8A-E0318010C580}"/>
              </a:ext>
            </a:extLst>
          </p:cNvPr>
          <p:cNvSpPr>
            <a:spLocks noGrp="1"/>
          </p:cNvSpPr>
          <p:nvPr>
            <p:ph idx="13"/>
          </p:nvPr>
        </p:nvSpPr>
        <p:spPr>
          <a:xfrm>
            <a:off x="3705224" y="1058217"/>
            <a:ext cx="7878671" cy="4999684"/>
          </a:xfrm>
        </p:spPr>
        <p:txBody>
          <a:bodyPr lIns="91440" tIns="91440" rIns="91440" bIns="91440" anchor="t">
            <a:noAutofit/>
          </a:bodyPr>
          <a:lstStyle/>
          <a:p>
            <a:pPr>
              <a:spcBef>
                <a:spcPts val="0"/>
              </a:spcBef>
            </a:pPr>
            <a:r>
              <a:rPr lang="en-US" b="1"/>
              <a:t>Details</a:t>
            </a:r>
          </a:p>
          <a:p>
            <a:pPr marL="285750" indent="-285750">
              <a:spcBef>
                <a:spcPts val="0"/>
              </a:spcBef>
              <a:buFont typeface="Arial" panose="020B0604020202020204" pitchFamily="34" charset="0"/>
              <a:buChar char="•"/>
            </a:pPr>
            <a:r>
              <a:rPr lang="en-US"/>
              <a:t>ERCOT produces the Batch Zero Report summarizing study results and proposed transmission upgrades</a:t>
            </a:r>
            <a:endParaRPr lang="en-US">
              <a:cs typeface="Arial"/>
            </a:endParaRPr>
          </a:p>
          <a:p>
            <a:pPr marL="285750" indent="-285750">
              <a:spcBef>
                <a:spcPts val="0"/>
              </a:spcBef>
              <a:buFont typeface="Arial" panose="020B0604020202020204" pitchFamily="34" charset="0"/>
              <a:buChar char="•"/>
            </a:pPr>
            <a:endParaRPr lang="en-US"/>
          </a:p>
          <a:p>
            <a:pPr marL="285750" indent="-285750">
              <a:spcBef>
                <a:spcPts val="0"/>
              </a:spcBef>
              <a:buFont typeface="Arial" panose="020B0604020202020204" pitchFamily="34" charset="0"/>
              <a:buChar char="•"/>
            </a:pPr>
            <a:r>
              <a:rPr lang="en-US"/>
              <a:t>For each assessed Large Load, ERCOT updates the originally provided Load Commissioning Plan reflecting the amount of peak Demand that can be reliably served each year and the upgrades required to support each level of Demand</a:t>
            </a:r>
            <a:endParaRPr lang="en-US">
              <a:cs typeface="Arial"/>
            </a:endParaRPr>
          </a:p>
          <a:p>
            <a:pPr marL="285750" indent="-285750">
              <a:spcBef>
                <a:spcPts val="0"/>
              </a:spcBef>
              <a:buFont typeface="Arial" panose="020B0604020202020204" pitchFamily="34" charset="0"/>
              <a:buChar char="•"/>
            </a:pPr>
            <a:endParaRPr lang="en-US"/>
          </a:p>
          <a:p>
            <a:pPr marL="285750" indent="-285750">
              <a:spcBef>
                <a:spcPts val="0"/>
              </a:spcBef>
              <a:buFont typeface="Arial" panose="020B0604020202020204" pitchFamily="34" charset="0"/>
              <a:buChar char="•"/>
            </a:pPr>
            <a:r>
              <a:rPr lang="en-US"/>
              <a:t>TSP uses the Batch Zero Report and other study results to determine a ILLE’s financial security and CIAC consistent with interconnection agreement requirements in Project No. 58481 rule (to be 16 TAC § 25.194)</a:t>
            </a:r>
            <a:endParaRPr lang="en-US" strike="sngStrike">
              <a:cs typeface="Arial"/>
            </a:endParaRPr>
          </a:p>
        </p:txBody>
      </p:sp>
      <p:sp>
        <p:nvSpPr>
          <p:cNvPr id="6" name="TrackerNumBlue 7">
            <a:extLst>
              <a:ext uri="{FF2B5EF4-FFF2-40B4-BE49-F238E27FC236}">
                <a16:creationId xmlns:a16="http://schemas.microsoft.com/office/drawing/2014/main" id="{332274CF-20FE-B9DB-87A6-AAD6405E366E}"/>
              </a:ext>
            </a:extLst>
          </p:cNvPr>
          <p:cNvSpPr/>
          <p:nvPr>
            <p:custDataLst>
              <p:tags r:id="rId2"/>
            </p:custDataLst>
          </p:nvPr>
        </p:nvSpPr>
        <p:spPr>
          <a:xfrm>
            <a:off x="46048" y="349204"/>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b="1">
                <a:solidFill>
                  <a:schemeClr val="bg1"/>
                </a:solidFill>
              </a:rPr>
              <a:t>4</a:t>
            </a:r>
          </a:p>
        </p:txBody>
      </p:sp>
    </p:spTree>
    <p:extLst>
      <p:ext uri="{BB962C8B-B14F-4D97-AF65-F5344CB8AC3E}">
        <p14:creationId xmlns:p14="http://schemas.microsoft.com/office/powerpoint/2010/main" val="3714250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CA8D6-9601-335D-1985-2642B68B31A2}"/>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083F402-EEF3-CA79-567A-1CCA309BEC3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7" name="think-cell data - do not delete" hidden="1">
                        <a:extLst>
                          <a:ext uri="{FF2B5EF4-FFF2-40B4-BE49-F238E27FC236}">
                            <a16:creationId xmlns:a16="http://schemas.microsoft.com/office/drawing/2014/main" id="{E083F402-EEF3-CA79-567A-1CCA309BEC3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8CAE5A2-6C42-80CF-1176-6A31E35D8ABC}"/>
              </a:ext>
            </a:extLst>
          </p:cNvPr>
          <p:cNvSpPr>
            <a:spLocks noGrp="1"/>
          </p:cNvSpPr>
          <p:nvPr>
            <p:ph type="title"/>
          </p:nvPr>
        </p:nvSpPr>
        <p:spPr/>
        <p:txBody>
          <a:bodyPr vert="horz"/>
          <a:lstStyle/>
          <a:p>
            <a:r>
              <a:rPr lang="en-US"/>
              <a:t>Developer Commitment Deadline</a:t>
            </a:r>
          </a:p>
        </p:txBody>
      </p:sp>
      <p:sp>
        <p:nvSpPr>
          <p:cNvPr id="3" name="Slide Number Placeholder 5">
            <a:extLst>
              <a:ext uri="{FF2B5EF4-FFF2-40B4-BE49-F238E27FC236}">
                <a16:creationId xmlns:a16="http://schemas.microsoft.com/office/drawing/2014/main" id="{617F683B-C635-DADD-1061-D103D482D5B0}"/>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srgbClr val="7C858C"/>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7C858C"/>
              </a:solidFill>
              <a:effectLst/>
              <a:uLnTx/>
              <a:uFillTx/>
              <a:latin typeface="Arial"/>
              <a:ea typeface="+mn-ea"/>
              <a:cs typeface="+mn-cs"/>
            </a:endParaRPr>
          </a:p>
        </p:txBody>
      </p:sp>
      <p:sp>
        <p:nvSpPr>
          <p:cNvPr id="4" name="Content Placeholder 3">
            <a:extLst>
              <a:ext uri="{FF2B5EF4-FFF2-40B4-BE49-F238E27FC236}">
                <a16:creationId xmlns:a16="http://schemas.microsoft.com/office/drawing/2014/main" id="{96894716-EF03-470D-BEEC-F3BF30703DA8}"/>
              </a:ext>
            </a:extLst>
          </p:cNvPr>
          <p:cNvSpPr>
            <a:spLocks noGrp="1"/>
          </p:cNvSpPr>
          <p:nvPr>
            <p:ph idx="12"/>
          </p:nvPr>
        </p:nvSpPr>
        <p:spPr>
          <a:xfrm>
            <a:off x="616323" y="1058217"/>
            <a:ext cx="2895065" cy="4999684"/>
          </a:xfrm>
        </p:spPr>
        <p:txBody>
          <a:bodyPr lIns="91440" tIns="91440" rIns="91440" bIns="91440">
            <a:noAutofit/>
          </a:bodyPr>
          <a:lstStyle/>
          <a:p>
            <a:r>
              <a:rPr lang="en-US" b="1"/>
              <a:t>Key Design Considerations</a:t>
            </a:r>
          </a:p>
          <a:p>
            <a:pPr marL="171450" indent="-171450">
              <a:buFont typeface="Arial" panose="020B0604020202020204" pitchFamily="34" charset="0"/>
              <a:buChar char="•"/>
            </a:pPr>
            <a:r>
              <a:rPr lang="en-US"/>
              <a:t>Clear commitment gate</a:t>
            </a:r>
          </a:p>
          <a:p>
            <a:pPr marL="171450" indent="-171450">
              <a:buFont typeface="Arial" panose="020B0604020202020204" pitchFamily="34" charset="0"/>
              <a:buChar char="•"/>
            </a:pPr>
            <a:r>
              <a:rPr lang="en-US"/>
              <a:t>TDSP attestation as trigger</a:t>
            </a:r>
          </a:p>
          <a:p>
            <a:pPr marL="171450" indent="-171450">
              <a:buFont typeface="Arial" panose="020B0604020202020204" pitchFamily="34" charset="0"/>
              <a:buChar char="•"/>
            </a:pPr>
            <a:r>
              <a:rPr lang="en-US"/>
              <a:t>Removal of non-committed projects</a:t>
            </a:r>
          </a:p>
          <a:p>
            <a:pPr marL="171450" indent="-171450">
              <a:buFont typeface="Arial" panose="020B0604020202020204" pitchFamily="34" charset="0"/>
              <a:buChar char="•"/>
            </a:pPr>
            <a:r>
              <a:rPr lang="en-US"/>
              <a:t>Planning certainty before refinement</a:t>
            </a:r>
          </a:p>
        </p:txBody>
      </p:sp>
      <p:sp>
        <p:nvSpPr>
          <p:cNvPr id="5" name="Content Placeholder 4">
            <a:extLst>
              <a:ext uri="{FF2B5EF4-FFF2-40B4-BE49-F238E27FC236}">
                <a16:creationId xmlns:a16="http://schemas.microsoft.com/office/drawing/2014/main" id="{87A4F3F5-59F7-3348-D53B-3F7D7250F01A}"/>
              </a:ext>
            </a:extLst>
          </p:cNvPr>
          <p:cNvSpPr>
            <a:spLocks noGrp="1"/>
          </p:cNvSpPr>
          <p:nvPr>
            <p:ph idx="13"/>
          </p:nvPr>
        </p:nvSpPr>
        <p:spPr>
          <a:xfrm>
            <a:off x="3705224" y="1058217"/>
            <a:ext cx="7878671" cy="4999684"/>
          </a:xfrm>
        </p:spPr>
        <p:txBody>
          <a:bodyPr lIns="91440" tIns="91440" rIns="91440" bIns="91440" anchor="t">
            <a:noAutofit/>
          </a:bodyPr>
          <a:lstStyle/>
          <a:p>
            <a:pPr>
              <a:spcBef>
                <a:spcPts val="0"/>
              </a:spcBef>
            </a:pPr>
            <a:r>
              <a:rPr lang="en-US" b="1"/>
              <a:t>Details</a:t>
            </a:r>
          </a:p>
          <a:p>
            <a:pPr marL="285750" indent="-285750">
              <a:spcBef>
                <a:spcPts val="0"/>
              </a:spcBef>
              <a:buFont typeface="Arial" panose="020B0604020202020204" pitchFamily="34" charset="0"/>
              <a:buChar char="•"/>
            </a:pPr>
            <a:r>
              <a:rPr lang="en-US"/>
              <a:t>To accept the allocated MW and schedule documented in the LCP, the ILLE must execute an interconnection agreement that meets the requirements of a rule adopted in Project No. 58481 (to be 16 TAC § 25.194)</a:t>
            </a:r>
            <a:endParaRPr lang="en-US" strike="sngStrike"/>
          </a:p>
          <a:p>
            <a:pPr marL="285750" indent="-285750">
              <a:spcBef>
                <a:spcPts val="0"/>
              </a:spcBef>
              <a:buFont typeface="Arial" panose="020B0604020202020204" pitchFamily="34" charset="0"/>
              <a:buChar char="•"/>
            </a:pPr>
            <a:endParaRPr lang="en-US"/>
          </a:p>
          <a:p>
            <a:pPr marL="285750" indent="-285750">
              <a:spcBef>
                <a:spcPts val="0"/>
              </a:spcBef>
              <a:buFont typeface="Arial" panose="020B0604020202020204" pitchFamily="34" charset="0"/>
              <a:buChar char="•"/>
            </a:pPr>
            <a:r>
              <a:rPr lang="en-US"/>
              <a:t>The interconnecting TDSP must notify ERCOT of Large Loads that execute an interconnection agreement that meets the requirements of a final rule in Project No. 58481 (to be 16 TAC § 25.194) by the deadline</a:t>
            </a:r>
            <a:endParaRPr lang="en-US" strike="sngStrike"/>
          </a:p>
          <a:p>
            <a:pPr marL="285750" indent="-285750">
              <a:spcBef>
                <a:spcPts val="0"/>
              </a:spcBef>
              <a:buFont typeface="Arial" panose="020B0604020202020204" pitchFamily="34" charset="0"/>
              <a:buChar char="•"/>
            </a:pPr>
            <a:endParaRPr lang="en-US"/>
          </a:p>
          <a:p>
            <a:pPr marL="285750" indent="-285750">
              <a:spcBef>
                <a:spcPts val="0"/>
              </a:spcBef>
              <a:buFont typeface="Arial" panose="020B0604020202020204" pitchFamily="34" charset="0"/>
              <a:buChar char="•"/>
            </a:pPr>
            <a:r>
              <a:rPr lang="en-US"/>
              <a:t>Large Loads that do not meet the requirements by the deadline are considered withdrawn from Batch Zero and are not included in the refinement study</a:t>
            </a:r>
            <a:endParaRPr lang="en-US">
              <a:cs typeface="Arial"/>
            </a:endParaRPr>
          </a:p>
        </p:txBody>
      </p:sp>
      <p:sp>
        <p:nvSpPr>
          <p:cNvPr id="6" name="TrackerNumBlue 7">
            <a:extLst>
              <a:ext uri="{FF2B5EF4-FFF2-40B4-BE49-F238E27FC236}">
                <a16:creationId xmlns:a16="http://schemas.microsoft.com/office/drawing/2014/main" id="{DDB26EE6-BCCA-0398-152B-6ACDA1A51586}"/>
              </a:ext>
            </a:extLst>
          </p:cNvPr>
          <p:cNvSpPr/>
          <p:nvPr>
            <p:custDataLst>
              <p:tags r:id="rId2"/>
            </p:custDataLst>
          </p:nvPr>
        </p:nvSpPr>
        <p:spPr>
          <a:xfrm>
            <a:off x="46048" y="349204"/>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b="1">
                <a:solidFill>
                  <a:schemeClr val="bg1"/>
                </a:solidFill>
              </a:rPr>
              <a:t>5</a:t>
            </a:r>
          </a:p>
        </p:txBody>
      </p:sp>
    </p:spTree>
    <p:extLst>
      <p:ext uri="{BB962C8B-B14F-4D97-AF65-F5344CB8AC3E}">
        <p14:creationId xmlns:p14="http://schemas.microsoft.com/office/powerpoint/2010/main" val="4109878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56651-E2E8-B36E-DC11-D760A5E63F3C}"/>
            </a:ext>
          </a:extLst>
        </p:cNvPr>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AA4998CC-A75D-B424-A61B-7BC7722657AC}"/>
              </a:ext>
            </a:extLst>
          </p:cNvPr>
          <p:cNvGraphicFramePr>
            <a:graphicFrameLocks noChangeAspect="1"/>
          </p:cNvGraphicFramePr>
          <p:nvPr>
            <p:custDataLst>
              <p:tags r:id="rId1"/>
            </p:custDataLst>
            <p:extLst>
              <p:ext uri="{D42A27DB-BD31-4B8C-83A1-F6EECF244321}">
                <p14:modId xmlns:p14="http://schemas.microsoft.com/office/powerpoint/2010/main" val="4596710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404" imgH="403" progId="TCLayout.ActiveDocument.1">
                  <p:embed/>
                </p:oleObj>
              </mc:Choice>
              <mc:Fallback>
                <p:oleObj name="think-cell Slide" r:id="rId16" imgW="404" imgH="403" progId="TCLayout.ActiveDocument.1">
                  <p:embed/>
                  <p:pic>
                    <p:nvPicPr>
                      <p:cNvPr id="5" name="Object 6" hidden="1">
                        <a:extLst>
                          <a:ext uri="{FF2B5EF4-FFF2-40B4-BE49-F238E27FC236}">
                            <a16:creationId xmlns:a16="http://schemas.microsoft.com/office/drawing/2014/main" id="{AA4998CC-A75D-B424-A61B-7BC7722657AC}"/>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47CE2AFC-F5DE-8A84-E5E6-488A1322B153}"/>
              </a:ext>
            </a:extLst>
          </p:cNvPr>
          <p:cNvSpPr>
            <a:spLocks noGrp="1"/>
          </p:cNvSpPr>
          <p:nvPr>
            <p:ph type="title"/>
            <p:custDataLst>
              <p:tags r:id="rId2"/>
            </p:custDataLst>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Agenda</a:t>
            </a:r>
          </a:p>
        </p:txBody>
      </p:sp>
      <p:sp>
        <p:nvSpPr>
          <p:cNvPr id="4" name="Rectangle 3">
            <a:extLst>
              <a:ext uri="{FF2B5EF4-FFF2-40B4-BE49-F238E27FC236}">
                <a16:creationId xmlns:a16="http://schemas.microsoft.com/office/drawing/2014/main" id="{9D841B0A-6609-3A00-B846-EDF0CE29F689}"/>
              </a:ext>
            </a:extLst>
          </p:cNvPr>
          <p:cNvSpPr/>
          <p:nvPr/>
        </p:nvSpPr>
        <p:spPr>
          <a:xfrm>
            <a:off x="554736" y="1138499"/>
            <a:ext cx="11082528" cy="4482019"/>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E5EDAA00-A4F1-471B-7E11-D8CB541753D9}"/>
              </a:ext>
            </a:extLst>
          </p:cNvPr>
          <p:cNvGrpSpPr/>
          <p:nvPr/>
        </p:nvGrpSpPr>
        <p:grpSpPr>
          <a:xfrm>
            <a:off x="909228" y="1338990"/>
            <a:ext cx="10318406" cy="492443"/>
            <a:chOff x="909228" y="1338990"/>
            <a:chExt cx="10318406" cy="492443"/>
          </a:xfrm>
        </p:grpSpPr>
        <p:sp>
          <p:nvSpPr>
            <p:cNvPr id="37" name="TextBox 36">
              <a:extLst>
                <a:ext uri="{FF2B5EF4-FFF2-40B4-BE49-F238E27FC236}">
                  <a16:creationId xmlns:a16="http://schemas.microsoft.com/office/drawing/2014/main" id="{B6025DB9-7F88-53EA-E19B-FE3D078E32AE}"/>
                </a:ext>
              </a:extLst>
            </p:cNvPr>
            <p:cNvSpPr txBox="1"/>
            <p:nvPr>
              <p:custDataLst>
                <p:tags r:id="rId13"/>
              </p:custDataLst>
            </p:nvPr>
          </p:nvSpPr>
          <p:spPr>
            <a:xfrm>
              <a:off x="4193627" y="1338990"/>
              <a:ext cx="7034007"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0"/>
                </a:spcAft>
                <a:buFont typeface="Arial" panose="020B0604020202020204" pitchFamily="34" charset="0"/>
                <a:buChar char="•"/>
              </a:pPr>
              <a:r>
                <a:rPr lang="en-US" sz="1400"/>
                <a:t>Update on timeline and key workshop dates</a:t>
              </a:r>
            </a:p>
            <a:p>
              <a:pPr marL="285750" indent="-285750">
                <a:spcBef>
                  <a:spcPts val="0"/>
                </a:spcBef>
                <a:spcAft>
                  <a:spcPts val="0"/>
                </a:spcAft>
                <a:buFont typeface="Arial" panose="020B0604020202020204" pitchFamily="34" charset="0"/>
                <a:buChar char="•"/>
              </a:pPr>
              <a:r>
                <a:rPr lang="en-US" sz="1400"/>
                <a:t>Outline PRS/ROS/TAC pathways to June Board with key submission dates</a:t>
              </a:r>
            </a:p>
          </p:txBody>
        </p:sp>
        <p:sp>
          <p:nvSpPr>
            <p:cNvPr id="33" name="TrackerNumBlue 15">
              <a:extLst>
                <a:ext uri="{FF2B5EF4-FFF2-40B4-BE49-F238E27FC236}">
                  <a16:creationId xmlns:a16="http://schemas.microsoft.com/office/drawing/2014/main" id="{0431B327-CAD5-5C81-7294-454C9EA0FCB4}"/>
                </a:ext>
              </a:extLst>
            </p:cNvPr>
            <p:cNvSpPr/>
            <p:nvPr>
              <p:custDataLst>
                <p:tags r:id="rId14"/>
              </p:custDataLst>
            </p:nvPr>
          </p:nvSpPr>
          <p:spPr>
            <a:xfrm>
              <a:off x="909228" y="1338990"/>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1</a:t>
              </a:r>
            </a:p>
          </p:txBody>
        </p:sp>
        <p:sp>
          <p:nvSpPr>
            <p:cNvPr id="35" name="TextBox 34">
              <a:extLst>
                <a:ext uri="{FF2B5EF4-FFF2-40B4-BE49-F238E27FC236}">
                  <a16:creationId xmlns:a16="http://schemas.microsoft.com/office/drawing/2014/main" id="{C4E17D3D-D578-ECF6-1AED-708670512F88}"/>
                </a:ext>
              </a:extLst>
            </p:cNvPr>
            <p:cNvSpPr txBox="1"/>
            <p:nvPr/>
          </p:nvSpPr>
          <p:spPr>
            <a:xfrm>
              <a:off x="1443992" y="1338990"/>
              <a:ext cx="2522146" cy="49244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r>
                <a:rPr lang="en-US" b="1">
                  <a:solidFill>
                    <a:srgbClr val="000000"/>
                  </a:solidFill>
                </a:rPr>
                <a:t>Timeline and governance recap</a:t>
              </a:r>
              <a:endParaRPr lang="en-US">
                <a:solidFill>
                  <a:srgbClr val="000000"/>
                </a:solidFill>
              </a:endParaRPr>
            </a:p>
          </p:txBody>
        </p:sp>
      </p:grpSp>
      <p:cxnSp>
        <p:nvCxnSpPr>
          <p:cNvPr id="44" name="Straight Connector 43">
            <a:extLst>
              <a:ext uri="{FF2B5EF4-FFF2-40B4-BE49-F238E27FC236}">
                <a16:creationId xmlns:a16="http://schemas.microsoft.com/office/drawing/2014/main" id="{F1994009-3A80-5AA2-2C60-53D4C121F3BB}"/>
              </a:ext>
            </a:extLst>
          </p:cNvPr>
          <p:cNvCxnSpPr/>
          <p:nvPr/>
        </p:nvCxnSpPr>
        <p:spPr>
          <a:xfrm>
            <a:off x="964366" y="1964873"/>
            <a:ext cx="10263269" cy="0"/>
          </a:xfrm>
          <a:prstGeom prst="line">
            <a:avLst/>
          </a:prstGeom>
          <a:ln w="6350" cap="flat">
            <a:solidFill>
              <a:schemeClr val="bg2">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66C6DE93-E83E-7B5E-BE1D-3DD7A325831C}"/>
              </a:ext>
            </a:extLst>
          </p:cNvPr>
          <p:cNvGrpSpPr/>
          <p:nvPr/>
        </p:nvGrpSpPr>
        <p:grpSpPr>
          <a:xfrm>
            <a:off x="909228" y="2098313"/>
            <a:ext cx="10318406" cy="492443"/>
            <a:chOff x="909228" y="2136320"/>
            <a:chExt cx="10318406" cy="492443"/>
          </a:xfrm>
        </p:grpSpPr>
        <p:sp>
          <p:nvSpPr>
            <p:cNvPr id="52" name="TrackerNumBlue 15">
              <a:extLst>
                <a:ext uri="{FF2B5EF4-FFF2-40B4-BE49-F238E27FC236}">
                  <a16:creationId xmlns:a16="http://schemas.microsoft.com/office/drawing/2014/main" id="{08C9BC57-6BBA-1CFF-25DC-F946AF759426}"/>
                </a:ext>
              </a:extLst>
            </p:cNvPr>
            <p:cNvSpPr/>
            <p:nvPr>
              <p:custDataLst>
                <p:tags r:id="rId11"/>
              </p:custDataLst>
            </p:nvPr>
          </p:nvSpPr>
          <p:spPr>
            <a:xfrm>
              <a:off x="909228" y="2136320"/>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2</a:t>
              </a:r>
            </a:p>
          </p:txBody>
        </p:sp>
        <p:sp>
          <p:nvSpPr>
            <p:cNvPr id="53" name="TextBox 52">
              <a:extLst>
                <a:ext uri="{FF2B5EF4-FFF2-40B4-BE49-F238E27FC236}">
                  <a16:creationId xmlns:a16="http://schemas.microsoft.com/office/drawing/2014/main" id="{855F836E-4DDC-C354-4EBE-1D91CF2FBC16}"/>
                </a:ext>
              </a:extLst>
            </p:cNvPr>
            <p:cNvSpPr txBox="1"/>
            <p:nvPr/>
          </p:nvSpPr>
          <p:spPr>
            <a:xfrm>
              <a:off x="1443992" y="2136320"/>
              <a:ext cx="2522146" cy="49244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r>
                <a:rPr lang="en-US" b="1">
                  <a:solidFill>
                    <a:srgbClr val="000000"/>
                  </a:solidFill>
                </a:rPr>
                <a:t>Batch Zero study scope and process overview</a:t>
              </a:r>
            </a:p>
          </p:txBody>
        </p:sp>
        <p:sp>
          <p:nvSpPr>
            <p:cNvPr id="54" name="TextBox 53">
              <a:extLst>
                <a:ext uri="{FF2B5EF4-FFF2-40B4-BE49-F238E27FC236}">
                  <a16:creationId xmlns:a16="http://schemas.microsoft.com/office/drawing/2014/main" id="{A3F1D7D2-80C4-26AD-59AB-D8354680BFFF}"/>
                </a:ext>
              </a:extLst>
            </p:cNvPr>
            <p:cNvSpPr txBox="1"/>
            <p:nvPr>
              <p:custDataLst>
                <p:tags r:id="rId12"/>
              </p:custDataLst>
            </p:nvPr>
          </p:nvSpPr>
          <p:spPr>
            <a:xfrm>
              <a:off x="4193627" y="2136320"/>
              <a:ext cx="7034007"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0"/>
                </a:spcAft>
                <a:buFont typeface="Arial" panose="020B0604020202020204" pitchFamily="34" charset="0"/>
                <a:buChar char="•"/>
              </a:pPr>
              <a:r>
                <a:rPr lang="en-US" sz="1400"/>
                <a:t>Align on core structural elements of the proposed Batch Zero revision request</a:t>
              </a:r>
            </a:p>
            <a:p>
              <a:pPr marL="285750" indent="-285750">
                <a:spcBef>
                  <a:spcPts val="0"/>
                </a:spcBef>
                <a:spcAft>
                  <a:spcPts val="0"/>
                </a:spcAft>
                <a:buFont typeface="Arial" panose="020B0604020202020204" pitchFamily="34" charset="0"/>
                <a:buChar char="•"/>
              </a:pPr>
              <a:r>
                <a:rPr lang="en-US" sz="1400"/>
                <a:t>Batch process overview and final transmission plan</a:t>
              </a:r>
            </a:p>
          </p:txBody>
        </p:sp>
      </p:grpSp>
      <p:cxnSp>
        <p:nvCxnSpPr>
          <p:cNvPr id="55" name="Straight Connector 54">
            <a:extLst>
              <a:ext uri="{FF2B5EF4-FFF2-40B4-BE49-F238E27FC236}">
                <a16:creationId xmlns:a16="http://schemas.microsoft.com/office/drawing/2014/main" id="{08B441B8-E0E2-0504-364B-685C7E776670}"/>
              </a:ext>
            </a:extLst>
          </p:cNvPr>
          <p:cNvCxnSpPr/>
          <p:nvPr/>
        </p:nvCxnSpPr>
        <p:spPr>
          <a:xfrm>
            <a:off x="964366" y="2724196"/>
            <a:ext cx="10263269" cy="0"/>
          </a:xfrm>
          <a:prstGeom prst="line">
            <a:avLst/>
          </a:prstGeom>
          <a:ln w="6350" cap="flat">
            <a:solidFill>
              <a:schemeClr val="bg2">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38BA0CDE-5681-5207-8331-8BB9890196EA}"/>
              </a:ext>
            </a:extLst>
          </p:cNvPr>
          <p:cNvGrpSpPr/>
          <p:nvPr/>
        </p:nvGrpSpPr>
        <p:grpSpPr>
          <a:xfrm>
            <a:off x="909228" y="2857636"/>
            <a:ext cx="10318406" cy="492443"/>
            <a:chOff x="909228" y="2936557"/>
            <a:chExt cx="10318406" cy="492443"/>
          </a:xfrm>
        </p:grpSpPr>
        <p:sp>
          <p:nvSpPr>
            <p:cNvPr id="56" name="TrackerNumBlue 15">
              <a:extLst>
                <a:ext uri="{FF2B5EF4-FFF2-40B4-BE49-F238E27FC236}">
                  <a16:creationId xmlns:a16="http://schemas.microsoft.com/office/drawing/2014/main" id="{7FBADF9F-21AD-B59B-5C88-02AD1D460500}"/>
                </a:ext>
              </a:extLst>
            </p:cNvPr>
            <p:cNvSpPr/>
            <p:nvPr>
              <p:custDataLst>
                <p:tags r:id="rId9"/>
              </p:custDataLst>
            </p:nvPr>
          </p:nvSpPr>
          <p:spPr>
            <a:xfrm>
              <a:off x="909228" y="2936557"/>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3</a:t>
              </a:r>
            </a:p>
          </p:txBody>
        </p:sp>
        <p:sp>
          <p:nvSpPr>
            <p:cNvPr id="57" name="TextBox 56">
              <a:extLst>
                <a:ext uri="{FF2B5EF4-FFF2-40B4-BE49-F238E27FC236}">
                  <a16:creationId xmlns:a16="http://schemas.microsoft.com/office/drawing/2014/main" id="{1C3E31BF-4AEA-4299-F754-F83A51A524C1}"/>
                </a:ext>
              </a:extLst>
            </p:cNvPr>
            <p:cNvSpPr txBox="1"/>
            <p:nvPr/>
          </p:nvSpPr>
          <p:spPr>
            <a:xfrm>
              <a:off x="1443992" y="2936557"/>
              <a:ext cx="2522146" cy="49244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r>
                <a:rPr lang="en-US" b="1">
                  <a:solidFill>
                    <a:srgbClr val="000000"/>
                  </a:solidFill>
                </a:rPr>
                <a:t>Deep-dive on key design elements</a:t>
              </a:r>
            </a:p>
          </p:txBody>
        </p:sp>
        <p:sp>
          <p:nvSpPr>
            <p:cNvPr id="58" name="TextBox 57">
              <a:extLst>
                <a:ext uri="{FF2B5EF4-FFF2-40B4-BE49-F238E27FC236}">
                  <a16:creationId xmlns:a16="http://schemas.microsoft.com/office/drawing/2014/main" id="{7A4AB7A9-0707-18C6-7465-C39DA99763E2}"/>
                </a:ext>
              </a:extLst>
            </p:cNvPr>
            <p:cNvSpPr txBox="1"/>
            <p:nvPr>
              <p:custDataLst>
                <p:tags r:id="rId10"/>
              </p:custDataLst>
            </p:nvPr>
          </p:nvSpPr>
          <p:spPr>
            <a:xfrm>
              <a:off x="4193627" y="2936557"/>
              <a:ext cx="7034007"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0"/>
                </a:spcAft>
                <a:buFont typeface="Arial" panose="020B0604020202020204" pitchFamily="34" charset="0"/>
                <a:buChar char="•"/>
              </a:pPr>
              <a:r>
                <a:rPr lang="en-US" sz="1400"/>
                <a:t>Batch Study process overview and final transmission plan</a:t>
              </a:r>
            </a:p>
            <a:p>
              <a:pPr marL="285750" indent="-285750">
                <a:spcBef>
                  <a:spcPts val="0"/>
                </a:spcBef>
                <a:spcAft>
                  <a:spcPts val="0"/>
                </a:spcAft>
                <a:buFont typeface="Arial" panose="020B0604020202020204" pitchFamily="34" charset="0"/>
                <a:buChar char="•"/>
              </a:pPr>
              <a:r>
                <a:rPr lang="en-US" sz="1400"/>
                <a:t>Criteria for Batch Zero</a:t>
              </a:r>
            </a:p>
          </p:txBody>
        </p:sp>
      </p:grpSp>
      <p:cxnSp>
        <p:nvCxnSpPr>
          <p:cNvPr id="59" name="Straight Connector 58">
            <a:extLst>
              <a:ext uri="{FF2B5EF4-FFF2-40B4-BE49-F238E27FC236}">
                <a16:creationId xmlns:a16="http://schemas.microsoft.com/office/drawing/2014/main" id="{2FAE6AAC-2EF8-272D-0FAD-C705B14EFADC}"/>
              </a:ext>
            </a:extLst>
          </p:cNvPr>
          <p:cNvCxnSpPr/>
          <p:nvPr/>
        </p:nvCxnSpPr>
        <p:spPr>
          <a:xfrm>
            <a:off x="964366" y="3483519"/>
            <a:ext cx="10263269" cy="0"/>
          </a:xfrm>
          <a:prstGeom prst="line">
            <a:avLst/>
          </a:prstGeom>
          <a:ln w="6350" cap="flat">
            <a:solidFill>
              <a:schemeClr val="bg2">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7" name="Group 76">
            <a:extLst>
              <a:ext uri="{FF2B5EF4-FFF2-40B4-BE49-F238E27FC236}">
                <a16:creationId xmlns:a16="http://schemas.microsoft.com/office/drawing/2014/main" id="{5340BBD8-6D31-3AB0-AFF9-7218CD152F44}"/>
              </a:ext>
            </a:extLst>
          </p:cNvPr>
          <p:cNvGrpSpPr/>
          <p:nvPr/>
        </p:nvGrpSpPr>
        <p:grpSpPr>
          <a:xfrm>
            <a:off x="909228" y="3616959"/>
            <a:ext cx="10318406" cy="492443"/>
            <a:chOff x="909228" y="3736794"/>
            <a:chExt cx="10318406" cy="492443"/>
          </a:xfrm>
        </p:grpSpPr>
        <p:sp>
          <p:nvSpPr>
            <p:cNvPr id="60" name="TrackerNumBlue 15">
              <a:extLst>
                <a:ext uri="{FF2B5EF4-FFF2-40B4-BE49-F238E27FC236}">
                  <a16:creationId xmlns:a16="http://schemas.microsoft.com/office/drawing/2014/main" id="{253AD5BC-7548-8043-85F9-CED4F075F9D9}"/>
                </a:ext>
              </a:extLst>
            </p:cNvPr>
            <p:cNvSpPr/>
            <p:nvPr>
              <p:custDataLst>
                <p:tags r:id="rId7"/>
              </p:custDataLst>
            </p:nvPr>
          </p:nvSpPr>
          <p:spPr>
            <a:xfrm>
              <a:off x="909228" y="3736794"/>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4</a:t>
              </a:r>
            </a:p>
          </p:txBody>
        </p:sp>
        <p:sp>
          <p:nvSpPr>
            <p:cNvPr id="62" name="TextBox 61">
              <a:extLst>
                <a:ext uri="{FF2B5EF4-FFF2-40B4-BE49-F238E27FC236}">
                  <a16:creationId xmlns:a16="http://schemas.microsoft.com/office/drawing/2014/main" id="{28545D97-BED2-9822-2859-FF6C2367E772}"/>
                </a:ext>
              </a:extLst>
            </p:cNvPr>
            <p:cNvSpPr txBox="1"/>
            <p:nvPr/>
          </p:nvSpPr>
          <p:spPr>
            <a:xfrm>
              <a:off x="1443992" y="3736794"/>
              <a:ext cx="2522146" cy="49244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r>
                <a:rPr lang="en-US" b="1">
                  <a:solidFill>
                    <a:srgbClr val="000000"/>
                  </a:solidFill>
                </a:rPr>
                <a:t>Initial discussion on BYOG and CLR</a:t>
              </a:r>
            </a:p>
          </p:txBody>
        </p:sp>
        <p:sp>
          <p:nvSpPr>
            <p:cNvPr id="64" name="TextBox 63">
              <a:extLst>
                <a:ext uri="{FF2B5EF4-FFF2-40B4-BE49-F238E27FC236}">
                  <a16:creationId xmlns:a16="http://schemas.microsoft.com/office/drawing/2014/main" id="{6F3731B7-4B65-5F94-2297-DE564E8015E1}"/>
                </a:ext>
              </a:extLst>
            </p:cNvPr>
            <p:cNvSpPr txBox="1"/>
            <p:nvPr>
              <p:custDataLst>
                <p:tags r:id="rId8"/>
              </p:custDataLst>
            </p:nvPr>
          </p:nvSpPr>
          <p:spPr>
            <a:xfrm>
              <a:off x="4193627" y="3736794"/>
              <a:ext cx="7034007"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0"/>
                </a:spcAft>
                <a:buFont typeface="Arial" panose="020B0604020202020204" pitchFamily="34" charset="0"/>
                <a:buChar char="•"/>
              </a:pPr>
              <a:r>
                <a:rPr lang="en-US" sz="1400"/>
                <a:t>Review propose approaches for BYOG/co-located generation and CLR loads</a:t>
              </a:r>
            </a:p>
            <a:p>
              <a:pPr marL="285750" indent="-285750">
                <a:spcBef>
                  <a:spcPts val="0"/>
                </a:spcBef>
                <a:spcAft>
                  <a:spcPts val="0"/>
                </a:spcAft>
                <a:buFont typeface="Arial" panose="020B0604020202020204" pitchFamily="34" charset="0"/>
                <a:buChar char="•"/>
              </a:pPr>
              <a:r>
                <a:rPr lang="en-US" sz="1400"/>
                <a:t>Discuss timeline for filing NPRR for each</a:t>
              </a:r>
            </a:p>
          </p:txBody>
        </p:sp>
      </p:grpSp>
      <p:cxnSp>
        <p:nvCxnSpPr>
          <p:cNvPr id="66" name="Straight Connector 65">
            <a:extLst>
              <a:ext uri="{FF2B5EF4-FFF2-40B4-BE49-F238E27FC236}">
                <a16:creationId xmlns:a16="http://schemas.microsoft.com/office/drawing/2014/main" id="{3B696B93-E111-F998-26EB-E509C0C35415}"/>
              </a:ext>
            </a:extLst>
          </p:cNvPr>
          <p:cNvCxnSpPr/>
          <p:nvPr/>
        </p:nvCxnSpPr>
        <p:spPr>
          <a:xfrm>
            <a:off x="964366" y="4242842"/>
            <a:ext cx="10263269" cy="0"/>
          </a:xfrm>
          <a:prstGeom prst="line">
            <a:avLst/>
          </a:prstGeom>
          <a:ln w="6350" cap="flat">
            <a:solidFill>
              <a:schemeClr val="bg2">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D2FC58D0-9E62-7705-6963-EA705CBDA8E0}"/>
              </a:ext>
            </a:extLst>
          </p:cNvPr>
          <p:cNvGrpSpPr/>
          <p:nvPr/>
        </p:nvGrpSpPr>
        <p:grpSpPr>
          <a:xfrm>
            <a:off x="909228" y="4376282"/>
            <a:ext cx="10318406" cy="492443"/>
            <a:chOff x="909228" y="4493487"/>
            <a:chExt cx="10318406" cy="492443"/>
          </a:xfrm>
        </p:grpSpPr>
        <p:sp>
          <p:nvSpPr>
            <p:cNvPr id="67" name="TrackerNumBlue 15">
              <a:extLst>
                <a:ext uri="{FF2B5EF4-FFF2-40B4-BE49-F238E27FC236}">
                  <a16:creationId xmlns:a16="http://schemas.microsoft.com/office/drawing/2014/main" id="{F21FAAC7-98FE-4E1C-9D7A-D91C2C2518E5}"/>
                </a:ext>
              </a:extLst>
            </p:cNvPr>
            <p:cNvSpPr/>
            <p:nvPr>
              <p:custDataLst>
                <p:tags r:id="rId5"/>
              </p:custDataLst>
            </p:nvPr>
          </p:nvSpPr>
          <p:spPr>
            <a:xfrm>
              <a:off x="909228" y="4493487"/>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5</a:t>
              </a:r>
            </a:p>
          </p:txBody>
        </p:sp>
        <p:sp>
          <p:nvSpPr>
            <p:cNvPr id="68" name="TextBox 67">
              <a:extLst>
                <a:ext uri="{FF2B5EF4-FFF2-40B4-BE49-F238E27FC236}">
                  <a16:creationId xmlns:a16="http://schemas.microsoft.com/office/drawing/2014/main" id="{FB237885-0CDD-69D8-3285-93A685C8B072}"/>
                </a:ext>
              </a:extLst>
            </p:cNvPr>
            <p:cNvSpPr txBox="1"/>
            <p:nvPr/>
          </p:nvSpPr>
          <p:spPr>
            <a:xfrm>
              <a:off x="1443992" y="4493487"/>
              <a:ext cx="2522146" cy="49244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r>
                <a:rPr lang="en-US" b="1">
                  <a:solidFill>
                    <a:srgbClr val="000000"/>
                  </a:solidFill>
                </a:rPr>
                <a:t>Post-meeting survey questions</a:t>
              </a:r>
            </a:p>
          </p:txBody>
        </p:sp>
        <p:sp>
          <p:nvSpPr>
            <p:cNvPr id="69" name="TextBox 68">
              <a:extLst>
                <a:ext uri="{FF2B5EF4-FFF2-40B4-BE49-F238E27FC236}">
                  <a16:creationId xmlns:a16="http://schemas.microsoft.com/office/drawing/2014/main" id="{6998DD7E-38A1-1712-78EA-F3B9D89290D6}"/>
                </a:ext>
              </a:extLst>
            </p:cNvPr>
            <p:cNvSpPr txBox="1"/>
            <p:nvPr>
              <p:custDataLst>
                <p:tags r:id="rId6"/>
              </p:custDataLst>
            </p:nvPr>
          </p:nvSpPr>
          <p:spPr>
            <a:xfrm>
              <a:off x="4193627" y="4493487"/>
              <a:ext cx="7034007"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0"/>
                </a:spcAft>
                <a:buFont typeface="Arial" panose="020B0604020202020204" pitchFamily="34" charset="0"/>
                <a:buChar char="•"/>
              </a:pPr>
              <a:r>
                <a:rPr lang="en-US" sz="1400"/>
                <a:t>Identify key questions to be answered for each design element of the revision request (</a:t>
              </a:r>
              <a:r>
                <a:rPr lang="en-US" sz="1400" i="1"/>
                <a:t>potentially to be addressed through ad-hoc feedback surveys</a:t>
              </a:r>
              <a:r>
                <a:rPr lang="en-US" sz="1400"/>
                <a:t>)</a:t>
              </a:r>
            </a:p>
          </p:txBody>
        </p:sp>
      </p:grpSp>
      <p:cxnSp>
        <p:nvCxnSpPr>
          <p:cNvPr id="70" name="Straight Connector 69">
            <a:extLst>
              <a:ext uri="{FF2B5EF4-FFF2-40B4-BE49-F238E27FC236}">
                <a16:creationId xmlns:a16="http://schemas.microsoft.com/office/drawing/2014/main" id="{106BD51C-3A74-5065-20D4-3ED6CAF64D86}"/>
              </a:ext>
            </a:extLst>
          </p:cNvPr>
          <p:cNvCxnSpPr/>
          <p:nvPr/>
        </p:nvCxnSpPr>
        <p:spPr>
          <a:xfrm>
            <a:off x="964366" y="5002165"/>
            <a:ext cx="10263269" cy="0"/>
          </a:xfrm>
          <a:prstGeom prst="line">
            <a:avLst/>
          </a:prstGeom>
          <a:ln w="6350" cap="flat">
            <a:solidFill>
              <a:schemeClr val="bg2">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006440F5-325E-2F48-7986-610F45E46E9A}"/>
              </a:ext>
            </a:extLst>
          </p:cNvPr>
          <p:cNvGrpSpPr/>
          <p:nvPr/>
        </p:nvGrpSpPr>
        <p:grpSpPr>
          <a:xfrm>
            <a:off x="909228" y="5135606"/>
            <a:ext cx="10318406" cy="307274"/>
            <a:chOff x="909228" y="5253006"/>
            <a:chExt cx="10318406" cy="307274"/>
          </a:xfrm>
        </p:grpSpPr>
        <p:sp>
          <p:nvSpPr>
            <p:cNvPr id="71" name="TrackerNumBlue 15">
              <a:extLst>
                <a:ext uri="{FF2B5EF4-FFF2-40B4-BE49-F238E27FC236}">
                  <a16:creationId xmlns:a16="http://schemas.microsoft.com/office/drawing/2014/main" id="{E66F0E9B-F2D5-D3A6-8450-0D352EB072D5}"/>
                </a:ext>
              </a:extLst>
            </p:cNvPr>
            <p:cNvSpPr/>
            <p:nvPr>
              <p:custDataLst>
                <p:tags r:id="rId3"/>
              </p:custDataLst>
            </p:nvPr>
          </p:nvSpPr>
          <p:spPr>
            <a:xfrm>
              <a:off x="909228" y="5253006"/>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6</a:t>
              </a:r>
            </a:p>
          </p:txBody>
        </p:sp>
        <p:sp>
          <p:nvSpPr>
            <p:cNvPr id="72" name="TextBox 71">
              <a:extLst>
                <a:ext uri="{FF2B5EF4-FFF2-40B4-BE49-F238E27FC236}">
                  <a16:creationId xmlns:a16="http://schemas.microsoft.com/office/drawing/2014/main" id="{8DD7CF50-F521-ADAB-AEAA-14E17FACABAD}"/>
                </a:ext>
              </a:extLst>
            </p:cNvPr>
            <p:cNvSpPr txBox="1"/>
            <p:nvPr/>
          </p:nvSpPr>
          <p:spPr>
            <a:xfrm>
              <a:off x="1443992" y="5253006"/>
              <a:ext cx="2522146"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r>
                <a:rPr lang="en-US" b="1">
                  <a:solidFill>
                    <a:srgbClr val="000000"/>
                  </a:solidFill>
                </a:rPr>
                <a:t>Q&amp;A</a:t>
              </a:r>
            </a:p>
          </p:txBody>
        </p:sp>
        <p:sp>
          <p:nvSpPr>
            <p:cNvPr id="73" name="TextBox 72">
              <a:extLst>
                <a:ext uri="{FF2B5EF4-FFF2-40B4-BE49-F238E27FC236}">
                  <a16:creationId xmlns:a16="http://schemas.microsoft.com/office/drawing/2014/main" id="{1C66943E-D1DE-9E7A-6EB2-426B22F9F857}"/>
                </a:ext>
              </a:extLst>
            </p:cNvPr>
            <p:cNvSpPr txBox="1"/>
            <p:nvPr>
              <p:custDataLst>
                <p:tags r:id="rId4"/>
              </p:custDataLst>
            </p:nvPr>
          </p:nvSpPr>
          <p:spPr>
            <a:xfrm>
              <a:off x="4193627" y="5253006"/>
              <a:ext cx="7034007"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0"/>
                </a:spcAft>
                <a:buFont typeface="Arial" panose="020B0604020202020204" pitchFamily="34" charset="0"/>
                <a:buChar char="•"/>
              </a:pPr>
              <a:r>
                <a:rPr lang="en-US" sz="1400"/>
                <a:t>Open forum for Batch Zero concerns, comments, and suggestions</a:t>
              </a:r>
            </a:p>
          </p:txBody>
        </p:sp>
      </p:grpSp>
      <p:sp>
        <p:nvSpPr>
          <p:cNvPr id="6" name="TextBox 5">
            <a:extLst>
              <a:ext uri="{FF2B5EF4-FFF2-40B4-BE49-F238E27FC236}">
                <a16:creationId xmlns:a16="http://schemas.microsoft.com/office/drawing/2014/main" id="{EFCE654A-DB1B-909B-39D0-79120FC16C55}"/>
              </a:ext>
            </a:extLst>
          </p:cNvPr>
          <p:cNvSpPr txBox="1"/>
          <p:nvPr/>
        </p:nvSpPr>
        <p:spPr>
          <a:xfrm>
            <a:off x="615461" y="5788268"/>
            <a:ext cx="10990384" cy="246221"/>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600" b="1" i="1">
                <a:solidFill>
                  <a:srgbClr val="000000"/>
                </a:solidFill>
                <a:cs typeface="Arial"/>
              </a:rPr>
              <a:t>Note: </a:t>
            </a:r>
            <a:r>
              <a:rPr lang="en-US" sz="1600" i="1">
                <a:solidFill>
                  <a:srgbClr val="000000"/>
                </a:solidFill>
                <a:cs typeface="Arial"/>
              </a:rPr>
              <a:t>The concepts presented during the February 26, 2026 Workshop are subject to change and further development</a:t>
            </a:r>
          </a:p>
        </p:txBody>
      </p:sp>
    </p:spTree>
    <p:extLst>
      <p:ext uri="{BB962C8B-B14F-4D97-AF65-F5344CB8AC3E}">
        <p14:creationId xmlns:p14="http://schemas.microsoft.com/office/powerpoint/2010/main" val="3068027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E4AB4-698C-FA2C-3087-EFD5391952ED}"/>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D9CCEC20-E61A-3F26-3585-7AA353B1E8E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7" name="think-cell data - do not delete" hidden="1">
                        <a:extLst>
                          <a:ext uri="{FF2B5EF4-FFF2-40B4-BE49-F238E27FC236}">
                            <a16:creationId xmlns:a16="http://schemas.microsoft.com/office/drawing/2014/main" id="{D9CCEC20-E61A-3F26-3585-7AA353B1E8E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2AA8E3A-406D-A7EA-D746-0385253729BF}"/>
              </a:ext>
            </a:extLst>
          </p:cNvPr>
          <p:cNvSpPr>
            <a:spLocks noGrp="1"/>
          </p:cNvSpPr>
          <p:nvPr>
            <p:ph type="title"/>
          </p:nvPr>
        </p:nvSpPr>
        <p:spPr/>
        <p:txBody>
          <a:bodyPr vert="horz"/>
          <a:lstStyle/>
          <a:p>
            <a:r>
              <a:rPr lang="en-US"/>
              <a:t>Batch Refinement Study</a:t>
            </a:r>
          </a:p>
        </p:txBody>
      </p:sp>
      <p:sp>
        <p:nvSpPr>
          <p:cNvPr id="3" name="Slide Number Placeholder 5">
            <a:extLst>
              <a:ext uri="{FF2B5EF4-FFF2-40B4-BE49-F238E27FC236}">
                <a16:creationId xmlns:a16="http://schemas.microsoft.com/office/drawing/2014/main" id="{28D69BBD-7A03-2B5D-EBD9-3921E55216C6}"/>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srgbClr val="7C858C"/>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7C858C"/>
              </a:solidFill>
              <a:effectLst/>
              <a:uLnTx/>
              <a:uFillTx/>
              <a:latin typeface="Arial"/>
              <a:ea typeface="+mn-ea"/>
              <a:cs typeface="+mn-cs"/>
            </a:endParaRPr>
          </a:p>
        </p:txBody>
      </p:sp>
      <p:sp>
        <p:nvSpPr>
          <p:cNvPr id="4" name="Content Placeholder 3">
            <a:extLst>
              <a:ext uri="{FF2B5EF4-FFF2-40B4-BE49-F238E27FC236}">
                <a16:creationId xmlns:a16="http://schemas.microsoft.com/office/drawing/2014/main" id="{60E5A5E0-8766-4434-754C-553F197F9943}"/>
              </a:ext>
            </a:extLst>
          </p:cNvPr>
          <p:cNvSpPr>
            <a:spLocks noGrp="1"/>
          </p:cNvSpPr>
          <p:nvPr>
            <p:ph idx="12"/>
          </p:nvPr>
        </p:nvSpPr>
        <p:spPr>
          <a:xfrm>
            <a:off x="616323" y="1058217"/>
            <a:ext cx="2895065" cy="4999684"/>
          </a:xfrm>
        </p:spPr>
        <p:txBody>
          <a:bodyPr lIns="91440" tIns="91440" rIns="91440" bIns="91440">
            <a:noAutofit/>
          </a:bodyPr>
          <a:lstStyle/>
          <a:p>
            <a:r>
              <a:rPr lang="en-US" b="1"/>
              <a:t>Key Design Considerations</a:t>
            </a:r>
          </a:p>
          <a:p>
            <a:pPr marL="171450" indent="-171450">
              <a:buFont typeface="Arial" panose="020B0604020202020204" pitchFamily="34" charset="0"/>
              <a:buChar char="•"/>
            </a:pPr>
            <a:r>
              <a:rPr lang="en-US"/>
              <a:t>Removal of non-committed loads</a:t>
            </a:r>
          </a:p>
          <a:p>
            <a:pPr marL="171450" indent="-171450">
              <a:buFont typeface="Arial" panose="020B0604020202020204" pitchFamily="34" charset="0"/>
              <a:buChar char="•"/>
            </a:pPr>
            <a:r>
              <a:rPr lang="en-US"/>
              <a:t>Re-evaluation of identified upgrades</a:t>
            </a:r>
          </a:p>
          <a:p>
            <a:pPr marL="171450" indent="-171450">
              <a:buFont typeface="Arial" panose="020B0604020202020204" pitchFamily="34" charset="0"/>
              <a:buChar char="•"/>
            </a:pPr>
            <a:r>
              <a:rPr lang="en-US"/>
              <a:t>Right-sizing of transmission scope</a:t>
            </a:r>
          </a:p>
          <a:p>
            <a:pPr marL="171450" indent="-171450">
              <a:buFont typeface="Arial" panose="020B0604020202020204" pitchFamily="34" charset="0"/>
              <a:buChar char="•"/>
            </a:pPr>
            <a:r>
              <a:rPr lang="en-US"/>
              <a:t>Preparation of Transmission Plan for RPG</a:t>
            </a:r>
          </a:p>
        </p:txBody>
      </p:sp>
      <p:sp>
        <p:nvSpPr>
          <p:cNvPr id="5" name="Content Placeholder 4">
            <a:extLst>
              <a:ext uri="{FF2B5EF4-FFF2-40B4-BE49-F238E27FC236}">
                <a16:creationId xmlns:a16="http://schemas.microsoft.com/office/drawing/2014/main" id="{9E977CCC-755D-73C1-5C23-C8EF5EB7CC2F}"/>
              </a:ext>
            </a:extLst>
          </p:cNvPr>
          <p:cNvSpPr>
            <a:spLocks noGrp="1"/>
          </p:cNvSpPr>
          <p:nvPr>
            <p:ph idx="13"/>
          </p:nvPr>
        </p:nvSpPr>
        <p:spPr>
          <a:xfrm>
            <a:off x="3705224" y="1058217"/>
            <a:ext cx="7878671" cy="4999684"/>
          </a:xfrm>
        </p:spPr>
        <p:txBody>
          <a:bodyPr lIns="91440" tIns="91440" rIns="91440" bIns="91440" anchor="t">
            <a:noAutofit/>
          </a:bodyPr>
          <a:lstStyle/>
          <a:p>
            <a:pPr>
              <a:spcBef>
                <a:spcPts val="0"/>
              </a:spcBef>
            </a:pPr>
            <a:r>
              <a:rPr lang="en-US" b="1"/>
              <a:t>Details</a:t>
            </a:r>
          </a:p>
          <a:p>
            <a:pPr marL="285750" indent="-285750">
              <a:spcBef>
                <a:spcPts val="0"/>
              </a:spcBef>
              <a:buFont typeface="Arial" panose="020B0604020202020204" pitchFamily="34" charset="0"/>
              <a:buChar char="•"/>
            </a:pPr>
            <a:r>
              <a:rPr lang="en-US"/>
              <a:t>Immediately following the commitment deadline, ERCOT updates the Batch Zero study to include only those Large Loads that met commitment requirements</a:t>
            </a:r>
          </a:p>
          <a:p>
            <a:pPr marL="285750" indent="-285750">
              <a:spcBef>
                <a:spcPts val="0"/>
              </a:spcBef>
              <a:buFont typeface="Arial" panose="020B0604020202020204" pitchFamily="34" charset="0"/>
              <a:buChar char="•"/>
            </a:pPr>
            <a:endParaRPr lang="en-US"/>
          </a:p>
          <a:p>
            <a:pPr marL="285750" indent="-285750">
              <a:spcBef>
                <a:spcPts val="0"/>
              </a:spcBef>
              <a:buFont typeface="Arial" panose="020B0604020202020204" pitchFamily="34" charset="0"/>
              <a:buChar char="•"/>
            </a:pPr>
            <a:r>
              <a:rPr lang="en-US"/>
              <a:t>ERCOT evaluates whether the remaining loads continue to result in planning criteria violations and whether previously identified transmission upgrades are still needed, need modification, or are no longer required</a:t>
            </a:r>
          </a:p>
          <a:p>
            <a:pPr marL="285750" indent="-285750">
              <a:spcBef>
                <a:spcPts val="0"/>
              </a:spcBef>
              <a:buFont typeface="Arial" panose="020B0604020202020204" pitchFamily="34" charset="0"/>
              <a:buChar char="•"/>
            </a:pPr>
            <a:endParaRPr lang="en-US"/>
          </a:p>
          <a:p>
            <a:pPr marL="285750" indent="-285750">
              <a:spcBef>
                <a:spcPts val="0"/>
              </a:spcBef>
              <a:buFont typeface="Arial" panose="020B0604020202020204" pitchFamily="34" charset="0"/>
              <a:buChar char="•"/>
            </a:pPr>
            <a:r>
              <a:rPr lang="en-US"/>
              <a:t>ERCOT works iteratively with relevant TSPs during this period and develops the final Transmission Plan to be delivered to RPG</a:t>
            </a:r>
          </a:p>
        </p:txBody>
      </p:sp>
      <p:sp>
        <p:nvSpPr>
          <p:cNvPr id="6" name="TrackerNumBlue 7">
            <a:extLst>
              <a:ext uri="{FF2B5EF4-FFF2-40B4-BE49-F238E27FC236}">
                <a16:creationId xmlns:a16="http://schemas.microsoft.com/office/drawing/2014/main" id="{C9F81BCE-C8C7-3B00-D08A-5F105D07AD17}"/>
              </a:ext>
            </a:extLst>
          </p:cNvPr>
          <p:cNvSpPr/>
          <p:nvPr>
            <p:custDataLst>
              <p:tags r:id="rId2"/>
            </p:custDataLst>
          </p:nvPr>
        </p:nvSpPr>
        <p:spPr>
          <a:xfrm>
            <a:off x="46048" y="349204"/>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b="1">
                <a:solidFill>
                  <a:schemeClr val="bg1"/>
                </a:solidFill>
              </a:rPr>
              <a:t>6</a:t>
            </a:r>
          </a:p>
        </p:txBody>
      </p:sp>
    </p:spTree>
    <p:extLst>
      <p:ext uri="{BB962C8B-B14F-4D97-AF65-F5344CB8AC3E}">
        <p14:creationId xmlns:p14="http://schemas.microsoft.com/office/powerpoint/2010/main" val="2737402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CAD95-8277-3998-4208-1776FFBAAF13}"/>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70C2CBF-CA2F-D8D7-857B-0FF4BBCA81A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7" name="think-cell data - do not delete" hidden="1">
                        <a:extLst>
                          <a:ext uri="{FF2B5EF4-FFF2-40B4-BE49-F238E27FC236}">
                            <a16:creationId xmlns:a16="http://schemas.microsoft.com/office/drawing/2014/main" id="{E70C2CBF-CA2F-D8D7-857B-0FF4BBCA81A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072D337-5833-6577-C750-DC9A9D5C492E}"/>
              </a:ext>
            </a:extLst>
          </p:cNvPr>
          <p:cNvSpPr>
            <a:spLocks noGrp="1"/>
          </p:cNvSpPr>
          <p:nvPr>
            <p:ph type="title"/>
          </p:nvPr>
        </p:nvSpPr>
        <p:spPr/>
        <p:txBody>
          <a:bodyPr vert="horz"/>
          <a:lstStyle/>
          <a:p>
            <a:r>
              <a:rPr lang="en-US"/>
              <a:t>RPG Comment Period</a:t>
            </a:r>
          </a:p>
        </p:txBody>
      </p:sp>
      <p:sp>
        <p:nvSpPr>
          <p:cNvPr id="3" name="Slide Number Placeholder 5">
            <a:extLst>
              <a:ext uri="{FF2B5EF4-FFF2-40B4-BE49-F238E27FC236}">
                <a16:creationId xmlns:a16="http://schemas.microsoft.com/office/drawing/2014/main" id="{B65E9564-F488-1E69-6F51-B2ABFBCBA18D}"/>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srgbClr val="7C858C"/>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7C858C"/>
              </a:solidFill>
              <a:effectLst/>
              <a:uLnTx/>
              <a:uFillTx/>
              <a:latin typeface="Arial"/>
              <a:ea typeface="+mn-ea"/>
              <a:cs typeface="+mn-cs"/>
            </a:endParaRPr>
          </a:p>
        </p:txBody>
      </p:sp>
      <p:sp>
        <p:nvSpPr>
          <p:cNvPr id="4" name="Content Placeholder 3">
            <a:extLst>
              <a:ext uri="{FF2B5EF4-FFF2-40B4-BE49-F238E27FC236}">
                <a16:creationId xmlns:a16="http://schemas.microsoft.com/office/drawing/2014/main" id="{A29666F4-6455-486C-FB17-8D50003AA887}"/>
              </a:ext>
            </a:extLst>
          </p:cNvPr>
          <p:cNvSpPr>
            <a:spLocks noGrp="1"/>
          </p:cNvSpPr>
          <p:nvPr>
            <p:ph idx="12"/>
          </p:nvPr>
        </p:nvSpPr>
        <p:spPr>
          <a:xfrm>
            <a:off x="616323" y="1058217"/>
            <a:ext cx="2895065" cy="4999684"/>
          </a:xfrm>
        </p:spPr>
        <p:txBody>
          <a:bodyPr lIns="91440" tIns="91440" rIns="91440" bIns="91440">
            <a:noAutofit/>
          </a:bodyPr>
          <a:lstStyle/>
          <a:p>
            <a:r>
              <a:rPr lang="en-US" b="1"/>
              <a:t>Key Design Considerations</a:t>
            </a:r>
          </a:p>
          <a:p>
            <a:pPr marL="171450" indent="-171450">
              <a:buFont typeface="Arial" panose="020B0604020202020204" pitchFamily="34" charset="0"/>
              <a:buChar char="•"/>
            </a:pPr>
            <a:r>
              <a:rPr lang="en-US"/>
              <a:t>Stakeholder review and transparency</a:t>
            </a:r>
          </a:p>
          <a:p>
            <a:pPr marL="171450" indent="-171450">
              <a:buFont typeface="Arial" panose="020B0604020202020204" pitchFamily="34" charset="0"/>
              <a:buChar char="•"/>
            </a:pPr>
            <a:r>
              <a:rPr lang="en-US"/>
              <a:t>Time-bound comment process</a:t>
            </a:r>
          </a:p>
          <a:p>
            <a:pPr marL="171450" indent="-171450">
              <a:buFont typeface="Arial" panose="020B0604020202020204" pitchFamily="34" charset="0"/>
              <a:buChar char="•"/>
            </a:pPr>
            <a:r>
              <a:rPr lang="en-US"/>
              <a:t>Preservation of governance pathway</a:t>
            </a:r>
          </a:p>
        </p:txBody>
      </p:sp>
      <p:sp>
        <p:nvSpPr>
          <p:cNvPr id="5" name="Content Placeholder 4">
            <a:extLst>
              <a:ext uri="{FF2B5EF4-FFF2-40B4-BE49-F238E27FC236}">
                <a16:creationId xmlns:a16="http://schemas.microsoft.com/office/drawing/2014/main" id="{5797C840-E57F-420A-1147-804CD8379B66}"/>
              </a:ext>
            </a:extLst>
          </p:cNvPr>
          <p:cNvSpPr>
            <a:spLocks noGrp="1"/>
          </p:cNvSpPr>
          <p:nvPr>
            <p:ph idx="13"/>
          </p:nvPr>
        </p:nvSpPr>
        <p:spPr>
          <a:xfrm>
            <a:off x="3705224" y="1058217"/>
            <a:ext cx="7878671" cy="4999684"/>
          </a:xfrm>
        </p:spPr>
        <p:txBody>
          <a:bodyPr lIns="91440" tIns="91440" rIns="91440" bIns="91440" anchor="t">
            <a:noAutofit/>
          </a:bodyPr>
          <a:lstStyle/>
          <a:p>
            <a:pPr>
              <a:spcBef>
                <a:spcPts val="0"/>
              </a:spcBef>
            </a:pPr>
            <a:r>
              <a:rPr lang="en-US" b="1"/>
              <a:t>Details</a:t>
            </a:r>
          </a:p>
          <a:p>
            <a:pPr marL="285750" indent="-285750">
              <a:spcBef>
                <a:spcPts val="0"/>
              </a:spcBef>
              <a:buFont typeface="Arial" panose="020B0604020202020204" pitchFamily="34" charset="0"/>
              <a:buChar char="•"/>
            </a:pPr>
            <a:r>
              <a:rPr lang="en-US"/>
              <a:t>The Batch Refinement Study is submitted to the Regional Planning Group for review</a:t>
            </a:r>
            <a:endParaRPr lang="en-US">
              <a:cs typeface="Arial"/>
            </a:endParaRPr>
          </a:p>
          <a:p>
            <a:pPr marL="285750" indent="-285750">
              <a:spcBef>
                <a:spcPts val="0"/>
              </a:spcBef>
              <a:buFont typeface="Arial" panose="020B0604020202020204" pitchFamily="34" charset="0"/>
              <a:buChar char="•"/>
            </a:pPr>
            <a:endParaRPr lang="en-US"/>
          </a:p>
          <a:p>
            <a:pPr marL="285750" indent="-285750">
              <a:spcBef>
                <a:spcPts val="0"/>
              </a:spcBef>
              <a:buFont typeface="Arial" panose="020B0604020202020204" pitchFamily="34" charset="0"/>
              <a:buChar char="•"/>
            </a:pPr>
            <a:r>
              <a:rPr lang="en-US"/>
              <a:t>Stakeholders are provided an opportunity to submit comments within a defined review period</a:t>
            </a:r>
            <a:endParaRPr lang="en-US">
              <a:cs typeface="Arial"/>
            </a:endParaRPr>
          </a:p>
        </p:txBody>
      </p:sp>
      <p:sp>
        <p:nvSpPr>
          <p:cNvPr id="6" name="TrackerNumBlue 7">
            <a:extLst>
              <a:ext uri="{FF2B5EF4-FFF2-40B4-BE49-F238E27FC236}">
                <a16:creationId xmlns:a16="http://schemas.microsoft.com/office/drawing/2014/main" id="{40F4B7F6-9BEB-EB6A-B255-A7DD1633A6BD}"/>
              </a:ext>
            </a:extLst>
          </p:cNvPr>
          <p:cNvSpPr/>
          <p:nvPr>
            <p:custDataLst>
              <p:tags r:id="rId2"/>
            </p:custDataLst>
          </p:nvPr>
        </p:nvSpPr>
        <p:spPr>
          <a:xfrm>
            <a:off x="46048" y="349204"/>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b="1">
                <a:solidFill>
                  <a:schemeClr val="bg1"/>
                </a:solidFill>
              </a:rPr>
              <a:t>7</a:t>
            </a:r>
          </a:p>
        </p:txBody>
      </p:sp>
    </p:spTree>
    <p:extLst>
      <p:ext uri="{BB962C8B-B14F-4D97-AF65-F5344CB8AC3E}">
        <p14:creationId xmlns:p14="http://schemas.microsoft.com/office/powerpoint/2010/main" val="3963227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B6309-95F8-1B0F-A3E7-49EF4B590481}"/>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BCA17CAD-7F69-BBB4-7027-1EF4CC3DF48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7" name="think-cell data - do not delete" hidden="1">
                        <a:extLst>
                          <a:ext uri="{FF2B5EF4-FFF2-40B4-BE49-F238E27FC236}">
                            <a16:creationId xmlns:a16="http://schemas.microsoft.com/office/drawing/2014/main" id="{BCA17CAD-7F69-BBB4-7027-1EF4CC3DF48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F676363-ECB5-92CE-9639-94C19C0AEB0A}"/>
              </a:ext>
            </a:extLst>
          </p:cNvPr>
          <p:cNvSpPr>
            <a:spLocks noGrp="1"/>
          </p:cNvSpPr>
          <p:nvPr>
            <p:ph type="title"/>
          </p:nvPr>
        </p:nvSpPr>
        <p:spPr/>
        <p:txBody>
          <a:bodyPr vert="horz"/>
          <a:lstStyle/>
          <a:p>
            <a:r>
              <a:rPr lang="en-US"/>
              <a:t>RPG Study Mode</a:t>
            </a:r>
          </a:p>
        </p:txBody>
      </p:sp>
      <p:sp>
        <p:nvSpPr>
          <p:cNvPr id="3" name="Slide Number Placeholder 5">
            <a:extLst>
              <a:ext uri="{FF2B5EF4-FFF2-40B4-BE49-F238E27FC236}">
                <a16:creationId xmlns:a16="http://schemas.microsoft.com/office/drawing/2014/main" id="{B54CFC30-8A4A-B765-B41D-2E07CCD2D51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srgbClr val="7C858C"/>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7C858C"/>
              </a:solidFill>
              <a:effectLst/>
              <a:uLnTx/>
              <a:uFillTx/>
              <a:latin typeface="Arial"/>
              <a:ea typeface="+mn-ea"/>
              <a:cs typeface="+mn-cs"/>
            </a:endParaRPr>
          </a:p>
        </p:txBody>
      </p:sp>
      <p:sp>
        <p:nvSpPr>
          <p:cNvPr id="4" name="Content Placeholder 3">
            <a:extLst>
              <a:ext uri="{FF2B5EF4-FFF2-40B4-BE49-F238E27FC236}">
                <a16:creationId xmlns:a16="http://schemas.microsoft.com/office/drawing/2014/main" id="{C7F7C916-E915-14CE-4397-CDF9BA4E3BEF}"/>
              </a:ext>
            </a:extLst>
          </p:cNvPr>
          <p:cNvSpPr>
            <a:spLocks noGrp="1"/>
          </p:cNvSpPr>
          <p:nvPr>
            <p:ph idx="12"/>
          </p:nvPr>
        </p:nvSpPr>
        <p:spPr>
          <a:xfrm>
            <a:off x="616323" y="1058217"/>
            <a:ext cx="2895065" cy="4999684"/>
          </a:xfrm>
        </p:spPr>
        <p:txBody>
          <a:bodyPr lIns="91440" tIns="91440" rIns="91440" bIns="91440">
            <a:noAutofit/>
          </a:bodyPr>
          <a:lstStyle/>
          <a:p>
            <a:r>
              <a:rPr lang="en-US" b="1"/>
              <a:t>Key Design Considerations</a:t>
            </a:r>
          </a:p>
          <a:p>
            <a:pPr marL="171450" indent="-171450">
              <a:buFont typeface="Arial" panose="020B0604020202020204" pitchFamily="34" charset="0"/>
              <a:buChar char="•"/>
            </a:pPr>
            <a:r>
              <a:rPr lang="en-US"/>
              <a:t>Targeted additional evaluation if necessary</a:t>
            </a:r>
          </a:p>
          <a:p>
            <a:pPr marL="171450" indent="-171450">
              <a:buFont typeface="Arial" panose="020B0604020202020204" pitchFamily="34" charset="0"/>
              <a:buChar char="•"/>
            </a:pPr>
            <a:r>
              <a:rPr lang="en-US"/>
              <a:t>Focused response to material concerns</a:t>
            </a:r>
          </a:p>
        </p:txBody>
      </p:sp>
      <p:sp>
        <p:nvSpPr>
          <p:cNvPr id="5" name="Content Placeholder 4">
            <a:extLst>
              <a:ext uri="{FF2B5EF4-FFF2-40B4-BE49-F238E27FC236}">
                <a16:creationId xmlns:a16="http://schemas.microsoft.com/office/drawing/2014/main" id="{80D254FB-AD40-42E1-3A0C-8DB628A61CE2}"/>
              </a:ext>
            </a:extLst>
          </p:cNvPr>
          <p:cNvSpPr>
            <a:spLocks noGrp="1"/>
          </p:cNvSpPr>
          <p:nvPr>
            <p:ph idx="13"/>
          </p:nvPr>
        </p:nvSpPr>
        <p:spPr>
          <a:xfrm>
            <a:off x="3705224" y="1058217"/>
            <a:ext cx="7878671" cy="4999684"/>
          </a:xfrm>
        </p:spPr>
        <p:txBody>
          <a:bodyPr lIns="91440" tIns="91440" rIns="91440" bIns="91440" anchor="t">
            <a:noAutofit/>
          </a:bodyPr>
          <a:lstStyle/>
          <a:p>
            <a:pPr>
              <a:spcBef>
                <a:spcPts val="0"/>
              </a:spcBef>
            </a:pPr>
            <a:r>
              <a:rPr lang="en-US" b="1"/>
              <a:t>Details</a:t>
            </a:r>
          </a:p>
          <a:p>
            <a:pPr marL="285750" indent="-285750">
              <a:spcBef>
                <a:spcPts val="0"/>
              </a:spcBef>
              <a:buFont typeface="Arial" panose="020B0604020202020204" pitchFamily="34" charset="0"/>
              <a:buChar char="•"/>
            </a:pPr>
            <a:r>
              <a:rPr lang="en-US"/>
              <a:t>If needed, ERCOT conducts limited additional study to address specific issues raised during RPG review</a:t>
            </a:r>
          </a:p>
          <a:p>
            <a:pPr marL="285750" indent="-285750">
              <a:spcBef>
                <a:spcPts val="0"/>
              </a:spcBef>
              <a:buFont typeface="Arial" panose="020B0604020202020204" pitchFamily="34" charset="0"/>
              <a:buChar char="•"/>
            </a:pPr>
            <a:endParaRPr lang="en-US"/>
          </a:p>
          <a:p>
            <a:pPr marL="285750" indent="-285750">
              <a:spcBef>
                <a:spcPts val="0"/>
              </a:spcBef>
              <a:buFont typeface="Arial" panose="020B0604020202020204" pitchFamily="34" charset="0"/>
              <a:buChar char="•"/>
            </a:pPr>
            <a:r>
              <a:rPr lang="en-US"/>
              <a:t>This step is intended to provide focused technical clarification rather than a full annual RTP-level re-evaluation</a:t>
            </a:r>
          </a:p>
        </p:txBody>
      </p:sp>
      <p:sp>
        <p:nvSpPr>
          <p:cNvPr id="6" name="TrackerNumBlue 7">
            <a:extLst>
              <a:ext uri="{FF2B5EF4-FFF2-40B4-BE49-F238E27FC236}">
                <a16:creationId xmlns:a16="http://schemas.microsoft.com/office/drawing/2014/main" id="{E8C0C72B-74A5-6A6B-7E63-0D991BD0DDC6}"/>
              </a:ext>
            </a:extLst>
          </p:cNvPr>
          <p:cNvSpPr/>
          <p:nvPr>
            <p:custDataLst>
              <p:tags r:id="rId2"/>
            </p:custDataLst>
          </p:nvPr>
        </p:nvSpPr>
        <p:spPr>
          <a:xfrm>
            <a:off x="46048" y="349204"/>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b="1">
                <a:solidFill>
                  <a:schemeClr val="bg1"/>
                </a:solidFill>
              </a:rPr>
              <a:t>8</a:t>
            </a:r>
          </a:p>
        </p:txBody>
      </p:sp>
    </p:spTree>
    <p:extLst>
      <p:ext uri="{BB962C8B-B14F-4D97-AF65-F5344CB8AC3E}">
        <p14:creationId xmlns:p14="http://schemas.microsoft.com/office/powerpoint/2010/main" val="547545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E7832-25A9-1764-EC48-A34C1CAAA830}"/>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49911AF9-FFA1-E7A2-5A51-207E1DFC73A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7" name="think-cell data - do not delete" hidden="1">
                        <a:extLst>
                          <a:ext uri="{FF2B5EF4-FFF2-40B4-BE49-F238E27FC236}">
                            <a16:creationId xmlns:a16="http://schemas.microsoft.com/office/drawing/2014/main" id="{49911AF9-FFA1-E7A2-5A51-207E1DFC73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14A9BEC-1F7F-8D6B-BD46-170CB194B363}"/>
              </a:ext>
            </a:extLst>
          </p:cNvPr>
          <p:cNvSpPr>
            <a:spLocks noGrp="1"/>
          </p:cNvSpPr>
          <p:nvPr>
            <p:ph type="title"/>
          </p:nvPr>
        </p:nvSpPr>
        <p:spPr/>
        <p:txBody>
          <a:bodyPr vert="horz"/>
          <a:lstStyle/>
          <a:p>
            <a:r>
              <a:rPr lang="en-US"/>
              <a:t>TAC and Board</a:t>
            </a:r>
          </a:p>
        </p:txBody>
      </p:sp>
      <p:sp>
        <p:nvSpPr>
          <p:cNvPr id="3" name="Slide Number Placeholder 5">
            <a:extLst>
              <a:ext uri="{FF2B5EF4-FFF2-40B4-BE49-F238E27FC236}">
                <a16:creationId xmlns:a16="http://schemas.microsoft.com/office/drawing/2014/main" id="{17CBF419-2026-7910-808A-70DB372FE528}"/>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srgbClr val="7C858C"/>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7C858C"/>
              </a:solidFill>
              <a:effectLst/>
              <a:uLnTx/>
              <a:uFillTx/>
              <a:latin typeface="Arial"/>
              <a:ea typeface="+mn-ea"/>
              <a:cs typeface="+mn-cs"/>
            </a:endParaRPr>
          </a:p>
        </p:txBody>
      </p:sp>
      <p:sp>
        <p:nvSpPr>
          <p:cNvPr id="4" name="Content Placeholder 3">
            <a:extLst>
              <a:ext uri="{FF2B5EF4-FFF2-40B4-BE49-F238E27FC236}">
                <a16:creationId xmlns:a16="http://schemas.microsoft.com/office/drawing/2014/main" id="{FEC853D3-58AA-F310-F6AF-253153D9FF9D}"/>
              </a:ext>
            </a:extLst>
          </p:cNvPr>
          <p:cNvSpPr>
            <a:spLocks noGrp="1"/>
          </p:cNvSpPr>
          <p:nvPr>
            <p:ph idx="12"/>
          </p:nvPr>
        </p:nvSpPr>
        <p:spPr>
          <a:xfrm>
            <a:off x="616323" y="1058217"/>
            <a:ext cx="2895065" cy="4999684"/>
          </a:xfrm>
        </p:spPr>
        <p:txBody>
          <a:bodyPr lIns="91440" tIns="91440" rIns="91440" bIns="91440">
            <a:noAutofit/>
          </a:bodyPr>
          <a:lstStyle/>
          <a:p>
            <a:r>
              <a:rPr lang="en-US" b="1"/>
              <a:t>Key Design Considerations</a:t>
            </a:r>
          </a:p>
          <a:p>
            <a:pPr marL="171450" indent="-171450">
              <a:buFont typeface="Arial" panose="020B0604020202020204" pitchFamily="34" charset="0"/>
              <a:buChar char="•"/>
            </a:pPr>
            <a:r>
              <a:rPr lang="en-US"/>
              <a:t>Formal governance review</a:t>
            </a:r>
          </a:p>
          <a:p>
            <a:pPr marL="171450" indent="-171450">
              <a:buFont typeface="Arial" panose="020B0604020202020204" pitchFamily="34" charset="0"/>
              <a:buChar char="•"/>
            </a:pPr>
            <a:r>
              <a:rPr lang="en-US"/>
              <a:t>Recommendation pathway</a:t>
            </a:r>
          </a:p>
          <a:p>
            <a:pPr marL="171450" indent="-171450">
              <a:buFont typeface="Arial" panose="020B0604020202020204" pitchFamily="34" charset="0"/>
              <a:buChar char="•"/>
            </a:pPr>
            <a:r>
              <a:rPr lang="en-US"/>
              <a:t>Final approval authority</a:t>
            </a:r>
          </a:p>
          <a:p>
            <a:pPr marL="171450" indent="-171450">
              <a:buFont typeface="Arial" panose="020B0604020202020204" pitchFamily="34" charset="0"/>
              <a:buChar char="•"/>
            </a:pPr>
            <a:r>
              <a:rPr lang="en-US"/>
              <a:t>ERCOT endorsement of recommended projects</a:t>
            </a:r>
          </a:p>
        </p:txBody>
      </p:sp>
      <p:sp>
        <p:nvSpPr>
          <p:cNvPr id="5" name="Content Placeholder 4">
            <a:extLst>
              <a:ext uri="{FF2B5EF4-FFF2-40B4-BE49-F238E27FC236}">
                <a16:creationId xmlns:a16="http://schemas.microsoft.com/office/drawing/2014/main" id="{A37EBD56-6BC3-FB41-114D-226645A8E310}"/>
              </a:ext>
            </a:extLst>
          </p:cNvPr>
          <p:cNvSpPr>
            <a:spLocks noGrp="1"/>
          </p:cNvSpPr>
          <p:nvPr>
            <p:ph idx="13"/>
          </p:nvPr>
        </p:nvSpPr>
        <p:spPr>
          <a:xfrm>
            <a:off x="3705224" y="1058217"/>
            <a:ext cx="7878671" cy="4999684"/>
          </a:xfrm>
        </p:spPr>
        <p:txBody>
          <a:bodyPr lIns="91440" tIns="91440" rIns="91440" bIns="91440" anchor="t">
            <a:noAutofit/>
          </a:bodyPr>
          <a:lstStyle/>
          <a:p>
            <a:pPr>
              <a:spcBef>
                <a:spcPts val="0"/>
              </a:spcBef>
            </a:pPr>
            <a:r>
              <a:rPr lang="en-US" b="1"/>
              <a:t>Details</a:t>
            </a:r>
          </a:p>
          <a:p>
            <a:pPr marL="285750" indent="-285750">
              <a:spcBef>
                <a:spcPts val="0"/>
              </a:spcBef>
              <a:buFont typeface="Arial" panose="020B0604020202020204" pitchFamily="34" charset="0"/>
              <a:buChar char="•"/>
            </a:pPr>
            <a:r>
              <a:rPr lang="en-US"/>
              <a:t>Following completion of RPG review and any additional study, the Batch Transmission Plan proceeds to TAC for consideration and recommendation in accordance with ERCOT governance procedures</a:t>
            </a:r>
          </a:p>
          <a:p>
            <a:pPr marL="285750" indent="-285750">
              <a:spcBef>
                <a:spcPts val="0"/>
              </a:spcBef>
              <a:buFont typeface="Arial" panose="020B0604020202020204" pitchFamily="34" charset="0"/>
              <a:buChar char="•"/>
            </a:pPr>
            <a:endParaRPr lang="en-US"/>
          </a:p>
          <a:p>
            <a:pPr marL="285750" indent="-285750">
              <a:spcBef>
                <a:spcPts val="0"/>
              </a:spcBef>
              <a:buFont typeface="Arial" panose="020B0604020202020204" pitchFamily="34" charset="0"/>
              <a:buChar char="•"/>
            </a:pPr>
            <a:r>
              <a:rPr lang="en-US"/>
              <a:t>The ERCOT Board considers and acts on the recommended Transmission Plan resulting from the Batch Zero process</a:t>
            </a:r>
          </a:p>
          <a:p>
            <a:pPr marL="285750" indent="-285750">
              <a:spcBef>
                <a:spcPts val="0"/>
              </a:spcBef>
              <a:buFont typeface="Arial" panose="020B0604020202020204" pitchFamily="34" charset="0"/>
              <a:buChar char="•"/>
            </a:pPr>
            <a:endParaRPr lang="en-US"/>
          </a:p>
          <a:p>
            <a:pPr marL="285750" indent="-285750">
              <a:spcBef>
                <a:spcPts val="0"/>
              </a:spcBef>
              <a:buFont typeface="Arial" panose="020B0604020202020204" pitchFamily="34" charset="0"/>
              <a:buChar char="•"/>
            </a:pPr>
            <a:r>
              <a:rPr lang="en-US"/>
              <a:t>Approval reflects ERCOT’s independent technical review, TSP coordination, and stakeholder input through the RPG process</a:t>
            </a:r>
          </a:p>
        </p:txBody>
      </p:sp>
      <p:sp>
        <p:nvSpPr>
          <p:cNvPr id="6" name="TrackerNumBlue 7">
            <a:extLst>
              <a:ext uri="{FF2B5EF4-FFF2-40B4-BE49-F238E27FC236}">
                <a16:creationId xmlns:a16="http://schemas.microsoft.com/office/drawing/2014/main" id="{9C0F82FB-DB39-D184-C435-B992940BB876}"/>
              </a:ext>
            </a:extLst>
          </p:cNvPr>
          <p:cNvSpPr/>
          <p:nvPr>
            <p:custDataLst>
              <p:tags r:id="rId2"/>
            </p:custDataLst>
          </p:nvPr>
        </p:nvSpPr>
        <p:spPr>
          <a:xfrm>
            <a:off x="46048" y="349204"/>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b="1">
                <a:solidFill>
                  <a:schemeClr val="bg1"/>
                </a:solidFill>
              </a:rPr>
              <a:t>9</a:t>
            </a:r>
          </a:p>
        </p:txBody>
      </p:sp>
    </p:spTree>
    <p:extLst>
      <p:ext uri="{BB962C8B-B14F-4D97-AF65-F5344CB8AC3E}">
        <p14:creationId xmlns:p14="http://schemas.microsoft.com/office/powerpoint/2010/main" val="3471453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E6660-5F14-3479-54FC-FEB6FA90E2B0}"/>
            </a:ext>
          </a:extLst>
        </p:cNvPr>
        <p:cNvGrpSpPr/>
        <p:nvPr/>
      </p:nvGrpSpPr>
      <p:grpSpPr>
        <a:xfrm>
          <a:off x="0" y="0"/>
          <a:ext cx="0" cy="0"/>
          <a:chOff x="0" y="0"/>
          <a:chExt cx="0" cy="0"/>
        </a:xfrm>
      </p:grpSpPr>
      <p:graphicFrame>
        <p:nvGraphicFramePr>
          <p:cNvPr id="60" name="think-cell data - do not delete" hidden="1">
            <a:extLst>
              <a:ext uri="{FF2B5EF4-FFF2-40B4-BE49-F238E27FC236}">
                <a16:creationId xmlns:a16="http://schemas.microsoft.com/office/drawing/2014/main" id="{6C2B82BA-C536-BE7C-3079-A6FF61C6E85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4" imgW="404" imgH="405" progId="TCLayout.ActiveDocument.1">
                  <p:embed/>
                </p:oleObj>
              </mc:Choice>
              <mc:Fallback>
                <p:oleObj name="think-cell Slide" r:id="rId84" imgW="404" imgH="405" progId="TCLayout.ActiveDocument.1">
                  <p:embed/>
                  <p:pic>
                    <p:nvPicPr>
                      <p:cNvPr id="60" name="think-cell data - do not delete" hidden="1">
                        <a:extLst>
                          <a:ext uri="{FF2B5EF4-FFF2-40B4-BE49-F238E27FC236}">
                            <a16:creationId xmlns:a16="http://schemas.microsoft.com/office/drawing/2014/main" id="{6C2B82BA-C536-BE7C-3079-A6FF61C6E856}"/>
                          </a:ext>
                        </a:extLst>
                      </p:cNvPr>
                      <p:cNvPicPr/>
                      <p:nvPr/>
                    </p:nvPicPr>
                    <p:blipFill>
                      <a:blip r:embed="rId8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01C93CE-1AFD-149A-638C-92ED16559FB9}"/>
              </a:ext>
            </a:extLst>
          </p:cNvPr>
          <p:cNvSpPr>
            <a:spLocks noGrp="1"/>
          </p:cNvSpPr>
          <p:nvPr>
            <p:ph type="title"/>
          </p:nvPr>
        </p:nvSpPr>
        <p:spPr/>
        <p:txBody>
          <a:bodyPr vert="horz"/>
          <a:lstStyle/>
          <a:p>
            <a:r>
              <a:rPr lang="en-US"/>
              <a:t>Steady-State Batch Study process: 6-month study cadence with continuous planning integration</a:t>
            </a:r>
          </a:p>
        </p:txBody>
      </p:sp>
      <p:sp>
        <p:nvSpPr>
          <p:cNvPr id="4" name="Slide Number Placeholder 3">
            <a:extLst>
              <a:ext uri="{FF2B5EF4-FFF2-40B4-BE49-F238E27FC236}">
                <a16:creationId xmlns:a16="http://schemas.microsoft.com/office/drawing/2014/main" id="{0AED7901-198E-DC76-CFC1-911CD41FAAA1}"/>
              </a:ext>
            </a:extLst>
          </p:cNvPr>
          <p:cNvSpPr>
            <a:spLocks noGrp="1"/>
          </p:cNvSpPr>
          <p:nvPr>
            <p:ph type="sldNum" sz="quarter" idx="4"/>
            <p:custDataLst>
              <p:tags r:id="rId2"/>
            </p:custDataLst>
          </p:nvPr>
        </p:nvSpPr>
        <p:spPr/>
        <p:txBody>
          <a:bodyPr/>
          <a:lstStyle/>
          <a:p>
            <a:fld id="{1D93BD3E-1E9A-4970-A6F7-E7AC52762E0C}" type="slidenum">
              <a:rPr lang="en-US" smtClean="0"/>
              <a:pPr/>
              <a:t>24</a:t>
            </a:fld>
            <a:endParaRPr lang="en-US"/>
          </a:p>
        </p:txBody>
      </p:sp>
      <p:sp>
        <p:nvSpPr>
          <p:cNvPr id="65" name="Text Placeholder 57">
            <a:extLst>
              <a:ext uri="{FF2B5EF4-FFF2-40B4-BE49-F238E27FC236}">
                <a16:creationId xmlns:a16="http://schemas.microsoft.com/office/drawing/2014/main" id="{D067F5F5-E048-AFEA-6AD2-135EB42441F9}"/>
              </a:ext>
            </a:extLst>
          </p:cNvPr>
          <p:cNvSpPr>
            <a:spLocks noGrp="1"/>
          </p:cNvSpPr>
          <p:nvPr>
            <p:custDataLst>
              <p:tags r:id="rId3"/>
            </p:custDataLst>
          </p:nvPr>
        </p:nvSpPr>
        <p:spPr bwMode="auto">
          <a:xfrm>
            <a:off x="1219200" y="1287462"/>
            <a:ext cx="5283200" cy="4889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br>
              <a:rPr lang="en-US" altLang="en-US" sz="1400" b="1">
                <a:effectLst/>
              </a:rPr>
            </a:br>
            <a:r>
              <a:rPr lang="en-US" altLang="en-US" sz="1400" b="1">
                <a:effectLst/>
              </a:rPr>
              <a:t>Year 1</a:t>
            </a:r>
            <a:endParaRPr lang="en-US" sz="1400" b="1"/>
          </a:p>
        </p:txBody>
      </p:sp>
      <p:sp>
        <p:nvSpPr>
          <p:cNvPr id="80" name="Text Placeholder 57">
            <a:extLst>
              <a:ext uri="{FF2B5EF4-FFF2-40B4-BE49-F238E27FC236}">
                <a16:creationId xmlns:a16="http://schemas.microsoft.com/office/drawing/2014/main" id="{CA081A3E-264D-F64F-6648-0E1E89C4DCFB}"/>
              </a:ext>
            </a:extLst>
          </p:cNvPr>
          <p:cNvSpPr>
            <a:spLocks noGrp="1"/>
          </p:cNvSpPr>
          <p:nvPr>
            <p:custDataLst>
              <p:tags r:id="rId4"/>
            </p:custDataLst>
          </p:nvPr>
        </p:nvSpPr>
        <p:spPr bwMode="auto">
          <a:xfrm>
            <a:off x="6502400" y="1287462"/>
            <a:ext cx="5283200" cy="4889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br>
              <a:rPr lang="en-US" altLang="en-US" sz="1400" b="1"/>
            </a:br>
            <a:r>
              <a:rPr lang="en-US" altLang="en-US" sz="1400" b="1"/>
              <a:t>Year 2</a:t>
            </a:r>
            <a:endParaRPr lang="en-US" sz="1400" b="1"/>
          </a:p>
        </p:txBody>
      </p:sp>
      <p:sp>
        <p:nvSpPr>
          <p:cNvPr id="39" name="Text Placeholder 57">
            <a:extLst>
              <a:ext uri="{FF2B5EF4-FFF2-40B4-BE49-F238E27FC236}">
                <a16:creationId xmlns:a16="http://schemas.microsoft.com/office/drawing/2014/main" id="{D067F5F5-E048-AFEA-6AD2-135EB42441F9}"/>
              </a:ext>
            </a:extLst>
          </p:cNvPr>
          <p:cNvSpPr>
            <a:spLocks noGrp="1"/>
          </p:cNvSpPr>
          <p:nvPr>
            <p:custDataLst>
              <p:tags r:id="rId5"/>
            </p:custDataLst>
          </p:nvPr>
        </p:nvSpPr>
        <p:spPr bwMode="auto">
          <a:xfrm>
            <a:off x="1219200" y="1776414"/>
            <a:ext cx="449263"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61BB2101-9A66-49F3-B434-9446DDEA0D3C}" type="datetime'''''''''Ja''''''''''''''''''''''''''''''''''''''''''''''n'''">
              <a:rPr lang="en-US" altLang="en-US" sz="1400" b="1" smtClean="0">
                <a:effectLst/>
              </a:rPr>
              <a:pPr marL="0" lvl="0" indent="0">
                <a:spcBef>
                  <a:spcPct val="0"/>
                </a:spcBef>
                <a:spcAft>
                  <a:spcPct val="0"/>
                </a:spcAft>
                <a:buNone/>
              </a:pPr>
              <a:t>Jan</a:t>
            </a:fld>
            <a:endParaRPr lang="en-US" sz="1400" b="1"/>
          </a:p>
        </p:txBody>
      </p:sp>
      <p:sp>
        <p:nvSpPr>
          <p:cNvPr id="41" name="Text Placeholder 57">
            <a:extLst>
              <a:ext uri="{FF2B5EF4-FFF2-40B4-BE49-F238E27FC236}">
                <a16:creationId xmlns:a16="http://schemas.microsoft.com/office/drawing/2014/main" id="{FB323B05-3F88-4C44-CECA-56B9F2BE0080}"/>
              </a:ext>
            </a:extLst>
          </p:cNvPr>
          <p:cNvSpPr>
            <a:spLocks noGrp="1"/>
          </p:cNvSpPr>
          <p:nvPr>
            <p:custDataLst>
              <p:tags r:id="rId6"/>
            </p:custDataLst>
          </p:nvPr>
        </p:nvSpPr>
        <p:spPr bwMode="auto">
          <a:xfrm>
            <a:off x="1668463" y="1776414"/>
            <a:ext cx="404813"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1DF5BE94-FA7B-471D-96E9-8B2594C34143}" type="datetime'''''''''F''''''e''''''''''''''''b'''''''''">
              <a:rPr lang="en-US" altLang="en-US" sz="1400" b="1" smtClean="0"/>
              <a:pPr marL="0" lvl="0" indent="0">
                <a:spcBef>
                  <a:spcPct val="0"/>
                </a:spcBef>
                <a:spcAft>
                  <a:spcPct val="0"/>
                </a:spcAft>
                <a:buNone/>
              </a:pPr>
              <a:t>Feb</a:t>
            </a:fld>
            <a:endParaRPr lang="en-US" sz="1400" b="1"/>
          </a:p>
        </p:txBody>
      </p:sp>
      <p:sp>
        <p:nvSpPr>
          <p:cNvPr id="42" name="Text Placeholder 57">
            <a:extLst>
              <a:ext uri="{FF2B5EF4-FFF2-40B4-BE49-F238E27FC236}">
                <a16:creationId xmlns:a16="http://schemas.microsoft.com/office/drawing/2014/main" id="{FC6141A0-E6D1-1396-3781-B095A531EA01}"/>
              </a:ext>
            </a:extLst>
          </p:cNvPr>
          <p:cNvSpPr>
            <a:spLocks noGrp="1"/>
          </p:cNvSpPr>
          <p:nvPr>
            <p:custDataLst>
              <p:tags r:id="rId7"/>
            </p:custDataLst>
          </p:nvPr>
        </p:nvSpPr>
        <p:spPr bwMode="auto">
          <a:xfrm>
            <a:off x="2073275" y="1776414"/>
            <a:ext cx="449263"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C2231AAF-05EB-498A-B140-9F3E59DF6493}" type="datetime'''''Ma''''r'''''''''''">
              <a:rPr lang="en-US" altLang="en-US" sz="1400" b="1" smtClean="0"/>
              <a:pPr marL="0" lvl="0" indent="0">
                <a:spcBef>
                  <a:spcPct val="0"/>
                </a:spcBef>
                <a:spcAft>
                  <a:spcPct val="0"/>
                </a:spcAft>
                <a:buNone/>
              </a:pPr>
              <a:t>Mar</a:t>
            </a:fld>
            <a:endParaRPr lang="en-US" sz="1400" b="1"/>
          </a:p>
        </p:txBody>
      </p:sp>
      <p:sp>
        <p:nvSpPr>
          <p:cNvPr id="43" name="Text Placeholder 57">
            <a:extLst>
              <a:ext uri="{FF2B5EF4-FFF2-40B4-BE49-F238E27FC236}">
                <a16:creationId xmlns:a16="http://schemas.microsoft.com/office/drawing/2014/main" id="{6F8B196D-2710-9E61-8D9D-795F1C70F36D}"/>
              </a:ext>
            </a:extLst>
          </p:cNvPr>
          <p:cNvSpPr>
            <a:spLocks noGrp="1"/>
          </p:cNvSpPr>
          <p:nvPr>
            <p:custDataLst>
              <p:tags r:id="rId8"/>
            </p:custDataLst>
          </p:nvPr>
        </p:nvSpPr>
        <p:spPr bwMode="auto">
          <a:xfrm>
            <a:off x="2522538" y="1776414"/>
            <a:ext cx="433388"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BDC92985-9B21-4BE2-91FD-38B9F4722DAD}" type="datetime'''''''''''A''''''''''''''''''p''''''''''''''''''''r'">
              <a:rPr lang="en-US" altLang="en-US" sz="1400" b="1" smtClean="0"/>
              <a:pPr marL="0" lvl="0" indent="0">
                <a:spcBef>
                  <a:spcPct val="0"/>
                </a:spcBef>
                <a:spcAft>
                  <a:spcPct val="0"/>
                </a:spcAft>
                <a:buNone/>
              </a:pPr>
              <a:t>Apr</a:t>
            </a:fld>
            <a:endParaRPr lang="en-US" sz="1400" b="1"/>
          </a:p>
        </p:txBody>
      </p:sp>
      <p:sp>
        <p:nvSpPr>
          <p:cNvPr id="44" name="Text Placeholder 57">
            <a:extLst>
              <a:ext uri="{FF2B5EF4-FFF2-40B4-BE49-F238E27FC236}">
                <a16:creationId xmlns:a16="http://schemas.microsoft.com/office/drawing/2014/main" id="{CE8555BD-05D8-F37A-0599-3A7590FAD879}"/>
              </a:ext>
            </a:extLst>
          </p:cNvPr>
          <p:cNvSpPr>
            <a:spLocks noGrp="1"/>
          </p:cNvSpPr>
          <p:nvPr>
            <p:custDataLst>
              <p:tags r:id="rId9"/>
            </p:custDataLst>
          </p:nvPr>
        </p:nvSpPr>
        <p:spPr bwMode="auto">
          <a:xfrm>
            <a:off x="2955925" y="1776414"/>
            <a:ext cx="449263"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BDB976AB-46C3-40C7-8A53-6EE5A9A5488B}" type="datetime'M''a''''''''''''''''''''''''''''''y'''''''">
              <a:rPr lang="en-US" altLang="en-US" sz="1400" b="1" smtClean="0"/>
              <a:pPr marL="0" lvl="0" indent="0">
                <a:spcBef>
                  <a:spcPct val="0"/>
                </a:spcBef>
                <a:spcAft>
                  <a:spcPct val="0"/>
                </a:spcAft>
                <a:buNone/>
              </a:pPr>
              <a:t>May</a:t>
            </a:fld>
            <a:endParaRPr lang="en-US" sz="1400" b="1"/>
          </a:p>
        </p:txBody>
      </p:sp>
      <p:sp>
        <p:nvSpPr>
          <p:cNvPr id="45" name="Text Placeholder 57">
            <a:extLst>
              <a:ext uri="{FF2B5EF4-FFF2-40B4-BE49-F238E27FC236}">
                <a16:creationId xmlns:a16="http://schemas.microsoft.com/office/drawing/2014/main" id="{D1AF3496-EC46-180E-0D84-0AB017180CC0}"/>
              </a:ext>
            </a:extLst>
          </p:cNvPr>
          <p:cNvSpPr>
            <a:spLocks noGrp="1"/>
          </p:cNvSpPr>
          <p:nvPr>
            <p:custDataLst>
              <p:tags r:id="rId10"/>
            </p:custDataLst>
          </p:nvPr>
        </p:nvSpPr>
        <p:spPr bwMode="auto">
          <a:xfrm>
            <a:off x="3405188" y="1776414"/>
            <a:ext cx="433388"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E903270C-C602-4BD9-B1BA-337192CCDCA6}" type="datetime'''''''''''''''J''''''''u''''''''''''''''''n'''''''''''''''''''">
              <a:rPr lang="en-US" altLang="en-US" sz="1400" b="1" smtClean="0"/>
              <a:pPr marL="0" lvl="0" indent="0">
                <a:spcBef>
                  <a:spcPct val="0"/>
                </a:spcBef>
                <a:spcAft>
                  <a:spcPct val="0"/>
                </a:spcAft>
                <a:buNone/>
              </a:pPr>
              <a:t>Jun</a:t>
            </a:fld>
            <a:endParaRPr lang="en-US" sz="1400" b="1"/>
          </a:p>
        </p:txBody>
      </p:sp>
      <p:sp>
        <p:nvSpPr>
          <p:cNvPr id="46" name="Text Placeholder 57">
            <a:extLst>
              <a:ext uri="{FF2B5EF4-FFF2-40B4-BE49-F238E27FC236}">
                <a16:creationId xmlns:a16="http://schemas.microsoft.com/office/drawing/2014/main" id="{0D6526AF-2A2C-0E1F-90FC-2AC1A43E9BCF}"/>
              </a:ext>
            </a:extLst>
          </p:cNvPr>
          <p:cNvSpPr>
            <a:spLocks noGrp="1"/>
          </p:cNvSpPr>
          <p:nvPr>
            <p:custDataLst>
              <p:tags r:id="rId11"/>
            </p:custDataLst>
          </p:nvPr>
        </p:nvSpPr>
        <p:spPr bwMode="auto">
          <a:xfrm>
            <a:off x="3838575" y="1776414"/>
            <a:ext cx="449263"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E5ED7AF8-A3EB-45E9-8B2C-598973F2860C}" type="datetime'''''J''''u''''''''''''l'''''''''''">
              <a:rPr lang="en-US" altLang="en-US" sz="1400" b="1" smtClean="0"/>
              <a:pPr marL="0" lvl="0" indent="0">
                <a:spcBef>
                  <a:spcPct val="0"/>
                </a:spcBef>
                <a:spcAft>
                  <a:spcPct val="0"/>
                </a:spcAft>
                <a:buNone/>
              </a:pPr>
              <a:t>Jul</a:t>
            </a:fld>
            <a:endParaRPr lang="en-US" sz="1400" b="1"/>
          </a:p>
        </p:txBody>
      </p:sp>
      <p:sp>
        <p:nvSpPr>
          <p:cNvPr id="47" name="Text Placeholder 57">
            <a:extLst>
              <a:ext uri="{FF2B5EF4-FFF2-40B4-BE49-F238E27FC236}">
                <a16:creationId xmlns:a16="http://schemas.microsoft.com/office/drawing/2014/main" id="{58A9174B-4E42-48F3-15B4-0084F9CACBBE}"/>
              </a:ext>
            </a:extLst>
          </p:cNvPr>
          <p:cNvSpPr>
            <a:spLocks noGrp="1"/>
          </p:cNvSpPr>
          <p:nvPr>
            <p:custDataLst>
              <p:tags r:id="rId12"/>
            </p:custDataLst>
          </p:nvPr>
        </p:nvSpPr>
        <p:spPr bwMode="auto">
          <a:xfrm>
            <a:off x="4287838" y="1776414"/>
            <a:ext cx="449263"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43E81669-2800-4E5B-AA86-6EC6EED6F979}" type="datetime'''''''''A''''''''''''''''''''''''''''''''''u''''''g'">
              <a:rPr lang="en-US" altLang="en-US" sz="1400" b="1" smtClean="0"/>
              <a:pPr marL="0" lvl="0" indent="0">
                <a:spcBef>
                  <a:spcPct val="0"/>
                </a:spcBef>
                <a:spcAft>
                  <a:spcPct val="0"/>
                </a:spcAft>
                <a:buNone/>
              </a:pPr>
              <a:t>Aug</a:t>
            </a:fld>
            <a:endParaRPr lang="en-US" sz="1400" b="1"/>
          </a:p>
        </p:txBody>
      </p:sp>
      <p:sp>
        <p:nvSpPr>
          <p:cNvPr id="48" name="Text Placeholder 57">
            <a:extLst>
              <a:ext uri="{FF2B5EF4-FFF2-40B4-BE49-F238E27FC236}">
                <a16:creationId xmlns:a16="http://schemas.microsoft.com/office/drawing/2014/main" id="{79AEC637-D5AB-5DED-217A-AECA24FBEF92}"/>
              </a:ext>
            </a:extLst>
          </p:cNvPr>
          <p:cNvSpPr>
            <a:spLocks noGrp="1"/>
          </p:cNvSpPr>
          <p:nvPr>
            <p:custDataLst>
              <p:tags r:id="rId13"/>
            </p:custDataLst>
          </p:nvPr>
        </p:nvSpPr>
        <p:spPr bwMode="auto">
          <a:xfrm>
            <a:off x="4737100" y="1776414"/>
            <a:ext cx="433388"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8EF349D6-D146-4E4B-A18F-370EF92D5E2C}" type="datetime'''''''''''''''''''''''''''''''Sep'''''''''">
              <a:rPr lang="en-US" altLang="en-US" sz="1400" b="1" smtClean="0"/>
              <a:pPr marL="0" lvl="0" indent="0">
                <a:spcBef>
                  <a:spcPct val="0"/>
                </a:spcBef>
                <a:spcAft>
                  <a:spcPct val="0"/>
                </a:spcAft>
                <a:buNone/>
              </a:pPr>
              <a:t>Sep</a:t>
            </a:fld>
            <a:endParaRPr lang="en-US" sz="1400" b="1"/>
          </a:p>
        </p:txBody>
      </p:sp>
      <p:sp>
        <p:nvSpPr>
          <p:cNvPr id="49" name="Text Placeholder 57">
            <a:extLst>
              <a:ext uri="{FF2B5EF4-FFF2-40B4-BE49-F238E27FC236}">
                <a16:creationId xmlns:a16="http://schemas.microsoft.com/office/drawing/2014/main" id="{7DC03369-53C3-48D5-F73D-99012A50E638}"/>
              </a:ext>
            </a:extLst>
          </p:cNvPr>
          <p:cNvSpPr>
            <a:spLocks noGrp="1"/>
          </p:cNvSpPr>
          <p:nvPr>
            <p:custDataLst>
              <p:tags r:id="rId14"/>
            </p:custDataLst>
          </p:nvPr>
        </p:nvSpPr>
        <p:spPr bwMode="auto">
          <a:xfrm>
            <a:off x="5170488" y="1776414"/>
            <a:ext cx="449263"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E72246CA-1CD8-48D0-9EE8-AD38F506C640}" type="datetime'''''O''''''''''''c''''''''''''''''t'''''''''''''''''''''''''">
              <a:rPr lang="en-US" altLang="en-US" sz="1400" b="1" smtClean="0"/>
              <a:pPr marL="0" lvl="0" indent="0">
                <a:spcBef>
                  <a:spcPct val="0"/>
                </a:spcBef>
                <a:spcAft>
                  <a:spcPct val="0"/>
                </a:spcAft>
                <a:buNone/>
              </a:pPr>
              <a:t>Oct</a:t>
            </a:fld>
            <a:endParaRPr lang="en-US" sz="1400" b="1"/>
          </a:p>
        </p:txBody>
      </p:sp>
      <p:sp>
        <p:nvSpPr>
          <p:cNvPr id="50" name="Text Placeholder 57">
            <a:extLst>
              <a:ext uri="{FF2B5EF4-FFF2-40B4-BE49-F238E27FC236}">
                <a16:creationId xmlns:a16="http://schemas.microsoft.com/office/drawing/2014/main" id="{99F99A89-4FEE-1DE8-BCA8-B76403639A7A}"/>
              </a:ext>
            </a:extLst>
          </p:cNvPr>
          <p:cNvSpPr>
            <a:spLocks noGrp="1"/>
          </p:cNvSpPr>
          <p:nvPr>
            <p:custDataLst>
              <p:tags r:id="rId15"/>
            </p:custDataLst>
          </p:nvPr>
        </p:nvSpPr>
        <p:spPr bwMode="auto">
          <a:xfrm>
            <a:off x="5619750" y="1776414"/>
            <a:ext cx="433388"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506B043B-B170-4E70-B9D0-9DA637ABF341}" type="datetime'''N''''''''ov'''''''''''''''''''''''''">
              <a:rPr lang="en-US" altLang="en-US" sz="1400" b="1" smtClean="0"/>
              <a:pPr marL="0" lvl="0" indent="0">
                <a:spcBef>
                  <a:spcPct val="0"/>
                </a:spcBef>
                <a:spcAft>
                  <a:spcPct val="0"/>
                </a:spcAft>
                <a:buNone/>
              </a:pPr>
              <a:t>Nov</a:t>
            </a:fld>
            <a:endParaRPr lang="en-US" sz="1400" b="1"/>
          </a:p>
        </p:txBody>
      </p:sp>
      <p:sp>
        <p:nvSpPr>
          <p:cNvPr id="51" name="Text Placeholder 57">
            <a:extLst>
              <a:ext uri="{FF2B5EF4-FFF2-40B4-BE49-F238E27FC236}">
                <a16:creationId xmlns:a16="http://schemas.microsoft.com/office/drawing/2014/main" id="{2A3ED4CC-8004-4CC8-BBA8-910E7539565A}"/>
              </a:ext>
            </a:extLst>
          </p:cNvPr>
          <p:cNvSpPr>
            <a:spLocks noGrp="1"/>
          </p:cNvSpPr>
          <p:nvPr>
            <p:custDataLst>
              <p:tags r:id="rId16"/>
            </p:custDataLst>
          </p:nvPr>
        </p:nvSpPr>
        <p:spPr bwMode="auto">
          <a:xfrm>
            <a:off x="6053138" y="1776414"/>
            <a:ext cx="449263"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ADB4E810-6444-4D6A-A80C-955C7AE74F76}" type="datetime'''''''''''''D''''''''''''e''''''''''''''c'''''''''''''">
              <a:rPr lang="en-US" altLang="en-US" sz="1400" b="1" smtClean="0"/>
              <a:pPr marL="0" lvl="0" indent="0">
                <a:spcBef>
                  <a:spcPct val="0"/>
                </a:spcBef>
                <a:spcAft>
                  <a:spcPct val="0"/>
                </a:spcAft>
                <a:buNone/>
              </a:pPr>
              <a:t>Dec</a:t>
            </a:fld>
            <a:endParaRPr lang="en-US" sz="1400" b="1"/>
          </a:p>
        </p:txBody>
      </p:sp>
      <p:sp>
        <p:nvSpPr>
          <p:cNvPr id="52" name="Text Placeholder 57">
            <a:extLst>
              <a:ext uri="{FF2B5EF4-FFF2-40B4-BE49-F238E27FC236}">
                <a16:creationId xmlns:a16="http://schemas.microsoft.com/office/drawing/2014/main" id="{BC0E9850-2B9E-C0DF-B65F-45691595AB8E}"/>
              </a:ext>
            </a:extLst>
          </p:cNvPr>
          <p:cNvSpPr>
            <a:spLocks noGrp="1"/>
          </p:cNvSpPr>
          <p:nvPr>
            <p:custDataLst>
              <p:tags r:id="rId17"/>
            </p:custDataLst>
          </p:nvPr>
        </p:nvSpPr>
        <p:spPr bwMode="auto">
          <a:xfrm>
            <a:off x="6502400" y="1776414"/>
            <a:ext cx="449263"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FBB46909-56C0-4301-8201-D329AB57E668}" type="datetime'J''a''''''''''''''''''''''''''''''''''''''''''''n'''''''''''''">
              <a:rPr lang="en-US" altLang="en-US" sz="1400" b="1" smtClean="0"/>
              <a:pPr marL="0" lvl="0" indent="0">
                <a:spcBef>
                  <a:spcPct val="0"/>
                </a:spcBef>
                <a:spcAft>
                  <a:spcPct val="0"/>
                </a:spcAft>
                <a:buNone/>
              </a:pPr>
              <a:t>Jan</a:t>
            </a:fld>
            <a:endParaRPr lang="en-US" sz="1400" b="1"/>
          </a:p>
        </p:txBody>
      </p:sp>
      <p:sp>
        <p:nvSpPr>
          <p:cNvPr id="53" name="Text Placeholder 57">
            <a:extLst>
              <a:ext uri="{FF2B5EF4-FFF2-40B4-BE49-F238E27FC236}">
                <a16:creationId xmlns:a16="http://schemas.microsoft.com/office/drawing/2014/main" id="{711744B8-7790-85E2-7350-5332FE5DCC7F}"/>
              </a:ext>
            </a:extLst>
          </p:cNvPr>
          <p:cNvSpPr>
            <a:spLocks noGrp="1"/>
          </p:cNvSpPr>
          <p:nvPr>
            <p:custDataLst>
              <p:tags r:id="rId18"/>
            </p:custDataLst>
          </p:nvPr>
        </p:nvSpPr>
        <p:spPr bwMode="auto">
          <a:xfrm>
            <a:off x="6951663" y="1776414"/>
            <a:ext cx="404813"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AC6C274D-1C1F-4DD0-A9AE-2972577C4189}" type="datetime'''''''''''''F''''''e''''''''b'''''''''''">
              <a:rPr lang="en-US" altLang="en-US" sz="1400" b="1" smtClean="0"/>
              <a:pPr marL="0" lvl="0" indent="0">
                <a:spcBef>
                  <a:spcPct val="0"/>
                </a:spcBef>
                <a:spcAft>
                  <a:spcPct val="0"/>
                </a:spcAft>
                <a:buNone/>
              </a:pPr>
              <a:t>Feb</a:t>
            </a:fld>
            <a:endParaRPr lang="en-US" sz="1400" b="1"/>
          </a:p>
        </p:txBody>
      </p:sp>
      <p:sp>
        <p:nvSpPr>
          <p:cNvPr id="54" name="Text Placeholder 57">
            <a:extLst>
              <a:ext uri="{FF2B5EF4-FFF2-40B4-BE49-F238E27FC236}">
                <a16:creationId xmlns:a16="http://schemas.microsoft.com/office/drawing/2014/main" id="{441452CA-E008-2F41-0CC0-071C7AA6DADF}"/>
              </a:ext>
            </a:extLst>
          </p:cNvPr>
          <p:cNvSpPr>
            <a:spLocks noGrp="1"/>
          </p:cNvSpPr>
          <p:nvPr>
            <p:custDataLst>
              <p:tags r:id="rId19"/>
            </p:custDataLst>
          </p:nvPr>
        </p:nvSpPr>
        <p:spPr bwMode="auto">
          <a:xfrm>
            <a:off x="7356475" y="1776414"/>
            <a:ext cx="449263"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96BAEB17-A24B-45B3-A121-CBBBED45D489}" type="datetime'''''''''''''''''''M''''''''''''''''a''''r'''''''''''''''''">
              <a:rPr lang="en-US" altLang="en-US" sz="1400" b="1" smtClean="0"/>
              <a:pPr marL="0" lvl="0" indent="0">
                <a:spcBef>
                  <a:spcPct val="0"/>
                </a:spcBef>
                <a:spcAft>
                  <a:spcPct val="0"/>
                </a:spcAft>
                <a:buNone/>
              </a:pPr>
              <a:t>Mar</a:t>
            </a:fld>
            <a:endParaRPr lang="en-US" sz="1400" b="1"/>
          </a:p>
        </p:txBody>
      </p:sp>
      <p:sp>
        <p:nvSpPr>
          <p:cNvPr id="55" name="Text Placeholder 57">
            <a:extLst>
              <a:ext uri="{FF2B5EF4-FFF2-40B4-BE49-F238E27FC236}">
                <a16:creationId xmlns:a16="http://schemas.microsoft.com/office/drawing/2014/main" id="{C9D17BE3-69F5-D902-7A8F-1057946D607A}"/>
              </a:ext>
            </a:extLst>
          </p:cNvPr>
          <p:cNvSpPr>
            <a:spLocks noGrp="1"/>
          </p:cNvSpPr>
          <p:nvPr>
            <p:custDataLst>
              <p:tags r:id="rId20"/>
            </p:custDataLst>
          </p:nvPr>
        </p:nvSpPr>
        <p:spPr bwMode="auto">
          <a:xfrm>
            <a:off x="7805738" y="1776414"/>
            <a:ext cx="433388"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A539BBB1-DC9D-4AFC-9432-9FF27429BF13}" type="datetime'''''''''''''A''''''''''''''''''''''''p''''''''''''r'''''''">
              <a:rPr lang="en-US" altLang="en-US" sz="1400" b="1" smtClean="0"/>
              <a:pPr marL="0" lvl="0" indent="0">
                <a:spcBef>
                  <a:spcPct val="0"/>
                </a:spcBef>
                <a:spcAft>
                  <a:spcPct val="0"/>
                </a:spcAft>
                <a:buNone/>
              </a:pPr>
              <a:t>Apr</a:t>
            </a:fld>
            <a:endParaRPr lang="en-US" sz="1400" b="1"/>
          </a:p>
        </p:txBody>
      </p:sp>
      <p:sp>
        <p:nvSpPr>
          <p:cNvPr id="61" name="Text Placeholder 57">
            <a:extLst>
              <a:ext uri="{FF2B5EF4-FFF2-40B4-BE49-F238E27FC236}">
                <a16:creationId xmlns:a16="http://schemas.microsoft.com/office/drawing/2014/main" id="{18C0F24F-2FEA-E0FB-8226-8A0054D5FBF5}"/>
              </a:ext>
            </a:extLst>
          </p:cNvPr>
          <p:cNvSpPr>
            <a:spLocks noGrp="1"/>
          </p:cNvSpPr>
          <p:nvPr>
            <p:custDataLst>
              <p:tags r:id="rId21"/>
            </p:custDataLst>
          </p:nvPr>
        </p:nvSpPr>
        <p:spPr bwMode="auto">
          <a:xfrm>
            <a:off x="8239125" y="1776414"/>
            <a:ext cx="449263"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EC78F302-EFA4-4990-BB87-A42EAF571AF8}" type="datetime'''''M''a''''''''''''''y'''''''''''''''''''''''''''''''''''">
              <a:rPr lang="en-US" altLang="en-US" sz="1400" b="1" smtClean="0"/>
              <a:pPr marL="0" lvl="0" indent="0">
                <a:spcBef>
                  <a:spcPct val="0"/>
                </a:spcBef>
                <a:spcAft>
                  <a:spcPct val="0"/>
                </a:spcAft>
                <a:buNone/>
              </a:pPr>
              <a:t>May</a:t>
            </a:fld>
            <a:endParaRPr lang="en-US" sz="1400" b="1"/>
          </a:p>
        </p:txBody>
      </p:sp>
      <p:sp>
        <p:nvSpPr>
          <p:cNvPr id="62" name="Text Placeholder 57">
            <a:extLst>
              <a:ext uri="{FF2B5EF4-FFF2-40B4-BE49-F238E27FC236}">
                <a16:creationId xmlns:a16="http://schemas.microsoft.com/office/drawing/2014/main" id="{6E7EBE1A-F49F-1549-1E53-E2C29C10F94C}"/>
              </a:ext>
            </a:extLst>
          </p:cNvPr>
          <p:cNvSpPr>
            <a:spLocks noGrp="1"/>
          </p:cNvSpPr>
          <p:nvPr>
            <p:custDataLst>
              <p:tags r:id="rId22"/>
            </p:custDataLst>
          </p:nvPr>
        </p:nvSpPr>
        <p:spPr bwMode="auto">
          <a:xfrm>
            <a:off x="8688388" y="1776414"/>
            <a:ext cx="433388"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C753ADD7-59D7-467B-B9B4-A4870775FD5C}" type="datetime'''''''''''''''''''''''''J''''''''''u''''''n'''''''''">
              <a:rPr lang="en-US" altLang="en-US" sz="1400" b="1" smtClean="0"/>
              <a:pPr marL="0" lvl="0" indent="0">
                <a:spcBef>
                  <a:spcPct val="0"/>
                </a:spcBef>
                <a:spcAft>
                  <a:spcPct val="0"/>
                </a:spcAft>
                <a:buNone/>
              </a:pPr>
              <a:t>Jun</a:t>
            </a:fld>
            <a:endParaRPr lang="en-US" sz="1400" b="1"/>
          </a:p>
        </p:txBody>
      </p:sp>
      <p:sp>
        <p:nvSpPr>
          <p:cNvPr id="63" name="Text Placeholder 57">
            <a:extLst>
              <a:ext uri="{FF2B5EF4-FFF2-40B4-BE49-F238E27FC236}">
                <a16:creationId xmlns:a16="http://schemas.microsoft.com/office/drawing/2014/main" id="{CF376C0D-91BC-036F-145B-D0CE9A00EEDD}"/>
              </a:ext>
            </a:extLst>
          </p:cNvPr>
          <p:cNvSpPr>
            <a:spLocks noGrp="1"/>
          </p:cNvSpPr>
          <p:nvPr>
            <p:custDataLst>
              <p:tags r:id="rId23"/>
            </p:custDataLst>
          </p:nvPr>
        </p:nvSpPr>
        <p:spPr bwMode="auto">
          <a:xfrm>
            <a:off x="9121775" y="1776414"/>
            <a:ext cx="449263"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740EEB44-FFB4-41DE-A106-17F1DACC8BA4}" type="datetime'''''''''''''J''''''''u''''''''l'''''''''''''''''''''''''''">
              <a:rPr lang="en-US" altLang="en-US" sz="1400" b="1" smtClean="0"/>
              <a:pPr marL="0" lvl="0" indent="0">
                <a:spcBef>
                  <a:spcPct val="0"/>
                </a:spcBef>
                <a:spcAft>
                  <a:spcPct val="0"/>
                </a:spcAft>
                <a:buNone/>
              </a:pPr>
              <a:t>Jul</a:t>
            </a:fld>
            <a:endParaRPr lang="en-US" sz="1400" b="1"/>
          </a:p>
        </p:txBody>
      </p:sp>
      <p:sp>
        <p:nvSpPr>
          <p:cNvPr id="64" name="Text Placeholder 57">
            <a:extLst>
              <a:ext uri="{FF2B5EF4-FFF2-40B4-BE49-F238E27FC236}">
                <a16:creationId xmlns:a16="http://schemas.microsoft.com/office/drawing/2014/main" id="{C59A9DBA-6A4A-65C9-4E90-FB123C929D40}"/>
              </a:ext>
            </a:extLst>
          </p:cNvPr>
          <p:cNvSpPr>
            <a:spLocks noGrp="1"/>
          </p:cNvSpPr>
          <p:nvPr>
            <p:custDataLst>
              <p:tags r:id="rId24"/>
            </p:custDataLst>
          </p:nvPr>
        </p:nvSpPr>
        <p:spPr bwMode="auto">
          <a:xfrm>
            <a:off x="9571038" y="1776414"/>
            <a:ext cx="449263"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712A86EE-EF3E-4CF1-82ED-C24F870477B0}" type="datetime'''''''''''A''''''''''''''''''''''''''''''u''''g'''">
              <a:rPr lang="en-US" altLang="en-US" sz="1400" b="1" smtClean="0"/>
              <a:pPr marL="0" lvl="0" indent="0">
                <a:spcBef>
                  <a:spcPct val="0"/>
                </a:spcBef>
                <a:spcAft>
                  <a:spcPct val="0"/>
                </a:spcAft>
                <a:buNone/>
              </a:pPr>
              <a:t>Aug</a:t>
            </a:fld>
            <a:endParaRPr lang="en-US" sz="1400" b="1"/>
          </a:p>
        </p:txBody>
      </p:sp>
      <p:sp>
        <p:nvSpPr>
          <p:cNvPr id="66" name="Text Placeholder 57">
            <a:extLst>
              <a:ext uri="{FF2B5EF4-FFF2-40B4-BE49-F238E27FC236}">
                <a16:creationId xmlns:a16="http://schemas.microsoft.com/office/drawing/2014/main" id="{45D9E059-4BC6-569E-6D08-6C1A5530BA12}"/>
              </a:ext>
            </a:extLst>
          </p:cNvPr>
          <p:cNvSpPr>
            <a:spLocks noGrp="1"/>
          </p:cNvSpPr>
          <p:nvPr>
            <p:custDataLst>
              <p:tags r:id="rId25"/>
            </p:custDataLst>
          </p:nvPr>
        </p:nvSpPr>
        <p:spPr bwMode="auto">
          <a:xfrm>
            <a:off x="10020300" y="1776414"/>
            <a:ext cx="433388"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F450FEF1-1683-4079-A9FE-8F3E375E7111}" type="datetime'''S''e''p'''''''''''''''">
              <a:rPr lang="en-US" altLang="en-US" sz="1400" b="1" smtClean="0"/>
              <a:pPr marL="0" lvl="0" indent="0">
                <a:spcBef>
                  <a:spcPct val="0"/>
                </a:spcBef>
                <a:spcAft>
                  <a:spcPct val="0"/>
                </a:spcAft>
                <a:buNone/>
              </a:pPr>
              <a:t>Sep</a:t>
            </a:fld>
            <a:endParaRPr lang="en-US" sz="1400" b="1"/>
          </a:p>
        </p:txBody>
      </p:sp>
      <p:sp>
        <p:nvSpPr>
          <p:cNvPr id="67" name="Text Placeholder 57">
            <a:extLst>
              <a:ext uri="{FF2B5EF4-FFF2-40B4-BE49-F238E27FC236}">
                <a16:creationId xmlns:a16="http://schemas.microsoft.com/office/drawing/2014/main" id="{E19F1CF3-0ED3-9174-A9FA-907516EAC188}"/>
              </a:ext>
            </a:extLst>
          </p:cNvPr>
          <p:cNvSpPr>
            <a:spLocks noGrp="1"/>
          </p:cNvSpPr>
          <p:nvPr>
            <p:custDataLst>
              <p:tags r:id="rId26"/>
            </p:custDataLst>
          </p:nvPr>
        </p:nvSpPr>
        <p:spPr bwMode="auto">
          <a:xfrm>
            <a:off x="10453688" y="1776414"/>
            <a:ext cx="449263"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40DFA2D5-23B2-4A1C-9C05-A1DFFD76738B}" type="datetime'''''''''''''''''''''''''''''''''''O''c''''t'''''''">
              <a:rPr lang="en-US" altLang="en-US" sz="1400" b="1" smtClean="0"/>
              <a:pPr marL="0" lvl="0" indent="0">
                <a:spcBef>
                  <a:spcPct val="0"/>
                </a:spcBef>
                <a:spcAft>
                  <a:spcPct val="0"/>
                </a:spcAft>
                <a:buNone/>
              </a:pPr>
              <a:t>Oct</a:t>
            </a:fld>
            <a:endParaRPr lang="en-US" sz="1400" b="1"/>
          </a:p>
        </p:txBody>
      </p:sp>
      <p:sp>
        <p:nvSpPr>
          <p:cNvPr id="68" name="Text Placeholder 57">
            <a:extLst>
              <a:ext uri="{FF2B5EF4-FFF2-40B4-BE49-F238E27FC236}">
                <a16:creationId xmlns:a16="http://schemas.microsoft.com/office/drawing/2014/main" id="{25C1FDEF-200E-CC62-9D5B-5E0AB4E4EFD6}"/>
              </a:ext>
            </a:extLst>
          </p:cNvPr>
          <p:cNvSpPr>
            <a:spLocks noGrp="1"/>
          </p:cNvSpPr>
          <p:nvPr>
            <p:custDataLst>
              <p:tags r:id="rId27"/>
            </p:custDataLst>
          </p:nvPr>
        </p:nvSpPr>
        <p:spPr bwMode="auto">
          <a:xfrm>
            <a:off x="10902950" y="1776414"/>
            <a:ext cx="433388"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AE3A1C35-29DA-4241-B565-F02C6A68F0EC}" type="datetime'''''''''N''''''''''o''''''''''''''v'''''''''''''''''''''''''">
              <a:rPr lang="en-US" altLang="en-US" sz="1400" b="1" smtClean="0"/>
              <a:pPr marL="0" lvl="0" indent="0">
                <a:spcBef>
                  <a:spcPct val="0"/>
                </a:spcBef>
                <a:spcAft>
                  <a:spcPct val="0"/>
                </a:spcAft>
                <a:buNone/>
              </a:pPr>
              <a:t>Nov</a:t>
            </a:fld>
            <a:endParaRPr lang="en-US" sz="1400" b="1"/>
          </a:p>
        </p:txBody>
      </p:sp>
      <p:sp>
        <p:nvSpPr>
          <p:cNvPr id="69" name="Text Placeholder 57">
            <a:extLst>
              <a:ext uri="{FF2B5EF4-FFF2-40B4-BE49-F238E27FC236}">
                <a16:creationId xmlns:a16="http://schemas.microsoft.com/office/drawing/2014/main" id="{DA2F8D1D-2962-4916-6F67-237D768A93B8}"/>
              </a:ext>
            </a:extLst>
          </p:cNvPr>
          <p:cNvSpPr>
            <a:spLocks noGrp="1"/>
          </p:cNvSpPr>
          <p:nvPr>
            <p:custDataLst>
              <p:tags r:id="rId28"/>
            </p:custDataLst>
          </p:nvPr>
        </p:nvSpPr>
        <p:spPr bwMode="auto">
          <a:xfrm>
            <a:off x="11336338" y="1776414"/>
            <a:ext cx="449263"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BE96C50B-85F6-42F1-92BF-A2708B635200}" type="datetime'''''''''''''''De''''''''''''''''''''c'''''''''''''''''''''''''">
              <a:rPr lang="en-US" altLang="en-US" sz="1400" b="1" smtClean="0"/>
              <a:pPr marL="0" lvl="0" indent="0">
                <a:spcBef>
                  <a:spcPct val="0"/>
                </a:spcBef>
                <a:spcAft>
                  <a:spcPct val="0"/>
                </a:spcAft>
                <a:buNone/>
              </a:pPr>
              <a:t>Dec</a:t>
            </a:fld>
            <a:endParaRPr lang="en-US" sz="1400" b="1"/>
          </a:p>
        </p:txBody>
      </p:sp>
      <p:cxnSp>
        <p:nvCxnSpPr>
          <p:cNvPr id="70" name="Straight Connector 69">
            <a:extLst>
              <a:ext uri="{FF2B5EF4-FFF2-40B4-BE49-F238E27FC236}">
                <a16:creationId xmlns:a16="http://schemas.microsoft.com/office/drawing/2014/main" id="{4699829A-9961-5939-D8EB-8E3E369DDD40}"/>
              </a:ext>
            </a:extLst>
          </p:cNvPr>
          <p:cNvCxnSpPr/>
          <p:nvPr>
            <p:custDataLst>
              <p:tags r:id="rId29"/>
            </p:custDataLst>
          </p:nvPr>
        </p:nvCxnSpPr>
        <p:spPr bwMode="auto">
          <a:xfrm flipH="1">
            <a:off x="1163638" y="1776413"/>
            <a:ext cx="5338762"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D91DDD2C-6D54-732D-D166-DFD773689780}"/>
              </a:ext>
            </a:extLst>
          </p:cNvPr>
          <p:cNvCxnSpPr/>
          <p:nvPr>
            <p:custDataLst>
              <p:tags r:id="rId30"/>
            </p:custDataLst>
          </p:nvPr>
        </p:nvCxnSpPr>
        <p:spPr bwMode="auto">
          <a:xfrm flipH="1">
            <a:off x="6446838" y="1776413"/>
            <a:ext cx="5338762"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9" name="Straight Connector 188">
            <a:extLst>
              <a:ext uri="{FF2B5EF4-FFF2-40B4-BE49-F238E27FC236}">
                <a16:creationId xmlns:a16="http://schemas.microsoft.com/office/drawing/2014/main" id="{7DA67C11-1E77-81C2-D918-6261D39A8087}"/>
              </a:ext>
            </a:extLst>
          </p:cNvPr>
          <p:cNvCxnSpPr/>
          <p:nvPr>
            <p:custDataLst>
              <p:tags r:id="rId31"/>
            </p:custDataLst>
          </p:nvPr>
        </p:nvCxnSpPr>
        <p:spPr bwMode="auto">
          <a:xfrm>
            <a:off x="6502400" y="2052638"/>
            <a:ext cx="0" cy="27305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8" name="Straight Connector 207">
            <a:extLst>
              <a:ext uri="{FF2B5EF4-FFF2-40B4-BE49-F238E27FC236}">
                <a16:creationId xmlns:a16="http://schemas.microsoft.com/office/drawing/2014/main" id="{5D7356CD-535F-B824-0121-E4F0DE31C64C}"/>
              </a:ext>
            </a:extLst>
          </p:cNvPr>
          <p:cNvCxnSpPr/>
          <p:nvPr>
            <p:custDataLst>
              <p:tags r:id="rId32"/>
            </p:custDataLst>
          </p:nvPr>
        </p:nvCxnSpPr>
        <p:spPr bwMode="auto">
          <a:xfrm>
            <a:off x="6502400" y="2955925"/>
            <a:ext cx="0" cy="262255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FA60DEB8-18D7-EC8A-F4FB-C50F99EE5EF2}"/>
              </a:ext>
            </a:extLst>
          </p:cNvPr>
          <p:cNvCxnSpPr/>
          <p:nvPr>
            <p:custDataLst>
              <p:tags r:id="rId33"/>
            </p:custDataLst>
          </p:nvPr>
        </p:nvCxnSpPr>
        <p:spPr bwMode="auto">
          <a:xfrm>
            <a:off x="11785600" y="2052638"/>
            <a:ext cx="0" cy="35258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6F43537B-C629-B966-1CC6-D0B652DE3AF1}"/>
              </a:ext>
            </a:extLst>
          </p:cNvPr>
          <p:cNvCxnSpPr/>
          <p:nvPr>
            <p:custDataLst>
              <p:tags r:id="rId34"/>
            </p:custDataLst>
          </p:nvPr>
        </p:nvCxnSpPr>
        <p:spPr bwMode="auto">
          <a:xfrm>
            <a:off x="1219200" y="2052638"/>
            <a:ext cx="0" cy="35258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54BAB703-E508-F087-C83E-BA6A9668C320}"/>
              </a:ext>
            </a:extLst>
          </p:cNvPr>
          <p:cNvCxnSpPr/>
          <p:nvPr>
            <p:custDataLst>
              <p:tags r:id="rId35"/>
            </p:custDataLst>
          </p:nvPr>
        </p:nvCxnSpPr>
        <p:spPr bwMode="auto">
          <a:xfrm>
            <a:off x="7805738" y="2052638"/>
            <a:ext cx="0" cy="273050"/>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8" name="Straight Connector 227">
            <a:extLst>
              <a:ext uri="{FF2B5EF4-FFF2-40B4-BE49-F238E27FC236}">
                <a16:creationId xmlns:a16="http://schemas.microsoft.com/office/drawing/2014/main" id="{356A468E-29D0-96F4-8C9E-3B0656F3720E}"/>
              </a:ext>
            </a:extLst>
          </p:cNvPr>
          <p:cNvCxnSpPr/>
          <p:nvPr>
            <p:custDataLst>
              <p:tags r:id="rId36"/>
            </p:custDataLst>
          </p:nvPr>
        </p:nvCxnSpPr>
        <p:spPr bwMode="auto">
          <a:xfrm>
            <a:off x="7805738" y="2955925"/>
            <a:ext cx="0" cy="2622550"/>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2D1EF0D6-3546-A605-C7B5-C23FCAAF13B3}"/>
              </a:ext>
            </a:extLst>
          </p:cNvPr>
          <p:cNvCxnSpPr/>
          <p:nvPr>
            <p:custDataLst>
              <p:tags r:id="rId37"/>
            </p:custDataLst>
          </p:nvPr>
        </p:nvCxnSpPr>
        <p:spPr bwMode="auto">
          <a:xfrm>
            <a:off x="8239125"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D22B8C34-843F-C3D3-A9B8-2D7565ADF453}"/>
              </a:ext>
            </a:extLst>
          </p:cNvPr>
          <p:cNvCxnSpPr/>
          <p:nvPr>
            <p:custDataLst>
              <p:tags r:id="rId38"/>
            </p:custDataLst>
          </p:nvPr>
        </p:nvCxnSpPr>
        <p:spPr bwMode="auto">
          <a:xfrm>
            <a:off x="8688388"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9A2E05B3-C07A-E270-9259-D90004F717F6}"/>
              </a:ext>
            </a:extLst>
          </p:cNvPr>
          <p:cNvCxnSpPr/>
          <p:nvPr>
            <p:custDataLst>
              <p:tags r:id="rId39"/>
            </p:custDataLst>
          </p:nvPr>
        </p:nvCxnSpPr>
        <p:spPr bwMode="auto">
          <a:xfrm>
            <a:off x="9121775" y="2052637"/>
            <a:ext cx="0" cy="144938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59FE2152-A589-EF6E-378C-C165D96F0A76}"/>
              </a:ext>
            </a:extLst>
          </p:cNvPr>
          <p:cNvCxnSpPr/>
          <p:nvPr>
            <p:custDataLst>
              <p:tags r:id="rId40"/>
            </p:custDataLst>
          </p:nvPr>
        </p:nvCxnSpPr>
        <p:spPr bwMode="auto">
          <a:xfrm>
            <a:off x="9571038" y="2052637"/>
            <a:ext cx="0" cy="144938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94CA6355-418D-3CB7-12B9-C55BD70B8EEA}"/>
              </a:ext>
            </a:extLst>
          </p:cNvPr>
          <p:cNvCxnSpPr/>
          <p:nvPr>
            <p:custDataLst>
              <p:tags r:id="rId41"/>
            </p:custDataLst>
          </p:nvPr>
        </p:nvCxnSpPr>
        <p:spPr bwMode="auto">
          <a:xfrm>
            <a:off x="2955925"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77F52D80-B05E-76E5-4009-6C1B59AB9149}"/>
              </a:ext>
            </a:extLst>
          </p:cNvPr>
          <p:cNvCxnSpPr/>
          <p:nvPr>
            <p:custDataLst>
              <p:tags r:id="rId42"/>
            </p:custDataLst>
          </p:nvPr>
        </p:nvCxnSpPr>
        <p:spPr bwMode="auto">
          <a:xfrm>
            <a:off x="6951663" y="2955925"/>
            <a:ext cx="0" cy="2622550"/>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44D68C0D-1A9A-B671-2B80-A18EF2D80E9A}"/>
              </a:ext>
            </a:extLst>
          </p:cNvPr>
          <p:cNvCxnSpPr/>
          <p:nvPr>
            <p:custDataLst>
              <p:tags r:id="rId43"/>
            </p:custDataLst>
          </p:nvPr>
        </p:nvCxnSpPr>
        <p:spPr bwMode="auto">
          <a:xfrm>
            <a:off x="9121775" y="4132263"/>
            <a:ext cx="0" cy="144621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42D5CD32-014C-85E0-6EFA-49EBE64967CE}"/>
              </a:ext>
            </a:extLst>
          </p:cNvPr>
          <p:cNvCxnSpPr/>
          <p:nvPr>
            <p:custDataLst>
              <p:tags r:id="rId44"/>
            </p:custDataLst>
          </p:nvPr>
        </p:nvCxnSpPr>
        <p:spPr bwMode="auto">
          <a:xfrm>
            <a:off x="9571038" y="4132263"/>
            <a:ext cx="0" cy="144621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7601B782-398D-BE6D-4A0F-6E42D168457D}"/>
              </a:ext>
            </a:extLst>
          </p:cNvPr>
          <p:cNvCxnSpPr/>
          <p:nvPr>
            <p:custDataLst>
              <p:tags r:id="rId45"/>
            </p:custDataLst>
          </p:nvPr>
        </p:nvCxnSpPr>
        <p:spPr bwMode="auto">
          <a:xfrm>
            <a:off x="10020300" y="2052637"/>
            <a:ext cx="0" cy="144938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9E35FCE7-CC7E-7DD6-7A78-4E9DFFB8F1DB}"/>
              </a:ext>
            </a:extLst>
          </p:cNvPr>
          <p:cNvCxnSpPr/>
          <p:nvPr>
            <p:custDataLst>
              <p:tags r:id="rId46"/>
            </p:custDataLst>
          </p:nvPr>
        </p:nvCxnSpPr>
        <p:spPr bwMode="auto">
          <a:xfrm>
            <a:off x="10020300" y="4132263"/>
            <a:ext cx="0" cy="144621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CED354BC-AC88-E086-4347-881E8C911446}"/>
              </a:ext>
            </a:extLst>
          </p:cNvPr>
          <p:cNvCxnSpPr/>
          <p:nvPr>
            <p:custDataLst>
              <p:tags r:id="rId47"/>
            </p:custDataLst>
          </p:nvPr>
        </p:nvCxnSpPr>
        <p:spPr bwMode="auto">
          <a:xfrm>
            <a:off x="10453688" y="2052637"/>
            <a:ext cx="0" cy="144938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A868EF89-03F7-F8AB-2635-AEC543DE5C57}"/>
              </a:ext>
            </a:extLst>
          </p:cNvPr>
          <p:cNvCxnSpPr/>
          <p:nvPr>
            <p:custDataLst>
              <p:tags r:id="rId48"/>
            </p:custDataLst>
          </p:nvPr>
        </p:nvCxnSpPr>
        <p:spPr bwMode="auto">
          <a:xfrm>
            <a:off x="10453688" y="4132263"/>
            <a:ext cx="0" cy="144621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F3BBDA8A-DFB7-69E6-B2EB-B28AEAB94DAC}"/>
              </a:ext>
            </a:extLst>
          </p:cNvPr>
          <p:cNvCxnSpPr/>
          <p:nvPr>
            <p:custDataLst>
              <p:tags r:id="rId49"/>
            </p:custDataLst>
          </p:nvPr>
        </p:nvCxnSpPr>
        <p:spPr bwMode="auto">
          <a:xfrm>
            <a:off x="10902950"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8D1B4952-FD69-6AC3-5BFA-845B97500ABA}"/>
              </a:ext>
            </a:extLst>
          </p:cNvPr>
          <p:cNvCxnSpPr/>
          <p:nvPr>
            <p:custDataLst>
              <p:tags r:id="rId50"/>
            </p:custDataLst>
          </p:nvPr>
        </p:nvCxnSpPr>
        <p:spPr bwMode="auto">
          <a:xfrm>
            <a:off x="1668463"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37D57731-9BEB-189C-8D4D-036378EEEFC2}"/>
              </a:ext>
            </a:extLst>
          </p:cNvPr>
          <p:cNvCxnSpPr/>
          <p:nvPr>
            <p:custDataLst>
              <p:tags r:id="rId51"/>
            </p:custDataLst>
          </p:nvPr>
        </p:nvCxnSpPr>
        <p:spPr bwMode="auto">
          <a:xfrm>
            <a:off x="2073275"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1DAEE584-3F8C-D0FC-70C1-408EA1FE28AF}"/>
              </a:ext>
            </a:extLst>
          </p:cNvPr>
          <p:cNvCxnSpPr/>
          <p:nvPr>
            <p:custDataLst>
              <p:tags r:id="rId52"/>
            </p:custDataLst>
          </p:nvPr>
        </p:nvCxnSpPr>
        <p:spPr bwMode="auto">
          <a:xfrm>
            <a:off x="2522538"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B9AA5176-A0F6-B46E-FD2B-D3A65FA38FEA}"/>
              </a:ext>
            </a:extLst>
          </p:cNvPr>
          <p:cNvCxnSpPr/>
          <p:nvPr>
            <p:custDataLst>
              <p:tags r:id="rId53"/>
            </p:custDataLst>
          </p:nvPr>
        </p:nvCxnSpPr>
        <p:spPr bwMode="auto">
          <a:xfrm>
            <a:off x="3405188"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9" name="Straight Connector 208">
            <a:extLst>
              <a:ext uri="{FF2B5EF4-FFF2-40B4-BE49-F238E27FC236}">
                <a16:creationId xmlns:a16="http://schemas.microsoft.com/office/drawing/2014/main" id="{6688A682-D3DE-ACC3-04BA-ACA03BD7F672}"/>
              </a:ext>
            </a:extLst>
          </p:cNvPr>
          <p:cNvCxnSpPr/>
          <p:nvPr>
            <p:custDataLst>
              <p:tags r:id="rId54"/>
            </p:custDataLst>
          </p:nvPr>
        </p:nvCxnSpPr>
        <p:spPr bwMode="auto">
          <a:xfrm>
            <a:off x="3838575"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0" name="Straight Connector 209">
            <a:extLst>
              <a:ext uri="{FF2B5EF4-FFF2-40B4-BE49-F238E27FC236}">
                <a16:creationId xmlns:a16="http://schemas.microsoft.com/office/drawing/2014/main" id="{2C6F2ED8-5F22-5816-8282-A0B0F0955FDC}"/>
              </a:ext>
            </a:extLst>
          </p:cNvPr>
          <p:cNvCxnSpPr/>
          <p:nvPr>
            <p:custDataLst>
              <p:tags r:id="rId55"/>
            </p:custDataLst>
          </p:nvPr>
        </p:nvCxnSpPr>
        <p:spPr bwMode="auto">
          <a:xfrm>
            <a:off x="4287838"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8070BFE6-313C-A89D-B8CE-436BB27E2399}"/>
              </a:ext>
            </a:extLst>
          </p:cNvPr>
          <p:cNvCxnSpPr/>
          <p:nvPr>
            <p:custDataLst>
              <p:tags r:id="rId56"/>
            </p:custDataLst>
          </p:nvPr>
        </p:nvCxnSpPr>
        <p:spPr bwMode="auto">
          <a:xfrm>
            <a:off x="11336338"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1" name="Straight Connector 210">
            <a:extLst>
              <a:ext uri="{FF2B5EF4-FFF2-40B4-BE49-F238E27FC236}">
                <a16:creationId xmlns:a16="http://schemas.microsoft.com/office/drawing/2014/main" id="{56FC3CE7-4BB0-32EA-4BA1-3019E3C978EF}"/>
              </a:ext>
            </a:extLst>
          </p:cNvPr>
          <p:cNvCxnSpPr/>
          <p:nvPr>
            <p:custDataLst>
              <p:tags r:id="rId57"/>
            </p:custDataLst>
          </p:nvPr>
        </p:nvCxnSpPr>
        <p:spPr bwMode="auto">
          <a:xfrm>
            <a:off x="4737100"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0179D757-F4D2-4B7B-6897-6AFC0EE0A90E}"/>
              </a:ext>
            </a:extLst>
          </p:cNvPr>
          <p:cNvCxnSpPr/>
          <p:nvPr>
            <p:custDataLst>
              <p:tags r:id="rId58"/>
            </p:custDataLst>
          </p:nvPr>
        </p:nvCxnSpPr>
        <p:spPr bwMode="auto">
          <a:xfrm>
            <a:off x="5170488"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38609BF2-1CBA-C707-B2CF-94558F088005}"/>
              </a:ext>
            </a:extLst>
          </p:cNvPr>
          <p:cNvCxnSpPr/>
          <p:nvPr>
            <p:custDataLst>
              <p:tags r:id="rId59"/>
            </p:custDataLst>
          </p:nvPr>
        </p:nvCxnSpPr>
        <p:spPr bwMode="auto">
          <a:xfrm>
            <a:off x="5619750"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5" name="Straight Connector 224">
            <a:extLst>
              <a:ext uri="{FF2B5EF4-FFF2-40B4-BE49-F238E27FC236}">
                <a16:creationId xmlns:a16="http://schemas.microsoft.com/office/drawing/2014/main" id="{5F688D4C-09D2-DF82-6581-54FAB48DEDB4}"/>
              </a:ext>
            </a:extLst>
          </p:cNvPr>
          <p:cNvCxnSpPr/>
          <p:nvPr>
            <p:custDataLst>
              <p:tags r:id="rId60"/>
            </p:custDataLst>
          </p:nvPr>
        </p:nvCxnSpPr>
        <p:spPr bwMode="auto">
          <a:xfrm>
            <a:off x="6053138"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6" name="Straight Connector 225">
            <a:extLst>
              <a:ext uri="{FF2B5EF4-FFF2-40B4-BE49-F238E27FC236}">
                <a16:creationId xmlns:a16="http://schemas.microsoft.com/office/drawing/2014/main" id="{E2BE01F4-90BE-E4C3-CFDE-B4EA9BCB0665}"/>
              </a:ext>
            </a:extLst>
          </p:cNvPr>
          <p:cNvCxnSpPr/>
          <p:nvPr>
            <p:custDataLst>
              <p:tags r:id="rId61"/>
            </p:custDataLst>
          </p:nvPr>
        </p:nvCxnSpPr>
        <p:spPr bwMode="auto">
          <a:xfrm>
            <a:off x="6951663" y="2052638"/>
            <a:ext cx="0" cy="273050"/>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1" name="Straight Connector 140">
            <a:extLst>
              <a:ext uri="{FF2B5EF4-FFF2-40B4-BE49-F238E27FC236}">
                <a16:creationId xmlns:a16="http://schemas.microsoft.com/office/drawing/2014/main" id="{D400458E-E280-91C8-7435-2B631C64FE23}"/>
              </a:ext>
            </a:extLst>
          </p:cNvPr>
          <p:cNvCxnSpPr/>
          <p:nvPr>
            <p:custDataLst>
              <p:tags r:id="rId62"/>
            </p:custDataLst>
          </p:nvPr>
        </p:nvCxnSpPr>
        <p:spPr bwMode="auto">
          <a:xfrm>
            <a:off x="7356475" y="2052638"/>
            <a:ext cx="0" cy="273050"/>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7" name="Straight Connector 226">
            <a:extLst>
              <a:ext uri="{FF2B5EF4-FFF2-40B4-BE49-F238E27FC236}">
                <a16:creationId xmlns:a16="http://schemas.microsoft.com/office/drawing/2014/main" id="{6857B9D0-EEE6-604B-81E4-5EB748864FCF}"/>
              </a:ext>
            </a:extLst>
          </p:cNvPr>
          <p:cNvCxnSpPr/>
          <p:nvPr>
            <p:custDataLst>
              <p:tags r:id="rId63"/>
            </p:custDataLst>
          </p:nvPr>
        </p:nvCxnSpPr>
        <p:spPr bwMode="auto">
          <a:xfrm>
            <a:off x="7356475" y="2955925"/>
            <a:ext cx="0" cy="2622550"/>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9" name="Straight Connector 238">
            <a:extLst>
              <a:ext uri="{FF2B5EF4-FFF2-40B4-BE49-F238E27FC236}">
                <a16:creationId xmlns:a16="http://schemas.microsoft.com/office/drawing/2014/main" id="{E3115B1B-A9F7-7919-F092-B1E8DBE6051D}"/>
              </a:ext>
            </a:extLst>
          </p:cNvPr>
          <p:cNvCxnSpPr/>
          <p:nvPr>
            <p:custDataLst>
              <p:tags r:id="rId64"/>
            </p:custDataLst>
          </p:nvPr>
        </p:nvCxnSpPr>
        <p:spPr bwMode="auto">
          <a:xfrm>
            <a:off x="508000" y="4403725"/>
            <a:ext cx="11277600"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0" name="Straight Connector 239">
            <a:extLst>
              <a:ext uri="{FF2B5EF4-FFF2-40B4-BE49-F238E27FC236}">
                <a16:creationId xmlns:a16="http://schemas.microsoft.com/office/drawing/2014/main" id="{6C4918A6-DC74-E64F-DA85-BB2E311CB5D5}"/>
              </a:ext>
            </a:extLst>
          </p:cNvPr>
          <p:cNvCxnSpPr/>
          <p:nvPr>
            <p:custDataLst>
              <p:tags r:id="rId65"/>
            </p:custDataLst>
          </p:nvPr>
        </p:nvCxnSpPr>
        <p:spPr bwMode="auto">
          <a:xfrm>
            <a:off x="508000" y="3228975"/>
            <a:ext cx="11277600"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CD8EED88-6BED-7ED8-5076-70702E1B9384}"/>
              </a:ext>
            </a:extLst>
          </p:cNvPr>
          <p:cNvCxnSpPr/>
          <p:nvPr>
            <p:custDataLst>
              <p:tags r:id="rId66"/>
            </p:custDataLst>
          </p:nvPr>
        </p:nvCxnSpPr>
        <p:spPr bwMode="auto">
          <a:xfrm>
            <a:off x="507999" y="5578475"/>
            <a:ext cx="11277600"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93234F10-0C5F-FDD7-AD62-0EFE0F69572B}"/>
              </a:ext>
            </a:extLst>
          </p:cNvPr>
          <p:cNvCxnSpPr/>
          <p:nvPr>
            <p:custDataLst>
              <p:tags r:id="rId67"/>
            </p:custDataLst>
          </p:nvPr>
        </p:nvCxnSpPr>
        <p:spPr bwMode="auto">
          <a:xfrm>
            <a:off x="507999" y="2052638"/>
            <a:ext cx="11277600"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24" name="Text Placeholder 57">
            <a:extLst>
              <a:ext uri="{FF2B5EF4-FFF2-40B4-BE49-F238E27FC236}">
                <a16:creationId xmlns:a16="http://schemas.microsoft.com/office/drawing/2014/main" id="{4D7599C5-B2EE-4698-7D04-E968BFE9B7D0}"/>
              </a:ext>
            </a:extLst>
          </p:cNvPr>
          <p:cNvSpPr>
            <a:spLocks noGrp="1"/>
          </p:cNvSpPr>
          <p:nvPr>
            <p:custDataLst>
              <p:tags r:id="rId68"/>
            </p:custDataLst>
          </p:nvPr>
        </p:nvSpPr>
        <p:spPr bwMode="auto">
          <a:xfrm>
            <a:off x="9005889" y="3502025"/>
            <a:ext cx="1897063" cy="630238"/>
          </a:xfrm>
          <a:prstGeom prst="chevron">
            <a:avLst>
              <a:gd name="adj" fmla="val 18136"/>
            </a:avLst>
          </a:prstGeom>
          <a:noFill/>
          <a:ln w="9525" cmpd="sng" algn="ctr">
            <a:solidFill>
              <a:schemeClr val="accent1"/>
            </a:solidFill>
            <a:prstDash val="dash"/>
          </a:ln>
          <a:effectLst/>
        </p:spPr>
        <p:txBody>
          <a:bodyPr vert="horz" wrap="square" lIns="101600" tIns="45720" rIns="103188"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r>
              <a:rPr lang="en-US" sz="1200"/>
              <a:t>Batch refinement and transmission plan finalization​</a:t>
            </a:r>
            <a:endParaRPr lang="en-US" sz="1050">
              <a:solidFill>
                <a:srgbClr val="00AEC7"/>
              </a:solidFill>
            </a:endParaRPr>
          </a:p>
        </p:txBody>
      </p:sp>
      <p:sp>
        <p:nvSpPr>
          <p:cNvPr id="207" name="Text Placeholder 57">
            <a:extLst>
              <a:ext uri="{FF2B5EF4-FFF2-40B4-BE49-F238E27FC236}">
                <a16:creationId xmlns:a16="http://schemas.microsoft.com/office/drawing/2014/main" id="{F96E8A74-A588-FF24-E582-CF40FDA6F501}"/>
              </a:ext>
            </a:extLst>
          </p:cNvPr>
          <p:cNvSpPr>
            <a:spLocks noGrp="1"/>
          </p:cNvSpPr>
          <p:nvPr>
            <p:custDataLst>
              <p:tags r:id="rId69"/>
            </p:custDataLst>
          </p:nvPr>
        </p:nvSpPr>
        <p:spPr bwMode="auto">
          <a:xfrm>
            <a:off x="6386514" y="2325688"/>
            <a:ext cx="1852613" cy="630238"/>
          </a:xfrm>
          <a:prstGeom prst="chevron">
            <a:avLst>
              <a:gd name="adj" fmla="val 18136"/>
            </a:avLst>
          </a:prstGeom>
          <a:noFill/>
          <a:ln w="9525" cmpd="sng" algn="ctr">
            <a:solidFill>
              <a:schemeClr val="accent1"/>
            </a:solidFill>
            <a:prstDash val="dash"/>
          </a:ln>
          <a:effectLst/>
          <a:extLst>
            <a:ext uri="{909E8E84-426E-40DD-AFC4-6F175D3DCCD1}">
              <a14:hiddenFill xmlns:a14="http://schemas.microsoft.com/office/drawing/2010/main">
                <a:solidFill>
                  <a:schemeClr val="accent1"/>
                </a:solidFill>
              </a14:hiddenFill>
            </a:ext>
          </a:extLst>
        </p:spPr>
        <p:txBody>
          <a:bodyPr vert="horz" wrap="square" lIns="79375" tIns="45720" rIns="80963"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r>
              <a:rPr lang="en-US" sz="1200"/>
              <a:t>Batch refinement and transmission plan finalization​</a:t>
            </a:r>
            <a:endParaRPr lang="en-US" sz="1050">
              <a:solidFill>
                <a:srgbClr val="00AEC7"/>
              </a:solidFill>
            </a:endParaRPr>
          </a:p>
        </p:txBody>
      </p:sp>
      <p:sp>
        <p:nvSpPr>
          <p:cNvPr id="197" name="Text Placeholder 57">
            <a:extLst>
              <a:ext uri="{FF2B5EF4-FFF2-40B4-BE49-F238E27FC236}">
                <a16:creationId xmlns:a16="http://schemas.microsoft.com/office/drawing/2014/main" id="{F60735D3-B0A7-6BBF-2227-7DB3B2728560}"/>
              </a:ext>
            </a:extLst>
          </p:cNvPr>
          <p:cNvSpPr>
            <a:spLocks noGrp="1"/>
          </p:cNvSpPr>
          <p:nvPr>
            <p:custDataLst>
              <p:tags r:id="rId70"/>
            </p:custDataLst>
          </p:nvPr>
        </p:nvSpPr>
        <p:spPr bwMode="auto">
          <a:xfrm>
            <a:off x="9121775" y="4676775"/>
            <a:ext cx="2654300" cy="630238"/>
          </a:xfrm>
          <a:prstGeom prst="homePlate">
            <a:avLst>
              <a:gd name="adj" fmla="val 18136"/>
            </a:avLst>
          </a:prstGeom>
          <a:solidFill>
            <a:schemeClr val="accent1"/>
          </a:solidFill>
          <a:ln w="9525" cmpd="sng" algn="ctr">
            <a:solidFill>
              <a:schemeClr val="bg1"/>
            </a:solidFill>
          </a:ln>
          <a:effectLst/>
        </p:spPr>
        <p:txBody>
          <a:bodyPr vert="horz" wrap="none" lIns="0" tIns="45720" rIns="55563"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r>
              <a:rPr lang="en-US" altLang="en-US" sz="1200">
                <a:solidFill>
                  <a:schemeClr val="bg1"/>
                </a:solidFill>
                <a:effectLst/>
              </a:rPr>
              <a:t>6-month study</a:t>
            </a:r>
            <a:endParaRPr lang="en-US" sz="1200">
              <a:solidFill>
                <a:schemeClr val="bg1"/>
              </a:solidFill>
            </a:endParaRPr>
          </a:p>
        </p:txBody>
      </p:sp>
      <p:sp>
        <p:nvSpPr>
          <p:cNvPr id="196" name="Text Placeholder 57">
            <a:extLst>
              <a:ext uri="{FF2B5EF4-FFF2-40B4-BE49-F238E27FC236}">
                <a16:creationId xmlns:a16="http://schemas.microsoft.com/office/drawing/2014/main" id="{871196CF-B0F6-B8C2-5ED4-8D93456A8A40}"/>
              </a:ext>
            </a:extLst>
          </p:cNvPr>
          <p:cNvSpPr>
            <a:spLocks noGrp="1"/>
          </p:cNvSpPr>
          <p:nvPr>
            <p:custDataLst>
              <p:tags r:id="rId71"/>
            </p:custDataLst>
          </p:nvPr>
        </p:nvSpPr>
        <p:spPr bwMode="auto">
          <a:xfrm>
            <a:off x="6502400" y="3502025"/>
            <a:ext cx="2619375" cy="630238"/>
          </a:xfrm>
          <a:prstGeom prst="homePlate">
            <a:avLst>
              <a:gd name="adj" fmla="val 18136"/>
            </a:avLst>
          </a:prstGeom>
          <a:solidFill>
            <a:schemeClr val="accent1"/>
          </a:solidFill>
          <a:ln w="9525" cmpd="sng" algn="ctr">
            <a:solidFill>
              <a:schemeClr val="bg1"/>
            </a:solidFill>
          </a:ln>
          <a:effectLst/>
        </p:spPr>
        <p:txBody>
          <a:bodyPr vert="horz" wrap="none" lIns="0" tIns="45720" rIns="55563"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r>
              <a:rPr lang="en-US" altLang="en-US" sz="1200">
                <a:solidFill>
                  <a:schemeClr val="bg1"/>
                </a:solidFill>
                <a:effectLst/>
              </a:rPr>
              <a:t>6-month study</a:t>
            </a:r>
            <a:endParaRPr lang="en-US" sz="1200">
              <a:solidFill>
                <a:schemeClr val="bg1"/>
              </a:solidFill>
            </a:endParaRPr>
          </a:p>
        </p:txBody>
      </p:sp>
      <p:sp>
        <p:nvSpPr>
          <p:cNvPr id="195" name="Text Placeholder 57">
            <a:extLst>
              <a:ext uri="{FF2B5EF4-FFF2-40B4-BE49-F238E27FC236}">
                <a16:creationId xmlns:a16="http://schemas.microsoft.com/office/drawing/2014/main" id="{D067F5F5-E048-AFEA-6AD2-135EB42441F9}"/>
              </a:ext>
            </a:extLst>
          </p:cNvPr>
          <p:cNvSpPr>
            <a:spLocks noGrp="1"/>
          </p:cNvSpPr>
          <p:nvPr>
            <p:custDataLst>
              <p:tags r:id="rId72"/>
            </p:custDataLst>
          </p:nvPr>
        </p:nvSpPr>
        <p:spPr bwMode="auto">
          <a:xfrm>
            <a:off x="3838575" y="2325688"/>
            <a:ext cx="2663825" cy="630238"/>
          </a:xfrm>
          <a:prstGeom prst="homePlate">
            <a:avLst>
              <a:gd name="adj" fmla="val 18136"/>
            </a:avLst>
          </a:prstGeom>
          <a:solidFill>
            <a:schemeClr val="accent1"/>
          </a:solidFill>
          <a:ln w="9525" cmpd="sng" algn="ctr">
            <a:solidFill>
              <a:schemeClr val="bg1"/>
            </a:solidFill>
          </a:ln>
          <a:effectLst/>
        </p:spPr>
        <p:txBody>
          <a:bodyPr vert="horz" wrap="none" lIns="0" tIns="45720" rIns="55563"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r>
              <a:rPr lang="en-US" altLang="en-US" sz="1200">
                <a:solidFill>
                  <a:schemeClr val="bg1"/>
                </a:solidFill>
                <a:effectLst/>
              </a:rPr>
              <a:t>6-month study</a:t>
            </a:r>
            <a:endParaRPr lang="en-US" sz="1200">
              <a:solidFill>
                <a:schemeClr val="bg1"/>
              </a:solidFill>
            </a:endParaRPr>
          </a:p>
        </p:txBody>
      </p:sp>
      <p:sp>
        <p:nvSpPr>
          <p:cNvPr id="99" name="Isosceles Triangle 98">
            <a:extLst>
              <a:ext uri="{FF2B5EF4-FFF2-40B4-BE49-F238E27FC236}">
                <a16:creationId xmlns:a16="http://schemas.microsoft.com/office/drawing/2014/main" id="{D2EBBA76-5DB6-0DAC-0B4A-03D51BDE709E}"/>
              </a:ext>
            </a:extLst>
          </p:cNvPr>
          <p:cNvSpPr/>
          <p:nvPr>
            <p:custDataLst>
              <p:tags r:id="rId73"/>
            </p:custDataLst>
          </p:nvPr>
        </p:nvSpPr>
        <p:spPr bwMode="gray">
          <a:xfrm>
            <a:off x="3749675" y="5643563"/>
            <a:ext cx="177800" cy="177800"/>
          </a:xfrm>
          <a:prstGeom prst="triangle">
            <a:avLst/>
          </a:prstGeom>
          <a:solidFill>
            <a:schemeClr val="accent1"/>
          </a:solidFill>
          <a:ln w="9525" cmpd="sng" algn="ctr">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57">
            <a:extLst>
              <a:ext uri="{FF2B5EF4-FFF2-40B4-BE49-F238E27FC236}">
                <a16:creationId xmlns:a16="http://schemas.microsoft.com/office/drawing/2014/main" id="{D067F5F5-E048-AFEA-6AD2-135EB42441F9}"/>
              </a:ext>
            </a:extLst>
          </p:cNvPr>
          <p:cNvSpPr>
            <a:spLocks noGrp="1"/>
          </p:cNvSpPr>
          <p:nvPr>
            <p:custDataLst>
              <p:tags r:id="rId74"/>
            </p:custDataLst>
          </p:nvPr>
        </p:nvSpPr>
        <p:spPr bwMode="auto">
          <a:xfrm>
            <a:off x="508000" y="1808163"/>
            <a:ext cx="63976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AD9A1A8D-EA8E-4385-B0CF-F373CCA9729C}" type="datetime'''''A''''''''c''''''''''ti''''''v''i''t''''y'''">
              <a:rPr lang="en-US" altLang="en-US" sz="1400" b="1" smtClean="0">
                <a:effectLst/>
              </a:rPr>
              <a:pPr marL="0" lvl="0" indent="0">
                <a:spcBef>
                  <a:spcPct val="0"/>
                </a:spcBef>
                <a:spcAft>
                  <a:spcPct val="0"/>
                </a:spcAft>
                <a:buNone/>
              </a:pPr>
              <a:t>Activity</a:t>
            </a:fld>
            <a:endParaRPr lang="en-US" sz="1400" b="1"/>
          </a:p>
        </p:txBody>
      </p:sp>
      <p:sp>
        <p:nvSpPr>
          <p:cNvPr id="9" name="Text Placeholder 57">
            <a:extLst>
              <a:ext uri="{FF2B5EF4-FFF2-40B4-BE49-F238E27FC236}">
                <a16:creationId xmlns:a16="http://schemas.microsoft.com/office/drawing/2014/main" id="{D067F5F5-E048-AFEA-6AD2-135EB42441F9}"/>
              </a:ext>
            </a:extLst>
          </p:cNvPr>
          <p:cNvSpPr>
            <a:spLocks noGrp="1"/>
          </p:cNvSpPr>
          <p:nvPr>
            <p:custDataLst>
              <p:tags r:id="rId75"/>
            </p:custDataLst>
          </p:nvPr>
        </p:nvSpPr>
        <p:spPr bwMode="auto">
          <a:xfrm>
            <a:off x="508000" y="4884738"/>
            <a:ext cx="60166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28F5F52F-76ED-40EC-97E3-019D2DFBCF0D}" type="datetime'''''Ba''''''''''''''''''''''tch'''''' ''''''''''''''2'''">
              <a:rPr lang="en-US" altLang="en-US" sz="1400" smtClean="0"/>
              <a:pPr marL="0" lvl="0" indent="0">
                <a:spcBef>
                  <a:spcPct val="0"/>
                </a:spcBef>
                <a:spcAft>
                  <a:spcPct val="0"/>
                </a:spcAft>
                <a:buNone/>
              </a:pPr>
              <a:t>Batch 2</a:t>
            </a:fld>
            <a:endParaRPr lang="en-US" sz="1400"/>
          </a:p>
        </p:txBody>
      </p:sp>
      <p:sp>
        <p:nvSpPr>
          <p:cNvPr id="8" name="Text Placeholder 57">
            <a:extLst>
              <a:ext uri="{FF2B5EF4-FFF2-40B4-BE49-F238E27FC236}">
                <a16:creationId xmlns:a16="http://schemas.microsoft.com/office/drawing/2014/main" id="{D067F5F5-E048-AFEA-6AD2-135EB42441F9}"/>
              </a:ext>
            </a:extLst>
          </p:cNvPr>
          <p:cNvSpPr>
            <a:spLocks noGrp="1"/>
          </p:cNvSpPr>
          <p:nvPr>
            <p:custDataLst>
              <p:tags r:id="rId76"/>
            </p:custDataLst>
          </p:nvPr>
        </p:nvSpPr>
        <p:spPr bwMode="auto">
          <a:xfrm>
            <a:off x="508000" y="3709988"/>
            <a:ext cx="60166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14CDD4F4-F125-4AEF-9657-7CC068A8627E}" type="datetime'''''B''''''at''''''''''''''''''''''''''''''''''''''''c''''h 1'">
              <a:rPr lang="en-US" altLang="en-US" sz="1400" smtClean="0"/>
              <a:pPr marL="0" lvl="0" indent="0">
                <a:spcBef>
                  <a:spcPct val="0"/>
                </a:spcBef>
                <a:spcAft>
                  <a:spcPct val="0"/>
                </a:spcAft>
                <a:buNone/>
              </a:pPr>
              <a:t>Batch 1</a:t>
            </a:fld>
            <a:endParaRPr lang="en-US" sz="1400"/>
          </a:p>
        </p:txBody>
      </p:sp>
      <p:sp>
        <p:nvSpPr>
          <p:cNvPr id="7" name="Text Placeholder 57">
            <a:extLst>
              <a:ext uri="{FF2B5EF4-FFF2-40B4-BE49-F238E27FC236}">
                <a16:creationId xmlns:a16="http://schemas.microsoft.com/office/drawing/2014/main" id="{D067F5F5-E048-AFEA-6AD2-135EB42441F9}"/>
              </a:ext>
            </a:extLst>
          </p:cNvPr>
          <p:cNvSpPr>
            <a:spLocks noGrp="1"/>
          </p:cNvSpPr>
          <p:nvPr>
            <p:custDataLst>
              <p:tags r:id="rId77"/>
            </p:custDataLst>
          </p:nvPr>
        </p:nvSpPr>
        <p:spPr bwMode="auto">
          <a:xfrm>
            <a:off x="508000" y="2533650"/>
            <a:ext cx="60166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625250A0-17FA-491A-89AE-D4EE2322BC14}" type="datetime'''''''''''B''''a''''''''''''''''t''''''''c''''h'''''' 0'">
              <a:rPr lang="en-US" altLang="en-US" sz="1400" smtClean="0"/>
              <a:pPr marL="0" lvl="0" indent="0">
                <a:spcBef>
                  <a:spcPct val="0"/>
                </a:spcBef>
                <a:spcAft>
                  <a:spcPct val="0"/>
                </a:spcAft>
                <a:buNone/>
              </a:pPr>
              <a:t>Batch 0</a:t>
            </a:fld>
            <a:endParaRPr lang="en-US" sz="1400"/>
          </a:p>
        </p:txBody>
      </p:sp>
      <p:sp>
        <p:nvSpPr>
          <p:cNvPr id="97" name="Text Placeholder 57">
            <a:extLst>
              <a:ext uri="{FF2B5EF4-FFF2-40B4-BE49-F238E27FC236}">
                <a16:creationId xmlns:a16="http://schemas.microsoft.com/office/drawing/2014/main" id="{366C03E2-9319-CC77-1FD9-5E6ABDC3E4CA}"/>
              </a:ext>
            </a:extLst>
          </p:cNvPr>
          <p:cNvSpPr>
            <a:spLocks noGrp="1"/>
          </p:cNvSpPr>
          <p:nvPr>
            <p:custDataLst>
              <p:tags r:id="rId78"/>
            </p:custDataLst>
          </p:nvPr>
        </p:nvSpPr>
        <p:spPr bwMode="auto">
          <a:xfrm>
            <a:off x="2884488" y="5843588"/>
            <a:ext cx="1909763"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r>
              <a:rPr lang="en-US" sz="1100"/>
              <a:t>Batch Study process going live</a:t>
            </a:r>
            <a:endParaRPr lang="en-US" sz="1400"/>
          </a:p>
        </p:txBody>
      </p:sp>
      <p:sp>
        <p:nvSpPr>
          <p:cNvPr id="14" name="Speech Bubble: Rectangle 13">
            <a:extLst>
              <a:ext uri="{FF2B5EF4-FFF2-40B4-BE49-F238E27FC236}">
                <a16:creationId xmlns:a16="http://schemas.microsoft.com/office/drawing/2014/main" id="{50EE04E9-2640-2AFB-ABA4-76A9F3B9C1D5}"/>
              </a:ext>
            </a:extLst>
          </p:cNvPr>
          <p:cNvSpPr/>
          <p:nvPr/>
        </p:nvSpPr>
        <p:spPr>
          <a:xfrm>
            <a:off x="8430784" y="2139284"/>
            <a:ext cx="2371372" cy="1034279"/>
          </a:xfrm>
          <a:prstGeom prst="wedgeRectCallout">
            <a:avLst>
              <a:gd name="adj1" fmla="val -54442"/>
              <a:gd name="adj2" fmla="val -19949"/>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Following completion of the batch study and confirmation of commitments, ERCOT advances the resulting transmission plan through the RPG process for stakeholder review and governance approval</a:t>
            </a:r>
          </a:p>
        </p:txBody>
      </p:sp>
      <p:sp>
        <p:nvSpPr>
          <p:cNvPr id="16" name="StickerRectangle">
            <a:extLst>
              <a:ext uri="{FF2B5EF4-FFF2-40B4-BE49-F238E27FC236}">
                <a16:creationId xmlns:a16="http://schemas.microsoft.com/office/drawing/2014/main" id="{12E92C29-C1B0-C09F-07E4-E74141BDE6F8}"/>
              </a:ext>
            </a:extLst>
          </p:cNvPr>
          <p:cNvSpPr>
            <a:spLocks noChangeArrowheads="1"/>
          </p:cNvSpPr>
          <p:nvPr userDrawn="1"/>
        </p:nvSpPr>
        <p:spPr bwMode="gray">
          <a:xfrm>
            <a:off x="558192" y="1165226"/>
            <a:ext cx="904094" cy="156966"/>
          </a:xfrm>
          <a:prstGeom prst="leftRightArrow">
            <a:avLst>
              <a:gd name="adj1" fmla="val 100000"/>
              <a:gd name="adj2" fmla="val 0"/>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18288" anchor="t" anchorCtr="0">
            <a:spAutoFit/>
          </a:bodyPr>
          <a:lstStyle/>
          <a:p>
            <a:pPr algn="l" defTabSz="1193860">
              <a:buClr>
                <a:schemeClr val="tx2"/>
              </a:buClr>
            </a:pPr>
            <a:r>
              <a:rPr lang="en-US" sz="900" b="1" spc="50">
                <a:ln w="3175">
                  <a:noFill/>
                </a:ln>
                <a:solidFill>
                  <a:schemeClr val="tx1"/>
                </a:solidFill>
              </a:rPr>
              <a:t>ILLUSTRATIVE</a:t>
            </a:r>
            <a:endParaRPr lang="en-US" sz="800" baseline="0">
              <a:solidFill>
                <a:schemeClr val="tx1"/>
              </a:solidFill>
              <a:latin typeface="+mn-lt"/>
              <a:ea typeface="+mn-ea"/>
            </a:endParaRPr>
          </a:p>
        </p:txBody>
      </p:sp>
      <p:grpSp>
        <p:nvGrpSpPr>
          <p:cNvPr id="75" name="Group 74">
            <a:extLst>
              <a:ext uri="{FF2B5EF4-FFF2-40B4-BE49-F238E27FC236}">
                <a16:creationId xmlns:a16="http://schemas.microsoft.com/office/drawing/2014/main" id="{E38DEED5-2682-128A-5CB4-D02115493357}"/>
              </a:ext>
            </a:extLst>
          </p:cNvPr>
          <p:cNvGrpSpPr/>
          <p:nvPr/>
        </p:nvGrpSpPr>
        <p:grpSpPr>
          <a:xfrm>
            <a:off x="9123452" y="4159250"/>
            <a:ext cx="0" cy="388938"/>
            <a:chOff x="8594632" y="3940175"/>
            <a:chExt cx="0" cy="388938"/>
          </a:xfrm>
        </p:grpSpPr>
        <p:cxnSp>
          <p:nvCxnSpPr>
            <p:cNvPr id="247" name="LineBasicVerticalDefault 244">
              <a:extLst>
                <a:ext uri="{FF2B5EF4-FFF2-40B4-BE49-F238E27FC236}">
                  <a16:creationId xmlns:a16="http://schemas.microsoft.com/office/drawing/2014/main" id="{1ADFDE8C-7BFF-E906-E0C2-7413281D2186}"/>
                </a:ext>
              </a:extLst>
            </p:cNvPr>
            <p:cNvCxnSpPr>
              <a:cxnSpLocks/>
            </p:cNvCxnSpPr>
            <p:nvPr>
              <p:custDataLst>
                <p:tags r:id="rId81"/>
              </p:custDataLst>
            </p:nvPr>
          </p:nvCxnSpPr>
          <p:spPr>
            <a:xfrm>
              <a:off x="8594632" y="3940176"/>
              <a:ext cx="0" cy="388937"/>
            </a:xfrm>
            <a:prstGeom prst="straightConnector1">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LineBasicVerticalDefault 241">
              <a:extLst>
                <a:ext uri="{FF2B5EF4-FFF2-40B4-BE49-F238E27FC236}">
                  <a16:creationId xmlns:a16="http://schemas.microsoft.com/office/drawing/2014/main" id="{928F2484-08B6-C3B0-7472-77D381CE4235}"/>
                </a:ext>
              </a:extLst>
            </p:cNvPr>
            <p:cNvCxnSpPr>
              <a:cxnSpLocks/>
            </p:cNvCxnSpPr>
            <p:nvPr>
              <p:custDataLst>
                <p:tags r:id="rId82"/>
              </p:custDataLst>
            </p:nvPr>
          </p:nvCxnSpPr>
          <p:spPr>
            <a:xfrm>
              <a:off x="8594632" y="3940175"/>
              <a:ext cx="0" cy="388937"/>
            </a:xfrm>
            <a:prstGeom prst="straightConnector1">
              <a:avLst/>
            </a:prstGeom>
            <a:ln w="28575">
              <a:solidFill>
                <a:srgbClr val="00AEC7"/>
              </a:solidFill>
              <a:prstDash val="sysDash"/>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34FE64D6-1456-DB08-F08B-E49E63463076}"/>
              </a:ext>
            </a:extLst>
          </p:cNvPr>
          <p:cNvGrpSpPr/>
          <p:nvPr/>
        </p:nvGrpSpPr>
        <p:grpSpPr>
          <a:xfrm>
            <a:off x="6501831" y="3000382"/>
            <a:ext cx="0" cy="427832"/>
            <a:chOff x="8594632" y="3940175"/>
            <a:chExt cx="0" cy="388938"/>
          </a:xfrm>
        </p:grpSpPr>
        <p:cxnSp>
          <p:nvCxnSpPr>
            <p:cNvPr id="78" name="LineBasicVerticalDefault 244">
              <a:extLst>
                <a:ext uri="{FF2B5EF4-FFF2-40B4-BE49-F238E27FC236}">
                  <a16:creationId xmlns:a16="http://schemas.microsoft.com/office/drawing/2014/main" id="{A51B5012-018F-5E38-2150-BB5840000EFB}"/>
                </a:ext>
              </a:extLst>
            </p:cNvPr>
            <p:cNvCxnSpPr>
              <a:cxnSpLocks/>
            </p:cNvCxnSpPr>
            <p:nvPr>
              <p:custDataLst>
                <p:tags r:id="rId79"/>
              </p:custDataLst>
            </p:nvPr>
          </p:nvCxnSpPr>
          <p:spPr>
            <a:xfrm>
              <a:off x="8594632" y="3940176"/>
              <a:ext cx="0" cy="388937"/>
            </a:xfrm>
            <a:prstGeom prst="straightConnector1">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LineBasicVerticalDefault 241">
              <a:extLst>
                <a:ext uri="{FF2B5EF4-FFF2-40B4-BE49-F238E27FC236}">
                  <a16:creationId xmlns:a16="http://schemas.microsoft.com/office/drawing/2014/main" id="{4267952B-0A4D-6D0B-1B14-3210EACB8EF1}"/>
                </a:ext>
              </a:extLst>
            </p:cNvPr>
            <p:cNvCxnSpPr>
              <a:cxnSpLocks/>
            </p:cNvCxnSpPr>
            <p:nvPr>
              <p:custDataLst>
                <p:tags r:id="rId80"/>
              </p:custDataLst>
            </p:nvPr>
          </p:nvCxnSpPr>
          <p:spPr>
            <a:xfrm>
              <a:off x="8594632" y="3940175"/>
              <a:ext cx="0" cy="388937"/>
            </a:xfrm>
            <a:prstGeom prst="straightConnector1">
              <a:avLst/>
            </a:prstGeom>
            <a:ln w="28575">
              <a:solidFill>
                <a:srgbClr val="00AEC7"/>
              </a:solidFill>
              <a:prstDash val="sysDash"/>
            </a:ln>
          </p:spPr>
          <p:style>
            <a:lnRef idx="1">
              <a:schemeClr val="accent1"/>
            </a:lnRef>
            <a:fillRef idx="0">
              <a:schemeClr val="accent1"/>
            </a:fillRef>
            <a:effectRef idx="0">
              <a:schemeClr val="accent1"/>
            </a:effectRef>
            <a:fontRef idx="minor">
              <a:schemeClr val="tx1"/>
            </a:fontRef>
          </p:style>
        </p:cxnSp>
      </p:grpSp>
      <p:sp>
        <p:nvSpPr>
          <p:cNvPr id="95" name="Rectangle 94">
            <a:extLst>
              <a:ext uri="{FF2B5EF4-FFF2-40B4-BE49-F238E27FC236}">
                <a16:creationId xmlns:a16="http://schemas.microsoft.com/office/drawing/2014/main" id="{3CB51E3E-3E74-48F2-113F-C875B67EC95C}"/>
              </a:ext>
            </a:extLst>
          </p:cNvPr>
          <p:cNvSpPr/>
          <p:nvPr/>
        </p:nvSpPr>
        <p:spPr>
          <a:xfrm>
            <a:off x="1219199" y="2052638"/>
            <a:ext cx="2609847" cy="3481387"/>
          </a:xfrm>
          <a:prstGeom prst="rect">
            <a:avLst/>
          </a:prstGeom>
          <a:solidFill>
            <a:srgbClr val="E6EB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Speech Bubble: Rectangle 95">
            <a:extLst>
              <a:ext uri="{FF2B5EF4-FFF2-40B4-BE49-F238E27FC236}">
                <a16:creationId xmlns:a16="http://schemas.microsoft.com/office/drawing/2014/main" id="{96F2AEB7-324C-31B3-75AA-6E3AFDE6FD20}"/>
              </a:ext>
            </a:extLst>
          </p:cNvPr>
          <p:cNvSpPr/>
          <p:nvPr/>
        </p:nvSpPr>
        <p:spPr>
          <a:xfrm>
            <a:off x="3791480" y="3157082"/>
            <a:ext cx="2371372" cy="940254"/>
          </a:xfrm>
          <a:prstGeom prst="wedgeRectCallout">
            <a:avLst>
              <a:gd name="adj1" fmla="val 57772"/>
              <a:gd name="adj2" fmla="val -26505"/>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50">
                <a:solidFill>
                  <a:schemeClr val="tx1"/>
                </a:solidFill>
              </a:rPr>
              <a:t>A new batch begins every six months, ensuring predictable decision cycles without processing gaps and building on upgrades approved in prior cycles</a:t>
            </a:r>
            <a:endParaRPr lang="en-US" sz="1050">
              <a:solidFill>
                <a:schemeClr val="tx1"/>
              </a:solidFill>
              <a:cs typeface="Arial"/>
            </a:endParaRPr>
          </a:p>
        </p:txBody>
      </p:sp>
    </p:spTree>
    <p:extLst>
      <p:ext uri="{BB962C8B-B14F-4D97-AF65-F5344CB8AC3E}">
        <p14:creationId xmlns:p14="http://schemas.microsoft.com/office/powerpoint/2010/main" val="2465818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60475-64BA-185E-C099-A03806ACCB8A}"/>
            </a:ext>
          </a:extLst>
        </p:cNvPr>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4204B1FA-B2DE-5A3F-2453-5A5DA2129328}"/>
              </a:ext>
            </a:extLst>
          </p:cNvPr>
          <p:cNvGraphicFramePr>
            <a:graphicFrameLocks noChangeAspect="1"/>
          </p:cNvGraphicFramePr>
          <p:nvPr>
            <p:custDataLst>
              <p:tags r:id="rId2"/>
            </p:custDataLst>
            <p:extLst>
              <p:ext uri="{D42A27DB-BD31-4B8C-83A1-F6EECF244321}">
                <p14:modId xmlns:p14="http://schemas.microsoft.com/office/powerpoint/2010/main" val="24227943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04" imgH="403" progId="TCLayout.ActiveDocument.1">
                  <p:embed/>
                </p:oleObj>
              </mc:Choice>
              <mc:Fallback>
                <p:oleObj name="think-cell Slide" r:id="rId13" imgW="404" imgH="403" progId="TCLayout.ActiveDocument.1">
                  <p:embed/>
                  <p:pic>
                    <p:nvPicPr>
                      <p:cNvPr id="8" name="Object 9" hidden="1">
                        <a:extLst>
                          <a:ext uri="{FF2B5EF4-FFF2-40B4-BE49-F238E27FC236}">
                            <a16:creationId xmlns:a16="http://schemas.microsoft.com/office/drawing/2014/main" id="{4204B1FA-B2DE-5A3F-2453-5A5DA2129328}"/>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6" name="Rectangle 8" hidden="1">
            <a:extLst>
              <a:ext uri="{FF2B5EF4-FFF2-40B4-BE49-F238E27FC236}">
                <a16:creationId xmlns:a16="http://schemas.microsoft.com/office/drawing/2014/main" id="{FC2DCC1B-BB7D-DEC8-833D-3F93B9BE47B7}"/>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latin typeface="Arial" panose="020B0604020202020204" pitchFamily="34" charset="0"/>
            </a:endParaRPr>
          </a:p>
        </p:txBody>
      </p:sp>
      <p:sp>
        <p:nvSpPr>
          <p:cNvPr id="4" name="2. Slide Title">
            <a:extLst>
              <a:ext uri="{FF2B5EF4-FFF2-40B4-BE49-F238E27FC236}">
                <a16:creationId xmlns:a16="http://schemas.microsoft.com/office/drawing/2014/main" id="{F3B2E65F-B13D-BFD5-920B-4F6D46BDD98A}"/>
              </a:ext>
            </a:extLst>
          </p:cNvPr>
          <p:cNvSpPr>
            <a:spLocks noGrp="1"/>
          </p:cNvSpPr>
          <p:nvPr>
            <p:ph type="title"/>
            <p:custDataLst>
              <p:tags r:id="rId3"/>
            </p:custDataLst>
          </p:nvPr>
        </p:nvSpPr>
        <p:spPr/>
        <p:txBody>
          <a:bodyPr vert="horz"/>
          <a:lstStyle/>
          <a:p>
            <a:r>
              <a:rPr lang="en-US">
                <a:latin typeface="+mn-lt"/>
              </a:rPr>
              <a:t>Agenda</a:t>
            </a:r>
          </a:p>
        </p:txBody>
      </p:sp>
      <p:sp>
        <p:nvSpPr>
          <p:cNvPr id="2" name="Text Placeholder 2">
            <a:hlinkClick r:id="rId15" action="ppaction://hlinksldjump"/>
            <a:extLst>
              <a:ext uri="{FF2B5EF4-FFF2-40B4-BE49-F238E27FC236}">
                <a16:creationId xmlns:a16="http://schemas.microsoft.com/office/drawing/2014/main" id="{D7FCAF80-3D4D-502D-8EA6-EDE3DB8233E3}"/>
              </a:ext>
            </a:extLst>
          </p:cNvPr>
          <p:cNvSpPr>
            <a:spLocks noGrp="1"/>
          </p:cNvSpPr>
          <p:nvPr>
            <p:custDataLst>
              <p:tags r:id="rId4"/>
            </p:custDataLst>
          </p:nvPr>
        </p:nvSpPr>
        <p:spPr bwMode="auto">
          <a:xfrm>
            <a:off x="3908425" y="1800225"/>
            <a:ext cx="6103938" cy="4079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2550" rIns="0" bIns="80963"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Timeline and governance recap</a:t>
            </a:r>
          </a:p>
        </p:txBody>
      </p:sp>
      <p:sp>
        <p:nvSpPr>
          <p:cNvPr id="9" name="Text Placeholder 2">
            <a:hlinkClick r:id="rId16" action="ppaction://hlinksldjump"/>
            <a:extLst>
              <a:ext uri="{FF2B5EF4-FFF2-40B4-BE49-F238E27FC236}">
                <a16:creationId xmlns:a16="http://schemas.microsoft.com/office/drawing/2014/main" id="{43E709A7-3903-F55F-033F-E58711BA43C7}"/>
              </a:ext>
            </a:extLst>
          </p:cNvPr>
          <p:cNvSpPr>
            <a:spLocks noGrp="1"/>
          </p:cNvSpPr>
          <p:nvPr>
            <p:custDataLst>
              <p:tags r:id="rId5"/>
            </p:custDataLst>
          </p:nvPr>
        </p:nvSpPr>
        <p:spPr bwMode="auto">
          <a:xfrm>
            <a:off x="3908425" y="2208213"/>
            <a:ext cx="6103938" cy="406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0963" rIns="0" bIns="80963"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3175" lvl="1" indent="0">
              <a:spcBef>
                <a:spcPct val="0"/>
              </a:spcBef>
              <a:spcAft>
                <a:spcPct val="0"/>
              </a:spcAft>
              <a:buNone/>
            </a:pPr>
            <a:r>
              <a:rPr lang="en-US"/>
              <a:t>Batch Zero study scope and process overview</a:t>
            </a:r>
          </a:p>
        </p:txBody>
      </p:sp>
      <p:sp>
        <p:nvSpPr>
          <p:cNvPr id="10" name="Text Placeholder 2">
            <a:hlinkClick r:id="rId17" action="ppaction://hlinksldjump"/>
            <a:extLst>
              <a:ext uri="{FF2B5EF4-FFF2-40B4-BE49-F238E27FC236}">
                <a16:creationId xmlns:a16="http://schemas.microsoft.com/office/drawing/2014/main" id="{A037C612-BFA3-FD52-22C7-551673384060}"/>
              </a:ext>
            </a:extLst>
          </p:cNvPr>
          <p:cNvSpPr>
            <a:spLocks noGrp="1"/>
          </p:cNvSpPr>
          <p:nvPr>
            <p:custDataLst>
              <p:tags r:id="rId6"/>
            </p:custDataLst>
          </p:nvPr>
        </p:nvSpPr>
        <p:spPr bwMode="auto">
          <a:xfrm>
            <a:off x="3908425" y="2614613"/>
            <a:ext cx="6103938" cy="4079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0963" rIns="0" bIns="8255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3175" lvl="1" indent="0">
              <a:spcBef>
                <a:spcPct val="0"/>
              </a:spcBef>
              <a:spcAft>
                <a:spcPct val="0"/>
              </a:spcAft>
              <a:buNone/>
            </a:pPr>
            <a:r>
              <a:rPr lang="en-US"/>
              <a:t>Deep-dive on key design elements</a:t>
            </a:r>
          </a:p>
        </p:txBody>
      </p:sp>
      <p:sp>
        <p:nvSpPr>
          <p:cNvPr id="27" name="Text Placeholder 2">
            <a:hlinkClick r:id="rId17" action="ppaction://hlinksldjump"/>
            <a:extLst>
              <a:ext uri="{FF2B5EF4-FFF2-40B4-BE49-F238E27FC236}">
                <a16:creationId xmlns:a16="http://schemas.microsoft.com/office/drawing/2014/main" id="{BF76BD6D-1C08-BF23-4C74-494E1912FE63}"/>
              </a:ext>
            </a:extLst>
          </p:cNvPr>
          <p:cNvSpPr>
            <a:spLocks noGrp="1"/>
          </p:cNvSpPr>
          <p:nvPr>
            <p:custDataLst>
              <p:tags r:id="rId7"/>
            </p:custDataLst>
          </p:nvPr>
        </p:nvSpPr>
        <p:spPr bwMode="auto">
          <a:xfrm>
            <a:off x="3908425" y="3022600"/>
            <a:ext cx="6103938" cy="406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0963" rIns="0" bIns="80963"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290513" lvl="2" indent="0">
              <a:spcBef>
                <a:spcPct val="0"/>
              </a:spcBef>
              <a:spcAft>
                <a:spcPct val="0"/>
              </a:spcAft>
              <a:buNone/>
            </a:pPr>
            <a:r>
              <a:rPr lang="en-US"/>
              <a:t>Batch Study process overview and final transmission plan</a:t>
            </a:r>
            <a:endParaRPr lang="en-US" b="1">
              <a:cs typeface="+mn-cs"/>
            </a:endParaRPr>
          </a:p>
        </p:txBody>
      </p:sp>
      <p:sp>
        <p:nvSpPr>
          <p:cNvPr id="18" name="Text Placeholder 2">
            <a:extLst>
              <a:ext uri="{FF2B5EF4-FFF2-40B4-BE49-F238E27FC236}">
                <a16:creationId xmlns:a16="http://schemas.microsoft.com/office/drawing/2014/main" id="{1F7D0DE4-48A9-EFEE-4026-583DB7B1EE11}"/>
              </a:ext>
            </a:extLst>
          </p:cNvPr>
          <p:cNvSpPr>
            <a:spLocks noGrp="1"/>
          </p:cNvSpPr>
          <p:nvPr>
            <p:custDataLst>
              <p:tags r:id="rId8"/>
            </p:custDataLst>
          </p:nvPr>
        </p:nvSpPr>
        <p:spPr bwMode="auto">
          <a:xfrm>
            <a:off x="3908425" y="3429000"/>
            <a:ext cx="6103938" cy="406400"/>
          </a:xfrm>
          <a:prstGeom prst="rect">
            <a:avLst/>
          </a:prstGeom>
          <a:solidFill>
            <a:schemeClr val="accent1"/>
          </a:solidFill>
          <a:ln>
            <a:noFill/>
          </a:ln>
          <a:effectLst/>
        </p:spPr>
        <p:txBody>
          <a:bodyPr vert="horz" wrap="none" lIns="82550" tIns="80963" rIns="0" bIns="80963"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290513" lvl="2" indent="0">
              <a:spcBef>
                <a:spcPct val="0"/>
              </a:spcBef>
              <a:spcAft>
                <a:spcPct val="0"/>
              </a:spcAft>
              <a:buNone/>
            </a:pPr>
            <a:r>
              <a:rPr lang="en-US" b="1">
                <a:solidFill>
                  <a:schemeClr val="tx2"/>
                </a:solidFill>
              </a:rPr>
              <a:t>Criteria for Batch Zero</a:t>
            </a:r>
          </a:p>
        </p:txBody>
      </p:sp>
      <p:sp>
        <p:nvSpPr>
          <p:cNvPr id="35" name="Text Placeholder 2">
            <a:hlinkClick r:id="rId18" action="ppaction://hlinksldjump"/>
            <a:extLst>
              <a:ext uri="{FF2B5EF4-FFF2-40B4-BE49-F238E27FC236}">
                <a16:creationId xmlns:a16="http://schemas.microsoft.com/office/drawing/2014/main" id="{13457B71-7EF5-BC5B-0F7D-7CB867FD3BD1}"/>
              </a:ext>
            </a:extLst>
          </p:cNvPr>
          <p:cNvSpPr>
            <a:spLocks noGrp="1"/>
          </p:cNvSpPr>
          <p:nvPr>
            <p:custDataLst>
              <p:tags r:id="rId9"/>
            </p:custDataLst>
          </p:nvPr>
        </p:nvSpPr>
        <p:spPr bwMode="auto">
          <a:xfrm>
            <a:off x="3908425" y="3835400"/>
            <a:ext cx="6103938" cy="4079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2550" rIns="0" bIns="80963"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3175" lvl="1" indent="0">
              <a:spcBef>
                <a:spcPct val="0"/>
              </a:spcBef>
              <a:spcAft>
                <a:spcPct val="0"/>
              </a:spcAft>
              <a:buNone/>
            </a:pPr>
            <a:r>
              <a:rPr lang="en-US"/>
              <a:t>Initial discussion on BYOG and CLR</a:t>
            </a:r>
          </a:p>
        </p:txBody>
      </p:sp>
      <p:sp>
        <p:nvSpPr>
          <p:cNvPr id="39" name="Text Placeholder 2">
            <a:hlinkClick r:id="rId19" action="ppaction://hlinksldjump"/>
            <a:extLst>
              <a:ext uri="{FF2B5EF4-FFF2-40B4-BE49-F238E27FC236}">
                <a16:creationId xmlns:a16="http://schemas.microsoft.com/office/drawing/2014/main" id="{34B30D8B-3477-2226-D22B-5E917733718E}"/>
              </a:ext>
            </a:extLst>
          </p:cNvPr>
          <p:cNvSpPr>
            <a:spLocks noGrp="1"/>
          </p:cNvSpPr>
          <p:nvPr>
            <p:custDataLst>
              <p:tags r:id="rId10"/>
            </p:custDataLst>
          </p:nvPr>
        </p:nvSpPr>
        <p:spPr bwMode="auto">
          <a:xfrm>
            <a:off x="3908425" y="4243388"/>
            <a:ext cx="6103938" cy="406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0963" rIns="0" bIns="80963"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3175" lvl="1" indent="0">
              <a:spcBef>
                <a:spcPct val="0"/>
              </a:spcBef>
              <a:spcAft>
                <a:spcPct val="0"/>
              </a:spcAft>
              <a:buNone/>
            </a:pPr>
            <a:r>
              <a:rPr lang="en-US"/>
              <a:t>Post-meeting survey questions</a:t>
            </a:r>
          </a:p>
        </p:txBody>
      </p:sp>
      <p:sp>
        <p:nvSpPr>
          <p:cNvPr id="45" name="Text Placeholder 2">
            <a:hlinkClick r:id="" action="ppaction://noaction"/>
            <a:extLst>
              <a:ext uri="{FF2B5EF4-FFF2-40B4-BE49-F238E27FC236}">
                <a16:creationId xmlns:a16="http://schemas.microsoft.com/office/drawing/2014/main" id="{9D00668F-03F2-62DE-9B1D-F76490E0C90A}"/>
              </a:ext>
            </a:extLst>
          </p:cNvPr>
          <p:cNvSpPr>
            <a:spLocks noGrp="1"/>
          </p:cNvSpPr>
          <p:nvPr>
            <p:custDataLst>
              <p:tags r:id="rId11"/>
            </p:custDataLst>
          </p:nvPr>
        </p:nvSpPr>
        <p:spPr bwMode="auto">
          <a:xfrm>
            <a:off x="3908425" y="4649788"/>
            <a:ext cx="6103938" cy="4079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0963" rIns="0" bIns="8255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3175" lvl="1" indent="0">
              <a:spcBef>
                <a:spcPct val="0"/>
              </a:spcBef>
              <a:spcAft>
                <a:spcPct val="0"/>
              </a:spcAft>
              <a:buNone/>
            </a:pPr>
            <a:r>
              <a:rPr lang="en-US"/>
              <a:t>Appendix</a:t>
            </a:r>
          </a:p>
        </p:txBody>
      </p:sp>
    </p:spTree>
    <p:custDataLst>
      <p:tags r:id="rId1"/>
    </p:custDataLst>
    <p:extLst>
      <p:ext uri="{BB962C8B-B14F-4D97-AF65-F5344CB8AC3E}">
        <p14:creationId xmlns:p14="http://schemas.microsoft.com/office/powerpoint/2010/main" val="2937436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944CD0DB-DE5F-5441-1F4A-11CA59EB84E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8" name="think-cell data - do not delete" hidden="1">
                        <a:extLst>
                          <a:ext uri="{FF2B5EF4-FFF2-40B4-BE49-F238E27FC236}">
                            <a16:creationId xmlns:a16="http://schemas.microsoft.com/office/drawing/2014/main" id="{944CD0DB-DE5F-5441-1F4A-11CA59EB84E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B7AFB66-791A-452C-0F35-295A21E21E42}"/>
              </a:ext>
            </a:extLst>
          </p:cNvPr>
          <p:cNvSpPr>
            <a:spLocks noGrp="1"/>
          </p:cNvSpPr>
          <p:nvPr>
            <p:ph type="title"/>
          </p:nvPr>
        </p:nvSpPr>
        <p:spPr>
          <a:xfrm>
            <a:off x="508000" y="243682"/>
            <a:ext cx="11277600" cy="461665"/>
          </a:xfrm>
          <a:noFill/>
          <a:ln/>
          <a:extLst>
            <a:ext uri="{909E8E84-426E-40DD-AFC4-6F175D3DCCD1}">
              <a14:hiddenFill xmlns:a14="http://schemas.microsoft.com/office/drawing/2010/main">
                <a:solidFill>
                  <a:srgbClr val="FFFFFF"/>
                </a:solidFill>
              </a14:hiddenFill>
            </a:ext>
          </a:extLst>
        </p:spPr>
        <p:txBody>
          <a:bodyPr vert="horz">
            <a:noAutofit/>
          </a:bodyPr>
          <a:lstStyle/>
          <a:p>
            <a:r>
              <a:rPr lang="en-US"/>
              <a:t>Fundamental Principles for ERCOT's Proposed Batch Zero Criteria</a:t>
            </a:r>
          </a:p>
        </p:txBody>
      </p:sp>
      <p:sp>
        <p:nvSpPr>
          <p:cNvPr id="4" name="Slide Number Placeholder 5">
            <a:extLst>
              <a:ext uri="{FF2B5EF4-FFF2-40B4-BE49-F238E27FC236}">
                <a16:creationId xmlns:a16="http://schemas.microsoft.com/office/drawing/2014/main" id="{A64C7E6A-8D43-AC38-D818-2BDD0F0435D0}"/>
              </a:ext>
            </a:extLst>
          </p:cNvPr>
          <p:cNvSpPr>
            <a:spLocks noGrp="1"/>
          </p:cNvSpPr>
          <p:nvPr>
            <p:ph type="sldNum" sz="quarter" idx="4"/>
          </p:nvPr>
        </p:nvSpPr>
        <p:spPr>
          <a:xfrm>
            <a:off x="11379203" y="6532970"/>
            <a:ext cx="646975" cy="276999"/>
          </a:xfrm>
          <a:noFill/>
          <a:ln/>
          <a:extLst>
            <a:ext uri="{909E8E84-426E-40DD-AFC4-6F175D3DCCD1}">
              <a14:hiddenFill xmlns:a14="http://schemas.microsoft.com/office/drawing/2010/main">
                <a:solidFill>
                  <a:srgbClr val="FFFFFF"/>
                </a:solidFill>
              </a14:hiddenFill>
            </a:ext>
          </a:extLst>
        </p:spPr>
        <p:txBody>
          <a:bodyPr>
            <a:spAutoFit/>
          </a:bodyPr>
          <a:lstStyle/>
          <a:p>
            <a:fld id="{1D93BD3E-1E9A-4970-A6F7-E7AC52762E0C}" type="slidenum">
              <a:rPr lang="en-US" smtClean="0"/>
              <a:pPr/>
              <a:t>26</a:t>
            </a:fld>
            <a:endParaRPr lang="en-US"/>
          </a:p>
        </p:txBody>
      </p:sp>
      <p:sp>
        <p:nvSpPr>
          <p:cNvPr id="15" name="TextBox 14">
            <a:extLst>
              <a:ext uri="{FF2B5EF4-FFF2-40B4-BE49-F238E27FC236}">
                <a16:creationId xmlns:a16="http://schemas.microsoft.com/office/drawing/2014/main" id="{6EF8C572-E5E4-5B2C-3F15-5F9C7D1C54B2}"/>
              </a:ext>
            </a:extLst>
          </p:cNvPr>
          <p:cNvSpPr txBox="1"/>
          <p:nvPr/>
        </p:nvSpPr>
        <p:spPr>
          <a:xfrm>
            <a:off x="508000" y="1172754"/>
            <a:ext cx="11277600" cy="63094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SzPct val="100000"/>
              <a:buNone/>
            </a:pPr>
            <a:r>
              <a:rPr lang="en-US" sz="2000" b="1">
                <a:solidFill>
                  <a:schemeClr val="accent1"/>
                </a:solidFill>
                <a:latin typeface="Arial" panose="020B0604020202020204" pitchFamily="34" charset="0"/>
                <a:sym typeface=""/>
              </a:rPr>
              <a:t>ERCOT’s Reliability Responsibility:</a:t>
            </a:r>
            <a:r>
              <a:rPr lang="en-US" sz="2000">
                <a:solidFill>
                  <a:srgbClr val="2D3338"/>
                </a:solidFill>
                <a:latin typeface="Arial" panose="020B0604020202020204" pitchFamily="34" charset="0"/>
                <a:sym typeface=""/>
              </a:rPr>
              <a:t> Ensure all Large Loads confirmed to be firm in Batch Zero have been studied to show that the load can be served reliably</a:t>
            </a:r>
            <a:endParaRPr lang="de-DE" sz="2000">
              <a:solidFill>
                <a:srgbClr val="2D3338"/>
              </a:solidFill>
              <a:latin typeface="Arial" panose="020B0604020202020204" pitchFamily="34" charset="0"/>
              <a:sym typeface=""/>
            </a:endParaRPr>
          </a:p>
        </p:txBody>
      </p:sp>
      <p:sp>
        <p:nvSpPr>
          <p:cNvPr id="16" name="TextBox 15">
            <a:extLst>
              <a:ext uri="{FF2B5EF4-FFF2-40B4-BE49-F238E27FC236}">
                <a16:creationId xmlns:a16="http://schemas.microsoft.com/office/drawing/2014/main" id="{6600EB8F-FE33-C191-929A-72DE91BDF441}"/>
              </a:ext>
            </a:extLst>
          </p:cNvPr>
          <p:cNvSpPr txBox="1"/>
          <p:nvPr/>
        </p:nvSpPr>
        <p:spPr>
          <a:xfrm>
            <a:off x="508000" y="2103342"/>
            <a:ext cx="11277600" cy="9233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SzPct val="100000"/>
              <a:buNone/>
            </a:pPr>
            <a:r>
              <a:rPr lang="en-US" sz="2000" b="1">
                <a:solidFill>
                  <a:schemeClr val="accent1"/>
                </a:solidFill>
                <a:latin typeface="Arial"/>
                <a:cs typeface="Arial"/>
                <a:sym typeface=""/>
              </a:rPr>
              <a:t>Senate Bill 6 and PUC Gating Rules:</a:t>
            </a:r>
            <a:r>
              <a:rPr lang="en-US" sz="2000">
                <a:solidFill>
                  <a:srgbClr val="2D3338"/>
                </a:solidFill>
                <a:latin typeface="Arial"/>
                <a:cs typeface="Arial"/>
                <a:sym typeface=""/>
              </a:rPr>
              <a:t> Utilize the gating criteria reflected in Project No. 58481 rulemaking to determine which large loads should be confirmed firm and which should be included to be studied in Batch Zero</a:t>
            </a:r>
            <a:endParaRPr lang="de-DE" sz="2000">
              <a:solidFill>
                <a:srgbClr val="2D3338"/>
              </a:solidFill>
              <a:latin typeface="Arial"/>
              <a:cs typeface="Arial"/>
            </a:endParaRPr>
          </a:p>
        </p:txBody>
      </p:sp>
      <p:sp>
        <p:nvSpPr>
          <p:cNvPr id="17" name="TextBox 16">
            <a:extLst>
              <a:ext uri="{FF2B5EF4-FFF2-40B4-BE49-F238E27FC236}">
                <a16:creationId xmlns:a16="http://schemas.microsoft.com/office/drawing/2014/main" id="{5B95B718-5EA8-BAFA-2C39-17E1E93C65D7}"/>
              </a:ext>
            </a:extLst>
          </p:cNvPr>
          <p:cNvSpPr txBox="1"/>
          <p:nvPr/>
        </p:nvSpPr>
        <p:spPr>
          <a:xfrm>
            <a:off x="508000" y="3341707"/>
            <a:ext cx="11277600" cy="63094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SzPct val="100000"/>
              <a:buNone/>
            </a:pPr>
            <a:r>
              <a:rPr lang="en-US" sz="2000" b="1">
                <a:solidFill>
                  <a:schemeClr val="accent1"/>
                </a:solidFill>
                <a:latin typeface="Arial" panose="020B0604020202020204" pitchFamily="34" charset="0"/>
                <a:sym typeface=""/>
              </a:rPr>
              <a:t>Pre-Transition Processes:</a:t>
            </a:r>
            <a:r>
              <a:rPr lang="en-US" sz="2000">
                <a:solidFill>
                  <a:srgbClr val="2D3338"/>
                </a:solidFill>
                <a:latin typeface="Arial" panose="020B0604020202020204" pitchFamily="34" charset="0"/>
                <a:sym typeface=""/>
              </a:rPr>
              <a:t> Respect to the extent feasible already granted approvals, including approval to energize and approved studies</a:t>
            </a:r>
            <a:endParaRPr lang="de-DE" sz="2000">
              <a:solidFill>
                <a:srgbClr val="2D3338"/>
              </a:solidFill>
              <a:latin typeface="Arial" panose="020B0604020202020204" pitchFamily="34" charset="0"/>
              <a:sym typeface=""/>
            </a:endParaRPr>
          </a:p>
        </p:txBody>
      </p:sp>
      <p:sp>
        <p:nvSpPr>
          <p:cNvPr id="18" name="TextBox 17">
            <a:extLst>
              <a:ext uri="{FF2B5EF4-FFF2-40B4-BE49-F238E27FC236}">
                <a16:creationId xmlns:a16="http://schemas.microsoft.com/office/drawing/2014/main" id="{4A6270FE-AA3A-443B-5FA0-A08F778B0040}"/>
              </a:ext>
            </a:extLst>
          </p:cNvPr>
          <p:cNvSpPr txBox="1"/>
          <p:nvPr/>
        </p:nvSpPr>
        <p:spPr>
          <a:xfrm>
            <a:off x="508000" y="4287024"/>
            <a:ext cx="11277600" cy="63094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SzPct val="100000"/>
              <a:buNone/>
            </a:pPr>
            <a:r>
              <a:rPr lang="en-US" sz="2000" b="1">
                <a:solidFill>
                  <a:schemeClr val="accent1"/>
                </a:solidFill>
                <a:latin typeface="Arial" panose="020B0604020202020204" pitchFamily="34" charset="0"/>
                <a:sym typeface=""/>
              </a:rPr>
              <a:t>Large Load Near-Term Energizations:</a:t>
            </a:r>
            <a:r>
              <a:rPr lang="en-US" sz="2000">
                <a:solidFill>
                  <a:srgbClr val="2D3338"/>
                </a:solidFill>
                <a:latin typeface="Arial" panose="020B0604020202020204" pitchFamily="34" charset="0"/>
                <a:sym typeface=""/>
              </a:rPr>
              <a:t> Assess development activity for large loads that declare 2026 or 2027 energization to evaluate schedule feasibility</a:t>
            </a:r>
            <a:endParaRPr lang="de-DE" sz="2000">
              <a:solidFill>
                <a:srgbClr val="2D3338"/>
              </a:solidFill>
              <a:latin typeface="Arial" panose="020B0604020202020204" pitchFamily="34" charset="0"/>
              <a:sym typeface=""/>
            </a:endParaRPr>
          </a:p>
        </p:txBody>
      </p:sp>
      <p:sp>
        <p:nvSpPr>
          <p:cNvPr id="19" name="TextBox 18">
            <a:extLst>
              <a:ext uri="{FF2B5EF4-FFF2-40B4-BE49-F238E27FC236}">
                <a16:creationId xmlns:a16="http://schemas.microsoft.com/office/drawing/2014/main" id="{017416FB-06CC-2CDB-F759-3BECED44020B}"/>
              </a:ext>
            </a:extLst>
          </p:cNvPr>
          <p:cNvSpPr txBox="1"/>
          <p:nvPr/>
        </p:nvSpPr>
        <p:spPr>
          <a:xfrm>
            <a:off x="508000" y="5232340"/>
            <a:ext cx="11277600" cy="63094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SzPct val="100000"/>
              <a:buNone/>
            </a:pPr>
            <a:r>
              <a:rPr lang="en-US" sz="2000" b="1">
                <a:solidFill>
                  <a:schemeClr val="accent1"/>
                </a:solidFill>
                <a:latin typeface="Arial" panose="020B0604020202020204" pitchFamily="34" charset="0"/>
                <a:sym typeface=""/>
              </a:rPr>
              <a:t>Reallocate Non-utilized Capacity:</a:t>
            </a:r>
            <a:r>
              <a:rPr lang="en-US" sz="2000">
                <a:solidFill>
                  <a:srgbClr val="2D3338"/>
                </a:solidFill>
                <a:latin typeface="Arial" panose="020B0604020202020204" pitchFamily="34" charset="0"/>
                <a:sym typeface=""/>
              </a:rPr>
              <a:t> Release non-utilized large load capacity for use by other loads in accordance with Project No. 58481, new 16 TAC § 25.194</a:t>
            </a:r>
            <a:endParaRPr lang="de-DE" sz="2000">
              <a:solidFill>
                <a:srgbClr val="2D3338"/>
              </a:solidFill>
              <a:latin typeface="Arial" panose="020B0604020202020204" pitchFamily="34" charset="0"/>
              <a:sym typeface=""/>
            </a:endParaRPr>
          </a:p>
        </p:txBody>
      </p:sp>
    </p:spTree>
    <p:extLst>
      <p:ext uri="{BB962C8B-B14F-4D97-AF65-F5344CB8AC3E}">
        <p14:creationId xmlns:p14="http://schemas.microsoft.com/office/powerpoint/2010/main" val="1861144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ADC0B-AF6C-29DC-AD1C-B29736B20230}"/>
            </a:ext>
          </a:extLst>
        </p:cNvPr>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BC4D7F22-2094-2431-AE07-D674F91D92F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12" name="think-cell data - do not delete" hidden="1">
                        <a:extLst>
                          <a:ext uri="{FF2B5EF4-FFF2-40B4-BE49-F238E27FC236}">
                            <a16:creationId xmlns:a16="http://schemas.microsoft.com/office/drawing/2014/main" id="{BC4D7F22-2094-2431-AE07-D674F91D92F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itle 1">
            <a:extLst>
              <a:ext uri="{FF2B5EF4-FFF2-40B4-BE49-F238E27FC236}">
                <a16:creationId xmlns:a16="http://schemas.microsoft.com/office/drawing/2014/main" id="{A83E1340-D89A-92A6-74B0-3BCD34E1CF57}"/>
              </a:ext>
            </a:extLst>
          </p:cNvPr>
          <p:cNvSpPr>
            <a:spLocks noGrp="1"/>
          </p:cNvSpPr>
          <p:nvPr>
            <p:ph type="title"/>
          </p:nvPr>
        </p:nvSpPr>
        <p:spPr>
          <a:xfrm>
            <a:off x="508000" y="243682"/>
            <a:ext cx="11277600" cy="369332"/>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Eligibility flowchart: how to assess if a load is eligible for Batch Zero?</a:t>
            </a:r>
          </a:p>
        </p:txBody>
      </p:sp>
      <p:grpSp>
        <p:nvGrpSpPr>
          <p:cNvPr id="25" name="Group 24">
            <a:extLst>
              <a:ext uri="{FF2B5EF4-FFF2-40B4-BE49-F238E27FC236}">
                <a16:creationId xmlns:a16="http://schemas.microsoft.com/office/drawing/2014/main" id="{49C9C419-0163-C48B-5E61-7E86BCC32CAD}"/>
              </a:ext>
            </a:extLst>
          </p:cNvPr>
          <p:cNvGrpSpPr/>
          <p:nvPr/>
        </p:nvGrpSpPr>
        <p:grpSpPr>
          <a:xfrm>
            <a:off x="10504657" y="892592"/>
            <a:ext cx="1280943" cy="182880"/>
            <a:chOff x="10504657" y="911842"/>
            <a:chExt cx="1280943" cy="182880"/>
          </a:xfrm>
        </p:grpSpPr>
        <p:sp>
          <p:nvSpPr>
            <p:cNvPr id="144" name="Oval 143">
              <a:extLst>
                <a:ext uri="{FF2B5EF4-FFF2-40B4-BE49-F238E27FC236}">
                  <a16:creationId xmlns:a16="http://schemas.microsoft.com/office/drawing/2014/main" id="{C192974A-D9E7-9CC6-DF82-7B9D90554ACF}"/>
                </a:ext>
              </a:extLst>
            </p:cNvPr>
            <p:cNvSpPr/>
            <p:nvPr/>
          </p:nvSpPr>
          <p:spPr>
            <a:xfrm>
              <a:off x="10504657" y="911842"/>
              <a:ext cx="182880" cy="18288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a:t>X</a:t>
              </a:r>
            </a:p>
          </p:txBody>
        </p:sp>
        <p:sp>
          <p:nvSpPr>
            <p:cNvPr id="145" name="TextBox 144">
              <a:extLst>
                <a:ext uri="{FF2B5EF4-FFF2-40B4-BE49-F238E27FC236}">
                  <a16:creationId xmlns:a16="http://schemas.microsoft.com/office/drawing/2014/main" id="{38C9535A-0B19-711F-5E86-9A525D4F0E96}"/>
                </a:ext>
              </a:extLst>
            </p:cNvPr>
            <p:cNvSpPr txBox="1"/>
            <p:nvPr/>
          </p:nvSpPr>
          <p:spPr>
            <a:xfrm>
              <a:off x="10740121" y="926338"/>
              <a:ext cx="1045479" cy="153888"/>
            </a:xfrm>
            <a:prstGeom prst="rect">
              <a:avLst/>
            </a:prstGeom>
            <a:noFill/>
          </p:spPr>
          <p:txBody>
            <a:bodyPr wrap="none" lIns="0" tIns="0" rIns="0" bIns="0" rtlCol="0">
              <a:spAutoFit/>
            </a:bodyPr>
            <a:lstStyle/>
            <a:p>
              <a:r>
                <a:rPr lang="en-US" sz="1000"/>
                <a:t>Reference tracker</a:t>
              </a:r>
            </a:p>
          </p:txBody>
        </p:sp>
      </p:grpSp>
      <p:sp>
        <p:nvSpPr>
          <p:cNvPr id="4" name="Flowchart: Decision 3">
            <a:extLst>
              <a:ext uri="{FF2B5EF4-FFF2-40B4-BE49-F238E27FC236}">
                <a16:creationId xmlns:a16="http://schemas.microsoft.com/office/drawing/2014/main" id="{BBD87AC1-25D5-8F5B-C7F9-983C27987FE5}"/>
              </a:ext>
            </a:extLst>
          </p:cNvPr>
          <p:cNvSpPr>
            <a:spLocks/>
          </p:cNvSpPr>
          <p:nvPr/>
        </p:nvSpPr>
        <p:spPr>
          <a:xfrm>
            <a:off x="508000" y="2781051"/>
            <a:ext cx="2578104" cy="935502"/>
          </a:xfrm>
          <a:prstGeom prst="flowChartDecision">
            <a:avLst/>
          </a:prstGeom>
          <a:solidFill>
            <a:schemeClr val="accent1">
              <a:lumMod val="20000"/>
              <a:lumOff val="80000"/>
            </a:schemeClr>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t">
            <a:noAutofit/>
          </a:bodyPr>
          <a:lstStyle/>
          <a:p>
            <a:pPr algn="ctr"/>
            <a:r>
              <a:rPr lang="en-US" sz="1200">
                <a:solidFill>
                  <a:schemeClr val="tx1"/>
                </a:solidFill>
              </a:rPr>
              <a:t>Is the load </a:t>
            </a:r>
            <a:br>
              <a:rPr lang="en-US" sz="1200">
                <a:solidFill>
                  <a:schemeClr val="tx1"/>
                </a:solidFill>
              </a:rPr>
            </a:br>
            <a:r>
              <a:rPr lang="en-US" sz="1200">
                <a:solidFill>
                  <a:schemeClr val="tx1"/>
                </a:solidFill>
              </a:rPr>
              <a:t>operational or Approved to </a:t>
            </a:r>
            <a:br>
              <a:rPr lang="en-US" sz="1200">
                <a:solidFill>
                  <a:schemeClr val="tx1"/>
                </a:solidFill>
              </a:rPr>
            </a:br>
            <a:r>
              <a:rPr lang="en-US" sz="1200">
                <a:solidFill>
                  <a:schemeClr val="tx1"/>
                </a:solidFill>
              </a:rPr>
              <a:t>Energize?</a:t>
            </a:r>
          </a:p>
        </p:txBody>
      </p:sp>
      <p:cxnSp>
        <p:nvCxnSpPr>
          <p:cNvPr id="15" name="Straight Arrow Connector 14">
            <a:extLst>
              <a:ext uri="{FF2B5EF4-FFF2-40B4-BE49-F238E27FC236}">
                <a16:creationId xmlns:a16="http://schemas.microsoft.com/office/drawing/2014/main" id="{2FF46DCD-3185-ABAA-3303-D2917E7A8775}"/>
              </a:ext>
            </a:extLst>
          </p:cNvPr>
          <p:cNvCxnSpPr>
            <a:cxnSpLocks/>
            <a:stCxn id="4" idx="2"/>
            <a:endCxn id="29" idx="0"/>
          </p:cNvCxnSpPr>
          <p:nvPr/>
        </p:nvCxnSpPr>
        <p:spPr>
          <a:xfrm>
            <a:off x="1797052" y="3716553"/>
            <a:ext cx="0" cy="695752"/>
          </a:xfrm>
          <a:prstGeom prst="straightConnector1">
            <a:avLst/>
          </a:prstGeom>
          <a:ln w="6350">
            <a:solidFill>
              <a:schemeClr val="bg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922F815F-220C-7C6A-5E54-6E8EC7FF3E6F}"/>
              </a:ext>
            </a:extLst>
          </p:cNvPr>
          <p:cNvCxnSpPr>
            <a:cxnSpLocks/>
            <a:stCxn id="17" idx="2"/>
            <a:endCxn id="4" idx="0"/>
          </p:cNvCxnSpPr>
          <p:nvPr/>
        </p:nvCxnSpPr>
        <p:spPr>
          <a:xfrm>
            <a:off x="1797053" y="2353207"/>
            <a:ext cx="0" cy="427844"/>
          </a:xfrm>
          <a:prstGeom prst="straightConnector1">
            <a:avLst/>
          </a:prstGeom>
          <a:ln w="6350">
            <a:solidFill>
              <a:schemeClr val="bg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57984B32-005E-9176-9A45-2F4CAF3837C8}"/>
              </a:ext>
            </a:extLst>
          </p:cNvPr>
          <p:cNvSpPr txBox="1"/>
          <p:nvPr/>
        </p:nvSpPr>
        <p:spPr>
          <a:xfrm>
            <a:off x="1519673" y="2076208"/>
            <a:ext cx="554758" cy="276999"/>
          </a:xfrm>
          <a:prstGeom prst="rect">
            <a:avLst/>
          </a:prstGeom>
          <a:noFill/>
        </p:spPr>
        <p:txBody>
          <a:bodyPr wrap="square" rtlCol="0">
            <a:spAutoFit/>
          </a:bodyPr>
          <a:lstStyle/>
          <a:p>
            <a:pPr algn="ctr"/>
            <a:r>
              <a:rPr lang="en-US" sz="1200" b="1">
                <a:solidFill>
                  <a:srgbClr val="C00000"/>
                </a:solidFill>
              </a:rPr>
              <a:t>Start</a:t>
            </a:r>
          </a:p>
        </p:txBody>
      </p:sp>
      <p:sp>
        <p:nvSpPr>
          <p:cNvPr id="19" name="TextBox 18">
            <a:extLst>
              <a:ext uri="{FF2B5EF4-FFF2-40B4-BE49-F238E27FC236}">
                <a16:creationId xmlns:a16="http://schemas.microsoft.com/office/drawing/2014/main" id="{F2F05754-4E97-A376-C7E9-C0C93FE21FA9}"/>
              </a:ext>
            </a:extLst>
          </p:cNvPr>
          <p:cNvSpPr txBox="1"/>
          <p:nvPr/>
        </p:nvSpPr>
        <p:spPr>
          <a:xfrm>
            <a:off x="1798479" y="3707580"/>
            <a:ext cx="538676" cy="276999"/>
          </a:xfrm>
          <a:prstGeom prst="rect">
            <a:avLst/>
          </a:prstGeom>
          <a:noFill/>
        </p:spPr>
        <p:txBody>
          <a:bodyPr wrap="square" rtlCol="0">
            <a:spAutoFit/>
          </a:bodyPr>
          <a:lstStyle/>
          <a:p>
            <a:pPr algn="ctr"/>
            <a:r>
              <a:rPr lang="en-US" sz="1200" b="1"/>
              <a:t>Yes</a:t>
            </a:r>
          </a:p>
        </p:txBody>
      </p:sp>
      <p:sp>
        <p:nvSpPr>
          <p:cNvPr id="29" name="Flowchart: Terminator 28">
            <a:extLst>
              <a:ext uri="{FF2B5EF4-FFF2-40B4-BE49-F238E27FC236}">
                <a16:creationId xmlns:a16="http://schemas.microsoft.com/office/drawing/2014/main" id="{3741D01B-3F94-EDB4-85DC-8D26D5252781}"/>
              </a:ext>
            </a:extLst>
          </p:cNvPr>
          <p:cNvSpPr>
            <a:spLocks/>
          </p:cNvSpPr>
          <p:nvPr/>
        </p:nvSpPr>
        <p:spPr>
          <a:xfrm>
            <a:off x="508000" y="4412305"/>
            <a:ext cx="2578104" cy="684304"/>
          </a:xfrm>
          <a:prstGeom prst="flowChartTerminator">
            <a:avLst/>
          </a:prstGeom>
          <a:solidFill>
            <a:schemeClr val="accent3"/>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noAutofit/>
          </a:bodyPr>
          <a:lstStyle/>
          <a:p>
            <a:pPr algn="ctr"/>
            <a:r>
              <a:rPr lang="en-US" sz="1200" b="1"/>
              <a:t>Included in Batch Zero</a:t>
            </a:r>
            <a:br>
              <a:rPr lang="en-US" sz="1200" b="1"/>
            </a:br>
            <a:r>
              <a:rPr lang="en-US" sz="1200" b="1"/>
              <a:t>as base load</a:t>
            </a:r>
          </a:p>
        </p:txBody>
      </p:sp>
      <p:sp>
        <p:nvSpPr>
          <p:cNvPr id="41" name="Flowchart: Decision 40">
            <a:extLst>
              <a:ext uri="{FF2B5EF4-FFF2-40B4-BE49-F238E27FC236}">
                <a16:creationId xmlns:a16="http://schemas.microsoft.com/office/drawing/2014/main" id="{D23ED8D9-FEB2-0889-54F8-C6DC41B9C8BB}"/>
              </a:ext>
            </a:extLst>
          </p:cNvPr>
          <p:cNvSpPr>
            <a:spLocks/>
          </p:cNvSpPr>
          <p:nvPr/>
        </p:nvSpPr>
        <p:spPr>
          <a:xfrm>
            <a:off x="6666513" y="3109433"/>
            <a:ext cx="2578104" cy="935502"/>
          </a:xfrm>
          <a:prstGeom prst="flowChartDecision">
            <a:avLst/>
          </a:prstGeom>
          <a:solidFill>
            <a:schemeClr val="accent1">
              <a:lumMod val="20000"/>
              <a:lumOff val="80000"/>
            </a:schemeClr>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t">
            <a:noAutofit/>
          </a:bodyPr>
          <a:lstStyle/>
          <a:p>
            <a:pPr algn="ctr"/>
            <a:r>
              <a:rPr lang="en-US" sz="1200">
                <a:solidFill>
                  <a:schemeClr val="tx1"/>
                </a:solidFill>
              </a:rPr>
              <a:t>Does the load </a:t>
            </a:r>
            <a:br>
              <a:rPr lang="en-US" sz="1200">
                <a:solidFill>
                  <a:schemeClr val="tx1"/>
                </a:solidFill>
              </a:rPr>
            </a:br>
            <a:r>
              <a:rPr lang="en-US" sz="1200">
                <a:solidFill>
                  <a:schemeClr val="tx1"/>
                </a:solidFill>
              </a:rPr>
              <a:t>meet intermediate </a:t>
            </a:r>
            <a:br>
              <a:rPr lang="en-US" sz="1200">
                <a:solidFill>
                  <a:schemeClr val="tx1"/>
                </a:solidFill>
              </a:rPr>
            </a:br>
            <a:r>
              <a:rPr lang="en-US" sz="1200">
                <a:solidFill>
                  <a:schemeClr val="tx1"/>
                </a:solidFill>
              </a:rPr>
              <a:t>criteria?</a:t>
            </a:r>
          </a:p>
        </p:txBody>
      </p:sp>
      <p:sp>
        <p:nvSpPr>
          <p:cNvPr id="44" name="Flowchart: Decision 43">
            <a:extLst>
              <a:ext uri="{FF2B5EF4-FFF2-40B4-BE49-F238E27FC236}">
                <a16:creationId xmlns:a16="http://schemas.microsoft.com/office/drawing/2014/main" id="{2E933EE7-5EE6-EC63-2FDC-64884FFD141C}"/>
              </a:ext>
            </a:extLst>
          </p:cNvPr>
          <p:cNvSpPr>
            <a:spLocks/>
          </p:cNvSpPr>
          <p:nvPr/>
        </p:nvSpPr>
        <p:spPr>
          <a:xfrm>
            <a:off x="3761867" y="1939804"/>
            <a:ext cx="2578104" cy="935502"/>
          </a:xfrm>
          <a:prstGeom prst="flowChartDecision">
            <a:avLst/>
          </a:prstGeom>
          <a:solidFill>
            <a:schemeClr val="accent1">
              <a:lumMod val="20000"/>
              <a:lumOff val="80000"/>
            </a:schemeClr>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t">
            <a:noAutofit/>
          </a:bodyPr>
          <a:lstStyle/>
          <a:p>
            <a:pPr algn="ctr"/>
            <a:r>
              <a:rPr lang="en-US" sz="1200">
                <a:solidFill>
                  <a:schemeClr val="tx1"/>
                </a:solidFill>
              </a:rPr>
              <a:t>Are interconnection </a:t>
            </a:r>
            <a:br>
              <a:rPr lang="en-US" sz="1200">
                <a:solidFill>
                  <a:schemeClr val="tx1"/>
                </a:solidFill>
              </a:rPr>
            </a:br>
            <a:r>
              <a:rPr lang="en-US" sz="1200">
                <a:solidFill>
                  <a:schemeClr val="tx1"/>
                </a:solidFill>
              </a:rPr>
              <a:t>studies complete </a:t>
            </a:r>
            <a:br>
              <a:rPr lang="en-US" sz="1200">
                <a:solidFill>
                  <a:schemeClr val="tx1"/>
                </a:solidFill>
              </a:rPr>
            </a:br>
            <a:r>
              <a:rPr lang="en-US" sz="1200">
                <a:solidFill>
                  <a:schemeClr val="tx1"/>
                </a:solidFill>
              </a:rPr>
              <a:t>and valid?</a:t>
            </a:r>
          </a:p>
        </p:txBody>
      </p:sp>
      <p:sp>
        <p:nvSpPr>
          <p:cNvPr id="47" name="TextBox 46">
            <a:extLst>
              <a:ext uri="{FF2B5EF4-FFF2-40B4-BE49-F238E27FC236}">
                <a16:creationId xmlns:a16="http://schemas.microsoft.com/office/drawing/2014/main" id="{84B19E17-F3EB-8E85-A56B-07938DBA37A0}"/>
              </a:ext>
            </a:extLst>
          </p:cNvPr>
          <p:cNvSpPr txBox="1"/>
          <p:nvPr/>
        </p:nvSpPr>
        <p:spPr>
          <a:xfrm>
            <a:off x="3025156" y="2959529"/>
            <a:ext cx="394923" cy="276999"/>
          </a:xfrm>
          <a:prstGeom prst="rect">
            <a:avLst/>
          </a:prstGeom>
          <a:noFill/>
        </p:spPr>
        <p:txBody>
          <a:bodyPr wrap="square" rtlCol="0">
            <a:spAutoFit/>
          </a:bodyPr>
          <a:lstStyle/>
          <a:p>
            <a:pPr algn="ctr"/>
            <a:r>
              <a:rPr lang="en-US" sz="1200" b="1"/>
              <a:t>No</a:t>
            </a:r>
          </a:p>
        </p:txBody>
      </p:sp>
      <p:sp>
        <p:nvSpPr>
          <p:cNvPr id="48" name="Flowchart: Decision 47">
            <a:extLst>
              <a:ext uri="{FF2B5EF4-FFF2-40B4-BE49-F238E27FC236}">
                <a16:creationId xmlns:a16="http://schemas.microsoft.com/office/drawing/2014/main" id="{C4D9CB2C-169C-FDE3-95B1-D98A4D04B31B}"/>
              </a:ext>
            </a:extLst>
          </p:cNvPr>
          <p:cNvSpPr>
            <a:spLocks/>
          </p:cNvSpPr>
          <p:nvPr/>
        </p:nvSpPr>
        <p:spPr>
          <a:xfrm>
            <a:off x="3761867" y="3109433"/>
            <a:ext cx="2578104" cy="935502"/>
          </a:xfrm>
          <a:prstGeom prst="flowChartDecision">
            <a:avLst/>
          </a:prstGeom>
          <a:solidFill>
            <a:schemeClr val="accent1">
              <a:lumMod val="20000"/>
              <a:lumOff val="80000"/>
            </a:schemeClr>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US" sz="1200">
                <a:solidFill>
                  <a:schemeClr val="tx1"/>
                </a:solidFill>
              </a:rPr>
              <a:t>Does the load meet full </a:t>
            </a:r>
            <a:br>
              <a:rPr lang="en-US" sz="1200"/>
            </a:br>
            <a:r>
              <a:rPr lang="en-US" sz="1200">
                <a:solidFill>
                  <a:schemeClr val="tx1"/>
                </a:solidFill>
              </a:rPr>
              <a:t>commitment criteria?</a:t>
            </a:r>
          </a:p>
        </p:txBody>
      </p:sp>
      <p:cxnSp>
        <p:nvCxnSpPr>
          <p:cNvPr id="50" name="Straight Arrow Connector 49">
            <a:extLst>
              <a:ext uri="{FF2B5EF4-FFF2-40B4-BE49-F238E27FC236}">
                <a16:creationId xmlns:a16="http://schemas.microsoft.com/office/drawing/2014/main" id="{71F633B1-6327-0D6F-78AE-AB3CFC6BFC2F}"/>
              </a:ext>
            </a:extLst>
          </p:cNvPr>
          <p:cNvCxnSpPr>
            <a:cxnSpLocks/>
            <a:stCxn id="44" idx="2"/>
            <a:endCxn id="48" idx="0"/>
          </p:cNvCxnSpPr>
          <p:nvPr/>
        </p:nvCxnSpPr>
        <p:spPr>
          <a:xfrm>
            <a:off x="5050919" y="2875306"/>
            <a:ext cx="0" cy="234127"/>
          </a:xfrm>
          <a:prstGeom prst="straightConnector1">
            <a:avLst/>
          </a:prstGeom>
          <a:ln w="6350">
            <a:solidFill>
              <a:schemeClr val="bg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48E7F37F-0791-A865-521F-5554E148EFC7}"/>
              </a:ext>
            </a:extLst>
          </p:cNvPr>
          <p:cNvSpPr txBox="1"/>
          <p:nvPr/>
        </p:nvSpPr>
        <p:spPr>
          <a:xfrm>
            <a:off x="4568851" y="2855780"/>
            <a:ext cx="469060" cy="276999"/>
          </a:xfrm>
          <a:prstGeom prst="rect">
            <a:avLst/>
          </a:prstGeom>
          <a:noFill/>
        </p:spPr>
        <p:txBody>
          <a:bodyPr wrap="square" rtlCol="0">
            <a:spAutoFit/>
          </a:bodyPr>
          <a:lstStyle/>
          <a:p>
            <a:pPr algn="ctr"/>
            <a:r>
              <a:rPr lang="en-US" sz="1200" b="1"/>
              <a:t>Yes</a:t>
            </a:r>
          </a:p>
        </p:txBody>
      </p:sp>
      <p:sp>
        <p:nvSpPr>
          <p:cNvPr id="52" name="TextBox 51">
            <a:extLst>
              <a:ext uri="{FF2B5EF4-FFF2-40B4-BE49-F238E27FC236}">
                <a16:creationId xmlns:a16="http://schemas.microsoft.com/office/drawing/2014/main" id="{503C88F2-160D-892C-2868-B813B9444875}"/>
              </a:ext>
            </a:extLst>
          </p:cNvPr>
          <p:cNvSpPr txBox="1"/>
          <p:nvPr/>
        </p:nvSpPr>
        <p:spPr>
          <a:xfrm>
            <a:off x="6255731" y="3601931"/>
            <a:ext cx="394923" cy="276999"/>
          </a:xfrm>
          <a:prstGeom prst="rect">
            <a:avLst/>
          </a:prstGeom>
          <a:noFill/>
        </p:spPr>
        <p:txBody>
          <a:bodyPr wrap="square" rtlCol="0">
            <a:spAutoFit/>
          </a:bodyPr>
          <a:lstStyle/>
          <a:p>
            <a:pPr algn="ctr"/>
            <a:r>
              <a:rPr lang="en-US" sz="1200" b="1"/>
              <a:t>No</a:t>
            </a:r>
          </a:p>
        </p:txBody>
      </p:sp>
      <p:cxnSp>
        <p:nvCxnSpPr>
          <p:cNvPr id="55" name="Connector: Elbow 54">
            <a:extLst>
              <a:ext uri="{FF2B5EF4-FFF2-40B4-BE49-F238E27FC236}">
                <a16:creationId xmlns:a16="http://schemas.microsoft.com/office/drawing/2014/main" id="{4BFD75E0-717B-DDA7-5C92-1BBCE1756A5F}"/>
              </a:ext>
            </a:extLst>
          </p:cNvPr>
          <p:cNvCxnSpPr>
            <a:cxnSpLocks/>
            <a:stCxn id="36" idx="2"/>
            <a:endCxn id="35" idx="0"/>
          </p:cNvCxnSpPr>
          <p:nvPr/>
        </p:nvCxnSpPr>
        <p:spPr>
          <a:xfrm>
            <a:off x="5050919" y="5222208"/>
            <a:ext cx="0" cy="237949"/>
          </a:xfrm>
          <a:prstGeom prst="straightConnector1">
            <a:avLst/>
          </a:prstGeom>
          <a:ln w="6350">
            <a:solidFill>
              <a:schemeClr val="bg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A2551B3C-3CB9-244A-FF2D-9A1B0B87E6C7}"/>
              </a:ext>
            </a:extLst>
          </p:cNvPr>
          <p:cNvSpPr txBox="1"/>
          <p:nvPr/>
        </p:nvSpPr>
        <p:spPr>
          <a:xfrm>
            <a:off x="4586046" y="4044935"/>
            <a:ext cx="451866" cy="276999"/>
          </a:xfrm>
          <a:prstGeom prst="rect">
            <a:avLst/>
          </a:prstGeom>
          <a:noFill/>
        </p:spPr>
        <p:txBody>
          <a:bodyPr wrap="square" rtlCol="0">
            <a:spAutoFit/>
          </a:bodyPr>
          <a:lstStyle/>
          <a:p>
            <a:pPr algn="ctr"/>
            <a:r>
              <a:rPr lang="en-US" sz="1200" b="1"/>
              <a:t>Yes</a:t>
            </a:r>
          </a:p>
        </p:txBody>
      </p:sp>
      <p:cxnSp>
        <p:nvCxnSpPr>
          <p:cNvPr id="60" name="Connector: Elbow 59">
            <a:extLst>
              <a:ext uri="{FF2B5EF4-FFF2-40B4-BE49-F238E27FC236}">
                <a16:creationId xmlns:a16="http://schemas.microsoft.com/office/drawing/2014/main" id="{7CF956F8-FD9F-3E23-01C3-D7431EFFBABC}"/>
              </a:ext>
            </a:extLst>
          </p:cNvPr>
          <p:cNvCxnSpPr>
            <a:cxnSpLocks/>
            <a:stCxn id="48" idx="3"/>
            <a:endCxn id="41" idx="1"/>
          </p:cNvCxnSpPr>
          <p:nvPr/>
        </p:nvCxnSpPr>
        <p:spPr>
          <a:xfrm>
            <a:off x="6339971" y="3577184"/>
            <a:ext cx="326542" cy="0"/>
          </a:xfrm>
          <a:prstGeom prst="straightConnector1">
            <a:avLst/>
          </a:prstGeom>
          <a:ln w="6350">
            <a:solidFill>
              <a:schemeClr val="bg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61" name="TextBox 60">
            <a:extLst>
              <a:ext uri="{FF2B5EF4-FFF2-40B4-BE49-F238E27FC236}">
                <a16:creationId xmlns:a16="http://schemas.microsoft.com/office/drawing/2014/main" id="{B7F2D9B8-D13C-CF45-D990-D36547F75BEE}"/>
              </a:ext>
            </a:extLst>
          </p:cNvPr>
          <p:cNvSpPr txBox="1"/>
          <p:nvPr/>
        </p:nvSpPr>
        <p:spPr>
          <a:xfrm>
            <a:off x="9268607" y="3253069"/>
            <a:ext cx="394923" cy="276999"/>
          </a:xfrm>
          <a:prstGeom prst="rect">
            <a:avLst/>
          </a:prstGeom>
          <a:noFill/>
        </p:spPr>
        <p:txBody>
          <a:bodyPr wrap="square" rtlCol="0">
            <a:spAutoFit/>
          </a:bodyPr>
          <a:lstStyle/>
          <a:p>
            <a:pPr algn="ctr"/>
            <a:r>
              <a:rPr lang="en-US" sz="1200" b="1"/>
              <a:t>No</a:t>
            </a:r>
          </a:p>
        </p:txBody>
      </p:sp>
      <p:sp>
        <p:nvSpPr>
          <p:cNvPr id="62" name="Flowchart: Terminator 61">
            <a:extLst>
              <a:ext uri="{FF2B5EF4-FFF2-40B4-BE49-F238E27FC236}">
                <a16:creationId xmlns:a16="http://schemas.microsoft.com/office/drawing/2014/main" id="{C7A5A47E-1534-5A60-49B5-BFA22FFAE62F}"/>
              </a:ext>
            </a:extLst>
          </p:cNvPr>
          <p:cNvSpPr>
            <a:spLocks/>
          </p:cNvSpPr>
          <p:nvPr/>
        </p:nvSpPr>
        <p:spPr>
          <a:xfrm>
            <a:off x="9833857" y="4510494"/>
            <a:ext cx="1951743" cy="752734"/>
          </a:xfrm>
          <a:prstGeom prst="flowChartTerminator">
            <a:avLst/>
          </a:prstGeom>
          <a:solidFill>
            <a:schemeClr val="accent5"/>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noAutofit/>
          </a:bodyPr>
          <a:lstStyle/>
          <a:p>
            <a:pPr algn="ctr"/>
            <a:r>
              <a:rPr lang="en-US" sz="1200" b="1"/>
              <a:t>Studied in Batch Zero and will receive load allocation amounts</a:t>
            </a:r>
          </a:p>
        </p:txBody>
      </p:sp>
      <p:sp>
        <p:nvSpPr>
          <p:cNvPr id="78" name="Flowchart: Decision 77">
            <a:extLst>
              <a:ext uri="{FF2B5EF4-FFF2-40B4-BE49-F238E27FC236}">
                <a16:creationId xmlns:a16="http://schemas.microsoft.com/office/drawing/2014/main" id="{B264E986-020E-02D4-56A9-5B3FF7058C95}"/>
              </a:ext>
            </a:extLst>
          </p:cNvPr>
          <p:cNvSpPr>
            <a:spLocks/>
          </p:cNvSpPr>
          <p:nvPr/>
        </p:nvSpPr>
        <p:spPr>
          <a:xfrm>
            <a:off x="6666513" y="1260288"/>
            <a:ext cx="2578104" cy="935502"/>
          </a:xfrm>
          <a:prstGeom prst="flowChartDecision">
            <a:avLst/>
          </a:prstGeom>
          <a:solidFill>
            <a:schemeClr val="accent1">
              <a:lumMod val="20000"/>
              <a:lumOff val="80000"/>
            </a:schemeClr>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t">
            <a:noAutofit/>
          </a:bodyPr>
          <a:lstStyle/>
          <a:p>
            <a:pPr algn="ctr"/>
            <a:r>
              <a:rPr lang="en-US" sz="1200">
                <a:solidFill>
                  <a:schemeClr val="tx1"/>
                </a:solidFill>
              </a:rPr>
              <a:t>Are interconnection </a:t>
            </a:r>
            <a:br>
              <a:rPr lang="en-US" sz="1200"/>
            </a:br>
            <a:r>
              <a:rPr lang="en-US" sz="1200">
                <a:solidFill>
                  <a:schemeClr val="tx1"/>
                </a:solidFill>
              </a:rPr>
              <a:t>studies partially </a:t>
            </a:r>
            <a:br>
              <a:rPr lang="en-US" sz="1200"/>
            </a:br>
            <a:r>
              <a:rPr lang="en-US" sz="1200">
                <a:solidFill>
                  <a:schemeClr val="tx1"/>
                </a:solidFill>
              </a:rPr>
              <a:t>complete?</a:t>
            </a:r>
          </a:p>
        </p:txBody>
      </p:sp>
      <p:cxnSp>
        <p:nvCxnSpPr>
          <p:cNvPr id="82" name="Connector: Elbow 81">
            <a:extLst>
              <a:ext uri="{FF2B5EF4-FFF2-40B4-BE49-F238E27FC236}">
                <a16:creationId xmlns:a16="http://schemas.microsoft.com/office/drawing/2014/main" id="{D16185F5-093F-B6B1-BD18-FD420E30C82F}"/>
              </a:ext>
            </a:extLst>
          </p:cNvPr>
          <p:cNvCxnSpPr>
            <a:cxnSpLocks/>
            <a:stCxn id="78" idx="3"/>
            <a:endCxn id="104" idx="0"/>
          </p:cNvCxnSpPr>
          <p:nvPr/>
        </p:nvCxnSpPr>
        <p:spPr>
          <a:xfrm>
            <a:off x="9244617" y="1728039"/>
            <a:ext cx="1565112" cy="363138"/>
          </a:xfrm>
          <a:prstGeom prst="bentConnector2">
            <a:avLst/>
          </a:prstGeom>
          <a:ln w="6350">
            <a:solidFill>
              <a:schemeClr val="bg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04" name="Flowchart: Terminator 103">
            <a:extLst>
              <a:ext uri="{FF2B5EF4-FFF2-40B4-BE49-F238E27FC236}">
                <a16:creationId xmlns:a16="http://schemas.microsoft.com/office/drawing/2014/main" id="{A8FCD4E5-FB25-E478-EA18-9A0A11033653}"/>
              </a:ext>
            </a:extLst>
          </p:cNvPr>
          <p:cNvSpPr>
            <a:spLocks/>
          </p:cNvSpPr>
          <p:nvPr/>
        </p:nvSpPr>
        <p:spPr>
          <a:xfrm>
            <a:off x="9833857" y="2091177"/>
            <a:ext cx="1951743" cy="684304"/>
          </a:xfrm>
          <a:prstGeom prst="flowChartTerminator">
            <a:avLst/>
          </a:prstGeom>
          <a:solidFill>
            <a:srgbClr val="FF0000"/>
          </a:solidFill>
          <a:ln>
            <a:noFill/>
          </a:ln>
        </p:spPr>
        <p:style>
          <a:lnRef idx="2">
            <a:schemeClr val="dk1">
              <a:shade val="15000"/>
            </a:schemeClr>
          </a:lnRef>
          <a:fillRef idx="1">
            <a:schemeClr val="dk1"/>
          </a:fillRef>
          <a:effectRef idx="0">
            <a:schemeClr val="dk1"/>
          </a:effectRef>
          <a:fontRef idx="minor">
            <a:schemeClr val="lt1"/>
          </a:fontRef>
        </p:style>
        <p:txBody>
          <a:bodyPr rtlCol="0" anchor="ctr">
            <a:noAutofit/>
          </a:bodyPr>
          <a:lstStyle/>
          <a:p>
            <a:pPr algn="ctr"/>
            <a:r>
              <a:rPr lang="en-US" sz="1200" b="1"/>
              <a:t>Not included in</a:t>
            </a:r>
            <a:br>
              <a:rPr lang="en-US" sz="1200" b="1"/>
            </a:br>
            <a:r>
              <a:rPr lang="en-US" sz="1200" b="1"/>
              <a:t>Batch Zero</a:t>
            </a:r>
          </a:p>
        </p:txBody>
      </p:sp>
      <p:sp>
        <p:nvSpPr>
          <p:cNvPr id="146" name="Oval 145">
            <a:extLst>
              <a:ext uri="{FF2B5EF4-FFF2-40B4-BE49-F238E27FC236}">
                <a16:creationId xmlns:a16="http://schemas.microsoft.com/office/drawing/2014/main" id="{0C3E6C20-46CE-B0A4-C636-AE58AA4C92FC}"/>
              </a:ext>
            </a:extLst>
          </p:cNvPr>
          <p:cNvSpPr>
            <a:spLocks/>
          </p:cNvSpPr>
          <p:nvPr/>
        </p:nvSpPr>
        <p:spPr>
          <a:xfrm>
            <a:off x="674905" y="4559517"/>
            <a:ext cx="208941" cy="205214"/>
          </a:xfrm>
          <a:prstGeom prst="ellipse">
            <a:avLst/>
          </a:prstGeom>
          <a:solidFill>
            <a:schemeClr val="accent1"/>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200" b="1"/>
              <a:t>1</a:t>
            </a:r>
          </a:p>
        </p:txBody>
      </p:sp>
      <p:sp>
        <p:nvSpPr>
          <p:cNvPr id="152" name="Oval 151">
            <a:extLst>
              <a:ext uri="{FF2B5EF4-FFF2-40B4-BE49-F238E27FC236}">
                <a16:creationId xmlns:a16="http://schemas.microsoft.com/office/drawing/2014/main" id="{FDD86D6B-FE2B-1DDA-9053-7323FC3EBC23}"/>
              </a:ext>
            </a:extLst>
          </p:cNvPr>
          <p:cNvSpPr>
            <a:spLocks/>
          </p:cNvSpPr>
          <p:nvPr/>
        </p:nvSpPr>
        <p:spPr>
          <a:xfrm>
            <a:off x="3992455" y="3430530"/>
            <a:ext cx="208941" cy="205214"/>
          </a:xfrm>
          <a:prstGeom prst="ellipse">
            <a:avLst/>
          </a:prstGeom>
          <a:solidFill>
            <a:schemeClr val="accent1"/>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r>
              <a:rPr lang="en-US" sz="1200" b="1">
                <a:cs typeface="Arial"/>
              </a:rPr>
              <a:t>5</a:t>
            </a:r>
          </a:p>
        </p:txBody>
      </p:sp>
      <p:cxnSp>
        <p:nvCxnSpPr>
          <p:cNvPr id="2" name="Connector: Elbow 1">
            <a:extLst>
              <a:ext uri="{FF2B5EF4-FFF2-40B4-BE49-F238E27FC236}">
                <a16:creationId xmlns:a16="http://schemas.microsoft.com/office/drawing/2014/main" id="{F6DB71F6-BB27-3294-236B-D8622323EA97}"/>
              </a:ext>
            </a:extLst>
          </p:cNvPr>
          <p:cNvCxnSpPr>
            <a:cxnSpLocks/>
            <a:stCxn id="4" idx="3"/>
            <a:endCxn id="44" idx="1"/>
          </p:cNvCxnSpPr>
          <p:nvPr/>
        </p:nvCxnSpPr>
        <p:spPr>
          <a:xfrm flipV="1">
            <a:off x="3086104" y="2407555"/>
            <a:ext cx="675763" cy="841247"/>
          </a:xfrm>
          <a:prstGeom prst="bentConnector3">
            <a:avLst>
              <a:gd name="adj1" fmla="val 50000"/>
            </a:avLst>
          </a:prstGeom>
          <a:ln w="6350">
            <a:solidFill>
              <a:schemeClr val="bg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36" name="Flowchart: Decision 35">
            <a:extLst>
              <a:ext uri="{FF2B5EF4-FFF2-40B4-BE49-F238E27FC236}">
                <a16:creationId xmlns:a16="http://schemas.microsoft.com/office/drawing/2014/main" id="{1939D106-91C9-9CC9-92B6-B521FB3EB361}"/>
              </a:ext>
            </a:extLst>
          </p:cNvPr>
          <p:cNvSpPr>
            <a:spLocks/>
          </p:cNvSpPr>
          <p:nvPr/>
        </p:nvSpPr>
        <p:spPr>
          <a:xfrm>
            <a:off x="3761867" y="4286706"/>
            <a:ext cx="2578104" cy="935502"/>
          </a:xfrm>
          <a:prstGeom prst="flowChartDecision">
            <a:avLst/>
          </a:prstGeom>
          <a:solidFill>
            <a:schemeClr val="accent1">
              <a:lumMod val="20000"/>
              <a:lumOff val="80000"/>
            </a:schemeClr>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t">
            <a:noAutofit/>
          </a:bodyPr>
          <a:lstStyle/>
          <a:p>
            <a:pPr algn="ctr"/>
            <a:r>
              <a:rPr lang="en-US" sz="1200">
                <a:solidFill>
                  <a:schemeClr val="tx1"/>
                </a:solidFill>
              </a:rPr>
              <a:t>Will the load be </a:t>
            </a:r>
            <a:br>
              <a:rPr lang="en-US" sz="1200"/>
            </a:br>
            <a:r>
              <a:rPr lang="en-US" sz="1200">
                <a:solidFill>
                  <a:schemeClr val="tx1"/>
                </a:solidFill>
              </a:rPr>
              <a:t>operational by end of year 2027?</a:t>
            </a:r>
          </a:p>
        </p:txBody>
      </p:sp>
      <p:sp>
        <p:nvSpPr>
          <p:cNvPr id="37" name="TextBox 36">
            <a:extLst>
              <a:ext uri="{FF2B5EF4-FFF2-40B4-BE49-F238E27FC236}">
                <a16:creationId xmlns:a16="http://schemas.microsoft.com/office/drawing/2014/main" id="{C3294048-E29F-0DE7-3C95-2365A0763800}"/>
              </a:ext>
            </a:extLst>
          </p:cNvPr>
          <p:cNvSpPr txBox="1">
            <a:spLocks/>
          </p:cNvSpPr>
          <p:nvPr/>
        </p:nvSpPr>
        <p:spPr>
          <a:xfrm>
            <a:off x="3333950" y="5650541"/>
            <a:ext cx="477858" cy="276999"/>
          </a:xfrm>
          <a:prstGeom prst="rect">
            <a:avLst/>
          </a:prstGeom>
          <a:noFill/>
        </p:spPr>
        <p:txBody>
          <a:bodyPr wrap="square" rtlCol="0">
            <a:noAutofit/>
          </a:bodyPr>
          <a:lstStyle/>
          <a:p>
            <a:pPr algn="ctr"/>
            <a:r>
              <a:rPr lang="en-US" sz="1200" b="1"/>
              <a:t>Yes</a:t>
            </a:r>
          </a:p>
        </p:txBody>
      </p:sp>
      <p:sp>
        <p:nvSpPr>
          <p:cNvPr id="65" name="Rectangle 64">
            <a:extLst>
              <a:ext uri="{FF2B5EF4-FFF2-40B4-BE49-F238E27FC236}">
                <a16:creationId xmlns:a16="http://schemas.microsoft.com/office/drawing/2014/main" id="{AA70BB6C-A9BF-71A1-277A-98F46D488E55}"/>
              </a:ext>
            </a:extLst>
          </p:cNvPr>
          <p:cNvSpPr/>
          <p:nvPr>
            <p:custDataLst>
              <p:tags r:id="rId2"/>
            </p:custDataLst>
          </p:nvPr>
        </p:nvSpPr>
        <p:spPr>
          <a:xfrm>
            <a:off x="6715624" y="5566271"/>
            <a:ext cx="2442470" cy="723275"/>
          </a:xfrm>
          <a:prstGeom prst="rect">
            <a:avLst/>
          </a:prstGeom>
          <a:solidFill>
            <a:schemeClr val="accent2"/>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spAutoFit/>
          </a:bodyPr>
          <a:lstStyle/>
          <a:p>
            <a:pPr algn="ctr">
              <a:spcBef>
                <a:spcPts val="600"/>
              </a:spcBef>
            </a:pPr>
            <a:r>
              <a:rPr lang="en-US" sz="1200" b="1"/>
              <a:t>Studies are no longer valid</a:t>
            </a:r>
          </a:p>
          <a:p>
            <a:pPr algn="ctr">
              <a:spcBef>
                <a:spcPts val="600"/>
              </a:spcBef>
            </a:pPr>
            <a:r>
              <a:rPr lang="en-US" sz="1200"/>
              <a:t>Set initial energization date to 1/1/2028 or later</a:t>
            </a:r>
          </a:p>
        </p:txBody>
      </p:sp>
      <p:cxnSp>
        <p:nvCxnSpPr>
          <p:cNvPr id="71" name="Straight Arrow Connector 70">
            <a:extLst>
              <a:ext uri="{FF2B5EF4-FFF2-40B4-BE49-F238E27FC236}">
                <a16:creationId xmlns:a16="http://schemas.microsoft.com/office/drawing/2014/main" id="{23CAECD2-51C4-71D5-6E50-CBC44BDA053E}"/>
              </a:ext>
            </a:extLst>
          </p:cNvPr>
          <p:cNvCxnSpPr>
            <a:cxnSpLocks/>
            <a:stCxn id="48" idx="2"/>
            <a:endCxn id="36" idx="0"/>
          </p:cNvCxnSpPr>
          <p:nvPr/>
        </p:nvCxnSpPr>
        <p:spPr>
          <a:xfrm>
            <a:off x="5050919" y="4044935"/>
            <a:ext cx="0" cy="241771"/>
          </a:xfrm>
          <a:prstGeom prst="straightConnector1">
            <a:avLst/>
          </a:prstGeom>
          <a:ln w="6350">
            <a:solidFill>
              <a:schemeClr val="bg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1" name="Connector: Elbow 80">
            <a:extLst>
              <a:ext uri="{FF2B5EF4-FFF2-40B4-BE49-F238E27FC236}">
                <a16:creationId xmlns:a16="http://schemas.microsoft.com/office/drawing/2014/main" id="{CA8FC77D-0B81-B92D-2454-E571E0F25041}"/>
              </a:ext>
            </a:extLst>
          </p:cNvPr>
          <p:cNvCxnSpPr>
            <a:cxnSpLocks/>
            <a:stCxn id="35" idx="3"/>
            <a:endCxn id="65" idx="1"/>
          </p:cNvCxnSpPr>
          <p:nvPr/>
        </p:nvCxnSpPr>
        <p:spPr>
          <a:xfrm>
            <a:off x="6339971" y="5927908"/>
            <a:ext cx="375653" cy="1"/>
          </a:xfrm>
          <a:prstGeom prst="straightConnector1">
            <a:avLst/>
          </a:prstGeom>
          <a:ln w="6350">
            <a:solidFill>
              <a:schemeClr val="bg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0" name="Connector: Elbow 109">
            <a:extLst>
              <a:ext uri="{FF2B5EF4-FFF2-40B4-BE49-F238E27FC236}">
                <a16:creationId xmlns:a16="http://schemas.microsoft.com/office/drawing/2014/main" id="{904DDE0B-9A2A-439E-C26F-0D947FB21C50}"/>
              </a:ext>
            </a:extLst>
          </p:cNvPr>
          <p:cNvCxnSpPr>
            <a:cxnSpLocks/>
            <a:stCxn id="65" idx="3"/>
            <a:endCxn id="62" idx="2"/>
          </p:cNvCxnSpPr>
          <p:nvPr/>
        </p:nvCxnSpPr>
        <p:spPr>
          <a:xfrm flipV="1">
            <a:off x="9158094" y="5263228"/>
            <a:ext cx="1651635" cy="664681"/>
          </a:xfrm>
          <a:prstGeom prst="bentConnector2">
            <a:avLst/>
          </a:prstGeom>
          <a:ln w="6350">
            <a:solidFill>
              <a:schemeClr val="bg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65" name="TextBox 164">
            <a:extLst>
              <a:ext uri="{FF2B5EF4-FFF2-40B4-BE49-F238E27FC236}">
                <a16:creationId xmlns:a16="http://schemas.microsoft.com/office/drawing/2014/main" id="{AD064F9F-2D17-8D32-8614-60FC810E6299}"/>
              </a:ext>
            </a:extLst>
          </p:cNvPr>
          <p:cNvSpPr txBox="1">
            <a:spLocks/>
          </p:cNvSpPr>
          <p:nvPr/>
        </p:nvSpPr>
        <p:spPr>
          <a:xfrm>
            <a:off x="3333950" y="4477458"/>
            <a:ext cx="477858" cy="276999"/>
          </a:xfrm>
          <a:prstGeom prst="rect">
            <a:avLst/>
          </a:prstGeom>
          <a:noFill/>
        </p:spPr>
        <p:txBody>
          <a:bodyPr wrap="square" rtlCol="0">
            <a:noAutofit/>
          </a:bodyPr>
          <a:lstStyle/>
          <a:p>
            <a:pPr algn="ctr"/>
            <a:r>
              <a:rPr lang="en-US" sz="1200" b="1"/>
              <a:t>No</a:t>
            </a:r>
          </a:p>
        </p:txBody>
      </p:sp>
      <p:cxnSp>
        <p:nvCxnSpPr>
          <p:cNvPr id="30" name="Connector: Elbow 29">
            <a:extLst>
              <a:ext uri="{FF2B5EF4-FFF2-40B4-BE49-F238E27FC236}">
                <a16:creationId xmlns:a16="http://schemas.microsoft.com/office/drawing/2014/main" id="{FA689654-76B2-EF05-77FB-A00952E3FB60}"/>
              </a:ext>
            </a:extLst>
          </p:cNvPr>
          <p:cNvCxnSpPr>
            <a:cxnSpLocks/>
            <a:stCxn id="36" idx="1"/>
            <a:endCxn id="29" idx="3"/>
          </p:cNvCxnSpPr>
          <p:nvPr/>
        </p:nvCxnSpPr>
        <p:spPr>
          <a:xfrm flipH="1">
            <a:off x="3086104" y="4754457"/>
            <a:ext cx="675763" cy="0"/>
          </a:xfrm>
          <a:prstGeom prst="straightConnector1">
            <a:avLst/>
          </a:prstGeom>
          <a:ln w="6350">
            <a:solidFill>
              <a:schemeClr val="bg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35" name="Flowchart: Decision 34">
            <a:extLst>
              <a:ext uri="{FF2B5EF4-FFF2-40B4-BE49-F238E27FC236}">
                <a16:creationId xmlns:a16="http://schemas.microsoft.com/office/drawing/2014/main" id="{8BDB4F8A-55B2-64C3-4676-F1D0C8D6C83E}"/>
              </a:ext>
            </a:extLst>
          </p:cNvPr>
          <p:cNvSpPr>
            <a:spLocks/>
          </p:cNvSpPr>
          <p:nvPr/>
        </p:nvSpPr>
        <p:spPr>
          <a:xfrm>
            <a:off x="3761867" y="5460157"/>
            <a:ext cx="2578104" cy="935502"/>
          </a:xfrm>
          <a:prstGeom prst="flowChartDecision">
            <a:avLst/>
          </a:prstGeom>
          <a:solidFill>
            <a:schemeClr val="accent1">
              <a:lumMod val="20000"/>
              <a:lumOff val="80000"/>
            </a:schemeClr>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t">
            <a:noAutofit/>
          </a:bodyPr>
          <a:lstStyle/>
          <a:p>
            <a:pPr algn="ctr"/>
            <a:r>
              <a:rPr lang="en-US" sz="1200">
                <a:solidFill>
                  <a:schemeClr val="tx1"/>
                </a:solidFill>
              </a:rPr>
              <a:t>Has the load </a:t>
            </a:r>
            <a:br>
              <a:rPr lang="en-US" sz="1200">
                <a:solidFill>
                  <a:schemeClr val="tx1"/>
                </a:solidFill>
              </a:rPr>
            </a:br>
            <a:r>
              <a:rPr lang="en-US" sz="1200">
                <a:solidFill>
                  <a:schemeClr val="tx1"/>
                </a:solidFill>
              </a:rPr>
              <a:t>demonstrated development</a:t>
            </a:r>
            <a:br>
              <a:rPr lang="en-US" sz="1200">
                <a:solidFill>
                  <a:schemeClr val="tx1"/>
                </a:solidFill>
              </a:rPr>
            </a:br>
            <a:r>
              <a:rPr lang="en-US" sz="1200">
                <a:solidFill>
                  <a:schemeClr val="tx1"/>
                </a:solidFill>
              </a:rPr>
              <a:t>activity?</a:t>
            </a:r>
          </a:p>
        </p:txBody>
      </p:sp>
      <p:cxnSp>
        <p:nvCxnSpPr>
          <p:cNvPr id="49" name="Connector: Elbow 48">
            <a:extLst>
              <a:ext uri="{FF2B5EF4-FFF2-40B4-BE49-F238E27FC236}">
                <a16:creationId xmlns:a16="http://schemas.microsoft.com/office/drawing/2014/main" id="{E8EE59CD-54B3-07E9-1330-393AF86F178B}"/>
              </a:ext>
            </a:extLst>
          </p:cNvPr>
          <p:cNvCxnSpPr>
            <a:cxnSpLocks/>
            <a:stCxn id="35" idx="1"/>
            <a:endCxn id="29" idx="2"/>
          </p:cNvCxnSpPr>
          <p:nvPr/>
        </p:nvCxnSpPr>
        <p:spPr>
          <a:xfrm rot="10800000">
            <a:off x="1797053" y="5096610"/>
            <a:ext cx="1964815" cy="831299"/>
          </a:xfrm>
          <a:prstGeom prst="bentConnector2">
            <a:avLst/>
          </a:prstGeom>
          <a:ln w="6350">
            <a:solidFill>
              <a:schemeClr val="bg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56634C1E-3690-8264-23CD-6141F915352C}"/>
              </a:ext>
            </a:extLst>
          </p:cNvPr>
          <p:cNvSpPr txBox="1"/>
          <p:nvPr/>
        </p:nvSpPr>
        <p:spPr>
          <a:xfrm>
            <a:off x="4576401" y="5223905"/>
            <a:ext cx="529029" cy="276999"/>
          </a:xfrm>
          <a:prstGeom prst="rect">
            <a:avLst/>
          </a:prstGeom>
          <a:noFill/>
        </p:spPr>
        <p:txBody>
          <a:bodyPr wrap="square" rtlCol="0">
            <a:spAutoFit/>
          </a:bodyPr>
          <a:lstStyle/>
          <a:p>
            <a:pPr algn="ctr"/>
            <a:r>
              <a:rPr lang="en-US" sz="1200" b="1"/>
              <a:t>Yes</a:t>
            </a:r>
          </a:p>
        </p:txBody>
      </p:sp>
      <p:cxnSp>
        <p:nvCxnSpPr>
          <p:cNvPr id="76" name="Connector: Elbow 75">
            <a:extLst>
              <a:ext uri="{FF2B5EF4-FFF2-40B4-BE49-F238E27FC236}">
                <a16:creationId xmlns:a16="http://schemas.microsoft.com/office/drawing/2014/main" id="{5CC8809C-386D-C643-1D50-2FAFFE5B69B1}"/>
              </a:ext>
            </a:extLst>
          </p:cNvPr>
          <p:cNvCxnSpPr>
            <a:cxnSpLocks/>
            <a:stCxn id="41" idx="3"/>
            <a:endCxn id="104" idx="2"/>
          </p:cNvCxnSpPr>
          <p:nvPr/>
        </p:nvCxnSpPr>
        <p:spPr>
          <a:xfrm flipV="1">
            <a:off x="9244617" y="2775481"/>
            <a:ext cx="1565112" cy="801703"/>
          </a:xfrm>
          <a:prstGeom prst="bentConnector2">
            <a:avLst/>
          </a:prstGeom>
          <a:ln w="6350">
            <a:solidFill>
              <a:schemeClr val="bg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87" name="TextBox 86">
            <a:extLst>
              <a:ext uri="{FF2B5EF4-FFF2-40B4-BE49-F238E27FC236}">
                <a16:creationId xmlns:a16="http://schemas.microsoft.com/office/drawing/2014/main" id="{5766E738-656C-5272-ACF3-53AC572984F4}"/>
              </a:ext>
            </a:extLst>
          </p:cNvPr>
          <p:cNvSpPr txBox="1"/>
          <p:nvPr/>
        </p:nvSpPr>
        <p:spPr>
          <a:xfrm>
            <a:off x="4642988" y="1722748"/>
            <a:ext cx="394923" cy="276999"/>
          </a:xfrm>
          <a:prstGeom prst="rect">
            <a:avLst/>
          </a:prstGeom>
          <a:noFill/>
        </p:spPr>
        <p:txBody>
          <a:bodyPr wrap="square" rtlCol="0">
            <a:spAutoFit/>
          </a:bodyPr>
          <a:lstStyle/>
          <a:p>
            <a:pPr algn="ctr"/>
            <a:r>
              <a:rPr lang="en-US" sz="1200" b="1"/>
              <a:t>No</a:t>
            </a:r>
          </a:p>
        </p:txBody>
      </p:sp>
      <p:cxnSp>
        <p:nvCxnSpPr>
          <p:cNvPr id="90" name="Connector: Elbow 89">
            <a:extLst>
              <a:ext uri="{FF2B5EF4-FFF2-40B4-BE49-F238E27FC236}">
                <a16:creationId xmlns:a16="http://schemas.microsoft.com/office/drawing/2014/main" id="{FB4F4DA7-587E-9760-525D-E9DA6894ADFD}"/>
              </a:ext>
            </a:extLst>
          </p:cNvPr>
          <p:cNvCxnSpPr>
            <a:cxnSpLocks/>
            <a:stCxn id="44" idx="0"/>
            <a:endCxn id="78" idx="1"/>
          </p:cNvCxnSpPr>
          <p:nvPr/>
        </p:nvCxnSpPr>
        <p:spPr>
          <a:xfrm rot="5400000" flipH="1" flipV="1">
            <a:off x="5752834" y="1026125"/>
            <a:ext cx="211765" cy="1615594"/>
          </a:xfrm>
          <a:prstGeom prst="bentConnector2">
            <a:avLst/>
          </a:prstGeom>
          <a:ln w="6350">
            <a:solidFill>
              <a:schemeClr val="bg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99" name="TextBox 98">
            <a:extLst>
              <a:ext uri="{FF2B5EF4-FFF2-40B4-BE49-F238E27FC236}">
                <a16:creationId xmlns:a16="http://schemas.microsoft.com/office/drawing/2014/main" id="{BCA57084-43E7-D784-D602-FC53E9CDEF12}"/>
              </a:ext>
            </a:extLst>
          </p:cNvPr>
          <p:cNvSpPr txBox="1"/>
          <p:nvPr/>
        </p:nvSpPr>
        <p:spPr>
          <a:xfrm>
            <a:off x="9268607" y="1452295"/>
            <a:ext cx="394923" cy="276999"/>
          </a:xfrm>
          <a:prstGeom prst="rect">
            <a:avLst/>
          </a:prstGeom>
          <a:noFill/>
        </p:spPr>
        <p:txBody>
          <a:bodyPr wrap="square" rtlCol="0">
            <a:spAutoFit/>
          </a:bodyPr>
          <a:lstStyle/>
          <a:p>
            <a:pPr algn="ctr"/>
            <a:r>
              <a:rPr lang="en-US" sz="1200" b="1"/>
              <a:t>No</a:t>
            </a:r>
          </a:p>
        </p:txBody>
      </p:sp>
      <p:cxnSp>
        <p:nvCxnSpPr>
          <p:cNvPr id="120" name="Connector: Elbow 119">
            <a:extLst>
              <a:ext uri="{FF2B5EF4-FFF2-40B4-BE49-F238E27FC236}">
                <a16:creationId xmlns:a16="http://schemas.microsoft.com/office/drawing/2014/main" id="{CDF4A830-3A74-6898-4C8C-B7200DE5EF59}"/>
              </a:ext>
            </a:extLst>
          </p:cNvPr>
          <p:cNvCxnSpPr>
            <a:cxnSpLocks/>
            <a:stCxn id="41" idx="2"/>
            <a:endCxn id="62" idx="1"/>
          </p:cNvCxnSpPr>
          <p:nvPr/>
        </p:nvCxnSpPr>
        <p:spPr>
          <a:xfrm rot="16200000" flipH="1">
            <a:off x="8473748" y="3526752"/>
            <a:ext cx="841926" cy="1878292"/>
          </a:xfrm>
          <a:prstGeom prst="bentConnector2">
            <a:avLst/>
          </a:prstGeom>
          <a:ln w="6350">
            <a:solidFill>
              <a:schemeClr val="bg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24" name="TextBox 123">
            <a:extLst>
              <a:ext uri="{FF2B5EF4-FFF2-40B4-BE49-F238E27FC236}">
                <a16:creationId xmlns:a16="http://schemas.microsoft.com/office/drawing/2014/main" id="{49BBB969-80AE-5320-1130-032ADF201A8F}"/>
              </a:ext>
            </a:extLst>
          </p:cNvPr>
          <p:cNvSpPr txBox="1"/>
          <p:nvPr/>
        </p:nvSpPr>
        <p:spPr>
          <a:xfrm>
            <a:off x="7503700" y="3963310"/>
            <a:ext cx="451866" cy="276999"/>
          </a:xfrm>
          <a:prstGeom prst="rect">
            <a:avLst/>
          </a:prstGeom>
          <a:noFill/>
        </p:spPr>
        <p:txBody>
          <a:bodyPr wrap="square" rtlCol="0">
            <a:spAutoFit/>
          </a:bodyPr>
          <a:lstStyle/>
          <a:p>
            <a:pPr algn="ctr"/>
            <a:r>
              <a:rPr lang="en-US" sz="1200" b="1"/>
              <a:t>Yes</a:t>
            </a:r>
          </a:p>
        </p:txBody>
      </p:sp>
      <p:cxnSp>
        <p:nvCxnSpPr>
          <p:cNvPr id="137" name="Connector: Elbow 136">
            <a:extLst>
              <a:ext uri="{FF2B5EF4-FFF2-40B4-BE49-F238E27FC236}">
                <a16:creationId xmlns:a16="http://schemas.microsoft.com/office/drawing/2014/main" id="{5DB4B4E1-00E9-82D9-56F8-53B716AA3EB2}"/>
              </a:ext>
            </a:extLst>
          </p:cNvPr>
          <p:cNvCxnSpPr>
            <a:cxnSpLocks/>
            <a:stCxn id="78" idx="2"/>
            <a:endCxn id="41" idx="0"/>
          </p:cNvCxnSpPr>
          <p:nvPr/>
        </p:nvCxnSpPr>
        <p:spPr>
          <a:xfrm>
            <a:off x="7955565" y="2195790"/>
            <a:ext cx="0" cy="913643"/>
          </a:xfrm>
          <a:prstGeom prst="straightConnector1">
            <a:avLst/>
          </a:prstGeom>
          <a:ln w="6350">
            <a:solidFill>
              <a:schemeClr val="bg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41" name="TextBox 140">
            <a:extLst>
              <a:ext uri="{FF2B5EF4-FFF2-40B4-BE49-F238E27FC236}">
                <a16:creationId xmlns:a16="http://schemas.microsoft.com/office/drawing/2014/main" id="{68D89ED5-D02C-A3D9-AD9C-C2039CD6D844}"/>
              </a:ext>
            </a:extLst>
          </p:cNvPr>
          <p:cNvSpPr txBox="1"/>
          <p:nvPr/>
        </p:nvSpPr>
        <p:spPr>
          <a:xfrm>
            <a:off x="7959978" y="2139217"/>
            <a:ext cx="451866" cy="276999"/>
          </a:xfrm>
          <a:prstGeom prst="rect">
            <a:avLst/>
          </a:prstGeom>
          <a:noFill/>
        </p:spPr>
        <p:txBody>
          <a:bodyPr wrap="square" rtlCol="0">
            <a:spAutoFit/>
          </a:bodyPr>
          <a:lstStyle/>
          <a:p>
            <a:pPr algn="ctr"/>
            <a:r>
              <a:rPr lang="en-US" sz="1200" b="1"/>
              <a:t>Yes</a:t>
            </a:r>
          </a:p>
        </p:txBody>
      </p:sp>
      <p:sp>
        <p:nvSpPr>
          <p:cNvPr id="171" name="Oval 170">
            <a:extLst>
              <a:ext uri="{FF2B5EF4-FFF2-40B4-BE49-F238E27FC236}">
                <a16:creationId xmlns:a16="http://schemas.microsoft.com/office/drawing/2014/main" id="{C5379454-A067-873C-D73A-94B0A7602AF0}"/>
              </a:ext>
            </a:extLst>
          </p:cNvPr>
          <p:cNvSpPr>
            <a:spLocks/>
          </p:cNvSpPr>
          <p:nvPr/>
        </p:nvSpPr>
        <p:spPr>
          <a:xfrm>
            <a:off x="9774223" y="4602447"/>
            <a:ext cx="208941" cy="205214"/>
          </a:xfrm>
          <a:prstGeom prst="ellipse">
            <a:avLst/>
          </a:prstGeom>
          <a:solidFill>
            <a:schemeClr val="accent1"/>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200" b="1"/>
              <a:t>2</a:t>
            </a:r>
          </a:p>
        </p:txBody>
      </p:sp>
      <p:sp>
        <p:nvSpPr>
          <p:cNvPr id="198" name="TextBox 197">
            <a:extLst>
              <a:ext uri="{FF2B5EF4-FFF2-40B4-BE49-F238E27FC236}">
                <a16:creationId xmlns:a16="http://schemas.microsoft.com/office/drawing/2014/main" id="{7D76779B-6A15-5F9F-694D-D5D0BF3E33C0}"/>
              </a:ext>
            </a:extLst>
          </p:cNvPr>
          <p:cNvSpPr txBox="1"/>
          <p:nvPr/>
        </p:nvSpPr>
        <p:spPr>
          <a:xfrm>
            <a:off x="6235007" y="5643284"/>
            <a:ext cx="394923" cy="276999"/>
          </a:xfrm>
          <a:prstGeom prst="rect">
            <a:avLst/>
          </a:prstGeom>
          <a:noFill/>
        </p:spPr>
        <p:txBody>
          <a:bodyPr wrap="square" rtlCol="0">
            <a:spAutoFit/>
          </a:bodyPr>
          <a:lstStyle/>
          <a:p>
            <a:pPr algn="ctr"/>
            <a:r>
              <a:rPr lang="en-US" sz="1200" b="1"/>
              <a:t>No</a:t>
            </a:r>
          </a:p>
        </p:txBody>
      </p:sp>
      <p:sp>
        <p:nvSpPr>
          <p:cNvPr id="5" name="Oval 4">
            <a:extLst>
              <a:ext uri="{FF2B5EF4-FFF2-40B4-BE49-F238E27FC236}">
                <a16:creationId xmlns:a16="http://schemas.microsoft.com/office/drawing/2014/main" id="{3BBEA487-357D-1121-86E4-1EB673D3D8F7}"/>
              </a:ext>
            </a:extLst>
          </p:cNvPr>
          <p:cNvSpPr>
            <a:spLocks/>
          </p:cNvSpPr>
          <p:nvPr/>
        </p:nvSpPr>
        <p:spPr>
          <a:xfrm>
            <a:off x="9994185" y="2242993"/>
            <a:ext cx="208941" cy="205214"/>
          </a:xfrm>
          <a:prstGeom prst="ellipse">
            <a:avLst/>
          </a:prstGeom>
          <a:solidFill>
            <a:schemeClr val="accent1"/>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200" b="1"/>
              <a:t>3</a:t>
            </a:r>
          </a:p>
        </p:txBody>
      </p:sp>
      <p:sp>
        <p:nvSpPr>
          <p:cNvPr id="6" name="Oval 5">
            <a:extLst>
              <a:ext uri="{FF2B5EF4-FFF2-40B4-BE49-F238E27FC236}">
                <a16:creationId xmlns:a16="http://schemas.microsoft.com/office/drawing/2014/main" id="{67FCDF67-2F0B-849D-2428-800C227C670A}"/>
              </a:ext>
            </a:extLst>
          </p:cNvPr>
          <p:cNvSpPr>
            <a:spLocks/>
          </p:cNvSpPr>
          <p:nvPr/>
        </p:nvSpPr>
        <p:spPr>
          <a:xfrm>
            <a:off x="7162798" y="3319724"/>
            <a:ext cx="208941" cy="205214"/>
          </a:xfrm>
          <a:prstGeom prst="ellipse">
            <a:avLst/>
          </a:prstGeom>
          <a:solidFill>
            <a:schemeClr val="accent1"/>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r>
              <a:rPr lang="en-US" sz="1200" b="1"/>
              <a:t>5</a:t>
            </a:r>
            <a:endParaRPr lang="en-US"/>
          </a:p>
        </p:txBody>
      </p:sp>
      <p:sp>
        <p:nvSpPr>
          <p:cNvPr id="7" name="Oval 6">
            <a:extLst>
              <a:ext uri="{FF2B5EF4-FFF2-40B4-BE49-F238E27FC236}">
                <a16:creationId xmlns:a16="http://schemas.microsoft.com/office/drawing/2014/main" id="{3A307E50-4B0D-A1A9-FEBF-459453A936F3}"/>
              </a:ext>
            </a:extLst>
          </p:cNvPr>
          <p:cNvSpPr>
            <a:spLocks/>
          </p:cNvSpPr>
          <p:nvPr/>
        </p:nvSpPr>
        <p:spPr>
          <a:xfrm>
            <a:off x="4359487" y="5675338"/>
            <a:ext cx="208941" cy="205214"/>
          </a:xfrm>
          <a:prstGeom prst="ellipse">
            <a:avLst/>
          </a:prstGeom>
          <a:solidFill>
            <a:schemeClr val="accent1"/>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r>
              <a:rPr lang="en-US" sz="1200" b="1"/>
              <a:t>6</a:t>
            </a:r>
            <a:endParaRPr lang="en-US"/>
          </a:p>
        </p:txBody>
      </p:sp>
      <p:sp>
        <p:nvSpPr>
          <p:cNvPr id="3" name="Slide Number Placeholder 5">
            <a:extLst>
              <a:ext uri="{FF2B5EF4-FFF2-40B4-BE49-F238E27FC236}">
                <a16:creationId xmlns:a16="http://schemas.microsoft.com/office/drawing/2014/main" id="{15BE89AB-0444-59C6-3BDA-F699A6D97F12}"/>
              </a:ext>
            </a:extLst>
          </p:cNvPr>
          <p:cNvSpPr>
            <a:spLocks noGrp="1"/>
          </p:cNvSpPr>
          <p:nvPr>
            <p:ph type="sldNum" sz="quarter" idx="4"/>
          </p:nvPr>
        </p:nvSpPr>
        <p:spPr>
          <a:xfrm>
            <a:off x="11379203" y="6561138"/>
            <a:ext cx="646975" cy="220662"/>
          </a:xfrm>
        </p:spPr>
        <p:txBody>
          <a:bodyPr/>
          <a:lstStyle/>
          <a:p>
            <a:fld id="{1D93BD3E-1E9A-4970-A6F7-E7AC52762E0C}" type="slidenum">
              <a:rPr lang="en-US" smtClean="0"/>
              <a:pPr/>
              <a:t>27</a:t>
            </a:fld>
            <a:endParaRPr lang="en-US"/>
          </a:p>
        </p:txBody>
      </p:sp>
      <p:sp>
        <p:nvSpPr>
          <p:cNvPr id="8" name="Oval 7">
            <a:extLst>
              <a:ext uri="{FF2B5EF4-FFF2-40B4-BE49-F238E27FC236}">
                <a16:creationId xmlns:a16="http://schemas.microsoft.com/office/drawing/2014/main" id="{13AC95E1-BDB7-14DC-839E-C44912E86668}"/>
              </a:ext>
            </a:extLst>
          </p:cNvPr>
          <p:cNvSpPr>
            <a:spLocks/>
          </p:cNvSpPr>
          <p:nvPr/>
        </p:nvSpPr>
        <p:spPr>
          <a:xfrm>
            <a:off x="4100212" y="2195165"/>
            <a:ext cx="208941" cy="205214"/>
          </a:xfrm>
          <a:prstGeom prst="ellipse">
            <a:avLst/>
          </a:prstGeom>
          <a:solidFill>
            <a:schemeClr val="accent1"/>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r>
              <a:rPr lang="en-US" sz="1200" b="1">
                <a:cs typeface="Arial"/>
              </a:rPr>
              <a:t>4</a:t>
            </a:r>
            <a:endParaRPr lang="en-US"/>
          </a:p>
        </p:txBody>
      </p:sp>
      <p:sp>
        <p:nvSpPr>
          <p:cNvPr id="9" name="Oval 8">
            <a:extLst>
              <a:ext uri="{FF2B5EF4-FFF2-40B4-BE49-F238E27FC236}">
                <a16:creationId xmlns:a16="http://schemas.microsoft.com/office/drawing/2014/main" id="{0E2F8F80-24AE-0702-52BA-D027160477BB}"/>
              </a:ext>
            </a:extLst>
          </p:cNvPr>
          <p:cNvSpPr>
            <a:spLocks/>
          </p:cNvSpPr>
          <p:nvPr/>
        </p:nvSpPr>
        <p:spPr>
          <a:xfrm>
            <a:off x="7028908" y="1502437"/>
            <a:ext cx="208941" cy="205214"/>
          </a:xfrm>
          <a:prstGeom prst="ellipse">
            <a:avLst/>
          </a:prstGeom>
          <a:solidFill>
            <a:schemeClr val="accent1"/>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r>
              <a:rPr lang="en-US" sz="1200" b="1">
                <a:cs typeface="Arial"/>
              </a:rPr>
              <a:t>4</a:t>
            </a:r>
            <a:endParaRPr lang="en-US"/>
          </a:p>
        </p:txBody>
      </p:sp>
    </p:spTree>
    <p:extLst>
      <p:ext uri="{BB962C8B-B14F-4D97-AF65-F5344CB8AC3E}">
        <p14:creationId xmlns:p14="http://schemas.microsoft.com/office/powerpoint/2010/main" val="355220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0DCC2-FC33-2AA8-CFEC-392139B701E1}"/>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CEC2F44-7439-6C4D-D10D-40A0EAAD47C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6" name="think-cell data - do not delete" hidden="1">
                        <a:extLst>
                          <a:ext uri="{FF2B5EF4-FFF2-40B4-BE49-F238E27FC236}">
                            <a16:creationId xmlns:a16="http://schemas.microsoft.com/office/drawing/2014/main" id="{8CEC2F44-7439-6C4D-D10D-40A0EAAD47C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4935DCA-933A-D29A-AFA2-0098BDA62449}"/>
              </a:ext>
            </a:extLst>
          </p:cNvPr>
          <p:cNvSpPr>
            <a:spLocks noGrp="1"/>
          </p:cNvSpPr>
          <p:nvPr>
            <p:ph type="title"/>
          </p:nvPr>
        </p:nvSpPr>
        <p:spPr>
          <a:xfrm>
            <a:off x="508000" y="243682"/>
            <a:ext cx="11277600" cy="518318"/>
          </a:xfrm>
        </p:spPr>
        <p:txBody>
          <a:bodyPr vert="horz">
            <a:noAutofit/>
          </a:bodyPr>
          <a:lstStyle/>
          <a:p>
            <a:pPr marL="342900"/>
            <a:r>
              <a:rPr lang="en-US"/>
              <a:t>Deep-dive: “Included as base load” (1/2)</a:t>
            </a:r>
          </a:p>
        </p:txBody>
      </p:sp>
      <p:graphicFrame>
        <p:nvGraphicFramePr>
          <p:cNvPr id="5" name="Content Placeholder 4" hidden="1">
            <a:extLst>
              <a:ext uri="{FF2B5EF4-FFF2-40B4-BE49-F238E27FC236}">
                <a16:creationId xmlns:a16="http://schemas.microsoft.com/office/drawing/2014/main" id="{2BBDFEEF-BE46-7A2C-5C31-8E84B47999A3}"/>
              </a:ext>
            </a:extLst>
          </p:cNvPr>
          <p:cNvGraphicFramePr>
            <a:graphicFrameLocks noGrp="1"/>
          </p:cNvGraphicFramePr>
          <p:nvPr>
            <p:ph idx="1"/>
          </p:nvPr>
        </p:nvGraphicFramePr>
        <p:xfrm>
          <a:off x="508000" y="955040"/>
          <a:ext cx="11277600" cy="4921885"/>
        </p:xfrm>
        <a:graphic>
          <a:graphicData uri="http://schemas.openxmlformats.org/drawingml/2006/table">
            <a:tbl>
              <a:tblPr firstRow="1" bandRow="1">
                <a:tableStyleId>{5C22544A-7EE6-4342-B048-85BDC9FD1C3A}</a:tableStyleId>
              </a:tblPr>
              <a:tblGrid>
                <a:gridCol w="3125074">
                  <a:extLst>
                    <a:ext uri="{9D8B030D-6E8A-4147-A177-3AD203B41FA5}">
                      <a16:colId xmlns:a16="http://schemas.microsoft.com/office/drawing/2014/main" val="1470594686"/>
                    </a:ext>
                  </a:extLst>
                </a:gridCol>
                <a:gridCol w="3085517">
                  <a:extLst>
                    <a:ext uri="{9D8B030D-6E8A-4147-A177-3AD203B41FA5}">
                      <a16:colId xmlns:a16="http://schemas.microsoft.com/office/drawing/2014/main" val="1779555138"/>
                    </a:ext>
                  </a:extLst>
                </a:gridCol>
                <a:gridCol w="5067009">
                  <a:extLst>
                    <a:ext uri="{9D8B030D-6E8A-4147-A177-3AD203B41FA5}">
                      <a16:colId xmlns:a16="http://schemas.microsoft.com/office/drawing/2014/main" val="592249523"/>
                    </a:ext>
                  </a:extLst>
                </a:gridCol>
              </a:tblGrid>
              <a:tr h="463557">
                <a:tc>
                  <a:txBody>
                    <a:bodyPr/>
                    <a:lstStyle/>
                    <a:p>
                      <a:r>
                        <a:rPr lang="en-US" sz="1400"/>
                        <a:t>If your Large Load by June 1, 2026</a:t>
                      </a:r>
                    </a:p>
                  </a:txBody>
                  <a:tcPr/>
                </a:tc>
                <a:tc>
                  <a:txBody>
                    <a:bodyPr/>
                    <a:lstStyle/>
                    <a:p>
                      <a:r>
                        <a:rPr lang="en-US" sz="1400"/>
                        <a:t>Treatment in Transitional Process</a:t>
                      </a:r>
                    </a:p>
                  </a:txBody>
                  <a:tcPr/>
                </a:tc>
                <a:tc>
                  <a:txBody>
                    <a:bodyPr/>
                    <a:lstStyle/>
                    <a:p>
                      <a:r>
                        <a:rPr lang="en-US" sz="1400"/>
                        <a:t>MW Allocation</a:t>
                      </a:r>
                    </a:p>
                  </a:txBody>
                  <a:tcPr/>
                </a:tc>
                <a:extLst>
                  <a:ext uri="{0D108BD9-81ED-4DB2-BD59-A6C34878D82A}">
                    <a16:rowId xmlns:a16="http://schemas.microsoft.com/office/drawing/2014/main" val="2079172792"/>
                  </a:ext>
                </a:extLst>
              </a:tr>
              <a:tr h="4458328">
                <a:tc>
                  <a:txBody>
                    <a:bodyPr/>
                    <a:lstStyle/>
                    <a:p>
                      <a:r>
                        <a:rPr lang="en-US" sz="1400"/>
                        <a:t>Is Operational or Approved to Energize</a:t>
                      </a:r>
                    </a:p>
                  </a:txBody>
                  <a:tcPr/>
                </a:tc>
                <a:tc>
                  <a:txBody>
                    <a:bodyPr/>
                    <a:lstStyle/>
                    <a:p>
                      <a:r>
                        <a:rPr lang="en-US" sz="1400"/>
                        <a:t>Included as base load</a:t>
                      </a:r>
                    </a:p>
                  </a:txBody>
                  <a:tcPr/>
                </a:tc>
                <a:tc>
                  <a: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Loads operational before ERCOT’s interim LLI process will be allocated the MWs modeled in the 2025 RTP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Loads operational after ERCOT’s interim LLI process will be allocated the lesser of:</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MWs modeled in the 2025 RTP less the difference between:</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The planned MW by December 1, 2025, and the maximum consumed by June 1, 2026</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MWs included in their Load Commissioning Plan, if applicable, less the difference between:</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The planned MW by December 1, 2025, and the maximum consumed by June 1, 2026</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MWs in an updated ramp schedule as provided to the DSP by June 1, 2026</a:t>
                      </a:r>
                    </a:p>
                    <a:p>
                      <a:pPr marL="228600" marR="0" lvl="0" indent="-228600" algn="l" rtl="0" eaLnBrk="1" fontAlgn="auto" latinLnBrk="0" hangingPunct="1">
                        <a:lnSpc>
                          <a:spcPct val="90000"/>
                        </a:lnSpc>
                        <a:spcBef>
                          <a:spcPts val="1000"/>
                        </a:spcBef>
                        <a:spcAft>
                          <a:spcPts val="0"/>
                        </a:spcAft>
                        <a:buClrTx/>
                        <a:buSzTx/>
                        <a:buFont typeface="Arial" panose="020B0604020202020204" pitchFamily="34" charset="0"/>
                        <a:buChar char="•"/>
                      </a:pPr>
                      <a:r>
                        <a:rPr lang="en-US" sz="1400" b="0" i="0" u="none" strike="noStrike" kern="1200" cap="none" spc="0" normalizeH="0" baseline="0" noProof="0">
                          <a:ln>
                            <a:noFill/>
                          </a:ln>
                          <a:solidFill>
                            <a:prstClr val="black"/>
                          </a:solidFill>
                          <a:effectLst/>
                          <a:uLnTx/>
                          <a:uFillTx/>
                          <a:latin typeface="Aptos" panose="02110004020202020204"/>
                          <a:ea typeface="+mn-ea"/>
                          <a:cs typeface="+mn-cs"/>
                        </a:rPr>
                        <a:t>Loads</a:t>
                      </a: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 not yet </a:t>
                      </a:r>
                      <a:r>
                        <a:rPr lang="en-US" sz="1400" b="0" i="0" u="none" strike="noStrike" kern="1200" cap="none" spc="0" normalizeH="0" baseline="0" noProof="0">
                          <a:ln>
                            <a:noFill/>
                          </a:ln>
                          <a:solidFill>
                            <a:prstClr val="black"/>
                          </a:solidFill>
                          <a:effectLst/>
                          <a:uLnTx/>
                          <a:uFillTx/>
                          <a:latin typeface="Aptos" panose="02110004020202020204"/>
                          <a:ea typeface="+mn-ea"/>
                          <a:cs typeface="+mn-cs"/>
                        </a:rPr>
                        <a:t>operational will</a:t>
                      </a: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 be allocated the lesser of:</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MWs that can be reliably served as indicated in their interconnection studies</a:t>
                      </a:r>
                    </a:p>
                    <a:p>
                      <a:pPr marL="685800" marR="0" lvl="1" indent="-228600" algn="l" rtl="0" eaLnBrk="1" fontAlgn="auto" latinLnBrk="0" hangingPunct="1">
                        <a:lnSpc>
                          <a:spcPct val="90000"/>
                        </a:lnSpc>
                        <a:spcBef>
                          <a:spcPts val="500"/>
                        </a:spcBef>
                        <a:spcAft>
                          <a:spcPts val="0"/>
                        </a:spcAft>
                        <a:buClrTx/>
                        <a:buSzTx/>
                        <a:buFont typeface="Arial" panose="020B0604020202020204" pitchFamily="34" charset="0"/>
                        <a:buChar cha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MWs included in their interconnection agreement and</a:t>
                      </a:r>
                      <a:r>
                        <a:rPr lang="en-US" sz="1400" b="0" i="0" u="none" strike="noStrike" kern="1200" cap="none" spc="0" normalizeH="0" baseline="0" noProof="0">
                          <a:ln>
                            <a:noFill/>
                          </a:ln>
                          <a:solidFill>
                            <a:prstClr val="black"/>
                          </a:solidFill>
                          <a:effectLst/>
                          <a:uLnTx/>
                          <a:uFillTx/>
                          <a:latin typeface="Aptos" panose="02110004020202020204"/>
                          <a:ea typeface="+mn-ea"/>
                          <a:cs typeface="+mn-cs"/>
                        </a:rPr>
                        <a:t> reflected in their </a:t>
                      </a: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financial security </a:t>
                      </a:r>
                    </a:p>
                  </a:txBody>
                  <a:tcPr/>
                </a:tc>
                <a:extLst>
                  <a:ext uri="{0D108BD9-81ED-4DB2-BD59-A6C34878D82A}">
                    <a16:rowId xmlns:a16="http://schemas.microsoft.com/office/drawing/2014/main" val="594986730"/>
                  </a:ext>
                </a:extLst>
              </a:tr>
            </a:tbl>
          </a:graphicData>
        </a:graphic>
      </p:graphicFrame>
      <p:sp>
        <p:nvSpPr>
          <p:cNvPr id="4" name="Slide Number Placeholder 5">
            <a:extLst>
              <a:ext uri="{FF2B5EF4-FFF2-40B4-BE49-F238E27FC236}">
                <a16:creationId xmlns:a16="http://schemas.microsoft.com/office/drawing/2014/main" id="{FCCCD903-CA93-684D-88AB-16A5B66980F3}"/>
              </a:ext>
            </a:extLst>
          </p:cNvPr>
          <p:cNvSpPr>
            <a:spLocks noGrp="1"/>
          </p:cNvSpPr>
          <p:nvPr>
            <p:ph type="sldNum" sz="quarter" idx="4"/>
          </p:nvPr>
        </p:nvSpPr>
        <p:spPr/>
        <p:txBody>
          <a:bodyPr/>
          <a:lstStyle/>
          <a:p>
            <a:fld id="{1D93BD3E-1E9A-4970-A6F7-E7AC52762E0C}" type="slidenum">
              <a:rPr lang="en-US" smtClean="0"/>
              <a:pPr/>
              <a:t>28</a:t>
            </a:fld>
            <a:endParaRPr lang="en-US"/>
          </a:p>
        </p:txBody>
      </p:sp>
      <p:sp>
        <p:nvSpPr>
          <p:cNvPr id="8" name="Oval 7">
            <a:extLst>
              <a:ext uri="{FF2B5EF4-FFF2-40B4-BE49-F238E27FC236}">
                <a16:creationId xmlns:a16="http://schemas.microsoft.com/office/drawing/2014/main" id="{C5AC84CA-9046-B1CE-570A-B454B1F70482}"/>
              </a:ext>
            </a:extLst>
          </p:cNvPr>
          <p:cNvSpPr/>
          <p:nvPr/>
        </p:nvSpPr>
        <p:spPr>
          <a:xfrm>
            <a:off x="560705" y="329575"/>
            <a:ext cx="292608" cy="28987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t>1</a:t>
            </a:r>
            <a:endParaRPr lang="en-US" sz="1600" b="1">
              <a:cs typeface="Arial"/>
            </a:endParaRPr>
          </a:p>
        </p:txBody>
      </p:sp>
      <p:sp>
        <p:nvSpPr>
          <p:cNvPr id="18" name="TextBox 17">
            <a:extLst>
              <a:ext uri="{FF2B5EF4-FFF2-40B4-BE49-F238E27FC236}">
                <a16:creationId xmlns:a16="http://schemas.microsoft.com/office/drawing/2014/main" id="{B0DD159B-7F1F-8B0D-332B-397A762BB8D8}"/>
              </a:ext>
            </a:extLst>
          </p:cNvPr>
          <p:cNvSpPr txBox="1">
            <a:spLocks/>
          </p:cNvSpPr>
          <p:nvPr/>
        </p:nvSpPr>
        <p:spPr>
          <a:xfrm>
            <a:off x="508000" y="1057152"/>
            <a:ext cx="2967525"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If your Large Load by </a:t>
            </a:r>
            <a:br>
              <a:rPr lang="en-US" b="1">
                <a:solidFill>
                  <a:schemeClr val="bg1"/>
                </a:solidFill>
              </a:rPr>
            </a:br>
            <a:r>
              <a:rPr lang="en-US" b="1">
                <a:solidFill>
                  <a:schemeClr val="bg1"/>
                </a:solidFill>
              </a:rPr>
              <a:t>TBD</a:t>
            </a:r>
            <a:endParaRPr lang="en-US" b="1">
              <a:solidFill>
                <a:schemeClr val="bg1"/>
              </a:solidFill>
              <a:cs typeface="Arial"/>
            </a:endParaRPr>
          </a:p>
        </p:txBody>
      </p:sp>
      <p:sp>
        <p:nvSpPr>
          <p:cNvPr id="20" name="TextBox 19">
            <a:extLst>
              <a:ext uri="{FF2B5EF4-FFF2-40B4-BE49-F238E27FC236}">
                <a16:creationId xmlns:a16="http://schemas.microsoft.com/office/drawing/2014/main" id="{C218E055-4FFF-51AD-426F-5021E1A8209A}"/>
              </a:ext>
            </a:extLst>
          </p:cNvPr>
          <p:cNvSpPr txBox="1">
            <a:spLocks/>
          </p:cNvSpPr>
          <p:nvPr/>
        </p:nvSpPr>
        <p:spPr>
          <a:xfrm>
            <a:off x="6460122" y="1057152"/>
            <a:ext cx="5325478"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MW Allocation</a:t>
            </a:r>
          </a:p>
        </p:txBody>
      </p:sp>
      <p:sp>
        <p:nvSpPr>
          <p:cNvPr id="22" name="TextBox 21">
            <a:extLst>
              <a:ext uri="{FF2B5EF4-FFF2-40B4-BE49-F238E27FC236}">
                <a16:creationId xmlns:a16="http://schemas.microsoft.com/office/drawing/2014/main" id="{CD78A969-8A90-0180-018C-C1B3B363F24C}"/>
              </a:ext>
            </a:extLst>
          </p:cNvPr>
          <p:cNvSpPr txBox="1">
            <a:spLocks/>
          </p:cNvSpPr>
          <p:nvPr/>
        </p:nvSpPr>
        <p:spPr>
          <a:xfrm>
            <a:off x="3607093" y="1057152"/>
            <a:ext cx="2721461"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Treatment in Transitional Process</a:t>
            </a:r>
          </a:p>
        </p:txBody>
      </p:sp>
      <p:sp>
        <p:nvSpPr>
          <p:cNvPr id="31" name="TextBox 30">
            <a:extLst>
              <a:ext uri="{FF2B5EF4-FFF2-40B4-BE49-F238E27FC236}">
                <a16:creationId xmlns:a16="http://schemas.microsoft.com/office/drawing/2014/main" id="{1E2F4F60-E2E9-A75B-1897-EDB3C9C4A1C3}"/>
              </a:ext>
            </a:extLst>
          </p:cNvPr>
          <p:cNvSpPr txBox="1">
            <a:spLocks/>
          </p:cNvSpPr>
          <p:nvPr/>
        </p:nvSpPr>
        <p:spPr>
          <a:xfrm>
            <a:off x="508000" y="1608265"/>
            <a:ext cx="2967525" cy="4459159"/>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endParaRPr lang="en-US" sz="1400" b="1">
              <a:solidFill>
                <a:schemeClr val="bg1"/>
              </a:solidFill>
            </a:endParaRPr>
          </a:p>
        </p:txBody>
      </p:sp>
      <p:sp>
        <p:nvSpPr>
          <p:cNvPr id="28" name="TextBox 27">
            <a:extLst>
              <a:ext uri="{FF2B5EF4-FFF2-40B4-BE49-F238E27FC236}">
                <a16:creationId xmlns:a16="http://schemas.microsoft.com/office/drawing/2014/main" id="{3BE48DA8-BE8A-1054-E59F-33E09452F9C7}"/>
              </a:ext>
            </a:extLst>
          </p:cNvPr>
          <p:cNvSpPr txBox="1"/>
          <p:nvPr/>
        </p:nvSpPr>
        <p:spPr>
          <a:xfrm>
            <a:off x="593990" y="1656722"/>
            <a:ext cx="2795544" cy="446276"/>
          </a:xfrm>
          <a:prstGeom prst="rect">
            <a:avLst/>
          </a:prstGeom>
        </p:spPr>
        <p:txBody>
          <a:bodyPr vert="horz" wrap="square" lIns="0" tIns="0" rIns="0" bIns="0" rtlCol="0" anchor="t" anchorCtr="0">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sz="1400"/>
              <a:t>Is Operational or Approved to Energize</a:t>
            </a:r>
          </a:p>
        </p:txBody>
      </p:sp>
      <p:sp>
        <p:nvSpPr>
          <p:cNvPr id="32" name="TextBox 31">
            <a:extLst>
              <a:ext uri="{FF2B5EF4-FFF2-40B4-BE49-F238E27FC236}">
                <a16:creationId xmlns:a16="http://schemas.microsoft.com/office/drawing/2014/main" id="{E4A85238-81B4-9722-D69E-77E326F61862}"/>
              </a:ext>
            </a:extLst>
          </p:cNvPr>
          <p:cNvSpPr txBox="1">
            <a:spLocks/>
          </p:cNvSpPr>
          <p:nvPr/>
        </p:nvSpPr>
        <p:spPr>
          <a:xfrm>
            <a:off x="6460122" y="1608265"/>
            <a:ext cx="5325478" cy="4459159"/>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endParaRPr lang="en-US" sz="1400" b="1">
              <a:solidFill>
                <a:schemeClr val="bg1"/>
              </a:solidFill>
            </a:endParaRPr>
          </a:p>
        </p:txBody>
      </p:sp>
      <p:sp>
        <p:nvSpPr>
          <p:cNvPr id="26" name="TextBox 25">
            <a:extLst>
              <a:ext uri="{FF2B5EF4-FFF2-40B4-BE49-F238E27FC236}">
                <a16:creationId xmlns:a16="http://schemas.microsoft.com/office/drawing/2014/main" id="{61A6D686-79D1-62C8-65B3-9D823514C5E8}"/>
              </a:ext>
            </a:extLst>
          </p:cNvPr>
          <p:cNvSpPr txBox="1"/>
          <p:nvPr/>
        </p:nvSpPr>
        <p:spPr>
          <a:xfrm>
            <a:off x="6589357" y="1656722"/>
            <a:ext cx="5067009" cy="4481227"/>
          </a:xfrm>
          <a:prstGeom prst="rect">
            <a:avLst/>
          </a:prstGeom>
        </p:spPr>
        <p:txBody>
          <a:bodyPr vert="horz" wrap="square" lIns="0" tIns="0" rIns="0" bIns="0" rtlCol="0" anchor="t" anchorCtr="0">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1400"/>
              <a:t>Loads operational before ERCOT’s interim LLIS process will be allocated the MWs modeled in the 2025 RTP</a:t>
            </a:r>
            <a:endParaRPr lang="en-US" sz="1400">
              <a:cs typeface="Arial"/>
            </a:endParaRPr>
          </a:p>
          <a:p>
            <a:r>
              <a:rPr lang="en-US" sz="1400"/>
              <a:t>Loads operational after ERCOT’s interim LLIS process will be allocated the lesser of:</a:t>
            </a:r>
            <a:endParaRPr lang="en-US" sz="1400">
              <a:cs typeface="Arial"/>
            </a:endParaRPr>
          </a:p>
          <a:p>
            <a:pPr lvl="1"/>
            <a:r>
              <a:rPr lang="en-US" sz="1400"/>
              <a:t>MWs modeled in the 2025 RTP less the difference between:</a:t>
            </a:r>
            <a:endParaRPr lang="en-US" sz="1400">
              <a:cs typeface="Arial"/>
            </a:endParaRPr>
          </a:p>
          <a:p>
            <a:pPr lvl="2"/>
            <a:r>
              <a:rPr lang="en-US" sz="1400"/>
              <a:t>The planned MWs by December 1, 2025, and the maximum MWs consumed by June 1, 2026</a:t>
            </a:r>
            <a:endParaRPr lang="en-US" sz="1400">
              <a:cs typeface="Arial"/>
            </a:endParaRPr>
          </a:p>
          <a:p>
            <a:pPr lvl="1"/>
            <a:r>
              <a:rPr lang="en-US" sz="1400"/>
              <a:t>MWs included in their Load Commissioning Plan, if applicable, less the difference between:</a:t>
            </a:r>
            <a:endParaRPr lang="en-US" sz="1400">
              <a:cs typeface="Arial"/>
            </a:endParaRPr>
          </a:p>
          <a:p>
            <a:pPr lvl="2"/>
            <a:r>
              <a:rPr lang="en-US" sz="1400"/>
              <a:t>The planned MWs by December 1, 2025, and the maximum consumed by June 1, 2026</a:t>
            </a:r>
            <a:endParaRPr lang="en-US" sz="1400">
              <a:cs typeface="Arial"/>
            </a:endParaRPr>
          </a:p>
          <a:p>
            <a:pPr lvl="1"/>
            <a:r>
              <a:rPr lang="en-US" sz="1400"/>
              <a:t>MWs in an updated ramp schedule as provided to the DSP by TBD</a:t>
            </a:r>
            <a:endParaRPr lang="en-US" sz="1400">
              <a:cs typeface="Arial"/>
            </a:endParaRPr>
          </a:p>
          <a:p>
            <a:r>
              <a:rPr lang="en-US" sz="1400"/>
              <a:t>Loads not yet operational will be allocated the lesser of:</a:t>
            </a:r>
            <a:endParaRPr lang="en-US" sz="1400">
              <a:cs typeface="Arial"/>
            </a:endParaRPr>
          </a:p>
          <a:p>
            <a:pPr lvl="1"/>
            <a:r>
              <a:rPr lang="en-US" sz="1400"/>
              <a:t>MWs that can be reliably served as indicated in their interconnection studies</a:t>
            </a:r>
            <a:endParaRPr lang="en-US" sz="1400">
              <a:cs typeface="Arial"/>
            </a:endParaRPr>
          </a:p>
          <a:p>
            <a:pPr lvl="1"/>
            <a:r>
              <a:rPr lang="en-US" sz="1400"/>
              <a:t>MWs included in their interconnection agreement and reflected in their financial security </a:t>
            </a:r>
            <a:endParaRPr lang="en-US" sz="1400">
              <a:cs typeface="Arial"/>
            </a:endParaRPr>
          </a:p>
        </p:txBody>
      </p:sp>
      <p:sp>
        <p:nvSpPr>
          <p:cNvPr id="33" name="TextBox 32">
            <a:extLst>
              <a:ext uri="{FF2B5EF4-FFF2-40B4-BE49-F238E27FC236}">
                <a16:creationId xmlns:a16="http://schemas.microsoft.com/office/drawing/2014/main" id="{11EB6DC8-C6EC-5DBE-5828-AD89760C0017}"/>
              </a:ext>
            </a:extLst>
          </p:cNvPr>
          <p:cNvSpPr txBox="1">
            <a:spLocks/>
          </p:cNvSpPr>
          <p:nvPr/>
        </p:nvSpPr>
        <p:spPr>
          <a:xfrm>
            <a:off x="3607093" y="1608265"/>
            <a:ext cx="2721461" cy="4459159"/>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endParaRPr lang="en-US" sz="1400" b="1">
              <a:solidFill>
                <a:schemeClr val="bg1"/>
              </a:solidFill>
            </a:endParaRPr>
          </a:p>
        </p:txBody>
      </p:sp>
      <p:sp>
        <p:nvSpPr>
          <p:cNvPr id="24" name="TextBox 23">
            <a:extLst>
              <a:ext uri="{FF2B5EF4-FFF2-40B4-BE49-F238E27FC236}">
                <a16:creationId xmlns:a16="http://schemas.microsoft.com/office/drawing/2014/main" id="{517A6E59-9D99-5D05-A4A5-149B42E85BAE}"/>
              </a:ext>
            </a:extLst>
          </p:cNvPr>
          <p:cNvSpPr txBox="1"/>
          <p:nvPr/>
        </p:nvSpPr>
        <p:spPr>
          <a:xfrm>
            <a:off x="3685954" y="1656721"/>
            <a:ext cx="2563739" cy="215444"/>
          </a:xfrm>
          <a:prstGeom prst="rect">
            <a:avLst/>
          </a:prstGeom>
        </p:spPr>
        <p:txBody>
          <a:bodyPr vert="horz" wrap="square" lIns="0" tIns="0" rIns="0" bIns="0" rtlCol="0" anchor="t" anchorCtr="0">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sz="1400"/>
              <a:t>Included as base load</a:t>
            </a:r>
          </a:p>
        </p:txBody>
      </p:sp>
    </p:spTree>
    <p:extLst>
      <p:ext uri="{BB962C8B-B14F-4D97-AF65-F5344CB8AC3E}">
        <p14:creationId xmlns:p14="http://schemas.microsoft.com/office/powerpoint/2010/main" val="533001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E168F-F99E-94A6-9AEB-EC8702225D7E}"/>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65478E4B-6519-A206-F632-506F919E17F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6" name="think-cell data - do not delete" hidden="1">
                        <a:extLst>
                          <a:ext uri="{FF2B5EF4-FFF2-40B4-BE49-F238E27FC236}">
                            <a16:creationId xmlns:a16="http://schemas.microsoft.com/office/drawing/2014/main" id="{65478E4B-6519-A206-F632-506F919E17F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3B010ED-3F8E-9A1C-4A4F-29551879A648}"/>
              </a:ext>
            </a:extLst>
          </p:cNvPr>
          <p:cNvSpPr>
            <a:spLocks noGrp="1"/>
          </p:cNvSpPr>
          <p:nvPr>
            <p:ph type="title"/>
          </p:nvPr>
        </p:nvSpPr>
        <p:spPr/>
        <p:txBody>
          <a:bodyPr vert="horz"/>
          <a:lstStyle/>
          <a:p>
            <a:pPr marL="342900"/>
            <a:r>
              <a:rPr lang="en-US"/>
              <a:t>Deep-dive: “Included as base load” (2/2)</a:t>
            </a:r>
          </a:p>
        </p:txBody>
      </p:sp>
      <p:sp>
        <p:nvSpPr>
          <p:cNvPr id="4" name="Slide Number Placeholder 5">
            <a:extLst>
              <a:ext uri="{FF2B5EF4-FFF2-40B4-BE49-F238E27FC236}">
                <a16:creationId xmlns:a16="http://schemas.microsoft.com/office/drawing/2014/main" id="{CDE4BA10-A6D9-588D-14F8-FB3992D67737}"/>
              </a:ext>
            </a:extLst>
          </p:cNvPr>
          <p:cNvSpPr>
            <a:spLocks noGrp="1"/>
          </p:cNvSpPr>
          <p:nvPr>
            <p:ph type="sldNum" sz="quarter" idx="4"/>
          </p:nvPr>
        </p:nvSpPr>
        <p:spPr/>
        <p:txBody>
          <a:bodyPr/>
          <a:lstStyle/>
          <a:p>
            <a:fld id="{1D93BD3E-1E9A-4970-A6F7-E7AC52762E0C}" type="slidenum">
              <a:rPr lang="en-US" smtClean="0"/>
              <a:pPr/>
              <a:t>29</a:t>
            </a:fld>
            <a:endParaRPr lang="en-US"/>
          </a:p>
        </p:txBody>
      </p:sp>
      <p:sp>
        <p:nvSpPr>
          <p:cNvPr id="8" name="Oval 7">
            <a:extLst>
              <a:ext uri="{FF2B5EF4-FFF2-40B4-BE49-F238E27FC236}">
                <a16:creationId xmlns:a16="http://schemas.microsoft.com/office/drawing/2014/main" id="{4DBE3DD5-90FD-1A4C-B9BB-EBE4E533379D}"/>
              </a:ext>
            </a:extLst>
          </p:cNvPr>
          <p:cNvSpPr/>
          <p:nvPr/>
        </p:nvSpPr>
        <p:spPr>
          <a:xfrm>
            <a:off x="560705" y="329575"/>
            <a:ext cx="292608" cy="28987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t>1</a:t>
            </a:r>
          </a:p>
        </p:txBody>
      </p:sp>
      <p:sp>
        <p:nvSpPr>
          <p:cNvPr id="11" name="TextBox 10">
            <a:extLst>
              <a:ext uri="{FF2B5EF4-FFF2-40B4-BE49-F238E27FC236}">
                <a16:creationId xmlns:a16="http://schemas.microsoft.com/office/drawing/2014/main" id="{5614E5AA-D4CF-3D94-A987-9795A94DEC5C}"/>
              </a:ext>
            </a:extLst>
          </p:cNvPr>
          <p:cNvSpPr txBox="1">
            <a:spLocks/>
          </p:cNvSpPr>
          <p:nvPr/>
        </p:nvSpPr>
        <p:spPr>
          <a:xfrm>
            <a:off x="508000" y="1608265"/>
            <a:ext cx="2967525" cy="4459159"/>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12" name="TextBox 11">
            <a:extLst>
              <a:ext uri="{FF2B5EF4-FFF2-40B4-BE49-F238E27FC236}">
                <a16:creationId xmlns:a16="http://schemas.microsoft.com/office/drawing/2014/main" id="{1494F996-38C6-E75D-F146-1419556C4BF1}"/>
              </a:ext>
            </a:extLst>
          </p:cNvPr>
          <p:cNvSpPr txBox="1">
            <a:spLocks/>
          </p:cNvSpPr>
          <p:nvPr/>
        </p:nvSpPr>
        <p:spPr>
          <a:xfrm>
            <a:off x="508000" y="1057152"/>
            <a:ext cx="2967525"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If your Large Load by </a:t>
            </a:r>
            <a:br>
              <a:rPr lang="en-US" b="1">
                <a:solidFill>
                  <a:schemeClr val="bg1"/>
                </a:solidFill>
              </a:rPr>
            </a:br>
            <a:r>
              <a:rPr lang="en-US" b="1">
                <a:solidFill>
                  <a:schemeClr val="bg1"/>
                </a:solidFill>
              </a:rPr>
              <a:t>TBD</a:t>
            </a:r>
            <a:endParaRPr lang="en-US" b="1">
              <a:solidFill>
                <a:schemeClr val="bg1"/>
              </a:solidFill>
              <a:cs typeface="Arial"/>
            </a:endParaRPr>
          </a:p>
        </p:txBody>
      </p:sp>
      <p:sp>
        <p:nvSpPr>
          <p:cNvPr id="14" name="TextBox 13">
            <a:extLst>
              <a:ext uri="{FF2B5EF4-FFF2-40B4-BE49-F238E27FC236}">
                <a16:creationId xmlns:a16="http://schemas.microsoft.com/office/drawing/2014/main" id="{245F7B8E-6258-3B20-66EC-AA159925591C}"/>
              </a:ext>
            </a:extLst>
          </p:cNvPr>
          <p:cNvSpPr txBox="1">
            <a:spLocks/>
          </p:cNvSpPr>
          <p:nvPr/>
        </p:nvSpPr>
        <p:spPr>
          <a:xfrm>
            <a:off x="6460122" y="1608265"/>
            <a:ext cx="5325478" cy="4459159"/>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15" name="TextBox 14">
            <a:extLst>
              <a:ext uri="{FF2B5EF4-FFF2-40B4-BE49-F238E27FC236}">
                <a16:creationId xmlns:a16="http://schemas.microsoft.com/office/drawing/2014/main" id="{8D269981-49E9-6F48-E944-8413EE71267C}"/>
              </a:ext>
            </a:extLst>
          </p:cNvPr>
          <p:cNvSpPr txBox="1">
            <a:spLocks/>
          </p:cNvSpPr>
          <p:nvPr/>
        </p:nvSpPr>
        <p:spPr>
          <a:xfrm>
            <a:off x="6460122" y="1057152"/>
            <a:ext cx="5325478"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MW Allocation</a:t>
            </a:r>
          </a:p>
        </p:txBody>
      </p:sp>
      <p:sp>
        <p:nvSpPr>
          <p:cNvPr id="16" name="TextBox 15">
            <a:extLst>
              <a:ext uri="{FF2B5EF4-FFF2-40B4-BE49-F238E27FC236}">
                <a16:creationId xmlns:a16="http://schemas.microsoft.com/office/drawing/2014/main" id="{81C07176-1336-BD15-0BF5-F70F3B9B428B}"/>
              </a:ext>
            </a:extLst>
          </p:cNvPr>
          <p:cNvSpPr txBox="1"/>
          <p:nvPr/>
        </p:nvSpPr>
        <p:spPr>
          <a:xfrm>
            <a:off x="6589357" y="1656722"/>
            <a:ext cx="5067009" cy="1163395"/>
          </a:xfrm>
          <a:prstGeom prst="rect">
            <a:avLst/>
          </a:prstGeom>
        </p:spPr>
        <p:txBody>
          <a:bodyPr vert="horz" wrap="square" lIns="0" tIns="0" rIns="0" bIns="0" rtlCol="0" anchor="t" anchorCtr="0">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1400"/>
              <a:t>Loads not yet operational will be allocated the lesser of:</a:t>
            </a:r>
          </a:p>
          <a:p>
            <a:pPr lvl="1"/>
            <a:r>
              <a:rPr lang="en-US" sz="1400"/>
              <a:t>MWs that can be reliably served as indicated in their interconnection studies</a:t>
            </a:r>
          </a:p>
          <a:p>
            <a:pPr lvl="1"/>
            <a:r>
              <a:rPr lang="en-US" sz="1400"/>
              <a:t>MWs included in their interconnection agreement and financial security </a:t>
            </a:r>
          </a:p>
        </p:txBody>
      </p:sp>
      <p:sp>
        <p:nvSpPr>
          <p:cNvPr id="17" name="TextBox 16">
            <a:extLst>
              <a:ext uri="{FF2B5EF4-FFF2-40B4-BE49-F238E27FC236}">
                <a16:creationId xmlns:a16="http://schemas.microsoft.com/office/drawing/2014/main" id="{E9486521-6F30-539C-EC89-410F48E77CE9}"/>
              </a:ext>
            </a:extLst>
          </p:cNvPr>
          <p:cNvSpPr txBox="1">
            <a:spLocks/>
          </p:cNvSpPr>
          <p:nvPr/>
        </p:nvSpPr>
        <p:spPr>
          <a:xfrm>
            <a:off x="3607093" y="1608265"/>
            <a:ext cx="2721461" cy="4459159"/>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18" name="TextBox 17">
            <a:extLst>
              <a:ext uri="{FF2B5EF4-FFF2-40B4-BE49-F238E27FC236}">
                <a16:creationId xmlns:a16="http://schemas.microsoft.com/office/drawing/2014/main" id="{20D95CCE-BAB1-2664-D46F-7661CF9B988A}"/>
              </a:ext>
            </a:extLst>
          </p:cNvPr>
          <p:cNvSpPr txBox="1">
            <a:spLocks/>
          </p:cNvSpPr>
          <p:nvPr/>
        </p:nvSpPr>
        <p:spPr>
          <a:xfrm>
            <a:off x="3607093" y="1057152"/>
            <a:ext cx="2721461"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Treatment in Transitional Process</a:t>
            </a:r>
          </a:p>
        </p:txBody>
      </p:sp>
      <p:sp>
        <p:nvSpPr>
          <p:cNvPr id="19" name="TextBox 18">
            <a:extLst>
              <a:ext uri="{FF2B5EF4-FFF2-40B4-BE49-F238E27FC236}">
                <a16:creationId xmlns:a16="http://schemas.microsoft.com/office/drawing/2014/main" id="{D054A6BA-D2FE-9AEF-B959-8E0EEE5D13D2}"/>
              </a:ext>
            </a:extLst>
          </p:cNvPr>
          <p:cNvSpPr txBox="1"/>
          <p:nvPr/>
        </p:nvSpPr>
        <p:spPr>
          <a:xfrm>
            <a:off x="3685954" y="1656722"/>
            <a:ext cx="2563739" cy="215444"/>
          </a:xfrm>
          <a:prstGeom prst="rect">
            <a:avLst/>
          </a:prstGeom>
        </p:spPr>
        <p:txBody>
          <a:bodyPr vert="horz" wrap="square" lIns="0" tIns="0" rIns="0" bIns="0" rtlCol="0" anchor="t" anchorCtr="0">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sz="1400"/>
              <a:t>Included as base load</a:t>
            </a:r>
          </a:p>
        </p:txBody>
      </p:sp>
      <p:sp>
        <p:nvSpPr>
          <p:cNvPr id="21" name="TextBox 20">
            <a:extLst>
              <a:ext uri="{FF2B5EF4-FFF2-40B4-BE49-F238E27FC236}">
                <a16:creationId xmlns:a16="http://schemas.microsoft.com/office/drawing/2014/main" id="{829DDB1C-0F7C-1AFE-86ED-76C313B33785}"/>
              </a:ext>
            </a:extLst>
          </p:cNvPr>
          <p:cNvSpPr txBox="1">
            <a:spLocks/>
          </p:cNvSpPr>
          <p:nvPr/>
        </p:nvSpPr>
        <p:spPr>
          <a:xfrm>
            <a:off x="593990" y="1656722"/>
            <a:ext cx="2795544" cy="1815882"/>
          </a:xfrm>
          <a:prstGeom prst="rect">
            <a:avLst/>
          </a:prstGeom>
          <a:noFill/>
          <a:extLst>
            <a:ext uri="{909E8E84-426E-40DD-AFC4-6F175D3DCCD1}">
              <a14:hiddenFill xmlns:a14="http://schemas.microsoft.com/office/drawing/2010/main">
                <a:solidFill>
                  <a:srgbClr val="FFFFFF"/>
                </a:solidFill>
              </a14:hiddenFill>
            </a:ext>
          </a:extLst>
        </p:spPr>
        <p:txBody>
          <a:bodyPr vert="horz" lIns="0" tIns="0" rIns="0" bIns="0" rtlCol="0" anchor="t">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SzPct val="100000"/>
              <a:buNone/>
            </a:pPr>
            <a:r>
              <a:rPr lang="en-US" sz="1400">
                <a:solidFill>
                  <a:srgbClr val="2D3338"/>
                </a:solidFill>
                <a:latin typeface="Arial"/>
                <a:cs typeface="Arial"/>
                <a:sym typeface=""/>
              </a:rPr>
              <a:t>Has complete and valid interconnection studies + meets 58481 interconnection agreement requirements* + requested energization date on or before 12/31/2027 + demonstrated development activity</a:t>
            </a:r>
          </a:p>
        </p:txBody>
      </p:sp>
      <p:sp>
        <p:nvSpPr>
          <p:cNvPr id="23" name="TextBox 22">
            <a:extLst>
              <a:ext uri="{FF2B5EF4-FFF2-40B4-BE49-F238E27FC236}">
                <a16:creationId xmlns:a16="http://schemas.microsoft.com/office/drawing/2014/main" id="{48E5C108-4621-1883-6158-6FEB45760813}"/>
              </a:ext>
            </a:extLst>
          </p:cNvPr>
          <p:cNvSpPr txBox="1"/>
          <p:nvPr/>
        </p:nvSpPr>
        <p:spPr>
          <a:xfrm>
            <a:off x="593990" y="4026601"/>
            <a:ext cx="2795544" cy="1092607"/>
          </a:xfrm>
          <a:prstGeom prst="rect">
            <a:avLst/>
          </a:prstGeom>
          <a:noFill/>
          <a:extLst>
            <a:ext uri="{909E8E84-426E-40DD-AFC4-6F175D3DCCD1}">
              <a14:hiddenFill xmlns:a14="http://schemas.microsoft.com/office/drawing/2010/main">
                <a:solidFill>
                  <a:srgbClr val="FFFFFF"/>
                </a:solidFill>
              </a14:hiddenFill>
            </a:ext>
          </a:extLst>
        </p:spPr>
        <p:txBody>
          <a:bodyPr vert="horz" lIns="0" tIns="0" rIns="0" bIns="0" rtlCol="0" anchor="t">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SzPct val="100000"/>
              <a:buNone/>
            </a:pPr>
            <a:r>
              <a:rPr lang="en-US" sz="1400">
                <a:solidFill>
                  <a:srgbClr val="2D3338"/>
                </a:solidFill>
                <a:latin typeface="Arial"/>
                <a:cs typeface="Arial"/>
                <a:sym typeface=""/>
              </a:rPr>
              <a:t>Has complete and valid interconnection studies + meets 58481 interconnection agreement requirements* + will be operational after 12/31/2027</a:t>
            </a:r>
          </a:p>
        </p:txBody>
      </p:sp>
      <p:cxnSp>
        <p:nvCxnSpPr>
          <p:cNvPr id="24" name="GreyLineSeparatorStrong 24">
            <a:extLst>
              <a:ext uri="{FF2B5EF4-FFF2-40B4-BE49-F238E27FC236}">
                <a16:creationId xmlns:a16="http://schemas.microsoft.com/office/drawing/2014/main" id="{0C2A5168-140A-DEE6-83D6-09314A2CE501}"/>
              </a:ext>
            </a:extLst>
          </p:cNvPr>
          <p:cNvCxnSpPr>
            <a:cxnSpLocks/>
          </p:cNvCxnSpPr>
          <p:nvPr>
            <p:custDataLst>
              <p:tags r:id="rId2"/>
            </p:custDataLst>
          </p:nvPr>
        </p:nvCxnSpPr>
        <p:spPr>
          <a:xfrm>
            <a:off x="593990" y="3749602"/>
            <a:ext cx="2795544" cy="0"/>
          </a:xfrm>
          <a:prstGeom prst="straightConnector1">
            <a:avLst/>
          </a:prstGeom>
          <a:ln w="6350">
            <a:solidFill>
              <a:srgbClr val="7575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116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74081-52BD-9560-DB84-C2DB20D5ED79}"/>
            </a:ext>
          </a:extLst>
        </p:cNvPr>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DECD088A-69C5-48BA-6ABF-A736B05B40B5}"/>
              </a:ext>
            </a:extLst>
          </p:cNvPr>
          <p:cNvGraphicFramePr>
            <a:graphicFrameLocks noChangeAspect="1"/>
          </p:cNvGraphicFramePr>
          <p:nvPr>
            <p:custDataLst>
              <p:tags r:id="rId2"/>
            </p:custDataLst>
            <p:extLst>
              <p:ext uri="{D42A27DB-BD31-4B8C-83A1-F6EECF244321}">
                <p14:modId xmlns:p14="http://schemas.microsoft.com/office/powerpoint/2010/main" val="22631279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04" imgH="403" progId="TCLayout.ActiveDocument.1">
                  <p:embed/>
                </p:oleObj>
              </mc:Choice>
              <mc:Fallback>
                <p:oleObj name="think-cell Slide" r:id="rId13" imgW="404" imgH="403" progId="TCLayout.ActiveDocument.1">
                  <p:embed/>
                  <p:pic>
                    <p:nvPicPr>
                      <p:cNvPr id="8" name="Object 9" hidden="1">
                        <a:extLst>
                          <a:ext uri="{FF2B5EF4-FFF2-40B4-BE49-F238E27FC236}">
                            <a16:creationId xmlns:a16="http://schemas.microsoft.com/office/drawing/2014/main" id="{DECD088A-69C5-48BA-6ABF-A736B05B40B5}"/>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6" name="Rectangle 8" hidden="1">
            <a:extLst>
              <a:ext uri="{FF2B5EF4-FFF2-40B4-BE49-F238E27FC236}">
                <a16:creationId xmlns:a16="http://schemas.microsoft.com/office/drawing/2014/main" id="{A8DC8E2B-3211-6ED9-2EAA-E5504F8A73C6}"/>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latin typeface="Arial" panose="020B0604020202020204" pitchFamily="34" charset="0"/>
            </a:endParaRPr>
          </a:p>
        </p:txBody>
      </p:sp>
      <p:sp>
        <p:nvSpPr>
          <p:cNvPr id="4" name="2. Slide Title">
            <a:extLst>
              <a:ext uri="{FF2B5EF4-FFF2-40B4-BE49-F238E27FC236}">
                <a16:creationId xmlns:a16="http://schemas.microsoft.com/office/drawing/2014/main" id="{6BCB06D2-BDCC-0DDF-D025-CA8C5CC4147F}"/>
              </a:ext>
            </a:extLst>
          </p:cNvPr>
          <p:cNvSpPr>
            <a:spLocks noGrp="1"/>
          </p:cNvSpPr>
          <p:nvPr>
            <p:ph type="title"/>
            <p:custDataLst>
              <p:tags r:id="rId3"/>
            </p:custDataLst>
          </p:nvPr>
        </p:nvSpPr>
        <p:spPr/>
        <p:txBody>
          <a:bodyPr vert="horz"/>
          <a:lstStyle/>
          <a:p>
            <a:r>
              <a:rPr lang="en-US">
                <a:latin typeface="+mn-lt"/>
              </a:rPr>
              <a:t>Agenda</a:t>
            </a:r>
          </a:p>
        </p:txBody>
      </p:sp>
      <p:sp>
        <p:nvSpPr>
          <p:cNvPr id="26" name="Text Placeholder 2">
            <a:extLst>
              <a:ext uri="{FF2B5EF4-FFF2-40B4-BE49-F238E27FC236}">
                <a16:creationId xmlns:a16="http://schemas.microsoft.com/office/drawing/2014/main" id="{80ECD0C9-5430-2222-C11B-7EE85977A413}"/>
              </a:ext>
            </a:extLst>
          </p:cNvPr>
          <p:cNvSpPr>
            <a:spLocks noGrp="1"/>
          </p:cNvSpPr>
          <p:nvPr>
            <p:custDataLst>
              <p:tags r:id="rId4"/>
            </p:custDataLst>
          </p:nvPr>
        </p:nvSpPr>
        <p:spPr bwMode="auto">
          <a:xfrm>
            <a:off x="3908425" y="1800225"/>
            <a:ext cx="6103938" cy="407988"/>
          </a:xfrm>
          <a:prstGeom prst="rect">
            <a:avLst/>
          </a:prstGeom>
          <a:solidFill>
            <a:schemeClr val="accent1"/>
          </a:solidFill>
          <a:ln>
            <a:noFill/>
          </a:ln>
          <a:effectLst/>
        </p:spPr>
        <p:txBody>
          <a:bodyPr vert="horz" wrap="none" lIns="82550" tIns="82550" rIns="0" bIns="80963"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b="1">
                <a:solidFill>
                  <a:schemeClr val="tx2"/>
                </a:solidFill>
              </a:rPr>
              <a:t>Timeline and governance recap</a:t>
            </a:r>
            <a:endParaRPr lang="en-US">
              <a:solidFill>
                <a:schemeClr val="tx2"/>
              </a:solidFill>
            </a:endParaRPr>
          </a:p>
        </p:txBody>
      </p:sp>
      <p:sp>
        <p:nvSpPr>
          <p:cNvPr id="3" name="Text Placeholder 2">
            <a:hlinkClick r:id="rId15" action="ppaction://hlinksldjump"/>
            <a:extLst>
              <a:ext uri="{FF2B5EF4-FFF2-40B4-BE49-F238E27FC236}">
                <a16:creationId xmlns:a16="http://schemas.microsoft.com/office/drawing/2014/main" id="{EB9C4DFE-D706-6645-C858-A4FA903EC192}"/>
              </a:ext>
            </a:extLst>
          </p:cNvPr>
          <p:cNvSpPr>
            <a:spLocks noGrp="1"/>
          </p:cNvSpPr>
          <p:nvPr>
            <p:custDataLst>
              <p:tags r:id="rId5"/>
            </p:custDataLst>
          </p:nvPr>
        </p:nvSpPr>
        <p:spPr bwMode="auto">
          <a:xfrm>
            <a:off x="3908425" y="2208213"/>
            <a:ext cx="6103938" cy="406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0963" rIns="0" bIns="80963"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3175" lvl="1" indent="0">
              <a:spcBef>
                <a:spcPct val="0"/>
              </a:spcBef>
              <a:spcAft>
                <a:spcPct val="0"/>
              </a:spcAft>
              <a:buNone/>
            </a:pPr>
            <a:r>
              <a:rPr lang="en-US"/>
              <a:t>Batch Zero study scope and process overview</a:t>
            </a:r>
          </a:p>
        </p:txBody>
      </p:sp>
      <p:sp>
        <p:nvSpPr>
          <p:cNvPr id="39" name="Text Placeholder 2">
            <a:hlinkClick r:id="rId16" action="ppaction://hlinksldjump"/>
            <a:extLst>
              <a:ext uri="{FF2B5EF4-FFF2-40B4-BE49-F238E27FC236}">
                <a16:creationId xmlns:a16="http://schemas.microsoft.com/office/drawing/2014/main" id="{1C2F1A11-16CD-9F06-E6AE-56770439D390}"/>
              </a:ext>
            </a:extLst>
          </p:cNvPr>
          <p:cNvSpPr>
            <a:spLocks noGrp="1"/>
          </p:cNvSpPr>
          <p:nvPr>
            <p:custDataLst>
              <p:tags r:id="rId6"/>
            </p:custDataLst>
          </p:nvPr>
        </p:nvSpPr>
        <p:spPr bwMode="auto">
          <a:xfrm>
            <a:off x="3908425" y="2614613"/>
            <a:ext cx="6103938" cy="4079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0963" rIns="0" bIns="8255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3175" lvl="1" indent="0">
              <a:spcBef>
                <a:spcPct val="0"/>
              </a:spcBef>
              <a:spcAft>
                <a:spcPct val="0"/>
              </a:spcAft>
              <a:buNone/>
            </a:pPr>
            <a:r>
              <a:rPr lang="en-US"/>
              <a:t>Deep-dive on key design elements</a:t>
            </a:r>
          </a:p>
        </p:txBody>
      </p:sp>
      <p:sp>
        <p:nvSpPr>
          <p:cNvPr id="48" name="Text Placeholder 2">
            <a:hlinkClick r:id="rId16" action="ppaction://hlinksldjump"/>
            <a:extLst>
              <a:ext uri="{FF2B5EF4-FFF2-40B4-BE49-F238E27FC236}">
                <a16:creationId xmlns:a16="http://schemas.microsoft.com/office/drawing/2014/main" id="{3C6DFB4D-5D34-145F-5CB2-5ABA536AEC7A}"/>
              </a:ext>
            </a:extLst>
          </p:cNvPr>
          <p:cNvSpPr>
            <a:spLocks noGrp="1"/>
          </p:cNvSpPr>
          <p:nvPr>
            <p:custDataLst>
              <p:tags r:id="rId7"/>
            </p:custDataLst>
          </p:nvPr>
        </p:nvSpPr>
        <p:spPr bwMode="auto">
          <a:xfrm>
            <a:off x="3908425" y="3022600"/>
            <a:ext cx="6103938" cy="406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0963" rIns="0" bIns="80963"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290513" lvl="2" indent="0">
              <a:spcBef>
                <a:spcPct val="0"/>
              </a:spcBef>
              <a:spcAft>
                <a:spcPct val="0"/>
              </a:spcAft>
              <a:buNone/>
            </a:pPr>
            <a:r>
              <a:rPr lang="en-US"/>
              <a:t>Batch Study process overview and final transmission plan</a:t>
            </a:r>
            <a:endParaRPr lang="en-US" b="1">
              <a:cs typeface="+mn-cs"/>
            </a:endParaRPr>
          </a:p>
        </p:txBody>
      </p:sp>
      <p:sp>
        <p:nvSpPr>
          <p:cNvPr id="50" name="Text Placeholder 2">
            <a:hlinkClick r:id="rId17" action="ppaction://hlinksldjump"/>
            <a:extLst>
              <a:ext uri="{FF2B5EF4-FFF2-40B4-BE49-F238E27FC236}">
                <a16:creationId xmlns:a16="http://schemas.microsoft.com/office/drawing/2014/main" id="{DD20872D-E4A3-F769-B610-81F09C6DDA48}"/>
              </a:ext>
            </a:extLst>
          </p:cNvPr>
          <p:cNvSpPr>
            <a:spLocks noGrp="1"/>
          </p:cNvSpPr>
          <p:nvPr>
            <p:custDataLst>
              <p:tags r:id="rId8"/>
            </p:custDataLst>
          </p:nvPr>
        </p:nvSpPr>
        <p:spPr bwMode="auto">
          <a:xfrm>
            <a:off x="3908425" y="3429000"/>
            <a:ext cx="6103938" cy="406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0963" rIns="0" bIns="80963"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290513" lvl="2" indent="0">
              <a:spcBef>
                <a:spcPct val="0"/>
              </a:spcBef>
              <a:spcAft>
                <a:spcPct val="0"/>
              </a:spcAft>
              <a:buNone/>
            </a:pPr>
            <a:r>
              <a:rPr lang="en-US"/>
              <a:t>Criteria for Batch Zero</a:t>
            </a:r>
          </a:p>
        </p:txBody>
      </p:sp>
      <p:sp>
        <p:nvSpPr>
          <p:cNvPr id="56" name="Text Placeholder 2">
            <a:hlinkClick r:id="rId18" action="ppaction://hlinksldjump"/>
            <a:extLst>
              <a:ext uri="{FF2B5EF4-FFF2-40B4-BE49-F238E27FC236}">
                <a16:creationId xmlns:a16="http://schemas.microsoft.com/office/drawing/2014/main" id="{1CC3370B-35DE-A79F-3CB6-7419F22DCBD5}"/>
              </a:ext>
            </a:extLst>
          </p:cNvPr>
          <p:cNvSpPr>
            <a:spLocks noGrp="1"/>
          </p:cNvSpPr>
          <p:nvPr>
            <p:custDataLst>
              <p:tags r:id="rId9"/>
            </p:custDataLst>
          </p:nvPr>
        </p:nvSpPr>
        <p:spPr bwMode="auto">
          <a:xfrm>
            <a:off x="3908425" y="3835400"/>
            <a:ext cx="6103938" cy="4079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2550" rIns="0" bIns="80963"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3175" lvl="1" indent="0">
              <a:spcBef>
                <a:spcPct val="0"/>
              </a:spcBef>
              <a:spcAft>
                <a:spcPct val="0"/>
              </a:spcAft>
              <a:buNone/>
            </a:pPr>
            <a:r>
              <a:rPr lang="en-US"/>
              <a:t>Initial discussion on BYOG and CLR (1:30pm-2:30pm)</a:t>
            </a:r>
          </a:p>
        </p:txBody>
      </p:sp>
      <p:sp>
        <p:nvSpPr>
          <p:cNvPr id="60" name="Text Placeholder 2">
            <a:hlinkClick r:id="rId19" action="ppaction://hlinksldjump"/>
            <a:extLst>
              <a:ext uri="{FF2B5EF4-FFF2-40B4-BE49-F238E27FC236}">
                <a16:creationId xmlns:a16="http://schemas.microsoft.com/office/drawing/2014/main" id="{7164F916-0720-2949-9863-B6CA366353E3}"/>
              </a:ext>
            </a:extLst>
          </p:cNvPr>
          <p:cNvSpPr>
            <a:spLocks noGrp="1"/>
          </p:cNvSpPr>
          <p:nvPr>
            <p:custDataLst>
              <p:tags r:id="rId10"/>
            </p:custDataLst>
          </p:nvPr>
        </p:nvSpPr>
        <p:spPr bwMode="auto">
          <a:xfrm>
            <a:off x="3908425" y="4243388"/>
            <a:ext cx="6103938" cy="406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0963" rIns="0" bIns="80963"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3175" lvl="1" indent="0">
              <a:spcBef>
                <a:spcPct val="0"/>
              </a:spcBef>
              <a:spcAft>
                <a:spcPct val="0"/>
              </a:spcAft>
              <a:buNone/>
            </a:pPr>
            <a:r>
              <a:rPr lang="en-US"/>
              <a:t>Post-meeting survey questions</a:t>
            </a:r>
          </a:p>
        </p:txBody>
      </p:sp>
      <p:sp>
        <p:nvSpPr>
          <p:cNvPr id="66" name="Text Placeholder 2">
            <a:hlinkClick r:id="" action="ppaction://noaction"/>
            <a:extLst>
              <a:ext uri="{FF2B5EF4-FFF2-40B4-BE49-F238E27FC236}">
                <a16:creationId xmlns:a16="http://schemas.microsoft.com/office/drawing/2014/main" id="{D66D3792-316D-A4E3-2303-3A738C146EC1}"/>
              </a:ext>
            </a:extLst>
          </p:cNvPr>
          <p:cNvSpPr>
            <a:spLocks noGrp="1"/>
          </p:cNvSpPr>
          <p:nvPr>
            <p:custDataLst>
              <p:tags r:id="rId11"/>
            </p:custDataLst>
          </p:nvPr>
        </p:nvSpPr>
        <p:spPr bwMode="auto">
          <a:xfrm>
            <a:off x="3908425" y="4649788"/>
            <a:ext cx="6103938" cy="4079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0963" rIns="0" bIns="8255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3175" lvl="1" indent="0">
              <a:spcBef>
                <a:spcPct val="0"/>
              </a:spcBef>
              <a:spcAft>
                <a:spcPct val="0"/>
              </a:spcAft>
              <a:buNone/>
            </a:pPr>
            <a:r>
              <a:rPr lang="en-US"/>
              <a:t>Appendix</a:t>
            </a:r>
          </a:p>
        </p:txBody>
      </p:sp>
      <p:sp>
        <p:nvSpPr>
          <p:cNvPr id="2" name="TextBox 1">
            <a:extLst>
              <a:ext uri="{FF2B5EF4-FFF2-40B4-BE49-F238E27FC236}">
                <a16:creationId xmlns:a16="http://schemas.microsoft.com/office/drawing/2014/main" id="{AF8535F1-E851-9C08-5F32-49F17AF47E5F}"/>
              </a:ext>
            </a:extLst>
          </p:cNvPr>
          <p:cNvSpPr txBox="1"/>
          <p:nvPr/>
        </p:nvSpPr>
        <p:spPr>
          <a:xfrm>
            <a:off x="4682612" y="5356024"/>
            <a:ext cx="7106265" cy="830997"/>
          </a:xfrm>
          <a:prstGeom prst="rect">
            <a:avLst/>
          </a:prstGeom>
          <a:solidFill>
            <a:schemeClr val="accent1">
              <a:lumMod val="20000"/>
              <a:lumOff val="80000"/>
            </a:schemeClr>
          </a:solidFill>
          <a:ln w="6350">
            <a:noFill/>
            <a:miter lim="800000"/>
          </a:ln>
        </p:spPr>
        <p:txBody>
          <a:bodyPr wrap="square">
            <a:spAutoFit/>
          </a:bodyPr>
          <a:lstStyle/>
          <a:p>
            <a:r>
              <a:rPr lang="en-US" sz="1600"/>
              <a:t>-   Brief walkthrough of ERCOT’s 3 slides</a:t>
            </a:r>
            <a:br>
              <a:rPr lang="en-US" sz="1600"/>
            </a:br>
            <a:r>
              <a:rPr lang="en-US" sz="1600"/>
              <a:t>-   15-minute Presentation from Sam Brandin (posted </a:t>
            </a:r>
            <a:r>
              <a:rPr lang="en-US" sz="1600" err="1"/>
              <a:t>powerpoint</a:t>
            </a:r>
            <a:r>
              <a:rPr lang="en-US" sz="1600"/>
              <a:t> file)</a:t>
            </a:r>
            <a:br>
              <a:rPr lang="en-US" sz="1600"/>
            </a:br>
            <a:r>
              <a:rPr lang="en-US" sz="1600"/>
              <a:t>-   15-minute Walkthrough of </a:t>
            </a:r>
            <a:r>
              <a:rPr lang="en-US" sz="1600">
                <a:hlinkClick r:id="rId20"/>
              </a:rPr>
              <a:t>PUC filing </a:t>
            </a:r>
            <a:r>
              <a:rPr lang="en-US" sz="1600"/>
              <a:t>on topic from Arushi Sharma Frank </a:t>
            </a:r>
          </a:p>
        </p:txBody>
      </p:sp>
      <p:cxnSp>
        <p:nvCxnSpPr>
          <p:cNvPr id="5" name="Connector: Elbow 4">
            <a:extLst>
              <a:ext uri="{FF2B5EF4-FFF2-40B4-BE49-F238E27FC236}">
                <a16:creationId xmlns:a16="http://schemas.microsoft.com/office/drawing/2014/main" id="{172FA8A1-312B-67B9-0945-F0441AFA68F3}"/>
              </a:ext>
            </a:extLst>
          </p:cNvPr>
          <p:cNvCxnSpPr>
            <a:cxnSpLocks/>
          </p:cNvCxnSpPr>
          <p:nvPr/>
        </p:nvCxnSpPr>
        <p:spPr>
          <a:xfrm>
            <a:off x="8898193" y="4059058"/>
            <a:ext cx="1465006" cy="1270025"/>
          </a:xfrm>
          <a:prstGeom prst="bentConnector3">
            <a:avLst>
              <a:gd name="adj1" fmla="val 99664"/>
            </a:avLst>
          </a:prstGeom>
          <a:ln w="50800" cap="flat">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98017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2598F-4449-C556-57F3-E7886F9BE9D1}"/>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25BFA8B5-57BD-8BE8-C14D-35C73B362C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6" name="think-cell data - do not delete" hidden="1">
                        <a:extLst>
                          <a:ext uri="{FF2B5EF4-FFF2-40B4-BE49-F238E27FC236}">
                            <a16:creationId xmlns:a16="http://schemas.microsoft.com/office/drawing/2014/main" id="{25BFA8B5-57BD-8BE8-C14D-35C73B362CC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AB711D6-50CF-08D4-CD88-A1930BA94D57}"/>
              </a:ext>
            </a:extLst>
          </p:cNvPr>
          <p:cNvSpPr>
            <a:spLocks noGrp="1"/>
          </p:cNvSpPr>
          <p:nvPr>
            <p:ph type="title"/>
          </p:nvPr>
        </p:nvSpPr>
        <p:spPr/>
        <p:txBody>
          <a:bodyPr vert="horz"/>
          <a:lstStyle/>
          <a:p>
            <a:pPr marL="342900">
              <a:tabLst>
                <a:tab pos="285750" algn="l"/>
              </a:tabLst>
            </a:pPr>
            <a:r>
              <a:rPr lang="en-US"/>
              <a:t>Deep-dive: “Studied in Batch Zero”</a:t>
            </a:r>
          </a:p>
        </p:txBody>
      </p:sp>
      <p:sp>
        <p:nvSpPr>
          <p:cNvPr id="4" name="Slide Number Placeholder 5">
            <a:extLst>
              <a:ext uri="{FF2B5EF4-FFF2-40B4-BE49-F238E27FC236}">
                <a16:creationId xmlns:a16="http://schemas.microsoft.com/office/drawing/2014/main" id="{8556DA17-A692-B51D-A818-5950D5336959}"/>
              </a:ext>
            </a:extLst>
          </p:cNvPr>
          <p:cNvSpPr>
            <a:spLocks noGrp="1"/>
          </p:cNvSpPr>
          <p:nvPr>
            <p:ph type="sldNum" sz="quarter" idx="4"/>
          </p:nvPr>
        </p:nvSpPr>
        <p:spPr/>
        <p:txBody>
          <a:bodyPr/>
          <a:lstStyle/>
          <a:p>
            <a:fld id="{1D93BD3E-1E9A-4970-A6F7-E7AC52762E0C}" type="slidenum">
              <a:rPr lang="en-US" smtClean="0"/>
              <a:pPr/>
              <a:t>30</a:t>
            </a:fld>
            <a:endParaRPr lang="en-US"/>
          </a:p>
        </p:txBody>
      </p:sp>
      <p:sp>
        <p:nvSpPr>
          <p:cNvPr id="8" name="Oval 7">
            <a:extLst>
              <a:ext uri="{FF2B5EF4-FFF2-40B4-BE49-F238E27FC236}">
                <a16:creationId xmlns:a16="http://schemas.microsoft.com/office/drawing/2014/main" id="{27797771-1497-1EC0-D1CC-DD9F00B2D921}"/>
              </a:ext>
            </a:extLst>
          </p:cNvPr>
          <p:cNvSpPr/>
          <p:nvPr/>
        </p:nvSpPr>
        <p:spPr>
          <a:xfrm>
            <a:off x="560705" y="329575"/>
            <a:ext cx="292608" cy="28987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t>2</a:t>
            </a:r>
          </a:p>
        </p:txBody>
      </p:sp>
      <p:sp>
        <p:nvSpPr>
          <p:cNvPr id="14" name="TextBox 13">
            <a:extLst>
              <a:ext uri="{FF2B5EF4-FFF2-40B4-BE49-F238E27FC236}">
                <a16:creationId xmlns:a16="http://schemas.microsoft.com/office/drawing/2014/main" id="{4C632C2C-E996-8582-79D0-952037F60C6B}"/>
              </a:ext>
            </a:extLst>
          </p:cNvPr>
          <p:cNvSpPr txBox="1">
            <a:spLocks/>
          </p:cNvSpPr>
          <p:nvPr/>
        </p:nvSpPr>
        <p:spPr>
          <a:xfrm>
            <a:off x="508000" y="1608265"/>
            <a:ext cx="2967525" cy="4459159"/>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15" name="TextBox 14">
            <a:extLst>
              <a:ext uri="{FF2B5EF4-FFF2-40B4-BE49-F238E27FC236}">
                <a16:creationId xmlns:a16="http://schemas.microsoft.com/office/drawing/2014/main" id="{E0139EC1-4916-D8C6-3424-5286FCFC6052}"/>
              </a:ext>
            </a:extLst>
          </p:cNvPr>
          <p:cNvSpPr txBox="1">
            <a:spLocks/>
          </p:cNvSpPr>
          <p:nvPr/>
        </p:nvSpPr>
        <p:spPr>
          <a:xfrm>
            <a:off x="508000" y="1057152"/>
            <a:ext cx="2967525"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If your Large Load by </a:t>
            </a:r>
            <a:br>
              <a:rPr lang="en-US" b="1">
                <a:solidFill>
                  <a:schemeClr val="bg1"/>
                </a:solidFill>
              </a:rPr>
            </a:br>
            <a:r>
              <a:rPr lang="en-US" b="1">
                <a:solidFill>
                  <a:schemeClr val="bg1"/>
                </a:solidFill>
              </a:rPr>
              <a:t>TBD</a:t>
            </a:r>
            <a:endParaRPr lang="en-US" b="1">
              <a:solidFill>
                <a:schemeClr val="bg1"/>
              </a:solidFill>
              <a:cs typeface="Arial"/>
            </a:endParaRPr>
          </a:p>
        </p:txBody>
      </p:sp>
      <p:sp>
        <p:nvSpPr>
          <p:cNvPr id="16" name="TextBox 15">
            <a:extLst>
              <a:ext uri="{FF2B5EF4-FFF2-40B4-BE49-F238E27FC236}">
                <a16:creationId xmlns:a16="http://schemas.microsoft.com/office/drawing/2014/main" id="{E9600F5C-AF13-C3B8-36E9-5F749D5A99F3}"/>
              </a:ext>
            </a:extLst>
          </p:cNvPr>
          <p:cNvSpPr txBox="1">
            <a:spLocks/>
          </p:cNvSpPr>
          <p:nvPr/>
        </p:nvSpPr>
        <p:spPr>
          <a:xfrm>
            <a:off x="6460122" y="1608265"/>
            <a:ext cx="5325478" cy="4459159"/>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17" name="TextBox 16">
            <a:extLst>
              <a:ext uri="{FF2B5EF4-FFF2-40B4-BE49-F238E27FC236}">
                <a16:creationId xmlns:a16="http://schemas.microsoft.com/office/drawing/2014/main" id="{FE8CBE34-DF84-D3D4-637D-DB6329255D32}"/>
              </a:ext>
            </a:extLst>
          </p:cNvPr>
          <p:cNvSpPr txBox="1">
            <a:spLocks/>
          </p:cNvSpPr>
          <p:nvPr/>
        </p:nvSpPr>
        <p:spPr>
          <a:xfrm>
            <a:off x="6460122" y="1057152"/>
            <a:ext cx="5325478"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MW Allocation</a:t>
            </a:r>
          </a:p>
        </p:txBody>
      </p:sp>
      <p:sp>
        <p:nvSpPr>
          <p:cNvPr id="18" name="TextBox 17">
            <a:extLst>
              <a:ext uri="{FF2B5EF4-FFF2-40B4-BE49-F238E27FC236}">
                <a16:creationId xmlns:a16="http://schemas.microsoft.com/office/drawing/2014/main" id="{5585A565-EAEF-B661-ADA4-365C68682F42}"/>
              </a:ext>
            </a:extLst>
          </p:cNvPr>
          <p:cNvSpPr txBox="1"/>
          <p:nvPr/>
        </p:nvSpPr>
        <p:spPr>
          <a:xfrm>
            <a:off x="6589357" y="1656722"/>
            <a:ext cx="5067009" cy="215444"/>
          </a:xfrm>
          <a:prstGeom prst="rect">
            <a:avLst/>
          </a:prstGeom>
        </p:spPr>
        <p:txBody>
          <a:bodyPr vert="horz" wrap="square" lIns="0" tIns="0" rIns="0" bIns="0" rtlCol="0" anchor="t" anchorCtr="0">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1400"/>
              <a:t>To be determined during Batch Zero study</a:t>
            </a:r>
            <a:endParaRPr lang="en-US" sz="1400">
              <a:cs typeface="Arial"/>
            </a:endParaRPr>
          </a:p>
        </p:txBody>
      </p:sp>
      <p:sp>
        <p:nvSpPr>
          <p:cNvPr id="19" name="TextBox 18">
            <a:extLst>
              <a:ext uri="{FF2B5EF4-FFF2-40B4-BE49-F238E27FC236}">
                <a16:creationId xmlns:a16="http://schemas.microsoft.com/office/drawing/2014/main" id="{01EDE332-FFD0-A8CD-0898-6E2F83CDB648}"/>
              </a:ext>
            </a:extLst>
          </p:cNvPr>
          <p:cNvSpPr txBox="1">
            <a:spLocks/>
          </p:cNvSpPr>
          <p:nvPr/>
        </p:nvSpPr>
        <p:spPr>
          <a:xfrm>
            <a:off x="3607093" y="1608265"/>
            <a:ext cx="2721461" cy="4459159"/>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20" name="TextBox 19">
            <a:extLst>
              <a:ext uri="{FF2B5EF4-FFF2-40B4-BE49-F238E27FC236}">
                <a16:creationId xmlns:a16="http://schemas.microsoft.com/office/drawing/2014/main" id="{50E75EA1-95B5-EC66-9C9D-BA5FC40C194E}"/>
              </a:ext>
            </a:extLst>
          </p:cNvPr>
          <p:cNvSpPr txBox="1">
            <a:spLocks/>
          </p:cNvSpPr>
          <p:nvPr/>
        </p:nvSpPr>
        <p:spPr>
          <a:xfrm>
            <a:off x="3607093" y="1057152"/>
            <a:ext cx="2721461"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Treatment in Transitional Process</a:t>
            </a:r>
          </a:p>
        </p:txBody>
      </p:sp>
      <p:sp>
        <p:nvSpPr>
          <p:cNvPr id="21" name="TextBox 20">
            <a:extLst>
              <a:ext uri="{FF2B5EF4-FFF2-40B4-BE49-F238E27FC236}">
                <a16:creationId xmlns:a16="http://schemas.microsoft.com/office/drawing/2014/main" id="{F84811E7-9DD5-9BB5-3ADE-311B7F565E63}"/>
              </a:ext>
            </a:extLst>
          </p:cNvPr>
          <p:cNvSpPr txBox="1"/>
          <p:nvPr/>
        </p:nvSpPr>
        <p:spPr>
          <a:xfrm>
            <a:off x="3685954" y="1656722"/>
            <a:ext cx="2563739" cy="215444"/>
          </a:xfrm>
          <a:prstGeom prst="rect">
            <a:avLst/>
          </a:prstGeom>
        </p:spPr>
        <p:txBody>
          <a:bodyPr vert="horz" wrap="square" lIns="0" tIns="0" rIns="0" bIns="0" rtlCol="0" anchor="t" anchorCtr="0">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sz="1400"/>
              <a:t>Studied in Batch Zero</a:t>
            </a:r>
          </a:p>
        </p:txBody>
      </p:sp>
      <p:sp>
        <p:nvSpPr>
          <p:cNvPr id="22" name="TextBox 21">
            <a:extLst>
              <a:ext uri="{FF2B5EF4-FFF2-40B4-BE49-F238E27FC236}">
                <a16:creationId xmlns:a16="http://schemas.microsoft.com/office/drawing/2014/main" id="{094AC5A4-4C7D-29A4-4F7D-AC553DF6FE9A}"/>
              </a:ext>
            </a:extLst>
          </p:cNvPr>
          <p:cNvSpPr txBox="1">
            <a:spLocks/>
          </p:cNvSpPr>
          <p:nvPr/>
        </p:nvSpPr>
        <p:spPr>
          <a:xfrm>
            <a:off x="593990" y="1656722"/>
            <a:ext cx="2795544" cy="1308050"/>
          </a:xfrm>
          <a:prstGeom prst="rect">
            <a:avLst/>
          </a:prstGeom>
          <a:noFill/>
          <a:extLst>
            <a:ext uri="{909E8E84-426E-40DD-AFC4-6F175D3DCCD1}">
              <a14:hiddenFill xmlns:a14="http://schemas.microsoft.com/office/drawing/2010/main">
                <a:solidFill>
                  <a:srgbClr val="FFFFFF"/>
                </a:solidFill>
              </a14:hiddenFill>
            </a:ext>
          </a:extLst>
        </p:spPr>
        <p:txBody>
          <a:bodyPr vert="horz" lIns="0" tIns="0" rIns="0" bIns="0" rtlCol="0" anchor="t">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SzPct val="100000"/>
              <a:buNone/>
            </a:pPr>
            <a:r>
              <a:rPr lang="en-US" sz="1400">
                <a:solidFill>
                  <a:srgbClr val="2D3338"/>
                </a:solidFill>
                <a:latin typeface="Arial"/>
                <a:cs typeface="Arial"/>
                <a:sym typeface=""/>
              </a:rPr>
              <a:t>Has complete and valid interconnection studies + does not meet 58481 interconnection agreement requirements* + meets 58481 intermediate agreement requirements* </a:t>
            </a:r>
          </a:p>
        </p:txBody>
      </p:sp>
      <p:sp>
        <p:nvSpPr>
          <p:cNvPr id="23" name="TextBox 22">
            <a:extLst>
              <a:ext uri="{FF2B5EF4-FFF2-40B4-BE49-F238E27FC236}">
                <a16:creationId xmlns:a16="http://schemas.microsoft.com/office/drawing/2014/main" id="{CA81B759-D494-9BE9-6888-23059D97FA12}"/>
              </a:ext>
            </a:extLst>
          </p:cNvPr>
          <p:cNvSpPr txBox="1"/>
          <p:nvPr/>
        </p:nvSpPr>
        <p:spPr>
          <a:xfrm>
            <a:off x="593990" y="3259214"/>
            <a:ext cx="2795544" cy="1523494"/>
          </a:xfrm>
          <a:prstGeom prst="rect">
            <a:avLst/>
          </a:prstGeom>
          <a:noFill/>
          <a:extLst>
            <a:ext uri="{909E8E84-426E-40DD-AFC4-6F175D3DCCD1}">
              <a14:hiddenFill xmlns:a14="http://schemas.microsoft.com/office/drawing/2010/main">
                <a:solidFill>
                  <a:srgbClr val="FFFFFF"/>
                </a:solidFill>
              </a14:hiddenFill>
            </a:ext>
          </a:extLst>
        </p:spPr>
        <p:txBody>
          <a:bodyPr vert="horz" lIns="0" tIns="0" rIns="0" bIns="0" rtlCol="0" anchor="t">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SzPct val="100000"/>
              <a:buNone/>
            </a:pPr>
            <a:r>
              <a:rPr lang="en-US" sz="1400">
                <a:solidFill>
                  <a:srgbClr val="2D3338"/>
                </a:solidFill>
                <a:latin typeface="Arial"/>
                <a:cs typeface="Arial"/>
                <a:sym typeface=""/>
              </a:rPr>
              <a:t>Has complete and valid interconnection studies + meets 58481 interconnection agreement requirements* + requested energization date on or before 12/31/2027 + cannot demonstrate development activity</a:t>
            </a:r>
          </a:p>
        </p:txBody>
      </p:sp>
      <p:cxnSp>
        <p:nvCxnSpPr>
          <p:cNvPr id="24" name="GreyLineSeparatorStrong 24">
            <a:extLst>
              <a:ext uri="{FF2B5EF4-FFF2-40B4-BE49-F238E27FC236}">
                <a16:creationId xmlns:a16="http://schemas.microsoft.com/office/drawing/2014/main" id="{39BED7B1-5368-0C2C-8E75-968DA90DEDA2}"/>
              </a:ext>
            </a:extLst>
          </p:cNvPr>
          <p:cNvCxnSpPr>
            <a:cxnSpLocks/>
          </p:cNvCxnSpPr>
          <p:nvPr>
            <p:custDataLst>
              <p:tags r:id="rId2"/>
            </p:custDataLst>
          </p:nvPr>
        </p:nvCxnSpPr>
        <p:spPr>
          <a:xfrm>
            <a:off x="593990" y="3111993"/>
            <a:ext cx="2795544" cy="0"/>
          </a:xfrm>
          <a:prstGeom prst="straightConnector1">
            <a:avLst/>
          </a:prstGeom>
          <a:ln w="6350">
            <a:solidFill>
              <a:srgbClr val="757575"/>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E56BFEB-344A-5819-3F62-4B1ABB47FD86}"/>
              </a:ext>
            </a:extLst>
          </p:cNvPr>
          <p:cNvSpPr txBox="1"/>
          <p:nvPr/>
        </p:nvSpPr>
        <p:spPr>
          <a:xfrm>
            <a:off x="593990" y="5077151"/>
            <a:ext cx="2795544" cy="861774"/>
          </a:xfrm>
          <a:prstGeom prst="rect">
            <a:avLst/>
          </a:prstGeom>
          <a:noFill/>
          <a:extLst>
            <a:ext uri="{909E8E84-426E-40DD-AFC4-6F175D3DCCD1}">
              <a14:hiddenFill xmlns:a14="http://schemas.microsoft.com/office/drawing/2010/main">
                <a:solidFill>
                  <a:srgbClr val="FFFFFF"/>
                </a:solidFill>
              </a14:hiddenFill>
            </a:ext>
          </a:extLst>
        </p:spPr>
        <p:txBody>
          <a:bodyPr vert="horz" lIns="0" tIns="0" rIns="0" bIns="0" rtlCol="0" anchor="t">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SzPct val="100000"/>
              <a:buNone/>
            </a:pPr>
            <a:r>
              <a:rPr lang="en-US" sz="1400">
                <a:solidFill>
                  <a:srgbClr val="2D3338"/>
                </a:solidFill>
                <a:latin typeface="Arial"/>
                <a:cs typeface="Arial"/>
                <a:sym typeface=""/>
              </a:rPr>
              <a:t>Has partially complete or valid interconnection studies + meets 58481 intermediate agreement requirements*</a:t>
            </a:r>
          </a:p>
        </p:txBody>
      </p:sp>
      <p:cxnSp>
        <p:nvCxnSpPr>
          <p:cNvPr id="26" name="GreyLineSeparatorStrong 24">
            <a:extLst>
              <a:ext uri="{FF2B5EF4-FFF2-40B4-BE49-F238E27FC236}">
                <a16:creationId xmlns:a16="http://schemas.microsoft.com/office/drawing/2014/main" id="{198E9684-7289-AE41-6E5B-8262AE116A49}"/>
              </a:ext>
            </a:extLst>
          </p:cNvPr>
          <p:cNvCxnSpPr>
            <a:cxnSpLocks/>
          </p:cNvCxnSpPr>
          <p:nvPr>
            <p:custDataLst>
              <p:tags r:id="rId3"/>
            </p:custDataLst>
          </p:nvPr>
        </p:nvCxnSpPr>
        <p:spPr>
          <a:xfrm>
            <a:off x="593990" y="4929929"/>
            <a:ext cx="2795544" cy="0"/>
          </a:xfrm>
          <a:prstGeom prst="straightConnector1">
            <a:avLst/>
          </a:prstGeom>
          <a:ln w="6350">
            <a:solidFill>
              <a:srgbClr val="7575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0246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EF51C-BEC7-5ED2-71F1-75EA9DCD89A2}"/>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AB219BAB-25C0-D843-AD5C-FB8057578B5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6" name="think-cell data - do not delete" hidden="1">
                        <a:extLst>
                          <a:ext uri="{FF2B5EF4-FFF2-40B4-BE49-F238E27FC236}">
                            <a16:creationId xmlns:a16="http://schemas.microsoft.com/office/drawing/2014/main" id="{AB219BAB-25C0-D843-AD5C-FB8057578B5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32D958B-E59A-1C4D-56FF-62AF44FB3018}"/>
              </a:ext>
            </a:extLst>
          </p:cNvPr>
          <p:cNvSpPr>
            <a:spLocks noGrp="1"/>
          </p:cNvSpPr>
          <p:nvPr>
            <p:ph type="title"/>
          </p:nvPr>
        </p:nvSpPr>
        <p:spPr/>
        <p:txBody>
          <a:bodyPr vert="horz"/>
          <a:lstStyle/>
          <a:p>
            <a:pPr marL="342900"/>
            <a:r>
              <a:rPr lang="en-US"/>
              <a:t>Deep-dive: “Not included in Batch Zero”</a:t>
            </a:r>
          </a:p>
        </p:txBody>
      </p:sp>
      <p:sp>
        <p:nvSpPr>
          <p:cNvPr id="4" name="Slide Number Placeholder 5">
            <a:extLst>
              <a:ext uri="{FF2B5EF4-FFF2-40B4-BE49-F238E27FC236}">
                <a16:creationId xmlns:a16="http://schemas.microsoft.com/office/drawing/2014/main" id="{FED68A40-AA96-3B25-7869-7F407742927A}"/>
              </a:ext>
            </a:extLst>
          </p:cNvPr>
          <p:cNvSpPr>
            <a:spLocks noGrp="1"/>
          </p:cNvSpPr>
          <p:nvPr>
            <p:ph type="sldNum" sz="quarter" idx="4"/>
          </p:nvPr>
        </p:nvSpPr>
        <p:spPr/>
        <p:txBody>
          <a:bodyPr/>
          <a:lstStyle/>
          <a:p>
            <a:fld id="{1D93BD3E-1E9A-4970-A6F7-E7AC52762E0C}" type="slidenum">
              <a:rPr lang="en-US" smtClean="0"/>
              <a:pPr/>
              <a:t>31</a:t>
            </a:fld>
            <a:endParaRPr lang="en-US"/>
          </a:p>
        </p:txBody>
      </p:sp>
      <p:sp>
        <p:nvSpPr>
          <p:cNvPr id="8" name="Oval 7">
            <a:extLst>
              <a:ext uri="{FF2B5EF4-FFF2-40B4-BE49-F238E27FC236}">
                <a16:creationId xmlns:a16="http://schemas.microsoft.com/office/drawing/2014/main" id="{23AC219E-9312-EDBC-0392-A9E3BB39517D}"/>
              </a:ext>
            </a:extLst>
          </p:cNvPr>
          <p:cNvSpPr/>
          <p:nvPr/>
        </p:nvSpPr>
        <p:spPr>
          <a:xfrm>
            <a:off x="560705" y="329575"/>
            <a:ext cx="292608" cy="28987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t>3</a:t>
            </a:r>
          </a:p>
        </p:txBody>
      </p:sp>
      <p:sp>
        <p:nvSpPr>
          <p:cNvPr id="11" name="TextBox 10">
            <a:extLst>
              <a:ext uri="{FF2B5EF4-FFF2-40B4-BE49-F238E27FC236}">
                <a16:creationId xmlns:a16="http://schemas.microsoft.com/office/drawing/2014/main" id="{906ED5F1-4785-E28B-BED8-62F78BCF67A7}"/>
              </a:ext>
            </a:extLst>
          </p:cNvPr>
          <p:cNvSpPr txBox="1">
            <a:spLocks/>
          </p:cNvSpPr>
          <p:nvPr/>
        </p:nvSpPr>
        <p:spPr>
          <a:xfrm>
            <a:off x="508000" y="1608265"/>
            <a:ext cx="2967525" cy="4459159"/>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13" name="TextBox 12">
            <a:extLst>
              <a:ext uri="{FF2B5EF4-FFF2-40B4-BE49-F238E27FC236}">
                <a16:creationId xmlns:a16="http://schemas.microsoft.com/office/drawing/2014/main" id="{8A62C2D2-56BB-6C42-692D-A3F49E63E0FF}"/>
              </a:ext>
            </a:extLst>
          </p:cNvPr>
          <p:cNvSpPr txBox="1">
            <a:spLocks/>
          </p:cNvSpPr>
          <p:nvPr/>
        </p:nvSpPr>
        <p:spPr>
          <a:xfrm>
            <a:off x="508000" y="1057152"/>
            <a:ext cx="2967525"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If your Large Load by </a:t>
            </a:r>
            <a:br>
              <a:rPr lang="en-US" b="1">
                <a:solidFill>
                  <a:schemeClr val="bg1"/>
                </a:solidFill>
              </a:rPr>
            </a:br>
            <a:r>
              <a:rPr lang="en-US" b="1">
                <a:solidFill>
                  <a:schemeClr val="bg1"/>
                </a:solidFill>
              </a:rPr>
              <a:t>TBD</a:t>
            </a:r>
            <a:endParaRPr lang="en-US" b="1">
              <a:solidFill>
                <a:schemeClr val="bg1"/>
              </a:solidFill>
              <a:cs typeface="Arial"/>
            </a:endParaRPr>
          </a:p>
        </p:txBody>
      </p:sp>
      <p:sp>
        <p:nvSpPr>
          <p:cNvPr id="14" name="TextBox 13">
            <a:extLst>
              <a:ext uri="{FF2B5EF4-FFF2-40B4-BE49-F238E27FC236}">
                <a16:creationId xmlns:a16="http://schemas.microsoft.com/office/drawing/2014/main" id="{916BC2B4-1E97-AA31-9C14-8716E3D80ED0}"/>
              </a:ext>
            </a:extLst>
          </p:cNvPr>
          <p:cNvSpPr txBox="1">
            <a:spLocks/>
          </p:cNvSpPr>
          <p:nvPr/>
        </p:nvSpPr>
        <p:spPr>
          <a:xfrm>
            <a:off x="6460122" y="1608265"/>
            <a:ext cx="5325478" cy="4459159"/>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15" name="TextBox 14">
            <a:extLst>
              <a:ext uri="{FF2B5EF4-FFF2-40B4-BE49-F238E27FC236}">
                <a16:creationId xmlns:a16="http://schemas.microsoft.com/office/drawing/2014/main" id="{2561FF8D-B594-20CC-76C0-4E86CA238FB7}"/>
              </a:ext>
            </a:extLst>
          </p:cNvPr>
          <p:cNvSpPr txBox="1">
            <a:spLocks/>
          </p:cNvSpPr>
          <p:nvPr/>
        </p:nvSpPr>
        <p:spPr>
          <a:xfrm>
            <a:off x="6460122" y="1057152"/>
            <a:ext cx="5325478"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MW Allocation</a:t>
            </a:r>
          </a:p>
        </p:txBody>
      </p:sp>
      <p:sp>
        <p:nvSpPr>
          <p:cNvPr id="16" name="TextBox 15">
            <a:extLst>
              <a:ext uri="{FF2B5EF4-FFF2-40B4-BE49-F238E27FC236}">
                <a16:creationId xmlns:a16="http://schemas.microsoft.com/office/drawing/2014/main" id="{5F62D6C8-46DF-AFD8-26B8-6714BB5C824A}"/>
              </a:ext>
            </a:extLst>
          </p:cNvPr>
          <p:cNvSpPr txBox="1"/>
          <p:nvPr/>
        </p:nvSpPr>
        <p:spPr>
          <a:xfrm>
            <a:off x="6589357" y="1656722"/>
            <a:ext cx="5067009" cy="430887"/>
          </a:xfrm>
          <a:prstGeom prst="rect">
            <a:avLst/>
          </a:prstGeom>
        </p:spPr>
        <p:txBody>
          <a:bodyPr vert="horz" wrap="square" lIns="0" tIns="0" rIns="0" bIns="0" rtlCol="0" anchor="t" anchorCtr="0">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1400"/>
              <a:t>To be determined in Batch One if Large Load meets Batch One criteria</a:t>
            </a:r>
          </a:p>
        </p:txBody>
      </p:sp>
      <p:sp>
        <p:nvSpPr>
          <p:cNvPr id="17" name="TextBox 16">
            <a:extLst>
              <a:ext uri="{FF2B5EF4-FFF2-40B4-BE49-F238E27FC236}">
                <a16:creationId xmlns:a16="http://schemas.microsoft.com/office/drawing/2014/main" id="{4B7A8032-53CB-687B-3AD0-99981B476BE3}"/>
              </a:ext>
            </a:extLst>
          </p:cNvPr>
          <p:cNvSpPr txBox="1">
            <a:spLocks/>
          </p:cNvSpPr>
          <p:nvPr/>
        </p:nvSpPr>
        <p:spPr>
          <a:xfrm>
            <a:off x="3607093" y="1608265"/>
            <a:ext cx="2721461" cy="4459159"/>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18" name="TextBox 17">
            <a:extLst>
              <a:ext uri="{FF2B5EF4-FFF2-40B4-BE49-F238E27FC236}">
                <a16:creationId xmlns:a16="http://schemas.microsoft.com/office/drawing/2014/main" id="{659A9DC7-AE8C-CEA9-274E-828BF1B64484}"/>
              </a:ext>
            </a:extLst>
          </p:cNvPr>
          <p:cNvSpPr txBox="1">
            <a:spLocks/>
          </p:cNvSpPr>
          <p:nvPr/>
        </p:nvSpPr>
        <p:spPr>
          <a:xfrm>
            <a:off x="3607093" y="1057152"/>
            <a:ext cx="2721461"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Treatment in Transitional Process</a:t>
            </a:r>
          </a:p>
        </p:txBody>
      </p:sp>
      <p:sp>
        <p:nvSpPr>
          <p:cNvPr id="19" name="TextBox 18">
            <a:extLst>
              <a:ext uri="{FF2B5EF4-FFF2-40B4-BE49-F238E27FC236}">
                <a16:creationId xmlns:a16="http://schemas.microsoft.com/office/drawing/2014/main" id="{4E13CC90-C5FA-4210-CA3A-B33003C6F77A}"/>
              </a:ext>
            </a:extLst>
          </p:cNvPr>
          <p:cNvSpPr txBox="1"/>
          <p:nvPr/>
        </p:nvSpPr>
        <p:spPr>
          <a:xfrm>
            <a:off x="3685954" y="1656722"/>
            <a:ext cx="2563739" cy="215444"/>
          </a:xfrm>
          <a:prstGeom prst="rect">
            <a:avLst/>
          </a:prstGeom>
        </p:spPr>
        <p:txBody>
          <a:bodyPr vert="horz" wrap="square" lIns="0" tIns="0" rIns="0" bIns="0" rtlCol="0" anchor="t" anchorCtr="0">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sz="1400"/>
              <a:t>Not included in Batch Zero</a:t>
            </a:r>
          </a:p>
        </p:txBody>
      </p:sp>
      <p:sp>
        <p:nvSpPr>
          <p:cNvPr id="20" name="TextBox 19">
            <a:extLst>
              <a:ext uri="{FF2B5EF4-FFF2-40B4-BE49-F238E27FC236}">
                <a16:creationId xmlns:a16="http://schemas.microsoft.com/office/drawing/2014/main" id="{695C838C-01DC-05DC-8167-0161B2F42DA5}"/>
              </a:ext>
            </a:extLst>
          </p:cNvPr>
          <p:cNvSpPr txBox="1">
            <a:spLocks/>
          </p:cNvSpPr>
          <p:nvPr/>
        </p:nvSpPr>
        <p:spPr>
          <a:xfrm>
            <a:off x="593990" y="1656722"/>
            <a:ext cx="2795544" cy="1308050"/>
          </a:xfrm>
          <a:prstGeom prst="rect">
            <a:avLst/>
          </a:prstGeom>
          <a:noFill/>
          <a:extLst>
            <a:ext uri="{909E8E84-426E-40DD-AFC4-6F175D3DCCD1}">
              <a14:hiddenFill xmlns:a14="http://schemas.microsoft.com/office/drawing/2010/main">
                <a:solidFill>
                  <a:srgbClr val="FFFFFF"/>
                </a:solidFill>
              </a14:hiddenFill>
            </a:ext>
          </a:extLst>
        </p:spPr>
        <p:txBody>
          <a:bodyPr vert="horz" lIns="0" tIns="0" rIns="0" bIns="0" rtlCol="0" anchor="t">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SzPct val="100000"/>
              <a:buNone/>
            </a:pPr>
            <a:r>
              <a:rPr lang="en-US" sz="1400">
                <a:solidFill>
                  <a:srgbClr val="2D3338"/>
                </a:solidFill>
                <a:latin typeface="Arial"/>
                <a:cs typeface="Arial"/>
                <a:sym typeface=""/>
              </a:rPr>
              <a:t>Has complete and valid interconnection studies + does not meet 58481 interconnection agreement requirements* + does not meet 58481 intermediate agreement requirements*</a:t>
            </a:r>
          </a:p>
        </p:txBody>
      </p:sp>
      <p:sp>
        <p:nvSpPr>
          <p:cNvPr id="21" name="TextBox 20">
            <a:extLst>
              <a:ext uri="{FF2B5EF4-FFF2-40B4-BE49-F238E27FC236}">
                <a16:creationId xmlns:a16="http://schemas.microsoft.com/office/drawing/2014/main" id="{AC6C031B-A868-0E3D-CEF0-F60207973A03}"/>
              </a:ext>
            </a:extLst>
          </p:cNvPr>
          <p:cNvSpPr txBox="1"/>
          <p:nvPr/>
        </p:nvSpPr>
        <p:spPr>
          <a:xfrm>
            <a:off x="593990" y="3259214"/>
            <a:ext cx="2795544" cy="861774"/>
          </a:xfrm>
          <a:prstGeom prst="rect">
            <a:avLst/>
          </a:prstGeom>
          <a:noFill/>
          <a:extLst>
            <a:ext uri="{909E8E84-426E-40DD-AFC4-6F175D3DCCD1}">
              <a14:hiddenFill xmlns:a14="http://schemas.microsoft.com/office/drawing/2010/main">
                <a:solidFill>
                  <a:srgbClr val="FFFFFF"/>
                </a:solidFill>
              </a14:hiddenFill>
            </a:ext>
          </a:extLst>
        </p:spPr>
        <p:txBody>
          <a:bodyPr vert="horz" lIns="0" tIns="0" rIns="0" bIns="0" rtlCol="0" anchor="t">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SzPct val="100000"/>
              <a:buNone/>
            </a:pPr>
            <a:r>
              <a:rPr lang="en-US" sz="1400">
                <a:solidFill>
                  <a:srgbClr val="2D3338"/>
                </a:solidFill>
                <a:latin typeface="Arial"/>
                <a:cs typeface="Arial"/>
                <a:sym typeface=""/>
              </a:rPr>
              <a:t>Has partially complete or valid interconnection studies + does not meet 58481 intermediate agreement requirements*</a:t>
            </a:r>
            <a:endParaRPr lang="en-US" sz="1400">
              <a:solidFill>
                <a:srgbClr val="2D3338"/>
              </a:solidFill>
              <a:latin typeface="Arial" panose="020B0604020202020204" pitchFamily="34" charset="0"/>
              <a:sym typeface=""/>
            </a:endParaRPr>
          </a:p>
        </p:txBody>
      </p:sp>
      <p:cxnSp>
        <p:nvCxnSpPr>
          <p:cNvPr id="22" name="GreyLineSeparatorStrong 24">
            <a:extLst>
              <a:ext uri="{FF2B5EF4-FFF2-40B4-BE49-F238E27FC236}">
                <a16:creationId xmlns:a16="http://schemas.microsoft.com/office/drawing/2014/main" id="{4678F96F-C404-35BD-F9B0-275639DF43F4}"/>
              </a:ext>
            </a:extLst>
          </p:cNvPr>
          <p:cNvCxnSpPr>
            <a:cxnSpLocks/>
          </p:cNvCxnSpPr>
          <p:nvPr>
            <p:custDataLst>
              <p:tags r:id="rId2"/>
            </p:custDataLst>
          </p:nvPr>
        </p:nvCxnSpPr>
        <p:spPr>
          <a:xfrm>
            <a:off x="593990" y="3111993"/>
            <a:ext cx="2795544" cy="0"/>
          </a:xfrm>
          <a:prstGeom prst="straightConnector1">
            <a:avLst/>
          </a:prstGeom>
          <a:ln w="6350">
            <a:solidFill>
              <a:srgbClr val="7575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31483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hink-cell data - do not delete" hidden="1">
            <a:extLst>
              <a:ext uri="{FF2B5EF4-FFF2-40B4-BE49-F238E27FC236}">
                <a16:creationId xmlns:a16="http://schemas.microsoft.com/office/drawing/2014/main" id="{26673CCC-03DB-197A-1C35-B58CB11903C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19" name="think-cell data - do not delete" hidden="1">
                        <a:extLst>
                          <a:ext uri="{FF2B5EF4-FFF2-40B4-BE49-F238E27FC236}">
                            <a16:creationId xmlns:a16="http://schemas.microsoft.com/office/drawing/2014/main" id="{26673CCC-03DB-197A-1C35-B58CB11903C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207DE8F-BD45-0E93-3785-D2FE18E3E683}"/>
              </a:ext>
            </a:extLst>
          </p:cNvPr>
          <p:cNvSpPr>
            <a:spLocks noGrp="1"/>
          </p:cNvSpPr>
          <p:nvPr>
            <p:ph type="title"/>
          </p:nvPr>
        </p:nvSpPr>
        <p:spPr>
          <a:xfrm>
            <a:off x="508000" y="243682"/>
            <a:ext cx="11277600" cy="461665"/>
          </a:xfrm>
          <a:noFill/>
          <a:ln/>
          <a:extLst>
            <a:ext uri="{909E8E84-426E-40DD-AFC4-6F175D3DCCD1}">
              <a14:hiddenFill xmlns:a14="http://schemas.microsoft.com/office/drawing/2010/main">
                <a:solidFill>
                  <a:srgbClr val="FFFFFF"/>
                </a:solidFill>
              </a14:hiddenFill>
            </a:ext>
          </a:extLst>
        </p:spPr>
        <p:txBody>
          <a:bodyPr vert="horz">
            <a:noAutofit/>
          </a:bodyPr>
          <a:lstStyle/>
          <a:p>
            <a:pPr marL="342900">
              <a:tabLst>
                <a:tab pos="285750" algn="l"/>
              </a:tabLst>
            </a:pPr>
            <a:r>
              <a:rPr lang="en-US"/>
              <a:t>Interconnection Studies</a:t>
            </a:r>
          </a:p>
        </p:txBody>
      </p:sp>
      <p:sp>
        <p:nvSpPr>
          <p:cNvPr id="4" name="Slide Number Placeholder 5">
            <a:extLst>
              <a:ext uri="{FF2B5EF4-FFF2-40B4-BE49-F238E27FC236}">
                <a16:creationId xmlns:a16="http://schemas.microsoft.com/office/drawing/2014/main" id="{955DB39F-A08F-8E24-C3A9-3A4B64121BB5}"/>
              </a:ext>
            </a:extLst>
          </p:cNvPr>
          <p:cNvSpPr>
            <a:spLocks noGrp="1"/>
          </p:cNvSpPr>
          <p:nvPr>
            <p:ph type="sldNum" sz="quarter" idx="4"/>
          </p:nvPr>
        </p:nvSpPr>
        <p:spPr/>
        <p:txBody>
          <a:bodyPr/>
          <a:lstStyle/>
          <a:p>
            <a:fld id="{1D93BD3E-1E9A-4970-A6F7-E7AC52762E0C}" type="slidenum">
              <a:rPr lang="en-US" smtClean="0"/>
              <a:pPr/>
              <a:t>32</a:t>
            </a:fld>
            <a:endParaRPr lang="en-US"/>
          </a:p>
        </p:txBody>
      </p:sp>
      <p:sp>
        <p:nvSpPr>
          <p:cNvPr id="5" name="Oval 4">
            <a:extLst>
              <a:ext uri="{FF2B5EF4-FFF2-40B4-BE49-F238E27FC236}">
                <a16:creationId xmlns:a16="http://schemas.microsoft.com/office/drawing/2014/main" id="{40BDF227-1718-57B8-26E7-31EEF67587EA}"/>
              </a:ext>
            </a:extLst>
          </p:cNvPr>
          <p:cNvSpPr/>
          <p:nvPr/>
        </p:nvSpPr>
        <p:spPr>
          <a:xfrm>
            <a:off x="560705" y="329575"/>
            <a:ext cx="292608" cy="28987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t>4</a:t>
            </a:r>
          </a:p>
        </p:txBody>
      </p:sp>
      <p:sp>
        <p:nvSpPr>
          <p:cNvPr id="12" name="TextBox 11">
            <a:extLst>
              <a:ext uri="{FF2B5EF4-FFF2-40B4-BE49-F238E27FC236}">
                <a16:creationId xmlns:a16="http://schemas.microsoft.com/office/drawing/2014/main" id="{6DF277A8-42EC-16C8-06AE-9365DE2775FF}"/>
              </a:ext>
            </a:extLst>
          </p:cNvPr>
          <p:cNvSpPr txBox="1">
            <a:spLocks/>
          </p:cNvSpPr>
          <p:nvPr/>
        </p:nvSpPr>
        <p:spPr>
          <a:xfrm>
            <a:off x="508000" y="1057152"/>
            <a:ext cx="11277600"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A Large Load has complete and valid interconnection studies, if it has:</a:t>
            </a:r>
          </a:p>
        </p:txBody>
      </p:sp>
      <p:sp>
        <p:nvSpPr>
          <p:cNvPr id="15" name="TextBox 14">
            <a:extLst>
              <a:ext uri="{FF2B5EF4-FFF2-40B4-BE49-F238E27FC236}">
                <a16:creationId xmlns:a16="http://schemas.microsoft.com/office/drawing/2014/main" id="{5DBA922E-5665-09F8-D0C2-195280324D6C}"/>
              </a:ext>
            </a:extLst>
          </p:cNvPr>
          <p:cNvSpPr txBox="1">
            <a:spLocks/>
          </p:cNvSpPr>
          <p:nvPr/>
        </p:nvSpPr>
        <p:spPr>
          <a:xfrm>
            <a:off x="508000" y="1608265"/>
            <a:ext cx="11277600" cy="3593013"/>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endParaRPr lang="en-US" sz="1400" b="1">
              <a:solidFill>
                <a:schemeClr val="bg1"/>
              </a:solidFill>
            </a:endParaRPr>
          </a:p>
        </p:txBody>
      </p:sp>
      <p:sp>
        <p:nvSpPr>
          <p:cNvPr id="20" name="TextBox 19">
            <a:extLst>
              <a:ext uri="{FF2B5EF4-FFF2-40B4-BE49-F238E27FC236}">
                <a16:creationId xmlns:a16="http://schemas.microsoft.com/office/drawing/2014/main" id="{E356F805-C23E-A0F2-A32E-A920158C12F0}"/>
              </a:ext>
            </a:extLst>
          </p:cNvPr>
          <p:cNvSpPr txBox="1"/>
          <p:nvPr>
            <p:custDataLst>
              <p:tags r:id="rId2"/>
            </p:custDataLst>
          </p:nvPr>
        </p:nvSpPr>
        <p:spPr>
          <a:xfrm>
            <a:off x="682993" y="1656722"/>
            <a:ext cx="10895849" cy="1508105"/>
          </a:xfrm>
          <a:prstGeom prst="rect">
            <a:avLst/>
          </a:prstGeom>
        </p:spPr>
        <p:txBody>
          <a:bodyPr vert="horz" wrap="square" lIns="0" tIns="0" rIns="0" bIns="0" rtlCol="0" anchor="t" anchorCtr="0">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spcBef>
                <a:spcPts val="0"/>
              </a:spcBef>
            </a:pPr>
            <a:r>
              <a:rPr lang="en-US" sz="1400"/>
              <a:t>Provided dynamic data to the interconnecting TSP and the TSP provided the dynamic data to ERCOT by TBD. Dynamic data includes a model and any supporting documentation, such as a completed ERCOT Dynamic Working Group Large Load Survey document that accurately represents the characteristics of the Large Load</a:t>
            </a:r>
          </a:p>
          <a:p>
            <a:pPr>
              <a:spcBef>
                <a:spcPts val="0"/>
              </a:spcBef>
            </a:pPr>
            <a:endParaRPr lang="en-US" sz="1400">
              <a:cs typeface="Arial"/>
            </a:endParaRPr>
          </a:p>
          <a:p>
            <a:pPr>
              <a:spcBef>
                <a:spcPts val="0"/>
              </a:spcBef>
            </a:pPr>
            <a:r>
              <a:rPr lang="en-US" sz="1400">
                <a:cs typeface="Arial"/>
              </a:rPr>
              <a:t>Steady state and stability studies that demonstrate the load can be reliably served considering any changes in assumptions since the study was completed. LLIS, RTP, and RPG studies may be considered. ERCOT is still drafting the methodology for making this determination</a:t>
            </a:r>
          </a:p>
        </p:txBody>
      </p:sp>
      <p:sp>
        <p:nvSpPr>
          <p:cNvPr id="24" name="TextBox 23">
            <a:extLst>
              <a:ext uri="{FF2B5EF4-FFF2-40B4-BE49-F238E27FC236}">
                <a16:creationId xmlns:a16="http://schemas.microsoft.com/office/drawing/2014/main" id="{7573CADB-B583-81B0-D0BE-2C2B5059753D}"/>
              </a:ext>
            </a:extLst>
          </p:cNvPr>
          <p:cNvSpPr txBox="1">
            <a:spLocks/>
          </p:cNvSpPr>
          <p:nvPr/>
        </p:nvSpPr>
        <p:spPr>
          <a:xfrm>
            <a:off x="508000" y="5360145"/>
            <a:ext cx="11277600" cy="595793"/>
          </a:xfrm>
          <a:prstGeom prst="round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A Large Load has partially complete studies if the TSP submitted and ERCOT approved a steady-state or stability study by TBD</a:t>
            </a:r>
            <a:endParaRPr lang="en-US" b="1">
              <a:solidFill>
                <a:schemeClr val="bg1"/>
              </a:solidFill>
              <a:cs typeface="Arial"/>
            </a:endParaRPr>
          </a:p>
        </p:txBody>
      </p:sp>
    </p:spTree>
    <p:extLst>
      <p:ext uri="{BB962C8B-B14F-4D97-AF65-F5344CB8AC3E}">
        <p14:creationId xmlns:p14="http://schemas.microsoft.com/office/powerpoint/2010/main" val="37791881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538FBB45-DDDA-BBEC-CA99-693BB43E84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27" imgH="327" progId="TCLayout.ActiveDocument.1">
                  <p:embed/>
                </p:oleObj>
              </mc:Choice>
              <mc:Fallback>
                <p:oleObj name="think-cell Slide" r:id="rId5" imgW="327" imgH="327" progId="TCLayout.ActiveDocument.1">
                  <p:embed/>
                  <p:pic>
                    <p:nvPicPr>
                      <p:cNvPr id="14" name="think-cell data - do not delete" hidden="1">
                        <a:extLst>
                          <a:ext uri="{FF2B5EF4-FFF2-40B4-BE49-F238E27FC236}">
                            <a16:creationId xmlns:a16="http://schemas.microsoft.com/office/drawing/2014/main" id="{538FBB45-DDDA-BBEC-CA99-693BB43E84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427A5BF-FC69-984D-E657-59E7F48F75D1}"/>
              </a:ext>
            </a:extLst>
          </p:cNvPr>
          <p:cNvSpPr>
            <a:spLocks noGrp="1"/>
          </p:cNvSpPr>
          <p:nvPr>
            <p:ph type="title"/>
          </p:nvPr>
        </p:nvSpPr>
        <p:spPr>
          <a:xfrm>
            <a:off x="508000" y="243682"/>
            <a:ext cx="11277600" cy="461665"/>
          </a:xfrm>
          <a:noFill/>
          <a:ln/>
          <a:extLst>
            <a:ext uri="{909E8E84-426E-40DD-AFC4-6F175D3DCCD1}">
              <a14:hiddenFill xmlns:a14="http://schemas.microsoft.com/office/drawing/2010/main">
                <a:solidFill>
                  <a:srgbClr val="FFFFFF"/>
                </a:solidFill>
              </a14:hiddenFill>
            </a:ext>
          </a:extLst>
        </p:spPr>
        <p:txBody>
          <a:bodyPr vert="horz">
            <a:noAutofit/>
          </a:bodyPr>
          <a:lstStyle/>
          <a:p>
            <a:pPr marL="346075"/>
            <a:r>
              <a:rPr lang="en-US"/>
              <a:t>Harmonizing Batch Zero process with Project 58481</a:t>
            </a:r>
          </a:p>
        </p:txBody>
      </p:sp>
      <p:sp>
        <p:nvSpPr>
          <p:cNvPr id="12" name="Oval 11">
            <a:extLst>
              <a:ext uri="{FF2B5EF4-FFF2-40B4-BE49-F238E27FC236}">
                <a16:creationId xmlns:a16="http://schemas.microsoft.com/office/drawing/2014/main" id="{B02BACAA-CD99-523F-49CA-E752241CF513}"/>
              </a:ext>
            </a:extLst>
          </p:cNvPr>
          <p:cNvSpPr/>
          <p:nvPr/>
        </p:nvSpPr>
        <p:spPr>
          <a:xfrm>
            <a:off x="560705" y="329575"/>
            <a:ext cx="292608" cy="28987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t>5</a:t>
            </a:r>
            <a:endParaRPr lang="en-US"/>
          </a:p>
        </p:txBody>
      </p:sp>
      <p:sp>
        <p:nvSpPr>
          <p:cNvPr id="6" name="TextBox 5">
            <a:extLst>
              <a:ext uri="{FF2B5EF4-FFF2-40B4-BE49-F238E27FC236}">
                <a16:creationId xmlns:a16="http://schemas.microsoft.com/office/drawing/2014/main" id="{C896E0AA-D9C6-142C-D3A6-D5D3FEBFE8EA}"/>
              </a:ext>
            </a:extLst>
          </p:cNvPr>
          <p:cNvSpPr txBox="1">
            <a:spLocks/>
          </p:cNvSpPr>
          <p:nvPr/>
        </p:nvSpPr>
        <p:spPr>
          <a:xfrm>
            <a:off x="508000" y="1608266"/>
            <a:ext cx="11277600" cy="3837038"/>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8" name="TextBox 7">
            <a:extLst>
              <a:ext uri="{FF2B5EF4-FFF2-40B4-BE49-F238E27FC236}">
                <a16:creationId xmlns:a16="http://schemas.microsoft.com/office/drawing/2014/main" id="{683D3DAD-1BA0-FD69-4DEB-0C962FCCBF9D}"/>
              </a:ext>
            </a:extLst>
          </p:cNvPr>
          <p:cNvSpPr txBox="1">
            <a:spLocks/>
          </p:cNvSpPr>
          <p:nvPr/>
        </p:nvSpPr>
        <p:spPr>
          <a:xfrm>
            <a:off x="508000" y="1057152"/>
            <a:ext cx="11277600"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Incorporating PUC Project 58481 into Batch Zero: two implementation pathways</a:t>
            </a:r>
          </a:p>
        </p:txBody>
      </p:sp>
      <p:sp>
        <p:nvSpPr>
          <p:cNvPr id="10" name="TextBox 9">
            <a:extLst>
              <a:ext uri="{FF2B5EF4-FFF2-40B4-BE49-F238E27FC236}">
                <a16:creationId xmlns:a16="http://schemas.microsoft.com/office/drawing/2014/main" id="{2F8D888F-50D7-004B-23DD-48D56FF1D2F0}"/>
              </a:ext>
            </a:extLst>
          </p:cNvPr>
          <p:cNvSpPr txBox="1"/>
          <p:nvPr>
            <p:custDataLst>
              <p:tags r:id="rId3"/>
            </p:custDataLst>
          </p:nvPr>
        </p:nvSpPr>
        <p:spPr>
          <a:xfrm>
            <a:off x="682993" y="1656722"/>
            <a:ext cx="10895849" cy="3662541"/>
          </a:xfrm>
          <a:prstGeom prst="rect">
            <a:avLst/>
          </a:prstGeom>
        </p:spPr>
        <p:txBody>
          <a:bodyPr vert="horz" wrap="square" lIns="0" tIns="0" rIns="0" bIns="0" rtlCol="0" anchor="t" anchorCtr="0">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spcBef>
                <a:spcPts val="0"/>
              </a:spcBef>
              <a:buNone/>
            </a:pPr>
            <a:r>
              <a:rPr lang="en-US" sz="1400"/>
              <a:t>Project 58481 will define readiness and financial commitment standards for Large Loads. ERCOT must determine how to align Batch Zero timing with this rulemaking</a:t>
            </a:r>
          </a:p>
          <a:p>
            <a:pPr marL="0" indent="0">
              <a:spcBef>
                <a:spcPts val="0"/>
              </a:spcBef>
              <a:buNone/>
            </a:pPr>
            <a:endParaRPr lang="en-US" sz="1400" strike="sngStrike">
              <a:solidFill>
                <a:srgbClr val="FF0000"/>
              </a:solidFill>
              <a:cs typeface="Arial"/>
            </a:endParaRPr>
          </a:p>
          <a:p>
            <a:pPr>
              <a:spcBef>
                <a:spcPts val="0"/>
              </a:spcBef>
            </a:pPr>
            <a:r>
              <a:rPr lang="en-US" sz="1400" b="1"/>
              <a:t>Option 1: Replicate the Draft 58481 PFP in the PGRR (proceed in parallel)</a:t>
            </a:r>
            <a:endParaRPr lang="en-US" sz="1400" b="1" strike="sngStrike">
              <a:solidFill>
                <a:srgbClr val="FF0000"/>
              </a:solidFill>
              <a:cs typeface="Arial"/>
            </a:endParaRPr>
          </a:p>
          <a:p>
            <a:pPr lvl="1">
              <a:spcBef>
                <a:spcPts val="0"/>
              </a:spcBef>
            </a:pPr>
            <a:r>
              <a:rPr lang="en-US" sz="1400" b="1"/>
              <a:t>Description: </a:t>
            </a:r>
            <a:r>
              <a:rPr lang="en-US" sz="1400"/>
              <a:t>embed the February 13, 2026 draft Proposal for Publication (PFP) concepts directly into the PGRR language and update the PGRR with the published PFP once available</a:t>
            </a:r>
            <a:endParaRPr lang="en-US" sz="1400">
              <a:cs typeface="Arial"/>
            </a:endParaRPr>
          </a:p>
          <a:p>
            <a:pPr lvl="1">
              <a:spcBef>
                <a:spcPts val="0"/>
              </a:spcBef>
            </a:pPr>
            <a:r>
              <a:rPr lang="en-US" sz="1400" b="1"/>
              <a:t>Implications</a:t>
            </a:r>
          </a:p>
          <a:p>
            <a:pPr lvl="2">
              <a:spcBef>
                <a:spcPts val="0"/>
              </a:spcBef>
            </a:pPr>
            <a:r>
              <a:rPr lang="en-US" sz="1400"/>
              <a:t>Enables earlier Batch Zero launch</a:t>
            </a:r>
          </a:p>
          <a:p>
            <a:pPr lvl="2">
              <a:spcBef>
                <a:spcPts val="0"/>
              </a:spcBef>
            </a:pPr>
            <a:r>
              <a:rPr lang="en-US" sz="1400"/>
              <a:t>Uses proposed draft for intermediate agreement and interconnection agreement criteria</a:t>
            </a:r>
            <a:endParaRPr lang="en-US" sz="1400">
              <a:cs typeface="Arial"/>
            </a:endParaRPr>
          </a:p>
          <a:p>
            <a:pPr lvl="2">
              <a:spcBef>
                <a:spcPts val="0"/>
              </a:spcBef>
            </a:pPr>
            <a:r>
              <a:rPr lang="en-US" sz="1400"/>
              <a:t>Risk of misalignment if final rule differs from draft</a:t>
            </a:r>
          </a:p>
          <a:p>
            <a:pPr>
              <a:spcBef>
                <a:spcPts val="0"/>
              </a:spcBef>
            </a:pPr>
            <a:endParaRPr lang="en-US" sz="1400" b="1"/>
          </a:p>
          <a:p>
            <a:pPr>
              <a:spcBef>
                <a:spcPts val="0"/>
              </a:spcBef>
            </a:pPr>
            <a:r>
              <a:rPr lang="en-US" sz="1400" b="1"/>
              <a:t>Option 2: Tie PGRR to Final Adopted 58481 Rule (sequential alignment)</a:t>
            </a:r>
            <a:endParaRPr lang="en-US" sz="1400" b="1" strike="sngStrike">
              <a:solidFill>
                <a:srgbClr val="FF0000"/>
              </a:solidFill>
              <a:cs typeface="Arial"/>
            </a:endParaRPr>
          </a:p>
          <a:p>
            <a:pPr lvl="1">
              <a:spcBef>
                <a:spcPts val="0"/>
              </a:spcBef>
            </a:pPr>
            <a:r>
              <a:rPr lang="en-US" sz="1400" b="1"/>
              <a:t>Description: </a:t>
            </a:r>
            <a:r>
              <a:rPr lang="en-US" sz="1400"/>
              <a:t>draft PGRR to reference the final adopted 16 TAC §25.194 and begin Batch Zero a defined period (e.g., X days) after the rule becomes effective</a:t>
            </a:r>
          </a:p>
          <a:p>
            <a:pPr lvl="1">
              <a:spcBef>
                <a:spcPts val="0"/>
              </a:spcBef>
            </a:pPr>
            <a:r>
              <a:rPr lang="en-US" sz="1400" b="1"/>
              <a:t>Implications</a:t>
            </a:r>
          </a:p>
          <a:p>
            <a:pPr lvl="2">
              <a:spcBef>
                <a:spcPts val="0"/>
              </a:spcBef>
            </a:pPr>
            <a:r>
              <a:rPr lang="en-US" sz="1400"/>
              <a:t>Batch Zero will be aligned with final PUC rule</a:t>
            </a:r>
            <a:endParaRPr lang="en-US" sz="1400">
              <a:cs typeface="Arial"/>
            </a:endParaRPr>
          </a:p>
          <a:p>
            <a:pPr lvl="2">
              <a:spcBef>
                <a:spcPts val="0"/>
              </a:spcBef>
            </a:pPr>
            <a:r>
              <a:rPr lang="en-US" sz="1400"/>
              <a:t>May delay Batch Zero start depending on rule adoption timeline</a:t>
            </a:r>
          </a:p>
        </p:txBody>
      </p:sp>
    </p:spTree>
    <p:extLst>
      <p:ext uri="{BB962C8B-B14F-4D97-AF65-F5344CB8AC3E}">
        <p14:creationId xmlns:p14="http://schemas.microsoft.com/office/powerpoint/2010/main" val="1041195477"/>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423AB856-197A-52D7-CC2F-E3DBE4C9345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9" name="think-cell data - do not delete" hidden="1">
                        <a:extLst>
                          <a:ext uri="{FF2B5EF4-FFF2-40B4-BE49-F238E27FC236}">
                            <a16:creationId xmlns:a16="http://schemas.microsoft.com/office/drawing/2014/main" id="{423AB856-197A-52D7-CC2F-E3DBE4C9345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0F62B425-1CB2-489A-39F1-F456A4F338A3}"/>
              </a:ext>
            </a:extLst>
          </p:cNvPr>
          <p:cNvSpPr txBox="1">
            <a:spLocks/>
          </p:cNvSpPr>
          <p:nvPr/>
        </p:nvSpPr>
        <p:spPr>
          <a:xfrm>
            <a:off x="508000" y="1608265"/>
            <a:ext cx="11277600" cy="4459159"/>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2" name="Title 1">
            <a:extLst>
              <a:ext uri="{FF2B5EF4-FFF2-40B4-BE49-F238E27FC236}">
                <a16:creationId xmlns:a16="http://schemas.microsoft.com/office/drawing/2014/main" id="{83E82283-F452-596B-A4C0-65627CEFE24C}"/>
              </a:ext>
            </a:extLst>
          </p:cNvPr>
          <p:cNvSpPr>
            <a:spLocks noGrp="1"/>
          </p:cNvSpPr>
          <p:nvPr>
            <p:ph type="title"/>
          </p:nvPr>
        </p:nvSpPr>
        <p:spPr>
          <a:xfrm>
            <a:off x="508000" y="243682"/>
            <a:ext cx="11277600" cy="461665"/>
          </a:xfrm>
          <a:noFill/>
          <a:ln/>
          <a:extLst>
            <a:ext uri="{909E8E84-426E-40DD-AFC4-6F175D3DCCD1}">
              <a14:hiddenFill xmlns:a14="http://schemas.microsoft.com/office/drawing/2010/main">
                <a:solidFill>
                  <a:srgbClr val="FFFFFF"/>
                </a:solidFill>
              </a14:hiddenFill>
            </a:ext>
          </a:extLst>
        </p:spPr>
        <p:txBody>
          <a:bodyPr vert="horz">
            <a:noAutofit/>
          </a:bodyPr>
          <a:lstStyle/>
          <a:p>
            <a:pPr marL="346075"/>
            <a:r>
              <a:rPr lang="en-US"/>
              <a:t>Demonstrated Development Activity</a:t>
            </a:r>
          </a:p>
        </p:txBody>
      </p:sp>
      <p:sp>
        <p:nvSpPr>
          <p:cNvPr id="4" name="Slide Number Placeholder 3">
            <a:extLst>
              <a:ext uri="{FF2B5EF4-FFF2-40B4-BE49-F238E27FC236}">
                <a16:creationId xmlns:a16="http://schemas.microsoft.com/office/drawing/2014/main" id="{8839BE80-AC45-023E-D397-65F3CE6FD32E}"/>
              </a:ext>
            </a:extLst>
          </p:cNvPr>
          <p:cNvSpPr>
            <a:spLocks noGrp="1"/>
          </p:cNvSpPr>
          <p:nvPr>
            <p:ph type="sldNum" sz="quarter" idx="4"/>
          </p:nvPr>
        </p:nvSpPr>
        <p:spPr/>
        <p:txBody>
          <a:bodyPr/>
          <a:lstStyle/>
          <a:p>
            <a:fld id="{1D93BD3E-1E9A-4970-A6F7-E7AC52762E0C}" type="slidenum">
              <a:rPr lang="en-US" smtClean="0"/>
              <a:pPr/>
              <a:t>34</a:t>
            </a:fld>
            <a:endParaRPr lang="en-US"/>
          </a:p>
        </p:txBody>
      </p:sp>
      <p:sp>
        <p:nvSpPr>
          <p:cNvPr id="11" name="Oval 10">
            <a:extLst>
              <a:ext uri="{FF2B5EF4-FFF2-40B4-BE49-F238E27FC236}">
                <a16:creationId xmlns:a16="http://schemas.microsoft.com/office/drawing/2014/main" id="{3790E8AE-41CB-3E9F-1A87-113401ECEE35}"/>
              </a:ext>
            </a:extLst>
          </p:cNvPr>
          <p:cNvSpPr/>
          <p:nvPr/>
        </p:nvSpPr>
        <p:spPr>
          <a:xfrm>
            <a:off x="560705" y="329575"/>
            <a:ext cx="292608" cy="28987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t>6</a:t>
            </a:r>
            <a:endParaRPr lang="en-US"/>
          </a:p>
        </p:txBody>
      </p:sp>
      <p:sp>
        <p:nvSpPr>
          <p:cNvPr id="3" name="TextBox 2">
            <a:extLst>
              <a:ext uri="{FF2B5EF4-FFF2-40B4-BE49-F238E27FC236}">
                <a16:creationId xmlns:a16="http://schemas.microsoft.com/office/drawing/2014/main" id="{FA8BFAA8-3B38-B772-7956-3318F104AE8C}"/>
              </a:ext>
            </a:extLst>
          </p:cNvPr>
          <p:cNvSpPr txBox="1">
            <a:spLocks/>
          </p:cNvSpPr>
          <p:nvPr/>
        </p:nvSpPr>
        <p:spPr>
          <a:xfrm>
            <a:off x="508000" y="1057152"/>
            <a:ext cx="11277600"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To demonstrate development activity, a Large Load must meet 1 or 2:</a:t>
            </a:r>
          </a:p>
        </p:txBody>
      </p:sp>
      <p:sp>
        <p:nvSpPr>
          <p:cNvPr id="6" name="TextBox 5">
            <a:extLst>
              <a:ext uri="{FF2B5EF4-FFF2-40B4-BE49-F238E27FC236}">
                <a16:creationId xmlns:a16="http://schemas.microsoft.com/office/drawing/2014/main" id="{D26F1CA7-C504-4BF0-3033-273668B057DD}"/>
              </a:ext>
            </a:extLst>
          </p:cNvPr>
          <p:cNvSpPr txBox="1"/>
          <p:nvPr>
            <p:custDataLst>
              <p:tags r:id="rId2"/>
            </p:custDataLst>
          </p:nvPr>
        </p:nvSpPr>
        <p:spPr>
          <a:xfrm>
            <a:off x="682993" y="1656722"/>
            <a:ext cx="10895849" cy="861774"/>
          </a:xfrm>
          <a:prstGeom prst="rect">
            <a:avLst/>
          </a:prstGeom>
        </p:spPr>
        <p:txBody>
          <a:bodyPr vert="horz" wrap="square" lIns="0" tIns="0" rIns="0" bIns="0" rtlCol="0" anchor="t" anchorCtr="0">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spcBef>
                <a:spcPts val="0"/>
              </a:spcBef>
              <a:buFont typeface="+mj-lt"/>
              <a:buAutoNum type="arabicPeriod"/>
            </a:pPr>
            <a:r>
              <a:rPr lang="en-US" sz="1400"/>
              <a:t>It was included in a Quarterly Stability Assessment by May 1, 2026, or</a:t>
            </a:r>
            <a:endParaRPr lang="en-US" sz="1400">
              <a:cs typeface="Arial"/>
            </a:endParaRPr>
          </a:p>
          <a:p>
            <a:pPr>
              <a:spcBef>
                <a:spcPts val="0"/>
              </a:spcBef>
              <a:buFont typeface="+mj-lt"/>
              <a:buAutoNum type="arabicPeriod"/>
            </a:pPr>
            <a:r>
              <a:rPr lang="en-US" sz="1400"/>
              <a:t>The DSP or interconnecting TSP has attested to ERCOT by TBD, that the Large Load met all the following:</a:t>
            </a:r>
            <a:endParaRPr lang="en-US" sz="1400">
              <a:cs typeface="Arial"/>
            </a:endParaRPr>
          </a:p>
          <a:p>
            <a:pPr lvl="1">
              <a:spcBef>
                <a:spcPts val="0"/>
              </a:spcBef>
            </a:pPr>
            <a:r>
              <a:rPr lang="en-US" sz="1400"/>
              <a:t>Begun site preparation and construction; and</a:t>
            </a:r>
            <a:endParaRPr lang="en-US" sz="1400">
              <a:cs typeface="Arial"/>
            </a:endParaRPr>
          </a:p>
          <a:p>
            <a:pPr lvl="1">
              <a:spcBef>
                <a:spcPts val="0"/>
              </a:spcBef>
            </a:pPr>
            <a:r>
              <a:rPr lang="en-US" sz="1400"/>
              <a:t>Purchased all necessary customer-owned high-voltage transformers and circuit breakers </a:t>
            </a:r>
            <a:endParaRPr lang="en-US" sz="1400" strike="sngStrike">
              <a:cs typeface="Arial"/>
            </a:endParaRPr>
          </a:p>
        </p:txBody>
      </p:sp>
    </p:spTree>
    <p:extLst>
      <p:ext uri="{BB962C8B-B14F-4D97-AF65-F5344CB8AC3E}">
        <p14:creationId xmlns:p14="http://schemas.microsoft.com/office/powerpoint/2010/main" val="894926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D486E-39BE-D54C-A986-9121407730E4}"/>
            </a:ext>
          </a:extLst>
        </p:cNvPr>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7E62F93B-7C05-5F27-6D9D-CE89CB75B6A4}"/>
              </a:ext>
            </a:extLst>
          </p:cNvPr>
          <p:cNvGraphicFramePr>
            <a:graphicFrameLocks noChangeAspect="1"/>
          </p:cNvGraphicFramePr>
          <p:nvPr>
            <p:custDataLst>
              <p:tags r:id="rId2"/>
            </p:custDataLst>
            <p:extLst>
              <p:ext uri="{D42A27DB-BD31-4B8C-83A1-F6EECF244321}">
                <p14:modId xmlns:p14="http://schemas.microsoft.com/office/powerpoint/2010/main" val="16806540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04" imgH="403" progId="TCLayout.ActiveDocument.1">
                  <p:embed/>
                </p:oleObj>
              </mc:Choice>
              <mc:Fallback>
                <p:oleObj name="think-cell Slide" r:id="rId13" imgW="404" imgH="403" progId="TCLayout.ActiveDocument.1">
                  <p:embed/>
                  <p:pic>
                    <p:nvPicPr>
                      <p:cNvPr id="8" name="Object 9" hidden="1">
                        <a:extLst>
                          <a:ext uri="{FF2B5EF4-FFF2-40B4-BE49-F238E27FC236}">
                            <a16:creationId xmlns:a16="http://schemas.microsoft.com/office/drawing/2014/main" id="{7E62F93B-7C05-5F27-6D9D-CE89CB75B6A4}"/>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6" name="Rectangle 8" hidden="1">
            <a:extLst>
              <a:ext uri="{FF2B5EF4-FFF2-40B4-BE49-F238E27FC236}">
                <a16:creationId xmlns:a16="http://schemas.microsoft.com/office/drawing/2014/main" id="{74761D25-5A2A-2DA7-F6EE-86EF39EEDD67}"/>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latin typeface="Arial" panose="020B0604020202020204" pitchFamily="34" charset="0"/>
            </a:endParaRPr>
          </a:p>
        </p:txBody>
      </p:sp>
      <p:sp>
        <p:nvSpPr>
          <p:cNvPr id="4" name="2. Slide Title">
            <a:extLst>
              <a:ext uri="{FF2B5EF4-FFF2-40B4-BE49-F238E27FC236}">
                <a16:creationId xmlns:a16="http://schemas.microsoft.com/office/drawing/2014/main" id="{844E4C2A-2911-80D7-4B0D-23F7C1A5AB33}"/>
              </a:ext>
            </a:extLst>
          </p:cNvPr>
          <p:cNvSpPr>
            <a:spLocks noGrp="1"/>
          </p:cNvSpPr>
          <p:nvPr>
            <p:ph type="title"/>
            <p:custDataLst>
              <p:tags r:id="rId3"/>
            </p:custDataLst>
          </p:nvPr>
        </p:nvSpPr>
        <p:spPr/>
        <p:txBody>
          <a:bodyPr vert="horz"/>
          <a:lstStyle/>
          <a:p>
            <a:r>
              <a:rPr lang="en-US">
                <a:latin typeface="+mn-lt"/>
              </a:rPr>
              <a:t>Agenda</a:t>
            </a:r>
          </a:p>
        </p:txBody>
      </p:sp>
      <p:sp>
        <p:nvSpPr>
          <p:cNvPr id="3" name="Text Placeholder 2">
            <a:hlinkClick r:id="rId15" action="ppaction://hlinksldjump"/>
            <a:extLst>
              <a:ext uri="{FF2B5EF4-FFF2-40B4-BE49-F238E27FC236}">
                <a16:creationId xmlns:a16="http://schemas.microsoft.com/office/drawing/2014/main" id="{8C7FEB70-CD02-F90E-BB3F-F1845364EBC3}"/>
              </a:ext>
            </a:extLst>
          </p:cNvPr>
          <p:cNvSpPr>
            <a:spLocks noGrp="1"/>
          </p:cNvSpPr>
          <p:nvPr>
            <p:custDataLst>
              <p:tags r:id="rId4"/>
            </p:custDataLst>
          </p:nvPr>
        </p:nvSpPr>
        <p:spPr bwMode="auto">
          <a:xfrm>
            <a:off x="3908425" y="1800225"/>
            <a:ext cx="6103938" cy="4079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2550" rIns="0" bIns="80963"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Timeline and governance recap</a:t>
            </a:r>
          </a:p>
        </p:txBody>
      </p:sp>
      <p:sp>
        <p:nvSpPr>
          <p:cNvPr id="7" name="Text Placeholder 2">
            <a:hlinkClick r:id="rId16" action="ppaction://hlinksldjump"/>
            <a:extLst>
              <a:ext uri="{FF2B5EF4-FFF2-40B4-BE49-F238E27FC236}">
                <a16:creationId xmlns:a16="http://schemas.microsoft.com/office/drawing/2014/main" id="{9CDB4471-C6BC-2E02-A535-C5DCDFE14711}"/>
              </a:ext>
            </a:extLst>
          </p:cNvPr>
          <p:cNvSpPr>
            <a:spLocks noGrp="1"/>
          </p:cNvSpPr>
          <p:nvPr>
            <p:custDataLst>
              <p:tags r:id="rId5"/>
            </p:custDataLst>
          </p:nvPr>
        </p:nvSpPr>
        <p:spPr bwMode="auto">
          <a:xfrm>
            <a:off x="3908425" y="2208213"/>
            <a:ext cx="6103938" cy="406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0963" rIns="0" bIns="80963"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3175" lvl="1" indent="0">
              <a:spcBef>
                <a:spcPct val="0"/>
              </a:spcBef>
              <a:spcAft>
                <a:spcPct val="0"/>
              </a:spcAft>
              <a:buNone/>
            </a:pPr>
            <a:r>
              <a:rPr lang="en-US"/>
              <a:t>Batch Zero study scope and process overview</a:t>
            </a:r>
          </a:p>
        </p:txBody>
      </p:sp>
      <p:sp>
        <p:nvSpPr>
          <p:cNvPr id="9" name="Text Placeholder 2">
            <a:hlinkClick r:id="rId17" action="ppaction://hlinksldjump"/>
            <a:extLst>
              <a:ext uri="{FF2B5EF4-FFF2-40B4-BE49-F238E27FC236}">
                <a16:creationId xmlns:a16="http://schemas.microsoft.com/office/drawing/2014/main" id="{3F266E2D-3C0A-C39B-DA82-09BE2504B0EB}"/>
              </a:ext>
            </a:extLst>
          </p:cNvPr>
          <p:cNvSpPr>
            <a:spLocks noGrp="1"/>
          </p:cNvSpPr>
          <p:nvPr>
            <p:custDataLst>
              <p:tags r:id="rId6"/>
            </p:custDataLst>
          </p:nvPr>
        </p:nvSpPr>
        <p:spPr bwMode="auto">
          <a:xfrm>
            <a:off x="3908425" y="2614613"/>
            <a:ext cx="6103938" cy="4079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0963" rIns="0" bIns="8255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3175" lvl="1" indent="0">
              <a:spcBef>
                <a:spcPct val="0"/>
              </a:spcBef>
              <a:spcAft>
                <a:spcPct val="0"/>
              </a:spcAft>
              <a:buNone/>
            </a:pPr>
            <a:r>
              <a:rPr lang="en-US"/>
              <a:t>Deep-dive on key design elements</a:t>
            </a:r>
          </a:p>
        </p:txBody>
      </p:sp>
      <p:sp>
        <p:nvSpPr>
          <p:cNvPr id="10" name="Text Placeholder 2">
            <a:hlinkClick r:id="rId17" action="ppaction://hlinksldjump"/>
            <a:extLst>
              <a:ext uri="{FF2B5EF4-FFF2-40B4-BE49-F238E27FC236}">
                <a16:creationId xmlns:a16="http://schemas.microsoft.com/office/drawing/2014/main" id="{525B5B13-40D1-7FAC-685D-0FBBEC94AF61}"/>
              </a:ext>
            </a:extLst>
          </p:cNvPr>
          <p:cNvSpPr>
            <a:spLocks noGrp="1"/>
          </p:cNvSpPr>
          <p:nvPr>
            <p:custDataLst>
              <p:tags r:id="rId7"/>
            </p:custDataLst>
          </p:nvPr>
        </p:nvSpPr>
        <p:spPr bwMode="auto">
          <a:xfrm>
            <a:off x="3908425" y="3022600"/>
            <a:ext cx="6103938" cy="406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0963" rIns="0" bIns="80963"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290513" lvl="2" indent="0">
              <a:spcBef>
                <a:spcPct val="0"/>
              </a:spcBef>
              <a:spcAft>
                <a:spcPct val="0"/>
              </a:spcAft>
              <a:buNone/>
            </a:pPr>
            <a:r>
              <a:rPr lang="en-US"/>
              <a:t>Batch Study process overview and final transmission plan</a:t>
            </a:r>
            <a:endParaRPr lang="en-US" b="1">
              <a:cs typeface="+mn-cs"/>
            </a:endParaRPr>
          </a:p>
        </p:txBody>
      </p:sp>
      <p:sp>
        <p:nvSpPr>
          <p:cNvPr id="11" name="Text Placeholder 2">
            <a:hlinkClick r:id="rId18" action="ppaction://hlinksldjump"/>
            <a:extLst>
              <a:ext uri="{FF2B5EF4-FFF2-40B4-BE49-F238E27FC236}">
                <a16:creationId xmlns:a16="http://schemas.microsoft.com/office/drawing/2014/main" id="{A94C9C9E-4A28-596D-75B9-394ABBCC2EE6}"/>
              </a:ext>
            </a:extLst>
          </p:cNvPr>
          <p:cNvSpPr>
            <a:spLocks noGrp="1"/>
          </p:cNvSpPr>
          <p:nvPr>
            <p:custDataLst>
              <p:tags r:id="rId8"/>
            </p:custDataLst>
          </p:nvPr>
        </p:nvSpPr>
        <p:spPr bwMode="auto">
          <a:xfrm>
            <a:off x="3908425" y="3429000"/>
            <a:ext cx="6103938" cy="406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0963" rIns="0" bIns="80963"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290513" lvl="2" indent="0">
              <a:spcBef>
                <a:spcPct val="0"/>
              </a:spcBef>
              <a:spcAft>
                <a:spcPct val="0"/>
              </a:spcAft>
              <a:buNone/>
            </a:pPr>
            <a:r>
              <a:rPr lang="en-US"/>
              <a:t>Criteria for Batch Zero</a:t>
            </a:r>
          </a:p>
        </p:txBody>
      </p:sp>
      <p:sp>
        <p:nvSpPr>
          <p:cNvPr id="18" name="Text Placeholder 2">
            <a:extLst>
              <a:ext uri="{FF2B5EF4-FFF2-40B4-BE49-F238E27FC236}">
                <a16:creationId xmlns:a16="http://schemas.microsoft.com/office/drawing/2014/main" id="{2038162B-96A5-B064-9570-A080C07E04FC}"/>
              </a:ext>
            </a:extLst>
          </p:cNvPr>
          <p:cNvSpPr>
            <a:spLocks noGrp="1"/>
          </p:cNvSpPr>
          <p:nvPr>
            <p:custDataLst>
              <p:tags r:id="rId9"/>
            </p:custDataLst>
          </p:nvPr>
        </p:nvSpPr>
        <p:spPr bwMode="auto">
          <a:xfrm>
            <a:off x="3908425" y="3835400"/>
            <a:ext cx="6103938" cy="407988"/>
          </a:xfrm>
          <a:prstGeom prst="rect">
            <a:avLst/>
          </a:prstGeom>
          <a:solidFill>
            <a:schemeClr val="accent1"/>
          </a:solidFill>
          <a:ln>
            <a:noFill/>
          </a:ln>
          <a:effectLst/>
        </p:spPr>
        <p:txBody>
          <a:bodyPr vert="horz" wrap="none" lIns="82550" tIns="82550" rIns="0" bIns="80963"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3175" lvl="1" indent="0">
              <a:spcBef>
                <a:spcPct val="0"/>
              </a:spcBef>
              <a:spcAft>
                <a:spcPct val="0"/>
              </a:spcAft>
              <a:buNone/>
            </a:pPr>
            <a:r>
              <a:rPr lang="en-US" b="1">
                <a:solidFill>
                  <a:schemeClr val="tx2"/>
                </a:solidFill>
              </a:rPr>
              <a:t>Initial discussion on BYOG and CLR</a:t>
            </a:r>
          </a:p>
        </p:txBody>
      </p:sp>
      <p:sp>
        <p:nvSpPr>
          <p:cNvPr id="15" name="Text Placeholder 2">
            <a:hlinkClick r:id="rId19" action="ppaction://hlinksldjump"/>
            <a:extLst>
              <a:ext uri="{FF2B5EF4-FFF2-40B4-BE49-F238E27FC236}">
                <a16:creationId xmlns:a16="http://schemas.microsoft.com/office/drawing/2014/main" id="{14ED902F-2CA8-4969-AEE5-9900AB5E558A}"/>
              </a:ext>
            </a:extLst>
          </p:cNvPr>
          <p:cNvSpPr>
            <a:spLocks noGrp="1"/>
          </p:cNvSpPr>
          <p:nvPr>
            <p:custDataLst>
              <p:tags r:id="rId10"/>
            </p:custDataLst>
          </p:nvPr>
        </p:nvSpPr>
        <p:spPr bwMode="auto">
          <a:xfrm>
            <a:off x="3908425" y="4243388"/>
            <a:ext cx="6103938" cy="406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0963" rIns="0" bIns="80963"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3175" lvl="1" indent="0">
              <a:spcBef>
                <a:spcPct val="0"/>
              </a:spcBef>
              <a:spcAft>
                <a:spcPct val="0"/>
              </a:spcAft>
              <a:buNone/>
            </a:pPr>
            <a:r>
              <a:rPr lang="en-US"/>
              <a:t>Post-meeting survey questions</a:t>
            </a:r>
          </a:p>
        </p:txBody>
      </p:sp>
      <p:sp>
        <p:nvSpPr>
          <p:cNvPr id="22" name="Text Placeholder 2">
            <a:hlinkClick r:id="" action="ppaction://noaction"/>
            <a:extLst>
              <a:ext uri="{FF2B5EF4-FFF2-40B4-BE49-F238E27FC236}">
                <a16:creationId xmlns:a16="http://schemas.microsoft.com/office/drawing/2014/main" id="{6CBD2DA5-D45A-0BC0-ACD4-A53FF8605BC7}"/>
              </a:ext>
            </a:extLst>
          </p:cNvPr>
          <p:cNvSpPr>
            <a:spLocks noGrp="1"/>
          </p:cNvSpPr>
          <p:nvPr>
            <p:custDataLst>
              <p:tags r:id="rId11"/>
            </p:custDataLst>
          </p:nvPr>
        </p:nvSpPr>
        <p:spPr bwMode="auto">
          <a:xfrm>
            <a:off x="3908425" y="4649788"/>
            <a:ext cx="6103938" cy="4079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0963" rIns="0" bIns="8255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3175" lvl="1" indent="0">
              <a:spcBef>
                <a:spcPct val="0"/>
              </a:spcBef>
              <a:spcAft>
                <a:spcPct val="0"/>
              </a:spcAft>
              <a:buNone/>
            </a:pPr>
            <a:r>
              <a:rPr lang="en-US"/>
              <a:t>Appendix</a:t>
            </a:r>
          </a:p>
        </p:txBody>
      </p:sp>
      <p:sp>
        <p:nvSpPr>
          <p:cNvPr id="2" name="TextBox 1">
            <a:extLst>
              <a:ext uri="{FF2B5EF4-FFF2-40B4-BE49-F238E27FC236}">
                <a16:creationId xmlns:a16="http://schemas.microsoft.com/office/drawing/2014/main" id="{63294755-61C8-EBF0-C915-ABD3BEE23485}"/>
              </a:ext>
            </a:extLst>
          </p:cNvPr>
          <p:cNvSpPr txBox="1"/>
          <p:nvPr/>
        </p:nvSpPr>
        <p:spPr>
          <a:xfrm>
            <a:off x="3814916" y="5496232"/>
            <a:ext cx="7472516" cy="845574"/>
          </a:xfrm>
          <a:prstGeom prst="rect">
            <a:avLst/>
          </a:prstGeom>
          <a:ln w="6350">
            <a:noFill/>
            <a:miter lim="800000"/>
          </a:ln>
        </p:spPr>
        <p:txBody>
          <a:bodyPr vert="horz" wrap="square" lIns="0" tIns="0" rIns="0" bIns="0" rtlCol="0">
            <a:noAutofit/>
          </a:bodyPr>
          <a:lstStyle/>
          <a:p>
            <a:pPr algn="l">
              <a:spcBef>
                <a:spcPts val="300"/>
              </a:spcBef>
              <a:spcAft>
                <a:spcPts val="300"/>
              </a:spcAft>
              <a:buNone/>
            </a:pPr>
            <a:endParaRPr lang="en-US" sz="1600"/>
          </a:p>
        </p:txBody>
      </p:sp>
      <p:sp>
        <p:nvSpPr>
          <p:cNvPr id="5" name="TextBox 4">
            <a:extLst>
              <a:ext uri="{FF2B5EF4-FFF2-40B4-BE49-F238E27FC236}">
                <a16:creationId xmlns:a16="http://schemas.microsoft.com/office/drawing/2014/main" id="{6A02BC19-6F93-9748-B3B8-456C72458C13}"/>
              </a:ext>
            </a:extLst>
          </p:cNvPr>
          <p:cNvSpPr txBox="1"/>
          <p:nvPr/>
        </p:nvSpPr>
        <p:spPr>
          <a:xfrm>
            <a:off x="3814916" y="5464176"/>
            <a:ext cx="5928851" cy="658762"/>
          </a:xfrm>
          <a:prstGeom prst="rect">
            <a:avLst/>
          </a:prstGeom>
          <a:ln w="6350">
            <a:noFill/>
            <a:miter lim="800000"/>
          </a:ln>
        </p:spPr>
        <p:txBody>
          <a:bodyPr vert="horz" wrap="square" lIns="0" tIns="0" rIns="0" bIns="0" rtlCol="0">
            <a:noAutofit/>
          </a:bodyPr>
          <a:lstStyle/>
          <a:p>
            <a:pPr algn="l">
              <a:spcBef>
                <a:spcPts val="300"/>
              </a:spcBef>
              <a:spcAft>
                <a:spcPts val="300"/>
              </a:spcAft>
              <a:buNone/>
            </a:pPr>
            <a:endParaRPr lang="en-US" sz="1600"/>
          </a:p>
        </p:txBody>
      </p:sp>
      <p:sp>
        <p:nvSpPr>
          <p:cNvPr id="13" name="TextBox 12">
            <a:extLst>
              <a:ext uri="{FF2B5EF4-FFF2-40B4-BE49-F238E27FC236}">
                <a16:creationId xmlns:a16="http://schemas.microsoft.com/office/drawing/2014/main" id="{231C327F-4555-C0FC-7602-680946C3C5BB}"/>
              </a:ext>
            </a:extLst>
          </p:cNvPr>
          <p:cNvSpPr txBox="1"/>
          <p:nvPr/>
        </p:nvSpPr>
        <p:spPr>
          <a:xfrm>
            <a:off x="1182329" y="5259136"/>
            <a:ext cx="7106265" cy="830997"/>
          </a:xfrm>
          <a:prstGeom prst="rect">
            <a:avLst/>
          </a:prstGeom>
          <a:solidFill>
            <a:schemeClr val="accent1">
              <a:lumMod val="20000"/>
              <a:lumOff val="80000"/>
            </a:schemeClr>
          </a:solidFill>
          <a:ln w="6350">
            <a:noFill/>
            <a:miter lim="800000"/>
          </a:ln>
        </p:spPr>
        <p:txBody>
          <a:bodyPr wrap="square">
            <a:spAutoFit/>
          </a:bodyPr>
          <a:lstStyle/>
          <a:p>
            <a:r>
              <a:rPr lang="en-US" sz="1600"/>
              <a:t>-   Brief walkthrough of ERCOT’s 3 slides</a:t>
            </a:r>
            <a:br>
              <a:rPr lang="en-US" sz="1600"/>
            </a:br>
            <a:r>
              <a:rPr lang="en-US" sz="1600"/>
              <a:t>-   15-minute Presentation from Sam Brandin (posted Agentic presentation)</a:t>
            </a:r>
            <a:br>
              <a:rPr lang="en-US" sz="1600"/>
            </a:br>
            <a:r>
              <a:rPr lang="en-US" sz="1600"/>
              <a:t>-   15-minute Walkthrough of </a:t>
            </a:r>
            <a:r>
              <a:rPr lang="en-US" sz="1600">
                <a:hlinkClick r:id="rId20"/>
              </a:rPr>
              <a:t>PUC filing </a:t>
            </a:r>
            <a:r>
              <a:rPr lang="en-US" sz="1600"/>
              <a:t>on topic from Arushi Sharma Frank </a:t>
            </a:r>
          </a:p>
        </p:txBody>
      </p:sp>
      <p:cxnSp>
        <p:nvCxnSpPr>
          <p:cNvPr id="17" name="Connector: Elbow 16">
            <a:extLst>
              <a:ext uri="{FF2B5EF4-FFF2-40B4-BE49-F238E27FC236}">
                <a16:creationId xmlns:a16="http://schemas.microsoft.com/office/drawing/2014/main" id="{CE3E11CD-E6F2-349C-DA28-C0C2A904258C}"/>
              </a:ext>
            </a:extLst>
          </p:cNvPr>
          <p:cNvCxnSpPr>
            <a:cxnSpLocks/>
            <a:stCxn id="18" idx="1"/>
          </p:cNvCxnSpPr>
          <p:nvPr/>
        </p:nvCxnSpPr>
        <p:spPr>
          <a:xfrm rot="10800000" flipV="1">
            <a:off x="2910349" y="4039394"/>
            <a:ext cx="998077" cy="1219742"/>
          </a:xfrm>
          <a:prstGeom prst="bentConnector2">
            <a:avLst/>
          </a:prstGeom>
          <a:ln w="50800" cap="flat">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416991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55A5A-015F-BB6C-1EF8-E8BAB2A106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264EC7-567A-5CD4-F517-BDFCEE6BFEF9}"/>
              </a:ext>
            </a:extLst>
          </p:cNvPr>
          <p:cNvSpPr>
            <a:spLocks noGrp="1"/>
          </p:cNvSpPr>
          <p:nvPr>
            <p:ph type="title"/>
          </p:nvPr>
        </p:nvSpPr>
        <p:spPr/>
        <p:txBody>
          <a:bodyPr/>
          <a:lstStyle/>
          <a:p>
            <a:r>
              <a:rPr lang="en-US"/>
              <a:t>Controllable Load Resource Rules</a:t>
            </a:r>
          </a:p>
        </p:txBody>
      </p:sp>
      <p:sp>
        <p:nvSpPr>
          <p:cNvPr id="3" name="Slide Number Placeholder 2">
            <a:extLst>
              <a:ext uri="{FF2B5EF4-FFF2-40B4-BE49-F238E27FC236}">
                <a16:creationId xmlns:a16="http://schemas.microsoft.com/office/drawing/2014/main" id="{4A2CEDD9-7BF2-48D5-7A10-F2DB5B0CC4E3}"/>
              </a:ext>
            </a:extLst>
          </p:cNvPr>
          <p:cNvSpPr>
            <a:spLocks noGrp="1"/>
          </p:cNvSpPr>
          <p:nvPr>
            <p:ph type="sldNum" sz="quarter" idx="4"/>
          </p:nvPr>
        </p:nvSpPr>
        <p:spPr/>
        <p:txBody>
          <a:bodyPr/>
          <a:lstStyle/>
          <a:p>
            <a:fld id="{1D93BD3E-1E9A-4970-A6F7-E7AC52762E0C}" type="slidenum">
              <a:rPr lang="en-US" smtClean="0"/>
              <a:pPr/>
              <a:t>36</a:t>
            </a:fld>
            <a:endParaRPr lang="en-US"/>
          </a:p>
        </p:txBody>
      </p:sp>
      <p:sp>
        <p:nvSpPr>
          <p:cNvPr id="4" name="Content Placeholder 3">
            <a:extLst>
              <a:ext uri="{FF2B5EF4-FFF2-40B4-BE49-F238E27FC236}">
                <a16:creationId xmlns:a16="http://schemas.microsoft.com/office/drawing/2014/main" id="{CE27AD00-0DFC-7BAC-754D-2C8471EE2F41}"/>
              </a:ext>
            </a:extLst>
          </p:cNvPr>
          <p:cNvSpPr>
            <a:spLocks noGrp="1"/>
          </p:cNvSpPr>
          <p:nvPr>
            <p:ph idx="12"/>
          </p:nvPr>
        </p:nvSpPr>
        <p:spPr>
          <a:xfrm>
            <a:off x="616322" y="1058217"/>
            <a:ext cx="4618617" cy="4999684"/>
          </a:xfrm>
        </p:spPr>
        <p:txBody>
          <a:bodyPr vert="horz" wrap="square" lIns="91440" tIns="91440" rIns="91440" bIns="91440" rtlCol="0" anchor="t">
            <a:noAutofit/>
          </a:bodyPr>
          <a:lstStyle/>
          <a:p>
            <a:pPr>
              <a:spcBef>
                <a:spcPts val="300"/>
              </a:spcBef>
            </a:pPr>
            <a:r>
              <a:rPr lang="en-US" sz="1400" b="1">
                <a:cs typeface="Arial"/>
              </a:rPr>
              <a:t>Key Design Considerations</a:t>
            </a:r>
          </a:p>
          <a:p>
            <a:pPr marL="285750" indent="-285750">
              <a:spcBef>
                <a:spcPts val="300"/>
              </a:spcBef>
              <a:buFont typeface="Arial" panose="020B0604020202020204" pitchFamily="34" charset="0"/>
              <a:buChar char="•"/>
            </a:pPr>
            <a:r>
              <a:rPr lang="en-US" sz="1400">
                <a:cs typeface="Arial"/>
              </a:rPr>
              <a:t>CLR is an existing resource type in ERCOT Protocols</a:t>
            </a:r>
          </a:p>
          <a:p>
            <a:pPr marL="285750" indent="-285750">
              <a:spcBef>
                <a:spcPts val="300"/>
              </a:spcBef>
              <a:buFont typeface="Arial" panose="020B0604020202020204" pitchFamily="34" charset="0"/>
              <a:buChar char="•"/>
            </a:pPr>
            <a:r>
              <a:rPr lang="en-US" sz="1400">
                <a:cs typeface="Arial"/>
              </a:rPr>
              <a:t>Similar to generators, CLRs can be dispatched down in real-time by ERCOT’s Security Constrained Economic Dispatch tool</a:t>
            </a:r>
          </a:p>
          <a:p>
            <a:pPr marL="285750" indent="-285750">
              <a:spcBef>
                <a:spcPts val="300"/>
              </a:spcBef>
              <a:buFont typeface="Arial" panose="020B0604020202020204" pitchFamily="34" charset="0"/>
              <a:buChar char="•"/>
            </a:pPr>
            <a:r>
              <a:rPr lang="en-US" sz="1400">
                <a:cs typeface="Arial"/>
              </a:rPr>
              <a:t>Some CLRs can be dispatched to zero load while others have a higher minimum load values</a:t>
            </a:r>
          </a:p>
          <a:p>
            <a:pPr marL="285750" indent="-285750">
              <a:spcBef>
                <a:spcPts val="300"/>
              </a:spcBef>
              <a:buFont typeface="Arial" panose="020B0604020202020204" pitchFamily="34" charset="0"/>
              <a:buChar char="•"/>
            </a:pPr>
            <a:r>
              <a:rPr lang="en-US" sz="1400">
                <a:cs typeface="Arial"/>
              </a:rPr>
              <a:t>ILLEs registering loads as CLRs still want the transmission system to be planned to serve the full load</a:t>
            </a:r>
          </a:p>
          <a:p>
            <a:pPr marL="285750" indent="-285750">
              <a:spcBef>
                <a:spcPts val="300"/>
              </a:spcBef>
              <a:buFont typeface="Arial" panose="020B0604020202020204" pitchFamily="34" charset="0"/>
              <a:buChar char="•"/>
            </a:pPr>
            <a:r>
              <a:rPr lang="en-US" sz="1400">
                <a:cs typeface="Arial"/>
              </a:rPr>
              <a:t>ERCOT and CLR entities need clearly defined rules to govern expectations</a:t>
            </a:r>
          </a:p>
          <a:p>
            <a:pPr marL="285750" indent="-285750">
              <a:spcBef>
                <a:spcPts val="300"/>
              </a:spcBef>
              <a:buFont typeface="Arial" panose="020B0604020202020204" pitchFamily="34" charset="0"/>
              <a:buChar char="•"/>
            </a:pPr>
            <a:r>
              <a:rPr lang="en-US" sz="1400">
                <a:cs typeface="Arial"/>
              </a:rPr>
              <a:t>NPRR1188 (expected late 2026 implementation) provides some but not all rules necessary for allowing specific consideration of CLRs in the Batch Study process</a:t>
            </a:r>
          </a:p>
        </p:txBody>
      </p:sp>
      <p:sp>
        <p:nvSpPr>
          <p:cNvPr id="5" name="Content Placeholder 4">
            <a:extLst>
              <a:ext uri="{FF2B5EF4-FFF2-40B4-BE49-F238E27FC236}">
                <a16:creationId xmlns:a16="http://schemas.microsoft.com/office/drawing/2014/main" id="{956C90C1-4169-A720-689B-E2A4F76962FC}"/>
              </a:ext>
            </a:extLst>
          </p:cNvPr>
          <p:cNvSpPr>
            <a:spLocks noGrp="1"/>
          </p:cNvSpPr>
          <p:nvPr>
            <p:ph idx="13"/>
          </p:nvPr>
        </p:nvSpPr>
        <p:spPr>
          <a:xfrm>
            <a:off x="5422901" y="1058217"/>
            <a:ext cx="6160995" cy="4999684"/>
          </a:xfrm>
        </p:spPr>
        <p:txBody>
          <a:bodyPr vert="horz" wrap="square" lIns="91440" tIns="91440" rIns="91440" bIns="91440" rtlCol="0" anchor="t">
            <a:noAutofit/>
          </a:bodyPr>
          <a:lstStyle/>
          <a:p>
            <a:pPr>
              <a:spcBef>
                <a:spcPts val="300"/>
              </a:spcBef>
            </a:pPr>
            <a:r>
              <a:rPr lang="en-US" sz="1400" b="1">
                <a:cs typeface="Arial"/>
              </a:rPr>
              <a:t>Additional CLR Rules Needed</a:t>
            </a:r>
          </a:p>
          <a:p>
            <a:pPr marL="285750" indent="-285750">
              <a:buFont typeface="Arial" panose="020B0604020202020204" pitchFamily="34" charset="0"/>
              <a:buChar char="•"/>
            </a:pPr>
            <a:r>
              <a:rPr lang="en-US" sz="1400">
                <a:cs typeface="Arial"/>
              </a:rPr>
              <a:t>Offer mitigation or similar concept to ensure high CLR offers don’t result in constraint violations in SCED optimization (SCED Step2)</a:t>
            </a:r>
          </a:p>
          <a:p>
            <a:pPr marL="285750" indent="-285750">
              <a:spcBef>
                <a:spcPts val="300"/>
              </a:spcBef>
              <a:buFont typeface="Arial" panose="020B0604020202020204" pitchFamily="34" charset="0"/>
              <a:buChar char="•"/>
            </a:pPr>
            <a:r>
              <a:rPr lang="en-US" sz="1400">
                <a:cs typeface="Arial"/>
              </a:rPr>
              <a:t>Binding commitment and exit conditions so CLRs remain as CLRs until necessary transmission upgrades are complete </a:t>
            </a:r>
          </a:p>
          <a:p>
            <a:pPr marL="285750" indent="-285750">
              <a:buFont typeface="Arial" panose="020B0604020202020204" pitchFamily="34" charset="0"/>
              <a:buChar char="•"/>
            </a:pPr>
            <a:r>
              <a:rPr lang="en-US" sz="1400">
                <a:cs typeface="Arial"/>
              </a:rPr>
              <a:t>NPRR1188 does not support CLR composed of </a:t>
            </a:r>
            <a:r>
              <a:rPr lang="en-US" sz="1400" err="1">
                <a:cs typeface="Arial"/>
              </a:rPr>
              <a:t>Load+Gen</a:t>
            </a:r>
            <a:r>
              <a:rPr lang="en-US" sz="1400">
                <a:cs typeface="Arial"/>
              </a:rPr>
              <a:t>/Battery</a:t>
            </a:r>
            <a:endParaRPr lang="en-US" sz="1400"/>
          </a:p>
          <a:p>
            <a:pPr marL="285750" indent="-285750">
              <a:buFont typeface="Arial" panose="020B0604020202020204" pitchFamily="34" charset="0"/>
              <a:buChar char="•"/>
            </a:pPr>
            <a:endParaRPr lang="en-US" sz="1200"/>
          </a:p>
          <a:p>
            <a:pPr>
              <a:spcBef>
                <a:spcPts val="300"/>
              </a:spcBef>
            </a:pPr>
            <a:r>
              <a:rPr lang="en-US" sz="1400" b="1">
                <a:cs typeface="Arial"/>
              </a:rPr>
              <a:t>CLR Treatment in Batch Studies</a:t>
            </a:r>
          </a:p>
          <a:p>
            <a:pPr marL="285750" indent="-285750">
              <a:spcBef>
                <a:spcPts val="300"/>
              </a:spcBef>
              <a:buFont typeface="Arial" panose="020B0604020202020204" pitchFamily="34" charset="0"/>
              <a:buChar char="•"/>
            </a:pPr>
            <a:r>
              <a:rPr lang="en-US" sz="1400">
                <a:cs typeface="Arial"/>
              </a:rPr>
              <a:t>An ILLE’s designation of intent to register as CLR will be binding for the Batch Study</a:t>
            </a:r>
          </a:p>
          <a:p>
            <a:pPr marL="285750" indent="-285750">
              <a:buFont typeface="Arial" panose="020B0604020202020204" pitchFamily="34" charset="0"/>
              <a:buChar char="•"/>
            </a:pPr>
            <a:r>
              <a:rPr lang="en-US" sz="1400">
                <a:cs typeface="Arial"/>
              </a:rPr>
              <a:t>A CLR will be allocated its full load request but may be required to have a minimum load amount assigned in the Batch Study process</a:t>
            </a:r>
          </a:p>
          <a:p>
            <a:pPr marL="285750" indent="-285750">
              <a:spcBef>
                <a:spcPts val="300"/>
              </a:spcBef>
              <a:buFont typeface="Arial" panose="020B0604020202020204" pitchFamily="34" charset="0"/>
              <a:buChar char="•"/>
            </a:pPr>
            <a:endParaRPr lang="en-US" sz="1200"/>
          </a:p>
          <a:p>
            <a:pPr>
              <a:spcBef>
                <a:spcPts val="300"/>
              </a:spcBef>
            </a:pPr>
            <a:r>
              <a:rPr lang="en-US" sz="1400" b="1">
                <a:cs typeface="Arial"/>
              </a:rPr>
              <a:t>CLR Treatment in Other Studies</a:t>
            </a:r>
          </a:p>
          <a:p>
            <a:pPr marL="285750" indent="-285750">
              <a:spcBef>
                <a:spcPts val="300"/>
              </a:spcBef>
              <a:buFont typeface="Arial" panose="020B0604020202020204" pitchFamily="34" charset="0"/>
              <a:buChar char="•"/>
            </a:pPr>
            <a:r>
              <a:rPr lang="en-US" sz="1400">
                <a:cs typeface="Arial"/>
              </a:rPr>
              <a:t>CLRs will be modeled at their full requested load in transmission planning studies and the FAC-002 stability study</a:t>
            </a:r>
          </a:p>
          <a:p>
            <a:pPr marL="285750" indent="-285750">
              <a:spcBef>
                <a:spcPts val="300"/>
              </a:spcBef>
              <a:buFont typeface="Arial" panose="020B0604020202020204" pitchFamily="34" charset="0"/>
              <a:buChar char="•"/>
            </a:pPr>
            <a:r>
              <a:rPr lang="en-US" sz="1400">
                <a:cs typeface="Arial"/>
              </a:rPr>
              <a:t>All TSP studies must consider the full load</a:t>
            </a:r>
          </a:p>
        </p:txBody>
      </p:sp>
    </p:spTree>
    <p:extLst>
      <p:ext uri="{BB962C8B-B14F-4D97-AF65-F5344CB8AC3E}">
        <p14:creationId xmlns:p14="http://schemas.microsoft.com/office/powerpoint/2010/main" val="22846050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61FDFF4-321E-728B-8012-CF8851DB8B7F}"/>
            </a:ext>
          </a:extLst>
        </p:cNvPr>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C984E79F-A8A0-616D-0D0F-806A34DC352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14" name="think-cell data - do not delete" hidden="1">
                        <a:extLst>
                          <a:ext uri="{FF2B5EF4-FFF2-40B4-BE49-F238E27FC236}">
                            <a16:creationId xmlns:a16="http://schemas.microsoft.com/office/drawing/2014/main" id="{C984E79F-A8A0-616D-0D0F-806A34DC352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itle 1">
            <a:extLst>
              <a:ext uri="{FF2B5EF4-FFF2-40B4-BE49-F238E27FC236}">
                <a16:creationId xmlns:a16="http://schemas.microsoft.com/office/drawing/2014/main" id="{D64181D7-CB69-EF9D-8437-F7FE863AF9CB}"/>
              </a:ext>
            </a:extLst>
          </p:cNvPr>
          <p:cNvSpPr txBox="1">
            <a:spLocks/>
          </p:cNvSpPr>
          <p:nvPr/>
        </p:nvSpPr>
        <p:spPr>
          <a:xfrm>
            <a:off x="508000" y="243682"/>
            <a:ext cx="11277600" cy="518318"/>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w="6350" cap="flat">
                  <a:noFill/>
                  <a:miter lim="800000"/>
                </a:ln>
                <a:solidFill>
                  <a:srgbClr val="00AEC7"/>
                </a:solidFill>
                <a:effectLst/>
                <a:uLnTx/>
                <a:uFillTx/>
                <a:latin typeface="Arial"/>
                <a:ea typeface="+mj-ea"/>
                <a:cs typeface="+mj-cs"/>
              </a:rPr>
              <a:t>Co-Location with New Generation Rules</a:t>
            </a:r>
          </a:p>
        </p:txBody>
      </p:sp>
      <p:sp>
        <p:nvSpPr>
          <p:cNvPr id="11" name="Slide Number Placeholder 2">
            <a:extLst>
              <a:ext uri="{FF2B5EF4-FFF2-40B4-BE49-F238E27FC236}">
                <a16:creationId xmlns:a16="http://schemas.microsoft.com/office/drawing/2014/main" id="{082DFDFD-E45D-E006-029D-F1B9999BD2A2}"/>
              </a:ext>
            </a:extLst>
          </p:cNvPr>
          <p:cNvSpPr txBox="1">
            <a:spLocks/>
          </p:cNvSpPr>
          <p:nvPr/>
        </p:nvSpPr>
        <p:spPr>
          <a:xfrm>
            <a:off x="11379203" y="6561138"/>
            <a:ext cx="646975" cy="2206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srgbClr val="7C858C"/>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srgbClr val="7C858C"/>
              </a:solidFill>
              <a:effectLst/>
              <a:uLnTx/>
              <a:uFillTx/>
              <a:latin typeface="Arial"/>
              <a:ea typeface="+mn-ea"/>
              <a:cs typeface="+mn-cs"/>
            </a:endParaRPr>
          </a:p>
        </p:txBody>
      </p:sp>
      <p:sp>
        <p:nvSpPr>
          <p:cNvPr id="12" name="Content Placeholder 3">
            <a:extLst>
              <a:ext uri="{FF2B5EF4-FFF2-40B4-BE49-F238E27FC236}">
                <a16:creationId xmlns:a16="http://schemas.microsoft.com/office/drawing/2014/main" id="{41659EDC-86EF-F1E6-3BAC-DEC9AD5728B7}"/>
              </a:ext>
            </a:extLst>
          </p:cNvPr>
          <p:cNvSpPr txBox="1">
            <a:spLocks/>
          </p:cNvSpPr>
          <p:nvPr/>
        </p:nvSpPr>
        <p:spPr>
          <a:xfrm>
            <a:off x="616323" y="1058217"/>
            <a:ext cx="3251052" cy="4999684"/>
          </a:xfrm>
          <a:prstGeom prst="rect">
            <a:avLst/>
          </a:prstGeom>
          <a:solidFill>
            <a:srgbClr val="00AEC7">
              <a:lumMod val="20000"/>
              <a:lumOff val="80000"/>
            </a:srgbClr>
          </a:solidFill>
          <a:ln w="15875" cap="rnd">
            <a:solidFill>
              <a:srgbClr val="00AEC7">
                <a:alpha val="59000"/>
              </a:srgbClr>
            </a:solidFill>
            <a:round/>
          </a:ln>
          <a:effectLst>
            <a:outerShdw blurRad="50800" dist="38100" dir="2700000" algn="tl" rotWithShape="0">
              <a:prstClr val="black">
                <a:alpha val="40000"/>
              </a:prstClr>
            </a:outerShdw>
          </a:effectLst>
        </p:spPr>
        <p:txBody>
          <a:bodyPr vert="horz" wrap="square" lIns="91440" tIns="91440" rIns="91440" bIns="9144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None/>
              <a:defRPr lang="en-US" sz="1600" b="0" kern="120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400" kern="120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200" kern="120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a:solidFill>
                  <a:schemeClr val="tx2"/>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a:solidFill>
                  <a:schemeClr val="tx2"/>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b="1" i="0" u="none" strike="noStrike" kern="1200" cap="none" spc="0" normalizeH="0" baseline="0" noProof="0">
                <a:ln>
                  <a:noFill/>
                </a:ln>
                <a:solidFill>
                  <a:srgbClr val="000000"/>
                </a:solidFill>
                <a:effectLst/>
                <a:uLnTx/>
                <a:uFillTx/>
                <a:latin typeface="Arial"/>
                <a:ea typeface="+mn-ea"/>
                <a:cs typeface="Arial"/>
              </a:rPr>
              <a:t>Key Design Considerations</a:t>
            </a:r>
            <a:endParaRPr lang="en-US" b="1" i="0" u="none" strike="noStrike" kern="1200" cap="none" spc="0" normalizeH="0" baseline="0" noProof="0">
              <a:ln>
                <a:noFill/>
              </a:ln>
              <a:solidFill>
                <a:srgbClr val="000000"/>
              </a:solidFill>
              <a:effectLst/>
              <a:uLnTx/>
              <a:uFillTx/>
              <a:latin typeface="Arial"/>
              <a:cs typeface="Arial"/>
            </a:endParaRPr>
          </a:p>
          <a:p>
            <a:pPr marL="285750" marR="0" lvl="0" indent="-2857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Arial"/>
              </a:rPr>
              <a:t>New co-located generators can reduce the need for the transmission system to support a new Large Load</a:t>
            </a:r>
            <a:endParaRPr lang="en-US" sz="1400" b="0" i="0" u="none" strike="noStrike" kern="1200" cap="none" spc="0" normalizeH="0" baseline="0" noProof="0">
              <a:ln>
                <a:noFill/>
              </a:ln>
              <a:solidFill>
                <a:srgbClr val="000000"/>
              </a:solidFill>
              <a:effectLst/>
              <a:uLnTx/>
              <a:uFillTx/>
              <a:latin typeface="Arial"/>
              <a:cs typeface="Arial"/>
            </a:endParaRPr>
          </a:p>
          <a:p>
            <a:pPr marL="285750" marR="0" lvl="0" indent="-2857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Arial"/>
              </a:rPr>
              <a:t>There are multiple scenarios </a:t>
            </a:r>
            <a:r>
              <a:rPr kumimoji="0" lang="en-US" sz="1400" b="0" i="0" u="none" strike="noStrike" kern="1200" cap="none" spc="0" normalizeH="0" baseline="0" noProof="0">
                <a:ln>
                  <a:noFill/>
                </a:ln>
                <a:effectLst/>
                <a:uLnTx/>
                <a:uFillTx/>
                <a:latin typeface="Arial"/>
                <a:ea typeface="+mn-ea"/>
                <a:cs typeface="Arial"/>
              </a:rPr>
              <a:t>regarding how the co-located generation resource and </a:t>
            </a:r>
            <a:r>
              <a:rPr kumimoji="0" lang="en-US" sz="1400" b="0" i="0" u="none" strike="noStrike" kern="1200" cap="none" spc="0" normalizeH="0" baseline="0" noProof="0">
                <a:ln>
                  <a:noFill/>
                </a:ln>
                <a:solidFill>
                  <a:srgbClr val="000000"/>
                </a:solidFill>
                <a:effectLst/>
                <a:uLnTx/>
                <a:uFillTx/>
                <a:latin typeface="Arial"/>
                <a:ea typeface="+mn-ea"/>
                <a:cs typeface="Arial"/>
              </a:rPr>
              <a:t>Large Load interact with the transmission system, each requiring different rules</a:t>
            </a:r>
            <a:endParaRPr lang="en-US" sz="1400" b="0" i="0" u="none" strike="noStrike" kern="1200" cap="none" spc="0" normalizeH="0" baseline="0" noProof="0">
              <a:ln>
                <a:noFill/>
              </a:ln>
              <a:solidFill>
                <a:srgbClr val="000000"/>
              </a:solidFill>
              <a:effectLst/>
              <a:uLnTx/>
              <a:uFillTx/>
              <a:latin typeface="Arial"/>
              <a:cs typeface="Arial"/>
            </a:endParaRPr>
          </a:p>
          <a:p>
            <a:pPr marL="285750" marR="0" lvl="0" indent="-2857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Arial"/>
              </a:rPr>
              <a:t>In some scenarios, new rules are needed to link generation interconnection requests to LLI requests</a:t>
            </a:r>
            <a:endParaRPr lang="en-US" sz="1400">
              <a:solidFill>
                <a:srgbClr val="FF0000"/>
              </a:solidFill>
              <a:latin typeface="Arial"/>
              <a:cs typeface="Arial"/>
            </a:endParaRPr>
          </a:p>
        </p:txBody>
      </p:sp>
      <p:sp>
        <p:nvSpPr>
          <p:cNvPr id="17" name="Content Placeholder 4">
            <a:extLst>
              <a:ext uri="{FF2B5EF4-FFF2-40B4-BE49-F238E27FC236}">
                <a16:creationId xmlns:a16="http://schemas.microsoft.com/office/drawing/2014/main" id="{50EECFEA-9421-F223-9F61-BFD8C523B571}"/>
              </a:ext>
            </a:extLst>
          </p:cNvPr>
          <p:cNvSpPr txBox="1">
            <a:spLocks/>
          </p:cNvSpPr>
          <p:nvPr/>
        </p:nvSpPr>
        <p:spPr>
          <a:xfrm>
            <a:off x="4069080" y="1058217"/>
            <a:ext cx="7514817" cy="4999684"/>
          </a:xfrm>
          <a:prstGeom prst="rect">
            <a:avLst/>
          </a:prstGeom>
          <a:solidFill>
            <a:srgbClr val="FFFFFF"/>
          </a:solidFill>
          <a:ln w="15875" cap="rnd">
            <a:solidFill>
              <a:srgbClr val="FFFFFF">
                <a:lumMod val="85000"/>
                <a:alpha val="59000"/>
              </a:srgbClr>
            </a:solidFill>
            <a:round/>
          </a:ln>
          <a:effectLst>
            <a:outerShdw blurRad="50800" dist="38100" dir="2700000" algn="tl" rotWithShape="0">
              <a:prstClr val="black">
                <a:alpha val="40000"/>
              </a:prstClr>
            </a:outerShdw>
          </a:effectLst>
        </p:spPr>
        <p:txBody>
          <a:bodyPr vert="horz" wrap="square" lIns="91440" tIns="91440" rIns="91440" bIns="9144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None/>
              <a:defRPr lang="en-US" sz="1600" b="0" kern="120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400" kern="1200">
                <a:solidFill>
                  <a:schemeClr val="tx2"/>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200" kern="1200">
                <a:solidFill>
                  <a:schemeClr val="tx2"/>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a:solidFill>
                  <a:schemeClr val="tx2"/>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a:solidFill>
                  <a:schemeClr val="tx2"/>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200" b="1" i="0" u="none" strike="noStrike" kern="1200" cap="none" spc="0" normalizeH="0" baseline="0" noProof="0">
                <a:ln>
                  <a:noFill/>
                </a:ln>
                <a:effectLst/>
                <a:uLnTx/>
                <a:uFillTx/>
                <a:latin typeface="Arial"/>
                <a:ea typeface="+mn-ea"/>
                <a:cs typeface="Arial"/>
              </a:rPr>
              <a:t>Examples: </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200" b="1" i="0" u="none" strike="noStrike" kern="1200" cap="none" spc="0" normalizeH="0" baseline="0" noProof="0">
                <a:ln>
                  <a:noFill/>
                </a:ln>
                <a:solidFill>
                  <a:srgbClr val="000000"/>
                </a:solidFill>
                <a:effectLst/>
                <a:uLnTx/>
                <a:uFillTx/>
                <a:latin typeface="Arial"/>
                <a:ea typeface="+mn-ea"/>
                <a:cs typeface="Arial"/>
              </a:rPr>
              <a:t>Scenario 1: Large Load does not consume from the grid – only from the co-located generation</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a:p>
            <a:pPr marL="285750" marR="0" lvl="0" indent="-2857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Arial"/>
              </a:rPr>
              <a:t>The co-located Large Load will be allocated </a:t>
            </a:r>
            <a:r>
              <a:rPr kumimoji="0" lang="en-US" sz="1200" b="0" i="0" u="none" strike="noStrike" kern="1200" cap="none" spc="0" normalizeH="0" baseline="0" noProof="0">
                <a:ln>
                  <a:noFill/>
                </a:ln>
                <a:effectLst/>
                <a:uLnTx/>
                <a:uFillTx/>
                <a:latin typeface="Arial"/>
                <a:ea typeface="+mn-ea"/>
                <a:cs typeface="Arial"/>
              </a:rPr>
              <a:t>its </a:t>
            </a:r>
            <a:r>
              <a:rPr kumimoji="0" lang="en-US" sz="1200" b="0" i="0" u="none" strike="noStrike" kern="1200" cap="none" spc="0" normalizeH="0" baseline="0" noProof="0">
                <a:ln>
                  <a:noFill/>
                </a:ln>
                <a:solidFill>
                  <a:srgbClr val="000000"/>
                </a:solidFill>
                <a:effectLst/>
                <a:uLnTx/>
                <a:uFillTx/>
                <a:latin typeface="Arial"/>
                <a:ea typeface="+mn-ea"/>
                <a:cs typeface="Arial"/>
              </a:rPr>
              <a:t>full load request</a:t>
            </a:r>
          </a:p>
          <a:p>
            <a:pPr marL="285750" marR="0" lvl="0" indent="-2857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Arial"/>
              </a:rPr>
              <a:t>Rules needed to ensure Large Load will never consume from the grid, even momentarily</a:t>
            </a:r>
          </a:p>
          <a:p>
            <a:pPr marL="285750" marR="0" lvl="0" indent="-2857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Arial"/>
              </a:rPr>
              <a:t>Rules needed to ensure LLI request and GINR are linked</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200" b="1" i="0" u="none" strike="noStrike" kern="1200" cap="none" spc="0" normalizeH="0" baseline="0" noProof="0">
                <a:ln>
                  <a:noFill/>
                </a:ln>
                <a:solidFill>
                  <a:srgbClr val="000000"/>
                </a:solidFill>
                <a:effectLst/>
                <a:uLnTx/>
                <a:uFillTx/>
                <a:latin typeface="Arial"/>
                <a:ea typeface="+mn-ea"/>
                <a:cs typeface="Arial"/>
              </a:rPr>
              <a:t>Scenario 2: Scenario 1 temporarily until transmission upgrades are complete</a:t>
            </a:r>
          </a:p>
          <a:p>
            <a:pPr marL="285750" marR="0" lvl="0" indent="-2857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Arial"/>
              </a:rPr>
              <a:t>All Scenario 1 rules apply</a:t>
            </a:r>
          </a:p>
          <a:p>
            <a:pPr marL="285750" marR="0" lvl="0" indent="-2857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Arial"/>
              </a:rPr>
              <a:t>A separate study is needed to determine the required transmission upgrades and rules needed to exit no-transmission-system-load status</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200" b="1" i="0" u="none" strike="noStrike" kern="1200" cap="none" spc="0" normalizeH="0" baseline="0" noProof="0">
                <a:ln>
                  <a:noFill/>
                </a:ln>
                <a:solidFill>
                  <a:srgbClr val="000000"/>
                </a:solidFill>
                <a:effectLst/>
                <a:uLnTx/>
                <a:uFillTx/>
                <a:latin typeface="Arial"/>
                <a:ea typeface="+mn-ea"/>
                <a:cs typeface="Arial"/>
              </a:rPr>
              <a:t>Scenario 3: Large Load has co-located dispatchable generation and may sometimes consume from the grid</a:t>
            </a:r>
          </a:p>
          <a:p>
            <a:pPr marL="285750" marR="0" lvl="0" indent="-2857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Arial"/>
              </a:rPr>
              <a:t>The co-located Large Load will be allocated their full load request except in the G-1+N-1 analysis</a:t>
            </a:r>
          </a:p>
          <a:p>
            <a:pPr marL="285750" marR="0" lvl="0" indent="-2857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Arial"/>
              </a:rPr>
              <a:t>Rules needed to ensure LLI request and GINR are linked</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200" b="1" i="0" u="none" strike="noStrike" kern="1200" cap="none" spc="0" normalizeH="0" baseline="0" noProof="0">
                <a:ln>
                  <a:noFill/>
                </a:ln>
                <a:solidFill>
                  <a:srgbClr val="000000"/>
                </a:solidFill>
                <a:effectLst/>
                <a:uLnTx/>
                <a:uFillTx/>
                <a:latin typeface="Arial"/>
                <a:ea typeface="+mn-ea"/>
                <a:cs typeface="Arial"/>
              </a:rPr>
              <a:t>Scenario 4: Large Load has co-located intermittent generation and/or energy storage and may sometimes consume from the grid</a:t>
            </a:r>
          </a:p>
          <a:p>
            <a:pPr marL="285750" marR="0" lvl="0" indent="-2857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Arial"/>
              </a:rPr>
              <a:t>No specific rules</a:t>
            </a:r>
          </a:p>
          <a:p>
            <a:pPr marL="285750" marR="0" lvl="0" indent="-2857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endParaRPr kumimoji="0" lang="en-US" sz="1200" b="0" i="0" u="none" strike="noStrike" kern="1200" cap="none" spc="0" normalizeH="0" baseline="0" noProof="0">
              <a:ln>
                <a:noFill/>
              </a:ln>
              <a:effectLst/>
              <a:uLnTx/>
              <a:uFillTx/>
              <a:latin typeface="Arial"/>
              <a:ea typeface="+mn-ea"/>
              <a:cs typeface="Arial"/>
            </a:endParaRP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200" b="0" i="1" u="none" strike="noStrike" kern="1200" cap="none" spc="0" normalizeH="0" baseline="0" noProof="0">
                <a:ln>
                  <a:noFill/>
                </a:ln>
                <a:effectLst/>
                <a:uLnTx/>
                <a:uFillTx/>
                <a:latin typeface="Arial"/>
                <a:ea typeface="+mn-ea"/>
                <a:cs typeface="Arial"/>
              </a:rPr>
              <a:t>Not enough time in Batch Zero development for numerous scenarios; looking for feedback on priority and feasibility of scenario options (will also discuss as part of post-meeting survey).</a:t>
            </a:r>
          </a:p>
        </p:txBody>
      </p:sp>
    </p:spTree>
    <p:extLst>
      <p:ext uri="{BB962C8B-B14F-4D97-AF65-F5344CB8AC3E}">
        <p14:creationId xmlns:p14="http://schemas.microsoft.com/office/powerpoint/2010/main" val="2527920387"/>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771B5-916F-B2F6-361A-9EA382103E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BE42FF-6A6A-4A8C-3E0D-D7269EF12544}"/>
              </a:ext>
            </a:extLst>
          </p:cNvPr>
          <p:cNvSpPr>
            <a:spLocks noGrp="1"/>
          </p:cNvSpPr>
          <p:nvPr>
            <p:ph type="title"/>
          </p:nvPr>
        </p:nvSpPr>
        <p:spPr/>
        <p:txBody>
          <a:bodyPr/>
          <a:lstStyle/>
          <a:p>
            <a:r>
              <a:rPr lang="en-US"/>
              <a:t>Co-Location with Existing Generation Rules</a:t>
            </a:r>
          </a:p>
        </p:txBody>
      </p:sp>
      <p:sp>
        <p:nvSpPr>
          <p:cNvPr id="3" name="Slide Number Placeholder 5">
            <a:extLst>
              <a:ext uri="{FF2B5EF4-FFF2-40B4-BE49-F238E27FC236}">
                <a16:creationId xmlns:a16="http://schemas.microsoft.com/office/drawing/2014/main" id="{385ADB25-26FE-6593-928F-68CC25C21725}"/>
              </a:ext>
            </a:extLst>
          </p:cNvPr>
          <p:cNvSpPr>
            <a:spLocks noGrp="1"/>
          </p:cNvSpPr>
          <p:nvPr>
            <p:ph type="sldNum" sz="quarter" idx="4"/>
          </p:nvPr>
        </p:nvSpPr>
        <p:spPr/>
        <p:txBody>
          <a:bodyPr/>
          <a:lstStyle/>
          <a:p>
            <a:fld id="{1D93BD3E-1E9A-4970-A6F7-E7AC52762E0C}" type="slidenum">
              <a:rPr lang="en-US" smtClean="0"/>
              <a:pPr/>
              <a:t>38</a:t>
            </a:fld>
            <a:endParaRPr lang="en-US"/>
          </a:p>
        </p:txBody>
      </p:sp>
      <p:sp>
        <p:nvSpPr>
          <p:cNvPr id="4" name="Content Placeholder 3">
            <a:extLst>
              <a:ext uri="{FF2B5EF4-FFF2-40B4-BE49-F238E27FC236}">
                <a16:creationId xmlns:a16="http://schemas.microsoft.com/office/drawing/2014/main" id="{E3B5E48F-5E94-E555-1FDE-E5BA362D4123}"/>
              </a:ext>
            </a:extLst>
          </p:cNvPr>
          <p:cNvSpPr>
            <a:spLocks noGrp="1"/>
          </p:cNvSpPr>
          <p:nvPr>
            <p:ph idx="12"/>
          </p:nvPr>
        </p:nvSpPr>
        <p:spPr>
          <a:xfrm>
            <a:off x="616323" y="1058217"/>
            <a:ext cx="3251052" cy="4999684"/>
          </a:xfrm>
        </p:spPr>
        <p:txBody>
          <a:bodyPr lIns="91440" tIns="91440" rIns="91440" bIns="91440">
            <a:noAutofit/>
          </a:bodyPr>
          <a:lstStyle/>
          <a:p>
            <a:pPr>
              <a:spcBef>
                <a:spcPts val="300"/>
              </a:spcBef>
            </a:pPr>
            <a:r>
              <a:rPr lang="en-US" b="1"/>
              <a:t>Key Design Considerations</a:t>
            </a:r>
          </a:p>
          <a:p>
            <a:pPr marL="285750" indent="-285750">
              <a:spcBef>
                <a:spcPts val="300"/>
              </a:spcBef>
              <a:buFont typeface="Arial" panose="020B0604020202020204" pitchFamily="34" charset="0"/>
              <a:buChar char="•"/>
            </a:pPr>
            <a:r>
              <a:rPr lang="en-US"/>
              <a:t>Senate Bill 6 rules may apply for generators existing before September 1, 2025</a:t>
            </a:r>
          </a:p>
          <a:p>
            <a:pPr marL="285750" indent="-285750">
              <a:spcBef>
                <a:spcPts val="300"/>
              </a:spcBef>
              <a:buFont typeface="Arial" panose="020B0604020202020204" pitchFamily="34" charset="0"/>
              <a:buChar char="•"/>
            </a:pPr>
            <a:r>
              <a:rPr lang="en-US"/>
              <a:t>The transmission system has been planned assuming the existing generation supports the system</a:t>
            </a:r>
          </a:p>
        </p:txBody>
      </p:sp>
      <p:sp>
        <p:nvSpPr>
          <p:cNvPr id="5" name="Content Placeholder 4">
            <a:extLst>
              <a:ext uri="{FF2B5EF4-FFF2-40B4-BE49-F238E27FC236}">
                <a16:creationId xmlns:a16="http://schemas.microsoft.com/office/drawing/2014/main" id="{5650438C-1E86-DDBA-EA5F-2251EDA36065}"/>
              </a:ext>
            </a:extLst>
          </p:cNvPr>
          <p:cNvSpPr>
            <a:spLocks noGrp="1"/>
          </p:cNvSpPr>
          <p:nvPr>
            <p:ph idx="13"/>
          </p:nvPr>
        </p:nvSpPr>
        <p:spPr>
          <a:xfrm>
            <a:off x="4069080" y="1058217"/>
            <a:ext cx="7514817" cy="4999684"/>
          </a:xfrm>
        </p:spPr>
        <p:txBody>
          <a:bodyPr lIns="91440" tIns="91440" rIns="91440" bIns="91440">
            <a:noAutofit/>
          </a:bodyPr>
          <a:lstStyle/>
          <a:p>
            <a:pPr>
              <a:spcBef>
                <a:spcPts val="300"/>
              </a:spcBef>
            </a:pPr>
            <a:r>
              <a:rPr lang="en-US" b="1"/>
              <a:t>Co-Location with existing generation</a:t>
            </a:r>
          </a:p>
          <a:p>
            <a:pPr marL="285750" indent="-285750">
              <a:spcBef>
                <a:spcPts val="300"/>
              </a:spcBef>
              <a:buFont typeface="Arial" panose="020B0604020202020204" pitchFamily="34" charset="0"/>
              <a:buChar char="•"/>
            </a:pPr>
            <a:r>
              <a:rPr lang="en-US"/>
              <a:t>No specific rules aside from existing requirements in the Protocols (such as an updated Reactive Power study)</a:t>
            </a:r>
          </a:p>
        </p:txBody>
      </p:sp>
    </p:spTree>
    <p:extLst>
      <p:ext uri="{BB962C8B-B14F-4D97-AF65-F5344CB8AC3E}">
        <p14:creationId xmlns:p14="http://schemas.microsoft.com/office/powerpoint/2010/main" val="1319224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C2FFA-BA41-87C5-155B-78FC324A9D3F}"/>
            </a:ext>
          </a:extLst>
        </p:cNvPr>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F93EF85B-4E95-DBD2-583C-FC70223BBCE1}"/>
              </a:ext>
            </a:extLst>
          </p:cNvPr>
          <p:cNvGraphicFramePr>
            <a:graphicFrameLocks noChangeAspect="1"/>
          </p:cNvGraphicFramePr>
          <p:nvPr>
            <p:custDataLst>
              <p:tags r:id="rId2"/>
            </p:custDataLst>
            <p:extLst>
              <p:ext uri="{D42A27DB-BD31-4B8C-83A1-F6EECF244321}">
                <p14:modId xmlns:p14="http://schemas.microsoft.com/office/powerpoint/2010/main" val="1462905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04" imgH="403" progId="TCLayout.ActiveDocument.1">
                  <p:embed/>
                </p:oleObj>
              </mc:Choice>
              <mc:Fallback>
                <p:oleObj name="think-cell Slide" r:id="rId13" imgW="404" imgH="403" progId="TCLayout.ActiveDocument.1">
                  <p:embed/>
                  <p:pic>
                    <p:nvPicPr>
                      <p:cNvPr id="8" name="Object 9" hidden="1">
                        <a:extLst>
                          <a:ext uri="{FF2B5EF4-FFF2-40B4-BE49-F238E27FC236}">
                            <a16:creationId xmlns:a16="http://schemas.microsoft.com/office/drawing/2014/main" id="{F93EF85B-4E95-DBD2-583C-FC70223BBCE1}"/>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6" name="Rectangle 8" hidden="1">
            <a:extLst>
              <a:ext uri="{FF2B5EF4-FFF2-40B4-BE49-F238E27FC236}">
                <a16:creationId xmlns:a16="http://schemas.microsoft.com/office/drawing/2014/main" id="{60355422-9055-3092-1A1F-7013E3BDCA70}"/>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latin typeface="Arial" panose="020B0604020202020204" pitchFamily="34" charset="0"/>
            </a:endParaRPr>
          </a:p>
        </p:txBody>
      </p:sp>
      <p:sp>
        <p:nvSpPr>
          <p:cNvPr id="4" name="2. Slide Title">
            <a:extLst>
              <a:ext uri="{FF2B5EF4-FFF2-40B4-BE49-F238E27FC236}">
                <a16:creationId xmlns:a16="http://schemas.microsoft.com/office/drawing/2014/main" id="{78CD529B-B418-F2F8-1BF1-E85E160046EB}"/>
              </a:ext>
            </a:extLst>
          </p:cNvPr>
          <p:cNvSpPr>
            <a:spLocks noGrp="1"/>
          </p:cNvSpPr>
          <p:nvPr>
            <p:ph type="title"/>
            <p:custDataLst>
              <p:tags r:id="rId3"/>
            </p:custDataLst>
          </p:nvPr>
        </p:nvSpPr>
        <p:spPr/>
        <p:txBody>
          <a:bodyPr vert="horz"/>
          <a:lstStyle/>
          <a:p>
            <a:r>
              <a:rPr lang="en-US">
                <a:latin typeface="+mn-lt"/>
              </a:rPr>
              <a:t>Agenda</a:t>
            </a:r>
          </a:p>
        </p:txBody>
      </p:sp>
      <p:sp>
        <p:nvSpPr>
          <p:cNvPr id="2" name="Text Placeholder 2">
            <a:hlinkClick r:id="rId15" action="ppaction://hlinksldjump"/>
            <a:extLst>
              <a:ext uri="{FF2B5EF4-FFF2-40B4-BE49-F238E27FC236}">
                <a16:creationId xmlns:a16="http://schemas.microsoft.com/office/drawing/2014/main" id="{8420E550-3337-328A-3ABD-2DCE62C65A15}"/>
              </a:ext>
            </a:extLst>
          </p:cNvPr>
          <p:cNvSpPr>
            <a:spLocks noGrp="1"/>
          </p:cNvSpPr>
          <p:nvPr>
            <p:custDataLst>
              <p:tags r:id="rId4"/>
            </p:custDataLst>
          </p:nvPr>
        </p:nvSpPr>
        <p:spPr bwMode="auto">
          <a:xfrm>
            <a:off x="3908425" y="1800225"/>
            <a:ext cx="6103938" cy="4079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2550" rIns="0" bIns="80963"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Timeline and governance recap</a:t>
            </a:r>
          </a:p>
        </p:txBody>
      </p:sp>
      <p:sp>
        <p:nvSpPr>
          <p:cNvPr id="12" name="Text Placeholder 2">
            <a:hlinkClick r:id="rId16" action="ppaction://hlinksldjump"/>
            <a:extLst>
              <a:ext uri="{FF2B5EF4-FFF2-40B4-BE49-F238E27FC236}">
                <a16:creationId xmlns:a16="http://schemas.microsoft.com/office/drawing/2014/main" id="{98F26504-9919-3B3E-82A4-7C852097C25B}"/>
              </a:ext>
            </a:extLst>
          </p:cNvPr>
          <p:cNvSpPr>
            <a:spLocks noGrp="1"/>
          </p:cNvSpPr>
          <p:nvPr>
            <p:custDataLst>
              <p:tags r:id="rId5"/>
            </p:custDataLst>
          </p:nvPr>
        </p:nvSpPr>
        <p:spPr bwMode="auto">
          <a:xfrm>
            <a:off x="3908425" y="2208213"/>
            <a:ext cx="6103938" cy="406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0963" rIns="0" bIns="80963"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3175" lvl="1" indent="0">
              <a:spcBef>
                <a:spcPct val="0"/>
              </a:spcBef>
              <a:spcAft>
                <a:spcPct val="0"/>
              </a:spcAft>
              <a:buNone/>
            </a:pPr>
            <a:r>
              <a:rPr lang="en-US"/>
              <a:t>Batch Zero study scope and process overview</a:t>
            </a:r>
          </a:p>
        </p:txBody>
      </p:sp>
      <p:sp>
        <p:nvSpPr>
          <p:cNvPr id="13" name="Text Placeholder 2">
            <a:hlinkClick r:id="rId17" action="ppaction://hlinksldjump"/>
            <a:extLst>
              <a:ext uri="{FF2B5EF4-FFF2-40B4-BE49-F238E27FC236}">
                <a16:creationId xmlns:a16="http://schemas.microsoft.com/office/drawing/2014/main" id="{B92A796C-634B-9670-548C-B1064258DFCD}"/>
              </a:ext>
            </a:extLst>
          </p:cNvPr>
          <p:cNvSpPr>
            <a:spLocks noGrp="1"/>
          </p:cNvSpPr>
          <p:nvPr>
            <p:custDataLst>
              <p:tags r:id="rId6"/>
            </p:custDataLst>
          </p:nvPr>
        </p:nvSpPr>
        <p:spPr bwMode="auto">
          <a:xfrm>
            <a:off x="3908425" y="2614613"/>
            <a:ext cx="6103938" cy="4079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0963" rIns="0" bIns="8255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3175" lvl="1" indent="0">
              <a:spcBef>
                <a:spcPct val="0"/>
              </a:spcBef>
              <a:spcAft>
                <a:spcPct val="0"/>
              </a:spcAft>
              <a:buNone/>
            </a:pPr>
            <a:r>
              <a:rPr lang="en-US"/>
              <a:t>Deep-dive on key design elements</a:t>
            </a:r>
          </a:p>
        </p:txBody>
      </p:sp>
      <p:sp>
        <p:nvSpPr>
          <p:cNvPr id="14" name="Text Placeholder 2">
            <a:hlinkClick r:id="rId17" action="ppaction://hlinksldjump"/>
            <a:extLst>
              <a:ext uri="{FF2B5EF4-FFF2-40B4-BE49-F238E27FC236}">
                <a16:creationId xmlns:a16="http://schemas.microsoft.com/office/drawing/2014/main" id="{B5961AD6-853F-4DB6-8388-1DA60033D3B7}"/>
              </a:ext>
            </a:extLst>
          </p:cNvPr>
          <p:cNvSpPr>
            <a:spLocks noGrp="1"/>
          </p:cNvSpPr>
          <p:nvPr>
            <p:custDataLst>
              <p:tags r:id="rId7"/>
            </p:custDataLst>
          </p:nvPr>
        </p:nvSpPr>
        <p:spPr bwMode="auto">
          <a:xfrm>
            <a:off x="3908425" y="3022600"/>
            <a:ext cx="6103938" cy="406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0963" rIns="0" bIns="80963"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290513" lvl="2" indent="0">
              <a:spcBef>
                <a:spcPct val="0"/>
              </a:spcBef>
              <a:spcAft>
                <a:spcPct val="0"/>
              </a:spcAft>
              <a:buNone/>
            </a:pPr>
            <a:r>
              <a:rPr lang="en-US"/>
              <a:t>Batch Study process overview and final transmission plan</a:t>
            </a:r>
            <a:endParaRPr lang="en-US" b="1">
              <a:cs typeface="+mn-cs"/>
            </a:endParaRPr>
          </a:p>
        </p:txBody>
      </p:sp>
      <p:sp>
        <p:nvSpPr>
          <p:cNvPr id="15" name="Text Placeholder 2">
            <a:hlinkClick r:id="rId18" action="ppaction://hlinksldjump"/>
            <a:extLst>
              <a:ext uri="{FF2B5EF4-FFF2-40B4-BE49-F238E27FC236}">
                <a16:creationId xmlns:a16="http://schemas.microsoft.com/office/drawing/2014/main" id="{CD1C270D-633C-AC00-381B-E22EC86054B5}"/>
              </a:ext>
            </a:extLst>
          </p:cNvPr>
          <p:cNvSpPr>
            <a:spLocks noGrp="1"/>
          </p:cNvSpPr>
          <p:nvPr>
            <p:custDataLst>
              <p:tags r:id="rId8"/>
            </p:custDataLst>
          </p:nvPr>
        </p:nvSpPr>
        <p:spPr bwMode="auto">
          <a:xfrm>
            <a:off x="3908425" y="3429000"/>
            <a:ext cx="6103938" cy="406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0963" rIns="0" bIns="80963"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290513" lvl="2" indent="0">
              <a:spcBef>
                <a:spcPct val="0"/>
              </a:spcBef>
              <a:spcAft>
                <a:spcPct val="0"/>
              </a:spcAft>
              <a:buNone/>
            </a:pPr>
            <a:r>
              <a:rPr lang="en-US"/>
              <a:t>Criteria for Batch Zero</a:t>
            </a:r>
          </a:p>
        </p:txBody>
      </p:sp>
      <p:sp>
        <p:nvSpPr>
          <p:cNvPr id="16" name="Text Placeholder 2">
            <a:hlinkClick r:id="rId19" action="ppaction://hlinksldjump"/>
            <a:extLst>
              <a:ext uri="{FF2B5EF4-FFF2-40B4-BE49-F238E27FC236}">
                <a16:creationId xmlns:a16="http://schemas.microsoft.com/office/drawing/2014/main" id="{0AE170AD-7269-F891-F81E-446D1C79383F}"/>
              </a:ext>
            </a:extLst>
          </p:cNvPr>
          <p:cNvSpPr>
            <a:spLocks noGrp="1"/>
          </p:cNvSpPr>
          <p:nvPr>
            <p:custDataLst>
              <p:tags r:id="rId9"/>
            </p:custDataLst>
          </p:nvPr>
        </p:nvSpPr>
        <p:spPr bwMode="auto">
          <a:xfrm>
            <a:off x="3908425" y="3835400"/>
            <a:ext cx="6103938" cy="4079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2550" rIns="0" bIns="80963"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3175" lvl="1" indent="0">
              <a:spcBef>
                <a:spcPct val="0"/>
              </a:spcBef>
              <a:spcAft>
                <a:spcPct val="0"/>
              </a:spcAft>
              <a:buNone/>
            </a:pPr>
            <a:r>
              <a:rPr lang="en-US"/>
              <a:t>Initial discussion on BYOG and CLR</a:t>
            </a:r>
          </a:p>
        </p:txBody>
      </p:sp>
      <p:sp>
        <p:nvSpPr>
          <p:cNvPr id="18" name="Text Placeholder 2">
            <a:extLst>
              <a:ext uri="{FF2B5EF4-FFF2-40B4-BE49-F238E27FC236}">
                <a16:creationId xmlns:a16="http://schemas.microsoft.com/office/drawing/2014/main" id="{5D91F4D1-63A0-7BB0-1805-8AE82627330E}"/>
              </a:ext>
            </a:extLst>
          </p:cNvPr>
          <p:cNvSpPr>
            <a:spLocks noGrp="1"/>
          </p:cNvSpPr>
          <p:nvPr>
            <p:custDataLst>
              <p:tags r:id="rId10"/>
            </p:custDataLst>
          </p:nvPr>
        </p:nvSpPr>
        <p:spPr bwMode="auto">
          <a:xfrm>
            <a:off x="3908425" y="4243388"/>
            <a:ext cx="6103938" cy="406400"/>
          </a:xfrm>
          <a:prstGeom prst="rect">
            <a:avLst/>
          </a:prstGeom>
          <a:solidFill>
            <a:schemeClr val="accent1"/>
          </a:solidFill>
          <a:ln>
            <a:noFill/>
          </a:ln>
          <a:effectLst/>
        </p:spPr>
        <p:txBody>
          <a:bodyPr vert="horz" wrap="none" lIns="82550" tIns="80963" rIns="0" bIns="80963"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3175" lvl="1" indent="0">
              <a:spcBef>
                <a:spcPct val="0"/>
              </a:spcBef>
              <a:spcAft>
                <a:spcPct val="0"/>
              </a:spcAft>
              <a:buNone/>
            </a:pPr>
            <a:r>
              <a:rPr lang="en-US" b="1">
                <a:solidFill>
                  <a:schemeClr val="tx2"/>
                </a:solidFill>
              </a:rPr>
              <a:t>Post-meeting survey questions</a:t>
            </a:r>
          </a:p>
        </p:txBody>
      </p:sp>
      <p:sp>
        <p:nvSpPr>
          <p:cNvPr id="23" name="Text Placeholder 2">
            <a:hlinkClick r:id="" action="ppaction://noaction"/>
            <a:extLst>
              <a:ext uri="{FF2B5EF4-FFF2-40B4-BE49-F238E27FC236}">
                <a16:creationId xmlns:a16="http://schemas.microsoft.com/office/drawing/2014/main" id="{4258CB95-9F33-E073-E218-FE5AF9EAA05C}"/>
              </a:ext>
            </a:extLst>
          </p:cNvPr>
          <p:cNvSpPr>
            <a:spLocks noGrp="1"/>
          </p:cNvSpPr>
          <p:nvPr>
            <p:custDataLst>
              <p:tags r:id="rId11"/>
            </p:custDataLst>
          </p:nvPr>
        </p:nvSpPr>
        <p:spPr bwMode="auto">
          <a:xfrm>
            <a:off x="3908425" y="4649788"/>
            <a:ext cx="6103938" cy="4079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0963" rIns="0" bIns="8255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3175" lvl="1" indent="0">
              <a:spcBef>
                <a:spcPct val="0"/>
              </a:spcBef>
              <a:spcAft>
                <a:spcPct val="0"/>
              </a:spcAft>
              <a:buNone/>
            </a:pPr>
            <a:r>
              <a:rPr lang="en-US"/>
              <a:t>Appendix</a:t>
            </a:r>
          </a:p>
        </p:txBody>
      </p:sp>
    </p:spTree>
    <p:custDataLst>
      <p:tags r:id="rId1"/>
    </p:custDataLst>
    <p:extLst>
      <p:ext uri="{BB962C8B-B14F-4D97-AF65-F5344CB8AC3E}">
        <p14:creationId xmlns:p14="http://schemas.microsoft.com/office/powerpoint/2010/main" val="2021127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12036-13FF-1A84-32F2-BD09A329062B}"/>
            </a:ext>
          </a:extLst>
        </p:cNvPr>
        <p:cNvGrpSpPr/>
        <p:nvPr/>
      </p:nvGrpSpPr>
      <p:grpSpPr>
        <a:xfrm>
          <a:off x="0" y="0"/>
          <a:ext cx="0" cy="0"/>
          <a:chOff x="0" y="0"/>
          <a:chExt cx="0" cy="0"/>
        </a:xfrm>
      </p:grpSpPr>
      <p:graphicFrame>
        <p:nvGraphicFramePr>
          <p:cNvPr id="81" name="Object 2" hidden="1">
            <a:extLst>
              <a:ext uri="{FF2B5EF4-FFF2-40B4-BE49-F238E27FC236}">
                <a16:creationId xmlns:a16="http://schemas.microsoft.com/office/drawing/2014/main" id="{973FDE90-08BA-DEBA-3813-6A1489F24946}"/>
              </a:ext>
            </a:extLst>
          </p:cNvPr>
          <p:cNvGraphicFramePr>
            <a:graphicFrameLocks noChangeAspect="1"/>
          </p:cNvGraphicFramePr>
          <p:nvPr>
            <p:custDataLst>
              <p:tags r:id="rId1"/>
            </p:custDataLst>
            <p:extLst>
              <p:ext uri="{D42A27DB-BD31-4B8C-83A1-F6EECF244321}">
                <p14:modId xmlns:p14="http://schemas.microsoft.com/office/powerpoint/2010/main" val="27886016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0" imgW="404" imgH="405" progId="TCLayout.ActiveDocument.1">
                  <p:embed/>
                </p:oleObj>
              </mc:Choice>
              <mc:Fallback>
                <p:oleObj name="think-cell Slide" r:id="rId110" imgW="404" imgH="405" progId="TCLayout.ActiveDocument.1">
                  <p:embed/>
                  <p:pic>
                    <p:nvPicPr>
                      <p:cNvPr id="81" name="Object 2" hidden="1">
                        <a:extLst>
                          <a:ext uri="{FF2B5EF4-FFF2-40B4-BE49-F238E27FC236}">
                            <a16:creationId xmlns:a16="http://schemas.microsoft.com/office/drawing/2014/main" id="{973FDE90-08BA-DEBA-3813-6A1489F24946}"/>
                          </a:ext>
                        </a:extLst>
                      </p:cNvPr>
                      <p:cNvPicPr/>
                      <p:nvPr/>
                    </p:nvPicPr>
                    <p:blipFill>
                      <a:blip r:embed="rId111"/>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B6889DB6-B537-7632-0CCC-A27059729E0E}"/>
              </a:ext>
            </a:extLst>
          </p:cNvPr>
          <p:cNvSpPr>
            <a:spLocks noGrp="1"/>
          </p:cNvSpPr>
          <p:nvPr>
            <p:ph type="title"/>
            <p:custDataLst>
              <p:tags r:id="rId2"/>
            </p:custDataLst>
          </p:nvPr>
        </p:nvSpPr>
        <p:spPr>
          <a:xfrm>
            <a:off x="554736" y="172212"/>
            <a:ext cx="11082528" cy="949125"/>
          </a:xfrm>
        </p:spPr>
        <p:txBody>
          <a:bodyPr vert="horz"/>
          <a:lstStyle/>
          <a:p>
            <a:r>
              <a:rPr lang="en-US">
                <a:latin typeface="+mn-lt"/>
              </a:rPr>
              <a:t>The critical path to a successful Batch Zero revision request relies on a series of successive May 2026 votes</a:t>
            </a:r>
          </a:p>
        </p:txBody>
      </p:sp>
      <p:sp>
        <p:nvSpPr>
          <p:cNvPr id="36" name="TextBox 35">
            <a:extLst>
              <a:ext uri="{FF2B5EF4-FFF2-40B4-BE49-F238E27FC236}">
                <a16:creationId xmlns:a16="http://schemas.microsoft.com/office/drawing/2014/main" id="{D8854B94-BECC-A4C9-E338-8CEACB4941F0}"/>
              </a:ext>
            </a:extLst>
          </p:cNvPr>
          <p:cNvSpPr txBox="1">
            <a:spLocks/>
          </p:cNvSpPr>
          <p:nvPr>
            <p:custDataLst>
              <p:tags r:id="rId3"/>
            </p:custDataLst>
          </p:nvPr>
        </p:nvSpPr>
        <p:spPr>
          <a:xfrm>
            <a:off x="554736" y="1898928"/>
            <a:ext cx="991186" cy="184666"/>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200">
                <a:solidFill>
                  <a:schemeClr val="tx1"/>
                </a:solidFill>
              </a:rPr>
              <a:t>Forums</a:t>
            </a:r>
          </a:p>
        </p:txBody>
      </p:sp>
      <p:sp>
        <p:nvSpPr>
          <p:cNvPr id="74" name="TextBox 73">
            <a:extLst>
              <a:ext uri="{FF2B5EF4-FFF2-40B4-BE49-F238E27FC236}">
                <a16:creationId xmlns:a16="http://schemas.microsoft.com/office/drawing/2014/main" id="{BEE8C7B4-9B21-6C5B-30E4-6C3BD0CE215E}"/>
              </a:ext>
            </a:extLst>
          </p:cNvPr>
          <p:cNvSpPr txBox="1">
            <a:spLocks/>
          </p:cNvSpPr>
          <p:nvPr>
            <p:custDataLst>
              <p:tags r:id="rId4"/>
            </p:custDataLst>
          </p:nvPr>
        </p:nvSpPr>
        <p:spPr>
          <a:xfrm>
            <a:off x="554736" y="2209005"/>
            <a:ext cx="991186" cy="307975"/>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a:solidFill>
                  <a:schemeClr val="tx1"/>
                </a:solidFill>
              </a:rPr>
              <a:t>Workshops and working groups</a:t>
            </a:r>
          </a:p>
        </p:txBody>
      </p:sp>
      <p:sp>
        <p:nvSpPr>
          <p:cNvPr id="75" name="TextBox 74">
            <a:extLst>
              <a:ext uri="{FF2B5EF4-FFF2-40B4-BE49-F238E27FC236}">
                <a16:creationId xmlns:a16="http://schemas.microsoft.com/office/drawing/2014/main" id="{7BB499DE-2705-2B4B-DF5C-8118C5D205B9}"/>
              </a:ext>
            </a:extLst>
          </p:cNvPr>
          <p:cNvSpPr txBox="1">
            <a:spLocks/>
          </p:cNvSpPr>
          <p:nvPr>
            <p:custDataLst>
              <p:tags r:id="rId5"/>
            </p:custDataLst>
          </p:nvPr>
        </p:nvSpPr>
        <p:spPr>
          <a:xfrm>
            <a:off x="554736" y="4115624"/>
            <a:ext cx="991186" cy="461665"/>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a:solidFill>
                  <a:schemeClr val="tx1"/>
                </a:solidFill>
              </a:rPr>
              <a:t>PRS (Protocols Review Subcommittee)</a:t>
            </a:r>
          </a:p>
        </p:txBody>
      </p:sp>
      <p:sp>
        <p:nvSpPr>
          <p:cNvPr id="76" name="TextBox 75">
            <a:extLst>
              <a:ext uri="{FF2B5EF4-FFF2-40B4-BE49-F238E27FC236}">
                <a16:creationId xmlns:a16="http://schemas.microsoft.com/office/drawing/2014/main" id="{0F763394-FF54-BA59-BA3A-8814665564C5}"/>
              </a:ext>
            </a:extLst>
          </p:cNvPr>
          <p:cNvSpPr txBox="1">
            <a:spLocks/>
          </p:cNvSpPr>
          <p:nvPr>
            <p:custDataLst>
              <p:tags r:id="rId6"/>
            </p:custDataLst>
          </p:nvPr>
        </p:nvSpPr>
        <p:spPr>
          <a:xfrm>
            <a:off x="554736" y="4702175"/>
            <a:ext cx="1072072" cy="461665"/>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a:solidFill>
                  <a:schemeClr val="tx1"/>
                </a:solidFill>
              </a:rPr>
              <a:t>ROS</a:t>
            </a:r>
            <a:r>
              <a:rPr lang="en-US" sz="1000" baseline="30000">
                <a:solidFill>
                  <a:schemeClr val="tx1"/>
                </a:solidFill>
              </a:rPr>
              <a:t>1</a:t>
            </a:r>
            <a:r>
              <a:rPr lang="en-US" sz="1000">
                <a:solidFill>
                  <a:schemeClr val="tx1"/>
                </a:solidFill>
              </a:rPr>
              <a:t> (Reliability and Operations Subcommittee) </a:t>
            </a:r>
          </a:p>
        </p:txBody>
      </p:sp>
      <p:sp>
        <p:nvSpPr>
          <p:cNvPr id="77" name="TextBox 76">
            <a:extLst>
              <a:ext uri="{FF2B5EF4-FFF2-40B4-BE49-F238E27FC236}">
                <a16:creationId xmlns:a16="http://schemas.microsoft.com/office/drawing/2014/main" id="{53D89FB7-5972-7F21-C9C1-99EA926A5755}"/>
              </a:ext>
            </a:extLst>
          </p:cNvPr>
          <p:cNvSpPr txBox="1">
            <a:spLocks/>
          </p:cNvSpPr>
          <p:nvPr>
            <p:custDataLst>
              <p:tags r:id="rId7"/>
            </p:custDataLst>
          </p:nvPr>
        </p:nvSpPr>
        <p:spPr>
          <a:xfrm>
            <a:off x="554736" y="5287963"/>
            <a:ext cx="991186" cy="1539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a:solidFill>
                  <a:schemeClr val="tx1"/>
                </a:solidFill>
              </a:rPr>
              <a:t>TAC</a:t>
            </a:r>
          </a:p>
        </p:txBody>
      </p:sp>
      <p:sp>
        <p:nvSpPr>
          <p:cNvPr id="78" name="TextBox 77">
            <a:extLst>
              <a:ext uri="{FF2B5EF4-FFF2-40B4-BE49-F238E27FC236}">
                <a16:creationId xmlns:a16="http://schemas.microsoft.com/office/drawing/2014/main" id="{8E9280DD-8711-A27D-8907-2BB2EAE9438C}"/>
              </a:ext>
            </a:extLst>
          </p:cNvPr>
          <p:cNvSpPr txBox="1">
            <a:spLocks/>
          </p:cNvSpPr>
          <p:nvPr>
            <p:custDataLst>
              <p:tags r:id="rId8"/>
            </p:custDataLst>
          </p:nvPr>
        </p:nvSpPr>
        <p:spPr>
          <a:xfrm>
            <a:off x="554736" y="5614703"/>
            <a:ext cx="991186" cy="1539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a:solidFill>
                  <a:schemeClr val="tx1"/>
                </a:solidFill>
              </a:rPr>
              <a:t>ERCOT Board</a:t>
            </a:r>
          </a:p>
        </p:txBody>
      </p:sp>
      <p:sp>
        <p:nvSpPr>
          <p:cNvPr id="131" name="Text Placeholder 4">
            <a:extLst>
              <a:ext uri="{FF2B5EF4-FFF2-40B4-BE49-F238E27FC236}">
                <a16:creationId xmlns:a16="http://schemas.microsoft.com/office/drawing/2014/main" id="{72846F5B-276E-5312-7E2C-0ED4722399D8}"/>
              </a:ext>
            </a:extLst>
          </p:cNvPr>
          <p:cNvSpPr>
            <a:spLocks noGrp="1"/>
          </p:cNvSpPr>
          <p:nvPr>
            <p:custDataLst>
              <p:tags r:id="rId9"/>
            </p:custDataLst>
          </p:nvPr>
        </p:nvSpPr>
        <p:spPr bwMode="auto">
          <a:xfrm>
            <a:off x="5754688" y="1419225"/>
            <a:ext cx="5883275"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3E296299-5773-4028-B143-277AD23565B4}" type="datetime'''''''''''2''''''''''''0''''''''2''''''''''''''''6'''''''''">
              <a:rPr lang="en-US" altLang="en-US" sz="1200" b="1" smtClean="0">
                <a:effectLst/>
                <a:cs typeface="+mn-cs"/>
              </a:rPr>
              <a:pPr lvl="0">
                <a:spcBef>
                  <a:spcPct val="0"/>
                </a:spcBef>
                <a:spcAft>
                  <a:spcPct val="0"/>
                </a:spcAft>
              </a:pPr>
              <a:t>2026</a:t>
            </a:fld>
            <a:endParaRPr lang="en-US" sz="1200" b="1">
              <a:cs typeface="+mn-cs"/>
            </a:endParaRPr>
          </a:p>
        </p:txBody>
      </p:sp>
      <p:sp>
        <p:nvSpPr>
          <p:cNvPr id="126" name="Text Placeholder 4">
            <a:extLst>
              <a:ext uri="{FF2B5EF4-FFF2-40B4-BE49-F238E27FC236}">
                <a16:creationId xmlns:a16="http://schemas.microsoft.com/office/drawing/2014/main" id="{265EA1B3-B751-24E5-F5E2-03CC949E418C}"/>
              </a:ext>
            </a:extLst>
          </p:cNvPr>
          <p:cNvSpPr>
            <a:spLocks noGrp="1"/>
          </p:cNvSpPr>
          <p:nvPr>
            <p:custDataLst>
              <p:tags r:id="rId10"/>
            </p:custDataLst>
          </p:nvPr>
        </p:nvSpPr>
        <p:spPr bwMode="auto">
          <a:xfrm>
            <a:off x="5754688" y="1655763"/>
            <a:ext cx="1917700"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DFEC6E0A-2ED5-421E-943A-B062578FE2D4}" type="datetime'''''''Q''''''''''''''''''''''''''''''''1'''''''''''''">
              <a:rPr lang="en-US" altLang="en-US" sz="1200" b="1" smtClean="0">
                <a:effectLst/>
                <a:cs typeface="+mn-cs"/>
              </a:rPr>
              <a:pPr lvl="0">
                <a:spcBef>
                  <a:spcPct val="0"/>
                </a:spcBef>
                <a:spcAft>
                  <a:spcPct val="0"/>
                </a:spcAft>
              </a:pPr>
              <a:t>Q1</a:t>
            </a:fld>
            <a:endParaRPr lang="en-US" sz="1200" b="1">
              <a:cs typeface="+mn-cs"/>
            </a:endParaRPr>
          </a:p>
        </p:txBody>
      </p:sp>
      <p:sp>
        <p:nvSpPr>
          <p:cNvPr id="128" name="Text Placeholder 4">
            <a:extLst>
              <a:ext uri="{FF2B5EF4-FFF2-40B4-BE49-F238E27FC236}">
                <a16:creationId xmlns:a16="http://schemas.microsoft.com/office/drawing/2014/main" id="{69017A38-BD05-9346-8999-624083E9957E}"/>
              </a:ext>
            </a:extLst>
          </p:cNvPr>
          <p:cNvSpPr>
            <a:spLocks noGrp="1"/>
          </p:cNvSpPr>
          <p:nvPr>
            <p:custDataLst>
              <p:tags r:id="rId11"/>
            </p:custDataLst>
          </p:nvPr>
        </p:nvSpPr>
        <p:spPr bwMode="auto">
          <a:xfrm>
            <a:off x="7672388" y="1655763"/>
            <a:ext cx="295751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BC8CA2D1-FFC0-4DDF-9587-941655033DE4}" type="datetime'''''''''''''''''''''''''''Q''''''''''''''''''''''''''2'''">
              <a:rPr lang="en-US" altLang="en-US" sz="1200" b="1" smtClean="0">
                <a:cs typeface="+mn-cs"/>
              </a:rPr>
              <a:pPr lvl="0">
                <a:spcBef>
                  <a:spcPct val="0"/>
                </a:spcBef>
                <a:spcAft>
                  <a:spcPct val="0"/>
                </a:spcAft>
              </a:pPr>
              <a:t>Q2</a:t>
            </a:fld>
            <a:endParaRPr lang="en-US" sz="1200" b="1">
              <a:cs typeface="+mn-cs"/>
            </a:endParaRPr>
          </a:p>
        </p:txBody>
      </p:sp>
      <p:sp>
        <p:nvSpPr>
          <p:cNvPr id="138" name="Text Placeholder 4">
            <a:extLst>
              <a:ext uri="{FF2B5EF4-FFF2-40B4-BE49-F238E27FC236}">
                <a16:creationId xmlns:a16="http://schemas.microsoft.com/office/drawing/2014/main" id="{AA24822D-0AC3-FC55-9002-DCD045DF0B75}"/>
              </a:ext>
            </a:extLst>
          </p:cNvPr>
          <p:cNvSpPr>
            <a:spLocks noGrp="1"/>
          </p:cNvSpPr>
          <p:nvPr>
            <p:custDataLst>
              <p:tags r:id="rId12"/>
            </p:custDataLst>
          </p:nvPr>
        </p:nvSpPr>
        <p:spPr bwMode="auto">
          <a:xfrm>
            <a:off x="10629901" y="1655763"/>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2B7F866B-87F8-469E-B6E1-D29AC806C38E}" type="datetime'''''Q''3'''''''''''''''''''''''''''''">
              <a:rPr lang="en-US" altLang="en-US" sz="1200" b="1" smtClean="0">
                <a:cs typeface="+mn-cs"/>
              </a:rPr>
              <a:pPr lvl="0">
                <a:spcBef>
                  <a:spcPct val="0"/>
                </a:spcBef>
                <a:spcAft>
                  <a:spcPct val="0"/>
                </a:spcAft>
              </a:pPr>
              <a:t>Q3</a:t>
            </a:fld>
            <a:endParaRPr lang="en-US" sz="1200" b="1">
              <a:cs typeface="+mn-cs"/>
            </a:endParaRPr>
          </a:p>
        </p:txBody>
      </p:sp>
      <p:sp>
        <p:nvSpPr>
          <p:cNvPr id="83" name="Text Placeholder 4">
            <a:extLst>
              <a:ext uri="{FF2B5EF4-FFF2-40B4-BE49-F238E27FC236}">
                <a16:creationId xmlns:a16="http://schemas.microsoft.com/office/drawing/2014/main" id="{D3BB0573-4186-127D-8ACD-BB116B103ED6}"/>
              </a:ext>
            </a:extLst>
          </p:cNvPr>
          <p:cNvSpPr>
            <a:spLocks noGrp="1"/>
          </p:cNvSpPr>
          <p:nvPr>
            <p:custDataLst>
              <p:tags r:id="rId13"/>
            </p:custDataLst>
          </p:nvPr>
        </p:nvSpPr>
        <p:spPr bwMode="auto">
          <a:xfrm>
            <a:off x="5754688" y="1892300"/>
            <a:ext cx="909638"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1B9393D-6391-4641-9468-1060D1B60B23}" type="datetime'''''''''''''''''''''''''''''''''F''''e''''''''b'''''">
              <a:rPr lang="en-US" altLang="en-US" sz="1200" b="1" smtClean="0">
                <a:effectLst/>
                <a:cs typeface="+mn-cs"/>
              </a:rPr>
              <a:pPr lvl="0">
                <a:spcBef>
                  <a:spcPct val="0"/>
                </a:spcBef>
                <a:spcAft>
                  <a:spcPct val="0"/>
                </a:spcAft>
              </a:pPr>
              <a:t>Feb</a:t>
            </a:fld>
            <a:endParaRPr lang="en-US" sz="1200" b="1">
              <a:cs typeface="+mn-cs"/>
            </a:endParaRPr>
          </a:p>
        </p:txBody>
      </p:sp>
      <p:sp>
        <p:nvSpPr>
          <p:cNvPr id="84" name="Text Placeholder 4">
            <a:extLst>
              <a:ext uri="{FF2B5EF4-FFF2-40B4-BE49-F238E27FC236}">
                <a16:creationId xmlns:a16="http://schemas.microsoft.com/office/drawing/2014/main" id="{B7515A1C-546D-EB8B-351A-42F969E2513E}"/>
              </a:ext>
            </a:extLst>
          </p:cNvPr>
          <p:cNvSpPr>
            <a:spLocks noGrp="1"/>
          </p:cNvSpPr>
          <p:nvPr>
            <p:custDataLst>
              <p:tags r:id="rId14"/>
            </p:custDataLst>
          </p:nvPr>
        </p:nvSpPr>
        <p:spPr bwMode="auto">
          <a:xfrm>
            <a:off x="6664325" y="1892300"/>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8F2E445D-5811-4845-9588-AA2E924C923D}" type="datetime'''''''''''''''M''''''''''''''''a''''''''''''r'''''''''''''''">
              <a:rPr lang="en-US" altLang="en-US" sz="1200" b="1" smtClean="0">
                <a:cs typeface="+mn-cs"/>
              </a:rPr>
              <a:pPr lvl="0">
                <a:spcBef>
                  <a:spcPct val="0"/>
                </a:spcBef>
                <a:spcAft>
                  <a:spcPct val="0"/>
                </a:spcAft>
              </a:pPr>
              <a:t>Mar</a:t>
            </a:fld>
            <a:endParaRPr lang="en-US" sz="1200" b="1">
              <a:cs typeface="+mn-cs"/>
            </a:endParaRPr>
          </a:p>
        </p:txBody>
      </p:sp>
      <p:sp>
        <p:nvSpPr>
          <p:cNvPr id="90" name="Text Placeholder 4">
            <a:extLst>
              <a:ext uri="{FF2B5EF4-FFF2-40B4-BE49-F238E27FC236}">
                <a16:creationId xmlns:a16="http://schemas.microsoft.com/office/drawing/2014/main" id="{208EF424-2411-97FB-93B2-A570855AD55E}"/>
              </a:ext>
            </a:extLst>
          </p:cNvPr>
          <p:cNvSpPr>
            <a:spLocks noGrp="1"/>
          </p:cNvSpPr>
          <p:nvPr>
            <p:custDataLst>
              <p:tags r:id="rId15"/>
            </p:custDataLst>
          </p:nvPr>
        </p:nvSpPr>
        <p:spPr bwMode="auto">
          <a:xfrm>
            <a:off x="7672388" y="1892300"/>
            <a:ext cx="974725"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22D19FDB-AFEC-4FBA-8013-2B007393C6CD}" type="datetime'''''''''''''''Ap''''''''''''''r'''''''''''''''''">
              <a:rPr lang="en-US" altLang="en-US" sz="1200" b="1" smtClean="0">
                <a:cs typeface="+mn-cs"/>
              </a:rPr>
              <a:pPr lvl="0">
                <a:spcBef>
                  <a:spcPct val="0"/>
                </a:spcBef>
                <a:spcAft>
                  <a:spcPct val="0"/>
                </a:spcAft>
              </a:pPr>
              <a:t>Apr</a:t>
            </a:fld>
            <a:endParaRPr lang="en-US" sz="1200" b="1">
              <a:cs typeface="+mn-cs"/>
            </a:endParaRPr>
          </a:p>
        </p:txBody>
      </p:sp>
      <p:sp>
        <p:nvSpPr>
          <p:cNvPr id="134" name="Text Placeholder 4">
            <a:extLst>
              <a:ext uri="{FF2B5EF4-FFF2-40B4-BE49-F238E27FC236}">
                <a16:creationId xmlns:a16="http://schemas.microsoft.com/office/drawing/2014/main" id="{08D3BBF7-295B-BAD0-C781-723E1CC24472}"/>
              </a:ext>
            </a:extLst>
          </p:cNvPr>
          <p:cNvSpPr>
            <a:spLocks noGrp="1"/>
          </p:cNvSpPr>
          <p:nvPr>
            <p:custDataLst>
              <p:tags r:id="rId16"/>
            </p:custDataLst>
          </p:nvPr>
        </p:nvSpPr>
        <p:spPr bwMode="auto">
          <a:xfrm>
            <a:off x="8647113" y="1892300"/>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98AC88C-4A98-494C-A76D-C80AC574E163}" type="datetime'''''''''''''''M''ay'">
              <a:rPr lang="en-US" altLang="en-US" sz="1200" b="1" smtClean="0">
                <a:cs typeface="+mn-cs"/>
              </a:rPr>
              <a:pPr lvl="0">
                <a:spcBef>
                  <a:spcPct val="0"/>
                </a:spcBef>
                <a:spcAft>
                  <a:spcPct val="0"/>
                </a:spcAft>
              </a:pPr>
              <a:t>May</a:t>
            </a:fld>
            <a:endParaRPr lang="en-US" sz="1200" b="1">
              <a:cs typeface="+mn-cs"/>
            </a:endParaRPr>
          </a:p>
        </p:txBody>
      </p:sp>
      <p:sp>
        <p:nvSpPr>
          <p:cNvPr id="136" name="Text Placeholder 4">
            <a:extLst>
              <a:ext uri="{FF2B5EF4-FFF2-40B4-BE49-F238E27FC236}">
                <a16:creationId xmlns:a16="http://schemas.microsoft.com/office/drawing/2014/main" id="{E5697CF2-6CD0-3F71-B215-5AB791B2F635}"/>
              </a:ext>
            </a:extLst>
          </p:cNvPr>
          <p:cNvSpPr>
            <a:spLocks noGrp="1"/>
          </p:cNvSpPr>
          <p:nvPr>
            <p:custDataLst>
              <p:tags r:id="rId17"/>
            </p:custDataLst>
          </p:nvPr>
        </p:nvSpPr>
        <p:spPr bwMode="auto">
          <a:xfrm>
            <a:off x="9655175" y="1892300"/>
            <a:ext cx="974725"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A12A46E6-6AD6-444C-B063-17AE79DB1410}" type="datetime'''''J''''''''''''''''''''''''''''u''n'''">
              <a:rPr lang="en-US" altLang="en-US" sz="1200" b="1" smtClean="0">
                <a:cs typeface="+mn-cs"/>
              </a:rPr>
              <a:pPr lvl="0">
                <a:spcBef>
                  <a:spcPct val="0"/>
                </a:spcBef>
                <a:spcAft>
                  <a:spcPct val="0"/>
                </a:spcAft>
              </a:pPr>
              <a:t>Jun</a:t>
            </a:fld>
            <a:endParaRPr lang="en-US" sz="1200" b="1">
              <a:cs typeface="+mn-cs"/>
            </a:endParaRPr>
          </a:p>
        </p:txBody>
      </p:sp>
      <p:sp>
        <p:nvSpPr>
          <p:cNvPr id="137" name="Text Placeholder 4">
            <a:extLst>
              <a:ext uri="{FF2B5EF4-FFF2-40B4-BE49-F238E27FC236}">
                <a16:creationId xmlns:a16="http://schemas.microsoft.com/office/drawing/2014/main" id="{CCCCFFA4-B690-A9FE-AC27-F85F822BD90F}"/>
              </a:ext>
            </a:extLst>
          </p:cNvPr>
          <p:cNvSpPr>
            <a:spLocks noGrp="1"/>
          </p:cNvSpPr>
          <p:nvPr>
            <p:custDataLst>
              <p:tags r:id="rId18"/>
            </p:custDataLst>
          </p:nvPr>
        </p:nvSpPr>
        <p:spPr bwMode="auto">
          <a:xfrm>
            <a:off x="10629900" y="1892300"/>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E757D571-C5D9-441B-A6EC-77E3AA730126}" type="datetime'''''''''''''''''Ju''''''''''l'''''''''''''''''''''">
              <a:rPr lang="en-US" altLang="en-US" sz="1200" b="1" smtClean="0">
                <a:cs typeface="+mn-cs"/>
              </a:rPr>
              <a:pPr lvl="0">
                <a:spcBef>
                  <a:spcPct val="0"/>
                </a:spcBef>
                <a:spcAft>
                  <a:spcPct val="0"/>
                </a:spcAft>
              </a:pPr>
              <a:t>Jul</a:t>
            </a:fld>
            <a:endParaRPr lang="en-US" sz="1200" b="1">
              <a:cs typeface="+mn-cs"/>
            </a:endParaRPr>
          </a:p>
        </p:txBody>
      </p:sp>
      <p:cxnSp>
        <p:nvCxnSpPr>
          <p:cNvPr id="133" name="Straight Connector 132">
            <a:extLst>
              <a:ext uri="{FF2B5EF4-FFF2-40B4-BE49-F238E27FC236}">
                <a16:creationId xmlns:a16="http://schemas.microsoft.com/office/drawing/2014/main" id="{9520FFE2-830E-C0BD-A643-35E18D9FCC47}"/>
              </a:ext>
            </a:extLst>
          </p:cNvPr>
          <p:cNvCxnSpPr/>
          <p:nvPr>
            <p:custDataLst>
              <p:tags r:id="rId19"/>
            </p:custDataLst>
          </p:nvPr>
        </p:nvCxnSpPr>
        <p:spPr bwMode="auto">
          <a:xfrm flipH="1">
            <a:off x="5699125" y="1655763"/>
            <a:ext cx="59388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B0797784-949A-C4D2-DF81-84BC30D88DAF}"/>
              </a:ext>
            </a:extLst>
          </p:cNvPr>
          <p:cNvCxnSpPr/>
          <p:nvPr>
            <p:custDataLst>
              <p:tags r:id="rId20"/>
            </p:custDataLst>
          </p:nvPr>
        </p:nvCxnSpPr>
        <p:spPr bwMode="auto">
          <a:xfrm flipH="1">
            <a:off x="5699125" y="1892300"/>
            <a:ext cx="1973263"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E84E69F7-019F-EB84-B9C8-08804178A5D9}"/>
              </a:ext>
            </a:extLst>
          </p:cNvPr>
          <p:cNvCxnSpPr/>
          <p:nvPr>
            <p:custDataLst>
              <p:tags r:id="rId21"/>
            </p:custDataLst>
          </p:nvPr>
        </p:nvCxnSpPr>
        <p:spPr bwMode="auto">
          <a:xfrm flipH="1">
            <a:off x="7616825" y="1892300"/>
            <a:ext cx="301307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657E3118-80ED-FD56-021F-4C071BCB127B}"/>
              </a:ext>
            </a:extLst>
          </p:cNvPr>
          <p:cNvCxnSpPr/>
          <p:nvPr>
            <p:custDataLst>
              <p:tags r:id="rId22"/>
            </p:custDataLst>
          </p:nvPr>
        </p:nvCxnSpPr>
        <p:spPr bwMode="auto">
          <a:xfrm flipH="1">
            <a:off x="10574339" y="1892300"/>
            <a:ext cx="106362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9A1B82A1-8D18-481B-3EB2-435FE964AF24}"/>
              </a:ext>
            </a:extLst>
          </p:cNvPr>
          <p:cNvCxnSpPr/>
          <p:nvPr>
            <p:custDataLst>
              <p:tags r:id="rId23"/>
            </p:custDataLst>
          </p:nvPr>
        </p:nvCxnSpPr>
        <p:spPr bwMode="auto">
          <a:xfrm>
            <a:off x="5754688" y="2128838"/>
            <a:ext cx="0" cy="371316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FC9A4FEB-DDD3-CCDD-4573-9A94F159C5AE}"/>
              </a:ext>
            </a:extLst>
          </p:cNvPr>
          <p:cNvCxnSpPr/>
          <p:nvPr>
            <p:custDataLst>
              <p:tags r:id="rId24"/>
            </p:custDataLst>
          </p:nvPr>
        </p:nvCxnSpPr>
        <p:spPr bwMode="auto">
          <a:xfrm>
            <a:off x="11637963" y="2128838"/>
            <a:ext cx="0" cy="371316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56F99486-BB3C-AB8B-015E-780FA9B65D9F}"/>
              </a:ext>
            </a:extLst>
          </p:cNvPr>
          <p:cNvCxnSpPr/>
          <p:nvPr>
            <p:custDataLst>
              <p:tags r:id="rId25"/>
            </p:custDataLst>
          </p:nvPr>
        </p:nvCxnSpPr>
        <p:spPr bwMode="auto">
          <a:xfrm>
            <a:off x="10629900" y="2128838"/>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5E787F3C-5324-B2C4-5DCE-DA2A76B3D6B4}"/>
              </a:ext>
            </a:extLst>
          </p:cNvPr>
          <p:cNvCxnSpPr/>
          <p:nvPr>
            <p:custDataLst>
              <p:tags r:id="rId26"/>
            </p:custDataLst>
          </p:nvPr>
        </p:nvCxnSpPr>
        <p:spPr bwMode="auto">
          <a:xfrm>
            <a:off x="8647113" y="2128838"/>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81664CDA-7D85-0678-4A8B-C5B1A018832C}"/>
              </a:ext>
            </a:extLst>
          </p:cNvPr>
          <p:cNvCxnSpPr/>
          <p:nvPr>
            <p:custDataLst>
              <p:tags r:id="rId27"/>
            </p:custDataLst>
          </p:nvPr>
        </p:nvCxnSpPr>
        <p:spPr bwMode="auto">
          <a:xfrm>
            <a:off x="7672388" y="2128838"/>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18DB6E3E-A374-FB84-25ED-3E8E0CAFCE0F}"/>
              </a:ext>
            </a:extLst>
          </p:cNvPr>
          <p:cNvCxnSpPr/>
          <p:nvPr>
            <p:custDataLst>
              <p:tags r:id="rId28"/>
            </p:custDataLst>
          </p:nvPr>
        </p:nvCxnSpPr>
        <p:spPr bwMode="auto">
          <a:xfrm>
            <a:off x="6664325" y="2128838"/>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1" name="Straight Connector 160">
            <a:extLst>
              <a:ext uri="{FF2B5EF4-FFF2-40B4-BE49-F238E27FC236}">
                <a16:creationId xmlns:a16="http://schemas.microsoft.com/office/drawing/2014/main" id="{9179A8E9-9B67-3937-4F95-6773C109C2CD}"/>
              </a:ext>
            </a:extLst>
          </p:cNvPr>
          <p:cNvCxnSpPr/>
          <p:nvPr>
            <p:custDataLst>
              <p:tags r:id="rId29"/>
            </p:custDataLst>
          </p:nvPr>
        </p:nvCxnSpPr>
        <p:spPr bwMode="auto">
          <a:xfrm>
            <a:off x="5754688" y="5537200"/>
            <a:ext cx="588327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a16="http://schemas.microsoft.com/office/drawing/2014/main" id="{4BF0E3BA-691E-1130-528B-D218CE7B66D8}"/>
              </a:ext>
            </a:extLst>
          </p:cNvPr>
          <p:cNvCxnSpPr/>
          <p:nvPr>
            <p:custDataLst>
              <p:tags r:id="rId30"/>
            </p:custDataLst>
          </p:nvPr>
        </p:nvCxnSpPr>
        <p:spPr bwMode="auto">
          <a:xfrm>
            <a:off x="5754688" y="5232400"/>
            <a:ext cx="588327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9" name="Straight Connector 158">
            <a:extLst>
              <a:ext uri="{FF2B5EF4-FFF2-40B4-BE49-F238E27FC236}">
                <a16:creationId xmlns:a16="http://schemas.microsoft.com/office/drawing/2014/main" id="{33CDE175-316B-848A-A3E5-1164AC5B8FF9}"/>
              </a:ext>
            </a:extLst>
          </p:cNvPr>
          <p:cNvCxnSpPr/>
          <p:nvPr>
            <p:custDataLst>
              <p:tags r:id="rId31"/>
            </p:custDataLst>
          </p:nvPr>
        </p:nvCxnSpPr>
        <p:spPr bwMode="auto">
          <a:xfrm>
            <a:off x="5754688" y="4654550"/>
            <a:ext cx="588327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9C5E12BD-7C80-A468-F57A-C20FB59F9522}"/>
              </a:ext>
            </a:extLst>
          </p:cNvPr>
          <p:cNvCxnSpPr/>
          <p:nvPr>
            <p:custDataLst>
              <p:tags r:id="rId32"/>
            </p:custDataLst>
          </p:nvPr>
        </p:nvCxnSpPr>
        <p:spPr bwMode="auto">
          <a:xfrm>
            <a:off x="5754688" y="4076700"/>
            <a:ext cx="588327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7F3A1F5A-DCE5-9DF9-CE6D-4EB33F552C4E}"/>
              </a:ext>
            </a:extLst>
          </p:cNvPr>
          <p:cNvCxnSpPr/>
          <p:nvPr>
            <p:custDataLst>
              <p:tags r:id="rId33"/>
            </p:custDataLst>
          </p:nvPr>
        </p:nvCxnSpPr>
        <p:spPr bwMode="auto">
          <a:xfrm>
            <a:off x="5754688" y="5842000"/>
            <a:ext cx="5883275"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3C24697E-BE54-6698-6007-43CE1AEB7158}"/>
              </a:ext>
            </a:extLst>
          </p:cNvPr>
          <p:cNvCxnSpPr/>
          <p:nvPr>
            <p:custDataLst>
              <p:tags r:id="rId34"/>
            </p:custDataLst>
          </p:nvPr>
        </p:nvCxnSpPr>
        <p:spPr bwMode="gray">
          <a:xfrm>
            <a:off x="6762750" y="2128837"/>
            <a:ext cx="0" cy="3867150"/>
          </a:xfrm>
          <a:prstGeom prst="line">
            <a:avLst/>
          </a:prstGeom>
          <a:ln w="19050" cap="flat" cmpd="sng" algn="ctr">
            <a:solidFill>
              <a:schemeClr val="accent5"/>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8B0D24E7-B479-C3D5-FA5E-BF51F4A9888B}"/>
              </a:ext>
            </a:extLst>
          </p:cNvPr>
          <p:cNvCxnSpPr/>
          <p:nvPr>
            <p:custDataLst>
              <p:tags r:id="rId35"/>
            </p:custDataLst>
          </p:nvPr>
        </p:nvCxnSpPr>
        <p:spPr bwMode="gray">
          <a:xfrm>
            <a:off x="9655175" y="2128838"/>
            <a:ext cx="0" cy="3867150"/>
          </a:xfrm>
          <a:prstGeom prst="line">
            <a:avLst/>
          </a:prstGeom>
          <a:ln w="19050" cap="flat" cmpd="sng" algn="ctr">
            <a:solidFill>
              <a:schemeClr val="accent5"/>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58E8B35A-328A-BA45-4EC3-0B47493806C3}"/>
              </a:ext>
            </a:extLst>
          </p:cNvPr>
          <p:cNvCxnSpPr/>
          <p:nvPr>
            <p:custDataLst>
              <p:tags r:id="rId36"/>
            </p:custDataLst>
          </p:nvPr>
        </p:nvCxnSpPr>
        <p:spPr bwMode="gray">
          <a:xfrm>
            <a:off x="11637963" y="2128838"/>
            <a:ext cx="0" cy="3867150"/>
          </a:xfrm>
          <a:prstGeom prst="line">
            <a:avLst/>
          </a:prstGeom>
          <a:ln w="19050" cap="flat" cmpd="sng" algn="ctr">
            <a:solidFill>
              <a:schemeClr val="accent5"/>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A9C5E372-FF6B-AB5D-C45B-13BA8192DC01}"/>
              </a:ext>
            </a:extLst>
          </p:cNvPr>
          <p:cNvCxnSpPr/>
          <p:nvPr>
            <p:custDataLst>
              <p:tags r:id="rId37"/>
            </p:custDataLst>
          </p:nvPr>
        </p:nvCxnSpPr>
        <p:spPr bwMode="auto">
          <a:xfrm>
            <a:off x="5754688" y="2128838"/>
            <a:ext cx="5883275"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4" name="Oval 43">
            <a:extLst>
              <a:ext uri="{FF2B5EF4-FFF2-40B4-BE49-F238E27FC236}">
                <a16:creationId xmlns:a16="http://schemas.microsoft.com/office/drawing/2014/main" id="{452E4641-54AA-376F-D2D1-C094ED0DCA4C}"/>
              </a:ext>
            </a:extLst>
          </p:cNvPr>
          <p:cNvSpPr/>
          <p:nvPr>
            <p:custDataLst>
              <p:tags r:id="rId38"/>
            </p:custDataLst>
          </p:nvPr>
        </p:nvSpPr>
        <p:spPr bwMode="gray">
          <a:xfrm>
            <a:off x="8753475" y="4411043"/>
            <a:ext cx="177800" cy="177800"/>
          </a:xfrm>
          <a:prstGeom prst="ellips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265" name="Diamond 264">
            <a:extLst>
              <a:ext uri="{FF2B5EF4-FFF2-40B4-BE49-F238E27FC236}">
                <a16:creationId xmlns:a16="http://schemas.microsoft.com/office/drawing/2014/main" id="{77EFAC83-9A46-6A0D-A0A8-708246C2C915}"/>
              </a:ext>
            </a:extLst>
          </p:cNvPr>
          <p:cNvSpPr/>
          <p:nvPr>
            <p:custDataLst>
              <p:tags r:id="rId39"/>
            </p:custDataLst>
          </p:nvPr>
        </p:nvSpPr>
        <p:spPr bwMode="gray">
          <a:xfrm>
            <a:off x="9339263" y="5287963"/>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3" name="Isosceles Triangle 2">
            <a:extLst>
              <a:ext uri="{FF2B5EF4-FFF2-40B4-BE49-F238E27FC236}">
                <a16:creationId xmlns:a16="http://schemas.microsoft.com/office/drawing/2014/main" id="{416B804C-EE13-74AA-B884-FC204FD48C30}"/>
              </a:ext>
            </a:extLst>
          </p:cNvPr>
          <p:cNvSpPr/>
          <p:nvPr>
            <p:custDataLst>
              <p:tags r:id="rId40"/>
            </p:custDataLst>
          </p:nvPr>
        </p:nvSpPr>
        <p:spPr bwMode="gray">
          <a:xfrm>
            <a:off x="11549063" y="5907088"/>
            <a:ext cx="177800" cy="177800"/>
          </a:xfrm>
          <a:prstGeom prst="triangle">
            <a:avLst/>
          </a:prstGeom>
          <a:solidFill>
            <a:schemeClr val="accent5"/>
          </a:solidFill>
          <a:ln w="9525" cap="sq" cmpd="sng" algn="ctr">
            <a:solidFill>
              <a:schemeClr val="accent5"/>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38" name="Oval 37">
            <a:extLst>
              <a:ext uri="{FF2B5EF4-FFF2-40B4-BE49-F238E27FC236}">
                <a16:creationId xmlns:a16="http://schemas.microsoft.com/office/drawing/2014/main" id="{A18BF457-9782-E16F-CAD7-1E6C5FE3FF32}"/>
              </a:ext>
            </a:extLst>
          </p:cNvPr>
          <p:cNvSpPr/>
          <p:nvPr>
            <p:custDataLst>
              <p:tags r:id="rId41"/>
            </p:custDataLst>
          </p:nvPr>
        </p:nvSpPr>
        <p:spPr bwMode="gray">
          <a:xfrm>
            <a:off x="8266113" y="4132263"/>
            <a:ext cx="177800" cy="177800"/>
          </a:xfrm>
          <a:prstGeom prst="ellips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267" name="Oval 266">
            <a:extLst>
              <a:ext uri="{FF2B5EF4-FFF2-40B4-BE49-F238E27FC236}">
                <a16:creationId xmlns:a16="http://schemas.microsoft.com/office/drawing/2014/main" id="{D4818A42-83F8-B369-328B-DED17E321882}"/>
              </a:ext>
            </a:extLst>
          </p:cNvPr>
          <p:cNvSpPr/>
          <p:nvPr>
            <p:custDataLst>
              <p:tags r:id="rId42"/>
            </p:custDataLst>
          </p:nvPr>
        </p:nvSpPr>
        <p:spPr bwMode="gray">
          <a:xfrm>
            <a:off x="9566275" y="5592763"/>
            <a:ext cx="177800" cy="177800"/>
          </a:xfrm>
          <a:prstGeom prst="ellipse">
            <a:avLst/>
          </a:prstGeom>
          <a:solidFill>
            <a:srgbClr val="FFFFFF"/>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27" name="Diamond 26">
            <a:extLst>
              <a:ext uri="{FF2B5EF4-FFF2-40B4-BE49-F238E27FC236}">
                <a16:creationId xmlns:a16="http://schemas.microsoft.com/office/drawing/2014/main" id="{75C488C4-95FD-78C4-A07E-5139D8DDAE99}"/>
              </a:ext>
            </a:extLst>
          </p:cNvPr>
          <p:cNvSpPr/>
          <p:nvPr>
            <p:custDataLst>
              <p:tags r:id="rId43"/>
            </p:custDataLst>
          </p:nvPr>
        </p:nvSpPr>
        <p:spPr bwMode="gray">
          <a:xfrm>
            <a:off x="7616825" y="4710113"/>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22" name="Isosceles Triangle 21">
            <a:extLst>
              <a:ext uri="{FF2B5EF4-FFF2-40B4-BE49-F238E27FC236}">
                <a16:creationId xmlns:a16="http://schemas.microsoft.com/office/drawing/2014/main" id="{9FCC1AAC-7A08-E7CB-CC72-5124FC61CD5F}"/>
              </a:ext>
            </a:extLst>
          </p:cNvPr>
          <p:cNvSpPr/>
          <p:nvPr>
            <p:custDataLst>
              <p:tags r:id="rId44"/>
            </p:custDataLst>
          </p:nvPr>
        </p:nvSpPr>
        <p:spPr bwMode="gray">
          <a:xfrm>
            <a:off x="9566275" y="5907088"/>
            <a:ext cx="177800" cy="177800"/>
          </a:xfrm>
          <a:prstGeom prst="triangle">
            <a:avLst/>
          </a:prstGeom>
          <a:solidFill>
            <a:schemeClr val="accent5"/>
          </a:solidFill>
          <a:ln w="9525" cap="sq" cmpd="sng" algn="ctr">
            <a:solidFill>
              <a:schemeClr val="accent5"/>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31" name="Oval 30">
            <a:extLst>
              <a:ext uri="{FF2B5EF4-FFF2-40B4-BE49-F238E27FC236}">
                <a16:creationId xmlns:a16="http://schemas.microsoft.com/office/drawing/2014/main" id="{DE954AB8-EACE-CD42-F2C5-91F5CF6F0083}"/>
              </a:ext>
            </a:extLst>
          </p:cNvPr>
          <p:cNvSpPr/>
          <p:nvPr>
            <p:custDataLst>
              <p:tags r:id="rId45"/>
            </p:custDataLst>
          </p:nvPr>
        </p:nvSpPr>
        <p:spPr bwMode="gray">
          <a:xfrm>
            <a:off x="8039100" y="4132263"/>
            <a:ext cx="177800" cy="177800"/>
          </a:xfrm>
          <a:prstGeom prst="ellips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42" name="Diamond 41">
            <a:extLst>
              <a:ext uri="{FF2B5EF4-FFF2-40B4-BE49-F238E27FC236}">
                <a16:creationId xmlns:a16="http://schemas.microsoft.com/office/drawing/2014/main" id="{9FFF94DD-B18A-0A5F-9703-61A941F11845}"/>
              </a:ext>
            </a:extLst>
          </p:cNvPr>
          <p:cNvSpPr/>
          <p:nvPr>
            <p:custDataLst>
              <p:tags r:id="rId46"/>
            </p:custDataLst>
          </p:nvPr>
        </p:nvSpPr>
        <p:spPr bwMode="gray">
          <a:xfrm>
            <a:off x="8948738" y="5287963"/>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85" name="Isosceles Triangle 184">
            <a:extLst>
              <a:ext uri="{FF2B5EF4-FFF2-40B4-BE49-F238E27FC236}">
                <a16:creationId xmlns:a16="http://schemas.microsoft.com/office/drawing/2014/main" id="{9FCBBB72-28F4-5747-9FD2-4685534C1DC3}"/>
              </a:ext>
            </a:extLst>
          </p:cNvPr>
          <p:cNvSpPr/>
          <p:nvPr>
            <p:custDataLst>
              <p:tags r:id="rId47"/>
            </p:custDataLst>
          </p:nvPr>
        </p:nvSpPr>
        <p:spPr bwMode="gray">
          <a:xfrm>
            <a:off x="7518400" y="3552825"/>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261" name="Diamond 260">
            <a:extLst>
              <a:ext uri="{FF2B5EF4-FFF2-40B4-BE49-F238E27FC236}">
                <a16:creationId xmlns:a16="http://schemas.microsoft.com/office/drawing/2014/main" id="{A2724280-17A8-00D5-EDAD-404D9E8628FD}"/>
              </a:ext>
            </a:extLst>
          </p:cNvPr>
          <p:cNvSpPr/>
          <p:nvPr>
            <p:custDataLst>
              <p:tags r:id="rId48"/>
            </p:custDataLst>
          </p:nvPr>
        </p:nvSpPr>
        <p:spPr bwMode="gray">
          <a:xfrm>
            <a:off x="6705600" y="4710113"/>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89" name="Isosceles Triangle 188">
            <a:extLst>
              <a:ext uri="{FF2B5EF4-FFF2-40B4-BE49-F238E27FC236}">
                <a16:creationId xmlns:a16="http://schemas.microsoft.com/office/drawing/2014/main" id="{F14A997A-3D21-73D7-E42D-A30A27412EB6}"/>
              </a:ext>
            </a:extLst>
          </p:cNvPr>
          <p:cNvSpPr/>
          <p:nvPr>
            <p:custDataLst>
              <p:tags r:id="rId49"/>
            </p:custDataLst>
          </p:nvPr>
        </p:nvSpPr>
        <p:spPr bwMode="gray">
          <a:xfrm>
            <a:off x="7745413" y="3827463"/>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83" name="Isosceles Triangle 182">
            <a:extLst>
              <a:ext uri="{FF2B5EF4-FFF2-40B4-BE49-F238E27FC236}">
                <a16:creationId xmlns:a16="http://schemas.microsoft.com/office/drawing/2014/main" id="{CE202DAD-3298-687E-0CF5-89DD45395849}"/>
              </a:ext>
            </a:extLst>
          </p:cNvPr>
          <p:cNvSpPr/>
          <p:nvPr>
            <p:custDataLst>
              <p:tags r:id="rId50"/>
            </p:custDataLst>
          </p:nvPr>
        </p:nvSpPr>
        <p:spPr bwMode="gray">
          <a:xfrm>
            <a:off x="7291388" y="3279775"/>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263" name="Diamond 262">
            <a:extLst>
              <a:ext uri="{FF2B5EF4-FFF2-40B4-BE49-F238E27FC236}">
                <a16:creationId xmlns:a16="http://schemas.microsoft.com/office/drawing/2014/main" id="{686448A3-DBCB-BE23-9DA9-33AF2993D091}"/>
              </a:ext>
            </a:extLst>
          </p:cNvPr>
          <p:cNvSpPr/>
          <p:nvPr>
            <p:custDataLst>
              <p:tags r:id="rId51"/>
            </p:custDataLst>
          </p:nvPr>
        </p:nvSpPr>
        <p:spPr bwMode="gray">
          <a:xfrm>
            <a:off x="8753475" y="4984750"/>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81" name="Isosceles Triangle 180">
            <a:extLst>
              <a:ext uri="{FF2B5EF4-FFF2-40B4-BE49-F238E27FC236}">
                <a16:creationId xmlns:a16="http://schemas.microsoft.com/office/drawing/2014/main" id="{17AA1629-CD85-5523-24B9-F65E504E3A4E}"/>
              </a:ext>
            </a:extLst>
          </p:cNvPr>
          <p:cNvSpPr/>
          <p:nvPr>
            <p:custDataLst>
              <p:tags r:id="rId52"/>
            </p:custDataLst>
          </p:nvPr>
        </p:nvSpPr>
        <p:spPr bwMode="gray">
          <a:xfrm>
            <a:off x="6835775" y="3005138"/>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25" name="Oval 24">
            <a:extLst>
              <a:ext uri="{FF2B5EF4-FFF2-40B4-BE49-F238E27FC236}">
                <a16:creationId xmlns:a16="http://schemas.microsoft.com/office/drawing/2014/main" id="{72AECEFE-7784-84D9-FDEB-D7237604E212}"/>
              </a:ext>
            </a:extLst>
          </p:cNvPr>
          <p:cNvSpPr/>
          <p:nvPr>
            <p:custDataLst>
              <p:tags r:id="rId53"/>
            </p:custDataLst>
          </p:nvPr>
        </p:nvSpPr>
        <p:spPr bwMode="gray">
          <a:xfrm>
            <a:off x="8201025" y="5592763"/>
            <a:ext cx="177800" cy="177800"/>
          </a:xfrm>
          <a:prstGeom prst="ellipse">
            <a:avLst/>
          </a:prstGeom>
          <a:solidFill>
            <a:srgbClr val="FFFFFF"/>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78" name="Isosceles Triangle 177">
            <a:extLst>
              <a:ext uri="{FF2B5EF4-FFF2-40B4-BE49-F238E27FC236}">
                <a16:creationId xmlns:a16="http://schemas.microsoft.com/office/drawing/2014/main" id="{229878E0-D7B4-0268-FB07-1752CDDB9EBD}"/>
              </a:ext>
            </a:extLst>
          </p:cNvPr>
          <p:cNvSpPr/>
          <p:nvPr>
            <p:custDataLst>
              <p:tags r:id="rId54"/>
            </p:custDataLst>
          </p:nvPr>
        </p:nvSpPr>
        <p:spPr bwMode="gray">
          <a:xfrm>
            <a:off x="6445250" y="2732088"/>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74" name="Isosceles Triangle 173">
            <a:extLst>
              <a:ext uri="{FF2B5EF4-FFF2-40B4-BE49-F238E27FC236}">
                <a16:creationId xmlns:a16="http://schemas.microsoft.com/office/drawing/2014/main" id="{C4A97F3D-AEC8-D1BC-9CCF-C4A6CC0AA725}"/>
              </a:ext>
            </a:extLst>
          </p:cNvPr>
          <p:cNvSpPr/>
          <p:nvPr>
            <p:custDataLst>
              <p:tags r:id="rId55"/>
            </p:custDataLst>
          </p:nvPr>
        </p:nvSpPr>
        <p:spPr bwMode="gray">
          <a:xfrm>
            <a:off x="6251575" y="2457450"/>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6" name="Isosceles Triangle 5">
            <a:extLst>
              <a:ext uri="{FF2B5EF4-FFF2-40B4-BE49-F238E27FC236}">
                <a16:creationId xmlns:a16="http://schemas.microsoft.com/office/drawing/2014/main" id="{A04A9F8D-B962-212F-8A53-C939271E94E6}"/>
              </a:ext>
            </a:extLst>
          </p:cNvPr>
          <p:cNvSpPr/>
          <p:nvPr>
            <p:custDataLst>
              <p:tags r:id="rId56"/>
            </p:custDataLst>
          </p:nvPr>
        </p:nvSpPr>
        <p:spPr bwMode="gray">
          <a:xfrm>
            <a:off x="6673850" y="5907088"/>
            <a:ext cx="177800" cy="177800"/>
          </a:xfrm>
          <a:prstGeom prst="triangle">
            <a:avLst/>
          </a:prstGeom>
          <a:solidFill>
            <a:schemeClr val="accent5"/>
          </a:solidFill>
          <a:ln w="9525" cap="sq" cmpd="sng" algn="ctr">
            <a:solidFill>
              <a:schemeClr val="accent5"/>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72" name="Isosceles Triangle 171">
            <a:extLst>
              <a:ext uri="{FF2B5EF4-FFF2-40B4-BE49-F238E27FC236}">
                <a16:creationId xmlns:a16="http://schemas.microsoft.com/office/drawing/2014/main" id="{0F109413-4C69-ABCF-1144-7A1CA3317CEC}"/>
              </a:ext>
            </a:extLst>
          </p:cNvPr>
          <p:cNvSpPr/>
          <p:nvPr>
            <p:custDataLst>
              <p:tags r:id="rId57"/>
            </p:custDataLst>
          </p:nvPr>
        </p:nvSpPr>
        <p:spPr bwMode="gray">
          <a:xfrm>
            <a:off x="6022975" y="2184400"/>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91" name="Oval 190">
            <a:extLst>
              <a:ext uri="{FF2B5EF4-FFF2-40B4-BE49-F238E27FC236}">
                <a16:creationId xmlns:a16="http://schemas.microsoft.com/office/drawing/2014/main" id="{BFDD1F37-2E02-E91D-24E6-95766830C3D8}"/>
              </a:ext>
            </a:extLst>
          </p:cNvPr>
          <p:cNvSpPr/>
          <p:nvPr>
            <p:custDataLst>
              <p:tags r:id="rId58"/>
            </p:custDataLst>
          </p:nvPr>
        </p:nvSpPr>
        <p:spPr bwMode="gray">
          <a:xfrm>
            <a:off x="6900863" y="4132263"/>
            <a:ext cx="177800" cy="177800"/>
          </a:xfrm>
          <a:prstGeom prst="ellips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40" name="Diamond 39">
            <a:extLst>
              <a:ext uri="{FF2B5EF4-FFF2-40B4-BE49-F238E27FC236}">
                <a16:creationId xmlns:a16="http://schemas.microsoft.com/office/drawing/2014/main" id="{F8120519-E244-0FB7-7116-5645C256E417}"/>
              </a:ext>
            </a:extLst>
          </p:cNvPr>
          <p:cNvSpPr/>
          <p:nvPr>
            <p:custDataLst>
              <p:tags r:id="rId59"/>
            </p:custDataLst>
          </p:nvPr>
        </p:nvSpPr>
        <p:spPr bwMode="gray">
          <a:xfrm>
            <a:off x="8428038" y="5287963"/>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cxnSp>
        <p:nvCxnSpPr>
          <p:cNvPr id="34" name="LineBasicDefault 19">
            <a:extLst>
              <a:ext uri="{FF2B5EF4-FFF2-40B4-BE49-F238E27FC236}">
                <a16:creationId xmlns:a16="http://schemas.microsoft.com/office/drawing/2014/main" id="{5872F154-506F-7B54-CC0A-F419DE872D22}"/>
              </a:ext>
            </a:extLst>
          </p:cNvPr>
          <p:cNvCxnSpPr>
            <a:cxnSpLocks/>
          </p:cNvCxnSpPr>
          <p:nvPr>
            <p:custDataLst>
              <p:tags r:id="rId60"/>
            </p:custDataLst>
          </p:nvPr>
        </p:nvCxnSpPr>
        <p:spPr>
          <a:xfrm>
            <a:off x="554735" y="2128839"/>
            <a:ext cx="5232613" cy="0"/>
          </a:xfrm>
          <a:prstGeom prst="straightConnector1">
            <a:avLst/>
          </a:prstGeom>
          <a:ln w="190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2" name="LineBasicDefault 19">
            <a:extLst>
              <a:ext uri="{FF2B5EF4-FFF2-40B4-BE49-F238E27FC236}">
                <a16:creationId xmlns:a16="http://schemas.microsoft.com/office/drawing/2014/main" id="{F996F348-C75F-0631-98EC-05C2D10EA378}"/>
              </a:ext>
            </a:extLst>
          </p:cNvPr>
          <p:cNvCxnSpPr>
            <a:cxnSpLocks/>
          </p:cNvCxnSpPr>
          <p:nvPr>
            <p:custDataLst>
              <p:tags r:id="rId61"/>
            </p:custDataLst>
          </p:nvPr>
        </p:nvCxnSpPr>
        <p:spPr>
          <a:xfrm>
            <a:off x="554735" y="5841471"/>
            <a:ext cx="5232613" cy="0"/>
          </a:xfrm>
          <a:prstGeom prst="straightConnector1">
            <a:avLst/>
          </a:prstGeom>
          <a:ln w="190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5" name="GreyLineSeparatorDefault 165">
            <a:extLst>
              <a:ext uri="{FF2B5EF4-FFF2-40B4-BE49-F238E27FC236}">
                <a16:creationId xmlns:a16="http://schemas.microsoft.com/office/drawing/2014/main" id="{A035F2AE-F0DF-92EC-B74E-11E5B68E0623}"/>
              </a:ext>
            </a:extLst>
          </p:cNvPr>
          <p:cNvCxnSpPr>
            <a:cxnSpLocks/>
          </p:cNvCxnSpPr>
          <p:nvPr>
            <p:custDataLst>
              <p:tags r:id="rId62"/>
            </p:custDataLst>
          </p:nvPr>
        </p:nvCxnSpPr>
        <p:spPr>
          <a:xfrm>
            <a:off x="554736" y="4078943"/>
            <a:ext cx="5199950" cy="0"/>
          </a:xfrm>
          <a:prstGeom prst="straightConnector1">
            <a:avLst/>
          </a:prstGeom>
          <a:ln w="9525"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8" name="GreyLineSeparatorDefault 165">
            <a:extLst>
              <a:ext uri="{FF2B5EF4-FFF2-40B4-BE49-F238E27FC236}">
                <a16:creationId xmlns:a16="http://schemas.microsoft.com/office/drawing/2014/main" id="{96292BBD-7ADD-9461-8703-21DEBBD67BAB}"/>
              </a:ext>
            </a:extLst>
          </p:cNvPr>
          <p:cNvCxnSpPr>
            <a:cxnSpLocks/>
          </p:cNvCxnSpPr>
          <p:nvPr>
            <p:custDataLst>
              <p:tags r:id="rId63"/>
            </p:custDataLst>
          </p:nvPr>
        </p:nvCxnSpPr>
        <p:spPr>
          <a:xfrm>
            <a:off x="554736" y="4658914"/>
            <a:ext cx="5199950" cy="0"/>
          </a:xfrm>
          <a:prstGeom prst="straightConnector1">
            <a:avLst/>
          </a:prstGeom>
          <a:ln w="9525"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9" name="GreyLineSeparatorDefault 165">
            <a:extLst>
              <a:ext uri="{FF2B5EF4-FFF2-40B4-BE49-F238E27FC236}">
                <a16:creationId xmlns:a16="http://schemas.microsoft.com/office/drawing/2014/main" id="{F52B252E-FDCC-9135-0957-95FBA592DF73}"/>
              </a:ext>
            </a:extLst>
          </p:cNvPr>
          <p:cNvCxnSpPr>
            <a:cxnSpLocks/>
          </p:cNvCxnSpPr>
          <p:nvPr>
            <p:custDataLst>
              <p:tags r:id="rId64"/>
            </p:custDataLst>
          </p:nvPr>
        </p:nvCxnSpPr>
        <p:spPr>
          <a:xfrm>
            <a:off x="554736" y="5234655"/>
            <a:ext cx="5199950" cy="0"/>
          </a:xfrm>
          <a:prstGeom prst="straightConnector1">
            <a:avLst/>
          </a:prstGeom>
          <a:ln w="9525"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0" name="GreyLineSeparatorDefault 165">
            <a:extLst>
              <a:ext uri="{FF2B5EF4-FFF2-40B4-BE49-F238E27FC236}">
                <a16:creationId xmlns:a16="http://schemas.microsoft.com/office/drawing/2014/main" id="{8E3A18BA-8CC9-B26E-4893-752A0C76D2FB}"/>
              </a:ext>
            </a:extLst>
          </p:cNvPr>
          <p:cNvCxnSpPr>
            <a:cxnSpLocks/>
          </p:cNvCxnSpPr>
          <p:nvPr>
            <p:custDataLst>
              <p:tags r:id="rId65"/>
            </p:custDataLst>
          </p:nvPr>
        </p:nvCxnSpPr>
        <p:spPr>
          <a:xfrm>
            <a:off x="554736" y="5539537"/>
            <a:ext cx="5199950" cy="0"/>
          </a:xfrm>
          <a:prstGeom prst="straightConnector1">
            <a:avLst/>
          </a:prstGeom>
          <a:ln w="9525"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882604F4-CE9E-AC9E-124C-EF95C861E9D9}"/>
              </a:ext>
            </a:extLst>
          </p:cNvPr>
          <p:cNvSpPr txBox="1">
            <a:spLocks/>
          </p:cNvSpPr>
          <p:nvPr>
            <p:custDataLst>
              <p:tags r:id="rId66"/>
            </p:custDataLst>
          </p:nvPr>
        </p:nvSpPr>
        <p:spPr>
          <a:xfrm>
            <a:off x="6232467" y="2153893"/>
            <a:ext cx="501951"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chemeClr val="tx1"/>
                </a:solidFill>
              </a:rPr>
              <a:t>Workshop </a:t>
            </a:r>
            <a:r>
              <a:rPr lang="en-US" sz="800" b="0">
                <a:solidFill>
                  <a:schemeClr val="tx1"/>
                </a:solidFill>
              </a:rPr>
              <a:t>#2 Feb 12</a:t>
            </a:r>
          </a:p>
        </p:txBody>
      </p:sp>
      <p:sp>
        <p:nvSpPr>
          <p:cNvPr id="180" name="TextBox 179">
            <a:extLst>
              <a:ext uri="{FF2B5EF4-FFF2-40B4-BE49-F238E27FC236}">
                <a16:creationId xmlns:a16="http://schemas.microsoft.com/office/drawing/2014/main" id="{C5D1F391-AB51-0D73-0817-6DA81AE72B2B}"/>
              </a:ext>
            </a:extLst>
          </p:cNvPr>
          <p:cNvSpPr txBox="1">
            <a:spLocks/>
          </p:cNvSpPr>
          <p:nvPr>
            <p:custDataLst>
              <p:tags r:id="rId67"/>
            </p:custDataLst>
          </p:nvPr>
        </p:nvSpPr>
        <p:spPr>
          <a:xfrm>
            <a:off x="7023099" y="2968039"/>
            <a:ext cx="56561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chemeClr val="tx1"/>
                </a:solidFill>
              </a:rPr>
              <a:t>Workshop </a:t>
            </a:r>
            <a:r>
              <a:rPr lang="en-US" sz="800" b="0">
                <a:solidFill>
                  <a:schemeClr val="tx1"/>
                </a:solidFill>
              </a:rPr>
              <a:t>#4 Mar 10</a:t>
            </a:r>
            <a:endParaRPr lang="en-US" sz="800" b="0" i="1">
              <a:solidFill>
                <a:schemeClr val="tx1"/>
              </a:solidFill>
            </a:endParaRPr>
          </a:p>
        </p:txBody>
      </p:sp>
      <p:sp>
        <p:nvSpPr>
          <p:cNvPr id="184" name="TextBox 183">
            <a:extLst>
              <a:ext uri="{FF2B5EF4-FFF2-40B4-BE49-F238E27FC236}">
                <a16:creationId xmlns:a16="http://schemas.microsoft.com/office/drawing/2014/main" id="{3A6A4834-5CC3-CFA5-A968-B7CE7FAFBCCE}"/>
              </a:ext>
            </a:extLst>
          </p:cNvPr>
          <p:cNvSpPr txBox="1">
            <a:spLocks/>
          </p:cNvSpPr>
          <p:nvPr>
            <p:custDataLst>
              <p:tags r:id="rId68"/>
            </p:custDataLst>
          </p:nvPr>
        </p:nvSpPr>
        <p:spPr>
          <a:xfrm>
            <a:off x="7474813" y="3223509"/>
            <a:ext cx="56561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chemeClr val="tx1"/>
                </a:solidFill>
              </a:rPr>
              <a:t>Workshop </a:t>
            </a:r>
            <a:r>
              <a:rPr lang="en-US" sz="800" b="0">
                <a:solidFill>
                  <a:schemeClr val="tx1"/>
                </a:solidFill>
              </a:rPr>
              <a:t>#5 Mar 24</a:t>
            </a:r>
            <a:endParaRPr lang="en-US" sz="800" b="0" i="1">
              <a:solidFill>
                <a:schemeClr val="tx1"/>
              </a:solidFill>
            </a:endParaRPr>
          </a:p>
        </p:txBody>
      </p:sp>
      <p:sp>
        <p:nvSpPr>
          <p:cNvPr id="186" name="TextBox 185">
            <a:extLst>
              <a:ext uri="{FF2B5EF4-FFF2-40B4-BE49-F238E27FC236}">
                <a16:creationId xmlns:a16="http://schemas.microsoft.com/office/drawing/2014/main" id="{A57390CD-4FEA-46D8-D6F0-F0ADE852DE70}"/>
              </a:ext>
            </a:extLst>
          </p:cNvPr>
          <p:cNvSpPr txBox="1">
            <a:spLocks/>
          </p:cNvSpPr>
          <p:nvPr>
            <p:custDataLst>
              <p:tags r:id="rId69"/>
            </p:custDataLst>
          </p:nvPr>
        </p:nvSpPr>
        <p:spPr>
          <a:xfrm>
            <a:off x="7719270" y="3500324"/>
            <a:ext cx="56561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chemeClr val="tx1"/>
                </a:solidFill>
              </a:rPr>
              <a:t>Workshop </a:t>
            </a:r>
            <a:r>
              <a:rPr lang="en-US" sz="800" b="0">
                <a:solidFill>
                  <a:schemeClr val="tx1"/>
                </a:solidFill>
              </a:rPr>
              <a:t>#6 Mar 30</a:t>
            </a:r>
            <a:endParaRPr lang="en-US" sz="800" b="0" i="1">
              <a:solidFill>
                <a:schemeClr val="tx1"/>
              </a:solidFill>
            </a:endParaRPr>
          </a:p>
        </p:txBody>
      </p:sp>
      <p:sp>
        <p:nvSpPr>
          <p:cNvPr id="256" name="TextBox 255">
            <a:extLst>
              <a:ext uri="{FF2B5EF4-FFF2-40B4-BE49-F238E27FC236}">
                <a16:creationId xmlns:a16="http://schemas.microsoft.com/office/drawing/2014/main" id="{0B918CB3-3104-A324-F079-B129E57822CD}"/>
              </a:ext>
            </a:extLst>
          </p:cNvPr>
          <p:cNvSpPr txBox="1">
            <a:spLocks/>
          </p:cNvSpPr>
          <p:nvPr>
            <p:custDataLst>
              <p:tags r:id="rId70"/>
            </p:custDataLst>
          </p:nvPr>
        </p:nvSpPr>
        <p:spPr>
          <a:xfrm>
            <a:off x="6267886" y="4107644"/>
            <a:ext cx="61568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PRS Update </a:t>
            </a:r>
            <a:r>
              <a:rPr lang="en-US" sz="800" b="0">
                <a:solidFill>
                  <a:schemeClr val="tx1"/>
                </a:solidFill>
              </a:rPr>
              <a:t>3/11</a:t>
            </a:r>
          </a:p>
        </p:txBody>
      </p:sp>
      <p:sp>
        <p:nvSpPr>
          <p:cNvPr id="262" name="TextBox 261">
            <a:extLst>
              <a:ext uri="{FF2B5EF4-FFF2-40B4-BE49-F238E27FC236}">
                <a16:creationId xmlns:a16="http://schemas.microsoft.com/office/drawing/2014/main" id="{6CD86FDA-D626-1D66-E988-868FD4E5F44B}"/>
              </a:ext>
            </a:extLst>
          </p:cNvPr>
          <p:cNvSpPr txBox="1">
            <a:spLocks/>
          </p:cNvSpPr>
          <p:nvPr>
            <p:custDataLst>
              <p:tags r:id="rId71"/>
            </p:custDataLst>
          </p:nvPr>
        </p:nvSpPr>
        <p:spPr>
          <a:xfrm>
            <a:off x="6936527" y="4679888"/>
            <a:ext cx="61568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ROS Update </a:t>
            </a:r>
            <a:r>
              <a:rPr lang="en-US" sz="800" b="0">
                <a:solidFill>
                  <a:schemeClr val="tx1"/>
                </a:solidFill>
              </a:rPr>
              <a:t>3/5</a:t>
            </a:r>
          </a:p>
        </p:txBody>
      </p:sp>
      <p:sp>
        <p:nvSpPr>
          <p:cNvPr id="264" name="TextBox 263">
            <a:extLst>
              <a:ext uri="{FF2B5EF4-FFF2-40B4-BE49-F238E27FC236}">
                <a16:creationId xmlns:a16="http://schemas.microsoft.com/office/drawing/2014/main" id="{71D2FD71-73ED-E7CF-C2B3-84F0C3949AED}"/>
              </a:ext>
            </a:extLst>
          </p:cNvPr>
          <p:cNvSpPr txBox="1">
            <a:spLocks/>
          </p:cNvSpPr>
          <p:nvPr>
            <p:custDataLst>
              <p:tags r:id="rId72"/>
            </p:custDataLst>
          </p:nvPr>
        </p:nvSpPr>
        <p:spPr>
          <a:xfrm>
            <a:off x="8978787" y="4960423"/>
            <a:ext cx="500062" cy="246221"/>
          </a:xfrm>
          <a:prstGeom prst="rect">
            <a:avLst/>
          </a:prstGeom>
          <a:solidFill>
            <a:schemeClr val="bg2"/>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ROS Vote </a:t>
            </a:r>
            <a:r>
              <a:rPr lang="en-US" sz="800" b="0">
                <a:solidFill>
                  <a:schemeClr val="tx1"/>
                </a:solidFill>
              </a:rPr>
              <a:t>5/7</a:t>
            </a:r>
          </a:p>
        </p:txBody>
      </p:sp>
      <p:sp>
        <p:nvSpPr>
          <p:cNvPr id="268" name="TextBox 267">
            <a:extLst>
              <a:ext uri="{FF2B5EF4-FFF2-40B4-BE49-F238E27FC236}">
                <a16:creationId xmlns:a16="http://schemas.microsoft.com/office/drawing/2014/main" id="{E21CBC7C-1F40-B920-5A6C-C7F0E97C5945}"/>
              </a:ext>
            </a:extLst>
          </p:cNvPr>
          <p:cNvSpPr txBox="1">
            <a:spLocks/>
          </p:cNvSpPr>
          <p:nvPr>
            <p:custDataLst>
              <p:tags r:id="rId73"/>
            </p:custDataLst>
          </p:nvPr>
        </p:nvSpPr>
        <p:spPr>
          <a:xfrm>
            <a:off x="9832975" y="5562600"/>
            <a:ext cx="615682" cy="246221"/>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Board  Vote </a:t>
            </a:r>
            <a:r>
              <a:rPr lang="en-US" sz="800" b="0">
                <a:solidFill>
                  <a:schemeClr val="tx1"/>
                </a:solidFill>
              </a:rPr>
              <a:t>6/1</a:t>
            </a:r>
          </a:p>
        </p:txBody>
      </p:sp>
      <p:sp>
        <p:nvSpPr>
          <p:cNvPr id="15" name="TextBox 14">
            <a:extLst>
              <a:ext uri="{FF2B5EF4-FFF2-40B4-BE49-F238E27FC236}">
                <a16:creationId xmlns:a16="http://schemas.microsoft.com/office/drawing/2014/main" id="{58E65B1A-24B2-CBDD-3556-B98E1A633B5B}"/>
              </a:ext>
            </a:extLst>
          </p:cNvPr>
          <p:cNvSpPr txBox="1">
            <a:spLocks/>
          </p:cNvSpPr>
          <p:nvPr>
            <p:custDataLst>
              <p:tags r:id="rId74"/>
            </p:custDataLst>
          </p:nvPr>
        </p:nvSpPr>
        <p:spPr>
          <a:xfrm>
            <a:off x="6939084" y="5941855"/>
            <a:ext cx="1133475" cy="369332"/>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rgbClr val="000000"/>
                </a:solidFill>
              </a:rPr>
              <a:t>3/4 </a:t>
            </a:r>
            <a:r>
              <a:rPr lang="en-US" sz="800" b="0">
                <a:solidFill>
                  <a:srgbClr val="000000"/>
                </a:solidFill>
              </a:rPr>
              <a:t>ERCOT files Batch Zero Revision Request(s)</a:t>
            </a:r>
            <a:endParaRPr lang="en-US" sz="800" b="0">
              <a:solidFill>
                <a:schemeClr val="tx1"/>
              </a:solidFill>
            </a:endParaRPr>
          </a:p>
        </p:txBody>
      </p:sp>
      <p:cxnSp>
        <p:nvCxnSpPr>
          <p:cNvPr id="12" name="GreyLineSeparatorDefault 165">
            <a:extLst>
              <a:ext uri="{FF2B5EF4-FFF2-40B4-BE49-F238E27FC236}">
                <a16:creationId xmlns:a16="http://schemas.microsoft.com/office/drawing/2014/main" id="{10BF5C96-400B-0D51-7AED-3D022F12A5CA}"/>
              </a:ext>
            </a:extLst>
          </p:cNvPr>
          <p:cNvCxnSpPr>
            <a:cxnSpLocks/>
          </p:cNvCxnSpPr>
          <p:nvPr>
            <p:custDataLst>
              <p:tags r:id="rId75"/>
            </p:custDataLst>
          </p:nvPr>
        </p:nvCxnSpPr>
        <p:spPr>
          <a:xfrm>
            <a:off x="5753989" y="3220162"/>
            <a:ext cx="5883275" cy="0"/>
          </a:xfrm>
          <a:prstGeom prst="straightConnector1">
            <a:avLst/>
          </a:prstGeom>
          <a:ln w="952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 name="GreyLineSeparatorDefault 165">
            <a:extLst>
              <a:ext uri="{FF2B5EF4-FFF2-40B4-BE49-F238E27FC236}">
                <a16:creationId xmlns:a16="http://schemas.microsoft.com/office/drawing/2014/main" id="{EEF955DA-52B4-A7E8-98E8-AC2E7D7B7C6D}"/>
              </a:ext>
            </a:extLst>
          </p:cNvPr>
          <p:cNvCxnSpPr>
            <a:cxnSpLocks/>
          </p:cNvCxnSpPr>
          <p:nvPr>
            <p:custDataLst>
              <p:tags r:id="rId76"/>
            </p:custDataLst>
          </p:nvPr>
        </p:nvCxnSpPr>
        <p:spPr>
          <a:xfrm>
            <a:off x="5753989" y="3767618"/>
            <a:ext cx="5883275" cy="0"/>
          </a:xfrm>
          <a:prstGeom prst="straightConnector1">
            <a:avLst/>
          </a:prstGeom>
          <a:ln w="952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 name="GreyLineSeparatorDefault 165">
            <a:extLst>
              <a:ext uri="{FF2B5EF4-FFF2-40B4-BE49-F238E27FC236}">
                <a16:creationId xmlns:a16="http://schemas.microsoft.com/office/drawing/2014/main" id="{2F470A34-4534-FC96-5801-5D6F675DF759}"/>
              </a:ext>
            </a:extLst>
          </p:cNvPr>
          <p:cNvCxnSpPr>
            <a:cxnSpLocks/>
          </p:cNvCxnSpPr>
          <p:nvPr>
            <p:custDataLst>
              <p:tags r:id="rId77"/>
            </p:custDataLst>
          </p:nvPr>
        </p:nvCxnSpPr>
        <p:spPr>
          <a:xfrm>
            <a:off x="1659467" y="2429803"/>
            <a:ext cx="9977797" cy="0"/>
          </a:xfrm>
          <a:prstGeom prst="straightConnector1">
            <a:avLst/>
          </a:prstGeom>
          <a:ln w="952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GreyLineSeparatorDefault 165">
            <a:extLst>
              <a:ext uri="{FF2B5EF4-FFF2-40B4-BE49-F238E27FC236}">
                <a16:creationId xmlns:a16="http://schemas.microsoft.com/office/drawing/2014/main" id="{2C3FDA93-ACA6-9D0A-FA86-360C74A381A5}"/>
              </a:ext>
            </a:extLst>
          </p:cNvPr>
          <p:cNvCxnSpPr>
            <a:cxnSpLocks/>
          </p:cNvCxnSpPr>
          <p:nvPr>
            <p:custDataLst>
              <p:tags r:id="rId78"/>
            </p:custDataLst>
          </p:nvPr>
        </p:nvCxnSpPr>
        <p:spPr>
          <a:xfrm>
            <a:off x="1659467" y="2693256"/>
            <a:ext cx="9977797" cy="0"/>
          </a:xfrm>
          <a:prstGeom prst="straightConnector1">
            <a:avLst/>
          </a:prstGeom>
          <a:ln w="952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GreyLineSeparatorDefault 165">
            <a:extLst>
              <a:ext uri="{FF2B5EF4-FFF2-40B4-BE49-F238E27FC236}">
                <a16:creationId xmlns:a16="http://schemas.microsoft.com/office/drawing/2014/main" id="{FD4E72C3-BC15-EEB7-87D6-C0323359DD87}"/>
              </a:ext>
            </a:extLst>
          </p:cNvPr>
          <p:cNvCxnSpPr>
            <a:cxnSpLocks/>
          </p:cNvCxnSpPr>
          <p:nvPr>
            <p:custDataLst>
              <p:tags r:id="rId79"/>
            </p:custDataLst>
          </p:nvPr>
        </p:nvCxnSpPr>
        <p:spPr>
          <a:xfrm>
            <a:off x="1659467" y="2956709"/>
            <a:ext cx="9977797" cy="0"/>
          </a:xfrm>
          <a:prstGeom prst="straightConnector1">
            <a:avLst/>
          </a:prstGeom>
          <a:ln w="952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GreyLineSeparatorDefault 165">
            <a:extLst>
              <a:ext uri="{FF2B5EF4-FFF2-40B4-BE49-F238E27FC236}">
                <a16:creationId xmlns:a16="http://schemas.microsoft.com/office/drawing/2014/main" id="{0B65B8A9-CBCD-C140-497D-E639FCDDAEE3}"/>
              </a:ext>
            </a:extLst>
          </p:cNvPr>
          <p:cNvCxnSpPr>
            <a:cxnSpLocks/>
          </p:cNvCxnSpPr>
          <p:nvPr>
            <p:custDataLst>
              <p:tags r:id="rId80"/>
            </p:custDataLst>
          </p:nvPr>
        </p:nvCxnSpPr>
        <p:spPr>
          <a:xfrm>
            <a:off x="5753989" y="3485666"/>
            <a:ext cx="5881079" cy="0"/>
          </a:xfrm>
          <a:prstGeom prst="straightConnector1">
            <a:avLst/>
          </a:prstGeom>
          <a:ln w="952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1" name="GreyLineSeparatorDefault 165">
            <a:extLst>
              <a:ext uri="{FF2B5EF4-FFF2-40B4-BE49-F238E27FC236}">
                <a16:creationId xmlns:a16="http://schemas.microsoft.com/office/drawing/2014/main" id="{E6F9F649-2735-18D8-42BD-E230BBBFF247}"/>
              </a:ext>
            </a:extLst>
          </p:cNvPr>
          <p:cNvCxnSpPr>
            <a:cxnSpLocks/>
          </p:cNvCxnSpPr>
          <p:nvPr>
            <p:custDataLst>
              <p:tags r:id="rId81"/>
            </p:custDataLst>
          </p:nvPr>
        </p:nvCxnSpPr>
        <p:spPr>
          <a:xfrm>
            <a:off x="1659467" y="4369356"/>
            <a:ext cx="9977797" cy="0"/>
          </a:xfrm>
          <a:prstGeom prst="straightConnector1">
            <a:avLst/>
          </a:prstGeom>
          <a:ln w="952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2" name="GreyLineSeparatorDefault 165">
            <a:extLst>
              <a:ext uri="{FF2B5EF4-FFF2-40B4-BE49-F238E27FC236}">
                <a16:creationId xmlns:a16="http://schemas.microsoft.com/office/drawing/2014/main" id="{71281F45-D45C-DE97-A7E6-57C8F1C1BADE}"/>
              </a:ext>
            </a:extLst>
          </p:cNvPr>
          <p:cNvCxnSpPr>
            <a:cxnSpLocks/>
          </p:cNvCxnSpPr>
          <p:nvPr>
            <p:custDataLst>
              <p:tags r:id="rId82"/>
            </p:custDataLst>
          </p:nvPr>
        </p:nvCxnSpPr>
        <p:spPr>
          <a:xfrm>
            <a:off x="1659467" y="4940447"/>
            <a:ext cx="9977797" cy="0"/>
          </a:xfrm>
          <a:prstGeom prst="straightConnector1">
            <a:avLst/>
          </a:prstGeom>
          <a:ln w="952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58DCF03B-6A4F-4B1A-5D18-712F8BADE245}"/>
              </a:ext>
            </a:extLst>
          </p:cNvPr>
          <p:cNvSpPr txBox="1">
            <a:spLocks/>
          </p:cNvSpPr>
          <p:nvPr>
            <p:custDataLst>
              <p:tags r:id="rId83"/>
            </p:custDataLst>
          </p:nvPr>
        </p:nvSpPr>
        <p:spPr>
          <a:xfrm>
            <a:off x="10600219" y="5941855"/>
            <a:ext cx="948843"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rgbClr val="000000"/>
                </a:solidFill>
              </a:rPr>
              <a:t>8/1 </a:t>
            </a:r>
            <a:r>
              <a:rPr lang="en-US" sz="800" b="0">
                <a:solidFill>
                  <a:srgbClr val="000000"/>
                </a:solidFill>
              </a:rPr>
              <a:t>Target effective date of protocols</a:t>
            </a:r>
          </a:p>
        </p:txBody>
      </p:sp>
      <p:sp>
        <p:nvSpPr>
          <p:cNvPr id="167" name="TextBox 166">
            <a:extLst>
              <a:ext uri="{FF2B5EF4-FFF2-40B4-BE49-F238E27FC236}">
                <a16:creationId xmlns:a16="http://schemas.microsoft.com/office/drawing/2014/main" id="{F604995C-B886-3DDD-7B51-A1515C71CDF7}"/>
              </a:ext>
            </a:extLst>
          </p:cNvPr>
          <p:cNvSpPr txBox="1">
            <a:spLocks/>
          </p:cNvSpPr>
          <p:nvPr>
            <p:custDataLst>
              <p:tags r:id="rId84"/>
            </p:custDataLst>
          </p:nvPr>
        </p:nvSpPr>
        <p:spPr>
          <a:xfrm>
            <a:off x="1646233" y="1898928"/>
            <a:ext cx="991186" cy="184666"/>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200">
                <a:solidFill>
                  <a:schemeClr val="tx1"/>
                </a:solidFill>
              </a:rPr>
              <a:t>Objective</a:t>
            </a:r>
          </a:p>
        </p:txBody>
      </p:sp>
      <p:sp>
        <p:nvSpPr>
          <p:cNvPr id="171" name="TextBox 170">
            <a:extLst>
              <a:ext uri="{FF2B5EF4-FFF2-40B4-BE49-F238E27FC236}">
                <a16:creationId xmlns:a16="http://schemas.microsoft.com/office/drawing/2014/main" id="{60A6C46A-50F3-E3FC-C079-1ABD1D8ACF28}"/>
              </a:ext>
            </a:extLst>
          </p:cNvPr>
          <p:cNvSpPr txBox="1">
            <a:spLocks/>
          </p:cNvSpPr>
          <p:nvPr>
            <p:custDataLst>
              <p:tags r:id="rId85"/>
            </p:custDataLst>
          </p:nvPr>
        </p:nvSpPr>
        <p:spPr>
          <a:xfrm>
            <a:off x="1646232" y="2209005"/>
            <a:ext cx="3859215"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Align stakeholders on direction/scope following Commission decision</a:t>
            </a:r>
          </a:p>
        </p:txBody>
      </p:sp>
      <p:sp>
        <p:nvSpPr>
          <p:cNvPr id="176" name="TextBox 175">
            <a:extLst>
              <a:ext uri="{FF2B5EF4-FFF2-40B4-BE49-F238E27FC236}">
                <a16:creationId xmlns:a16="http://schemas.microsoft.com/office/drawing/2014/main" id="{A6592E5E-05C2-FC92-248C-E2B7C111A30F}"/>
              </a:ext>
            </a:extLst>
          </p:cNvPr>
          <p:cNvSpPr txBox="1">
            <a:spLocks/>
          </p:cNvSpPr>
          <p:nvPr>
            <p:custDataLst>
              <p:tags r:id="rId86"/>
            </p:custDataLst>
          </p:nvPr>
        </p:nvSpPr>
        <p:spPr>
          <a:xfrm>
            <a:off x="1646232" y="2474597"/>
            <a:ext cx="3697289"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Define the scope, boundaries, and intended role of Batch Zero</a:t>
            </a:r>
          </a:p>
        </p:txBody>
      </p:sp>
      <p:sp>
        <p:nvSpPr>
          <p:cNvPr id="177" name="TextBox 176">
            <a:extLst>
              <a:ext uri="{FF2B5EF4-FFF2-40B4-BE49-F238E27FC236}">
                <a16:creationId xmlns:a16="http://schemas.microsoft.com/office/drawing/2014/main" id="{57B5BD7F-75CE-FA7E-AA83-F295427EC9B7}"/>
              </a:ext>
            </a:extLst>
          </p:cNvPr>
          <p:cNvSpPr txBox="1">
            <a:spLocks/>
          </p:cNvSpPr>
          <p:nvPr>
            <p:custDataLst>
              <p:tags r:id="rId87"/>
            </p:custDataLst>
          </p:nvPr>
        </p:nvSpPr>
        <p:spPr>
          <a:xfrm>
            <a:off x="1646232" y="2752636"/>
            <a:ext cx="4093323"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Preview structure/governing concepts of Batch Zero NPRR before filing</a:t>
            </a:r>
          </a:p>
        </p:txBody>
      </p:sp>
      <p:sp>
        <p:nvSpPr>
          <p:cNvPr id="270" name="TextBox 269">
            <a:extLst>
              <a:ext uri="{FF2B5EF4-FFF2-40B4-BE49-F238E27FC236}">
                <a16:creationId xmlns:a16="http://schemas.microsoft.com/office/drawing/2014/main" id="{09EC5044-F081-6128-4CFB-A19917478A12}"/>
              </a:ext>
            </a:extLst>
          </p:cNvPr>
          <p:cNvSpPr txBox="1">
            <a:spLocks/>
          </p:cNvSpPr>
          <p:nvPr>
            <p:custDataLst>
              <p:tags r:id="rId88"/>
            </p:custDataLst>
          </p:nvPr>
        </p:nvSpPr>
        <p:spPr>
          <a:xfrm>
            <a:off x="1646232" y="4146546"/>
            <a:ext cx="3925889"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Confirm proposed protocol changes are ready for governance review</a:t>
            </a:r>
          </a:p>
        </p:txBody>
      </p:sp>
      <p:sp>
        <p:nvSpPr>
          <p:cNvPr id="271" name="TextBox 270">
            <a:extLst>
              <a:ext uri="{FF2B5EF4-FFF2-40B4-BE49-F238E27FC236}">
                <a16:creationId xmlns:a16="http://schemas.microsoft.com/office/drawing/2014/main" id="{4EE37E23-DC86-3479-7E21-E71618A0BDA0}"/>
              </a:ext>
            </a:extLst>
          </p:cNvPr>
          <p:cNvSpPr txBox="1">
            <a:spLocks/>
          </p:cNvSpPr>
          <p:nvPr>
            <p:custDataLst>
              <p:tags r:id="rId89"/>
            </p:custDataLst>
          </p:nvPr>
        </p:nvSpPr>
        <p:spPr>
          <a:xfrm>
            <a:off x="1646232" y="4443215"/>
            <a:ext cx="4116391"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Endorse NPRR for advancement to TAC (contingent on technical valid.)</a:t>
            </a:r>
          </a:p>
        </p:txBody>
      </p:sp>
      <p:sp>
        <p:nvSpPr>
          <p:cNvPr id="272" name="TextBox 271">
            <a:extLst>
              <a:ext uri="{FF2B5EF4-FFF2-40B4-BE49-F238E27FC236}">
                <a16:creationId xmlns:a16="http://schemas.microsoft.com/office/drawing/2014/main" id="{DD4963C6-2988-4E4E-D607-9CE1D7CABAF1}"/>
              </a:ext>
            </a:extLst>
          </p:cNvPr>
          <p:cNvSpPr txBox="1">
            <a:spLocks/>
          </p:cNvSpPr>
          <p:nvPr>
            <p:custDataLst>
              <p:tags r:id="rId90"/>
            </p:custDataLst>
          </p:nvPr>
        </p:nvSpPr>
        <p:spPr>
          <a:xfrm>
            <a:off x="1646232" y="4739878"/>
            <a:ext cx="4181479"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If accompanying PGRR filed, then ROS will be involved in review</a:t>
            </a:r>
          </a:p>
        </p:txBody>
      </p:sp>
      <p:sp>
        <p:nvSpPr>
          <p:cNvPr id="273" name="TextBox 272">
            <a:extLst>
              <a:ext uri="{FF2B5EF4-FFF2-40B4-BE49-F238E27FC236}">
                <a16:creationId xmlns:a16="http://schemas.microsoft.com/office/drawing/2014/main" id="{D5888463-AF94-9009-38C2-2BEAE118DF51}"/>
              </a:ext>
            </a:extLst>
          </p:cNvPr>
          <p:cNvSpPr txBox="1">
            <a:spLocks/>
          </p:cNvSpPr>
          <p:nvPr>
            <p:custDataLst>
              <p:tags r:id="rId91"/>
            </p:custDataLst>
          </p:nvPr>
        </p:nvSpPr>
        <p:spPr>
          <a:xfrm>
            <a:off x="1646232" y="5008705"/>
            <a:ext cx="3925889"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ROS approval will be required for any PGRR(s).</a:t>
            </a:r>
          </a:p>
        </p:txBody>
      </p:sp>
      <p:sp>
        <p:nvSpPr>
          <p:cNvPr id="275" name="TextBox 274">
            <a:extLst>
              <a:ext uri="{FF2B5EF4-FFF2-40B4-BE49-F238E27FC236}">
                <a16:creationId xmlns:a16="http://schemas.microsoft.com/office/drawing/2014/main" id="{EB2B9AB7-8996-FF0F-6BC2-608300A022EB}"/>
              </a:ext>
            </a:extLst>
          </p:cNvPr>
          <p:cNvSpPr txBox="1">
            <a:spLocks/>
          </p:cNvSpPr>
          <p:nvPr>
            <p:custDataLst>
              <p:tags r:id="rId92"/>
            </p:custDataLst>
          </p:nvPr>
        </p:nvSpPr>
        <p:spPr>
          <a:xfrm>
            <a:off x="1646232" y="5310193"/>
            <a:ext cx="4173539"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Review/endorse combined NPRR/PGRR package for Board approval</a:t>
            </a:r>
          </a:p>
        </p:txBody>
      </p:sp>
      <p:sp>
        <p:nvSpPr>
          <p:cNvPr id="276" name="TextBox 275">
            <a:extLst>
              <a:ext uri="{FF2B5EF4-FFF2-40B4-BE49-F238E27FC236}">
                <a16:creationId xmlns:a16="http://schemas.microsoft.com/office/drawing/2014/main" id="{BE36250B-77A8-1A4C-67A3-79D4793BA739}"/>
              </a:ext>
            </a:extLst>
          </p:cNvPr>
          <p:cNvSpPr txBox="1">
            <a:spLocks/>
          </p:cNvSpPr>
          <p:nvPr>
            <p:custDataLst>
              <p:tags r:id="rId93"/>
            </p:custDataLst>
          </p:nvPr>
        </p:nvSpPr>
        <p:spPr>
          <a:xfrm>
            <a:off x="1646232" y="5608007"/>
            <a:ext cx="4133856"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Authorize implementation of Batch Zero by approval of NPRR/PGRRs</a:t>
            </a:r>
          </a:p>
        </p:txBody>
      </p:sp>
      <p:sp>
        <p:nvSpPr>
          <p:cNvPr id="280" name="TextBox 279">
            <a:extLst>
              <a:ext uri="{FF2B5EF4-FFF2-40B4-BE49-F238E27FC236}">
                <a16:creationId xmlns:a16="http://schemas.microsoft.com/office/drawing/2014/main" id="{1AFB365F-A15D-2475-DC3C-672E30200C47}"/>
              </a:ext>
            </a:extLst>
          </p:cNvPr>
          <p:cNvSpPr txBox="1">
            <a:spLocks/>
          </p:cNvSpPr>
          <p:nvPr>
            <p:custDataLst>
              <p:tags r:id="rId94"/>
            </p:custDataLst>
          </p:nvPr>
        </p:nvSpPr>
        <p:spPr>
          <a:xfrm>
            <a:off x="6469705" y="2446074"/>
            <a:ext cx="501951"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LLWG</a:t>
            </a:r>
            <a:r>
              <a:rPr lang="en-US" sz="800" b="0">
                <a:solidFill>
                  <a:schemeClr val="tx1"/>
                </a:solidFill>
              </a:rPr>
              <a:t> Feb 19</a:t>
            </a:r>
          </a:p>
        </p:txBody>
      </p:sp>
      <p:sp>
        <p:nvSpPr>
          <p:cNvPr id="284" name="TextBox 283">
            <a:extLst>
              <a:ext uri="{FF2B5EF4-FFF2-40B4-BE49-F238E27FC236}">
                <a16:creationId xmlns:a16="http://schemas.microsoft.com/office/drawing/2014/main" id="{5C0EAAB6-10A0-D5E4-DD7E-D3211531D63B}"/>
              </a:ext>
            </a:extLst>
          </p:cNvPr>
          <p:cNvSpPr txBox="1">
            <a:spLocks/>
          </p:cNvSpPr>
          <p:nvPr>
            <p:custDataLst>
              <p:tags r:id="rId95"/>
            </p:custDataLst>
          </p:nvPr>
        </p:nvSpPr>
        <p:spPr>
          <a:xfrm>
            <a:off x="6655962" y="2702084"/>
            <a:ext cx="56561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chemeClr val="tx1"/>
                </a:solidFill>
              </a:rPr>
              <a:t>Workshop </a:t>
            </a:r>
            <a:r>
              <a:rPr lang="en-US" sz="800" b="0">
                <a:solidFill>
                  <a:schemeClr val="tx1"/>
                </a:solidFill>
              </a:rPr>
              <a:t>#3 Feb 26</a:t>
            </a:r>
          </a:p>
        </p:txBody>
      </p:sp>
      <p:sp>
        <p:nvSpPr>
          <p:cNvPr id="286" name="TextBox 285">
            <a:extLst>
              <a:ext uri="{FF2B5EF4-FFF2-40B4-BE49-F238E27FC236}">
                <a16:creationId xmlns:a16="http://schemas.microsoft.com/office/drawing/2014/main" id="{2B98BD1E-F0B2-AFA9-F460-0F0A39D4696F}"/>
              </a:ext>
            </a:extLst>
          </p:cNvPr>
          <p:cNvSpPr txBox="1">
            <a:spLocks/>
          </p:cNvSpPr>
          <p:nvPr>
            <p:custDataLst>
              <p:tags r:id="rId96"/>
            </p:custDataLst>
          </p:nvPr>
        </p:nvSpPr>
        <p:spPr>
          <a:xfrm>
            <a:off x="9580562" y="5257642"/>
            <a:ext cx="779800"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TAC Vote</a:t>
            </a:r>
            <a:br>
              <a:rPr lang="en-US" sz="800">
                <a:solidFill>
                  <a:schemeClr val="tx1"/>
                </a:solidFill>
              </a:rPr>
            </a:br>
            <a:r>
              <a:rPr lang="en-US" sz="800" b="0">
                <a:solidFill>
                  <a:schemeClr val="tx1"/>
                </a:solidFill>
              </a:rPr>
              <a:t>5/19-20</a:t>
            </a:r>
          </a:p>
        </p:txBody>
      </p:sp>
      <p:sp>
        <p:nvSpPr>
          <p:cNvPr id="8" name="4. Footnote">
            <a:extLst>
              <a:ext uri="{FF2B5EF4-FFF2-40B4-BE49-F238E27FC236}">
                <a16:creationId xmlns:a16="http://schemas.microsoft.com/office/drawing/2014/main" id="{265AAB9B-C7CA-3F8A-2FF5-4DFA62980B2D}"/>
              </a:ext>
            </a:extLst>
          </p:cNvPr>
          <p:cNvSpPr txBox="1"/>
          <p:nvPr>
            <p:custDataLst>
              <p:tags r:id="rId97"/>
            </p:custDataLst>
          </p:nvPr>
        </p:nvSpPr>
        <p:spPr>
          <a:xfrm>
            <a:off x="2148036" y="6527515"/>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1.	May be unnecessary if the Revision Request ends up utilizing only a NPRR and not an additional PGRR</a:t>
            </a:r>
          </a:p>
        </p:txBody>
      </p:sp>
      <p:cxnSp>
        <p:nvCxnSpPr>
          <p:cNvPr id="19" name="Straight Arrow Connector 18">
            <a:extLst>
              <a:ext uri="{FF2B5EF4-FFF2-40B4-BE49-F238E27FC236}">
                <a16:creationId xmlns:a16="http://schemas.microsoft.com/office/drawing/2014/main" id="{87E05BCF-DD94-7209-18D7-E490C0F7F478}"/>
              </a:ext>
            </a:extLst>
          </p:cNvPr>
          <p:cNvCxnSpPr>
            <a:cxnSpLocks/>
          </p:cNvCxnSpPr>
          <p:nvPr/>
        </p:nvCxnSpPr>
        <p:spPr>
          <a:xfrm>
            <a:off x="3609176" y="3018647"/>
            <a:ext cx="0" cy="980519"/>
          </a:xfrm>
          <a:prstGeom prst="straightConnector1">
            <a:avLst/>
          </a:prstGeom>
          <a:ln w="6350" cap="flat">
            <a:solidFill>
              <a:schemeClr val="tx1"/>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9A8A930-E3F6-C303-6765-8FA08FEC6BF9}"/>
              </a:ext>
            </a:extLst>
          </p:cNvPr>
          <p:cNvSpPr txBox="1">
            <a:spLocks/>
          </p:cNvSpPr>
          <p:nvPr>
            <p:custDataLst>
              <p:tags r:id="rId98"/>
            </p:custDataLst>
          </p:nvPr>
        </p:nvSpPr>
        <p:spPr>
          <a:xfrm>
            <a:off x="1646232" y="3278074"/>
            <a:ext cx="3925889" cy="461665"/>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Close outstanding design and drafting issues, incorporate vetted stakeholder feedback, and finalize Revision Request language for committee approval</a:t>
            </a:r>
          </a:p>
        </p:txBody>
      </p:sp>
      <p:sp>
        <p:nvSpPr>
          <p:cNvPr id="24" name="TextBox 23">
            <a:extLst>
              <a:ext uri="{FF2B5EF4-FFF2-40B4-BE49-F238E27FC236}">
                <a16:creationId xmlns:a16="http://schemas.microsoft.com/office/drawing/2014/main" id="{6154A6E9-7114-62CE-CE25-643BBBDA6749}"/>
              </a:ext>
            </a:extLst>
          </p:cNvPr>
          <p:cNvSpPr txBox="1">
            <a:spLocks/>
          </p:cNvSpPr>
          <p:nvPr>
            <p:custDataLst>
              <p:tags r:id="rId99"/>
            </p:custDataLst>
          </p:nvPr>
        </p:nvSpPr>
        <p:spPr>
          <a:xfrm>
            <a:off x="8801056" y="5941855"/>
            <a:ext cx="703798"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rgbClr val="000000"/>
                </a:solidFill>
              </a:rPr>
              <a:t>Target Board approval date</a:t>
            </a:r>
            <a:endParaRPr lang="en-US" sz="800" b="0">
              <a:solidFill>
                <a:schemeClr val="tx1"/>
              </a:solidFill>
            </a:endParaRPr>
          </a:p>
        </p:txBody>
      </p:sp>
      <p:sp>
        <p:nvSpPr>
          <p:cNvPr id="26" name="TextBox 25">
            <a:extLst>
              <a:ext uri="{FF2B5EF4-FFF2-40B4-BE49-F238E27FC236}">
                <a16:creationId xmlns:a16="http://schemas.microsoft.com/office/drawing/2014/main" id="{A3B5E252-4B15-D90D-3859-30FE56EB2E1A}"/>
              </a:ext>
            </a:extLst>
          </p:cNvPr>
          <p:cNvSpPr txBox="1">
            <a:spLocks/>
          </p:cNvSpPr>
          <p:nvPr>
            <p:custDataLst>
              <p:tags r:id="rId100"/>
            </p:custDataLst>
          </p:nvPr>
        </p:nvSpPr>
        <p:spPr>
          <a:xfrm>
            <a:off x="7523842" y="5570380"/>
            <a:ext cx="61568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Board  Meeting </a:t>
            </a:r>
            <a:r>
              <a:rPr lang="en-US" sz="800" b="0">
                <a:solidFill>
                  <a:schemeClr val="tx1"/>
                </a:solidFill>
              </a:rPr>
              <a:t>4/20</a:t>
            </a:r>
          </a:p>
        </p:txBody>
      </p:sp>
      <p:sp>
        <p:nvSpPr>
          <p:cNvPr id="14" name="TextBox 13">
            <a:extLst>
              <a:ext uri="{FF2B5EF4-FFF2-40B4-BE49-F238E27FC236}">
                <a16:creationId xmlns:a16="http://schemas.microsoft.com/office/drawing/2014/main" id="{C9E627AF-EADA-E320-DF72-B27A62637257}"/>
              </a:ext>
            </a:extLst>
          </p:cNvPr>
          <p:cNvSpPr txBox="1">
            <a:spLocks/>
          </p:cNvSpPr>
          <p:nvPr>
            <p:custDataLst>
              <p:tags r:id="rId101"/>
            </p:custDataLst>
          </p:nvPr>
        </p:nvSpPr>
        <p:spPr>
          <a:xfrm>
            <a:off x="7369439" y="4101194"/>
            <a:ext cx="647878"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Regular PRS </a:t>
            </a:r>
            <a:r>
              <a:rPr lang="en-US" sz="800" b="0">
                <a:solidFill>
                  <a:schemeClr val="tx1"/>
                </a:solidFill>
              </a:rPr>
              <a:t>4/15</a:t>
            </a:r>
          </a:p>
        </p:txBody>
      </p:sp>
      <p:sp>
        <p:nvSpPr>
          <p:cNvPr id="17" name="TextBox 16">
            <a:extLst>
              <a:ext uri="{FF2B5EF4-FFF2-40B4-BE49-F238E27FC236}">
                <a16:creationId xmlns:a16="http://schemas.microsoft.com/office/drawing/2014/main" id="{5E37D35A-2E2B-854D-3283-62B57BBFA779}"/>
              </a:ext>
            </a:extLst>
          </p:cNvPr>
          <p:cNvSpPr txBox="1">
            <a:spLocks/>
          </p:cNvSpPr>
          <p:nvPr>
            <p:custDataLst>
              <p:tags r:id="rId102"/>
            </p:custDataLst>
          </p:nvPr>
        </p:nvSpPr>
        <p:spPr>
          <a:xfrm>
            <a:off x="7849954" y="4674026"/>
            <a:ext cx="61568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ROS Update </a:t>
            </a:r>
            <a:r>
              <a:rPr lang="en-US" sz="800" b="0">
                <a:solidFill>
                  <a:schemeClr val="tx1"/>
                </a:solidFill>
              </a:rPr>
              <a:t>4/2</a:t>
            </a:r>
          </a:p>
        </p:txBody>
      </p:sp>
      <p:sp>
        <p:nvSpPr>
          <p:cNvPr id="29" name="Rectangle 28">
            <a:extLst>
              <a:ext uri="{FF2B5EF4-FFF2-40B4-BE49-F238E27FC236}">
                <a16:creationId xmlns:a16="http://schemas.microsoft.com/office/drawing/2014/main" id="{0C132E74-4A82-E2C3-C580-610D8451D619}"/>
              </a:ext>
            </a:extLst>
          </p:cNvPr>
          <p:cNvSpPr/>
          <p:nvPr/>
        </p:nvSpPr>
        <p:spPr>
          <a:xfrm>
            <a:off x="6289303" y="5278818"/>
            <a:ext cx="1464226" cy="213094"/>
          </a:xfrm>
          <a:prstGeom prst="rect">
            <a:avLst/>
          </a:prstGeom>
          <a:solidFill>
            <a:srgbClr val="BFBFBF">
              <a:alpha val="60000"/>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b="1">
                <a:solidFill>
                  <a:schemeClr val="tx1"/>
                </a:solidFill>
              </a:rPr>
              <a:t>Monthly TAC updates</a:t>
            </a:r>
            <a:endParaRPr lang="en-US" sz="800" b="1">
              <a:solidFill>
                <a:schemeClr val="tx1"/>
              </a:solidFill>
              <a:cs typeface="Arial"/>
            </a:endParaRPr>
          </a:p>
        </p:txBody>
      </p:sp>
      <p:sp>
        <p:nvSpPr>
          <p:cNvPr id="9" name="TextBox 8">
            <a:extLst>
              <a:ext uri="{FF2B5EF4-FFF2-40B4-BE49-F238E27FC236}">
                <a16:creationId xmlns:a16="http://schemas.microsoft.com/office/drawing/2014/main" id="{426C3999-64BE-8BF4-3FFE-7116F50DFD06}"/>
              </a:ext>
            </a:extLst>
          </p:cNvPr>
          <p:cNvSpPr txBox="1">
            <a:spLocks/>
          </p:cNvSpPr>
          <p:nvPr>
            <p:custDataLst>
              <p:tags r:id="rId103"/>
            </p:custDataLst>
          </p:nvPr>
        </p:nvSpPr>
        <p:spPr>
          <a:xfrm>
            <a:off x="7960404" y="3809335"/>
            <a:ext cx="56561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chemeClr val="tx1"/>
                </a:solidFill>
              </a:rPr>
              <a:t>Workshop </a:t>
            </a:r>
            <a:r>
              <a:rPr lang="en-US" sz="800" b="0">
                <a:solidFill>
                  <a:schemeClr val="tx1"/>
                </a:solidFill>
              </a:rPr>
              <a:t>#7 Apr 9</a:t>
            </a:r>
            <a:endParaRPr lang="en-US" sz="800" b="0" i="1">
              <a:solidFill>
                <a:schemeClr val="tx1"/>
              </a:solidFill>
            </a:endParaRPr>
          </a:p>
        </p:txBody>
      </p:sp>
      <p:sp>
        <p:nvSpPr>
          <p:cNvPr id="16" name="TextBox 15">
            <a:extLst>
              <a:ext uri="{FF2B5EF4-FFF2-40B4-BE49-F238E27FC236}">
                <a16:creationId xmlns:a16="http://schemas.microsoft.com/office/drawing/2014/main" id="{682579C9-AD0A-5334-9E59-FF180A73846D}"/>
              </a:ext>
            </a:extLst>
          </p:cNvPr>
          <p:cNvSpPr txBox="1"/>
          <p:nvPr/>
        </p:nvSpPr>
        <p:spPr>
          <a:xfrm>
            <a:off x="554734" y="1132113"/>
            <a:ext cx="9568979" cy="394502"/>
          </a:xfrm>
          <a:prstGeom prst="rect">
            <a:avLst/>
          </a:prstGeom>
          <a:ln w="6350">
            <a:noFill/>
            <a:miter lim="800000"/>
          </a:ln>
        </p:spPr>
        <p:txBody>
          <a:bodyPr vert="horz" wrap="square" lIns="0" tIns="0" rIns="0" bIns="0" rtlCol="0" anchor="t">
            <a:noAutofit/>
          </a:bodyPr>
          <a:lstStyle/>
          <a:p>
            <a:pPr>
              <a:spcBef>
                <a:spcPts val="300"/>
              </a:spcBef>
              <a:spcAft>
                <a:spcPts val="300"/>
              </a:spcAft>
            </a:pPr>
            <a:r>
              <a:rPr lang="en-US" sz="1600" i="1">
                <a:solidFill>
                  <a:schemeClr val="accent2"/>
                </a:solidFill>
              </a:rPr>
              <a:t>Note that TAC leadership is involved in considering options to ensure successful review and approval</a:t>
            </a:r>
          </a:p>
        </p:txBody>
      </p:sp>
      <p:sp>
        <p:nvSpPr>
          <p:cNvPr id="39" name="TextBox 38">
            <a:extLst>
              <a:ext uri="{FF2B5EF4-FFF2-40B4-BE49-F238E27FC236}">
                <a16:creationId xmlns:a16="http://schemas.microsoft.com/office/drawing/2014/main" id="{20C75651-81EF-089E-7B57-9F0D2711CDCC}"/>
              </a:ext>
            </a:extLst>
          </p:cNvPr>
          <p:cNvSpPr txBox="1">
            <a:spLocks/>
          </p:cNvSpPr>
          <p:nvPr>
            <p:custDataLst>
              <p:tags r:id="rId104"/>
            </p:custDataLst>
          </p:nvPr>
        </p:nvSpPr>
        <p:spPr>
          <a:xfrm>
            <a:off x="8515877" y="4089596"/>
            <a:ext cx="61568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Special PRS </a:t>
            </a:r>
            <a:r>
              <a:rPr lang="en-US" sz="800" b="0">
                <a:solidFill>
                  <a:schemeClr val="tx1"/>
                </a:solidFill>
              </a:rPr>
              <a:t>4/22</a:t>
            </a:r>
          </a:p>
        </p:txBody>
      </p:sp>
      <p:sp>
        <p:nvSpPr>
          <p:cNvPr id="41" name="TextBox 40">
            <a:extLst>
              <a:ext uri="{FF2B5EF4-FFF2-40B4-BE49-F238E27FC236}">
                <a16:creationId xmlns:a16="http://schemas.microsoft.com/office/drawing/2014/main" id="{B8FD9087-F114-FC1E-FEB3-E704F6C90B7D}"/>
              </a:ext>
            </a:extLst>
          </p:cNvPr>
          <p:cNvSpPr txBox="1">
            <a:spLocks/>
          </p:cNvSpPr>
          <p:nvPr>
            <p:custDataLst>
              <p:tags r:id="rId105"/>
            </p:custDataLst>
          </p:nvPr>
        </p:nvSpPr>
        <p:spPr>
          <a:xfrm>
            <a:off x="7777654" y="5267415"/>
            <a:ext cx="642267"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Regular TAC </a:t>
            </a:r>
            <a:r>
              <a:rPr lang="en-US" sz="800" b="0">
                <a:solidFill>
                  <a:schemeClr val="tx1"/>
                </a:solidFill>
              </a:rPr>
              <a:t>4/29</a:t>
            </a:r>
          </a:p>
        </p:txBody>
      </p:sp>
      <p:sp>
        <p:nvSpPr>
          <p:cNvPr id="43" name="TextBox 42">
            <a:extLst>
              <a:ext uri="{FF2B5EF4-FFF2-40B4-BE49-F238E27FC236}">
                <a16:creationId xmlns:a16="http://schemas.microsoft.com/office/drawing/2014/main" id="{1AD41E02-1AE8-3960-99B2-92928A346CB6}"/>
              </a:ext>
            </a:extLst>
          </p:cNvPr>
          <p:cNvSpPr txBox="1">
            <a:spLocks/>
          </p:cNvSpPr>
          <p:nvPr>
            <p:custDataLst>
              <p:tags r:id="rId106"/>
            </p:custDataLst>
          </p:nvPr>
        </p:nvSpPr>
        <p:spPr>
          <a:xfrm>
            <a:off x="8768139" y="5477376"/>
            <a:ext cx="779800"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Special TAC </a:t>
            </a:r>
            <a:r>
              <a:rPr lang="en-US" sz="800" b="0">
                <a:solidFill>
                  <a:schemeClr val="tx1"/>
                </a:solidFill>
              </a:rPr>
              <a:t>5/13</a:t>
            </a:r>
          </a:p>
        </p:txBody>
      </p:sp>
      <p:sp>
        <p:nvSpPr>
          <p:cNvPr id="45" name="TextBox 44">
            <a:extLst>
              <a:ext uri="{FF2B5EF4-FFF2-40B4-BE49-F238E27FC236}">
                <a16:creationId xmlns:a16="http://schemas.microsoft.com/office/drawing/2014/main" id="{3D9650F8-3E43-23E0-A86C-A3663B06FFDE}"/>
              </a:ext>
            </a:extLst>
          </p:cNvPr>
          <p:cNvSpPr txBox="1">
            <a:spLocks/>
          </p:cNvSpPr>
          <p:nvPr>
            <p:custDataLst>
              <p:tags r:id="rId107"/>
            </p:custDataLst>
          </p:nvPr>
        </p:nvSpPr>
        <p:spPr>
          <a:xfrm>
            <a:off x="8962847" y="4390561"/>
            <a:ext cx="647878"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 PRS Vote</a:t>
            </a:r>
            <a:br>
              <a:rPr lang="en-US" sz="800">
                <a:solidFill>
                  <a:schemeClr val="tx1"/>
                </a:solidFill>
                <a:cs typeface="Arial"/>
              </a:rPr>
            </a:br>
            <a:r>
              <a:rPr lang="en-US" sz="800" b="0">
                <a:solidFill>
                  <a:schemeClr val="tx1"/>
                </a:solidFill>
              </a:rPr>
              <a:t>5</a:t>
            </a:r>
            <a:r>
              <a:rPr lang="en-US" sz="800">
                <a:solidFill>
                  <a:schemeClr val="tx1"/>
                </a:solidFill>
              </a:rPr>
              <a:t>/</a:t>
            </a:r>
            <a:r>
              <a:rPr lang="en-US" sz="800" b="0">
                <a:solidFill>
                  <a:schemeClr val="tx1"/>
                </a:solidFill>
              </a:rPr>
              <a:t>6</a:t>
            </a:r>
          </a:p>
        </p:txBody>
      </p:sp>
      <p:sp>
        <p:nvSpPr>
          <p:cNvPr id="21" name="Oval 20">
            <a:extLst>
              <a:ext uri="{FF2B5EF4-FFF2-40B4-BE49-F238E27FC236}">
                <a16:creationId xmlns:a16="http://schemas.microsoft.com/office/drawing/2014/main" id="{3B6828B9-DCF7-6133-B66E-6072FFBFB006}"/>
              </a:ext>
            </a:extLst>
          </p:cNvPr>
          <p:cNvSpPr>
            <a:spLocks/>
          </p:cNvSpPr>
          <p:nvPr/>
        </p:nvSpPr>
        <p:spPr>
          <a:xfrm>
            <a:off x="10534199" y="7618667"/>
            <a:ext cx="208941" cy="205214"/>
          </a:xfrm>
          <a:prstGeom prst="ellipse">
            <a:avLst/>
          </a:prstGeom>
          <a:solidFill>
            <a:schemeClr val="accent1"/>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a:cs typeface="Arial"/>
              </a:rPr>
              <a:t>4</a:t>
            </a:r>
            <a:endParaRPr lang="en-US"/>
          </a:p>
        </p:txBody>
      </p:sp>
      <p:sp>
        <p:nvSpPr>
          <p:cNvPr id="28" name="Rectangle 27">
            <a:extLst>
              <a:ext uri="{FF2B5EF4-FFF2-40B4-BE49-F238E27FC236}">
                <a16:creationId xmlns:a16="http://schemas.microsoft.com/office/drawing/2014/main" id="{7A4B51E2-FABA-9E67-4897-523F70E62662}"/>
              </a:ext>
            </a:extLst>
          </p:cNvPr>
          <p:cNvSpPr/>
          <p:nvPr/>
        </p:nvSpPr>
        <p:spPr>
          <a:xfrm>
            <a:off x="6989913" y="2448697"/>
            <a:ext cx="1674270" cy="226708"/>
          </a:xfrm>
          <a:prstGeom prst="rect">
            <a:avLst/>
          </a:prstGeom>
          <a:solidFill>
            <a:srgbClr val="BFBFBF">
              <a:alpha val="60000"/>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b="1">
                <a:solidFill>
                  <a:schemeClr val="tx1"/>
                </a:solidFill>
              </a:rPr>
              <a:t>Monthly LLWG updates</a:t>
            </a:r>
            <a:endParaRPr lang="en-US" sz="800" b="1">
              <a:solidFill>
                <a:schemeClr val="tx1"/>
              </a:solidFill>
              <a:cs typeface="Arial"/>
            </a:endParaRPr>
          </a:p>
        </p:txBody>
      </p:sp>
    </p:spTree>
    <p:extLst>
      <p:ext uri="{BB962C8B-B14F-4D97-AF65-F5344CB8AC3E}">
        <p14:creationId xmlns:p14="http://schemas.microsoft.com/office/powerpoint/2010/main" val="39171207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0799B-B3AF-7047-2BDA-BE93354719C0}"/>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DFC74D5A-A282-5227-2418-CABA3169A67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6" name="think-cell data - do not delete" hidden="1">
                        <a:extLst>
                          <a:ext uri="{FF2B5EF4-FFF2-40B4-BE49-F238E27FC236}">
                            <a16:creationId xmlns:a16="http://schemas.microsoft.com/office/drawing/2014/main" id="{DFC74D5A-A282-5227-2418-CABA3169A67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561E2264-FCFB-2D95-EA50-BFF318857F7E}"/>
              </a:ext>
            </a:extLst>
          </p:cNvPr>
          <p:cNvSpPr>
            <a:spLocks noGrp="1"/>
          </p:cNvSpPr>
          <p:nvPr>
            <p:ph type="title"/>
            <p:custDataLst>
              <p:tags r:id="rId2"/>
            </p:custDataLst>
          </p:nvPr>
        </p:nvSpPr>
        <p:spPr/>
        <p:txBody>
          <a:bodyPr vert="horz"/>
          <a:lstStyle/>
          <a:p>
            <a:r>
              <a:rPr lang="en-US"/>
              <a:t>Proposed survey questions to be addressed post-workshop</a:t>
            </a:r>
            <a:endParaRPr lang="en-US">
              <a:cs typeface="Arial"/>
            </a:endParaRPr>
          </a:p>
        </p:txBody>
      </p:sp>
      <p:sp>
        <p:nvSpPr>
          <p:cNvPr id="4" name="TextBox 3">
            <a:extLst>
              <a:ext uri="{FF2B5EF4-FFF2-40B4-BE49-F238E27FC236}">
                <a16:creationId xmlns:a16="http://schemas.microsoft.com/office/drawing/2014/main" id="{663B1A1A-F6B4-15D2-082B-0979A1DD2BFD}"/>
              </a:ext>
            </a:extLst>
          </p:cNvPr>
          <p:cNvSpPr txBox="1"/>
          <p:nvPr/>
        </p:nvSpPr>
        <p:spPr>
          <a:xfrm>
            <a:off x="664143" y="1068899"/>
            <a:ext cx="10973121" cy="4670509"/>
          </a:xfrm>
          <a:prstGeom prst="rect">
            <a:avLst/>
          </a:prstGeom>
          <a:ln w="6350">
            <a:noFill/>
            <a:miter lim="800000"/>
          </a:ln>
        </p:spPr>
        <p:txBody>
          <a:bodyPr vert="horz" wrap="square" lIns="0" tIns="0" rIns="0" bIns="0" rtlCol="0" anchor="t">
            <a:spAutoFit/>
          </a:bodyPr>
          <a:lstStyle/>
          <a:p>
            <a:pPr marL="285750" indent="-285750" algn="l">
              <a:spcBef>
                <a:spcPts val="300"/>
              </a:spcBef>
              <a:spcAft>
                <a:spcPts val="1200"/>
              </a:spcAft>
              <a:buFont typeface="Arial" panose="020B0604020202020204" pitchFamily="34" charset="0"/>
              <a:buChar char="•"/>
            </a:pPr>
            <a:r>
              <a:rPr lang="en-US"/>
              <a:t>What should be the latest in-service date for projects that will be required to demonstrate development activity?</a:t>
            </a:r>
            <a:endParaRPr lang="en-US">
              <a:cs typeface="Arial"/>
            </a:endParaRPr>
          </a:p>
          <a:p>
            <a:pPr marL="285750" indent="-285750" algn="l">
              <a:spcBef>
                <a:spcPts val="300"/>
              </a:spcBef>
              <a:spcAft>
                <a:spcPts val="1200"/>
              </a:spcAft>
              <a:buFont typeface="Arial" panose="020B0604020202020204" pitchFamily="34" charset="0"/>
              <a:buChar char="•"/>
            </a:pPr>
            <a:r>
              <a:rPr lang="en-US"/>
              <a:t>What information should be required for projects to demonstrate development activity?</a:t>
            </a:r>
            <a:endParaRPr lang="en-US">
              <a:cs typeface="Arial"/>
            </a:endParaRPr>
          </a:p>
          <a:p>
            <a:pPr marL="285750" indent="-285750" algn="l">
              <a:spcBef>
                <a:spcPts val="300"/>
              </a:spcBef>
              <a:spcAft>
                <a:spcPts val="1200"/>
              </a:spcAft>
              <a:buFont typeface="Arial" panose="020B0604020202020204" pitchFamily="34" charset="0"/>
              <a:buChar char="•"/>
            </a:pPr>
            <a:r>
              <a:rPr lang="en-US"/>
              <a:t>What date should ERCOT set for projects to meet the intermediate agreement or interconnection agreement criteria to be included in Batch Zero?</a:t>
            </a:r>
            <a:endParaRPr lang="en-US">
              <a:cs typeface="Arial"/>
            </a:endParaRPr>
          </a:p>
          <a:p>
            <a:pPr marL="285750" indent="-285750">
              <a:spcBef>
                <a:spcPts val="300"/>
              </a:spcBef>
              <a:spcAft>
                <a:spcPts val="1200"/>
              </a:spcAft>
              <a:buFont typeface="Arial" panose="020B0604020202020204" pitchFamily="34" charset="0"/>
              <a:buChar char="•"/>
            </a:pPr>
            <a:r>
              <a:rPr lang="en-US"/>
              <a:t>Do you agree with ERCOT’s fundamental principles for Batch Zero? If no, why not?</a:t>
            </a:r>
            <a:endParaRPr lang="en-US">
              <a:cs typeface="Arial"/>
            </a:endParaRPr>
          </a:p>
          <a:p>
            <a:pPr marL="285750" indent="-285750" algn="l">
              <a:spcBef>
                <a:spcPts val="300"/>
              </a:spcBef>
              <a:spcAft>
                <a:spcPts val="1200"/>
              </a:spcAft>
              <a:buFont typeface="Arial" panose="020B0604020202020204" pitchFamily="34" charset="0"/>
              <a:buChar char="•"/>
            </a:pPr>
            <a:r>
              <a:rPr lang="en-US"/>
              <a:t>Do you agree with the proposed Batch Zero refinement study approach? If no, why not?</a:t>
            </a:r>
            <a:endParaRPr lang="en-US">
              <a:cs typeface="Arial"/>
            </a:endParaRPr>
          </a:p>
          <a:p>
            <a:pPr marL="285750" indent="-285750">
              <a:spcBef>
                <a:spcPts val="300"/>
              </a:spcBef>
              <a:spcAft>
                <a:spcPts val="1200"/>
              </a:spcAft>
              <a:buFont typeface="Arial" panose="020B0604020202020204" pitchFamily="34" charset="0"/>
              <a:buChar char="•"/>
            </a:pPr>
            <a:r>
              <a:rPr lang="en-US"/>
              <a:t>What should remain confidential (e.g., exact customer identity, POI, requested MW, awarded MW by year, associated transmission upgrade list)?</a:t>
            </a:r>
            <a:endParaRPr lang="en-US">
              <a:cs typeface="Arial"/>
            </a:endParaRPr>
          </a:p>
          <a:p>
            <a:pPr marL="285750" indent="-285750">
              <a:spcBef>
                <a:spcPts val="300"/>
              </a:spcBef>
              <a:spcAft>
                <a:spcPts val="1200"/>
              </a:spcAft>
              <a:buFont typeface="Arial" panose="020B0604020202020204" pitchFamily="34" charset="0"/>
              <a:buChar char="•"/>
            </a:pPr>
            <a:r>
              <a:rPr lang="en-US"/>
              <a:t>Which co-location configurations (e.g., load plus battery, load plus solar) should ERCOT prioritize when defining BYOG rules?</a:t>
            </a:r>
            <a:endParaRPr lang="en-US">
              <a:cs typeface="Arial"/>
            </a:endParaRPr>
          </a:p>
          <a:p>
            <a:pPr marL="285750" indent="-285750">
              <a:spcBef>
                <a:spcPts val="300"/>
              </a:spcBef>
              <a:spcAft>
                <a:spcPts val="1200"/>
              </a:spcAft>
              <a:buFont typeface="Arial" panose="020B0604020202020204" pitchFamily="34" charset="0"/>
              <a:buChar char="•"/>
            </a:pPr>
            <a:r>
              <a:rPr lang="en-US" i="1">
                <a:highlight>
                  <a:srgbClr val="FFFF00"/>
                </a:highlight>
              </a:rPr>
              <a:t>[Any other questions to be added to survey – to be discussed]</a:t>
            </a:r>
            <a:endParaRPr lang="en-US" i="1">
              <a:highlight>
                <a:srgbClr val="FFFF00"/>
              </a:highlight>
              <a:cs typeface="Arial"/>
            </a:endParaRPr>
          </a:p>
        </p:txBody>
      </p:sp>
    </p:spTree>
    <p:extLst>
      <p:ext uri="{BB962C8B-B14F-4D97-AF65-F5344CB8AC3E}">
        <p14:creationId xmlns:p14="http://schemas.microsoft.com/office/powerpoint/2010/main" val="9406410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4F993B78-B7FB-7793-6041-DEF55C835D76}"/>
              </a:ext>
            </a:extLst>
          </p:cNvPr>
          <p:cNvGraphicFramePr>
            <a:graphicFrameLocks noChangeAspect="1"/>
          </p:cNvGraphicFramePr>
          <p:nvPr>
            <p:custDataLst>
              <p:tags r:id="rId1"/>
            </p:custDataLst>
            <p:extLst>
              <p:ext uri="{D42A27DB-BD31-4B8C-83A1-F6EECF244321}">
                <p14:modId xmlns:p14="http://schemas.microsoft.com/office/powerpoint/2010/main" val="9915394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5" name="think-cell data - do not delete" hidden="1">
                        <a:extLst>
                          <a:ext uri="{FF2B5EF4-FFF2-40B4-BE49-F238E27FC236}">
                            <a16:creationId xmlns:a16="http://schemas.microsoft.com/office/drawing/2014/main" id="{4F993B78-B7FB-7793-6041-DEF55C835D7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1">
            <a:extLst>
              <a:ext uri="{FF2B5EF4-FFF2-40B4-BE49-F238E27FC236}">
                <a16:creationId xmlns:a16="http://schemas.microsoft.com/office/drawing/2014/main" id="{3BA479D9-FA98-D813-8907-E39CB001D5E9}"/>
              </a:ext>
            </a:extLst>
          </p:cNvPr>
          <p:cNvSpPr>
            <a:spLocks noGrp="1"/>
          </p:cNvSpPr>
          <p:nvPr>
            <p:ph type="ctrTitle"/>
          </p:nvPr>
        </p:nvSpPr>
        <p:spPr/>
        <p:txBody>
          <a:bodyPr vert="horz"/>
          <a:lstStyle/>
          <a:p>
            <a:r>
              <a:rPr lang="en-US"/>
              <a:t>Q&amp;A session</a:t>
            </a:r>
          </a:p>
        </p:txBody>
      </p:sp>
      <p:sp>
        <p:nvSpPr>
          <p:cNvPr id="2" name="Slide Number Placeholder 5">
            <a:extLst>
              <a:ext uri="{FF2B5EF4-FFF2-40B4-BE49-F238E27FC236}">
                <a16:creationId xmlns:a16="http://schemas.microsoft.com/office/drawing/2014/main" id="{0136B5B4-33BC-1AED-0CA5-C26406940224}"/>
              </a:ext>
            </a:extLst>
          </p:cNvPr>
          <p:cNvSpPr>
            <a:spLocks noGrp="1"/>
          </p:cNvSpPr>
          <p:nvPr>
            <p:ph type="sldNum" sz="quarter" idx="4"/>
          </p:nvPr>
        </p:nvSpPr>
        <p:spPr/>
        <p:txBody>
          <a:bodyPr/>
          <a:lstStyle/>
          <a:p>
            <a:fld id="{1D93BD3E-1E9A-4970-A6F7-E7AC52762E0C}" type="slidenum">
              <a:rPr lang="en-US" smtClean="0"/>
              <a:pPr/>
              <a:t>41</a:t>
            </a:fld>
            <a:endParaRPr lang="en-US"/>
          </a:p>
        </p:txBody>
      </p:sp>
    </p:spTree>
    <p:extLst>
      <p:ext uri="{BB962C8B-B14F-4D97-AF65-F5344CB8AC3E}">
        <p14:creationId xmlns:p14="http://schemas.microsoft.com/office/powerpoint/2010/main" val="12116311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829AB-3F72-976E-9056-97166FFD9DB0}"/>
            </a:ext>
          </a:extLst>
        </p:cNvPr>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FB5A19B4-DF3F-094A-B587-B3EE20519CE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04" imgH="403" progId="TCLayout.ActiveDocument.1">
                  <p:embed/>
                </p:oleObj>
              </mc:Choice>
              <mc:Fallback>
                <p:oleObj name="think-cell Slide" r:id="rId14" imgW="404" imgH="403" progId="TCLayout.ActiveDocument.1">
                  <p:embed/>
                  <p:pic>
                    <p:nvPicPr>
                      <p:cNvPr id="8" name="Object 9" hidden="1">
                        <a:extLst>
                          <a:ext uri="{FF2B5EF4-FFF2-40B4-BE49-F238E27FC236}">
                            <a16:creationId xmlns:a16="http://schemas.microsoft.com/office/drawing/2014/main" id="{FB5A19B4-DF3F-094A-B587-B3EE20519CED}"/>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6" name="Rectangle 8" hidden="1">
            <a:extLst>
              <a:ext uri="{FF2B5EF4-FFF2-40B4-BE49-F238E27FC236}">
                <a16:creationId xmlns:a16="http://schemas.microsoft.com/office/drawing/2014/main" id="{A1F15950-E824-A16D-A29D-8716BD85225E}"/>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latin typeface="Arial" panose="020B0604020202020204" pitchFamily="34" charset="0"/>
            </a:endParaRPr>
          </a:p>
        </p:txBody>
      </p:sp>
      <p:sp>
        <p:nvSpPr>
          <p:cNvPr id="4" name="2. Slide Title">
            <a:extLst>
              <a:ext uri="{FF2B5EF4-FFF2-40B4-BE49-F238E27FC236}">
                <a16:creationId xmlns:a16="http://schemas.microsoft.com/office/drawing/2014/main" id="{10EEFE04-E435-2502-E9BC-CE68066587B1}"/>
              </a:ext>
            </a:extLst>
          </p:cNvPr>
          <p:cNvSpPr>
            <a:spLocks noGrp="1"/>
          </p:cNvSpPr>
          <p:nvPr>
            <p:ph type="title"/>
            <p:custDataLst>
              <p:tags r:id="rId3"/>
            </p:custDataLst>
          </p:nvPr>
        </p:nvSpPr>
        <p:spPr/>
        <p:txBody>
          <a:bodyPr vert="horz"/>
          <a:lstStyle/>
          <a:p>
            <a:r>
              <a:rPr lang="en-US">
                <a:latin typeface="+mn-lt"/>
              </a:rPr>
              <a:t>Agenda</a:t>
            </a:r>
          </a:p>
        </p:txBody>
      </p:sp>
      <p:sp>
        <p:nvSpPr>
          <p:cNvPr id="3" name="Text Placeholder 2">
            <a:hlinkClick r:id="" action="ppaction://noaction"/>
            <a:extLst>
              <a:ext uri="{FF2B5EF4-FFF2-40B4-BE49-F238E27FC236}">
                <a16:creationId xmlns:a16="http://schemas.microsoft.com/office/drawing/2014/main" id="{181B5A93-5942-7B3E-3229-1DAC3A50C53D}"/>
              </a:ext>
            </a:extLst>
          </p:cNvPr>
          <p:cNvSpPr>
            <a:spLocks noGrp="1"/>
          </p:cNvSpPr>
          <p:nvPr>
            <p:custDataLst>
              <p:tags r:id="rId4"/>
            </p:custDataLst>
          </p:nvPr>
        </p:nvSpPr>
        <p:spPr bwMode="auto">
          <a:xfrm>
            <a:off x="3908425" y="1597025"/>
            <a:ext cx="6103938" cy="4079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0963" rIns="0" bIns="8255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Timeline and governance recap</a:t>
            </a:r>
          </a:p>
        </p:txBody>
      </p:sp>
      <p:sp>
        <p:nvSpPr>
          <p:cNvPr id="7" name="Text Placeholder 2">
            <a:hlinkClick r:id="" action="ppaction://noaction"/>
            <a:extLst>
              <a:ext uri="{FF2B5EF4-FFF2-40B4-BE49-F238E27FC236}">
                <a16:creationId xmlns:a16="http://schemas.microsoft.com/office/drawing/2014/main" id="{4380E903-9841-54FC-C2D5-4C6F22627208}"/>
              </a:ext>
            </a:extLst>
          </p:cNvPr>
          <p:cNvSpPr>
            <a:spLocks noGrp="1"/>
          </p:cNvSpPr>
          <p:nvPr>
            <p:custDataLst>
              <p:tags r:id="rId5"/>
            </p:custDataLst>
          </p:nvPr>
        </p:nvSpPr>
        <p:spPr bwMode="auto">
          <a:xfrm>
            <a:off x="3908425" y="2005013"/>
            <a:ext cx="6103938" cy="406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0963" rIns="0" bIns="80963"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3175" lvl="1" indent="0">
              <a:spcBef>
                <a:spcPct val="0"/>
              </a:spcBef>
              <a:spcAft>
                <a:spcPct val="0"/>
              </a:spcAft>
              <a:buNone/>
            </a:pPr>
            <a:r>
              <a:rPr lang="en-US"/>
              <a:t>Batch Zero study scope and process overview</a:t>
            </a:r>
          </a:p>
        </p:txBody>
      </p:sp>
      <p:sp>
        <p:nvSpPr>
          <p:cNvPr id="9" name="Text Placeholder 2">
            <a:hlinkClick r:id="" action="ppaction://noaction"/>
            <a:extLst>
              <a:ext uri="{FF2B5EF4-FFF2-40B4-BE49-F238E27FC236}">
                <a16:creationId xmlns:a16="http://schemas.microsoft.com/office/drawing/2014/main" id="{FA2C2751-BFA9-BB17-7A55-1C391297BA45}"/>
              </a:ext>
            </a:extLst>
          </p:cNvPr>
          <p:cNvSpPr>
            <a:spLocks noGrp="1"/>
          </p:cNvSpPr>
          <p:nvPr>
            <p:custDataLst>
              <p:tags r:id="rId6"/>
            </p:custDataLst>
          </p:nvPr>
        </p:nvSpPr>
        <p:spPr bwMode="auto">
          <a:xfrm>
            <a:off x="3908425" y="2411413"/>
            <a:ext cx="6103938" cy="406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0963" rIns="0" bIns="80963"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3175" lvl="1" indent="0">
              <a:spcBef>
                <a:spcPct val="0"/>
              </a:spcBef>
              <a:spcAft>
                <a:spcPct val="0"/>
              </a:spcAft>
              <a:buNone/>
            </a:pPr>
            <a:r>
              <a:rPr lang="en-US"/>
              <a:t>Deep-dive on key design elements</a:t>
            </a:r>
          </a:p>
        </p:txBody>
      </p:sp>
      <p:sp>
        <p:nvSpPr>
          <p:cNvPr id="10" name="Text Placeholder 2">
            <a:hlinkClick r:id="" action="ppaction://noaction"/>
            <a:extLst>
              <a:ext uri="{FF2B5EF4-FFF2-40B4-BE49-F238E27FC236}">
                <a16:creationId xmlns:a16="http://schemas.microsoft.com/office/drawing/2014/main" id="{EC26DC9A-D9CA-06C3-8240-386E8A4B76F7}"/>
              </a:ext>
            </a:extLst>
          </p:cNvPr>
          <p:cNvSpPr>
            <a:spLocks noGrp="1"/>
          </p:cNvSpPr>
          <p:nvPr>
            <p:custDataLst>
              <p:tags r:id="rId7"/>
            </p:custDataLst>
          </p:nvPr>
        </p:nvSpPr>
        <p:spPr bwMode="auto">
          <a:xfrm>
            <a:off x="3908425" y="2817813"/>
            <a:ext cx="6103938" cy="4079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2550" rIns="0" bIns="80963"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290513" lvl="2" indent="0">
              <a:spcBef>
                <a:spcPct val="0"/>
              </a:spcBef>
              <a:spcAft>
                <a:spcPct val="0"/>
              </a:spcAft>
              <a:buNone/>
            </a:pPr>
            <a:r>
              <a:rPr lang="en-US"/>
              <a:t>Batch Study process overview and final transmission plan</a:t>
            </a:r>
            <a:endParaRPr lang="en-US" b="1">
              <a:cs typeface="+mn-cs"/>
            </a:endParaRPr>
          </a:p>
        </p:txBody>
      </p:sp>
      <p:sp>
        <p:nvSpPr>
          <p:cNvPr id="11" name="Text Placeholder 2">
            <a:hlinkClick r:id="" action="ppaction://noaction"/>
            <a:extLst>
              <a:ext uri="{FF2B5EF4-FFF2-40B4-BE49-F238E27FC236}">
                <a16:creationId xmlns:a16="http://schemas.microsoft.com/office/drawing/2014/main" id="{553AF339-AE09-D6B1-389B-9A02DA74069B}"/>
              </a:ext>
            </a:extLst>
          </p:cNvPr>
          <p:cNvSpPr>
            <a:spLocks noGrp="1"/>
          </p:cNvSpPr>
          <p:nvPr>
            <p:custDataLst>
              <p:tags r:id="rId8"/>
            </p:custDataLst>
          </p:nvPr>
        </p:nvSpPr>
        <p:spPr bwMode="auto">
          <a:xfrm>
            <a:off x="3908425" y="3225800"/>
            <a:ext cx="6103938" cy="406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0963" rIns="0" bIns="80963"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290513" lvl="2" indent="0">
              <a:spcBef>
                <a:spcPct val="0"/>
              </a:spcBef>
              <a:spcAft>
                <a:spcPct val="0"/>
              </a:spcAft>
              <a:buNone/>
            </a:pPr>
            <a:r>
              <a:rPr lang="en-US"/>
              <a:t>Criteria for Batch Zero</a:t>
            </a:r>
          </a:p>
        </p:txBody>
      </p:sp>
      <p:sp>
        <p:nvSpPr>
          <p:cNvPr id="17" name="Text Placeholder 2">
            <a:hlinkClick r:id="" action="ppaction://noaction"/>
            <a:extLst>
              <a:ext uri="{FF2B5EF4-FFF2-40B4-BE49-F238E27FC236}">
                <a16:creationId xmlns:a16="http://schemas.microsoft.com/office/drawing/2014/main" id="{E82E6E06-9198-D9F7-8684-C338B0CB6EA3}"/>
              </a:ext>
            </a:extLst>
          </p:cNvPr>
          <p:cNvSpPr>
            <a:spLocks noGrp="1"/>
          </p:cNvSpPr>
          <p:nvPr>
            <p:custDataLst>
              <p:tags r:id="rId9"/>
            </p:custDataLst>
          </p:nvPr>
        </p:nvSpPr>
        <p:spPr bwMode="auto">
          <a:xfrm>
            <a:off x="3908425" y="3632200"/>
            <a:ext cx="6103938" cy="4079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0963" rIns="0" bIns="8255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3175" lvl="1" indent="0">
              <a:spcBef>
                <a:spcPct val="0"/>
              </a:spcBef>
              <a:spcAft>
                <a:spcPct val="0"/>
              </a:spcAft>
              <a:buNone/>
            </a:pPr>
            <a:r>
              <a:rPr lang="en-US"/>
              <a:t>Initial discussion on BYOG and CLR</a:t>
            </a:r>
          </a:p>
        </p:txBody>
      </p:sp>
      <p:sp>
        <p:nvSpPr>
          <p:cNvPr id="19" name="Text Placeholder 2">
            <a:hlinkClick r:id="" action="ppaction://noaction"/>
            <a:extLst>
              <a:ext uri="{FF2B5EF4-FFF2-40B4-BE49-F238E27FC236}">
                <a16:creationId xmlns:a16="http://schemas.microsoft.com/office/drawing/2014/main" id="{5DFF9151-72D7-B589-4766-68F7C100A333}"/>
              </a:ext>
            </a:extLst>
          </p:cNvPr>
          <p:cNvSpPr>
            <a:spLocks noGrp="1"/>
          </p:cNvSpPr>
          <p:nvPr>
            <p:custDataLst>
              <p:tags r:id="rId10"/>
            </p:custDataLst>
          </p:nvPr>
        </p:nvSpPr>
        <p:spPr bwMode="auto">
          <a:xfrm>
            <a:off x="3908425" y="4040188"/>
            <a:ext cx="6103938" cy="406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0963" rIns="0" bIns="80963"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3175" lvl="1" indent="0">
              <a:spcBef>
                <a:spcPct val="0"/>
              </a:spcBef>
              <a:spcAft>
                <a:spcPct val="0"/>
              </a:spcAft>
              <a:buNone/>
            </a:pPr>
            <a:r>
              <a:rPr lang="en-US"/>
              <a:t>Post-meeting survey questions</a:t>
            </a:r>
          </a:p>
        </p:txBody>
      </p:sp>
      <p:sp>
        <p:nvSpPr>
          <p:cNvPr id="33" name="Text Placeholder 2">
            <a:extLst>
              <a:ext uri="{FF2B5EF4-FFF2-40B4-BE49-F238E27FC236}">
                <a16:creationId xmlns:a16="http://schemas.microsoft.com/office/drawing/2014/main" id="{450A5422-ADFB-C41F-D0CD-CF07163F9486}"/>
              </a:ext>
            </a:extLst>
          </p:cNvPr>
          <p:cNvSpPr>
            <a:spLocks noGrp="1"/>
          </p:cNvSpPr>
          <p:nvPr>
            <p:custDataLst>
              <p:tags r:id="rId11"/>
            </p:custDataLst>
          </p:nvPr>
        </p:nvSpPr>
        <p:spPr bwMode="auto">
          <a:xfrm>
            <a:off x="3908425" y="4446588"/>
            <a:ext cx="6103938" cy="406400"/>
          </a:xfrm>
          <a:prstGeom prst="rect">
            <a:avLst/>
          </a:prstGeom>
          <a:solidFill>
            <a:schemeClr val="accent1"/>
          </a:solidFill>
          <a:ln>
            <a:noFill/>
          </a:ln>
          <a:effectLst/>
        </p:spPr>
        <p:txBody>
          <a:bodyPr vert="horz" wrap="none" lIns="82550" tIns="80963" rIns="0" bIns="80963"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3175" lvl="1" indent="0">
              <a:spcBef>
                <a:spcPct val="0"/>
              </a:spcBef>
              <a:spcAft>
                <a:spcPct val="0"/>
              </a:spcAft>
              <a:buNone/>
            </a:pPr>
            <a:r>
              <a:rPr lang="en-US" b="1">
                <a:solidFill>
                  <a:schemeClr val="tx2"/>
                </a:solidFill>
              </a:rPr>
              <a:t>Appendix – Support material from Stakeholder Survey</a:t>
            </a:r>
          </a:p>
        </p:txBody>
      </p:sp>
      <p:sp>
        <p:nvSpPr>
          <p:cNvPr id="5" name="Text Placeholder 2">
            <a:hlinkClick r:id="" action="ppaction://noaction"/>
            <a:extLst>
              <a:ext uri="{FF2B5EF4-FFF2-40B4-BE49-F238E27FC236}">
                <a16:creationId xmlns:a16="http://schemas.microsoft.com/office/drawing/2014/main" id="{D4ABD0AE-FDE1-C89C-A886-B20C8445D1E9}"/>
              </a:ext>
            </a:extLst>
          </p:cNvPr>
          <p:cNvSpPr>
            <a:spLocks noGrp="1"/>
          </p:cNvSpPr>
          <p:nvPr>
            <p:custDataLst>
              <p:tags r:id="rId12"/>
            </p:custDataLst>
          </p:nvPr>
        </p:nvSpPr>
        <p:spPr bwMode="auto">
          <a:xfrm>
            <a:off x="3908425" y="4852988"/>
            <a:ext cx="6103938" cy="4079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2550" rIns="0" bIns="80963"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3175" lvl="1" indent="0">
              <a:spcBef>
                <a:spcPct val="0"/>
              </a:spcBef>
              <a:spcAft>
                <a:spcPct val="0"/>
              </a:spcAft>
              <a:buNone/>
            </a:pPr>
            <a:r>
              <a:rPr lang="en-US"/>
              <a:t>Appendix</a:t>
            </a:r>
          </a:p>
        </p:txBody>
      </p:sp>
    </p:spTree>
    <p:custDataLst>
      <p:tags r:id="rId1"/>
    </p:custDataLst>
    <p:extLst>
      <p:ext uri="{BB962C8B-B14F-4D97-AF65-F5344CB8AC3E}">
        <p14:creationId xmlns:p14="http://schemas.microsoft.com/office/powerpoint/2010/main" val="13749373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49181-822F-8664-F257-30DB06F7A93E}"/>
            </a:ext>
          </a:extLst>
        </p:cNvPr>
        <p:cNvGrpSpPr/>
        <p:nvPr/>
      </p:nvGrpSpPr>
      <p:grpSpPr>
        <a:xfrm>
          <a:off x="0" y="0"/>
          <a:ext cx="0" cy="0"/>
          <a:chOff x="0" y="0"/>
          <a:chExt cx="0" cy="0"/>
        </a:xfrm>
      </p:grpSpPr>
      <p:graphicFrame>
        <p:nvGraphicFramePr>
          <p:cNvPr id="22" name="Object 2" hidden="1">
            <a:extLst>
              <a:ext uri="{FF2B5EF4-FFF2-40B4-BE49-F238E27FC236}">
                <a16:creationId xmlns:a16="http://schemas.microsoft.com/office/drawing/2014/main" id="{B8E011E7-92E0-0B69-7E70-5FF0406AC14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404" imgH="405" progId="TCLayout.ActiveDocument.1">
                  <p:embed/>
                </p:oleObj>
              </mc:Choice>
              <mc:Fallback>
                <p:oleObj name="think-cell Slide" r:id="rId29" imgW="404" imgH="405" progId="TCLayout.ActiveDocument.1">
                  <p:embed/>
                  <p:pic>
                    <p:nvPicPr>
                      <p:cNvPr id="22" name="Object 2" hidden="1">
                        <a:extLst>
                          <a:ext uri="{FF2B5EF4-FFF2-40B4-BE49-F238E27FC236}">
                            <a16:creationId xmlns:a16="http://schemas.microsoft.com/office/drawing/2014/main" id="{B8E011E7-92E0-0B69-7E70-5FF0406AC142}"/>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81B229ED-50EC-5185-B311-7D4021522375}"/>
              </a:ext>
            </a:extLst>
          </p:cNvPr>
          <p:cNvSpPr>
            <a:spLocks noGrp="1"/>
          </p:cNvSpPr>
          <p:nvPr>
            <p:ph type="title"/>
            <p:custDataLst>
              <p:tags r:id="rId2"/>
            </p:custDataLst>
          </p:nvPr>
        </p:nvSpPr>
        <p:spPr/>
        <p:txBody>
          <a:bodyPr vert="horz"/>
          <a:lstStyle/>
          <a:p>
            <a:r>
              <a:rPr lang="en-US"/>
              <a:t>Initial Screening Study/Early Input: Consistency across T(D)SPs</a:t>
            </a:r>
          </a:p>
        </p:txBody>
      </p:sp>
      <p:sp>
        <p:nvSpPr>
          <p:cNvPr id="5" name="TextBox 4">
            <a:extLst>
              <a:ext uri="{FF2B5EF4-FFF2-40B4-BE49-F238E27FC236}">
                <a16:creationId xmlns:a16="http://schemas.microsoft.com/office/drawing/2014/main" id="{EF7EE360-8B27-AA9A-5D87-A35D58D571A2}"/>
              </a:ext>
            </a:extLst>
          </p:cNvPr>
          <p:cNvSpPr txBox="1">
            <a:spLocks/>
          </p:cNvSpPr>
          <p:nvPr/>
        </p:nvSpPr>
        <p:spPr>
          <a:xfrm>
            <a:off x="554735" y="1297100"/>
            <a:ext cx="6967727"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a:t>“How should ERCOT ensure consistency in initial study quality across T(D)SPs?”</a:t>
            </a:r>
            <a:r>
              <a:rPr lang="en-US" sz="1400" i="1"/>
              <a:t> (% of overall respondents)</a:t>
            </a:r>
          </a:p>
        </p:txBody>
      </p:sp>
      <p:cxnSp>
        <p:nvCxnSpPr>
          <p:cNvPr id="6" name="LineBasicStrong 6">
            <a:extLst>
              <a:ext uri="{FF2B5EF4-FFF2-40B4-BE49-F238E27FC236}">
                <a16:creationId xmlns:a16="http://schemas.microsoft.com/office/drawing/2014/main" id="{8CA9FCF1-D868-4B88-DD77-BCE84AA5D2D7}"/>
              </a:ext>
            </a:extLst>
          </p:cNvPr>
          <p:cNvCxnSpPr>
            <a:cxnSpLocks/>
          </p:cNvCxnSpPr>
          <p:nvPr>
            <p:custDataLst>
              <p:tags r:id="rId3"/>
            </p:custDataLst>
          </p:nvPr>
        </p:nvCxnSpPr>
        <p:spPr>
          <a:xfrm>
            <a:off x="554735" y="1826095"/>
            <a:ext cx="696772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ADD0AEC-A04E-7EAF-8A95-B3368C06F0AB}"/>
              </a:ext>
            </a:extLst>
          </p:cNvPr>
          <p:cNvSpPr txBox="1">
            <a:spLocks/>
          </p:cNvSpPr>
          <p:nvPr/>
        </p:nvSpPr>
        <p:spPr>
          <a:xfrm>
            <a:off x="8054871" y="1512543"/>
            <a:ext cx="380150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Commentary</a:t>
            </a:r>
            <a:endParaRPr lang="en-US" sz="1400"/>
          </a:p>
        </p:txBody>
      </p:sp>
      <p:cxnSp>
        <p:nvCxnSpPr>
          <p:cNvPr id="9" name="LineBasicStrong 6">
            <a:extLst>
              <a:ext uri="{FF2B5EF4-FFF2-40B4-BE49-F238E27FC236}">
                <a16:creationId xmlns:a16="http://schemas.microsoft.com/office/drawing/2014/main" id="{7D865D90-0B79-AD5F-C004-F41D238B97E6}"/>
              </a:ext>
            </a:extLst>
          </p:cNvPr>
          <p:cNvCxnSpPr>
            <a:cxnSpLocks/>
          </p:cNvCxnSpPr>
          <p:nvPr>
            <p:custDataLst>
              <p:tags r:id="rId4"/>
            </p:custDataLst>
          </p:nvPr>
        </p:nvCxnSpPr>
        <p:spPr>
          <a:xfrm>
            <a:off x="8054870" y="1826095"/>
            <a:ext cx="380150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4949C8A3-EBD1-C7E8-8E81-1F376E4E3827}"/>
              </a:ext>
            </a:extLst>
          </p:cNvPr>
          <p:cNvSpPr txBox="1">
            <a:spLocks/>
          </p:cNvSpPr>
          <p:nvPr/>
        </p:nvSpPr>
        <p:spPr>
          <a:xfrm>
            <a:off x="8054871" y="1992154"/>
            <a:ext cx="3801508" cy="255454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a:t>A clear majority of respondents (66%) prefer ERCOT to change processes to standardize initial screening study quality across T(D)SPs</a:t>
            </a:r>
            <a:r>
              <a:rPr lang="en-US" sz="1200"/>
              <a:t>; substantially fewer favor a joint T(D)SP-designed approach (20%), and limited support exists for retaining individual T(D)SP processes (14%)</a:t>
            </a:r>
          </a:p>
          <a:p>
            <a:pPr marL="285750" indent="-285750">
              <a:buFont typeface="Arial" panose="020B0604020202020204" pitchFamily="34" charset="0"/>
              <a:buChar char="•"/>
            </a:pPr>
            <a:r>
              <a:rPr lang="en-US" sz="1200" b="1"/>
              <a:t>High stakeholder alignment:</a:t>
            </a:r>
          </a:p>
          <a:p>
            <a:pPr marL="514350" lvl="1" indent="-285750">
              <a:buFont typeface="Arial" panose="020B0604020202020204" pitchFamily="34" charset="0"/>
              <a:buChar char="-"/>
            </a:pPr>
            <a:r>
              <a:rPr lang="en-US" sz="1200"/>
              <a:t>“T(D)SPs” predominantly support ERCOT-led standardization of initial screening processes </a:t>
            </a:r>
          </a:p>
          <a:p>
            <a:pPr marL="514350" lvl="1" indent="-285750">
              <a:buFont typeface="Arial" panose="020B0604020202020204" pitchFamily="34" charset="0"/>
              <a:buChar char="-"/>
            </a:pPr>
            <a:r>
              <a:rPr lang="en-US" sz="1200"/>
              <a:t>“Large Load customers” and “Other” stakeholders strongly favor ERCOT-driven standardization, with limited support for T(D)SP-joint approaches</a:t>
            </a:r>
          </a:p>
        </p:txBody>
      </p:sp>
      <p:graphicFrame>
        <p:nvGraphicFramePr>
          <p:cNvPr id="20" name="Chart 19">
            <a:extLst>
              <a:ext uri="{FF2B5EF4-FFF2-40B4-BE49-F238E27FC236}">
                <a16:creationId xmlns:a16="http://schemas.microsoft.com/office/drawing/2014/main" id="{8A62688E-33ED-B271-BC92-F18579687702}"/>
              </a:ext>
            </a:extLst>
          </p:cNvPr>
          <p:cNvGraphicFramePr/>
          <p:nvPr>
            <p:custDataLst>
              <p:tags r:id="rId5"/>
            </p:custDataLst>
          </p:nvPr>
        </p:nvGraphicFramePr>
        <p:xfrm>
          <a:off x="471488" y="2509838"/>
          <a:ext cx="7134225" cy="2865437"/>
        </p:xfrm>
        <a:graphic>
          <a:graphicData uri="http://schemas.openxmlformats.org/drawingml/2006/chart">
            <c:chart xmlns:c="http://schemas.openxmlformats.org/drawingml/2006/chart" xmlns:r="http://schemas.openxmlformats.org/officeDocument/2006/relationships" r:id="rId31"/>
          </a:graphicData>
        </a:graphic>
      </p:graphicFrame>
      <p:sp>
        <p:nvSpPr>
          <p:cNvPr id="66" name="Text Placeholder 4">
            <a:extLst>
              <a:ext uri="{FF2B5EF4-FFF2-40B4-BE49-F238E27FC236}">
                <a16:creationId xmlns:a16="http://schemas.microsoft.com/office/drawing/2014/main" id="{3263334F-965A-6250-8E4C-8DC5973EFAED}"/>
              </a:ext>
            </a:extLst>
          </p:cNvPr>
          <p:cNvSpPr>
            <a:spLocks noGrp="1"/>
          </p:cNvSpPr>
          <p:nvPr>
            <p:custDataLst>
              <p:tags r:id="rId6"/>
            </p:custDataLst>
          </p:nvPr>
        </p:nvSpPr>
        <p:spPr bwMode="gray">
          <a:xfrm>
            <a:off x="1541463" y="278923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F9A3DD1-B267-4159-93B4-2DF1DF97C010}" type="datetime'''1''''''4''''''''''%'''''''''''''''''''''''''''''''''''">
              <a:rPr lang="en-US" altLang="en-US" sz="1200" smtClean="0">
                <a:solidFill>
                  <a:schemeClr val="tx2"/>
                </a:solidFill>
                <a:cs typeface="+mn-cs"/>
              </a:rPr>
              <a:pPr lvl="0" algn="ctr">
                <a:spcBef>
                  <a:spcPct val="0"/>
                </a:spcBef>
                <a:spcAft>
                  <a:spcPct val="0"/>
                </a:spcAft>
              </a:pPr>
              <a:t>14%</a:t>
            </a:fld>
            <a:endParaRPr lang="en-US" sz="1200">
              <a:solidFill>
                <a:schemeClr val="tx2"/>
              </a:solidFill>
              <a:cs typeface="+mn-cs"/>
            </a:endParaRPr>
          </a:p>
        </p:txBody>
      </p:sp>
      <p:sp>
        <p:nvSpPr>
          <p:cNvPr id="68" name="Text Placeholder 4">
            <a:extLst>
              <a:ext uri="{FF2B5EF4-FFF2-40B4-BE49-F238E27FC236}">
                <a16:creationId xmlns:a16="http://schemas.microsoft.com/office/drawing/2014/main" id="{EF7C70E6-1B64-56D1-DDEC-1339C7BBB8B8}"/>
              </a:ext>
            </a:extLst>
          </p:cNvPr>
          <p:cNvSpPr>
            <a:spLocks noGrp="1"/>
          </p:cNvSpPr>
          <p:nvPr>
            <p:custDataLst>
              <p:tags r:id="rId7"/>
            </p:custDataLst>
          </p:nvPr>
        </p:nvSpPr>
        <p:spPr bwMode="gray">
          <a:xfrm>
            <a:off x="1541464" y="3771900"/>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774E86B-94B6-46B7-9E37-E59017E4AA96}" type="datetime'''''''''''''''''''''''''''''3''4''''''''''%'''''''">
              <a:rPr lang="en-US" altLang="en-US" sz="1200" smtClean="0">
                <a:cs typeface="+mn-cs"/>
              </a:rPr>
              <a:pPr lvl="0" algn="ctr">
                <a:spcBef>
                  <a:spcPct val="0"/>
                </a:spcBef>
                <a:spcAft>
                  <a:spcPct val="0"/>
                </a:spcAft>
              </a:pPr>
              <a:t>34%</a:t>
            </a:fld>
            <a:endParaRPr lang="en-US" sz="1200">
              <a:cs typeface="+mn-cs"/>
            </a:endParaRPr>
          </a:p>
        </p:txBody>
      </p:sp>
      <p:sp>
        <p:nvSpPr>
          <p:cNvPr id="69" name="Text Placeholder 4">
            <a:extLst>
              <a:ext uri="{FF2B5EF4-FFF2-40B4-BE49-F238E27FC236}">
                <a16:creationId xmlns:a16="http://schemas.microsoft.com/office/drawing/2014/main" id="{A09EEE6E-23CB-ABBD-776B-21E229D29D00}"/>
              </a:ext>
            </a:extLst>
          </p:cNvPr>
          <p:cNvSpPr>
            <a:spLocks noGrp="1"/>
          </p:cNvSpPr>
          <p:nvPr>
            <p:custDataLst>
              <p:tags r:id="rId8"/>
            </p:custDataLst>
          </p:nvPr>
        </p:nvSpPr>
        <p:spPr bwMode="gray">
          <a:xfrm>
            <a:off x="1541464" y="483393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63F4E24-2C8B-4A28-9C85-7F1369224FDD}" type="datetime'''''''1''8''''%'">
              <a:rPr lang="en-US" altLang="en-US" sz="1200" smtClean="0">
                <a:solidFill>
                  <a:schemeClr val="tx2"/>
                </a:solidFill>
                <a:cs typeface="+mn-cs"/>
              </a:rPr>
              <a:pPr lvl="0" algn="ctr">
                <a:spcBef>
                  <a:spcPct val="0"/>
                </a:spcBef>
                <a:spcAft>
                  <a:spcPct val="0"/>
                </a:spcAft>
              </a:pPr>
              <a:t>18%</a:t>
            </a:fld>
            <a:endParaRPr lang="en-US" sz="1200">
              <a:solidFill>
                <a:schemeClr val="tx2"/>
              </a:solidFill>
              <a:cs typeface="+mn-cs"/>
            </a:endParaRPr>
          </a:p>
        </p:txBody>
      </p:sp>
      <p:sp>
        <p:nvSpPr>
          <p:cNvPr id="50" name="Text Placeholder 4">
            <a:extLst>
              <a:ext uri="{FF2B5EF4-FFF2-40B4-BE49-F238E27FC236}">
                <a16:creationId xmlns:a16="http://schemas.microsoft.com/office/drawing/2014/main" id="{0ACCC3FD-AADA-C7D7-1C84-29A8FDCE1B2B}"/>
              </a:ext>
            </a:extLst>
          </p:cNvPr>
          <p:cNvSpPr>
            <a:spLocks noGrp="1"/>
          </p:cNvSpPr>
          <p:nvPr>
            <p:custDataLst>
              <p:tags r:id="rId9"/>
            </p:custDataLst>
          </p:nvPr>
        </p:nvSpPr>
        <p:spPr bwMode="auto">
          <a:xfrm>
            <a:off x="863600" y="5343525"/>
            <a:ext cx="1701800"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8B62693-01FC-4385-9FD5-D7C610F96CAC}" type="datetime'ERCOT to ''c''''ha''nge ''p''rocesses to'' standard''iz''e'''">
              <a:rPr lang="en-US" altLang="en-US" sz="1200" smtClean="0">
                <a:cs typeface="+mn-cs"/>
              </a:rPr>
              <a:pPr lvl="0" algn="ctr">
                <a:spcBef>
                  <a:spcPct val="0"/>
                </a:spcBef>
                <a:spcAft>
                  <a:spcPct val="0"/>
                </a:spcAft>
              </a:pPr>
              <a:t>ERCOT to change processes to standardize</a:t>
            </a:fld>
            <a:endParaRPr lang="en-US" sz="1200">
              <a:cs typeface="+mn-cs"/>
            </a:endParaRPr>
          </a:p>
        </p:txBody>
      </p:sp>
      <p:sp>
        <p:nvSpPr>
          <p:cNvPr id="71" name="Text Placeholder 4">
            <a:extLst>
              <a:ext uri="{FF2B5EF4-FFF2-40B4-BE49-F238E27FC236}">
                <a16:creationId xmlns:a16="http://schemas.microsoft.com/office/drawing/2014/main" id="{75A893AD-F269-114A-39EB-FC537067B3C2}"/>
              </a:ext>
            </a:extLst>
          </p:cNvPr>
          <p:cNvSpPr>
            <a:spLocks noGrp="1"/>
          </p:cNvSpPr>
          <p:nvPr>
            <p:custDataLst>
              <p:tags r:id="rId10"/>
            </p:custDataLst>
          </p:nvPr>
        </p:nvSpPr>
        <p:spPr bwMode="gray">
          <a:xfrm>
            <a:off x="3906838" y="4402138"/>
            <a:ext cx="263525" cy="182563"/>
          </a:xfrm>
          <a:prstGeom prst="rect">
            <a:avLst/>
          </a:prstGeom>
          <a:solidFill>
            <a:schemeClr val="accent6"/>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CF79393-DE1F-49B3-AD18-8D69F2CC9994}" type="datetime'''''''1''''''''''%'''''''''''''''''''''''''''''''''''''''''">
              <a:rPr lang="en-US" altLang="en-US" sz="1200" smtClean="0">
                <a:solidFill>
                  <a:schemeClr val="tx2"/>
                </a:solidFill>
                <a:cs typeface="+mn-cs"/>
              </a:rPr>
              <a:pPr lvl="0" algn="ctr">
                <a:spcBef>
                  <a:spcPct val="0"/>
                </a:spcBef>
                <a:spcAft>
                  <a:spcPct val="0"/>
                </a:spcAft>
              </a:pPr>
              <a:t>1%</a:t>
            </a:fld>
            <a:endParaRPr lang="en-US" sz="1200">
              <a:solidFill>
                <a:schemeClr val="tx2"/>
              </a:solidFill>
              <a:cs typeface="+mn-cs"/>
            </a:endParaRPr>
          </a:p>
        </p:txBody>
      </p:sp>
      <p:sp>
        <p:nvSpPr>
          <p:cNvPr id="72" name="Text Placeholder 4">
            <a:extLst>
              <a:ext uri="{FF2B5EF4-FFF2-40B4-BE49-F238E27FC236}">
                <a16:creationId xmlns:a16="http://schemas.microsoft.com/office/drawing/2014/main" id="{1A398C81-3D46-C02A-741F-17030ACC977C}"/>
              </a:ext>
            </a:extLst>
          </p:cNvPr>
          <p:cNvSpPr>
            <a:spLocks noGrp="1"/>
          </p:cNvSpPr>
          <p:nvPr>
            <p:custDataLst>
              <p:tags r:id="rId11"/>
            </p:custDataLst>
          </p:nvPr>
        </p:nvSpPr>
        <p:spPr bwMode="gray">
          <a:xfrm>
            <a:off x="3865564" y="473233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F630B60-191E-41AE-B595-41EEBD0F9946}" type="datetime'''''''''15''%'''''''''''''''''''''''''''''''''''''''''''''''">
              <a:rPr lang="en-US" altLang="en-US" sz="1200" smtClean="0">
                <a:cs typeface="+mn-cs"/>
              </a:rPr>
              <a:pPr lvl="0" algn="ctr">
                <a:spcBef>
                  <a:spcPct val="0"/>
                </a:spcBef>
                <a:spcAft>
                  <a:spcPct val="0"/>
                </a:spcAft>
              </a:pPr>
              <a:t>15%</a:t>
            </a:fld>
            <a:endParaRPr lang="en-US" sz="1200">
              <a:cs typeface="+mn-cs"/>
            </a:endParaRPr>
          </a:p>
        </p:txBody>
      </p:sp>
      <p:sp>
        <p:nvSpPr>
          <p:cNvPr id="73" name="Text Placeholder 4">
            <a:extLst>
              <a:ext uri="{FF2B5EF4-FFF2-40B4-BE49-F238E27FC236}">
                <a16:creationId xmlns:a16="http://schemas.microsoft.com/office/drawing/2014/main" id="{82C098E8-446B-5215-C34E-5533D6D6880A}"/>
              </a:ext>
            </a:extLst>
          </p:cNvPr>
          <p:cNvSpPr>
            <a:spLocks noGrp="1"/>
          </p:cNvSpPr>
          <p:nvPr>
            <p:custDataLst>
              <p:tags r:id="rId12"/>
            </p:custDataLst>
          </p:nvPr>
        </p:nvSpPr>
        <p:spPr bwMode="gray">
          <a:xfrm>
            <a:off x="3906838" y="5119688"/>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CA0322E-0BB7-4F77-9F53-92F535E64FFF}" type="datetime'''''''''''''4''''''%'''''''''''''''''''''''''''">
              <a:rPr lang="en-US" altLang="en-US" sz="1200" smtClean="0">
                <a:solidFill>
                  <a:schemeClr val="tx2"/>
                </a:solidFill>
                <a:cs typeface="+mn-cs"/>
              </a:rPr>
              <a:pPr lvl="0" algn="ctr">
                <a:spcBef>
                  <a:spcPct val="0"/>
                </a:spcBef>
                <a:spcAft>
                  <a:spcPct val="0"/>
                </a:spcAft>
              </a:pPr>
              <a:t>4%</a:t>
            </a:fld>
            <a:endParaRPr lang="en-US" sz="1200">
              <a:solidFill>
                <a:schemeClr val="tx2"/>
              </a:solidFill>
              <a:cs typeface="+mn-cs"/>
            </a:endParaRPr>
          </a:p>
        </p:txBody>
      </p:sp>
      <p:sp>
        <p:nvSpPr>
          <p:cNvPr id="10" name="Text Placeholder 4">
            <a:extLst>
              <a:ext uri="{FF2B5EF4-FFF2-40B4-BE49-F238E27FC236}">
                <a16:creationId xmlns:a16="http://schemas.microsoft.com/office/drawing/2014/main" id="{29C1BF02-0F50-C619-4FD0-3F073037D15A}"/>
              </a:ext>
            </a:extLst>
          </p:cNvPr>
          <p:cNvSpPr>
            <a:spLocks noGrp="1"/>
          </p:cNvSpPr>
          <p:nvPr>
            <p:custDataLst>
              <p:tags r:id="rId13"/>
            </p:custDataLst>
          </p:nvPr>
        </p:nvSpPr>
        <p:spPr bwMode="auto">
          <a:xfrm>
            <a:off x="3311525" y="5343525"/>
            <a:ext cx="1454150"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368C181-CB50-456C-996A-703A23EA8BDD}" type="datetime'TSPs c''ollabora''te ''to des''ign j''oin''t'' ''approac''''h'">
              <a:rPr lang="en-US" altLang="en-US" sz="1200" smtClean="0">
                <a:cs typeface="+mn-cs"/>
              </a:rPr>
              <a:pPr lvl="0" algn="ctr">
                <a:spcBef>
                  <a:spcPct val="0"/>
                </a:spcBef>
                <a:spcAft>
                  <a:spcPct val="0"/>
                </a:spcAft>
              </a:pPr>
              <a:t>TSPs collaborate to design joint approach</a:t>
            </a:fld>
            <a:endParaRPr lang="en-US" sz="1200">
              <a:cs typeface="+mn-cs"/>
            </a:endParaRPr>
          </a:p>
        </p:txBody>
      </p:sp>
      <p:sp>
        <p:nvSpPr>
          <p:cNvPr id="74" name="Text Placeholder 4">
            <a:extLst>
              <a:ext uri="{FF2B5EF4-FFF2-40B4-BE49-F238E27FC236}">
                <a16:creationId xmlns:a16="http://schemas.microsoft.com/office/drawing/2014/main" id="{DC20EC1D-65EE-FB8D-AE78-311DF4EB2118}"/>
              </a:ext>
            </a:extLst>
          </p:cNvPr>
          <p:cNvSpPr>
            <a:spLocks noGrp="1"/>
          </p:cNvSpPr>
          <p:nvPr>
            <p:custDataLst>
              <p:tags r:id="rId14"/>
            </p:custDataLst>
          </p:nvPr>
        </p:nvSpPr>
        <p:spPr bwMode="gray">
          <a:xfrm>
            <a:off x="6229350" y="4768850"/>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54CFAFB-C557-4848-85BE-0DABC6552B19}" type="datetime'''''''7''''''''''''''''''''''''%'''''''">
              <a:rPr lang="en-US" altLang="en-US" sz="1200" smtClean="0">
                <a:solidFill>
                  <a:schemeClr val="tx2"/>
                </a:solidFill>
                <a:cs typeface="+mn-cs"/>
              </a:rPr>
              <a:pPr lvl="0" algn="ctr">
                <a:spcBef>
                  <a:spcPct val="0"/>
                </a:spcBef>
                <a:spcAft>
                  <a:spcPct val="0"/>
                </a:spcAft>
              </a:pPr>
              <a:t>7%</a:t>
            </a:fld>
            <a:endParaRPr lang="en-US" sz="1200">
              <a:solidFill>
                <a:schemeClr val="tx2"/>
              </a:solidFill>
              <a:cs typeface="+mn-cs"/>
            </a:endParaRPr>
          </a:p>
        </p:txBody>
      </p:sp>
      <p:sp>
        <p:nvSpPr>
          <p:cNvPr id="75" name="Text Placeholder 4">
            <a:extLst>
              <a:ext uri="{FF2B5EF4-FFF2-40B4-BE49-F238E27FC236}">
                <a16:creationId xmlns:a16="http://schemas.microsoft.com/office/drawing/2014/main" id="{1CC5EC53-5632-9A9A-CEC7-C181728134BA}"/>
              </a:ext>
            </a:extLst>
          </p:cNvPr>
          <p:cNvSpPr>
            <a:spLocks noGrp="1"/>
          </p:cNvSpPr>
          <p:nvPr>
            <p:custDataLst>
              <p:tags r:id="rId15"/>
            </p:custDataLst>
          </p:nvPr>
        </p:nvSpPr>
        <p:spPr bwMode="gray">
          <a:xfrm>
            <a:off x="6229350" y="5057775"/>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1184821-9521-47C2-9FFD-A139D8C8FDFE}" type="datetime'''''''''''''''''''''''7''%'''''''''''''''">
              <a:rPr lang="en-US" altLang="en-US" sz="1200" smtClean="0">
                <a:cs typeface="+mn-cs"/>
              </a:rPr>
              <a:pPr lvl="0" algn="ctr">
                <a:spcBef>
                  <a:spcPct val="0"/>
                </a:spcBef>
                <a:spcAft>
                  <a:spcPct val="0"/>
                </a:spcAft>
              </a:pPr>
              <a:t>7%</a:t>
            </a:fld>
            <a:endParaRPr lang="en-US" sz="1200">
              <a:cs typeface="+mn-cs"/>
            </a:endParaRPr>
          </a:p>
        </p:txBody>
      </p:sp>
      <p:sp>
        <p:nvSpPr>
          <p:cNvPr id="13" name="Text Placeholder 4">
            <a:extLst>
              <a:ext uri="{FF2B5EF4-FFF2-40B4-BE49-F238E27FC236}">
                <a16:creationId xmlns:a16="http://schemas.microsoft.com/office/drawing/2014/main" id="{9C6AEC01-B9A5-967B-E4D7-7CEC71BF585E}"/>
              </a:ext>
            </a:extLst>
          </p:cNvPr>
          <p:cNvSpPr>
            <a:spLocks noGrp="1"/>
          </p:cNvSpPr>
          <p:nvPr>
            <p:custDataLst>
              <p:tags r:id="rId16"/>
            </p:custDataLst>
          </p:nvPr>
        </p:nvSpPr>
        <p:spPr bwMode="auto">
          <a:xfrm>
            <a:off x="5672137" y="5343525"/>
            <a:ext cx="1377950"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A275B93-B976-4A02-B539-AAAFEA85676A}" type="datetime'TSPs to'' ''ret''ain'' ''indivi''dua''l pr''oc''''e''ss''es'">
              <a:rPr lang="en-US" altLang="en-US" sz="1200" smtClean="0">
                <a:cs typeface="+mn-cs"/>
              </a:rPr>
              <a:pPr lvl="0" algn="ctr">
                <a:spcBef>
                  <a:spcPct val="0"/>
                </a:spcBef>
                <a:spcAft>
                  <a:spcPct val="0"/>
                </a:spcAft>
              </a:pPr>
              <a:t>TSPs to retain individual processes</a:t>
            </a:fld>
            <a:endParaRPr lang="en-US" sz="1200">
              <a:cs typeface="+mn-cs"/>
            </a:endParaRPr>
          </a:p>
        </p:txBody>
      </p:sp>
      <p:sp>
        <p:nvSpPr>
          <p:cNvPr id="11" name="Text Placeholder 4">
            <a:extLst>
              <a:ext uri="{FF2B5EF4-FFF2-40B4-BE49-F238E27FC236}">
                <a16:creationId xmlns:a16="http://schemas.microsoft.com/office/drawing/2014/main" id="{1178BA02-DB52-24E1-ACE0-7CC0A970E711}"/>
              </a:ext>
            </a:extLst>
          </p:cNvPr>
          <p:cNvSpPr>
            <a:spLocks noGrp="1"/>
          </p:cNvSpPr>
          <p:nvPr>
            <p:custDataLst>
              <p:tags r:id="rId17"/>
            </p:custDataLst>
          </p:nvPr>
        </p:nvSpPr>
        <p:spPr bwMode="gray">
          <a:xfrm>
            <a:off x="1541464" y="238442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0B82EEE-0BFF-497A-9131-388DB7FD1F63}" type="datetime'''''''''''''6''''''''''''''''''6%'''''''''''''''''''''''''">
              <a:rPr lang="en-US" altLang="en-US" sz="1200" b="1" smtClean="0">
                <a:cs typeface="+mn-cs"/>
              </a:rPr>
              <a:pPr lvl="0" algn="ctr">
                <a:spcBef>
                  <a:spcPct val="0"/>
                </a:spcBef>
                <a:spcAft>
                  <a:spcPct val="0"/>
                </a:spcAft>
              </a:pPr>
              <a:t>66%</a:t>
            </a:fld>
            <a:endParaRPr lang="en-US" sz="1200" b="1">
              <a:cs typeface="+mn-cs"/>
            </a:endParaRPr>
          </a:p>
        </p:txBody>
      </p:sp>
      <p:sp>
        <p:nvSpPr>
          <p:cNvPr id="12" name="Text Placeholder 4">
            <a:extLst>
              <a:ext uri="{FF2B5EF4-FFF2-40B4-BE49-F238E27FC236}">
                <a16:creationId xmlns:a16="http://schemas.microsoft.com/office/drawing/2014/main" id="{8922B8AB-96EB-7E0A-BD97-DF3B1096CFD3}"/>
              </a:ext>
            </a:extLst>
          </p:cNvPr>
          <p:cNvSpPr>
            <a:spLocks noGrp="1"/>
          </p:cNvSpPr>
          <p:nvPr>
            <p:custDataLst>
              <p:tags r:id="rId18"/>
            </p:custDataLst>
          </p:nvPr>
        </p:nvSpPr>
        <p:spPr bwMode="gray">
          <a:xfrm>
            <a:off x="3865564" y="421957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E6C8C7E-31A2-4496-8053-3D6FA7FF71F5}" type="datetime'''''''''''''''''''''2''0''''%'''''''''''''''''''''">
              <a:rPr lang="en-US" altLang="en-US" sz="1200" b="1" smtClean="0">
                <a:cs typeface="+mn-cs"/>
              </a:rPr>
              <a:pPr lvl="0" algn="ctr">
                <a:spcBef>
                  <a:spcPct val="0"/>
                </a:spcBef>
                <a:spcAft>
                  <a:spcPct val="0"/>
                </a:spcAft>
              </a:pPr>
              <a:t>20%</a:t>
            </a:fld>
            <a:endParaRPr lang="en-US" sz="1200" b="1">
              <a:cs typeface="+mn-cs"/>
            </a:endParaRPr>
          </a:p>
        </p:txBody>
      </p:sp>
      <p:sp>
        <p:nvSpPr>
          <p:cNvPr id="14" name="Text Placeholder 4">
            <a:extLst>
              <a:ext uri="{FF2B5EF4-FFF2-40B4-BE49-F238E27FC236}">
                <a16:creationId xmlns:a16="http://schemas.microsoft.com/office/drawing/2014/main" id="{BA5F8C1D-2ED0-DB03-C990-FDDD3A0D4546}"/>
              </a:ext>
            </a:extLst>
          </p:cNvPr>
          <p:cNvSpPr>
            <a:spLocks noGrp="1"/>
          </p:cNvSpPr>
          <p:nvPr>
            <p:custDataLst>
              <p:tags r:id="rId19"/>
            </p:custDataLst>
          </p:nvPr>
        </p:nvSpPr>
        <p:spPr bwMode="gray">
          <a:xfrm>
            <a:off x="6188076" y="4508500"/>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2A73256-43D0-47B5-9094-F89C57AD7E64}" type="datetime'''''''''''''1''''''''''''''4''''''%'''''''''''''''">
              <a:rPr lang="en-US" altLang="en-US" sz="1200" b="1" smtClean="0">
                <a:cs typeface="+mn-cs"/>
              </a:rPr>
              <a:pPr lvl="0" algn="ctr">
                <a:spcBef>
                  <a:spcPct val="0"/>
                </a:spcBef>
                <a:spcAft>
                  <a:spcPct val="0"/>
                </a:spcAft>
              </a:pPr>
              <a:t>14%</a:t>
            </a:fld>
            <a:endParaRPr lang="en-US" sz="1200" b="1">
              <a:cs typeface="+mn-cs"/>
            </a:endParaRPr>
          </a:p>
        </p:txBody>
      </p:sp>
      <p:sp>
        <p:nvSpPr>
          <p:cNvPr id="56" name="Rectangle 55">
            <a:extLst>
              <a:ext uri="{FF2B5EF4-FFF2-40B4-BE49-F238E27FC236}">
                <a16:creationId xmlns:a16="http://schemas.microsoft.com/office/drawing/2014/main" id="{12254E5F-8C06-8720-EFEB-9E96112D5056}"/>
              </a:ext>
            </a:extLst>
          </p:cNvPr>
          <p:cNvSpPr/>
          <p:nvPr>
            <p:custDataLst>
              <p:tags r:id="rId20"/>
            </p:custDataLst>
          </p:nvPr>
        </p:nvSpPr>
        <p:spPr bwMode="auto">
          <a:xfrm>
            <a:off x="614363" y="1997075"/>
            <a:ext cx="165100" cy="165100"/>
          </a:xfrm>
          <a:prstGeom prst="rect">
            <a:avLst/>
          </a:prstGeom>
          <a:solidFill>
            <a:schemeClr val="accent6"/>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57" name="Rectangle 56">
            <a:extLst>
              <a:ext uri="{FF2B5EF4-FFF2-40B4-BE49-F238E27FC236}">
                <a16:creationId xmlns:a16="http://schemas.microsoft.com/office/drawing/2014/main" id="{ECA0C366-FD95-3FA9-6232-C7598579669F}"/>
              </a:ext>
            </a:extLst>
          </p:cNvPr>
          <p:cNvSpPr/>
          <p:nvPr>
            <p:custDataLst>
              <p:tags r:id="rId21"/>
            </p:custDataLst>
          </p:nvPr>
        </p:nvSpPr>
        <p:spPr bwMode="auto">
          <a:xfrm>
            <a:off x="1516063" y="1997075"/>
            <a:ext cx="165100" cy="165100"/>
          </a:xfrm>
          <a:prstGeom prst="rect">
            <a:avLst/>
          </a:prstGeom>
          <a:solidFill>
            <a:srgbClr val="5DA7E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70" name="Rectangle 69">
            <a:extLst>
              <a:ext uri="{FF2B5EF4-FFF2-40B4-BE49-F238E27FC236}">
                <a16:creationId xmlns:a16="http://schemas.microsoft.com/office/drawing/2014/main" id="{4BAC25DB-5446-8EF5-E86C-5FC5F70C808C}"/>
              </a:ext>
            </a:extLst>
          </p:cNvPr>
          <p:cNvSpPr/>
          <p:nvPr>
            <p:custDataLst>
              <p:tags r:id="rId22"/>
            </p:custDataLst>
          </p:nvPr>
        </p:nvSpPr>
        <p:spPr bwMode="auto">
          <a:xfrm>
            <a:off x="2740025" y="1997075"/>
            <a:ext cx="165100" cy="165100"/>
          </a:xfrm>
          <a:prstGeom prst="rect">
            <a:avLst/>
          </a:prstGeom>
          <a:solidFill>
            <a:srgbClr val="061F79"/>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47" name="Text Placeholder 4">
            <a:extLst>
              <a:ext uri="{FF2B5EF4-FFF2-40B4-BE49-F238E27FC236}">
                <a16:creationId xmlns:a16="http://schemas.microsoft.com/office/drawing/2014/main" id="{50EB2E69-9C33-56A3-C72C-0A211EB471A9}"/>
              </a:ext>
            </a:extLst>
          </p:cNvPr>
          <p:cNvSpPr>
            <a:spLocks noGrp="1"/>
          </p:cNvSpPr>
          <p:nvPr>
            <p:custDataLst>
              <p:tags r:id="rId23"/>
            </p:custDataLst>
          </p:nvPr>
        </p:nvSpPr>
        <p:spPr bwMode="auto">
          <a:xfrm>
            <a:off x="830262" y="1995488"/>
            <a:ext cx="584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06E95BE-08D4-4C18-8658-D391A18A498D}" type="datetime'''T''(''''''''D)''S''''''''''''''P''''''''''''''s'''''''''">
              <a:rPr lang="en-US" altLang="en-US" sz="1200" smtClean="0">
                <a:cs typeface="+mn-cs"/>
              </a:rPr>
              <a:pPr lvl="0">
                <a:spcBef>
                  <a:spcPct val="0"/>
                </a:spcBef>
                <a:spcAft>
                  <a:spcPct val="0"/>
                </a:spcAft>
              </a:pPr>
              <a:t>T(D)SPs</a:t>
            </a:fld>
            <a:endParaRPr lang="en-US" sz="1200">
              <a:cs typeface="+mn-cs"/>
            </a:endParaRPr>
          </a:p>
        </p:txBody>
      </p:sp>
      <p:sp>
        <p:nvSpPr>
          <p:cNvPr id="49" name="Text Placeholder 4">
            <a:extLst>
              <a:ext uri="{FF2B5EF4-FFF2-40B4-BE49-F238E27FC236}">
                <a16:creationId xmlns:a16="http://schemas.microsoft.com/office/drawing/2014/main" id="{2E5DA983-EF85-D5EE-2249-84A2639B9A0F}"/>
              </a:ext>
            </a:extLst>
          </p:cNvPr>
          <p:cNvSpPr>
            <a:spLocks noGrp="1"/>
          </p:cNvSpPr>
          <p:nvPr>
            <p:custDataLst>
              <p:tags r:id="rId24"/>
            </p:custDataLst>
          </p:nvPr>
        </p:nvSpPr>
        <p:spPr bwMode="auto">
          <a:xfrm>
            <a:off x="1731963" y="1995488"/>
            <a:ext cx="9064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F63227F6-10FF-4CB9-A82D-4AA47E6AB295}" type="datetime'''''LL'' cu''''''''''''''''s''t''''om''''''''''''e''''''rs'''">
              <a:rPr lang="en-US" altLang="en-US" sz="1200" smtClean="0">
                <a:cs typeface="+mn-cs"/>
              </a:rPr>
              <a:pPr lvl="0">
                <a:spcBef>
                  <a:spcPct val="0"/>
                </a:spcBef>
                <a:spcAft>
                  <a:spcPct val="0"/>
                </a:spcAft>
              </a:pPr>
              <a:t>LL customers</a:t>
            </a:fld>
            <a:endParaRPr lang="en-US" sz="1200">
              <a:cs typeface="+mn-cs"/>
            </a:endParaRPr>
          </a:p>
        </p:txBody>
      </p:sp>
      <p:sp>
        <p:nvSpPr>
          <p:cNvPr id="67" name="Text Placeholder 4">
            <a:extLst>
              <a:ext uri="{FF2B5EF4-FFF2-40B4-BE49-F238E27FC236}">
                <a16:creationId xmlns:a16="http://schemas.microsoft.com/office/drawing/2014/main" id="{0312DF67-3A02-08BD-ADDF-E9E359E7A4DA}"/>
              </a:ext>
            </a:extLst>
          </p:cNvPr>
          <p:cNvSpPr>
            <a:spLocks noGrp="1"/>
          </p:cNvSpPr>
          <p:nvPr>
            <p:custDataLst>
              <p:tags r:id="rId25"/>
            </p:custDataLst>
          </p:nvPr>
        </p:nvSpPr>
        <p:spPr bwMode="auto">
          <a:xfrm>
            <a:off x="2955925" y="1995488"/>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33F09B7-6D3F-42FE-99AA-A9A3A46B3910}" type="datetime'''''''O''th''''''''''''''''''''e''''''''r'''''''''''''''''''">
              <a:rPr lang="en-US" altLang="en-US" sz="1200" smtClean="0">
                <a:cs typeface="+mn-cs"/>
              </a:rPr>
              <a:pPr lvl="0">
                <a:spcBef>
                  <a:spcPct val="0"/>
                </a:spcBef>
                <a:spcAft>
                  <a:spcPct val="0"/>
                </a:spcAft>
              </a:pPr>
              <a:t>Other</a:t>
            </a:fld>
            <a:endParaRPr lang="en-US" sz="1200">
              <a:cs typeface="+mn-cs"/>
            </a:endParaRPr>
          </a:p>
        </p:txBody>
      </p:sp>
      <p:sp>
        <p:nvSpPr>
          <p:cNvPr id="16" name="4. Footnote">
            <a:extLst>
              <a:ext uri="{FF2B5EF4-FFF2-40B4-BE49-F238E27FC236}">
                <a16:creationId xmlns:a16="http://schemas.microsoft.com/office/drawing/2014/main" id="{7904E600-7EC6-B333-9A88-8C8472336271}"/>
              </a:ext>
            </a:extLst>
          </p:cNvPr>
          <p:cNvSpPr txBox="1"/>
          <p:nvPr>
            <p:custDataLst>
              <p:tags r:id="rId26"/>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N=85 (19 T(D)SPs, 48 LLC, 18 Other)</a:t>
            </a:r>
          </a:p>
        </p:txBody>
      </p:sp>
      <p:sp>
        <p:nvSpPr>
          <p:cNvPr id="21" name="TextBox 20">
            <a:extLst>
              <a:ext uri="{FF2B5EF4-FFF2-40B4-BE49-F238E27FC236}">
                <a16:creationId xmlns:a16="http://schemas.microsoft.com/office/drawing/2014/main" id="{0280A925-40A0-9975-07D4-9BB001EB29CC}"/>
              </a:ext>
            </a:extLst>
          </p:cNvPr>
          <p:cNvSpPr txBox="1"/>
          <p:nvPr>
            <p:custDataLst>
              <p:tags r:id="rId27"/>
            </p:custDataLst>
          </p:nvPr>
        </p:nvSpPr>
        <p:spPr>
          <a:xfrm>
            <a:off x="2150742" y="6532059"/>
            <a:ext cx="438938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ERCOT Large Load Interconnection (LLI) Batch Study Process Stakeholder Survey</a:t>
            </a:r>
          </a:p>
        </p:txBody>
      </p:sp>
    </p:spTree>
    <p:extLst>
      <p:ext uri="{BB962C8B-B14F-4D97-AF65-F5344CB8AC3E}">
        <p14:creationId xmlns:p14="http://schemas.microsoft.com/office/powerpoint/2010/main" val="17580450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224CE-E678-144C-F0FD-46166A341805}"/>
            </a:ext>
          </a:extLst>
        </p:cNvPr>
        <p:cNvGrpSpPr/>
        <p:nvPr/>
      </p:nvGrpSpPr>
      <p:grpSpPr>
        <a:xfrm>
          <a:off x="0" y="0"/>
          <a:ext cx="0" cy="0"/>
          <a:chOff x="0" y="0"/>
          <a:chExt cx="0" cy="0"/>
        </a:xfrm>
      </p:grpSpPr>
      <p:graphicFrame>
        <p:nvGraphicFramePr>
          <p:cNvPr id="22" name="Object 2" hidden="1">
            <a:extLst>
              <a:ext uri="{FF2B5EF4-FFF2-40B4-BE49-F238E27FC236}">
                <a16:creationId xmlns:a16="http://schemas.microsoft.com/office/drawing/2014/main" id="{1ED40644-8443-8E80-4401-096175A8937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4" imgW="404" imgH="405" progId="TCLayout.ActiveDocument.1">
                  <p:embed/>
                </p:oleObj>
              </mc:Choice>
              <mc:Fallback>
                <p:oleObj name="think-cell Slide" r:id="rId24" imgW="404" imgH="405" progId="TCLayout.ActiveDocument.1">
                  <p:embed/>
                  <p:pic>
                    <p:nvPicPr>
                      <p:cNvPr id="22" name="Object 2" hidden="1">
                        <a:extLst>
                          <a:ext uri="{FF2B5EF4-FFF2-40B4-BE49-F238E27FC236}">
                            <a16:creationId xmlns:a16="http://schemas.microsoft.com/office/drawing/2014/main" id="{1ED40644-8443-8E80-4401-096175A8937A}"/>
                          </a:ext>
                        </a:extLst>
                      </p:cNvPr>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9422190E-B588-1222-04D0-B50ED0718CFE}"/>
              </a:ext>
            </a:extLst>
          </p:cNvPr>
          <p:cNvSpPr>
            <a:spLocks noGrp="1"/>
          </p:cNvSpPr>
          <p:nvPr>
            <p:ph type="title"/>
            <p:custDataLst>
              <p:tags r:id="rId2"/>
            </p:custDataLst>
          </p:nvPr>
        </p:nvSpPr>
        <p:spPr/>
        <p:txBody>
          <a:bodyPr vert="horz"/>
          <a:lstStyle/>
          <a:p>
            <a:r>
              <a:rPr lang="en-US"/>
              <a:t>Initial Screening Study/Early Input: ERCOT and T(D)SP delay handling</a:t>
            </a:r>
          </a:p>
        </p:txBody>
      </p:sp>
      <p:sp>
        <p:nvSpPr>
          <p:cNvPr id="5" name="TextBox 4">
            <a:extLst>
              <a:ext uri="{FF2B5EF4-FFF2-40B4-BE49-F238E27FC236}">
                <a16:creationId xmlns:a16="http://schemas.microsoft.com/office/drawing/2014/main" id="{AF586E05-A4B8-DA68-8AF5-965DC2972BC6}"/>
              </a:ext>
            </a:extLst>
          </p:cNvPr>
          <p:cNvSpPr txBox="1">
            <a:spLocks/>
          </p:cNvSpPr>
          <p:nvPr/>
        </p:nvSpPr>
        <p:spPr>
          <a:xfrm>
            <a:off x="554735" y="1297100"/>
            <a:ext cx="6967727"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a:t>“Regarding feedback on T(D)SP and ERCOT delayed responses, what are appropriate next steps to consider?”</a:t>
            </a:r>
            <a:r>
              <a:rPr lang="en-US" sz="1400" i="1"/>
              <a:t> (% of overall respondents)</a:t>
            </a:r>
          </a:p>
        </p:txBody>
      </p:sp>
      <p:cxnSp>
        <p:nvCxnSpPr>
          <p:cNvPr id="6" name="LineBasicStrong 6">
            <a:extLst>
              <a:ext uri="{FF2B5EF4-FFF2-40B4-BE49-F238E27FC236}">
                <a16:creationId xmlns:a16="http://schemas.microsoft.com/office/drawing/2014/main" id="{213086A8-2F53-71DC-A2E5-B06552077B44}"/>
              </a:ext>
            </a:extLst>
          </p:cNvPr>
          <p:cNvCxnSpPr>
            <a:cxnSpLocks/>
          </p:cNvCxnSpPr>
          <p:nvPr>
            <p:custDataLst>
              <p:tags r:id="rId3"/>
            </p:custDataLst>
          </p:nvPr>
        </p:nvCxnSpPr>
        <p:spPr>
          <a:xfrm>
            <a:off x="554735" y="1826095"/>
            <a:ext cx="696772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3543042-D568-4B6E-39BA-0B0C23FEA1E6}"/>
              </a:ext>
            </a:extLst>
          </p:cNvPr>
          <p:cNvSpPr txBox="1">
            <a:spLocks/>
          </p:cNvSpPr>
          <p:nvPr/>
        </p:nvSpPr>
        <p:spPr>
          <a:xfrm>
            <a:off x="8054871" y="1512543"/>
            <a:ext cx="380150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Commentary</a:t>
            </a:r>
            <a:endParaRPr lang="en-US" sz="1400"/>
          </a:p>
        </p:txBody>
      </p:sp>
      <p:cxnSp>
        <p:nvCxnSpPr>
          <p:cNvPr id="9" name="LineBasicStrong 6">
            <a:extLst>
              <a:ext uri="{FF2B5EF4-FFF2-40B4-BE49-F238E27FC236}">
                <a16:creationId xmlns:a16="http://schemas.microsoft.com/office/drawing/2014/main" id="{1B80545A-2267-80B3-3177-830905FA93A7}"/>
              </a:ext>
            </a:extLst>
          </p:cNvPr>
          <p:cNvCxnSpPr>
            <a:cxnSpLocks/>
          </p:cNvCxnSpPr>
          <p:nvPr>
            <p:custDataLst>
              <p:tags r:id="rId4"/>
            </p:custDataLst>
          </p:nvPr>
        </p:nvCxnSpPr>
        <p:spPr>
          <a:xfrm>
            <a:off x="8054870" y="1826095"/>
            <a:ext cx="380150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9716F3F7-2712-DD70-B1BB-1C21271FEC96}"/>
              </a:ext>
            </a:extLst>
          </p:cNvPr>
          <p:cNvSpPr txBox="1">
            <a:spLocks/>
          </p:cNvSpPr>
          <p:nvPr/>
        </p:nvSpPr>
        <p:spPr>
          <a:xfrm>
            <a:off x="8017293" y="1992154"/>
            <a:ext cx="3801508" cy="233140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a:t>Majority of respondents (94%) favor standardizing end-to-end processes and timeline expectations across the Large Load Interconnection process to address delayed responses by T(D)SPs and ERCOT</a:t>
            </a:r>
            <a:r>
              <a:rPr lang="en-US" sz="1200"/>
              <a:t>; few respondents believe that transparency improvements alone are sufficient (7%)</a:t>
            </a:r>
          </a:p>
          <a:p>
            <a:pPr marL="285750" indent="-285750">
              <a:buFont typeface="Arial" panose="020B0604020202020204" pitchFamily="34" charset="0"/>
              <a:buChar char="•"/>
            </a:pPr>
            <a:r>
              <a:rPr lang="en-US" sz="1200" b="1"/>
              <a:t>High stakeholder alignment:</a:t>
            </a:r>
          </a:p>
          <a:p>
            <a:pPr marL="514350" lvl="1" indent="-285750">
              <a:buFont typeface="Arial" panose="020B0604020202020204" pitchFamily="34" charset="0"/>
              <a:buChar char="-"/>
            </a:pPr>
            <a:r>
              <a:rPr lang="en-US" sz="1200"/>
              <a:t>“T(D)SPs”, “Large Load customers”, and “Other” stakeholders each show strong support for standardized processes with enforceable timelines</a:t>
            </a:r>
          </a:p>
        </p:txBody>
      </p:sp>
      <p:graphicFrame>
        <p:nvGraphicFramePr>
          <p:cNvPr id="19" name="Chart 18">
            <a:extLst>
              <a:ext uri="{FF2B5EF4-FFF2-40B4-BE49-F238E27FC236}">
                <a16:creationId xmlns:a16="http://schemas.microsoft.com/office/drawing/2014/main" id="{C15E3918-0020-BB64-5247-110931E2113A}"/>
              </a:ext>
            </a:extLst>
          </p:cNvPr>
          <p:cNvGraphicFramePr/>
          <p:nvPr>
            <p:custDataLst>
              <p:tags r:id="rId5"/>
            </p:custDataLst>
          </p:nvPr>
        </p:nvGraphicFramePr>
        <p:xfrm>
          <a:off x="471488" y="2509838"/>
          <a:ext cx="7134225" cy="2865437"/>
        </p:xfrm>
        <a:graphic>
          <a:graphicData uri="http://schemas.openxmlformats.org/drawingml/2006/chart">
            <c:chart xmlns:c="http://schemas.openxmlformats.org/drawingml/2006/chart" xmlns:r="http://schemas.openxmlformats.org/officeDocument/2006/relationships" r:id="rId26"/>
          </a:graphicData>
        </a:graphic>
      </p:graphicFrame>
      <p:sp>
        <p:nvSpPr>
          <p:cNvPr id="34" name="Text Placeholder 4">
            <a:extLst>
              <a:ext uri="{FF2B5EF4-FFF2-40B4-BE49-F238E27FC236}">
                <a16:creationId xmlns:a16="http://schemas.microsoft.com/office/drawing/2014/main" id="{8EB4FC47-A5EE-8FEF-5B94-04A833EE73F3}"/>
              </a:ext>
            </a:extLst>
          </p:cNvPr>
          <p:cNvSpPr>
            <a:spLocks noGrp="1"/>
          </p:cNvSpPr>
          <p:nvPr>
            <p:custDataLst>
              <p:tags r:id="rId6"/>
            </p:custDataLst>
          </p:nvPr>
        </p:nvSpPr>
        <p:spPr bwMode="gray">
          <a:xfrm>
            <a:off x="2122488" y="2800350"/>
            <a:ext cx="347663" cy="182563"/>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5C30F5F-E18C-41AD-B11A-E46DE51E4B7A}" type="datetime'21''''''''''''''''''''%'''''''''''''''''''''''''''''''''''''">
              <a:rPr lang="en-US" altLang="en-US" sz="1200" smtClean="0">
                <a:solidFill>
                  <a:schemeClr val="tx2"/>
                </a:solidFill>
                <a:cs typeface="+mn-cs"/>
              </a:rPr>
              <a:pPr lvl="0" algn="ctr">
                <a:spcBef>
                  <a:spcPct val="0"/>
                </a:spcBef>
                <a:spcAft>
                  <a:spcPct val="0"/>
                </a:spcAft>
              </a:pPr>
              <a:t>21%</a:t>
            </a:fld>
            <a:endParaRPr lang="en-US" sz="1200">
              <a:solidFill>
                <a:schemeClr val="tx2"/>
              </a:solidFill>
              <a:cs typeface="+mn-cs"/>
            </a:endParaRPr>
          </a:p>
        </p:txBody>
      </p:sp>
      <p:sp>
        <p:nvSpPr>
          <p:cNvPr id="68" name="Text Placeholder 4">
            <a:extLst>
              <a:ext uri="{FF2B5EF4-FFF2-40B4-BE49-F238E27FC236}">
                <a16:creationId xmlns:a16="http://schemas.microsoft.com/office/drawing/2014/main" id="{D9F39FBA-DC4B-7A8A-BB8D-6130462C908B}"/>
              </a:ext>
            </a:extLst>
          </p:cNvPr>
          <p:cNvSpPr>
            <a:spLocks noGrp="1"/>
          </p:cNvSpPr>
          <p:nvPr>
            <p:custDataLst>
              <p:tags r:id="rId7"/>
            </p:custDataLst>
          </p:nvPr>
        </p:nvSpPr>
        <p:spPr bwMode="gray">
          <a:xfrm>
            <a:off x="2122488" y="3848100"/>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EFC3528-9225-4924-99D4-B0888198E39F}" type="datetime'''5''''''''''''''''''''''''''2''''''''''''%'">
              <a:rPr lang="en-US" altLang="en-US" sz="1200" smtClean="0">
                <a:cs typeface="+mn-cs"/>
              </a:rPr>
              <a:pPr lvl="0" algn="ctr">
                <a:spcBef>
                  <a:spcPct val="0"/>
                </a:spcBef>
                <a:spcAft>
                  <a:spcPct val="0"/>
                </a:spcAft>
              </a:pPr>
              <a:t>52%</a:t>
            </a:fld>
            <a:endParaRPr lang="en-US" sz="1200">
              <a:cs typeface="+mn-cs"/>
            </a:endParaRPr>
          </a:p>
        </p:txBody>
      </p:sp>
      <p:sp>
        <p:nvSpPr>
          <p:cNvPr id="69" name="Text Placeholder 4">
            <a:extLst>
              <a:ext uri="{FF2B5EF4-FFF2-40B4-BE49-F238E27FC236}">
                <a16:creationId xmlns:a16="http://schemas.microsoft.com/office/drawing/2014/main" id="{24BC8267-765B-FBF1-D459-DC4C660C2C8B}"/>
              </a:ext>
            </a:extLst>
          </p:cNvPr>
          <p:cNvSpPr>
            <a:spLocks noGrp="1"/>
          </p:cNvSpPr>
          <p:nvPr>
            <p:custDataLst>
              <p:tags r:id="rId8"/>
            </p:custDataLst>
          </p:nvPr>
        </p:nvSpPr>
        <p:spPr bwMode="gray">
          <a:xfrm>
            <a:off x="2122488" y="489902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78C8D8F-75E2-4101-ACB0-F82B696B9949}" type="datetime'''''''''''''''''''''''2''''''''1''''''''''''%'''''''''''''''''">
              <a:rPr lang="en-US" altLang="en-US" sz="1200" smtClean="0">
                <a:solidFill>
                  <a:schemeClr val="tx2"/>
                </a:solidFill>
                <a:cs typeface="+mn-cs"/>
              </a:rPr>
              <a:pPr lvl="0" algn="ctr">
                <a:spcBef>
                  <a:spcPct val="0"/>
                </a:spcBef>
                <a:spcAft>
                  <a:spcPct val="0"/>
                </a:spcAft>
              </a:pPr>
              <a:t>21%</a:t>
            </a:fld>
            <a:endParaRPr lang="en-US" sz="1200">
              <a:solidFill>
                <a:schemeClr val="tx2"/>
              </a:solidFill>
              <a:cs typeface="+mn-cs"/>
            </a:endParaRPr>
          </a:p>
        </p:txBody>
      </p:sp>
      <p:sp>
        <p:nvSpPr>
          <p:cNvPr id="50" name="Text Placeholder 4">
            <a:extLst>
              <a:ext uri="{FF2B5EF4-FFF2-40B4-BE49-F238E27FC236}">
                <a16:creationId xmlns:a16="http://schemas.microsoft.com/office/drawing/2014/main" id="{4C666442-EB2B-010F-5FBE-FD3A8CE15DC4}"/>
              </a:ext>
            </a:extLst>
          </p:cNvPr>
          <p:cNvSpPr>
            <a:spLocks noGrp="1"/>
          </p:cNvSpPr>
          <p:nvPr>
            <p:custDataLst>
              <p:tags r:id="rId9"/>
            </p:custDataLst>
          </p:nvPr>
        </p:nvSpPr>
        <p:spPr bwMode="auto">
          <a:xfrm>
            <a:off x="660399" y="5343525"/>
            <a:ext cx="3270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6808526-989C-42D8-805C-E45F6301C9F5}" type="datetime'Standardi''''ze e''nd''-to''-''end processes an''d timelines'">
              <a:rPr lang="en-US" altLang="en-US" sz="1200" smtClean="0">
                <a:cs typeface="+mn-cs"/>
              </a:rPr>
              <a:pPr lvl="0" algn="ctr">
                <a:spcBef>
                  <a:spcPct val="0"/>
                </a:spcBef>
                <a:spcAft>
                  <a:spcPct val="0"/>
                </a:spcAft>
              </a:pPr>
              <a:t>Standardize end-to-end processes and timelines</a:t>
            </a:fld>
            <a:endParaRPr lang="en-US" sz="1200">
              <a:cs typeface="+mn-cs"/>
            </a:endParaRPr>
          </a:p>
        </p:txBody>
      </p:sp>
      <p:sp>
        <p:nvSpPr>
          <p:cNvPr id="71" name="Text Placeholder 4">
            <a:extLst>
              <a:ext uri="{FF2B5EF4-FFF2-40B4-BE49-F238E27FC236}">
                <a16:creationId xmlns:a16="http://schemas.microsoft.com/office/drawing/2014/main" id="{6C0B43DE-99EC-4E84-4C2E-0DA84C7EB7CE}"/>
              </a:ext>
            </a:extLst>
          </p:cNvPr>
          <p:cNvSpPr>
            <a:spLocks noGrp="1"/>
          </p:cNvSpPr>
          <p:nvPr>
            <p:custDataLst>
              <p:tags r:id="rId10"/>
            </p:custDataLst>
          </p:nvPr>
        </p:nvSpPr>
        <p:spPr bwMode="gray">
          <a:xfrm>
            <a:off x="6270625" y="5019675"/>
            <a:ext cx="263525" cy="182563"/>
          </a:xfrm>
          <a:prstGeom prst="rect">
            <a:avLst/>
          </a:prstGeom>
          <a:solidFill>
            <a:schemeClr val="accent6"/>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6DBFED6-7F81-4588-B1E3-0E3F2B18C6A1}" type="datetime'''''''''''''''''''''''''''''''1''''''%'''''''''''">
              <a:rPr lang="en-US" altLang="en-US" sz="1200" smtClean="0">
                <a:solidFill>
                  <a:schemeClr val="tx2"/>
                </a:solidFill>
                <a:cs typeface="+mn-cs"/>
              </a:rPr>
              <a:pPr lvl="0" algn="ctr">
                <a:spcBef>
                  <a:spcPct val="0"/>
                </a:spcBef>
                <a:spcAft>
                  <a:spcPct val="0"/>
                </a:spcAft>
              </a:pPr>
              <a:t>1%</a:t>
            </a:fld>
            <a:endParaRPr lang="en-US" sz="1200">
              <a:solidFill>
                <a:schemeClr val="tx2"/>
              </a:solidFill>
              <a:cs typeface="+mn-cs"/>
            </a:endParaRPr>
          </a:p>
        </p:txBody>
      </p:sp>
      <p:sp>
        <p:nvSpPr>
          <p:cNvPr id="72" name="Text Placeholder 4">
            <a:extLst>
              <a:ext uri="{FF2B5EF4-FFF2-40B4-BE49-F238E27FC236}">
                <a16:creationId xmlns:a16="http://schemas.microsoft.com/office/drawing/2014/main" id="{A835F872-DFB2-A535-3B35-842B5F1300CD}"/>
              </a:ext>
            </a:extLst>
          </p:cNvPr>
          <p:cNvSpPr>
            <a:spLocks noGrp="1"/>
          </p:cNvSpPr>
          <p:nvPr>
            <p:custDataLst>
              <p:tags r:id="rId11"/>
            </p:custDataLst>
          </p:nvPr>
        </p:nvSpPr>
        <p:spPr bwMode="gray">
          <a:xfrm>
            <a:off x="5026025" y="5119688"/>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BB4E711-562F-46D5-A880-C2400911EFE9}" type="datetime'''''''6''''''''''''''''%'''''">
              <a:rPr lang="en-US" altLang="en-US" sz="1200" smtClean="0">
                <a:cs typeface="+mn-cs"/>
              </a:rPr>
              <a:pPr lvl="0" algn="ctr">
                <a:spcBef>
                  <a:spcPct val="0"/>
                </a:spcBef>
                <a:spcAft>
                  <a:spcPct val="0"/>
                </a:spcAft>
              </a:pPr>
              <a:t>6%</a:t>
            </a:fld>
            <a:endParaRPr lang="en-US" sz="1200">
              <a:cs typeface="+mn-cs"/>
            </a:endParaRPr>
          </a:p>
        </p:txBody>
      </p:sp>
      <p:sp>
        <p:nvSpPr>
          <p:cNvPr id="10" name="Text Placeholder 4">
            <a:extLst>
              <a:ext uri="{FF2B5EF4-FFF2-40B4-BE49-F238E27FC236}">
                <a16:creationId xmlns:a16="http://schemas.microsoft.com/office/drawing/2014/main" id="{A3CB4B25-1AF7-D819-E239-29153C25BA39}"/>
              </a:ext>
            </a:extLst>
          </p:cNvPr>
          <p:cNvSpPr>
            <a:spLocks noGrp="1"/>
          </p:cNvSpPr>
          <p:nvPr>
            <p:custDataLst>
              <p:tags r:id="rId12"/>
            </p:custDataLst>
          </p:nvPr>
        </p:nvSpPr>
        <p:spPr bwMode="auto">
          <a:xfrm>
            <a:off x="4130675" y="5343525"/>
            <a:ext cx="32988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49FE52D-8CB4-4161-8272-3D2F9D08A69C}" type="datetime'Impro''ve transpare''n''cy within the exis''ting pr''o''cess'">
              <a:rPr lang="en-US" altLang="en-US" sz="1200" smtClean="0">
                <a:cs typeface="+mn-cs"/>
              </a:rPr>
              <a:pPr lvl="0" algn="ctr">
                <a:spcBef>
                  <a:spcPct val="0"/>
                </a:spcBef>
                <a:spcAft>
                  <a:spcPct val="0"/>
                </a:spcAft>
              </a:pPr>
              <a:t>Improve transparency within the existing process</a:t>
            </a:fld>
            <a:endParaRPr lang="en-US" sz="1200">
              <a:cs typeface="+mn-cs"/>
            </a:endParaRPr>
          </a:p>
        </p:txBody>
      </p:sp>
      <p:sp>
        <p:nvSpPr>
          <p:cNvPr id="11" name="Text Placeholder 4">
            <a:extLst>
              <a:ext uri="{FF2B5EF4-FFF2-40B4-BE49-F238E27FC236}">
                <a16:creationId xmlns:a16="http://schemas.microsoft.com/office/drawing/2014/main" id="{048F84A7-AAAA-4A81-0CC0-232C063A8EDD}"/>
              </a:ext>
            </a:extLst>
          </p:cNvPr>
          <p:cNvSpPr>
            <a:spLocks noGrp="1"/>
          </p:cNvSpPr>
          <p:nvPr>
            <p:custDataLst>
              <p:tags r:id="rId13"/>
            </p:custDataLst>
          </p:nvPr>
        </p:nvSpPr>
        <p:spPr bwMode="gray">
          <a:xfrm>
            <a:off x="2122488" y="238442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9B3C88E-3EC7-45A6-A071-3C9AF3BE8176}" type="datetime'''''''9''''''''''''''4''''''%'''''''''''''''''''''''''''''">
              <a:rPr lang="en-US" altLang="en-US" sz="1200" b="1" smtClean="0">
                <a:cs typeface="+mn-cs"/>
              </a:rPr>
              <a:pPr lvl="0" algn="ctr">
                <a:spcBef>
                  <a:spcPct val="0"/>
                </a:spcBef>
                <a:spcAft>
                  <a:spcPct val="0"/>
                </a:spcAft>
              </a:pPr>
              <a:t>94%</a:t>
            </a:fld>
            <a:endParaRPr lang="en-US" sz="1200" b="1">
              <a:cs typeface="+mn-cs"/>
            </a:endParaRPr>
          </a:p>
        </p:txBody>
      </p:sp>
      <p:sp>
        <p:nvSpPr>
          <p:cNvPr id="12" name="Text Placeholder 4">
            <a:extLst>
              <a:ext uri="{FF2B5EF4-FFF2-40B4-BE49-F238E27FC236}">
                <a16:creationId xmlns:a16="http://schemas.microsoft.com/office/drawing/2014/main" id="{B0DDF9B7-C3C8-4944-EBF4-6B31354093B2}"/>
              </a:ext>
            </a:extLst>
          </p:cNvPr>
          <p:cNvSpPr>
            <a:spLocks noGrp="1"/>
          </p:cNvSpPr>
          <p:nvPr>
            <p:custDataLst>
              <p:tags r:id="rId14"/>
            </p:custDataLst>
          </p:nvPr>
        </p:nvSpPr>
        <p:spPr bwMode="gray">
          <a:xfrm>
            <a:off x="5648325" y="4837113"/>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C6B5574-4260-4AFF-92FF-6A10A5E326EC}" type="datetime'''''''''''7''''''%'''''''''''''''''''''''''''''''''''">
              <a:rPr lang="en-US" altLang="en-US" sz="1200" b="1" smtClean="0">
                <a:cs typeface="+mn-cs"/>
              </a:rPr>
              <a:pPr lvl="0" algn="ctr">
                <a:spcBef>
                  <a:spcPct val="0"/>
                </a:spcBef>
                <a:spcAft>
                  <a:spcPct val="0"/>
                </a:spcAft>
              </a:pPr>
              <a:t>7%</a:t>
            </a:fld>
            <a:endParaRPr lang="en-US" sz="1200" b="1">
              <a:cs typeface="+mn-cs"/>
            </a:endParaRPr>
          </a:p>
        </p:txBody>
      </p:sp>
      <p:sp>
        <p:nvSpPr>
          <p:cNvPr id="56" name="Rectangle 55">
            <a:extLst>
              <a:ext uri="{FF2B5EF4-FFF2-40B4-BE49-F238E27FC236}">
                <a16:creationId xmlns:a16="http://schemas.microsoft.com/office/drawing/2014/main" id="{5298ED67-FB15-0D41-E75B-5A03B26C2218}"/>
              </a:ext>
            </a:extLst>
          </p:cNvPr>
          <p:cNvSpPr/>
          <p:nvPr>
            <p:custDataLst>
              <p:tags r:id="rId15"/>
            </p:custDataLst>
          </p:nvPr>
        </p:nvSpPr>
        <p:spPr bwMode="auto">
          <a:xfrm>
            <a:off x="614363" y="1997075"/>
            <a:ext cx="165100" cy="165100"/>
          </a:xfrm>
          <a:prstGeom prst="rect">
            <a:avLst/>
          </a:prstGeom>
          <a:solidFill>
            <a:schemeClr val="accent6"/>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57" name="Rectangle 56">
            <a:extLst>
              <a:ext uri="{FF2B5EF4-FFF2-40B4-BE49-F238E27FC236}">
                <a16:creationId xmlns:a16="http://schemas.microsoft.com/office/drawing/2014/main" id="{79E9EFCC-D149-BAB3-52F5-468599D0BE0C}"/>
              </a:ext>
            </a:extLst>
          </p:cNvPr>
          <p:cNvSpPr/>
          <p:nvPr>
            <p:custDataLst>
              <p:tags r:id="rId16"/>
            </p:custDataLst>
          </p:nvPr>
        </p:nvSpPr>
        <p:spPr bwMode="auto">
          <a:xfrm>
            <a:off x="1516063" y="1997075"/>
            <a:ext cx="165100" cy="165100"/>
          </a:xfrm>
          <a:prstGeom prst="rect">
            <a:avLst/>
          </a:prstGeom>
          <a:solidFill>
            <a:srgbClr val="5DA7E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70" name="Rectangle 69">
            <a:extLst>
              <a:ext uri="{FF2B5EF4-FFF2-40B4-BE49-F238E27FC236}">
                <a16:creationId xmlns:a16="http://schemas.microsoft.com/office/drawing/2014/main" id="{BEB45CD3-4218-7F3B-CA34-03E3E1440B2D}"/>
              </a:ext>
            </a:extLst>
          </p:cNvPr>
          <p:cNvSpPr/>
          <p:nvPr>
            <p:custDataLst>
              <p:tags r:id="rId17"/>
            </p:custDataLst>
          </p:nvPr>
        </p:nvSpPr>
        <p:spPr bwMode="auto">
          <a:xfrm>
            <a:off x="2740025" y="1997075"/>
            <a:ext cx="165100" cy="165100"/>
          </a:xfrm>
          <a:prstGeom prst="rect">
            <a:avLst/>
          </a:prstGeom>
          <a:solidFill>
            <a:srgbClr val="061F79"/>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47" name="Text Placeholder 4">
            <a:extLst>
              <a:ext uri="{FF2B5EF4-FFF2-40B4-BE49-F238E27FC236}">
                <a16:creationId xmlns:a16="http://schemas.microsoft.com/office/drawing/2014/main" id="{D641C2FD-3094-40C7-0123-6E7FBFEE04BD}"/>
              </a:ext>
            </a:extLst>
          </p:cNvPr>
          <p:cNvSpPr>
            <a:spLocks noGrp="1"/>
          </p:cNvSpPr>
          <p:nvPr>
            <p:custDataLst>
              <p:tags r:id="rId18"/>
            </p:custDataLst>
          </p:nvPr>
        </p:nvSpPr>
        <p:spPr bwMode="auto">
          <a:xfrm>
            <a:off x="830262" y="1995488"/>
            <a:ext cx="584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06E95BE-08D4-4C18-8658-D391A18A498D}" type="datetime'''T''(''''''''D)''S''''''''''''''P''''''''''''''s'''''''''">
              <a:rPr lang="en-US" altLang="en-US" sz="1200" smtClean="0">
                <a:cs typeface="+mn-cs"/>
              </a:rPr>
              <a:pPr lvl="0">
                <a:spcBef>
                  <a:spcPct val="0"/>
                </a:spcBef>
                <a:spcAft>
                  <a:spcPct val="0"/>
                </a:spcAft>
              </a:pPr>
              <a:t>T(D)SPs</a:t>
            </a:fld>
            <a:endParaRPr lang="en-US" sz="1200">
              <a:cs typeface="+mn-cs"/>
            </a:endParaRPr>
          </a:p>
        </p:txBody>
      </p:sp>
      <p:sp>
        <p:nvSpPr>
          <p:cNvPr id="49" name="Text Placeholder 4">
            <a:extLst>
              <a:ext uri="{FF2B5EF4-FFF2-40B4-BE49-F238E27FC236}">
                <a16:creationId xmlns:a16="http://schemas.microsoft.com/office/drawing/2014/main" id="{F6941875-2BC6-7461-1894-37AA74DE3546}"/>
              </a:ext>
            </a:extLst>
          </p:cNvPr>
          <p:cNvSpPr>
            <a:spLocks noGrp="1"/>
          </p:cNvSpPr>
          <p:nvPr>
            <p:custDataLst>
              <p:tags r:id="rId19"/>
            </p:custDataLst>
          </p:nvPr>
        </p:nvSpPr>
        <p:spPr bwMode="auto">
          <a:xfrm>
            <a:off x="1731963" y="1995488"/>
            <a:ext cx="9064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F63227F6-10FF-4CB9-A82D-4AA47E6AB295}" type="datetime'''''LL'' cu''''''''''''''''s''t''''om''''''''''''e''''''rs'''">
              <a:rPr lang="en-US" altLang="en-US" sz="1200" smtClean="0">
                <a:cs typeface="+mn-cs"/>
              </a:rPr>
              <a:pPr lvl="0">
                <a:spcBef>
                  <a:spcPct val="0"/>
                </a:spcBef>
                <a:spcAft>
                  <a:spcPct val="0"/>
                </a:spcAft>
              </a:pPr>
              <a:t>LL customers</a:t>
            </a:fld>
            <a:endParaRPr lang="en-US" sz="1200">
              <a:cs typeface="+mn-cs"/>
            </a:endParaRPr>
          </a:p>
        </p:txBody>
      </p:sp>
      <p:sp>
        <p:nvSpPr>
          <p:cNvPr id="67" name="Text Placeholder 4">
            <a:extLst>
              <a:ext uri="{FF2B5EF4-FFF2-40B4-BE49-F238E27FC236}">
                <a16:creationId xmlns:a16="http://schemas.microsoft.com/office/drawing/2014/main" id="{62EF679C-13C9-9AFC-0923-C9FE0139A748}"/>
              </a:ext>
            </a:extLst>
          </p:cNvPr>
          <p:cNvSpPr>
            <a:spLocks noGrp="1"/>
          </p:cNvSpPr>
          <p:nvPr>
            <p:custDataLst>
              <p:tags r:id="rId20"/>
            </p:custDataLst>
          </p:nvPr>
        </p:nvSpPr>
        <p:spPr bwMode="auto">
          <a:xfrm>
            <a:off x="2955925" y="1995488"/>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33F09B7-6D3F-42FE-99AA-A9A3A46B3910}" type="datetime'''''''O''th''''''''''''''''''''e''''''''r'''''''''''''''''''">
              <a:rPr lang="en-US" altLang="en-US" sz="1200" smtClean="0">
                <a:cs typeface="+mn-cs"/>
              </a:rPr>
              <a:pPr lvl="0">
                <a:spcBef>
                  <a:spcPct val="0"/>
                </a:spcBef>
                <a:spcAft>
                  <a:spcPct val="0"/>
                </a:spcAft>
              </a:pPr>
              <a:t>Other</a:t>
            </a:fld>
            <a:endParaRPr lang="en-US" sz="1200">
              <a:cs typeface="+mn-cs"/>
            </a:endParaRPr>
          </a:p>
        </p:txBody>
      </p:sp>
      <p:sp>
        <p:nvSpPr>
          <p:cNvPr id="16" name="4. Footnote">
            <a:extLst>
              <a:ext uri="{FF2B5EF4-FFF2-40B4-BE49-F238E27FC236}">
                <a16:creationId xmlns:a16="http://schemas.microsoft.com/office/drawing/2014/main" id="{75C495AB-6FED-D910-2329-8E6B97CED2DD}"/>
              </a:ext>
            </a:extLst>
          </p:cNvPr>
          <p:cNvSpPr txBox="1"/>
          <p:nvPr>
            <p:custDataLst>
              <p:tags r:id="rId21"/>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N=87 (19 T(D)SPs, 50 LLC, 18 Other)</a:t>
            </a:r>
          </a:p>
        </p:txBody>
      </p:sp>
      <p:sp>
        <p:nvSpPr>
          <p:cNvPr id="21" name="TextBox 20">
            <a:extLst>
              <a:ext uri="{FF2B5EF4-FFF2-40B4-BE49-F238E27FC236}">
                <a16:creationId xmlns:a16="http://schemas.microsoft.com/office/drawing/2014/main" id="{C4260298-472E-A2D6-E5AA-E553965FDD88}"/>
              </a:ext>
            </a:extLst>
          </p:cNvPr>
          <p:cNvSpPr txBox="1"/>
          <p:nvPr>
            <p:custDataLst>
              <p:tags r:id="rId22"/>
            </p:custDataLst>
          </p:nvPr>
        </p:nvSpPr>
        <p:spPr>
          <a:xfrm>
            <a:off x="2150742" y="6532059"/>
            <a:ext cx="438938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ERCOT Large Load Interconnection (LLI) Batch Study Process Stakeholder Survey</a:t>
            </a:r>
          </a:p>
        </p:txBody>
      </p:sp>
    </p:spTree>
    <p:extLst>
      <p:ext uri="{BB962C8B-B14F-4D97-AF65-F5344CB8AC3E}">
        <p14:creationId xmlns:p14="http://schemas.microsoft.com/office/powerpoint/2010/main" val="5148781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2" hidden="1">
            <a:extLst>
              <a:ext uri="{FF2B5EF4-FFF2-40B4-BE49-F238E27FC236}">
                <a16:creationId xmlns:a16="http://schemas.microsoft.com/office/drawing/2014/main" id="{A63ADF1D-D205-356A-BE69-99317A1C91A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5" imgW="360" imgH="360" progId="TCLayout.ActiveDocument.1">
                  <p:embed/>
                </p:oleObj>
              </mc:Choice>
              <mc:Fallback>
                <p:oleObj name="think-cell Slide" r:id="rId55" imgW="360" imgH="360" progId="TCLayout.ActiveDocument.1">
                  <p:embed/>
                  <p:pic>
                    <p:nvPicPr>
                      <p:cNvPr id="8" name="Object 2" hidden="1">
                        <a:extLst>
                          <a:ext uri="{FF2B5EF4-FFF2-40B4-BE49-F238E27FC236}">
                            <a16:creationId xmlns:a16="http://schemas.microsoft.com/office/drawing/2014/main" id="{A63ADF1D-D205-356A-BE69-99317A1C91A2}"/>
                          </a:ext>
                        </a:extLst>
                      </p:cNvPr>
                      <p:cNvPicPr/>
                      <p:nvPr/>
                    </p:nvPicPr>
                    <p:blipFill>
                      <a:blip r:embed="rId56"/>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E6932A75-3AD4-ADD4-19AC-5BB9A129DF71}"/>
              </a:ext>
            </a:extLst>
          </p:cNvPr>
          <p:cNvSpPr>
            <a:spLocks noGrp="1"/>
          </p:cNvSpPr>
          <p:nvPr>
            <p:ph type="title"/>
            <p:custDataLst>
              <p:tags r:id="rId2"/>
            </p:custDataLst>
          </p:nvPr>
        </p:nvSpPr>
        <p:spPr/>
        <p:txBody>
          <a:bodyPr vert="horz"/>
          <a:lstStyle/>
          <a:p>
            <a:r>
              <a:rPr lang="en-US"/>
              <a:t>Eligibility criteria: Batch Zero criteria</a:t>
            </a:r>
          </a:p>
        </p:txBody>
      </p:sp>
      <p:sp>
        <p:nvSpPr>
          <p:cNvPr id="6" name="TextBox 5">
            <a:extLst>
              <a:ext uri="{FF2B5EF4-FFF2-40B4-BE49-F238E27FC236}">
                <a16:creationId xmlns:a16="http://schemas.microsoft.com/office/drawing/2014/main" id="{5A453C3F-E8B3-1BD4-CA0F-1150592EB317}"/>
              </a:ext>
            </a:extLst>
          </p:cNvPr>
          <p:cNvSpPr txBox="1">
            <a:spLocks/>
          </p:cNvSpPr>
          <p:nvPr/>
        </p:nvSpPr>
        <p:spPr>
          <a:xfrm>
            <a:off x="554735" y="866213"/>
            <a:ext cx="6967727" cy="8617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a:t>“Based on ERCOT’s proposal laid out in the ERCOT Large Load Batch Study Workshop, are there any additional factors that should be considered to prioritize interconnection requests for inclusion in Batch Zero?”</a:t>
            </a:r>
            <a:r>
              <a:rPr lang="en-US" sz="1400" i="1"/>
              <a:t> (% of overall respondents that selected a specific option)</a:t>
            </a:r>
          </a:p>
        </p:txBody>
      </p:sp>
      <p:graphicFrame>
        <p:nvGraphicFramePr>
          <p:cNvPr id="62" name="Chart 61">
            <a:extLst>
              <a:ext uri="{FF2B5EF4-FFF2-40B4-BE49-F238E27FC236}">
                <a16:creationId xmlns:a16="http://schemas.microsoft.com/office/drawing/2014/main" id="{D4001EFB-4AA6-A3C7-63DF-BD6DE4F9A442}"/>
              </a:ext>
            </a:extLst>
          </p:cNvPr>
          <p:cNvGraphicFramePr/>
          <p:nvPr>
            <p:custDataLst>
              <p:tags r:id="rId3"/>
            </p:custDataLst>
          </p:nvPr>
        </p:nvGraphicFramePr>
        <p:xfrm>
          <a:off x="471488" y="2384425"/>
          <a:ext cx="7018337" cy="2660650"/>
        </p:xfrm>
        <a:graphic>
          <a:graphicData uri="http://schemas.openxmlformats.org/drawingml/2006/chart">
            <c:chart xmlns:c="http://schemas.openxmlformats.org/drawingml/2006/chart" xmlns:r="http://schemas.openxmlformats.org/officeDocument/2006/relationships" r:id="rId57"/>
          </a:graphicData>
        </a:graphic>
      </p:graphicFrame>
      <p:sp>
        <p:nvSpPr>
          <p:cNvPr id="24" name="Text Placeholder 4">
            <a:extLst>
              <a:ext uri="{FF2B5EF4-FFF2-40B4-BE49-F238E27FC236}">
                <a16:creationId xmlns:a16="http://schemas.microsoft.com/office/drawing/2014/main" id="{4C1F3293-4EFE-461D-940D-7EE66BAE31C5}"/>
              </a:ext>
            </a:extLst>
          </p:cNvPr>
          <p:cNvSpPr>
            <a:spLocks noGrp="1"/>
          </p:cNvSpPr>
          <p:nvPr>
            <p:custDataLst>
              <p:tags r:id="rId4"/>
            </p:custDataLst>
          </p:nvPr>
        </p:nvSpPr>
        <p:spPr bwMode="gray">
          <a:xfrm>
            <a:off x="1665288" y="3790950"/>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9304C13-0423-4373-8FD4-20DE844515F9}" type="datetime'''''''''''''''''''''''4''''''''''''0''''%'''''''''''">
              <a:rPr lang="en-US" altLang="en-US" sz="1200" smtClean="0">
                <a:cs typeface="+mn-cs"/>
              </a:rPr>
              <a:pPr lvl="0" algn="ctr">
                <a:spcBef>
                  <a:spcPct val="0"/>
                </a:spcBef>
                <a:spcAft>
                  <a:spcPct val="0"/>
                </a:spcAft>
              </a:pPr>
              <a:t>40%</a:t>
            </a:fld>
            <a:endParaRPr lang="en-US" sz="1200">
              <a:cs typeface="+mn-cs"/>
            </a:endParaRPr>
          </a:p>
        </p:txBody>
      </p:sp>
      <p:sp>
        <p:nvSpPr>
          <p:cNvPr id="25" name="Text Placeholder 4">
            <a:extLst>
              <a:ext uri="{FF2B5EF4-FFF2-40B4-BE49-F238E27FC236}">
                <a16:creationId xmlns:a16="http://schemas.microsoft.com/office/drawing/2014/main" id="{4C1F3293-4EFE-461D-940D-7EE66BAE31C5}"/>
              </a:ext>
            </a:extLst>
          </p:cNvPr>
          <p:cNvSpPr>
            <a:spLocks noGrp="1"/>
          </p:cNvSpPr>
          <p:nvPr>
            <p:custDataLst>
              <p:tags r:id="rId5"/>
            </p:custDataLst>
          </p:nvPr>
        </p:nvSpPr>
        <p:spPr bwMode="gray">
          <a:xfrm>
            <a:off x="1706563" y="4703763"/>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63BA218-A29B-4470-864A-ABDB89D01A3D}" type="datetime'''''''''''''''''''''9%'''''''''''''''''''''''''''''''''''''">
              <a:rPr lang="en-US" altLang="en-US" sz="1200" smtClean="0">
                <a:solidFill>
                  <a:schemeClr val="tx2"/>
                </a:solidFill>
                <a:cs typeface="+mn-cs"/>
              </a:rPr>
              <a:pPr lvl="0" algn="ctr">
                <a:spcBef>
                  <a:spcPct val="0"/>
                </a:spcBef>
                <a:spcAft>
                  <a:spcPct val="0"/>
                </a:spcAft>
              </a:pPr>
              <a:t>9%</a:t>
            </a:fld>
            <a:endParaRPr lang="en-US" sz="1200">
              <a:solidFill>
                <a:schemeClr val="tx2"/>
              </a:solidFill>
              <a:cs typeface="+mn-cs"/>
            </a:endParaRPr>
          </a:p>
        </p:txBody>
      </p:sp>
      <p:sp>
        <p:nvSpPr>
          <p:cNvPr id="17" name="Text Placeholder 4">
            <a:extLst>
              <a:ext uri="{FF2B5EF4-FFF2-40B4-BE49-F238E27FC236}">
                <a16:creationId xmlns:a16="http://schemas.microsoft.com/office/drawing/2014/main" id="{4756623B-4600-5DA2-04FD-31A21C66563F}"/>
              </a:ext>
            </a:extLst>
          </p:cNvPr>
          <p:cNvSpPr>
            <a:spLocks noGrp="1"/>
          </p:cNvSpPr>
          <p:nvPr>
            <p:custDataLst>
              <p:tags r:id="rId6"/>
            </p:custDataLst>
          </p:nvPr>
        </p:nvSpPr>
        <p:spPr bwMode="auto">
          <a:xfrm>
            <a:off x="1503363" y="5032375"/>
            <a:ext cx="671513" cy="7302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28A4A7D-73D9-48E7-99BE-BD54105213BE}" type="datetime'''Date reque''''st'' su''b''m''itte''d'''' ''''to ''''''''TSP'">
              <a:rPr lang="en-US" altLang="en-US" sz="1200" smtClean="0">
                <a:cs typeface="+mn-cs"/>
              </a:rPr>
              <a:pPr lvl="0" algn="ctr">
                <a:spcBef>
                  <a:spcPct val="0"/>
                </a:spcBef>
                <a:spcAft>
                  <a:spcPct val="0"/>
                </a:spcAft>
              </a:pPr>
              <a:t>Date request submitted to TSP</a:t>
            </a:fld>
            <a:endParaRPr lang="en-US" sz="1200">
              <a:cs typeface="+mn-cs"/>
            </a:endParaRPr>
          </a:p>
        </p:txBody>
      </p:sp>
      <p:sp>
        <p:nvSpPr>
          <p:cNvPr id="27" name="Text Placeholder 4">
            <a:extLst>
              <a:ext uri="{FF2B5EF4-FFF2-40B4-BE49-F238E27FC236}">
                <a16:creationId xmlns:a16="http://schemas.microsoft.com/office/drawing/2014/main" id="{4C1F3293-4EFE-461D-940D-7EE66BAE31C5}"/>
              </a:ext>
            </a:extLst>
          </p:cNvPr>
          <p:cNvSpPr>
            <a:spLocks noGrp="1"/>
          </p:cNvSpPr>
          <p:nvPr>
            <p:custDataLst>
              <p:tags r:id="rId7"/>
            </p:custDataLst>
          </p:nvPr>
        </p:nvSpPr>
        <p:spPr bwMode="gray">
          <a:xfrm>
            <a:off x="5092700" y="3719513"/>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69F9A2C-7784-47DF-B098-49D7EE6CF1B2}" type="datetime'''''''''''''''''''''''''''''''''''''''''''1''''0''''''%'''''''">
              <a:rPr lang="en-US" altLang="en-US" sz="1200" smtClean="0">
                <a:solidFill>
                  <a:schemeClr val="tx2"/>
                </a:solidFill>
                <a:effectLst/>
                <a:cs typeface="+mn-cs"/>
              </a:rPr>
              <a:pPr lvl="0" algn="ctr">
                <a:spcBef>
                  <a:spcPct val="0"/>
                </a:spcBef>
                <a:spcAft>
                  <a:spcPct val="0"/>
                </a:spcAft>
              </a:pPr>
              <a:t>10%</a:t>
            </a:fld>
            <a:endParaRPr lang="en-US" sz="1200">
              <a:solidFill>
                <a:schemeClr val="tx2"/>
              </a:solidFill>
              <a:cs typeface="+mn-cs"/>
            </a:endParaRPr>
          </a:p>
        </p:txBody>
      </p:sp>
      <p:sp>
        <p:nvSpPr>
          <p:cNvPr id="28" name="Text Placeholder 4">
            <a:extLst>
              <a:ext uri="{FF2B5EF4-FFF2-40B4-BE49-F238E27FC236}">
                <a16:creationId xmlns:a16="http://schemas.microsoft.com/office/drawing/2014/main" id="{4C1F3293-4EFE-461D-940D-7EE66BAE31C5}"/>
              </a:ext>
            </a:extLst>
          </p:cNvPr>
          <p:cNvSpPr>
            <a:spLocks noGrp="1"/>
          </p:cNvSpPr>
          <p:nvPr>
            <p:custDataLst>
              <p:tags r:id="rId8"/>
            </p:custDataLst>
          </p:nvPr>
        </p:nvSpPr>
        <p:spPr bwMode="gray">
          <a:xfrm>
            <a:off x="5092700" y="431958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7F50846-D5D5-4E7E-BC6B-BEEB264BB39E}" type="datetime'''''''''''''''''''''''''2''''''2%'''''''''''''''''''''">
              <a:rPr lang="en-US" altLang="en-US" sz="1200" smtClean="0">
                <a:effectLst/>
                <a:cs typeface="+mn-cs"/>
              </a:rPr>
              <a:pPr lvl="0" algn="ctr">
                <a:spcBef>
                  <a:spcPct val="0"/>
                </a:spcBef>
                <a:spcAft>
                  <a:spcPct val="0"/>
                </a:spcAft>
              </a:pPr>
              <a:t>22%</a:t>
            </a:fld>
            <a:endParaRPr lang="en-US" sz="1200">
              <a:cs typeface="+mn-cs"/>
            </a:endParaRPr>
          </a:p>
        </p:txBody>
      </p:sp>
      <p:sp>
        <p:nvSpPr>
          <p:cNvPr id="29" name="Text Placeholder 4">
            <a:extLst>
              <a:ext uri="{FF2B5EF4-FFF2-40B4-BE49-F238E27FC236}">
                <a16:creationId xmlns:a16="http://schemas.microsoft.com/office/drawing/2014/main" id="{4C1F3293-4EFE-461D-940D-7EE66BAE31C5}"/>
              </a:ext>
            </a:extLst>
          </p:cNvPr>
          <p:cNvSpPr>
            <a:spLocks noGrp="1"/>
          </p:cNvSpPr>
          <p:nvPr>
            <p:custDataLst>
              <p:tags r:id="rId9"/>
            </p:custDataLst>
          </p:nvPr>
        </p:nvSpPr>
        <p:spPr bwMode="gray">
          <a:xfrm>
            <a:off x="5133975" y="4799013"/>
            <a:ext cx="263525" cy="182563"/>
          </a:xfrm>
          <a:prstGeom prst="rect">
            <a:avLst/>
          </a:prstGeom>
          <a:solidFill>
            <a:srgbClr val="061F79"/>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26708AD-C215-4C05-A99D-231BF592E884}" type="datetime'''4''''''''%'''''''''''''''''''''''''''''''''''''''''''''''''">
              <a:rPr lang="en-US" altLang="en-US" sz="1200" smtClean="0">
                <a:solidFill>
                  <a:schemeClr val="tx2"/>
                </a:solidFill>
                <a:effectLst/>
                <a:cs typeface="+mn-cs"/>
              </a:rPr>
              <a:pPr lvl="0" algn="ctr">
                <a:spcBef>
                  <a:spcPct val="0"/>
                </a:spcBef>
                <a:spcAft>
                  <a:spcPct val="0"/>
                </a:spcAft>
              </a:pPr>
              <a:t>4%</a:t>
            </a:fld>
            <a:endParaRPr lang="en-US" sz="1200">
              <a:solidFill>
                <a:schemeClr val="tx2"/>
              </a:solidFill>
              <a:cs typeface="+mn-cs"/>
            </a:endParaRPr>
          </a:p>
        </p:txBody>
      </p:sp>
      <p:sp>
        <p:nvSpPr>
          <p:cNvPr id="368" name="Text Placeholder 4">
            <a:extLst>
              <a:ext uri="{FF2B5EF4-FFF2-40B4-BE49-F238E27FC236}">
                <a16:creationId xmlns:a16="http://schemas.microsoft.com/office/drawing/2014/main" id="{CA0C8BD2-7096-0372-B75A-E1AD52350B6E}"/>
              </a:ext>
            </a:extLst>
          </p:cNvPr>
          <p:cNvSpPr>
            <a:spLocks noGrp="1"/>
          </p:cNvSpPr>
          <p:nvPr>
            <p:custDataLst>
              <p:tags r:id="rId10"/>
            </p:custDataLst>
          </p:nvPr>
        </p:nvSpPr>
        <p:spPr bwMode="auto">
          <a:xfrm>
            <a:off x="4908550" y="5032375"/>
            <a:ext cx="715963" cy="7302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19F2841-B329-402F-987A-47724874077D}" type="datetime'D''at''e re''''quest s''ub''mitte''d'''' ''t''''o'' ERC''O''T'">
              <a:rPr lang="en-US" altLang="en-US" sz="1200" smtClean="0">
                <a:cs typeface="+mn-cs"/>
              </a:rPr>
              <a:pPr lvl="0" algn="ctr">
                <a:spcBef>
                  <a:spcPct val="0"/>
                </a:spcBef>
                <a:spcAft>
                  <a:spcPct val="0"/>
                </a:spcAft>
              </a:pPr>
              <a:t>Date request submitted to ERCOT</a:t>
            </a:fld>
            <a:endParaRPr lang="en-US" sz="1200">
              <a:cs typeface="+mn-cs"/>
            </a:endParaRPr>
          </a:p>
        </p:txBody>
      </p:sp>
      <p:sp>
        <p:nvSpPr>
          <p:cNvPr id="30" name="Text Placeholder 4">
            <a:extLst>
              <a:ext uri="{FF2B5EF4-FFF2-40B4-BE49-F238E27FC236}">
                <a16:creationId xmlns:a16="http://schemas.microsoft.com/office/drawing/2014/main" id="{4C1F3293-4EFE-461D-940D-7EE66BAE31C5}"/>
              </a:ext>
            </a:extLst>
          </p:cNvPr>
          <p:cNvSpPr>
            <a:spLocks noGrp="1"/>
          </p:cNvSpPr>
          <p:nvPr>
            <p:custDataLst>
              <p:tags r:id="rId11"/>
            </p:custDataLst>
          </p:nvPr>
        </p:nvSpPr>
        <p:spPr bwMode="gray">
          <a:xfrm>
            <a:off x="2522538" y="2832101"/>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E4B7BB1-E3DE-4933-A686-9C0AF8BF56AF}" type="datetime'1''''''4''''''''''''''''''''%'''''">
              <a:rPr lang="en-US" altLang="en-US" sz="1200" smtClean="0">
                <a:solidFill>
                  <a:schemeClr val="tx2"/>
                </a:solidFill>
                <a:effectLst/>
                <a:cs typeface="+mn-cs"/>
              </a:rPr>
              <a:pPr lvl="0" algn="ctr">
                <a:spcBef>
                  <a:spcPct val="0"/>
                </a:spcBef>
                <a:spcAft>
                  <a:spcPct val="0"/>
                </a:spcAft>
              </a:pPr>
              <a:t>14%</a:t>
            </a:fld>
            <a:endParaRPr lang="en-US" sz="1200">
              <a:solidFill>
                <a:schemeClr val="tx2"/>
              </a:solidFill>
              <a:cs typeface="+mn-cs"/>
            </a:endParaRPr>
          </a:p>
        </p:txBody>
      </p:sp>
      <p:sp>
        <p:nvSpPr>
          <p:cNvPr id="33" name="Text Placeholder 4">
            <a:extLst>
              <a:ext uri="{FF2B5EF4-FFF2-40B4-BE49-F238E27FC236}">
                <a16:creationId xmlns:a16="http://schemas.microsoft.com/office/drawing/2014/main" id="{4C1F3293-4EFE-461D-940D-7EE66BAE31C5}"/>
              </a:ext>
            </a:extLst>
          </p:cNvPr>
          <p:cNvSpPr>
            <a:spLocks noGrp="1"/>
          </p:cNvSpPr>
          <p:nvPr>
            <p:custDataLst>
              <p:tags r:id="rId12"/>
            </p:custDataLst>
          </p:nvPr>
        </p:nvSpPr>
        <p:spPr bwMode="gray">
          <a:xfrm>
            <a:off x="2522538" y="376713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C140E08-46BC-43D2-8DC7-58FAE7F710AE}" type="datetime'''''''''''''''''''''''''''''''''3''''''''6''''''''''''''%'''">
              <a:rPr lang="en-US" altLang="en-US" sz="1200" smtClean="0">
                <a:cs typeface="+mn-cs"/>
              </a:rPr>
              <a:pPr lvl="0" algn="ctr">
                <a:spcBef>
                  <a:spcPct val="0"/>
                </a:spcBef>
                <a:spcAft>
                  <a:spcPct val="0"/>
                </a:spcAft>
              </a:pPr>
              <a:t>36%</a:t>
            </a:fld>
            <a:endParaRPr lang="en-US" sz="1200">
              <a:cs typeface="+mn-cs"/>
            </a:endParaRPr>
          </a:p>
        </p:txBody>
      </p:sp>
      <p:sp>
        <p:nvSpPr>
          <p:cNvPr id="39" name="Text Placeholder 4">
            <a:extLst>
              <a:ext uri="{FF2B5EF4-FFF2-40B4-BE49-F238E27FC236}">
                <a16:creationId xmlns:a16="http://schemas.microsoft.com/office/drawing/2014/main" id="{4C1F3293-4EFE-461D-940D-7EE66BAE31C5}"/>
              </a:ext>
            </a:extLst>
          </p:cNvPr>
          <p:cNvSpPr>
            <a:spLocks noGrp="1"/>
          </p:cNvSpPr>
          <p:nvPr>
            <p:custDataLst>
              <p:tags r:id="rId13"/>
            </p:custDataLst>
          </p:nvPr>
        </p:nvSpPr>
        <p:spPr bwMode="gray">
          <a:xfrm>
            <a:off x="2522538" y="465613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6AA348C-5552-47ED-82D4-CC438495D62B}" type="datetime'''''''1''''2''''''''''''''''''''''%'''''''''''''''''">
              <a:rPr lang="en-US" altLang="en-US" sz="1200" smtClean="0">
                <a:solidFill>
                  <a:schemeClr val="tx2"/>
                </a:solidFill>
                <a:cs typeface="+mn-cs"/>
              </a:rPr>
              <a:pPr lvl="0" algn="ctr">
                <a:spcBef>
                  <a:spcPct val="0"/>
                </a:spcBef>
                <a:spcAft>
                  <a:spcPct val="0"/>
                </a:spcAft>
              </a:pPr>
              <a:t>12%</a:t>
            </a:fld>
            <a:endParaRPr lang="en-US" sz="1200">
              <a:solidFill>
                <a:schemeClr val="tx2"/>
              </a:solidFill>
              <a:cs typeface="+mn-cs"/>
            </a:endParaRPr>
          </a:p>
        </p:txBody>
      </p:sp>
      <p:sp>
        <p:nvSpPr>
          <p:cNvPr id="34" name="Text Placeholder 4">
            <a:extLst>
              <a:ext uri="{FF2B5EF4-FFF2-40B4-BE49-F238E27FC236}">
                <a16:creationId xmlns:a16="http://schemas.microsoft.com/office/drawing/2014/main" id="{AD9F3997-A38D-62E7-AE95-EF24729333A2}"/>
              </a:ext>
            </a:extLst>
          </p:cNvPr>
          <p:cNvSpPr>
            <a:spLocks noGrp="1"/>
          </p:cNvSpPr>
          <p:nvPr>
            <p:custDataLst>
              <p:tags r:id="rId14"/>
            </p:custDataLst>
          </p:nvPr>
        </p:nvSpPr>
        <p:spPr bwMode="auto">
          <a:xfrm>
            <a:off x="2297113" y="5032375"/>
            <a:ext cx="796925" cy="5476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493068F-6EEE-4681-8A2C-68917EC27304}" type="datetime'Operat''''''io''n''al'' ''read''iness ''c''''riter''ia '''''">
              <a:rPr lang="en-US" altLang="en-US" sz="1200" smtClean="0">
                <a:cs typeface="+mn-cs"/>
              </a:rPr>
              <a:pPr lvl="0" algn="ctr">
                <a:spcBef>
                  <a:spcPct val="0"/>
                </a:spcBef>
                <a:spcAft>
                  <a:spcPct val="0"/>
                </a:spcAft>
              </a:pPr>
              <a:t>Operational readiness criteria </a:t>
            </a:fld>
            <a:endParaRPr lang="en-US" sz="1200">
              <a:cs typeface="+mn-cs"/>
            </a:endParaRPr>
          </a:p>
        </p:txBody>
      </p:sp>
      <p:sp>
        <p:nvSpPr>
          <p:cNvPr id="40" name="Text Placeholder 4">
            <a:extLst>
              <a:ext uri="{FF2B5EF4-FFF2-40B4-BE49-F238E27FC236}">
                <a16:creationId xmlns:a16="http://schemas.microsoft.com/office/drawing/2014/main" id="{4C1F3293-4EFE-461D-940D-7EE66BAE31C5}"/>
              </a:ext>
            </a:extLst>
          </p:cNvPr>
          <p:cNvSpPr>
            <a:spLocks noGrp="1"/>
          </p:cNvSpPr>
          <p:nvPr>
            <p:custDataLst>
              <p:tags r:id="rId15"/>
            </p:custDataLst>
          </p:nvPr>
        </p:nvSpPr>
        <p:spPr bwMode="gray">
          <a:xfrm>
            <a:off x="3421063" y="3311526"/>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A5A38F2-F1C3-42FA-BD71-143654F640D8}" type="datetime'6''''''''''%'''''''''''''''''''''''''''''''''''''''''''">
              <a:rPr lang="en-US" altLang="en-US" sz="1200" smtClean="0">
                <a:solidFill>
                  <a:schemeClr val="tx2"/>
                </a:solidFill>
                <a:effectLst/>
                <a:cs typeface="+mn-cs"/>
              </a:rPr>
              <a:pPr lvl="0" algn="ctr">
                <a:spcBef>
                  <a:spcPct val="0"/>
                </a:spcBef>
                <a:spcAft>
                  <a:spcPct val="0"/>
                </a:spcAft>
              </a:pPr>
              <a:t>6%</a:t>
            </a:fld>
            <a:endParaRPr lang="en-US" sz="1200">
              <a:solidFill>
                <a:schemeClr val="tx2"/>
              </a:solidFill>
              <a:cs typeface="+mn-cs"/>
            </a:endParaRPr>
          </a:p>
        </p:txBody>
      </p:sp>
      <p:sp>
        <p:nvSpPr>
          <p:cNvPr id="42" name="Text Placeholder 4">
            <a:extLst>
              <a:ext uri="{FF2B5EF4-FFF2-40B4-BE49-F238E27FC236}">
                <a16:creationId xmlns:a16="http://schemas.microsoft.com/office/drawing/2014/main" id="{4C1F3293-4EFE-461D-940D-7EE66BAE31C5}"/>
              </a:ext>
            </a:extLst>
          </p:cNvPr>
          <p:cNvSpPr>
            <a:spLocks noGrp="1"/>
          </p:cNvSpPr>
          <p:nvPr>
            <p:custDataLst>
              <p:tags r:id="rId16"/>
            </p:custDataLst>
          </p:nvPr>
        </p:nvSpPr>
        <p:spPr bwMode="gray">
          <a:xfrm>
            <a:off x="3379788" y="3840163"/>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67A6F2C-F3C0-4CB7-9A54-24147ACC5612}" type="datetime'''''''''''''''22''''''''''''''''''''''''''''''''''%'''''''''''">
              <a:rPr lang="en-US" altLang="en-US" sz="1200" smtClean="0">
                <a:effectLst/>
                <a:cs typeface="+mn-cs"/>
              </a:rPr>
              <a:pPr lvl="0" algn="ctr">
                <a:spcBef>
                  <a:spcPct val="0"/>
                </a:spcBef>
                <a:spcAft>
                  <a:spcPct val="0"/>
                </a:spcAft>
              </a:pPr>
              <a:t>22%</a:t>
            </a:fld>
            <a:endParaRPr lang="en-US" sz="1200">
              <a:cs typeface="+mn-cs"/>
            </a:endParaRPr>
          </a:p>
        </p:txBody>
      </p:sp>
      <p:sp>
        <p:nvSpPr>
          <p:cNvPr id="43" name="Text Placeholder 4">
            <a:extLst>
              <a:ext uri="{FF2B5EF4-FFF2-40B4-BE49-F238E27FC236}">
                <a16:creationId xmlns:a16="http://schemas.microsoft.com/office/drawing/2014/main" id="{4C1F3293-4EFE-461D-940D-7EE66BAE31C5}"/>
              </a:ext>
            </a:extLst>
          </p:cNvPr>
          <p:cNvSpPr>
            <a:spLocks noGrp="1"/>
          </p:cNvSpPr>
          <p:nvPr>
            <p:custDataLst>
              <p:tags r:id="rId17"/>
            </p:custDataLst>
          </p:nvPr>
        </p:nvSpPr>
        <p:spPr bwMode="gray">
          <a:xfrm>
            <a:off x="3379788" y="4559300"/>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115D8CB-C699-4FE6-BFAE-AE98D40D68CA}" type="datetime'''''''''''''''''''''1''''''''''''''''7''''''''''''''''''''%'">
              <a:rPr lang="en-US" altLang="en-US" sz="1200" smtClean="0">
                <a:solidFill>
                  <a:schemeClr val="tx2"/>
                </a:solidFill>
                <a:effectLst/>
                <a:cs typeface="+mn-cs"/>
              </a:rPr>
              <a:pPr lvl="0" algn="ctr">
                <a:spcBef>
                  <a:spcPct val="0"/>
                </a:spcBef>
                <a:spcAft>
                  <a:spcPct val="0"/>
                </a:spcAft>
              </a:pPr>
              <a:t>17%</a:t>
            </a:fld>
            <a:endParaRPr lang="en-US" sz="1200">
              <a:solidFill>
                <a:schemeClr val="tx2"/>
              </a:solidFill>
              <a:cs typeface="+mn-cs"/>
            </a:endParaRPr>
          </a:p>
        </p:txBody>
      </p:sp>
      <p:sp>
        <p:nvSpPr>
          <p:cNvPr id="35" name="Text Placeholder 4">
            <a:extLst>
              <a:ext uri="{FF2B5EF4-FFF2-40B4-BE49-F238E27FC236}">
                <a16:creationId xmlns:a16="http://schemas.microsoft.com/office/drawing/2014/main" id="{81141A5E-FAF5-8DB2-686A-90725BE4D17B}"/>
              </a:ext>
            </a:extLst>
          </p:cNvPr>
          <p:cNvSpPr>
            <a:spLocks noGrp="1"/>
          </p:cNvSpPr>
          <p:nvPr>
            <p:custDataLst>
              <p:tags r:id="rId18"/>
            </p:custDataLst>
          </p:nvPr>
        </p:nvSpPr>
        <p:spPr bwMode="auto">
          <a:xfrm>
            <a:off x="3146425" y="5032375"/>
            <a:ext cx="814388" cy="912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28F905F-F254-4902-B44C-5E304C39B45F}" type="datetime'BYOG (B''r''i''ng ''You''r Own Gene''ration'') sta''t''u''s'''">
              <a:rPr lang="en-US" altLang="en-US" sz="1200" smtClean="0">
                <a:cs typeface="+mn-cs"/>
              </a:rPr>
              <a:pPr lvl="0" algn="ctr">
                <a:spcBef>
                  <a:spcPct val="0"/>
                </a:spcBef>
                <a:spcAft>
                  <a:spcPct val="0"/>
                </a:spcAft>
              </a:pPr>
              <a:t>BYOG (Bring Your Own Generation) status</a:t>
            </a:fld>
            <a:endParaRPr lang="en-US" sz="1200">
              <a:cs typeface="+mn-cs"/>
            </a:endParaRPr>
          </a:p>
        </p:txBody>
      </p:sp>
      <p:sp>
        <p:nvSpPr>
          <p:cNvPr id="11" name="Text Placeholder 4">
            <a:extLst>
              <a:ext uri="{FF2B5EF4-FFF2-40B4-BE49-F238E27FC236}">
                <a16:creationId xmlns:a16="http://schemas.microsoft.com/office/drawing/2014/main" id="{4C1F3293-4EFE-461D-940D-7EE66BAE31C5}"/>
              </a:ext>
            </a:extLst>
          </p:cNvPr>
          <p:cNvSpPr>
            <a:spLocks noGrp="1"/>
          </p:cNvSpPr>
          <p:nvPr>
            <p:custDataLst>
              <p:tags r:id="rId19"/>
            </p:custDataLst>
          </p:nvPr>
        </p:nvSpPr>
        <p:spPr bwMode="gray">
          <a:xfrm>
            <a:off x="6846888" y="4008438"/>
            <a:ext cx="263525" cy="182563"/>
          </a:xfrm>
          <a:prstGeom prst="rect">
            <a:avLst/>
          </a:prstGeom>
          <a:solidFill>
            <a:schemeClr val="accent6"/>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D9A75908-B93A-4CF5-BEC0-6A50EB1B6CDF}" type="datetime'''''''''''''''''''''''''''''''''3''%'">
              <a:rPr lang="en-US" altLang="en-US" sz="1200" smtClean="0">
                <a:solidFill>
                  <a:schemeClr val="tx2"/>
                </a:solidFill>
                <a:effectLst/>
                <a:cs typeface="+mn-cs"/>
              </a:rPr>
              <a:pPr lvl="0" algn="ctr">
                <a:spcBef>
                  <a:spcPct val="0"/>
                </a:spcBef>
                <a:spcAft>
                  <a:spcPct val="0"/>
                </a:spcAft>
              </a:pPr>
              <a:t>3%</a:t>
            </a:fld>
            <a:endParaRPr lang="en-US" sz="1200">
              <a:solidFill>
                <a:schemeClr val="tx2"/>
              </a:solidFill>
              <a:cs typeface="+mn-cs"/>
            </a:endParaRPr>
          </a:p>
        </p:txBody>
      </p:sp>
      <p:sp>
        <p:nvSpPr>
          <p:cNvPr id="44" name="Text Placeholder 4">
            <a:extLst>
              <a:ext uri="{FF2B5EF4-FFF2-40B4-BE49-F238E27FC236}">
                <a16:creationId xmlns:a16="http://schemas.microsoft.com/office/drawing/2014/main" id="{4C1F3293-4EFE-461D-940D-7EE66BAE31C5}"/>
              </a:ext>
            </a:extLst>
          </p:cNvPr>
          <p:cNvSpPr>
            <a:spLocks noGrp="1"/>
          </p:cNvSpPr>
          <p:nvPr>
            <p:custDataLst>
              <p:tags r:id="rId20"/>
            </p:custDataLst>
          </p:nvPr>
        </p:nvSpPr>
        <p:spPr bwMode="gray">
          <a:xfrm>
            <a:off x="6805613" y="4248150"/>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7DC7759-46B9-4FF6-8FC9-64E74C80F79C}" type="datetime'''''''''''''''''''''''''1''''''''''''0%'''''">
              <a:rPr lang="en-US" altLang="en-US" sz="1200" smtClean="0">
                <a:cs typeface="+mn-cs"/>
              </a:rPr>
              <a:pPr lvl="0" algn="ctr">
                <a:spcBef>
                  <a:spcPct val="0"/>
                </a:spcBef>
                <a:spcAft>
                  <a:spcPct val="0"/>
                </a:spcAft>
              </a:pPr>
              <a:t>10%</a:t>
            </a:fld>
            <a:endParaRPr lang="en-US" sz="1200">
              <a:cs typeface="+mn-cs"/>
            </a:endParaRPr>
          </a:p>
        </p:txBody>
      </p:sp>
      <p:sp>
        <p:nvSpPr>
          <p:cNvPr id="46" name="Text Placeholder 4">
            <a:extLst>
              <a:ext uri="{FF2B5EF4-FFF2-40B4-BE49-F238E27FC236}">
                <a16:creationId xmlns:a16="http://schemas.microsoft.com/office/drawing/2014/main" id="{4C1F3293-4EFE-461D-940D-7EE66BAE31C5}"/>
              </a:ext>
            </a:extLst>
          </p:cNvPr>
          <p:cNvSpPr>
            <a:spLocks noGrp="1"/>
          </p:cNvSpPr>
          <p:nvPr>
            <p:custDataLst>
              <p:tags r:id="rId21"/>
            </p:custDataLst>
          </p:nvPr>
        </p:nvSpPr>
        <p:spPr bwMode="gray">
          <a:xfrm>
            <a:off x="6805613" y="465613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D7E5043-4664-4D71-BB5B-4386EDD49460}" type="datetime'''''''''''''''''''''''''''''1''''''''''''''2''''''%'">
              <a:rPr lang="en-US" altLang="en-US" sz="1200" smtClean="0">
                <a:solidFill>
                  <a:schemeClr val="tx2"/>
                </a:solidFill>
                <a:cs typeface="+mn-cs"/>
              </a:rPr>
              <a:pPr lvl="0" algn="ctr">
                <a:spcBef>
                  <a:spcPct val="0"/>
                </a:spcBef>
                <a:spcAft>
                  <a:spcPct val="0"/>
                </a:spcAft>
              </a:pPr>
              <a:t>12%</a:t>
            </a:fld>
            <a:endParaRPr lang="en-US" sz="1200">
              <a:solidFill>
                <a:schemeClr val="tx2"/>
              </a:solidFill>
              <a:cs typeface="+mn-cs"/>
            </a:endParaRPr>
          </a:p>
        </p:txBody>
      </p:sp>
      <p:sp>
        <p:nvSpPr>
          <p:cNvPr id="36" name="Text Placeholder 4">
            <a:extLst>
              <a:ext uri="{FF2B5EF4-FFF2-40B4-BE49-F238E27FC236}">
                <a16:creationId xmlns:a16="http://schemas.microsoft.com/office/drawing/2014/main" id="{232E3201-30C7-4732-E067-5D359B3C7550}"/>
              </a:ext>
            </a:extLst>
          </p:cNvPr>
          <p:cNvSpPr>
            <a:spLocks noGrp="1"/>
          </p:cNvSpPr>
          <p:nvPr>
            <p:custDataLst>
              <p:tags r:id="rId22"/>
            </p:custDataLst>
          </p:nvPr>
        </p:nvSpPr>
        <p:spPr bwMode="auto">
          <a:xfrm>
            <a:off x="6769100" y="5032375"/>
            <a:ext cx="419100"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r>
              <a:rPr lang="en-US" sz="1200">
                <a:cs typeface="+mn-cs"/>
              </a:rPr>
              <a:t>CLR </a:t>
            </a:r>
          </a:p>
          <a:p>
            <a:pPr lvl="0" algn="ctr">
              <a:spcBef>
                <a:spcPct val="0"/>
              </a:spcBef>
              <a:spcAft>
                <a:spcPct val="0"/>
              </a:spcAft>
            </a:pPr>
            <a:r>
              <a:rPr lang="en-US" sz="1200">
                <a:cs typeface="+mn-cs"/>
              </a:rPr>
              <a:t>status</a:t>
            </a:r>
          </a:p>
        </p:txBody>
      </p:sp>
      <p:sp>
        <p:nvSpPr>
          <p:cNvPr id="20" name="Text Placeholder 4">
            <a:extLst>
              <a:ext uri="{FF2B5EF4-FFF2-40B4-BE49-F238E27FC236}">
                <a16:creationId xmlns:a16="http://schemas.microsoft.com/office/drawing/2014/main" id="{4C1F3293-4EFE-461D-940D-7EE66BAE31C5}"/>
              </a:ext>
            </a:extLst>
          </p:cNvPr>
          <p:cNvSpPr>
            <a:spLocks noGrp="1"/>
          </p:cNvSpPr>
          <p:nvPr>
            <p:custDataLst>
              <p:tags r:id="rId23"/>
            </p:custDataLst>
          </p:nvPr>
        </p:nvSpPr>
        <p:spPr bwMode="gray">
          <a:xfrm>
            <a:off x="1665288" y="278447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12D318D-F822-46E5-8924-DF1E5ABC2852}" type="datetime'''''''''''''''''''''1''''''''4''''%'''''''''''">
              <a:rPr lang="en-US" altLang="en-US" sz="1200" smtClean="0">
                <a:solidFill>
                  <a:schemeClr val="tx2"/>
                </a:solidFill>
                <a:effectLst/>
                <a:cs typeface="+mn-cs"/>
              </a:rPr>
              <a:pPr lvl="0" algn="ctr">
                <a:spcBef>
                  <a:spcPct val="0"/>
                </a:spcBef>
                <a:spcAft>
                  <a:spcPct val="0"/>
                </a:spcAft>
              </a:pPr>
              <a:t>14%</a:t>
            </a:fld>
            <a:endParaRPr lang="en-US" sz="1200">
              <a:solidFill>
                <a:schemeClr val="tx2"/>
              </a:solidFill>
              <a:cs typeface="+mn-cs"/>
            </a:endParaRPr>
          </a:p>
        </p:txBody>
      </p:sp>
      <p:sp>
        <p:nvSpPr>
          <p:cNvPr id="49" name="Text Placeholder 4">
            <a:extLst>
              <a:ext uri="{FF2B5EF4-FFF2-40B4-BE49-F238E27FC236}">
                <a16:creationId xmlns:a16="http://schemas.microsoft.com/office/drawing/2014/main" id="{4C1F3293-4EFE-461D-940D-7EE66BAE31C5}"/>
              </a:ext>
            </a:extLst>
          </p:cNvPr>
          <p:cNvSpPr>
            <a:spLocks noGrp="1"/>
          </p:cNvSpPr>
          <p:nvPr>
            <p:custDataLst>
              <p:tags r:id="rId24"/>
            </p:custDataLst>
          </p:nvPr>
        </p:nvSpPr>
        <p:spPr bwMode="gray">
          <a:xfrm>
            <a:off x="5948363" y="4464050"/>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CB8C5AF-7CBE-4BD7-B73E-ABE76CDB0C23}" type="datetime'''''''''''''''''''''1''4''''''''''%'''''''''">
              <a:rPr lang="en-US" altLang="en-US" sz="1200" smtClean="0">
                <a:cs typeface="+mn-cs"/>
              </a:rPr>
              <a:pPr lvl="0" algn="ctr">
                <a:spcBef>
                  <a:spcPct val="0"/>
                </a:spcBef>
                <a:spcAft>
                  <a:spcPct val="0"/>
                </a:spcAft>
              </a:pPr>
              <a:t>14%</a:t>
            </a:fld>
            <a:endParaRPr lang="en-US" sz="1200">
              <a:cs typeface="+mn-cs"/>
            </a:endParaRPr>
          </a:p>
        </p:txBody>
      </p:sp>
      <p:sp>
        <p:nvSpPr>
          <p:cNvPr id="50" name="Text Placeholder 4">
            <a:extLst>
              <a:ext uri="{FF2B5EF4-FFF2-40B4-BE49-F238E27FC236}">
                <a16:creationId xmlns:a16="http://schemas.microsoft.com/office/drawing/2014/main" id="{4C1F3293-4EFE-461D-940D-7EE66BAE31C5}"/>
              </a:ext>
            </a:extLst>
          </p:cNvPr>
          <p:cNvSpPr>
            <a:spLocks noGrp="1"/>
          </p:cNvSpPr>
          <p:nvPr>
            <p:custDataLst>
              <p:tags r:id="rId25"/>
            </p:custDataLst>
          </p:nvPr>
        </p:nvSpPr>
        <p:spPr bwMode="gray">
          <a:xfrm>
            <a:off x="5989638" y="4799013"/>
            <a:ext cx="263525" cy="182563"/>
          </a:xfrm>
          <a:prstGeom prst="rect">
            <a:avLst/>
          </a:prstGeom>
          <a:solidFill>
            <a:srgbClr val="061F79"/>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E62DB16-B5EA-441E-9365-BFAB91E1B555}" type="datetime'''''4''''''''''''''''''''''''''''%'''">
              <a:rPr lang="en-US" altLang="en-US" sz="1200" smtClean="0">
                <a:solidFill>
                  <a:schemeClr val="tx2"/>
                </a:solidFill>
                <a:cs typeface="+mn-cs"/>
              </a:rPr>
              <a:pPr lvl="0" algn="ctr">
                <a:spcBef>
                  <a:spcPct val="0"/>
                </a:spcBef>
                <a:spcAft>
                  <a:spcPct val="0"/>
                </a:spcAft>
              </a:pPr>
              <a:t>4%</a:t>
            </a:fld>
            <a:endParaRPr lang="en-US" sz="1200">
              <a:solidFill>
                <a:schemeClr val="tx2"/>
              </a:solidFill>
              <a:cs typeface="+mn-cs"/>
            </a:endParaRPr>
          </a:p>
        </p:txBody>
      </p:sp>
      <p:sp>
        <p:nvSpPr>
          <p:cNvPr id="37" name="Text Placeholder 4">
            <a:extLst>
              <a:ext uri="{FF2B5EF4-FFF2-40B4-BE49-F238E27FC236}">
                <a16:creationId xmlns:a16="http://schemas.microsoft.com/office/drawing/2014/main" id="{6E8DE13C-7272-AC8C-3062-C8513AC91C2D}"/>
              </a:ext>
            </a:extLst>
          </p:cNvPr>
          <p:cNvSpPr>
            <a:spLocks noGrp="1"/>
          </p:cNvSpPr>
          <p:nvPr>
            <p:custDataLst>
              <p:tags r:id="rId26"/>
            </p:custDataLst>
          </p:nvPr>
        </p:nvSpPr>
        <p:spPr bwMode="auto">
          <a:xfrm>
            <a:off x="5702300" y="5032375"/>
            <a:ext cx="838200" cy="5476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BE55850-54D6-46CA-95B9-7936D0095398}" type="datetime'Req''''u''ir''''''''''ed ''energiz''''atio''''n'' da''''''te'">
              <a:rPr lang="en-US" altLang="en-US" sz="1200" smtClean="0">
                <a:cs typeface="+mn-cs"/>
              </a:rPr>
              <a:pPr lvl="0" algn="ctr">
                <a:spcBef>
                  <a:spcPct val="0"/>
                </a:spcBef>
                <a:spcAft>
                  <a:spcPct val="0"/>
                </a:spcAft>
              </a:pPr>
              <a:t>Required energization date</a:t>
            </a:fld>
            <a:endParaRPr lang="en-US" sz="1200">
              <a:cs typeface="+mn-cs"/>
            </a:endParaRPr>
          </a:p>
        </p:txBody>
      </p:sp>
      <p:sp>
        <p:nvSpPr>
          <p:cNvPr id="52" name="Text Placeholder 4">
            <a:extLst>
              <a:ext uri="{FF2B5EF4-FFF2-40B4-BE49-F238E27FC236}">
                <a16:creationId xmlns:a16="http://schemas.microsoft.com/office/drawing/2014/main" id="{4C1F3293-4EFE-461D-940D-7EE66BAE31C5}"/>
              </a:ext>
            </a:extLst>
          </p:cNvPr>
          <p:cNvSpPr>
            <a:spLocks noGrp="1"/>
          </p:cNvSpPr>
          <p:nvPr>
            <p:custDataLst>
              <p:tags r:id="rId27"/>
            </p:custDataLst>
          </p:nvPr>
        </p:nvSpPr>
        <p:spPr bwMode="gray">
          <a:xfrm>
            <a:off x="4235450" y="364807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4F83A7F-634B-48C1-AFD2-99340E2F181F}" type="datetime'1''''''''''''''''''''''''''''''4''%'''''''''''''''''''''">
              <a:rPr lang="en-US" altLang="en-US" sz="1200" smtClean="0">
                <a:solidFill>
                  <a:schemeClr val="tx2"/>
                </a:solidFill>
                <a:effectLst/>
                <a:cs typeface="+mn-cs"/>
              </a:rPr>
              <a:pPr lvl="0" algn="ctr">
                <a:spcBef>
                  <a:spcPct val="0"/>
                </a:spcBef>
                <a:spcAft>
                  <a:spcPct val="0"/>
                </a:spcAft>
              </a:pPr>
              <a:t>14%</a:t>
            </a:fld>
            <a:endParaRPr lang="en-US" sz="1200">
              <a:solidFill>
                <a:schemeClr val="tx2"/>
              </a:solidFill>
              <a:cs typeface="+mn-cs"/>
            </a:endParaRPr>
          </a:p>
        </p:txBody>
      </p:sp>
      <p:sp>
        <p:nvSpPr>
          <p:cNvPr id="53" name="Text Placeholder 4">
            <a:extLst>
              <a:ext uri="{FF2B5EF4-FFF2-40B4-BE49-F238E27FC236}">
                <a16:creationId xmlns:a16="http://schemas.microsoft.com/office/drawing/2014/main" id="{4C1F3293-4EFE-461D-940D-7EE66BAE31C5}"/>
              </a:ext>
            </a:extLst>
          </p:cNvPr>
          <p:cNvSpPr>
            <a:spLocks noGrp="1"/>
          </p:cNvSpPr>
          <p:nvPr>
            <p:custDataLst>
              <p:tags r:id="rId28"/>
            </p:custDataLst>
          </p:nvPr>
        </p:nvSpPr>
        <p:spPr bwMode="gray">
          <a:xfrm>
            <a:off x="4235450" y="439102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03E2C7A-C294-4C5D-AC26-994C33A09FA0}" type="datetime'''2''''6''%'''''''">
              <a:rPr lang="en-US" altLang="en-US" sz="1200" smtClean="0">
                <a:cs typeface="+mn-cs"/>
              </a:rPr>
              <a:pPr lvl="0" algn="ctr">
                <a:spcBef>
                  <a:spcPct val="0"/>
                </a:spcBef>
                <a:spcAft>
                  <a:spcPct val="0"/>
                </a:spcAft>
              </a:pPr>
              <a:t>26%</a:t>
            </a:fld>
            <a:endParaRPr lang="en-US" sz="1200">
              <a:cs typeface="+mn-cs"/>
            </a:endParaRPr>
          </a:p>
        </p:txBody>
      </p:sp>
      <p:sp>
        <p:nvSpPr>
          <p:cNvPr id="60" name="Text Placeholder 4">
            <a:extLst>
              <a:ext uri="{FF2B5EF4-FFF2-40B4-BE49-F238E27FC236}">
                <a16:creationId xmlns:a16="http://schemas.microsoft.com/office/drawing/2014/main" id="{BBDB2B1C-A498-0676-6B1A-05FFA7152BE1}"/>
              </a:ext>
            </a:extLst>
          </p:cNvPr>
          <p:cNvSpPr>
            <a:spLocks noGrp="1"/>
          </p:cNvSpPr>
          <p:nvPr>
            <p:custDataLst>
              <p:tags r:id="rId29"/>
            </p:custDataLst>
          </p:nvPr>
        </p:nvSpPr>
        <p:spPr bwMode="auto">
          <a:xfrm>
            <a:off x="4040188" y="5032375"/>
            <a:ext cx="736600" cy="12779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8A673E4-709F-4972-8EE5-82AEE1F42BA5}" type="thinkcell&lt;?xml version=&quot;1.0&quot; encoding=&quot;UTF-16&quot; standalone=&quot;yes&quot;?&gt;&lt;root reqver=&quot;28224&quot;&gt;&lt;version val=&quot;35838&quot;/&gt;&lt;PersistentType&gt;&lt;m_guid val=&quot;2302201a-551e-416f-a69c-f1a46b060eab&quot;/&gt;&lt;m_prec&gt;&lt;m_bNumberIsYear val=&quot;1&quot;/&gt;&lt;m_strFormatTime&gt;%Y&lt;/m_strFormatTime&gt;&lt;m_yearfmt&gt;&lt;begin val=&quot;1&quot;/&gt;&lt;end val=&quot;1&quot;/&gt;&lt;/m_yearfmt&gt;&lt;/m_prec&gt;&lt;m_bUseExcelFont val=&quot;0&quot;/&gt;&lt;m_bUseExcelFontColor val=&quot;0&quot;/&gt;&lt;/PersistentType&gt;&lt;/root&gt;">
              <a:rPr lang="en-US" altLang="en-US" sz="1200" smtClean="0">
                <a:cs typeface="+mn-cs"/>
              </a:rPr>
              <a:pPr/>
              <a:t>Current status of application through existing study process </a:t>
            </a:fld>
            <a:endParaRPr lang="en-US" sz="1200">
              <a:cs typeface="+mn-cs"/>
            </a:endParaRPr>
          </a:p>
        </p:txBody>
      </p:sp>
      <p:sp>
        <p:nvSpPr>
          <p:cNvPr id="56" name="Text Placeholder 4">
            <a:extLst>
              <a:ext uri="{FF2B5EF4-FFF2-40B4-BE49-F238E27FC236}">
                <a16:creationId xmlns:a16="http://schemas.microsoft.com/office/drawing/2014/main" id="{4C1F3293-4EFE-461D-940D-7EE66BAE31C5}"/>
              </a:ext>
            </a:extLst>
          </p:cNvPr>
          <p:cNvSpPr>
            <a:spLocks noGrp="1"/>
          </p:cNvSpPr>
          <p:nvPr>
            <p:custDataLst>
              <p:tags r:id="rId30"/>
            </p:custDataLst>
          </p:nvPr>
        </p:nvSpPr>
        <p:spPr bwMode="gray">
          <a:xfrm>
            <a:off x="809625" y="2687639"/>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0155112-9AA6-4E19-9C6A-77213F95BAFE}" type="datetime'''''''1''''7''''''''''''%'''''''''''''''''''''''''''''''''">
              <a:rPr lang="en-US" altLang="en-US" sz="1200" smtClean="0">
                <a:solidFill>
                  <a:schemeClr val="tx2"/>
                </a:solidFill>
                <a:effectLst/>
                <a:cs typeface="+mn-cs"/>
              </a:rPr>
              <a:pPr lvl="0" algn="ctr">
                <a:spcBef>
                  <a:spcPct val="0"/>
                </a:spcBef>
                <a:spcAft>
                  <a:spcPct val="0"/>
                </a:spcAft>
              </a:pPr>
              <a:t>17%</a:t>
            </a:fld>
            <a:endParaRPr lang="en-US" sz="1200">
              <a:solidFill>
                <a:schemeClr val="tx2"/>
              </a:solidFill>
              <a:cs typeface="+mn-cs"/>
            </a:endParaRPr>
          </a:p>
        </p:txBody>
      </p:sp>
      <p:sp>
        <p:nvSpPr>
          <p:cNvPr id="57" name="Text Placeholder 4">
            <a:extLst>
              <a:ext uri="{FF2B5EF4-FFF2-40B4-BE49-F238E27FC236}">
                <a16:creationId xmlns:a16="http://schemas.microsoft.com/office/drawing/2014/main" id="{4C1F3293-4EFE-461D-940D-7EE66BAE31C5}"/>
              </a:ext>
            </a:extLst>
          </p:cNvPr>
          <p:cNvSpPr>
            <a:spLocks noGrp="1"/>
          </p:cNvSpPr>
          <p:nvPr>
            <p:custDataLst>
              <p:tags r:id="rId31"/>
            </p:custDataLst>
          </p:nvPr>
        </p:nvSpPr>
        <p:spPr bwMode="gray">
          <a:xfrm>
            <a:off x="809625" y="3695700"/>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4D64F4C-2646-43C9-AD8E-3BE3F3F655CB}" type="datetime'''''''3''''''''8''''''''''''''''''''''%'''">
              <a:rPr lang="en-US" altLang="en-US" sz="1200" smtClean="0">
                <a:cs typeface="+mn-cs"/>
              </a:rPr>
              <a:pPr lvl="0" algn="ctr">
                <a:spcBef>
                  <a:spcPct val="0"/>
                </a:spcBef>
                <a:spcAft>
                  <a:spcPct val="0"/>
                </a:spcAft>
              </a:pPr>
              <a:t>38%</a:t>
            </a:fld>
            <a:endParaRPr lang="en-US" sz="1200">
              <a:cs typeface="+mn-cs"/>
            </a:endParaRPr>
          </a:p>
        </p:txBody>
      </p:sp>
      <p:sp>
        <p:nvSpPr>
          <p:cNvPr id="58" name="Text Placeholder 4">
            <a:extLst>
              <a:ext uri="{FF2B5EF4-FFF2-40B4-BE49-F238E27FC236}">
                <a16:creationId xmlns:a16="http://schemas.microsoft.com/office/drawing/2014/main" id="{4C1F3293-4EFE-461D-940D-7EE66BAE31C5}"/>
              </a:ext>
            </a:extLst>
          </p:cNvPr>
          <p:cNvSpPr>
            <a:spLocks noGrp="1"/>
          </p:cNvSpPr>
          <p:nvPr>
            <p:custDataLst>
              <p:tags r:id="rId32"/>
            </p:custDataLst>
          </p:nvPr>
        </p:nvSpPr>
        <p:spPr bwMode="gray">
          <a:xfrm>
            <a:off x="809625" y="463232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76AD86B-E2A8-4C31-97BF-77AB9F637D19}" type="datetime'1''''''''''''''''''3''''''''''''''''''%'''''''''''''''''''">
              <a:rPr lang="en-US" altLang="en-US" sz="1200" smtClean="0">
                <a:solidFill>
                  <a:schemeClr val="tx2"/>
                </a:solidFill>
                <a:cs typeface="+mn-cs"/>
              </a:rPr>
              <a:pPr lvl="0" algn="ctr">
                <a:spcBef>
                  <a:spcPct val="0"/>
                </a:spcBef>
                <a:spcAft>
                  <a:spcPct val="0"/>
                </a:spcAft>
              </a:pPr>
              <a:t>13%</a:t>
            </a:fld>
            <a:endParaRPr lang="en-US" sz="1200">
              <a:solidFill>
                <a:schemeClr val="tx2"/>
              </a:solidFill>
              <a:cs typeface="+mn-cs"/>
            </a:endParaRPr>
          </a:p>
        </p:txBody>
      </p:sp>
      <p:sp>
        <p:nvSpPr>
          <p:cNvPr id="38" name="Text Placeholder 4">
            <a:extLst>
              <a:ext uri="{FF2B5EF4-FFF2-40B4-BE49-F238E27FC236}">
                <a16:creationId xmlns:a16="http://schemas.microsoft.com/office/drawing/2014/main" id="{38AB48BB-D939-84A3-EB2A-EE38B1A480D1}"/>
              </a:ext>
            </a:extLst>
          </p:cNvPr>
          <p:cNvSpPr>
            <a:spLocks noGrp="1"/>
          </p:cNvSpPr>
          <p:nvPr>
            <p:custDataLst>
              <p:tags r:id="rId33"/>
            </p:custDataLst>
          </p:nvPr>
        </p:nvSpPr>
        <p:spPr bwMode="auto">
          <a:xfrm>
            <a:off x="673100" y="5032375"/>
            <a:ext cx="619125"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03060AB-238C-4D66-BD40-0526C726FA03}" type="datetime'Fina''nc''i''''a''l'''' sec''''u''''r''''i''''t''''''y'''''">
              <a:rPr lang="en-US" altLang="en-US" sz="1200" smtClean="0">
                <a:cs typeface="+mn-cs"/>
              </a:rPr>
              <a:pPr lvl="0" algn="ctr">
                <a:spcBef>
                  <a:spcPct val="0"/>
                </a:spcBef>
                <a:spcAft>
                  <a:spcPct val="0"/>
                </a:spcAft>
              </a:pPr>
              <a:t>Financial security</a:t>
            </a:fld>
            <a:endParaRPr lang="en-US" sz="1200">
              <a:cs typeface="+mn-cs"/>
            </a:endParaRPr>
          </a:p>
        </p:txBody>
      </p:sp>
      <p:sp>
        <p:nvSpPr>
          <p:cNvPr id="21" name="Text Placeholder 4">
            <a:extLst>
              <a:ext uri="{FF2B5EF4-FFF2-40B4-BE49-F238E27FC236}">
                <a16:creationId xmlns:a16="http://schemas.microsoft.com/office/drawing/2014/main" id="{6F3FE634-6FAC-E5C2-EF9D-CC0DB0C563BC}"/>
              </a:ext>
            </a:extLst>
          </p:cNvPr>
          <p:cNvSpPr>
            <a:spLocks noGrp="1"/>
          </p:cNvSpPr>
          <p:nvPr>
            <p:custDataLst>
              <p:tags r:id="rId34"/>
            </p:custDataLst>
          </p:nvPr>
        </p:nvSpPr>
        <p:spPr bwMode="gray">
          <a:xfrm>
            <a:off x="1665288" y="240347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BD3E418-823F-4089-926F-8391163BC624}" type="datetime'''''''''''''''''6''''''''''''''''''''''''4''''''''''''%'''''">
              <a:rPr lang="en-US" altLang="en-US" sz="1200" b="1" smtClean="0">
                <a:cs typeface="+mn-cs"/>
              </a:rPr>
              <a:pPr lvl="0" algn="ctr">
                <a:spcBef>
                  <a:spcPct val="0"/>
                </a:spcBef>
                <a:spcAft>
                  <a:spcPct val="0"/>
                </a:spcAft>
              </a:pPr>
              <a:t>64%</a:t>
            </a:fld>
            <a:endParaRPr lang="en-US" sz="1200" b="1">
              <a:cs typeface="+mn-cs"/>
            </a:endParaRPr>
          </a:p>
        </p:txBody>
      </p:sp>
      <p:sp>
        <p:nvSpPr>
          <p:cNvPr id="22" name="Text Placeholder 4">
            <a:extLst>
              <a:ext uri="{FF2B5EF4-FFF2-40B4-BE49-F238E27FC236}">
                <a16:creationId xmlns:a16="http://schemas.microsoft.com/office/drawing/2014/main" id="{2A716FDB-7EFD-F95F-712B-9D6875C72F2B}"/>
              </a:ext>
            </a:extLst>
          </p:cNvPr>
          <p:cNvSpPr>
            <a:spLocks noGrp="1"/>
          </p:cNvSpPr>
          <p:nvPr>
            <p:custDataLst>
              <p:tags r:id="rId35"/>
            </p:custDataLst>
          </p:nvPr>
        </p:nvSpPr>
        <p:spPr bwMode="gray">
          <a:xfrm>
            <a:off x="5092700" y="3411538"/>
            <a:ext cx="347663" cy="182563"/>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62B8C08-9BC7-4B2D-8FBD-C61ECBD9CA7A}" type="datetime'''''''''''''''''''''''''''''''3''''''''''''''6''%'''''''">
              <a:rPr lang="en-US" altLang="en-US" sz="1200" b="1" smtClean="0">
                <a:cs typeface="+mn-cs"/>
              </a:rPr>
              <a:pPr lvl="0" algn="ctr">
                <a:spcBef>
                  <a:spcPct val="0"/>
                </a:spcBef>
                <a:spcAft>
                  <a:spcPct val="0"/>
                </a:spcAft>
              </a:pPr>
              <a:t>36%</a:t>
            </a:fld>
            <a:endParaRPr lang="en-US" sz="1200" b="1">
              <a:cs typeface="+mn-cs"/>
            </a:endParaRPr>
          </a:p>
        </p:txBody>
      </p:sp>
      <p:sp>
        <p:nvSpPr>
          <p:cNvPr id="45" name="Text Placeholder 4">
            <a:extLst>
              <a:ext uri="{FF2B5EF4-FFF2-40B4-BE49-F238E27FC236}">
                <a16:creationId xmlns:a16="http://schemas.microsoft.com/office/drawing/2014/main" id="{393DE067-ACCE-5888-4734-8E82C3016B28}"/>
              </a:ext>
            </a:extLst>
          </p:cNvPr>
          <p:cNvSpPr>
            <a:spLocks noGrp="1"/>
          </p:cNvSpPr>
          <p:nvPr>
            <p:custDataLst>
              <p:tags r:id="rId36"/>
            </p:custDataLst>
          </p:nvPr>
        </p:nvSpPr>
        <p:spPr bwMode="gray">
          <a:xfrm>
            <a:off x="2522539" y="2451100"/>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CD816AC-C8F4-44CE-AC51-2B0BA5A67777}" type="datetime'''6''''2''''''''''''''''''''''''''''''''''%'''''''''''''''">
              <a:rPr lang="en-US" altLang="en-US" sz="1200" b="1" smtClean="0">
                <a:cs typeface="+mn-cs"/>
              </a:rPr>
              <a:pPr lvl="0" algn="ctr">
                <a:spcBef>
                  <a:spcPct val="0"/>
                </a:spcBef>
                <a:spcAft>
                  <a:spcPct val="0"/>
                </a:spcAft>
              </a:pPr>
              <a:t>62%</a:t>
            </a:fld>
            <a:endParaRPr lang="en-US" sz="1200" b="1">
              <a:cs typeface="+mn-cs"/>
            </a:endParaRPr>
          </a:p>
        </p:txBody>
      </p:sp>
      <p:sp>
        <p:nvSpPr>
          <p:cNvPr id="48" name="Text Placeholder 4">
            <a:extLst>
              <a:ext uri="{FF2B5EF4-FFF2-40B4-BE49-F238E27FC236}">
                <a16:creationId xmlns:a16="http://schemas.microsoft.com/office/drawing/2014/main" id="{261EF9B2-B6C9-4145-E3A5-7992FAADB8AD}"/>
              </a:ext>
            </a:extLst>
          </p:cNvPr>
          <p:cNvSpPr>
            <a:spLocks noGrp="1"/>
          </p:cNvSpPr>
          <p:nvPr>
            <p:custDataLst>
              <p:tags r:id="rId37"/>
            </p:custDataLst>
          </p:nvPr>
        </p:nvSpPr>
        <p:spPr bwMode="gray">
          <a:xfrm>
            <a:off x="3379788" y="307498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D891AD4-120C-4149-AFD6-69AB0CFF3E3B}" type="datetime'''''''''''45''''''''%'''''''''''">
              <a:rPr lang="en-US" altLang="en-US" sz="1200" b="1" smtClean="0">
                <a:cs typeface="+mn-cs"/>
              </a:rPr>
              <a:pPr lvl="0" algn="ctr">
                <a:spcBef>
                  <a:spcPct val="0"/>
                </a:spcBef>
                <a:spcAft>
                  <a:spcPct val="0"/>
                </a:spcAft>
              </a:pPr>
              <a:t>45%</a:t>
            </a:fld>
            <a:endParaRPr lang="en-US" sz="1200" b="1">
              <a:cs typeface="+mn-cs"/>
            </a:endParaRPr>
          </a:p>
        </p:txBody>
      </p:sp>
      <p:sp>
        <p:nvSpPr>
          <p:cNvPr id="51" name="Text Placeholder 4">
            <a:extLst>
              <a:ext uri="{FF2B5EF4-FFF2-40B4-BE49-F238E27FC236}">
                <a16:creationId xmlns:a16="http://schemas.microsoft.com/office/drawing/2014/main" id="{BABA100C-7898-7738-663C-EF47DE86AA69}"/>
              </a:ext>
            </a:extLst>
          </p:cNvPr>
          <p:cNvSpPr>
            <a:spLocks noGrp="1"/>
          </p:cNvSpPr>
          <p:nvPr>
            <p:custDataLst>
              <p:tags r:id="rId38"/>
            </p:custDataLst>
          </p:nvPr>
        </p:nvSpPr>
        <p:spPr bwMode="gray">
          <a:xfrm>
            <a:off x="6805613" y="3825875"/>
            <a:ext cx="347663" cy="182563"/>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884895D-E364-4F4B-A4B2-4F6E93DA36E7}" type="datetime'''''''''''''''''''''''''''''2''''''''''''''''''''''''5%'">
              <a:rPr lang="en-US" altLang="en-US" sz="1200" b="1" smtClean="0">
                <a:cs typeface="+mn-cs"/>
              </a:rPr>
              <a:pPr lvl="0" algn="ctr">
                <a:spcBef>
                  <a:spcPct val="0"/>
                </a:spcBef>
                <a:spcAft>
                  <a:spcPct val="0"/>
                </a:spcAft>
              </a:pPr>
              <a:t>25%</a:t>
            </a:fld>
            <a:endParaRPr lang="en-US" sz="1200" b="1">
              <a:cs typeface="+mn-cs"/>
            </a:endParaRPr>
          </a:p>
        </p:txBody>
      </p:sp>
      <p:sp>
        <p:nvSpPr>
          <p:cNvPr id="54" name="Text Placeholder 4">
            <a:extLst>
              <a:ext uri="{FF2B5EF4-FFF2-40B4-BE49-F238E27FC236}">
                <a16:creationId xmlns:a16="http://schemas.microsoft.com/office/drawing/2014/main" id="{61EA0557-C8C4-EBD8-BD81-8EE1AE29493D}"/>
              </a:ext>
            </a:extLst>
          </p:cNvPr>
          <p:cNvSpPr>
            <a:spLocks noGrp="1"/>
          </p:cNvSpPr>
          <p:nvPr>
            <p:custDataLst>
              <p:tags r:id="rId39"/>
            </p:custDataLst>
          </p:nvPr>
        </p:nvSpPr>
        <p:spPr bwMode="gray">
          <a:xfrm>
            <a:off x="5948363" y="3746500"/>
            <a:ext cx="347663" cy="182563"/>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A9DF3C3-BA1E-41B7-9B83-B0050292A9D8}" type="datetime'''''2''7''%'''''''''''''''''''''''''''''''''''''''''">
              <a:rPr lang="en-US" altLang="en-US" sz="1200" b="1" smtClean="0">
                <a:cs typeface="+mn-cs"/>
              </a:rPr>
              <a:pPr lvl="0" algn="ctr">
                <a:spcBef>
                  <a:spcPct val="0"/>
                </a:spcBef>
                <a:spcAft>
                  <a:spcPct val="0"/>
                </a:spcAft>
              </a:pPr>
              <a:t>27%</a:t>
            </a:fld>
            <a:endParaRPr lang="en-US" sz="1200" b="1">
              <a:cs typeface="+mn-cs"/>
            </a:endParaRPr>
          </a:p>
        </p:txBody>
      </p:sp>
      <p:sp>
        <p:nvSpPr>
          <p:cNvPr id="575" name="Text Placeholder 4">
            <a:extLst>
              <a:ext uri="{FF2B5EF4-FFF2-40B4-BE49-F238E27FC236}">
                <a16:creationId xmlns:a16="http://schemas.microsoft.com/office/drawing/2014/main" id="{9BF3E960-D5CC-EDC0-1371-6719D7F231BB}"/>
              </a:ext>
            </a:extLst>
          </p:cNvPr>
          <p:cNvSpPr>
            <a:spLocks noGrp="1"/>
          </p:cNvSpPr>
          <p:nvPr>
            <p:custDataLst>
              <p:tags r:id="rId40"/>
            </p:custDataLst>
          </p:nvPr>
        </p:nvSpPr>
        <p:spPr bwMode="gray">
          <a:xfrm>
            <a:off x="4235450" y="3267075"/>
            <a:ext cx="347663" cy="182563"/>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62CFFE5-DBFD-47A2-88B5-C4AF70A394AA}" type="datetime'''''''''''''4''0''''''''''''''''''''''''%'''''''''''''''''''''">
              <a:rPr lang="en-US" altLang="en-US" sz="1200" b="1" smtClean="0">
                <a:cs typeface="+mn-cs"/>
              </a:rPr>
              <a:pPr lvl="0" algn="ctr">
                <a:spcBef>
                  <a:spcPct val="0"/>
                </a:spcBef>
                <a:spcAft>
                  <a:spcPct val="0"/>
                </a:spcAft>
              </a:pPr>
              <a:t>40%</a:t>
            </a:fld>
            <a:endParaRPr lang="en-US" sz="1200" b="1">
              <a:cs typeface="+mn-cs"/>
            </a:endParaRPr>
          </a:p>
        </p:txBody>
      </p:sp>
      <p:sp>
        <p:nvSpPr>
          <p:cNvPr id="591" name="Text Placeholder 4">
            <a:extLst>
              <a:ext uri="{FF2B5EF4-FFF2-40B4-BE49-F238E27FC236}">
                <a16:creationId xmlns:a16="http://schemas.microsoft.com/office/drawing/2014/main" id="{83F9A8E6-E3E2-8511-D3A8-EE08EDE8A6D4}"/>
              </a:ext>
            </a:extLst>
          </p:cNvPr>
          <p:cNvSpPr>
            <a:spLocks noGrp="1"/>
          </p:cNvSpPr>
          <p:nvPr>
            <p:custDataLst>
              <p:tags r:id="rId41"/>
            </p:custDataLst>
          </p:nvPr>
        </p:nvSpPr>
        <p:spPr bwMode="gray">
          <a:xfrm>
            <a:off x="809625" y="2259013"/>
            <a:ext cx="347663" cy="182563"/>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9694EF4-21F9-44A6-BD6A-B8D7A55167C5}" type="datetime'''6''''''''''''''''''''''''8%'''''''''''''''">
              <a:rPr lang="en-US" altLang="en-US" sz="1200" b="1" smtClean="0">
                <a:cs typeface="+mn-cs"/>
              </a:rPr>
              <a:pPr lvl="0" algn="ctr">
                <a:spcBef>
                  <a:spcPct val="0"/>
                </a:spcBef>
                <a:spcAft>
                  <a:spcPct val="0"/>
                </a:spcAft>
              </a:pPr>
              <a:t>68%</a:t>
            </a:fld>
            <a:endParaRPr lang="en-US" sz="1200" b="1">
              <a:cs typeface="+mn-cs"/>
            </a:endParaRPr>
          </a:p>
        </p:txBody>
      </p:sp>
      <p:sp>
        <p:nvSpPr>
          <p:cNvPr id="47" name="Text Placeholder 4">
            <a:extLst>
              <a:ext uri="{FF2B5EF4-FFF2-40B4-BE49-F238E27FC236}">
                <a16:creationId xmlns:a16="http://schemas.microsoft.com/office/drawing/2014/main" id="{4C1F3293-4EFE-461D-940D-7EE66BAE31C5}"/>
              </a:ext>
            </a:extLst>
          </p:cNvPr>
          <p:cNvSpPr>
            <a:spLocks noGrp="1"/>
          </p:cNvSpPr>
          <p:nvPr>
            <p:custDataLst>
              <p:tags r:id="rId42"/>
            </p:custDataLst>
          </p:nvPr>
        </p:nvSpPr>
        <p:spPr bwMode="gray">
          <a:xfrm>
            <a:off x="5989638" y="4032250"/>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AD49A67-27F7-48CF-AB0E-4A4F1499CC26}" type="datetime'''''''9''''''''''''''''''''''''''''%'''''''''''''''''''''''''">
              <a:rPr lang="en-US" altLang="en-US" sz="1200" smtClean="0">
                <a:solidFill>
                  <a:schemeClr val="tx2"/>
                </a:solidFill>
                <a:effectLst/>
                <a:cs typeface="+mn-cs"/>
              </a:rPr>
              <a:pPr lvl="0" algn="ctr">
                <a:spcBef>
                  <a:spcPct val="0"/>
                </a:spcBef>
                <a:spcAft>
                  <a:spcPct val="0"/>
                </a:spcAft>
              </a:pPr>
              <a:t>9%</a:t>
            </a:fld>
            <a:endParaRPr lang="en-US" sz="1200">
              <a:solidFill>
                <a:schemeClr val="tx2"/>
              </a:solidFill>
              <a:cs typeface="+mn-cs"/>
            </a:endParaRPr>
          </a:p>
        </p:txBody>
      </p:sp>
      <p:sp>
        <p:nvSpPr>
          <p:cNvPr id="23" name="Rectangle 22">
            <a:extLst>
              <a:ext uri="{FF2B5EF4-FFF2-40B4-BE49-F238E27FC236}">
                <a16:creationId xmlns:a16="http://schemas.microsoft.com/office/drawing/2014/main" id="{FC6BFF7F-B7B9-0AA5-DC83-E28C5430B72F}"/>
              </a:ext>
            </a:extLst>
          </p:cNvPr>
          <p:cNvSpPr/>
          <p:nvPr>
            <p:custDataLst>
              <p:tags r:id="rId43"/>
            </p:custDataLst>
          </p:nvPr>
        </p:nvSpPr>
        <p:spPr bwMode="auto">
          <a:xfrm>
            <a:off x="614363" y="1908175"/>
            <a:ext cx="165100" cy="165100"/>
          </a:xfrm>
          <a:prstGeom prst="rect">
            <a:avLst/>
          </a:prstGeom>
          <a:solidFill>
            <a:schemeClr val="accent6"/>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597" name="Rectangle 596">
            <a:extLst>
              <a:ext uri="{FF2B5EF4-FFF2-40B4-BE49-F238E27FC236}">
                <a16:creationId xmlns:a16="http://schemas.microsoft.com/office/drawing/2014/main" id="{7D246A44-64D0-7AE1-1FDD-906FAD8A1EA2}"/>
              </a:ext>
            </a:extLst>
          </p:cNvPr>
          <p:cNvSpPr/>
          <p:nvPr>
            <p:custDataLst>
              <p:tags r:id="rId44"/>
            </p:custDataLst>
          </p:nvPr>
        </p:nvSpPr>
        <p:spPr bwMode="auto">
          <a:xfrm>
            <a:off x="1516063" y="1908175"/>
            <a:ext cx="165100" cy="165100"/>
          </a:xfrm>
          <a:prstGeom prst="rect">
            <a:avLst/>
          </a:prstGeom>
          <a:solidFill>
            <a:srgbClr val="5DA7E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616" name="Rectangle 615">
            <a:extLst>
              <a:ext uri="{FF2B5EF4-FFF2-40B4-BE49-F238E27FC236}">
                <a16:creationId xmlns:a16="http://schemas.microsoft.com/office/drawing/2014/main" id="{8FB29D85-8BFC-69CA-A11E-94E555828B88}"/>
              </a:ext>
            </a:extLst>
          </p:cNvPr>
          <p:cNvSpPr/>
          <p:nvPr>
            <p:custDataLst>
              <p:tags r:id="rId45"/>
            </p:custDataLst>
          </p:nvPr>
        </p:nvSpPr>
        <p:spPr bwMode="auto">
          <a:xfrm>
            <a:off x="2740025" y="1908175"/>
            <a:ext cx="165100" cy="165100"/>
          </a:xfrm>
          <a:prstGeom prst="rect">
            <a:avLst/>
          </a:prstGeom>
          <a:solidFill>
            <a:srgbClr val="061F79"/>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26" name="Text Placeholder 4">
            <a:extLst>
              <a:ext uri="{FF2B5EF4-FFF2-40B4-BE49-F238E27FC236}">
                <a16:creationId xmlns:a16="http://schemas.microsoft.com/office/drawing/2014/main" id="{7A36F15D-0A0D-FBEA-B4F8-8C4C4B197D7C}"/>
              </a:ext>
            </a:extLst>
          </p:cNvPr>
          <p:cNvSpPr>
            <a:spLocks noGrp="1"/>
          </p:cNvSpPr>
          <p:nvPr>
            <p:custDataLst>
              <p:tags r:id="rId46"/>
            </p:custDataLst>
          </p:nvPr>
        </p:nvSpPr>
        <p:spPr bwMode="auto">
          <a:xfrm>
            <a:off x="830263" y="1906588"/>
            <a:ext cx="584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77915A0-0615-49D8-BAEB-9E97F08C6580}" type="datetime'T''(D'''')''''''''''SP''''''''''''''''''''''''''''s'''''">
              <a:rPr lang="en-US" altLang="en-US" sz="1200" smtClean="0">
                <a:cs typeface="+mn-cs"/>
              </a:rPr>
              <a:pPr lvl="0">
                <a:spcBef>
                  <a:spcPct val="0"/>
                </a:spcBef>
                <a:spcAft>
                  <a:spcPct val="0"/>
                </a:spcAft>
              </a:pPr>
              <a:t>T(D)SPs</a:t>
            </a:fld>
            <a:endParaRPr lang="en-US" sz="1200">
              <a:cs typeface="+mn-cs"/>
            </a:endParaRPr>
          </a:p>
        </p:txBody>
      </p:sp>
      <p:sp>
        <p:nvSpPr>
          <p:cNvPr id="594" name="Text Placeholder 4">
            <a:extLst>
              <a:ext uri="{FF2B5EF4-FFF2-40B4-BE49-F238E27FC236}">
                <a16:creationId xmlns:a16="http://schemas.microsoft.com/office/drawing/2014/main" id="{649F330D-A1AB-5A00-A047-47378EB90ADE}"/>
              </a:ext>
            </a:extLst>
          </p:cNvPr>
          <p:cNvSpPr>
            <a:spLocks noGrp="1"/>
          </p:cNvSpPr>
          <p:nvPr>
            <p:custDataLst>
              <p:tags r:id="rId47"/>
            </p:custDataLst>
          </p:nvPr>
        </p:nvSpPr>
        <p:spPr bwMode="auto">
          <a:xfrm>
            <a:off x="1731963" y="1906588"/>
            <a:ext cx="9064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096D7D0D-AECF-4A4D-8C80-02E051C7BE16}" type="datetime'''''''L''L ''''c''''''''u''''''''s''''''to''m''e''r''''s'''''">
              <a:rPr lang="en-US" altLang="en-US" sz="1200" smtClean="0">
                <a:cs typeface="+mn-cs"/>
              </a:rPr>
              <a:pPr lvl="0">
                <a:spcBef>
                  <a:spcPct val="0"/>
                </a:spcBef>
                <a:spcAft>
                  <a:spcPct val="0"/>
                </a:spcAft>
              </a:pPr>
              <a:t>LL customers</a:t>
            </a:fld>
            <a:endParaRPr lang="en-US" sz="1200">
              <a:cs typeface="+mn-cs"/>
            </a:endParaRPr>
          </a:p>
        </p:txBody>
      </p:sp>
      <p:sp>
        <p:nvSpPr>
          <p:cNvPr id="613" name="Text Placeholder 4">
            <a:extLst>
              <a:ext uri="{FF2B5EF4-FFF2-40B4-BE49-F238E27FC236}">
                <a16:creationId xmlns:a16="http://schemas.microsoft.com/office/drawing/2014/main" id="{C519AA5C-CD66-EC12-6733-7BD9D59C1E1E}"/>
              </a:ext>
            </a:extLst>
          </p:cNvPr>
          <p:cNvSpPr>
            <a:spLocks noGrp="1"/>
          </p:cNvSpPr>
          <p:nvPr>
            <p:custDataLst>
              <p:tags r:id="rId48"/>
            </p:custDataLst>
          </p:nvPr>
        </p:nvSpPr>
        <p:spPr bwMode="auto">
          <a:xfrm>
            <a:off x="2955925" y="1906588"/>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87688120-80A3-443D-A301-53AFE67A6D92}" type="datetime'''O''''''t''h''''''''''e''''''''''''''''''''''''''''r'''''">
              <a:rPr lang="en-US" altLang="en-US" sz="1200" smtClean="0">
                <a:cs typeface="+mn-cs"/>
              </a:rPr>
              <a:pPr lvl="0">
                <a:spcBef>
                  <a:spcPct val="0"/>
                </a:spcBef>
                <a:spcAft>
                  <a:spcPct val="0"/>
                </a:spcAft>
              </a:pPr>
              <a:t>Other</a:t>
            </a:fld>
            <a:endParaRPr lang="en-US" sz="1200">
              <a:cs typeface="+mn-cs"/>
            </a:endParaRPr>
          </a:p>
        </p:txBody>
      </p:sp>
      <p:sp>
        <p:nvSpPr>
          <p:cNvPr id="31" name="4. Footnote">
            <a:extLst>
              <a:ext uri="{FF2B5EF4-FFF2-40B4-BE49-F238E27FC236}">
                <a16:creationId xmlns:a16="http://schemas.microsoft.com/office/drawing/2014/main" id="{5AE736AC-E7D0-89AE-53B0-19C88CFEF230}"/>
              </a:ext>
            </a:extLst>
          </p:cNvPr>
          <p:cNvSpPr txBox="1"/>
          <p:nvPr>
            <p:custDataLst>
              <p:tags r:id="rId49"/>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N=77; note that respondents could multi-select responses so total % &gt; 100</a:t>
            </a:r>
          </a:p>
        </p:txBody>
      </p:sp>
      <p:sp>
        <p:nvSpPr>
          <p:cNvPr id="32" name="TextBox 31">
            <a:extLst>
              <a:ext uri="{FF2B5EF4-FFF2-40B4-BE49-F238E27FC236}">
                <a16:creationId xmlns:a16="http://schemas.microsoft.com/office/drawing/2014/main" id="{CF87CAB1-5090-46C7-61E6-99AC87B598BB}"/>
              </a:ext>
            </a:extLst>
          </p:cNvPr>
          <p:cNvSpPr txBox="1"/>
          <p:nvPr>
            <p:custDataLst>
              <p:tags r:id="rId50"/>
            </p:custDataLst>
          </p:nvPr>
        </p:nvSpPr>
        <p:spPr>
          <a:xfrm>
            <a:off x="2150742" y="6532059"/>
            <a:ext cx="438938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ERCOT Large Load Interconnection (LLI) Batch Study Process Stakeholder Survey</a:t>
            </a:r>
          </a:p>
        </p:txBody>
      </p:sp>
      <p:cxnSp>
        <p:nvCxnSpPr>
          <p:cNvPr id="550" name="LineBasicStrong 6">
            <a:extLst>
              <a:ext uri="{FF2B5EF4-FFF2-40B4-BE49-F238E27FC236}">
                <a16:creationId xmlns:a16="http://schemas.microsoft.com/office/drawing/2014/main" id="{C5FC510C-798B-C715-889F-481AC31AE06A}"/>
              </a:ext>
            </a:extLst>
          </p:cNvPr>
          <p:cNvCxnSpPr>
            <a:cxnSpLocks/>
          </p:cNvCxnSpPr>
          <p:nvPr>
            <p:custDataLst>
              <p:tags r:id="rId51"/>
            </p:custDataLst>
          </p:nvPr>
        </p:nvCxnSpPr>
        <p:spPr>
          <a:xfrm>
            <a:off x="554735" y="1826095"/>
            <a:ext cx="696772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51" name="TextBox 550">
            <a:extLst>
              <a:ext uri="{FF2B5EF4-FFF2-40B4-BE49-F238E27FC236}">
                <a16:creationId xmlns:a16="http://schemas.microsoft.com/office/drawing/2014/main" id="{D1142FCB-F8F0-539B-00C7-04A9CC93CAF5}"/>
              </a:ext>
            </a:extLst>
          </p:cNvPr>
          <p:cNvSpPr txBox="1">
            <a:spLocks/>
          </p:cNvSpPr>
          <p:nvPr/>
        </p:nvSpPr>
        <p:spPr>
          <a:xfrm>
            <a:off x="8054871" y="1512543"/>
            <a:ext cx="380150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Commentary</a:t>
            </a:r>
            <a:endParaRPr lang="en-US" sz="1400"/>
          </a:p>
        </p:txBody>
      </p:sp>
      <p:cxnSp>
        <p:nvCxnSpPr>
          <p:cNvPr id="552" name="LineBasicStrong 6">
            <a:extLst>
              <a:ext uri="{FF2B5EF4-FFF2-40B4-BE49-F238E27FC236}">
                <a16:creationId xmlns:a16="http://schemas.microsoft.com/office/drawing/2014/main" id="{8E02C620-4285-1A62-97D0-4E972A4F94B3}"/>
              </a:ext>
            </a:extLst>
          </p:cNvPr>
          <p:cNvCxnSpPr>
            <a:cxnSpLocks/>
          </p:cNvCxnSpPr>
          <p:nvPr>
            <p:custDataLst>
              <p:tags r:id="rId52"/>
            </p:custDataLst>
          </p:nvPr>
        </p:nvCxnSpPr>
        <p:spPr>
          <a:xfrm>
            <a:off x="8054870" y="1826095"/>
            <a:ext cx="380150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53" name="TextBox 552">
            <a:extLst>
              <a:ext uri="{FF2B5EF4-FFF2-40B4-BE49-F238E27FC236}">
                <a16:creationId xmlns:a16="http://schemas.microsoft.com/office/drawing/2014/main" id="{D434CD80-0D29-6A2F-2239-1D5238E8D28B}"/>
              </a:ext>
            </a:extLst>
          </p:cNvPr>
          <p:cNvSpPr txBox="1">
            <a:spLocks/>
          </p:cNvSpPr>
          <p:nvPr/>
        </p:nvSpPr>
        <p:spPr>
          <a:xfrm>
            <a:off x="8054871" y="1992154"/>
            <a:ext cx="3801508" cy="29238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a:t>Majority of respondents favor financial security (68%), date of request submission to T(D)SP (64%), and operational readiness criteria (62%) as Batch Zero entry criteria; </a:t>
            </a:r>
            <a:r>
              <a:rPr lang="en-US" sz="1200"/>
              <a:t>other popular options included BYOG status (45%) and current application status (40%), while date of submission to ERCOT (36%), required energization date (27%), and CLR status (25%) were less frequent selections</a:t>
            </a:r>
          </a:p>
          <a:p>
            <a:pPr marL="285750" indent="-285750">
              <a:buFont typeface="Arial" panose="020B0604020202020204" pitchFamily="34" charset="0"/>
              <a:buChar char="•"/>
            </a:pPr>
            <a:r>
              <a:rPr lang="en-US" sz="1200" b="1"/>
              <a:t>Stakeholders differ on which criteria they prefer:</a:t>
            </a:r>
          </a:p>
          <a:p>
            <a:pPr marL="514350" lvl="1" indent="-285750">
              <a:buFont typeface="Arial" panose="020B0604020202020204" pitchFamily="34" charset="0"/>
              <a:buChar char="-"/>
            </a:pPr>
            <a:r>
              <a:rPr lang="en-US" sz="1200"/>
              <a:t>“T(D)SPs” and “Large Load customers” tended toward financial security, operational readiness, and date of submission to T(D)SP</a:t>
            </a:r>
          </a:p>
          <a:p>
            <a:pPr marL="514350" lvl="1" indent="-285750">
              <a:buFont typeface="Arial" panose="020B0604020202020204" pitchFamily="34" charset="0"/>
              <a:buChar char="-"/>
            </a:pPr>
            <a:r>
              <a:rPr lang="en-US" sz="1200"/>
              <a:t>“Other” stakeholders agreed with the above most popular criteria, but most strongly preferred financial security and BYOG status</a:t>
            </a:r>
          </a:p>
        </p:txBody>
      </p:sp>
    </p:spTree>
    <p:extLst>
      <p:ext uri="{BB962C8B-B14F-4D97-AF65-F5344CB8AC3E}">
        <p14:creationId xmlns:p14="http://schemas.microsoft.com/office/powerpoint/2010/main" val="20684807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B18A8-DD94-E480-1CE5-194B30CAE64C}"/>
            </a:ext>
          </a:extLst>
        </p:cNvPr>
        <p:cNvGrpSpPr/>
        <p:nvPr/>
      </p:nvGrpSpPr>
      <p:grpSpPr>
        <a:xfrm>
          <a:off x="0" y="0"/>
          <a:ext cx="0" cy="0"/>
          <a:chOff x="0" y="0"/>
          <a:chExt cx="0" cy="0"/>
        </a:xfrm>
      </p:grpSpPr>
      <p:graphicFrame>
        <p:nvGraphicFramePr>
          <p:cNvPr id="22" name="Object 2" hidden="1">
            <a:extLst>
              <a:ext uri="{FF2B5EF4-FFF2-40B4-BE49-F238E27FC236}">
                <a16:creationId xmlns:a16="http://schemas.microsoft.com/office/drawing/2014/main" id="{8E207E9F-9A2E-1DB8-EC46-9977E4AA3A3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404" imgH="405" progId="TCLayout.ActiveDocument.1">
                  <p:embed/>
                </p:oleObj>
              </mc:Choice>
              <mc:Fallback>
                <p:oleObj name="think-cell Slide" r:id="rId29" imgW="404" imgH="405" progId="TCLayout.ActiveDocument.1">
                  <p:embed/>
                  <p:pic>
                    <p:nvPicPr>
                      <p:cNvPr id="22" name="Object 2" hidden="1">
                        <a:extLst>
                          <a:ext uri="{FF2B5EF4-FFF2-40B4-BE49-F238E27FC236}">
                            <a16:creationId xmlns:a16="http://schemas.microsoft.com/office/drawing/2014/main" id="{8E207E9F-9A2E-1DB8-EC46-9977E4AA3A31}"/>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24B18FF7-7CFB-EA16-E16D-BB431A8571AD}"/>
              </a:ext>
            </a:extLst>
          </p:cNvPr>
          <p:cNvSpPr>
            <a:spLocks noGrp="1"/>
          </p:cNvSpPr>
          <p:nvPr>
            <p:ph type="title"/>
            <p:custDataLst>
              <p:tags r:id="rId2"/>
            </p:custDataLst>
          </p:nvPr>
        </p:nvSpPr>
        <p:spPr>
          <a:xfrm>
            <a:off x="554736" y="172212"/>
            <a:ext cx="6967728" cy="731520"/>
          </a:xfrm>
        </p:spPr>
        <p:txBody>
          <a:bodyPr vert="horz"/>
          <a:lstStyle/>
          <a:p>
            <a:r>
              <a:rPr lang="en-US"/>
              <a:t>Eligibility criteria: Batch Zero inclusion criteria</a:t>
            </a:r>
          </a:p>
        </p:txBody>
      </p:sp>
      <p:cxnSp>
        <p:nvCxnSpPr>
          <p:cNvPr id="6" name="LineBasicStrong 6">
            <a:extLst>
              <a:ext uri="{FF2B5EF4-FFF2-40B4-BE49-F238E27FC236}">
                <a16:creationId xmlns:a16="http://schemas.microsoft.com/office/drawing/2014/main" id="{F780BFE1-43D3-FFBE-2BCC-1DBED4C5AE04}"/>
              </a:ext>
            </a:extLst>
          </p:cNvPr>
          <p:cNvCxnSpPr>
            <a:cxnSpLocks/>
          </p:cNvCxnSpPr>
          <p:nvPr>
            <p:custDataLst>
              <p:tags r:id="rId3"/>
            </p:custDataLst>
          </p:nvPr>
        </p:nvCxnSpPr>
        <p:spPr>
          <a:xfrm>
            <a:off x="554735" y="1826095"/>
            <a:ext cx="696772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D76D25A-1CF9-F51F-3042-97CEA1D7AA0D}"/>
              </a:ext>
            </a:extLst>
          </p:cNvPr>
          <p:cNvSpPr txBox="1">
            <a:spLocks/>
          </p:cNvSpPr>
          <p:nvPr/>
        </p:nvSpPr>
        <p:spPr>
          <a:xfrm>
            <a:off x="8054871" y="1543320"/>
            <a:ext cx="380150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Commentary</a:t>
            </a:r>
            <a:endParaRPr lang="en-US" sz="1400"/>
          </a:p>
        </p:txBody>
      </p:sp>
      <p:cxnSp>
        <p:nvCxnSpPr>
          <p:cNvPr id="9" name="LineBasicStrong 6">
            <a:extLst>
              <a:ext uri="{FF2B5EF4-FFF2-40B4-BE49-F238E27FC236}">
                <a16:creationId xmlns:a16="http://schemas.microsoft.com/office/drawing/2014/main" id="{A6BC5679-F4C8-3CFE-33D3-E0F1EB9E842E}"/>
              </a:ext>
            </a:extLst>
          </p:cNvPr>
          <p:cNvCxnSpPr>
            <a:cxnSpLocks/>
          </p:cNvCxnSpPr>
          <p:nvPr>
            <p:custDataLst>
              <p:tags r:id="rId4"/>
            </p:custDataLst>
          </p:nvPr>
        </p:nvCxnSpPr>
        <p:spPr>
          <a:xfrm>
            <a:off x="8054870" y="1826095"/>
            <a:ext cx="380150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E14BF809-F1BF-673A-D298-BDD1DEDC5964}"/>
              </a:ext>
            </a:extLst>
          </p:cNvPr>
          <p:cNvSpPr txBox="1">
            <a:spLocks/>
          </p:cNvSpPr>
          <p:nvPr/>
        </p:nvSpPr>
        <p:spPr>
          <a:xfrm>
            <a:off x="8054871" y="1992154"/>
            <a:ext cx="3801508" cy="333168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a:t>Majority of respondents favor allowing some form of grace period for Batch Zero eligibility, with a preference for a short administrative grace period to cure documentation or administrative gaps (53%)</a:t>
            </a:r>
            <a:r>
              <a:rPr lang="en-US" sz="1200"/>
              <a:t>; a smaller but meaningful share support an extended grace period for substantive changes (38%), while limited support exists for a strict cutoff with no grace period (8%)</a:t>
            </a:r>
          </a:p>
          <a:p>
            <a:pPr marL="285750" indent="-285750">
              <a:buFont typeface="Arial" panose="020B0604020202020204" pitchFamily="34" charset="0"/>
              <a:buChar char="•"/>
            </a:pPr>
            <a:r>
              <a:rPr lang="en-US" sz="1200" b="1"/>
              <a:t>Overall stakeholder alignment</a:t>
            </a:r>
            <a:r>
              <a:rPr lang="en-US" sz="1200"/>
              <a:t>:</a:t>
            </a:r>
          </a:p>
          <a:p>
            <a:pPr marL="514350" lvl="1" indent="-285750">
              <a:buFont typeface="Arial" panose="020B0604020202020204" pitchFamily="34" charset="0"/>
              <a:buChar char="-"/>
            </a:pPr>
            <a:r>
              <a:rPr lang="en-US" sz="1200"/>
              <a:t>“T(D)SPs” show greater support for an extended grace period for allowing substantive changes</a:t>
            </a:r>
          </a:p>
          <a:p>
            <a:pPr marL="514350" lvl="1" indent="-285750">
              <a:buFont typeface="Arial" panose="020B0604020202020204" pitchFamily="34" charset="0"/>
              <a:buChar char="-"/>
            </a:pPr>
            <a:r>
              <a:rPr lang="en-US" sz="1200"/>
              <a:t>“Large Load customers” support both administrative and extended grace periods</a:t>
            </a:r>
          </a:p>
          <a:p>
            <a:pPr marL="514350" lvl="1" indent="-285750">
              <a:buFont typeface="Arial" panose="020B0604020202020204" pitchFamily="34" charset="0"/>
              <a:buChar char="-"/>
            </a:pPr>
            <a:r>
              <a:rPr lang="en-US" sz="1200"/>
              <a:t>“Other” stakeholders also favor a short administrative grace period over an extended one, with no support for a strict cutoff with no grace period at all</a:t>
            </a:r>
          </a:p>
        </p:txBody>
      </p:sp>
      <p:graphicFrame>
        <p:nvGraphicFramePr>
          <p:cNvPr id="26" name="Chart 25">
            <a:extLst>
              <a:ext uri="{FF2B5EF4-FFF2-40B4-BE49-F238E27FC236}">
                <a16:creationId xmlns:a16="http://schemas.microsoft.com/office/drawing/2014/main" id="{54858C2C-7765-CAE9-AF9C-C05AFA39D6BC}"/>
              </a:ext>
            </a:extLst>
          </p:cNvPr>
          <p:cNvGraphicFramePr/>
          <p:nvPr>
            <p:custDataLst>
              <p:tags r:id="rId5"/>
            </p:custDataLst>
          </p:nvPr>
        </p:nvGraphicFramePr>
        <p:xfrm>
          <a:off x="471488" y="2509838"/>
          <a:ext cx="7134225" cy="2865437"/>
        </p:xfrm>
        <a:graphic>
          <a:graphicData uri="http://schemas.openxmlformats.org/drawingml/2006/chart">
            <c:chart xmlns:c="http://schemas.openxmlformats.org/drawingml/2006/chart" xmlns:r="http://schemas.openxmlformats.org/officeDocument/2006/relationships" r:id="rId31"/>
          </a:graphicData>
        </a:graphic>
      </p:graphicFrame>
      <p:sp>
        <p:nvSpPr>
          <p:cNvPr id="66" name="Text Placeholder 4">
            <a:extLst>
              <a:ext uri="{FF2B5EF4-FFF2-40B4-BE49-F238E27FC236}">
                <a16:creationId xmlns:a16="http://schemas.microsoft.com/office/drawing/2014/main" id="{7EE137CA-8723-238D-5222-45BD8D2A5972}"/>
              </a:ext>
            </a:extLst>
          </p:cNvPr>
          <p:cNvSpPr>
            <a:spLocks noGrp="1"/>
          </p:cNvSpPr>
          <p:nvPr>
            <p:custDataLst>
              <p:tags r:id="rId6"/>
            </p:custDataLst>
          </p:nvPr>
        </p:nvSpPr>
        <p:spPr bwMode="gray">
          <a:xfrm>
            <a:off x="1582738" y="4894263"/>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246C73E-73C8-4059-AE64-352AE951FA43}" type="datetime'''''''''''''''''''''''''''''''''''4%'">
              <a:rPr lang="en-US" altLang="en-US" sz="1200" smtClean="0">
                <a:solidFill>
                  <a:schemeClr val="tx2"/>
                </a:solidFill>
                <a:cs typeface="+mn-cs"/>
              </a:rPr>
              <a:pPr lvl="0" algn="ctr">
                <a:spcBef>
                  <a:spcPct val="0"/>
                </a:spcBef>
                <a:spcAft>
                  <a:spcPct val="0"/>
                </a:spcAft>
              </a:pPr>
              <a:t>4%</a:t>
            </a:fld>
            <a:endParaRPr lang="en-US" sz="1200">
              <a:solidFill>
                <a:schemeClr val="tx2"/>
              </a:solidFill>
              <a:cs typeface="+mn-cs"/>
            </a:endParaRPr>
          </a:p>
        </p:txBody>
      </p:sp>
      <p:sp>
        <p:nvSpPr>
          <p:cNvPr id="68" name="Text Placeholder 4">
            <a:extLst>
              <a:ext uri="{FF2B5EF4-FFF2-40B4-BE49-F238E27FC236}">
                <a16:creationId xmlns:a16="http://schemas.microsoft.com/office/drawing/2014/main" id="{2C5C69F6-471B-8740-F952-0C9C1B6D64D4}"/>
              </a:ext>
            </a:extLst>
          </p:cNvPr>
          <p:cNvSpPr>
            <a:spLocks noGrp="1"/>
          </p:cNvSpPr>
          <p:nvPr>
            <p:custDataLst>
              <p:tags r:id="rId7"/>
            </p:custDataLst>
          </p:nvPr>
        </p:nvSpPr>
        <p:spPr bwMode="gray">
          <a:xfrm>
            <a:off x="1582738" y="5100638"/>
            <a:ext cx="263525" cy="182563"/>
          </a:xfrm>
          <a:prstGeom prst="rect">
            <a:avLst/>
          </a:prstGeom>
          <a:no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0B9B96A-C2B7-4871-B457-41EA034B9421}" type="datetime'''''''''''''''''''4''''''%'''''''''''''''''''''''''''">
              <a:rPr lang="en-US" altLang="en-US" sz="1200" smtClean="0">
                <a:effectLst/>
                <a:cs typeface="+mn-cs"/>
              </a:rPr>
              <a:pPr lvl="0" algn="ctr">
                <a:spcBef>
                  <a:spcPct val="0"/>
                </a:spcBef>
                <a:spcAft>
                  <a:spcPct val="0"/>
                </a:spcAft>
              </a:pPr>
              <a:t>4%</a:t>
            </a:fld>
            <a:endParaRPr lang="en-US" sz="1200">
              <a:cs typeface="+mn-cs"/>
            </a:endParaRPr>
          </a:p>
        </p:txBody>
      </p:sp>
      <p:sp>
        <p:nvSpPr>
          <p:cNvPr id="50" name="Text Placeholder 4">
            <a:extLst>
              <a:ext uri="{FF2B5EF4-FFF2-40B4-BE49-F238E27FC236}">
                <a16:creationId xmlns:a16="http://schemas.microsoft.com/office/drawing/2014/main" id="{F0EE7E90-7435-AD6B-900F-175801199D6B}"/>
              </a:ext>
            </a:extLst>
          </p:cNvPr>
          <p:cNvSpPr>
            <a:spLocks noGrp="1"/>
          </p:cNvSpPr>
          <p:nvPr>
            <p:custDataLst>
              <p:tags r:id="rId8"/>
            </p:custDataLst>
          </p:nvPr>
        </p:nvSpPr>
        <p:spPr bwMode="auto">
          <a:xfrm>
            <a:off x="728663" y="5343525"/>
            <a:ext cx="19716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8A02BCB-B531-445E-A5BF-084E225E7E78}" type="datetime'No ''g''''''''rac''e'''''' period (s''tr''ict c''utoff'')'''''">
              <a:rPr lang="en-US" altLang="en-US" sz="1200" smtClean="0">
                <a:cs typeface="+mn-cs"/>
              </a:rPr>
              <a:pPr lvl="0" algn="ctr">
                <a:spcBef>
                  <a:spcPct val="0"/>
                </a:spcBef>
                <a:spcAft>
                  <a:spcPct val="0"/>
                </a:spcAft>
              </a:pPr>
              <a:t>No grace period (strict cutoff)</a:t>
            </a:fld>
            <a:endParaRPr lang="en-US" sz="1200">
              <a:cs typeface="+mn-cs"/>
            </a:endParaRPr>
          </a:p>
        </p:txBody>
      </p:sp>
      <p:sp>
        <p:nvSpPr>
          <p:cNvPr id="71" name="Text Placeholder 4">
            <a:extLst>
              <a:ext uri="{FF2B5EF4-FFF2-40B4-BE49-F238E27FC236}">
                <a16:creationId xmlns:a16="http://schemas.microsoft.com/office/drawing/2014/main" id="{696BD030-20EF-412C-11D4-0A02EC47D20F}"/>
              </a:ext>
            </a:extLst>
          </p:cNvPr>
          <p:cNvSpPr>
            <a:spLocks noGrp="1"/>
          </p:cNvSpPr>
          <p:nvPr>
            <p:custDataLst>
              <p:tags r:id="rId9"/>
            </p:custDataLst>
          </p:nvPr>
        </p:nvSpPr>
        <p:spPr bwMode="gray">
          <a:xfrm>
            <a:off x="3906838" y="2713038"/>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9445289-7468-4038-A428-3DC5499ED095}" type="datetime'''''8''''''''''''''''''''''''''''''''''''''''%'''''''">
              <a:rPr lang="en-US" altLang="en-US" sz="1200" smtClean="0">
                <a:solidFill>
                  <a:schemeClr val="tx2"/>
                </a:solidFill>
                <a:cs typeface="+mn-cs"/>
              </a:rPr>
              <a:pPr lvl="0" algn="ctr">
                <a:spcBef>
                  <a:spcPct val="0"/>
                </a:spcBef>
                <a:spcAft>
                  <a:spcPct val="0"/>
                </a:spcAft>
              </a:pPr>
              <a:t>8%</a:t>
            </a:fld>
            <a:endParaRPr lang="en-US" sz="1200">
              <a:solidFill>
                <a:schemeClr val="tx2"/>
              </a:solidFill>
              <a:cs typeface="+mn-cs"/>
            </a:endParaRPr>
          </a:p>
        </p:txBody>
      </p:sp>
      <p:sp>
        <p:nvSpPr>
          <p:cNvPr id="72" name="Text Placeholder 4">
            <a:extLst>
              <a:ext uri="{FF2B5EF4-FFF2-40B4-BE49-F238E27FC236}">
                <a16:creationId xmlns:a16="http://schemas.microsoft.com/office/drawing/2014/main" id="{BDFA4BEE-FCAE-BAA4-D428-2FA0798DBF9A}"/>
              </a:ext>
            </a:extLst>
          </p:cNvPr>
          <p:cNvSpPr>
            <a:spLocks noGrp="1"/>
          </p:cNvSpPr>
          <p:nvPr>
            <p:custDataLst>
              <p:tags r:id="rId10"/>
            </p:custDataLst>
          </p:nvPr>
        </p:nvSpPr>
        <p:spPr bwMode="gray">
          <a:xfrm>
            <a:off x="3865564" y="3759200"/>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44AC2BC-113B-42B7-A4E3-2BDE8CDE4917}" type="datetime'''33''''''''''%'''''''''''''''''''''''''''''''''''''''''''''''">
              <a:rPr lang="en-US" altLang="en-US" sz="1200" smtClean="0">
                <a:cs typeface="+mn-cs"/>
              </a:rPr>
              <a:pPr lvl="0" algn="ctr">
                <a:spcBef>
                  <a:spcPct val="0"/>
                </a:spcBef>
                <a:spcAft>
                  <a:spcPct val="0"/>
                </a:spcAft>
              </a:pPr>
              <a:t>33%</a:t>
            </a:fld>
            <a:endParaRPr lang="en-US" sz="1200">
              <a:cs typeface="+mn-cs"/>
            </a:endParaRPr>
          </a:p>
        </p:txBody>
      </p:sp>
      <p:sp>
        <p:nvSpPr>
          <p:cNvPr id="73" name="Text Placeholder 4">
            <a:extLst>
              <a:ext uri="{FF2B5EF4-FFF2-40B4-BE49-F238E27FC236}">
                <a16:creationId xmlns:a16="http://schemas.microsoft.com/office/drawing/2014/main" id="{7283DF52-0C53-D09A-1A55-9677478EBB53}"/>
              </a:ext>
            </a:extLst>
          </p:cNvPr>
          <p:cNvSpPr>
            <a:spLocks noGrp="1"/>
          </p:cNvSpPr>
          <p:nvPr>
            <p:custDataLst>
              <p:tags r:id="rId11"/>
            </p:custDataLst>
          </p:nvPr>
        </p:nvSpPr>
        <p:spPr bwMode="gray">
          <a:xfrm>
            <a:off x="3865564" y="489743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E091B62-E652-43EA-BEEB-00382C8C5AE0}" type="datetime'1''''''''2''''''''''''''''''''%'''''''''''''''''''''''''''">
              <a:rPr lang="en-US" altLang="en-US" sz="1200" smtClean="0">
                <a:solidFill>
                  <a:schemeClr val="tx2"/>
                </a:solidFill>
                <a:cs typeface="+mn-cs"/>
              </a:rPr>
              <a:pPr lvl="0" algn="ctr">
                <a:spcBef>
                  <a:spcPct val="0"/>
                </a:spcBef>
                <a:spcAft>
                  <a:spcPct val="0"/>
                </a:spcAft>
              </a:pPr>
              <a:t>12%</a:t>
            </a:fld>
            <a:endParaRPr lang="en-US" sz="1200">
              <a:solidFill>
                <a:schemeClr val="tx2"/>
              </a:solidFill>
              <a:cs typeface="+mn-cs"/>
            </a:endParaRPr>
          </a:p>
        </p:txBody>
      </p:sp>
      <p:sp>
        <p:nvSpPr>
          <p:cNvPr id="10" name="Text Placeholder 4">
            <a:extLst>
              <a:ext uri="{FF2B5EF4-FFF2-40B4-BE49-F238E27FC236}">
                <a16:creationId xmlns:a16="http://schemas.microsoft.com/office/drawing/2014/main" id="{9322FF08-2021-DFA7-5703-AFBD026FCEB3}"/>
              </a:ext>
            </a:extLst>
          </p:cNvPr>
          <p:cNvSpPr>
            <a:spLocks noGrp="1"/>
          </p:cNvSpPr>
          <p:nvPr>
            <p:custDataLst>
              <p:tags r:id="rId12"/>
            </p:custDataLst>
          </p:nvPr>
        </p:nvSpPr>
        <p:spPr bwMode="auto">
          <a:xfrm>
            <a:off x="2917825" y="5343525"/>
            <a:ext cx="22415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934F518-8FB6-4AB6-9D98-E918C99274D1}" type="datetime'Sh''ort'' a''''d''minist''ra''t''ive grace per''''i''o''''''d'">
              <a:rPr lang="en-US" altLang="en-US" sz="1200" smtClean="0">
                <a:cs typeface="+mn-cs"/>
              </a:rPr>
              <a:pPr lvl="0" algn="ctr">
                <a:spcBef>
                  <a:spcPct val="0"/>
                </a:spcBef>
                <a:spcAft>
                  <a:spcPct val="0"/>
                </a:spcAft>
              </a:pPr>
              <a:t>Short administrative grace period</a:t>
            </a:fld>
            <a:endParaRPr lang="en-US" sz="1200">
              <a:cs typeface="+mn-cs"/>
            </a:endParaRPr>
          </a:p>
        </p:txBody>
      </p:sp>
      <p:sp>
        <p:nvSpPr>
          <p:cNvPr id="74" name="Text Placeholder 4">
            <a:extLst>
              <a:ext uri="{FF2B5EF4-FFF2-40B4-BE49-F238E27FC236}">
                <a16:creationId xmlns:a16="http://schemas.microsoft.com/office/drawing/2014/main" id="{195254A4-E10F-A717-2095-95F30BE2AA3C}"/>
              </a:ext>
            </a:extLst>
          </p:cNvPr>
          <p:cNvSpPr>
            <a:spLocks noGrp="1"/>
          </p:cNvSpPr>
          <p:nvPr>
            <p:custDataLst>
              <p:tags r:id="rId13"/>
            </p:custDataLst>
          </p:nvPr>
        </p:nvSpPr>
        <p:spPr bwMode="gray">
          <a:xfrm>
            <a:off x="6192837" y="3541713"/>
            <a:ext cx="3365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18CEB93-B1A8-4675-AEFB-7F375CFDC9FD}" type="datetime'1''''''''''''''''''''''''1''''%'''''''''''''''''''''''''''''''">
              <a:rPr lang="en-US" altLang="en-US" sz="1200" smtClean="0">
                <a:solidFill>
                  <a:schemeClr val="tx2"/>
                </a:solidFill>
                <a:cs typeface="+mn-cs"/>
              </a:rPr>
              <a:pPr lvl="0" algn="ctr">
                <a:spcBef>
                  <a:spcPct val="0"/>
                </a:spcBef>
                <a:spcAft>
                  <a:spcPct val="0"/>
                </a:spcAft>
              </a:pPr>
              <a:t>11%</a:t>
            </a:fld>
            <a:endParaRPr lang="en-US" sz="1200">
              <a:solidFill>
                <a:schemeClr val="tx2"/>
              </a:solidFill>
              <a:cs typeface="+mn-cs"/>
            </a:endParaRPr>
          </a:p>
        </p:txBody>
      </p:sp>
      <p:sp>
        <p:nvSpPr>
          <p:cNvPr id="75" name="Text Placeholder 4">
            <a:extLst>
              <a:ext uri="{FF2B5EF4-FFF2-40B4-BE49-F238E27FC236}">
                <a16:creationId xmlns:a16="http://schemas.microsoft.com/office/drawing/2014/main" id="{EE41F591-C41D-C548-C922-EA38AEF3B76F}"/>
              </a:ext>
            </a:extLst>
          </p:cNvPr>
          <p:cNvSpPr>
            <a:spLocks noGrp="1"/>
          </p:cNvSpPr>
          <p:nvPr>
            <p:custDataLst>
              <p:tags r:id="rId14"/>
            </p:custDataLst>
          </p:nvPr>
        </p:nvSpPr>
        <p:spPr bwMode="gray">
          <a:xfrm>
            <a:off x="6188075" y="4386263"/>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959D1B0-44B8-42BD-97D2-173D084B7A55}" type="datetime'2''''2%'''''''''''''''''''''''''''''">
              <a:rPr lang="en-US" altLang="en-US" sz="1200" smtClean="0">
                <a:cs typeface="+mn-cs"/>
              </a:rPr>
              <a:pPr lvl="0" algn="ctr">
                <a:spcBef>
                  <a:spcPct val="0"/>
                </a:spcBef>
                <a:spcAft>
                  <a:spcPct val="0"/>
                </a:spcAft>
              </a:pPr>
              <a:t>22%</a:t>
            </a:fld>
            <a:endParaRPr lang="en-US" sz="1200">
              <a:cs typeface="+mn-cs"/>
            </a:endParaRPr>
          </a:p>
        </p:txBody>
      </p:sp>
      <p:sp>
        <p:nvSpPr>
          <p:cNvPr id="76" name="Text Placeholder 4">
            <a:extLst>
              <a:ext uri="{FF2B5EF4-FFF2-40B4-BE49-F238E27FC236}">
                <a16:creationId xmlns:a16="http://schemas.microsoft.com/office/drawing/2014/main" id="{6BFCFDDE-FE7F-8B26-26BF-FEB4A055C2F0}"/>
              </a:ext>
            </a:extLst>
          </p:cNvPr>
          <p:cNvSpPr>
            <a:spLocks noGrp="1"/>
          </p:cNvSpPr>
          <p:nvPr>
            <p:custDataLst>
              <p:tags r:id="rId15"/>
            </p:custDataLst>
          </p:nvPr>
        </p:nvSpPr>
        <p:spPr bwMode="gray">
          <a:xfrm>
            <a:off x="6229350" y="5075238"/>
            <a:ext cx="263525" cy="182563"/>
          </a:xfrm>
          <a:prstGeom prst="rect">
            <a:avLst/>
          </a:prstGeom>
          <a:noFill/>
          <a:ln>
            <a:noFill/>
          </a:ln>
          <a:effectLst/>
          <a:extLst>
            <a:ext uri="{909E8E84-426E-40DD-AFC4-6F175D3DCCD1}">
              <a14:hiddenFill xmlns:a14="http://schemas.microsoft.com/office/drawing/2010/main">
                <a:solidFill>
                  <a:srgbClr val="061F79"/>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79CFA94-2FB7-4A1A-9C37-4D130892129C}" type="datetime'''''''''''''5''''''''''''''''''%'''''''''''">
              <a:rPr lang="en-US" altLang="en-US" sz="1200" smtClean="0">
                <a:solidFill>
                  <a:schemeClr val="tx2"/>
                </a:solidFill>
                <a:cs typeface="+mn-cs"/>
              </a:rPr>
              <a:pPr lvl="0" algn="ctr">
                <a:spcBef>
                  <a:spcPct val="0"/>
                </a:spcBef>
                <a:spcAft>
                  <a:spcPct val="0"/>
                </a:spcAft>
              </a:pPr>
              <a:t>5%</a:t>
            </a:fld>
            <a:endParaRPr lang="en-US" sz="1200">
              <a:solidFill>
                <a:schemeClr val="tx2"/>
              </a:solidFill>
              <a:cs typeface="+mn-cs"/>
            </a:endParaRPr>
          </a:p>
        </p:txBody>
      </p:sp>
      <p:sp>
        <p:nvSpPr>
          <p:cNvPr id="13" name="Text Placeholder 4">
            <a:extLst>
              <a:ext uri="{FF2B5EF4-FFF2-40B4-BE49-F238E27FC236}">
                <a16:creationId xmlns:a16="http://schemas.microsoft.com/office/drawing/2014/main" id="{39AE3DCD-E348-4741-54F9-969B3543459E}"/>
              </a:ext>
            </a:extLst>
          </p:cNvPr>
          <p:cNvSpPr>
            <a:spLocks noGrp="1"/>
          </p:cNvSpPr>
          <p:nvPr>
            <p:custDataLst>
              <p:tags r:id="rId16"/>
            </p:custDataLst>
          </p:nvPr>
        </p:nvSpPr>
        <p:spPr bwMode="auto">
          <a:xfrm>
            <a:off x="5553075" y="5343525"/>
            <a:ext cx="1617663"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E57A51C-B917-4917-827B-4788A53459B0}" type="datetime'Extended'' grac''e period for s''ubs''t''''antive chan''ges'">
              <a:rPr lang="en-US" altLang="en-US" sz="1200" smtClean="0">
                <a:cs typeface="+mn-cs"/>
              </a:rPr>
              <a:pPr lvl="0" algn="ctr">
                <a:spcBef>
                  <a:spcPct val="0"/>
                </a:spcBef>
                <a:spcAft>
                  <a:spcPct val="0"/>
                </a:spcAft>
              </a:pPr>
              <a:t>Extended grace period for substantive changes</a:t>
            </a:fld>
            <a:endParaRPr lang="en-US" sz="1200">
              <a:cs typeface="+mn-cs"/>
            </a:endParaRPr>
          </a:p>
        </p:txBody>
      </p:sp>
      <p:sp>
        <p:nvSpPr>
          <p:cNvPr id="11" name="Text Placeholder 4">
            <a:extLst>
              <a:ext uri="{FF2B5EF4-FFF2-40B4-BE49-F238E27FC236}">
                <a16:creationId xmlns:a16="http://schemas.microsoft.com/office/drawing/2014/main" id="{22804409-EDD2-AB88-5692-E16E89A262F4}"/>
              </a:ext>
            </a:extLst>
          </p:cNvPr>
          <p:cNvSpPr>
            <a:spLocks noGrp="1"/>
          </p:cNvSpPr>
          <p:nvPr>
            <p:custDataLst>
              <p:tags r:id="rId17"/>
            </p:custDataLst>
          </p:nvPr>
        </p:nvSpPr>
        <p:spPr bwMode="gray">
          <a:xfrm>
            <a:off x="1582738" y="4672013"/>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D9AC377-6491-466E-A958-D179672ECD1D}" type="datetime'''''''''''''''''''8''''''''''''''''''%'''''''''''''''''''''">
              <a:rPr lang="en-US" altLang="en-US" sz="1200" b="1" smtClean="0">
                <a:cs typeface="+mn-cs"/>
              </a:rPr>
              <a:pPr lvl="0" algn="ctr">
                <a:spcBef>
                  <a:spcPct val="0"/>
                </a:spcBef>
                <a:spcAft>
                  <a:spcPct val="0"/>
                </a:spcAft>
              </a:pPr>
              <a:t>8%</a:t>
            </a:fld>
            <a:endParaRPr lang="en-US" sz="1200" b="1">
              <a:cs typeface="+mn-cs"/>
            </a:endParaRPr>
          </a:p>
        </p:txBody>
      </p:sp>
      <p:sp>
        <p:nvSpPr>
          <p:cNvPr id="12" name="Text Placeholder 4">
            <a:extLst>
              <a:ext uri="{FF2B5EF4-FFF2-40B4-BE49-F238E27FC236}">
                <a16:creationId xmlns:a16="http://schemas.microsoft.com/office/drawing/2014/main" id="{D020C2E1-CDD6-DDBF-B680-F4270A4700E0}"/>
              </a:ext>
            </a:extLst>
          </p:cNvPr>
          <p:cNvSpPr>
            <a:spLocks noGrp="1"/>
          </p:cNvSpPr>
          <p:nvPr>
            <p:custDataLst>
              <p:tags r:id="rId18"/>
            </p:custDataLst>
          </p:nvPr>
        </p:nvSpPr>
        <p:spPr bwMode="gray">
          <a:xfrm>
            <a:off x="3865564" y="238442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E433FAD-4307-49C2-85CD-568C5D218456}" type="datetime'''''5''3''%'''''''''''''''''">
              <a:rPr lang="en-US" altLang="en-US" sz="1200" b="1" smtClean="0">
                <a:cs typeface="+mn-cs"/>
              </a:rPr>
              <a:pPr lvl="0" algn="ctr">
                <a:spcBef>
                  <a:spcPct val="0"/>
                </a:spcBef>
                <a:spcAft>
                  <a:spcPct val="0"/>
                </a:spcAft>
              </a:pPr>
              <a:t>53%</a:t>
            </a:fld>
            <a:endParaRPr lang="en-US" sz="1200" b="1">
              <a:cs typeface="+mn-cs"/>
            </a:endParaRPr>
          </a:p>
        </p:txBody>
      </p:sp>
      <p:sp>
        <p:nvSpPr>
          <p:cNvPr id="14" name="Text Placeholder 4">
            <a:extLst>
              <a:ext uri="{FF2B5EF4-FFF2-40B4-BE49-F238E27FC236}">
                <a16:creationId xmlns:a16="http://schemas.microsoft.com/office/drawing/2014/main" id="{AE6929BB-6E2C-CB60-72D9-0D51C821DC12}"/>
              </a:ext>
            </a:extLst>
          </p:cNvPr>
          <p:cNvSpPr>
            <a:spLocks noGrp="1"/>
          </p:cNvSpPr>
          <p:nvPr>
            <p:custDataLst>
              <p:tags r:id="rId19"/>
            </p:custDataLst>
          </p:nvPr>
        </p:nvSpPr>
        <p:spPr bwMode="gray">
          <a:xfrm>
            <a:off x="6188076" y="3143250"/>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DCD832E-9E18-4AC3-99D2-8B0BCECF909B}" type="datetime'''''''''''''''''''''''''''''''''3''8''''''''''%'''''''">
              <a:rPr lang="en-US" altLang="en-US" sz="1200" b="1" smtClean="0">
                <a:cs typeface="+mn-cs"/>
              </a:rPr>
              <a:pPr lvl="0" algn="ctr">
                <a:spcBef>
                  <a:spcPct val="0"/>
                </a:spcBef>
                <a:spcAft>
                  <a:spcPct val="0"/>
                </a:spcAft>
              </a:pPr>
              <a:t>38%</a:t>
            </a:fld>
            <a:endParaRPr lang="en-US" sz="1200" b="1">
              <a:cs typeface="+mn-cs"/>
            </a:endParaRPr>
          </a:p>
        </p:txBody>
      </p:sp>
      <p:sp>
        <p:nvSpPr>
          <p:cNvPr id="56" name="Rectangle 55">
            <a:extLst>
              <a:ext uri="{FF2B5EF4-FFF2-40B4-BE49-F238E27FC236}">
                <a16:creationId xmlns:a16="http://schemas.microsoft.com/office/drawing/2014/main" id="{5A6B1D01-53C0-8356-22F1-281F8BC4E293}"/>
              </a:ext>
            </a:extLst>
          </p:cNvPr>
          <p:cNvSpPr/>
          <p:nvPr>
            <p:custDataLst>
              <p:tags r:id="rId20"/>
            </p:custDataLst>
          </p:nvPr>
        </p:nvSpPr>
        <p:spPr bwMode="auto">
          <a:xfrm>
            <a:off x="614363" y="1997075"/>
            <a:ext cx="165100" cy="165100"/>
          </a:xfrm>
          <a:prstGeom prst="rect">
            <a:avLst/>
          </a:prstGeom>
          <a:solidFill>
            <a:schemeClr val="accent6"/>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57" name="Rectangle 56">
            <a:extLst>
              <a:ext uri="{FF2B5EF4-FFF2-40B4-BE49-F238E27FC236}">
                <a16:creationId xmlns:a16="http://schemas.microsoft.com/office/drawing/2014/main" id="{F96ECED1-4B8A-7DB4-4F77-D3A7E006DCD8}"/>
              </a:ext>
            </a:extLst>
          </p:cNvPr>
          <p:cNvSpPr/>
          <p:nvPr>
            <p:custDataLst>
              <p:tags r:id="rId21"/>
            </p:custDataLst>
          </p:nvPr>
        </p:nvSpPr>
        <p:spPr bwMode="auto">
          <a:xfrm>
            <a:off x="1516063" y="1997075"/>
            <a:ext cx="165100" cy="165100"/>
          </a:xfrm>
          <a:prstGeom prst="rect">
            <a:avLst/>
          </a:prstGeom>
          <a:solidFill>
            <a:srgbClr val="5DA7E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70" name="Rectangle 69">
            <a:extLst>
              <a:ext uri="{FF2B5EF4-FFF2-40B4-BE49-F238E27FC236}">
                <a16:creationId xmlns:a16="http://schemas.microsoft.com/office/drawing/2014/main" id="{F9A7C133-A51A-007F-EFF5-6E21AC9F6123}"/>
              </a:ext>
            </a:extLst>
          </p:cNvPr>
          <p:cNvSpPr/>
          <p:nvPr>
            <p:custDataLst>
              <p:tags r:id="rId22"/>
            </p:custDataLst>
          </p:nvPr>
        </p:nvSpPr>
        <p:spPr bwMode="auto">
          <a:xfrm>
            <a:off x="2740025" y="1997075"/>
            <a:ext cx="165100" cy="165100"/>
          </a:xfrm>
          <a:prstGeom prst="rect">
            <a:avLst/>
          </a:prstGeom>
          <a:solidFill>
            <a:srgbClr val="061F79"/>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47" name="Text Placeholder 4">
            <a:extLst>
              <a:ext uri="{FF2B5EF4-FFF2-40B4-BE49-F238E27FC236}">
                <a16:creationId xmlns:a16="http://schemas.microsoft.com/office/drawing/2014/main" id="{91E5B630-C237-0BDD-8A9E-3382A185A54E}"/>
              </a:ext>
            </a:extLst>
          </p:cNvPr>
          <p:cNvSpPr>
            <a:spLocks noGrp="1"/>
          </p:cNvSpPr>
          <p:nvPr>
            <p:custDataLst>
              <p:tags r:id="rId23"/>
            </p:custDataLst>
          </p:nvPr>
        </p:nvSpPr>
        <p:spPr bwMode="auto">
          <a:xfrm>
            <a:off x="830262" y="1995488"/>
            <a:ext cx="584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06E95BE-08D4-4C18-8658-D391A18A498D}" type="datetime'''T''(''''''''D)''S''''''''''''''P''''''''''''''s'''''''''">
              <a:rPr lang="en-US" altLang="en-US" sz="1200" smtClean="0">
                <a:cs typeface="+mn-cs"/>
              </a:rPr>
              <a:pPr lvl="0">
                <a:spcBef>
                  <a:spcPct val="0"/>
                </a:spcBef>
                <a:spcAft>
                  <a:spcPct val="0"/>
                </a:spcAft>
              </a:pPr>
              <a:t>T(D)SPs</a:t>
            </a:fld>
            <a:endParaRPr lang="en-US" sz="1200">
              <a:cs typeface="+mn-cs"/>
            </a:endParaRPr>
          </a:p>
        </p:txBody>
      </p:sp>
      <p:sp>
        <p:nvSpPr>
          <p:cNvPr id="49" name="Text Placeholder 4">
            <a:extLst>
              <a:ext uri="{FF2B5EF4-FFF2-40B4-BE49-F238E27FC236}">
                <a16:creationId xmlns:a16="http://schemas.microsoft.com/office/drawing/2014/main" id="{5F16974B-5814-F23D-3A6D-5D18C303B1F5}"/>
              </a:ext>
            </a:extLst>
          </p:cNvPr>
          <p:cNvSpPr>
            <a:spLocks noGrp="1"/>
          </p:cNvSpPr>
          <p:nvPr>
            <p:custDataLst>
              <p:tags r:id="rId24"/>
            </p:custDataLst>
          </p:nvPr>
        </p:nvSpPr>
        <p:spPr bwMode="auto">
          <a:xfrm>
            <a:off x="1731963" y="1995488"/>
            <a:ext cx="9064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F63227F6-10FF-4CB9-A82D-4AA47E6AB295}" type="datetime'''''LL'' cu''''''''''''''''s''t''''om''''''''''''e''''''rs'''">
              <a:rPr lang="en-US" altLang="en-US" sz="1200" smtClean="0">
                <a:cs typeface="+mn-cs"/>
              </a:rPr>
              <a:pPr lvl="0">
                <a:spcBef>
                  <a:spcPct val="0"/>
                </a:spcBef>
                <a:spcAft>
                  <a:spcPct val="0"/>
                </a:spcAft>
              </a:pPr>
              <a:t>LL customers</a:t>
            </a:fld>
            <a:endParaRPr lang="en-US" sz="1200">
              <a:cs typeface="+mn-cs"/>
            </a:endParaRPr>
          </a:p>
        </p:txBody>
      </p:sp>
      <p:sp>
        <p:nvSpPr>
          <p:cNvPr id="67" name="Text Placeholder 4">
            <a:extLst>
              <a:ext uri="{FF2B5EF4-FFF2-40B4-BE49-F238E27FC236}">
                <a16:creationId xmlns:a16="http://schemas.microsoft.com/office/drawing/2014/main" id="{53B3E838-B378-6F4C-7231-E6D461E18CD9}"/>
              </a:ext>
            </a:extLst>
          </p:cNvPr>
          <p:cNvSpPr>
            <a:spLocks noGrp="1"/>
          </p:cNvSpPr>
          <p:nvPr>
            <p:custDataLst>
              <p:tags r:id="rId25"/>
            </p:custDataLst>
          </p:nvPr>
        </p:nvSpPr>
        <p:spPr bwMode="auto">
          <a:xfrm>
            <a:off x="2955925" y="1995488"/>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33F09B7-6D3F-42FE-99AA-A9A3A46B3910}" type="datetime'''''''O''th''''''''''''''''''''e''''''''r'''''''''''''''''''">
              <a:rPr lang="en-US" altLang="en-US" sz="1200" smtClean="0">
                <a:cs typeface="+mn-cs"/>
              </a:rPr>
              <a:pPr lvl="0">
                <a:spcBef>
                  <a:spcPct val="0"/>
                </a:spcBef>
                <a:spcAft>
                  <a:spcPct val="0"/>
                </a:spcAft>
              </a:pPr>
              <a:t>Other</a:t>
            </a:fld>
            <a:endParaRPr lang="en-US" sz="1200">
              <a:cs typeface="+mn-cs"/>
            </a:endParaRPr>
          </a:p>
        </p:txBody>
      </p:sp>
      <p:sp>
        <p:nvSpPr>
          <p:cNvPr id="16" name="4. Footnote">
            <a:extLst>
              <a:ext uri="{FF2B5EF4-FFF2-40B4-BE49-F238E27FC236}">
                <a16:creationId xmlns:a16="http://schemas.microsoft.com/office/drawing/2014/main" id="{F7031899-AC88-5C6F-C77E-E3688C151F3A}"/>
              </a:ext>
            </a:extLst>
          </p:cNvPr>
          <p:cNvSpPr txBox="1"/>
          <p:nvPr>
            <p:custDataLst>
              <p:tags r:id="rId26"/>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N=72 (17 T(D)SPs, 43 LLC, 13 Other)</a:t>
            </a:r>
          </a:p>
        </p:txBody>
      </p:sp>
      <p:sp>
        <p:nvSpPr>
          <p:cNvPr id="21" name="TextBox 20">
            <a:extLst>
              <a:ext uri="{FF2B5EF4-FFF2-40B4-BE49-F238E27FC236}">
                <a16:creationId xmlns:a16="http://schemas.microsoft.com/office/drawing/2014/main" id="{FB015874-E607-3EE6-9619-4A057008E4A1}"/>
              </a:ext>
            </a:extLst>
          </p:cNvPr>
          <p:cNvSpPr txBox="1"/>
          <p:nvPr>
            <p:custDataLst>
              <p:tags r:id="rId27"/>
            </p:custDataLst>
          </p:nvPr>
        </p:nvSpPr>
        <p:spPr>
          <a:xfrm>
            <a:off x="2150742" y="6532059"/>
            <a:ext cx="438938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ERCOT Large Load Interconnection (LLI) Batch Study Process Stakeholder Survey</a:t>
            </a:r>
          </a:p>
        </p:txBody>
      </p:sp>
      <p:sp>
        <p:nvSpPr>
          <p:cNvPr id="36" name="TextBox 35">
            <a:extLst>
              <a:ext uri="{FF2B5EF4-FFF2-40B4-BE49-F238E27FC236}">
                <a16:creationId xmlns:a16="http://schemas.microsoft.com/office/drawing/2014/main" id="{7028867C-CD72-3F68-1C5B-D10BBD687C67}"/>
              </a:ext>
            </a:extLst>
          </p:cNvPr>
          <p:cNvSpPr txBox="1">
            <a:spLocks/>
          </p:cNvSpPr>
          <p:nvPr/>
        </p:nvSpPr>
        <p:spPr>
          <a:xfrm>
            <a:off x="554735" y="1327877"/>
            <a:ext cx="6967727"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a:t>“Should ERCOT allow a grace period for projects to meet Batch Zero eligibility criteria?”</a:t>
            </a:r>
            <a:r>
              <a:rPr lang="en-US" sz="1400" i="1"/>
              <a:t> (% of overall respondents)</a:t>
            </a:r>
          </a:p>
        </p:txBody>
      </p:sp>
    </p:spTree>
    <p:extLst>
      <p:ext uri="{BB962C8B-B14F-4D97-AF65-F5344CB8AC3E}">
        <p14:creationId xmlns:p14="http://schemas.microsoft.com/office/powerpoint/2010/main" val="34300319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5D649-29A6-A1B2-5D29-1803D4DBB5D8}"/>
            </a:ext>
          </a:extLst>
        </p:cNvPr>
        <p:cNvGrpSpPr/>
        <p:nvPr/>
      </p:nvGrpSpPr>
      <p:grpSpPr>
        <a:xfrm>
          <a:off x="0" y="0"/>
          <a:ext cx="0" cy="0"/>
          <a:chOff x="0" y="0"/>
          <a:chExt cx="0" cy="0"/>
        </a:xfrm>
      </p:grpSpPr>
      <p:graphicFrame>
        <p:nvGraphicFramePr>
          <p:cNvPr id="22" name="Object 2" hidden="1">
            <a:extLst>
              <a:ext uri="{FF2B5EF4-FFF2-40B4-BE49-F238E27FC236}">
                <a16:creationId xmlns:a16="http://schemas.microsoft.com/office/drawing/2014/main" id="{50E2C2E9-6E9D-8AB0-8E3D-E73F3E313B6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04" imgH="405" progId="TCLayout.ActiveDocument.1">
                  <p:embed/>
                </p:oleObj>
              </mc:Choice>
              <mc:Fallback>
                <p:oleObj name="think-cell Slide" r:id="rId28" imgW="404" imgH="405" progId="TCLayout.ActiveDocument.1">
                  <p:embed/>
                  <p:pic>
                    <p:nvPicPr>
                      <p:cNvPr id="22" name="Object 2" hidden="1">
                        <a:extLst>
                          <a:ext uri="{FF2B5EF4-FFF2-40B4-BE49-F238E27FC236}">
                            <a16:creationId xmlns:a16="http://schemas.microsoft.com/office/drawing/2014/main" id="{50E2C2E9-6E9D-8AB0-8E3D-E73F3E313B6F}"/>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22F62D4B-5924-4E21-471C-28EA2A092BC4}"/>
              </a:ext>
            </a:extLst>
          </p:cNvPr>
          <p:cNvSpPr>
            <a:spLocks noGrp="1"/>
          </p:cNvSpPr>
          <p:nvPr>
            <p:ph type="title"/>
            <p:custDataLst>
              <p:tags r:id="rId2"/>
            </p:custDataLst>
          </p:nvPr>
        </p:nvSpPr>
        <p:spPr>
          <a:xfrm>
            <a:off x="554736" y="172212"/>
            <a:ext cx="6967728" cy="731520"/>
          </a:xfrm>
        </p:spPr>
        <p:txBody>
          <a:bodyPr vert="horz"/>
          <a:lstStyle/>
          <a:p>
            <a:r>
              <a:rPr lang="en-US"/>
              <a:t>Batch study: Batch study responsibility centralization</a:t>
            </a:r>
          </a:p>
        </p:txBody>
      </p:sp>
      <p:cxnSp>
        <p:nvCxnSpPr>
          <p:cNvPr id="6" name="LineBasicStrong 6">
            <a:extLst>
              <a:ext uri="{FF2B5EF4-FFF2-40B4-BE49-F238E27FC236}">
                <a16:creationId xmlns:a16="http://schemas.microsoft.com/office/drawing/2014/main" id="{E10F9AC3-C769-74CF-ED2C-75A44FF297AC}"/>
              </a:ext>
            </a:extLst>
          </p:cNvPr>
          <p:cNvCxnSpPr>
            <a:cxnSpLocks/>
          </p:cNvCxnSpPr>
          <p:nvPr>
            <p:custDataLst>
              <p:tags r:id="rId3"/>
            </p:custDataLst>
          </p:nvPr>
        </p:nvCxnSpPr>
        <p:spPr>
          <a:xfrm>
            <a:off x="554735" y="1826095"/>
            <a:ext cx="696772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7D97240-CB68-325C-3E81-7ABC360D91B7}"/>
              </a:ext>
            </a:extLst>
          </p:cNvPr>
          <p:cNvSpPr txBox="1">
            <a:spLocks/>
          </p:cNvSpPr>
          <p:nvPr/>
        </p:nvSpPr>
        <p:spPr>
          <a:xfrm>
            <a:off x="8054871" y="1543320"/>
            <a:ext cx="380150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Commentary</a:t>
            </a:r>
            <a:endParaRPr lang="en-US" sz="1400"/>
          </a:p>
        </p:txBody>
      </p:sp>
      <p:cxnSp>
        <p:nvCxnSpPr>
          <p:cNvPr id="9" name="LineBasicStrong 6">
            <a:extLst>
              <a:ext uri="{FF2B5EF4-FFF2-40B4-BE49-F238E27FC236}">
                <a16:creationId xmlns:a16="http://schemas.microsoft.com/office/drawing/2014/main" id="{CB640D7C-183F-0B54-AE52-2E85BC451415}"/>
              </a:ext>
            </a:extLst>
          </p:cNvPr>
          <p:cNvCxnSpPr>
            <a:cxnSpLocks/>
          </p:cNvCxnSpPr>
          <p:nvPr>
            <p:custDataLst>
              <p:tags r:id="rId4"/>
            </p:custDataLst>
          </p:nvPr>
        </p:nvCxnSpPr>
        <p:spPr>
          <a:xfrm>
            <a:off x="8054870" y="1826095"/>
            <a:ext cx="380150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8F1813D3-BBC3-0A27-BC24-1C650EB05E28}"/>
              </a:ext>
            </a:extLst>
          </p:cNvPr>
          <p:cNvSpPr txBox="1">
            <a:spLocks/>
          </p:cNvSpPr>
          <p:nvPr/>
        </p:nvSpPr>
        <p:spPr>
          <a:xfrm>
            <a:off x="8054871" y="1992154"/>
            <a:ext cx="3801508" cy="251607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a:t>Majority of respondents (75%) favor centralizing batch study responsibility with ERCOT while partnering with T(D)SPs to identify transmission upgrades</a:t>
            </a:r>
            <a:r>
              <a:rPr lang="en-US" sz="1200"/>
              <a:t>, reflecting a preference for ERCOT-led coordination with T(D)SP technical input; comparatively fewer respondents support fully ERCOT-led upgrade identification (12%) or leaving studies primarily with T(D)SPs (14%)</a:t>
            </a:r>
          </a:p>
          <a:p>
            <a:pPr marL="285750" indent="-285750">
              <a:buFont typeface="Arial" panose="020B0604020202020204" pitchFamily="34" charset="0"/>
              <a:buChar char="•"/>
            </a:pPr>
            <a:r>
              <a:rPr lang="en-US" sz="1200" b="1"/>
              <a:t>Overall stakeholder alignment</a:t>
            </a:r>
            <a:r>
              <a:rPr lang="en-US" sz="1200"/>
              <a:t>:</a:t>
            </a:r>
          </a:p>
          <a:p>
            <a:pPr marL="514350" lvl="1" indent="-285750">
              <a:buFont typeface="Arial" panose="020B0604020202020204" pitchFamily="34" charset="0"/>
              <a:buChar char="-"/>
            </a:pPr>
            <a:r>
              <a:rPr lang="en-US" sz="1200"/>
              <a:t>“T(D)SPs”, “Large Load customers”, and “Other” stakeholders each show strong preference for an ERCOT-led, centrally managed study framework supported by T(D)SP expertise</a:t>
            </a:r>
            <a:endParaRPr lang="en-US" sz="1200" b="1"/>
          </a:p>
        </p:txBody>
      </p:sp>
      <p:graphicFrame>
        <p:nvGraphicFramePr>
          <p:cNvPr id="7" name="Chart 6">
            <a:extLst>
              <a:ext uri="{FF2B5EF4-FFF2-40B4-BE49-F238E27FC236}">
                <a16:creationId xmlns:a16="http://schemas.microsoft.com/office/drawing/2014/main" id="{69FF80E5-C042-4720-B8D1-8E1D1AD64213}"/>
              </a:ext>
            </a:extLst>
          </p:cNvPr>
          <p:cNvGraphicFramePr/>
          <p:nvPr>
            <p:custDataLst>
              <p:tags r:id="rId5"/>
            </p:custDataLst>
          </p:nvPr>
        </p:nvGraphicFramePr>
        <p:xfrm>
          <a:off x="471488" y="2509838"/>
          <a:ext cx="7134225" cy="2865437"/>
        </p:xfrm>
        <a:graphic>
          <a:graphicData uri="http://schemas.openxmlformats.org/drawingml/2006/chart">
            <c:chart xmlns:c="http://schemas.openxmlformats.org/drawingml/2006/chart" xmlns:r="http://schemas.openxmlformats.org/officeDocument/2006/relationships" r:id="rId30"/>
          </a:graphicData>
        </a:graphic>
      </p:graphicFrame>
      <p:sp>
        <p:nvSpPr>
          <p:cNvPr id="68" name="Text Placeholder 4">
            <a:extLst>
              <a:ext uri="{FF2B5EF4-FFF2-40B4-BE49-F238E27FC236}">
                <a16:creationId xmlns:a16="http://schemas.microsoft.com/office/drawing/2014/main" id="{B176554F-901F-B612-2385-A21424CB83D5}"/>
              </a:ext>
            </a:extLst>
          </p:cNvPr>
          <p:cNvSpPr>
            <a:spLocks noGrp="1"/>
          </p:cNvSpPr>
          <p:nvPr>
            <p:custDataLst>
              <p:tags r:id="rId6"/>
            </p:custDataLst>
          </p:nvPr>
        </p:nvSpPr>
        <p:spPr bwMode="gray">
          <a:xfrm>
            <a:off x="1582738" y="4854575"/>
            <a:ext cx="263525" cy="182563"/>
          </a:xfrm>
          <a:prstGeom prst="rect">
            <a:avLst/>
          </a:prstGeom>
          <a:noFill/>
          <a:ln>
            <a:noFill/>
          </a:ln>
          <a:effectLst/>
          <a:extLst>
            <a:ext uri="{909E8E84-426E-40DD-AFC4-6F175D3DCCD1}">
              <a14:hiddenFill xmlns:a14="http://schemas.microsoft.com/office/drawing/2010/main">
                <a:solidFill>
                  <a:srgbClr val="5DA7E2"/>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05C2C47-7A94-4B46-B660-3832C2931D60}" type="datetime'''''''''5''''''''%'''''''">
              <a:rPr lang="en-US" altLang="en-US" sz="1200" smtClean="0">
                <a:effectLst/>
                <a:cs typeface="+mn-cs"/>
              </a:rPr>
              <a:pPr lvl="0" algn="ctr">
                <a:spcBef>
                  <a:spcPct val="0"/>
                </a:spcBef>
                <a:spcAft>
                  <a:spcPct val="0"/>
                </a:spcAft>
              </a:pPr>
              <a:t>5%</a:t>
            </a:fld>
            <a:endParaRPr lang="en-US" sz="1200">
              <a:cs typeface="+mn-cs"/>
            </a:endParaRPr>
          </a:p>
        </p:txBody>
      </p:sp>
      <p:sp>
        <p:nvSpPr>
          <p:cNvPr id="39" name="Text Placeholder 4">
            <a:extLst>
              <a:ext uri="{FF2B5EF4-FFF2-40B4-BE49-F238E27FC236}">
                <a16:creationId xmlns:a16="http://schemas.microsoft.com/office/drawing/2014/main" id="{558AAC53-F6D2-CD85-22B5-FE79FB0E9D75}"/>
              </a:ext>
            </a:extLst>
          </p:cNvPr>
          <p:cNvSpPr>
            <a:spLocks noGrp="1"/>
          </p:cNvSpPr>
          <p:nvPr>
            <p:custDataLst>
              <p:tags r:id="rId7"/>
            </p:custDataLst>
          </p:nvPr>
        </p:nvSpPr>
        <p:spPr bwMode="gray">
          <a:xfrm>
            <a:off x="1582738" y="5078413"/>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AD6E79F-80A0-418F-AD47-3E4FF130B5F6}" type="datetime'''7''''''''%'''''''''''''''''''''''''''''''''">
              <a:rPr lang="en-US" altLang="en-US" sz="1200" smtClean="0">
                <a:solidFill>
                  <a:schemeClr val="tx2"/>
                </a:solidFill>
                <a:cs typeface="+mn-cs"/>
              </a:rPr>
              <a:pPr lvl="0" algn="ctr">
                <a:spcBef>
                  <a:spcPct val="0"/>
                </a:spcBef>
                <a:spcAft>
                  <a:spcPct val="0"/>
                </a:spcAft>
              </a:pPr>
              <a:t>7%</a:t>
            </a:fld>
            <a:endParaRPr lang="en-US" sz="1200">
              <a:solidFill>
                <a:schemeClr val="tx2"/>
              </a:solidFill>
              <a:cs typeface="+mn-cs"/>
            </a:endParaRPr>
          </a:p>
        </p:txBody>
      </p:sp>
      <p:sp>
        <p:nvSpPr>
          <p:cNvPr id="50" name="Text Placeholder 4">
            <a:extLst>
              <a:ext uri="{FF2B5EF4-FFF2-40B4-BE49-F238E27FC236}">
                <a16:creationId xmlns:a16="http://schemas.microsoft.com/office/drawing/2014/main" id="{BA362663-84DC-04C8-D24A-3FC1646D393D}"/>
              </a:ext>
            </a:extLst>
          </p:cNvPr>
          <p:cNvSpPr>
            <a:spLocks noGrp="1"/>
          </p:cNvSpPr>
          <p:nvPr>
            <p:custDataLst>
              <p:tags r:id="rId8"/>
            </p:custDataLst>
          </p:nvPr>
        </p:nvSpPr>
        <p:spPr bwMode="auto">
          <a:xfrm>
            <a:off x="909638" y="5343525"/>
            <a:ext cx="1609725"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9A057B4-D5D2-4D3E-A518-108D9DB8D729}" type="datetime'ERCOT-led studies'''' ''and ''upgra''de identificat''''''ion'">
              <a:rPr lang="en-US" altLang="en-US" sz="1200" smtClean="0">
                <a:cs typeface="+mn-cs"/>
              </a:rPr>
              <a:pPr lvl="0" algn="ctr">
                <a:spcBef>
                  <a:spcPct val="0"/>
                </a:spcBef>
                <a:spcAft>
                  <a:spcPct val="0"/>
                </a:spcAft>
              </a:pPr>
              <a:t>ERCOT-led studies and upgrade identification</a:t>
            </a:fld>
            <a:endParaRPr lang="en-US" sz="1200">
              <a:cs typeface="+mn-cs"/>
            </a:endParaRPr>
          </a:p>
        </p:txBody>
      </p:sp>
      <p:sp>
        <p:nvSpPr>
          <p:cNvPr id="71" name="Text Placeholder 4">
            <a:extLst>
              <a:ext uri="{FF2B5EF4-FFF2-40B4-BE49-F238E27FC236}">
                <a16:creationId xmlns:a16="http://schemas.microsoft.com/office/drawing/2014/main" id="{62B9CB8E-C2FC-FCC5-0003-7F2D840F688F}"/>
              </a:ext>
            </a:extLst>
          </p:cNvPr>
          <p:cNvSpPr>
            <a:spLocks noGrp="1"/>
          </p:cNvSpPr>
          <p:nvPr>
            <p:custDataLst>
              <p:tags r:id="rId9"/>
            </p:custDataLst>
          </p:nvPr>
        </p:nvSpPr>
        <p:spPr bwMode="gray">
          <a:xfrm>
            <a:off x="3865563" y="287337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705E2E8-E1ED-48AA-B40F-8B1C2B59FCB3}" type="datetime'2''''''''''''''''''''1''''''''%'''">
              <a:rPr lang="en-US" altLang="en-US" sz="1200" smtClean="0">
                <a:solidFill>
                  <a:schemeClr val="tx2"/>
                </a:solidFill>
                <a:cs typeface="+mn-cs"/>
              </a:rPr>
              <a:pPr lvl="0" algn="ctr">
                <a:spcBef>
                  <a:spcPct val="0"/>
                </a:spcBef>
                <a:spcAft>
                  <a:spcPct val="0"/>
                </a:spcAft>
              </a:pPr>
              <a:t>21%</a:t>
            </a:fld>
            <a:endParaRPr lang="en-US" sz="1200">
              <a:solidFill>
                <a:schemeClr val="tx2"/>
              </a:solidFill>
              <a:cs typeface="+mn-cs"/>
            </a:endParaRPr>
          </a:p>
        </p:txBody>
      </p:sp>
      <p:sp>
        <p:nvSpPr>
          <p:cNvPr id="72" name="Text Placeholder 4">
            <a:extLst>
              <a:ext uri="{FF2B5EF4-FFF2-40B4-BE49-F238E27FC236}">
                <a16:creationId xmlns:a16="http://schemas.microsoft.com/office/drawing/2014/main" id="{FBF1C6D7-7440-97BF-43BF-9420F2E303F5}"/>
              </a:ext>
            </a:extLst>
          </p:cNvPr>
          <p:cNvSpPr>
            <a:spLocks noGrp="1"/>
          </p:cNvSpPr>
          <p:nvPr>
            <p:custDataLst>
              <p:tags r:id="rId10"/>
            </p:custDataLst>
          </p:nvPr>
        </p:nvSpPr>
        <p:spPr bwMode="gray">
          <a:xfrm>
            <a:off x="3865564" y="397033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A3E217E-9D91-4F35-8052-FEBFED328FF5}" type="datetime'''''''''''40%'''''''''''''''''''''''''''''''''''''">
              <a:rPr lang="en-US" altLang="en-US" sz="1200" smtClean="0">
                <a:cs typeface="+mn-cs"/>
              </a:rPr>
              <a:pPr lvl="0" algn="ctr">
                <a:spcBef>
                  <a:spcPct val="0"/>
                </a:spcBef>
                <a:spcAft>
                  <a:spcPct val="0"/>
                </a:spcAft>
              </a:pPr>
              <a:t>40%</a:t>
            </a:fld>
            <a:endParaRPr lang="en-US" sz="1200">
              <a:cs typeface="+mn-cs"/>
            </a:endParaRPr>
          </a:p>
        </p:txBody>
      </p:sp>
      <p:sp>
        <p:nvSpPr>
          <p:cNvPr id="73" name="Text Placeholder 4">
            <a:extLst>
              <a:ext uri="{FF2B5EF4-FFF2-40B4-BE49-F238E27FC236}">
                <a16:creationId xmlns:a16="http://schemas.microsoft.com/office/drawing/2014/main" id="{AD2DCDDD-F857-AEB0-CA77-9843FD9D83A9}"/>
              </a:ext>
            </a:extLst>
          </p:cNvPr>
          <p:cNvSpPr>
            <a:spLocks noGrp="1"/>
          </p:cNvSpPr>
          <p:nvPr>
            <p:custDataLst>
              <p:tags r:id="rId11"/>
            </p:custDataLst>
          </p:nvPr>
        </p:nvSpPr>
        <p:spPr bwMode="gray">
          <a:xfrm>
            <a:off x="3865564" y="494823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51C2B41-93BC-48AF-A5F4-189858FF65BD}" type="datetime'''''''''1''''''''''''''''''''''4''''''''%'">
              <a:rPr lang="en-US" altLang="en-US" sz="1200" smtClean="0">
                <a:solidFill>
                  <a:schemeClr val="tx2"/>
                </a:solidFill>
                <a:cs typeface="+mn-cs"/>
              </a:rPr>
              <a:pPr lvl="0" algn="ctr">
                <a:spcBef>
                  <a:spcPct val="0"/>
                </a:spcBef>
                <a:spcAft>
                  <a:spcPct val="0"/>
                </a:spcAft>
              </a:pPr>
              <a:t>14%</a:t>
            </a:fld>
            <a:endParaRPr lang="en-US" sz="1200">
              <a:solidFill>
                <a:schemeClr val="tx2"/>
              </a:solidFill>
              <a:cs typeface="+mn-cs"/>
            </a:endParaRPr>
          </a:p>
        </p:txBody>
      </p:sp>
      <p:sp>
        <p:nvSpPr>
          <p:cNvPr id="10" name="Text Placeholder 4">
            <a:extLst>
              <a:ext uri="{FF2B5EF4-FFF2-40B4-BE49-F238E27FC236}">
                <a16:creationId xmlns:a16="http://schemas.microsoft.com/office/drawing/2014/main" id="{0C59756F-0396-7EF0-6FD4-E46933265DF0}"/>
              </a:ext>
            </a:extLst>
          </p:cNvPr>
          <p:cNvSpPr>
            <a:spLocks noGrp="1"/>
          </p:cNvSpPr>
          <p:nvPr>
            <p:custDataLst>
              <p:tags r:id="rId12"/>
            </p:custDataLst>
          </p:nvPr>
        </p:nvSpPr>
        <p:spPr bwMode="auto">
          <a:xfrm>
            <a:off x="2952750" y="5343525"/>
            <a:ext cx="2171700"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A0B7EB4-3EAF-4591-A01E-AA8DAD31FE9A}" type="thinkcell&lt;?xml version=&quot;1.0&quot; encoding=&quot;UTF-16&quot; standalone=&quot;yes&quot;?&gt;&lt;root reqver=&quot;28224&quot;&gt;&lt;version val=&quot;35840&quot;/&gt;&lt;PersistentType&gt;&lt;m_guid val=&quot;a5d8aea4-7abf-47ea-b950-99ec09e6307f&quot;/&gt;&lt;m_prec&gt;&lt;m_bNumberIsYear val=&quot;1&quot;/&gt;&lt;m_strFormatTime&gt;%Y&lt;/m_strFormatTime&gt;&lt;m_yearfmt&gt;&lt;begin val=&quot;1&quot;/&gt;&lt;end val=&quot;1&quot;/&gt;&lt;/m_yearfmt&gt;&lt;/m_prec&gt;&lt;m_bUseExcelFont val=&quot;0&quot;/&gt;&lt;m_bUseExcelFontColor val=&quot;0&quot;/&gt;&lt;/PersistentType&gt;&lt;/root&gt;">
              <a:rPr lang="en-US" altLang="en-US" sz="1200" smtClean="0">
                <a:cs typeface="+mn-cs"/>
              </a:rPr>
              <a:pPr/>
              <a:t>ERCOT-led studies with TSP-supported upgrade identification</a:t>
            </a:fld>
            <a:endParaRPr lang="en-US" sz="1200">
              <a:cs typeface="+mn-cs"/>
            </a:endParaRPr>
          </a:p>
        </p:txBody>
      </p:sp>
      <p:sp>
        <p:nvSpPr>
          <p:cNvPr id="74" name="Text Placeholder 4">
            <a:extLst>
              <a:ext uri="{FF2B5EF4-FFF2-40B4-BE49-F238E27FC236}">
                <a16:creationId xmlns:a16="http://schemas.microsoft.com/office/drawing/2014/main" id="{3602A0D0-623B-F330-2249-B0706A100472}"/>
              </a:ext>
            </a:extLst>
          </p:cNvPr>
          <p:cNvSpPr>
            <a:spLocks noGrp="1"/>
          </p:cNvSpPr>
          <p:nvPr>
            <p:custDataLst>
              <p:tags r:id="rId13"/>
            </p:custDataLst>
          </p:nvPr>
        </p:nvSpPr>
        <p:spPr bwMode="gray">
          <a:xfrm>
            <a:off x="6229351" y="4730750"/>
            <a:ext cx="263525" cy="182563"/>
          </a:xfrm>
          <a:prstGeom prst="rect">
            <a:avLst/>
          </a:prstGeom>
          <a:solidFill>
            <a:schemeClr val="accent6"/>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CBCDF1C-D706-4888-9A83-BB62EA8532EE}" type="datetime'''''''''''''''''''''''''''''1''''''''%'''''''''">
              <a:rPr lang="en-US" altLang="en-US" sz="1200" smtClean="0">
                <a:solidFill>
                  <a:schemeClr val="tx2"/>
                </a:solidFill>
                <a:cs typeface="+mn-cs"/>
              </a:rPr>
              <a:pPr lvl="0" algn="ctr">
                <a:spcBef>
                  <a:spcPct val="0"/>
                </a:spcBef>
                <a:spcAft>
                  <a:spcPct val="0"/>
                </a:spcAft>
              </a:pPr>
              <a:t>1%</a:t>
            </a:fld>
            <a:endParaRPr lang="en-US" sz="1200">
              <a:solidFill>
                <a:schemeClr val="tx2"/>
              </a:solidFill>
              <a:cs typeface="+mn-cs"/>
            </a:endParaRPr>
          </a:p>
        </p:txBody>
      </p:sp>
      <p:sp>
        <p:nvSpPr>
          <p:cNvPr id="75" name="Text Placeholder 4">
            <a:extLst>
              <a:ext uri="{FF2B5EF4-FFF2-40B4-BE49-F238E27FC236}">
                <a16:creationId xmlns:a16="http://schemas.microsoft.com/office/drawing/2014/main" id="{4007E336-242F-E042-AD04-FA8D3B2660C4}"/>
              </a:ext>
            </a:extLst>
          </p:cNvPr>
          <p:cNvSpPr>
            <a:spLocks noGrp="1"/>
          </p:cNvSpPr>
          <p:nvPr>
            <p:custDataLst>
              <p:tags r:id="rId14"/>
            </p:custDataLst>
          </p:nvPr>
        </p:nvSpPr>
        <p:spPr bwMode="gray">
          <a:xfrm>
            <a:off x="6188075" y="4978400"/>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7FDE8A8-1369-456F-9E3E-8FB03EB2BA4C}" type="datetime'''''''''''''''''''1''''2''''%'''''''''''''''''''''''">
              <a:rPr lang="en-US" altLang="en-US" sz="1200" smtClean="0">
                <a:cs typeface="+mn-cs"/>
              </a:rPr>
              <a:pPr lvl="0" algn="ctr">
                <a:spcBef>
                  <a:spcPct val="0"/>
                </a:spcBef>
                <a:spcAft>
                  <a:spcPct val="0"/>
                </a:spcAft>
              </a:pPr>
              <a:t>12%</a:t>
            </a:fld>
            <a:endParaRPr lang="en-US" sz="1200">
              <a:cs typeface="+mn-cs"/>
            </a:endParaRPr>
          </a:p>
        </p:txBody>
      </p:sp>
      <p:sp>
        <p:nvSpPr>
          <p:cNvPr id="13" name="Text Placeholder 4">
            <a:extLst>
              <a:ext uri="{FF2B5EF4-FFF2-40B4-BE49-F238E27FC236}">
                <a16:creationId xmlns:a16="http://schemas.microsoft.com/office/drawing/2014/main" id="{FF3D45D7-B60E-3523-349C-D6A906EE8DBE}"/>
              </a:ext>
            </a:extLst>
          </p:cNvPr>
          <p:cNvSpPr>
            <a:spLocks noGrp="1"/>
          </p:cNvSpPr>
          <p:nvPr>
            <p:custDataLst>
              <p:tags r:id="rId15"/>
            </p:custDataLst>
          </p:nvPr>
        </p:nvSpPr>
        <p:spPr bwMode="auto">
          <a:xfrm>
            <a:off x="5494338" y="5343525"/>
            <a:ext cx="1735138"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98AFF0D-0148-4F9D-9CEE-4A64FED804BE}" type="datetime'TSP-led st''udies with ER''C''OT coor''d''i''nat''ion'' only'">
              <a:rPr lang="en-US" altLang="en-US" sz="1200" smtClean="0">
                <a:cs typeface="+mn-cs"/>
              </a:rPr>
              <a:pPr lvl="0" algn="ctr">
                <a:spcBef>
                  <a:spcPct val="0"/>
                </a:spcBef>
                <a:spcAft>
                  <a:spcPct val="0"/>
                </a:spcAft>
              </a:pPr>
              <a:t>TSP-led studies with ERCOT coordination only</a:t>
            </a:fld>
            <a:endParaRPr lang="en-US" sz="1200">
              <a:cs typeface="+mn-cs"/>
            </a:endParaRPr>
          </a:p>
        </p:txBody>
      </p:sp>
      <p:sp>
        <p:nvSpPr>
          <p:cNvPr id="11" name="Text Placeholder 4">
            <a:extLst>
              <a:ext uri="{FF2B5EF4-FFF2-40B4-BE49-F238E27FC236}">
                <a16:creationId xmlns:a16="http://schemas.microsoft.com/office/drawing/2014/main" id="{9FBF2C0C-1675-9D3B-FB8C-8E54B5D96EDF}"/>
              </a:ext>
            </a:extLst>
          </p:cNvPr>
          <p:cNvSpPr>
            <a:spLocks noGrp="1"/>
          </p:cNvSpPr>
          <p:nvPr>
            <p:custDataLst>
              <p:tags r:id="rId16"/>
            </p:custDataLst>
          </p:nvPr>
        </p:nvSpPr>
        <p:spPr bwMode="gray">
          <a:xfrm>
            <a:off x="1541463" y="463867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11AC29A-897F-4E71-A0F2-C5015A754392}" type="datetime'''''''''''''''''''''''12''%'''''''''">
              <a:rPr lang="en-US" altLang="en-US" sz="1200" b="1" smtClean="0">
                <a:cs typeface="+mn-cs"/>
              </a:rPr>
              <a:pPr lvl="0" algn="ctr">
                <a:spcBef>
                  <a:spcPct val="0"/>
                </a:spcBef>
                <a:spcAft>
                  <a:spcPct val="0"/>
                </a:spcAft>
              </a:pPr>
              <a:t>12%</a:t>
            </a:fld>
            <a:endParaRPr lang="en-US" sz="1200" b="1">
              <a:cs typeface="+mn-cs"/>
            </a:endParaRPr>
          </a:p>
        </p:txBody>
      </p:sp>
      <p:sp>
        <p:nvSpPr>
          <p:cNvPr id="12" name="Text Placeholder 4">
            <a:extLst>
              <a:ext uri="{FF2B5EF4-FFF2-40B4-BE49-F238E27FC236}">
                <a16:creationId xmlns:a16="http://schemas.microsoft.com/office/drawing/2014/main" id="{A2C3E2AC-2839-2103-E5B1-2CFFFC653D34}"/>
              </a:ext>
            </a:extLst>
          </p:cNvPr>
          <p:cNvSpPr>
            <a:spLocks noGrp="1"/>
          </p:cNvSpPr>
          <p:nvPr>
            <p:custDataLst>
              <p:tags r:id="rId17"/>
            </p:custDataLst>
          </p:nvPr>
        </p:nvSpPr>
        <p:spPr bwMode="gray">
          <a:xfrm>
            <a:off x="3865564" y="238442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059C730-F9D6-40E3-9930-1D75B328591D}" type="datetime'7''''''''''''''''''5%'''''''''''''''''''''''''''''''''''''">
              <a:rPr lang="en-US" altLang="en-US" sz="1200" b="1" smtClean="0">
                <a:cs typeface="+mn-cs"/>
              </a:rPr>
              <a:pPr lvl="0" algn="ctr">
                <a:spcBef>
                  <a:spcPct val="0"/>
                </a:spcBef>
                <a:spcAft>
                  <a:spcPct val="0"/>
                </a:spcAft>
              </a:pPr>
              <a:t>75%</a:t>
            </a:fld>
            <a:endParaRPr lang="en-US" sz="1200" b="1">
              <a:cs typeface="+mn-cs"/>
            </a:endParaRPr>
          </a:p>
        </p:txBody>
      </p:sp>
      <p:sp>
        <p:nvSpPr>
          <p:cNvPr id="14" name="Text Placeholder 4">
            <a:extLst>
              <a:ext uri="{FF2B5EF4-FFF2-40B4-BE49-F238E27FC236}">
                <a16:creationId xmlns:a16="http://schemas.microsoft.com/office/drawing/2014/main" id="{A531E4F0-9938-1385-B16C-EF3189971D62}"/>
              </a:ext>
            </a:extLst>
          </p:cNvPr>
          <p:cNvSpPr>
            <a:spLocks noGrp="1"/>
          </p:cNvSpPr>
          <p:nvPr>
            <p:custDataLst>
              <p:tags r:id="rId18"/>
            </p:custDataLst>
          </p:nvPr>
        </p:nvSpPr>
        <p:spPr bwMode="gray">
          <a:xfrm>
            <a:off x="6188076" y="454818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3B49364-5544-4025-AF98-C90C82613A74}" type="datetime'''''''''''''''''''''''''''''''14''''''''%'''''''">
              <a:rPr lang="en-US" altLang="en-US" sz="1200" b="1" smtClean="0">
                <a:cs typeface="+mn-cs"/>
              </a:rPr>
              <a:pPr lvl="0" algn="ctr">
                <a:spcBef>
                  <a:spcPct val="0"/>
                </a:spcBef>
                <a:spcAft>
                  <a:spcPct val="0"/>
                </a:spcAft>
              </a:pPr>
              <a:t>14%</a:t>
            </a:fld>
            <a:endParaRPr lang="en-US" sz="1200" b="1">
              <a:cs typeface="+mn-cs"/>
            </a:endParaRPr>
          </a:p>
        </p:txBody>
      </p:sp>
      <p:sp>
        <p:nvSpPr>
          <p:cNvPr id="56" name="Rectangle 55">
            <a:extLst>
              <a:ext uri="{FF2B5EF4-FFF2-40B4-BE49-F238E27FC236}">
                <a16:creationId xmlns:a16="http://schemas.microsoft.com/office/drawing/2014/main" id="{6F21B3DD-0E72-D9C2-9E85-7857A59C6C33}"/>
              </a:ext>
            </a:extLst>
          </p:cNvPr>
          <p:cNvSpPr/>
          <p:nvPr>
            <p:custDataLst>
              <p:tags r:id="rId19"/>
            </p:custDataLst>
          </p:nvPr>
        </p:nvSpPr>
        <p:spPr bwMode="auto">
          <a:xfrm>
            <a:off x="614363" y="1997075"/>
            <a:ext cx="165100" cy="165100"/>
          </a:xfrm>
          <a:prstGeom prst="rect">
            <a:avLst/>
          </a:prstGeom>
          <a:solidFill>
            <a:schemeClr val="accent6"/>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57" name="Rectangle 56">
            <a:extLst>
              <a:ext uri="{FF2B5EF4-FFF2-40B4-BE49-F238E27FC236}">
                <a16:creationId xmlns:a16="http://schemas.microsoft.com/office/drawing/2014/main" id="{C066E025-03CB-AF9A-D8E8-3AA358071736}"/>
              </a:ext>
            </a:extLst>
          </p:cNvPr>
          <p:cNvSpPr/>
          <p:nvPr>
            <p:custDataLst>
              <p:tags r:id="rId20"/>
            </p:custDataLst>
          </p:nvPr>
        </p:nvSpPr>
        <p:spPr bwMode="auto">
          <a:xfrm>
            <a:off x="1516063" y="1997075"/>
            <a:ext cx="165100" cy="165100"/>
          </a:xfrm>
          <a:prstGeom prst="rect">
            <a:avLst/>
          </a:prstGeom>
          <a:solidFill>
            <a:srgbClr val="5DA7E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70" name="Rectangle 69">
            <a:extLst>
              <a:ext uri="{FF2B5EF4-FFF2-40B4-BE49-F238E27FC236}">
                <a16:creationId xmlns:a16="http://schemas.microsoft.com/office/drawing/2014/main" id="{257DAD2D-A0F4-7DAD-0286-94B862D2D0F4}"/>
              </a:ext>
            </a:extLst>
          </p:cNvPr>
          <p:cNvSpPr/>
          <p:nvPr>
            <p:custDataLst>
              <p:tags r:id="rId21"/>
            </p:custDataLst>
          </p:nvPr>
        </p:nvSpPr>
        <p:spPr bwMode="auto">
          <a:xfrm>
            <a:off x="2740025" y="1997075"/>
            <a:ext cx="165100" cy="165100"/>
          </a:xfrm>
          <a:prstGeom prst="rect">
            <a:avLst/>
          </a:prstGeom>
          <a:solidFill>
            <a:srgbClr val="061F79"/>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47" name="Text Placeholder 4">
            <a:extLst>
              <a:ext uri="{FF2B5EF4-FFF2-40B4-BE49-F238E27FC236}">
                <a16:creationId xmlns:a16="http://schemas.microsoft.com/office/drawing/2014/main" id="{15735E89-77D5-FB21-DA06-7693CA16172A}"/>
              </a:ext>
            </a:extLst>
          </p:cNvPr>
          <p:cNvSpPr>
            <a:spLocks noGrp="1"/>
          </p:cNvSpPr>
          <p:nvPr>
            <p:custDataLst>
              <p:tags r:id="rId22"/>
            </p:custDataLst>
          </p:nvPr>
        </p:nvSpPr>
        <p:spPr bwMode="auto">
          <a:xfrm>
            <a:off x="830262" y="1995488"/>
            <a:ext cx="584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06E95BE-08D4-4C18-8658-D391A18A498D}" type="datetime'''T''(''''''''D)''S''''''''''''''P''''''''''''''s'''''''''">
              <a:rPr lang="en-US" altLang="en-US" sz="1200" smtClean="0">
                <a:cs typeface="+mn-cs"/>
              </a:rPr>
              <a:pPr lvl="0">
                <a:spcBef>
                  <a:spcPct val="0"/>
                </a:spcBef>
                <a:spcAft>
                  <a:spcPct val="0"/>
                </a:spcAft>
              </a:pPr>
              <a:t>T(D)SPs</a:t>
            </a:fld>
            <a:endParaRPr lang="en-US" sz="1200">
              <a:cs typeface="+mn-cs"/>
            </a:endParaRPr>
          </a:p>
        </p:txBody>
      </p:sp>
      <p:sp>
        <p:nvSpPr>
          <p:cNvPr id="49" name="Text Placeholder 4">
            <a:extLst>
              <a:ext uri="{FF2B5EF4-FFF2-40B4-BE49-F238E27FC236}">
                <a16:creationId xmlns:a16="http://schemas.microsoft.com/office/drawing/2014/main" id="{41444110-E3D0-92E0-0886-CFB490F15E98}"/>
              </a:ext>
            </a:extLst>
          </p:cNvPr>
          <p:cNvSpPr>
            <a:spLocks noGrp="1"/>
          </p:cNvSpPr>
          <p:nvPr>
            <p:custDataLst>
              <p:tags r:id="rId23"/>
            </p:custDataLst>
          </p:nvPr>
        </p:nvSpPr>
        <p:spPr bwMode="auto">
          <a:xfrm>
            <a:off x="1731963" y="1995488"/>
            <a:ext cx="9064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F63227F6-10FF-4CB9-A82D-4AA47E6AB295}" type="datetime'''''LL'' cu''''''''''''''''s''t''''om''''''''''''e''''''rs'''">
              <a:rPr lang="en-US" altLang="en-US" sz="1200" smtClean="0">
                <a:cs typeface="+mn-cs"/>
              </a:rPr>
              <a:pPr lvl="0">
                <a:spcBef>
                  <a:spcPct val="0"/>
                </a:spcBef>
                <a:spcAft>
                  <a:spcPct val="0"/>
                </a:spcAft>
              </a:pPr>
              <a:t>LL customers</a:t>
            </a:fld>
            <a:endParaRPr lang="en-US" sz="1200">
              <a:cs typeface="+mn-cs"/>
            </a:endParaRPr>
          </a:p>
        </p:txBody>
      </p:sp>
      <p:sp>
        <p:nvSpPr>
          <p:cNvPr id="67" name="Text Placeholder 4">
            <a:extLst>
              <a:ext uri="{FF2B5EF4-FFF2-40B4-BE49-F238E27FC236}">
                <a16:creationId xmlns:a16="http://schemas.microsoft.com/office/drawing/2014/main" id="{788197CA-4B76-1437-B945-384CDF6D383E}"/>
              </a:ext>
            </a:extLst>
          </p:cNvPr>
          <p:cNvSpPr>
            <a:spLocks noGrp="1"/>
          </p:cNvSpPr>
          <p:nvPr>
            <p:custDataLst>
              <p:tags r:id="rId24"/>
            </p:custDataLst>
          </p:nvPr>
        </p:nvSpPr>
        <p:spPr bwMode="auto">
          <a:xfrm>
            <a:off x="2955925" y="1995488"/>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33F09B7-6D3F-42FE-99AA-A9A3A46B3910}" type="datetime'''''''O''th''''''''''''''''''''e''''''''r'''''''''''''''''''">
              <a:rPr lang="en-US" altLang="en-US" sz="1200" smtClean="0">
                <a:cs typeface="+mn-cs"/>
              </a:rPr>
              <a:pPr lvl="0">
                <a:spcBef>
                  <a:spcPct val="0"/>
                </a:spcBef>
                <a:spcAft>
                  <a:spcPct val="0"/>
                </a:spcAft>
              </a:pPr>
              <a:t>Other</a:t>
            </a:fld>
            <a:endParaRPr lang="en-US" sz="1200">
              <a:cs typeface="+mn-cs"/>
            </a:endParaRPr>
          </a:p>
        </p:txBody>
      </p:sp>
      <p:sp>
        <p:nvSpPr>
          <p:cNvPr id="16" name="4. Footnote">
            <a:extLst>
              <a:ext uri="{FF2B5EF4-FFF2-40B4-BE49-F238E27FC236}">
                <a16:creationId xmlns:a16="http://schemas.microsoft.com/office/drawing/2014/main" id="{5C80D40A-9D5B-06B1-1410-95C492D8AA60}"/>
              </a:ext>
            </a:extLst>
          </p:cNvPr>
          <p:cNvSpPr txBox="1"/>
          <p:nvPr>
            <p:custDataLst>
              <p:tags r:id="rId25"/>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N=73 (16 T(D)SPs, 42 LLC, 15 Other)</a:t>
            </a:r>
          </a:p>
        </p:txBody>
      </p:sp>
      <p:sp>
        <p:nvSpPr>
          <p:cNvPr id="21" name="TextBox 20">
            <a:extLst>
              <a:ext uri="{FF2B5EF4-FFF2-40B4-BE49-F238E27FC236}">
                <a16:creationId xmlns:a16="http://schemas.microsoft.com/office/drawing/2014/main" id="{4BA6B8A8-EF37-2F2C-0330-D684880B13A5}"/>
              </a:ext>
            </a:extLst>
          </p:cNvPr>
          <p:cNvSpPr txBox="1"/>
          <p:nvPr>
            <p:custDataLst>
              <p:tags r:id="rId26"/>
            </p:custDataLst>
          </p:nvPr>
        </p:nvSpPr>
        <p:spPr>
          <a:xfrm>
            <a:off x="2150742" y="6532059"/>
            <a:ext cx="438938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ERCOT Large Load Interconnection (LLI) Batch Study Process Stakeholder Survey</a:t>
            </a:r>
          </a:p>
        </p:txBody>
      </p:sp>
      <p:sp>
        <p:nvSpPr>
          <p:cNvPr id="36" name="TextBox 35">
            <a:extLst>
              <a:ext uri="{FF2B5EF4-FFF2-40B4-BE49-F238E27FC236}">
                <a16:creationId xmlns:a16="http://schemas.microsoft.com/office/drawing/2014/main" id="{27611BF2-598C-B408-6D77-960DAA9AC640}"/>
              </a:ext>
            </a:extLst>
          </p:cNvPr>
          <p:cNvSpPr txBox="1">
            <a:spLocks/>
          </p:cNvSpPr>
          <p:nvPr/>
        </p:nvSpPr>
        <p:spPr>
          <a:xfrm>
            <a:off x="554735" y="1327877"/>
            <a:ext cx="6967727"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a:t>“Should ERCOT centralize responsibility for large load interconnection batch studies?”</a:t>
            </a:r>
            <a:r>
              <a:rPr lang="en-US" sz="1400" i="1"/>
              <a:t> (% of overall respondents)</a:t>
            </a:r>
          </a:p>
        </p:txBody>
      </p:sp>
    </p:spTree>
    <p:extLst>
      <p:ext uri="{BB962C8B-B14F-4D97-AF65-F5344CB8AC3E}">
        <p14:creationId xmlns:p14="http://schemas.microsoft.com/office/powerpoint/2010/main" val="19949479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AEB76-AB3E-7C41-7D29-6566FC1E4089}"/>
            </a:ext>
          </a:extLst>
        </p:cNvPr>
        <p:cNvGrpSpPr/>
        <p:nvPr/>
      </p:nvGrpSpPr>
      <p:grpSpPr>
        <a:xfrm>
          <a:off x="0" y="0"/>
          <a:ext cx="0" cy="0"/>
          <a:chOff x="0" y="0"/>
          <a:chExt cx="0" cy="0"/>
        </a:xfrm>
      </p:grpSpPr>
      <p:graphicFrame>
        <p:nvGraphicFramePr>
          <p:cNvPr id="22" name="Object 2" hidden="1">
            <a:extLst>
              <a:ext uri="{FF2B5EF4-FFF2-40B4-BE49-F238E27FC236}">
                <a16:creationId xmlns:a16="http://schemas.microsoft.com/office/drawing/2014/main" id="{680527CD-0ADF-87E9-D059-00BBC1CED2C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404" imgH="405" progId="TCLayout.ActiveDocument.1">
                  <p:embed/>
                </p:oleObj>
              </mc:Choice>
              <mc:Fallback>
                <p:oleObj name="think-cell Slide" r:id="rId29" imgW="404" imgH="405" progId="TCLayout.ActiveDocument.1">
                  <p:embed/>
                  <p:pic>
                    <p:nvPicPr>
                      <p:cNvPr id="22" name="Object 2" hidden="1">
                        <a:extLst>
                          <a:ext uri="{FF2B5EF4-FFF2-40B4-BE49-F238E27FC236}">
                            <a16:creationId xmlns:a16="http://schemas.microsoft.com/office/drawing/2014/main" id="{680527CD-0ADF-87E9-D059-00BBC1CED2CF}"/>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3CBA4A59-4355-2D85-F5B1-25CCBC932B62}"/>
              </a:ext>
            </a:extLst>
          </p:cNvPr>
          <p:cNvSpPr>
            <a:spLocks noGrp="1"/>
          </p:cNvSpPr>
          <p:nvPr>
            <p:ph type="title"/>
            <p:custDataLst>
              <p:tags r:id="rId2"/>
            </p:custDataLst>
          </p:nvPr>
        </p:nvSpPr>
        <p:spPr>
          <a:xfrm>
            <a:off x="554736" y="172212"/>
            <a:ext cx="6967728" cy="731520"/>
          </a:xfrm>
        </p:spPr>
        <p:txBody>
          <a:bodyPr vert="horz"/>
          <a:lstStyle/>
          <a:p>
            <a:r>
              <a:rPr lang="en-US"/>
              <a:t>Batch study: Batch frequency</a:t>
            </a:r>
          </a:p>
        </p:txBody>
      </p:sp>
      <p:cxnSp>
        <p:nvCxnSpPr>
          <p:cNvPr id="6" name="LineBasicStrong 6">
            <a:extLst>
              <a:ext uri="{FF2B5EF4-FFF2-40B4-BE49-F238E27FC236}">
                <a16:creationId xmlns:a16="http://schemas.microsoft.com/office/drawing/2014/main" id="{ADAE90B0-2611-6A9A-2BA8-E76D09AE7549}"/>
              </a:ext>
            </a:extLst>
          </p:cNvPr>
          <p:cNvCxnSpPr>
            <a:cxnSpLocks/>
          </p:cNvCxnSpPr>
          <p:nvPr>
            <p:custDataLst>
              <p:tags r:id="rId3"/>
            </p:custDataLst>
          </p:nvPr>
        </p:nvCxnSpPr>
        <p:spPr>
          <a:xfrm>
            <a:off x="554735" y="1826095"/>
            <a:ext cx="696772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32FCE1F-3419-AA7F-8D14-883ACB4E56FD}"/>
              </a:ext>
            </a:extLst>
          </p:cNvPr>
          <p:cNvSpPr txBox="1">
            <a:spLocks/>
          </p:cNvSpPr>
          <p:nvPr/>
        </p:nvSpPr>
        <p:spPr>
          <a:xfrm>
            <a:off x="8054871" y="1543320"/>
            <a:ext cx="380150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Commentary</a:t>
            </a:r>
            <a:endParaRPr lang="en-US" sz="1400"/>
          </a:p>
        </p:txBody>
      </p:sp>
      <p:cxnSp>
        <p:nvCxnSpPr>
          <p:cNvPr id="9" name="LineBasicStrong 6">
            <a:extLst>
              <a:ext uri="{FF2B5EF4-FFF2-40B4-BE49-F238E27FC236}">
                <a16:creationId xmlns:a16="http://schemas.microsoft.com/office/drawing/2014/main" id="{73BE6A4E-5D8C-1594-10E8-2A36385550B3}"/>
              </a:ext>
            </a:extLst>
          </p:cNvPr>
          <p:cNvCxnSpPr>
            <a:cxnSpLocks/>
          </p:cNvCxnSpPr>
          <p:nvPr>
            <p:custDataLst>
              <p:tags r:id="rId4"/>
            </p:custDataLst>
          </p:nvPr>
        </p:nvCxnSpPr>
        <p:spPr>
          <a:xfrm>
            <a:off x="8054870" y="1826095"/>
            <a:ext cx="380150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F2979C0B-86F0-029F-05F1-D656E1EABDB5}"/>
              </a:ext>
            </a:extLst>
          </p:cNvPr>
          <p:cNvSpPr txBox="1">
            <a:spLocks/>
          </p:cNvSpPr>
          <p:nvPr/>
        </p:nvSpPr>
        <p:spPr>
          <a:xfrm>
            <a:off x="8054871" y="1992154"/>
            <a:ext cx="3801508" cy="177741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a:t>Overwhelming majority of respondents (89%) favor running batch studies on a semi-annual cadence (every 6 months)</a:t>
            </a:r>
            <a:r>
              <a:rPr lang="en-US" sz="1200"/>
              <a:t> </a:t>
            </a:r>
            <a:r>
              <a:rPr lang="en-US" sz="1200" b="1"/>
              <a:t>following Batch Zero</a:t>
            </a:r>
            <a:r>
              <a:rPr lang="en-US" sz="1200"/>
              <a:t>; comparatively few support a nine-month cadence (8%) or an annual cadence (3%)</a:t>
            </a:r>
          </a:p>
          <a:p>
            <a:pPr marL="285750" indent="-285750">
              <a:buFont typeface="Arial" panose="020B0604020202020204" pitchFamily="34" charset="0"/>
              <a:buChar char="•"/>
            </a:pPr>
            <a:r>
              <a:rPr lang="en-US" sz="1200" b="1"/>
              <a:t>Overall stakeholder alignment</a:t>
            </a:r>
            <a:r>
              <a:rPr lang="en-US" sz="1200"/>
              <a:t>:</a:t>
            </a:r>
          </a:p>
          <a:p>
            <a:pPr marL="514350" lvl="1" indent="-285750">
              <a:buFont typeface="Arial" panose="020B0604020202020204" pitchFamily="34" charset="0"/>
              <a:buChar char="-"/>
            </a:pPr>
            <a:r>
              <a:rPr lang="en-US" sz="1200"/>
              <a:t>“T(D)SPs”, “Large Load customers”, and “Other” stakeholders each show strong support for a semi-annual batch cadence</a:t>
            </a:r>
            <a:endParaRPr lang="en-US" sz="1200" b="1"/>
          </a:p>
        </p:txBody>
      </p:sp>
      <p:graphicFrame>
        <p:nvGraphicFramePr>
          <p:cNvPr id="15" name="Chart 14">
            <a:extLst>
              <a:ext uri="{FF2B5EF4-FFF2-40B4-BE49-F238E27FC236}">
                <a16:creationId xmlns:a16="http://schemas.microsoft.com/office/drawing/2014/main" id="{AD49E1B0-4DE7-B305-15BE-10F96FA2DEAC}"/>
              </a:ext>
            </a:extLst>
          </p:cNvPr>
          <p:cNvGraphicFramePr/>
          <p:nvPr>
            <p:custDataLst>
              <p:tags r:id="rId5"/>
            </p:custDataLst>
          </p:nvPr>
        </p:nvGraphicFramePr>
        <p:xfrm>
          <a:off x="471488" y="2509838"/>
          <a:ext cx="7134225" cy="2865437"/>
        </p:xfrm>
        <a:graphic>
          <a:graphicData uri="http://schemas.openxmlformats.org/drawingml/2006/chart">
            <c:chart xmlns:c="http://schemas.openxmlformats.org/drawingml/2006/chart" xmlns:r="http://schemas.openxmlformats.org/officeDocument/2006/relationships" r:id="rId31"/>
          </a:graphicData>
        </a:graphic>
      </p:graphicFrame>
      <p:sp>
        <p:nvSpPr>
          <p:cNvPr id="28" name="Text Placeholder 4">
            <a:extLst>
              <a:ext uri="{FF2B5EF4-FFF2-40B4-BE49-F238E27FC236}">
                <a16:creationId xmlns:a16="http://schemas.microsoft.com/office/drawing/2014/main" id="{608B5556-4DC4-C2DC-DF74-8F0BCDC25AFF}"/>
              </a:ext>
            </a:extLst>
          </p:cNvPr>
          <p:cNvSpPr>
            <a:spLocks noGrp="1"/>
          </p:cNvSpPr>
          <p:nvPr>
            <p:custDataLst>
              <p:tags r:id="rId6"/>
            </p:custDataLst>
          </p:nvPr>
        </p:nvSpPr>
        <p:spPr bwMode="gray">
          <a:xfrm>
            <a:off x="1541463" y="2795588"/>
            <a:ext cx="347663" cy="182563"/>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F5D34A1-45B7-4703-9B89-E6D75CECC5FF}" type="datetime'''''''''''''''''''''''''''''''''''''''''1''''9''''''%'''''">
              <a:rPr lang="en-US" altLang="en-US" sz="1200" smtClean="0">
                <a:solidFill>
                  <a:schemeClr val="tx2"/>
                </a:solidFill>
                <a:effectLst/>
                <a:cs typeface="+mn-cs"/>
              </a:rPr>
              <a:pPr lvl="0" algn="ctr">
                <a:spcBef>
                  <a:spcPct val="0"/>
                </a:spcBef>
                <a:spcAft>
                  <a:spcPct val="0"/>
                </a:spcAft>
              </a:pPr>
              <a:t>19%</a:t>
            </a:fld>
            <a:endParaRPr lang="en-US" sz="1200">
              <a:solidFill>
                <a:schemeClr val="tx2"/>
              </a:solidFill>
              <a:cs typeface="+mn-cs"/>
            </a:endParaRPr>
          </a:p>
        </p:txBody>
      </p:sp>
      <p:sp>
        <p:nvSpPr>
          <p:cNvPr id="68" name="Text Placeholder 4">
            <a:extLst>
              <a:ext uri="{FF2B5EF4-FFF2-40B4-BE49-F238E27FC236}">
                <a16:creationId xmlns:a16="http://schemas.microsoft.com/office/drawing/2014/main" id="{86409644-EFC7-2C6B-FF3B-089B987B7AEA}"/>
              </a:ext>
            </a:extLst>
          </p:cNvPr>
          <p:cNvSpPr>
            <a:spLocks noGrp="1"/>
          </p:cNvSpPr>
          <p:nvPr>
            <p:custDataLst>
              <p:tags r:id="rId7"/>
            </p:custDataLst>
          </p:nvPr>
        </p:nvSpPr>
        <p:spPr bwMode="gray">
          <a:xfrm>
            <a:off x="1541463" y="3933825"/>
            <a:ext cx="347663" cy="182563"/>
          </a:xfrm>
          <a:prstGeom prst="rect">
            <a:avLst/>
          </a:prstGeom>
          <a:noFill/>
          <a:ln>
            <a:noFill/>
          </a:ln>
          <a:effectLst/>
          <a:extLst>
            <a:ext uri="{909E8E84-426E-40DD-AFC4-6F175D3DCCD1}">
              <a14:hiddenFill xmlns:a14="http://schemas.microsoft.com/office/drawing/2010/main">
                <a:solidFill>
                  <a:srgbClr val="5DA7E2"/>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00F8F50-E32B-45C8-B180-C7A030417A5D}" type="datetime'''''''''''''''''''''''''''''''''''''5''''''''''''6''''''''%'''">
              <a:rPr lang="en-US" altLang="en-US" sz="1200" smtClean="0">
                <a:cs typeface="+mn-cs"/>
              </a:rPr>
              <a:pPr lvl="0" algn="ctr">
                <a:spcBef>
                  <a:spcPct val="0"/>
                </a:spcBef>
                <a:spcAft>
                  <a:spcPct val="0"/>
                </a:spcAft>
              </a:pPr>
              <a:t>56%</a:t>
            </a:fld>
            <a:endParaRPr lang="en-US" sz="1200">
              <a:cs typeface="+mn-cs"/>
            </a:endParaRPr>
          </a:p>
        </p:txBody>
      </p:sp>
      <p:sp>
        <p:nvSpPr>
          <p:cNvPr id="39" name="Text Placeholder 4">
            <a:extLst>
              <a:ext uri="{FF2B5EF4-FFF2-40B4-BE49-F238E27FC236}">
                <a16:creationId xmlns:a16="http://schemas.microsoft.com/office/drawing/2014/main" id="{545C3BD4-DAD8-280F-48C3-2BD08E7375C0}"/>
              </a:ext>
            </a:extLst>
          </p:cNvPr>
          <p:cNvSpPr>
            <a:spLocks noGrp="1"/>
          </p:cNvSpPr>
          <p:nvPr>
            <p:custDataLst>
              <p:tags r:id="rId8"/>
            </p:custDataLst>
          </p:nvPr>
        </p:nvSpPr>
        <p:spPr bwMode="gray">
          <a:xfrm>
            <a:off x="1541463" y="4991100"/>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94DC52F-A4CD-4B3F-8B56-FBBEF623B10E}" type="datetime'''''''''''''''''''''''''1''''''''''''''''4''''%'''''''''''">
              <a:rPr lang="en-US" altLang="en-US" sz="1200" smtClean="0">
                <a:solidFill>
                  <a:schemeClr val="tx2"/>
                </a:solidFill>
                <a:cs typeface="+mn-cs"/>
              </a:rPr>
              <a:pPr lvl="0" algn="ctr">
                <a:spcBef>
                  <a:spcPct val="0"/>
                </a:spcBef>
                <a:spcAft>
                  <a:spcPct val="0"/>
                </a:spcAft>
              </a:pPr>
              <a:t>14%</a:t>
            </a:fld>
            <a:endParaRPr lang="en-US" sz="1200">
              <a:solidFill>
                <a:schemeClr val="tx2"/>
              </a:solidFill>
              <a:cs typeface="+mn-cs"/>
            </a:endParaRPr>
          </a:p>
        </p:txBody>
      </p:sp>
      <p:sp>
        <p:nvSpPr>
          <p:cNvPr id="50" name="Text Placeholder 4">
            <a:extLst>
              <a:ext uri="{FF2B5EF4-FFF2-40B4-BE49-F238E27FC236}">
                <a16:creationId xmlns:a16="http://schemas.microsoft.com/office/drawing/2014/main" id="{094141F5-26A9-49E3-DD73-9AD5D54FBA9B}"/>
              </a:ext>
            </a:extLst>
          </p:cNvPr>
          <p:cNvSpPr>
            <a:spLocks noGrp="1"/>
          </p:cNvSpPr>
          <p:nvPr>
            <p:custDataLst>
              <p:tags r:id="rId9"/>
            </p:custDataLst>
          </p:nvPr>
        </p:nvSpPr>
        <p:spPr bwMode="auto">
          <a:xfrm>
            <a:off x="830263" y="5414963"/>
            <a:ext cx="1770063"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316DEAC-83E0-49D4-9B43-76CF0925DB36}" type="datetime'Semi-''annual batch ''cade''nce'' ''(''every'' 6 mon''ths)'''">
              <a:rPr lang="en-US" altLang="en-US" sz="1200" smtClean="0">
                <a:cs typeface="+mn-cs"/>
              </a:rPr>
              <a:pPr lvl="0" algn="ctr">
                <a:spcBef>
                  <a:spcPct val="0"/>
                </a:spcBef>
                <a:spcAft>
                  <a:spcPct val="0"/>
                </a:spcAft>
              </a:pPr>
              <a:t>Semi-annual batch cadence (every 6 months)</a:t>
            </a:fld>
            <a:endParaRPr lang="en-US" sz="1200">
              <a:cs typeface="+mn-cs"/>
            </a:endParaRPr>
          </a:p>
        </p:txBody>
      </p:sp>
      <p:sp>
        <p:nvSpPr>
          <p:cNvPr id="71" name="Text Placeholder 4">
            <a:extLst>
              <a:ext uri="{FF2B5EF4-FFF2-40B4-BE49-F238E27FC236}">
                <a16:creationId xmlns:a16="http://schemas.microsoft.com/office/drawing/2014/main" id="{38E7ABC2-73FF-250E-75D9-378605FA524E}"/>
              </a:ext>
            </a:extLst>
          </p:cNvPr>
          <p:cNvSpPr>
            <a:spLocks noGrp="1"/>
          </p:cNvSpPr>
          <p:nvPr>
            <p:custDataLst>
              <p:tags r:id="rId10"/>
            </p:custDataLst>
          </p:nvPr>
        </p:nvSpPr>
        <p:spPr bwMode="gray">
          <a:xfrm>
            <a:off x="3492500" y="4972050"/>
            <a:ext cx="263525" cy="182563"/>
          </a:xfrm>
          <a:prstGeom prst="rect">
            <a:avLst/>
          </a:prstGeom>
          <a:solidFill>
            <a:schemeClr val="accent6"/>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B6EA9EA-2C6A-4387-A296-A5323309EDB0}" type="datetime'''''''''''''1%'''''''''''''''''''''''''''''">
              <a:rPr lang="en-US" altLang="en-US" sz="1200" smtClean="0">
                <a:solidFill>
                  <a:schemeClr val="tx2"/>
                </a:solidFill>
                <a:cs typeface="+mn-cs"/>
              </a:rPr>
              <a:pPr lvl="0" algn="ctr">
                <a:spcBef>
                  <a:spcPct val="0"/>
                </a:spcBef>
                <a:spcAft>
                  <a:spcPct val="0"/>
                </a:spcAft>
              </a:pPr>
              <a:t>1%</a:t>
            </a:fld>
            <a:endParaRPr lang="en-US" sz="1200">
              <a:solidFill>
                <a:schemeClr val="tx2"/>
              </a:solidFill>
              <a:cs typeface="+mn-cs"/>
            </a:endParaRPr>
          </a:p>
        </p:txBody>
      </p:sp>
      <p:sp>
        <p:nvSpPr>
          <p:cNvPr id="72" name="Text Placeholder 4">
            <a:extLst>
              <a:ext uri="{FF2B5EF4-FFF2-40B4-BE49-F238E27FC236}">
                <a16:creationId xmlns:a16="http://schemas.microsoft.com/office/drawing/2014/main" id="{9E56B08A-C39E-F7ED-4EFA-56C37D134144}"/>
              </a:ext>
            </a:extLst>
          </p:cNvPr>
          <p:cNvSpPr>
            <a:spLocks noGrp="1"/>
          </p:cNvSpPr>
          <p:nvPr>
            <p:custDataLst>
              <p:tags r:id="rId11"/>
            </p:custDataLst>
          </p:nvPr>
        </p:nvSpPr>
        <p:spPr bwMode="gray">
          <a:xfrm>
            <a:off x="4322763" y="5013325"/>
            <a:ext cx="263525" cy="182563"/>
          </a:xfrm>
          <a:prstGeom prst="rect">
            <a:avLst/>
          </a:prstGeom>
          <a:solidFill>
            <a:srgbClr val="5DA7E2"/>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1A7EBAE-7869-415C-AF34-6F82C3BD16B4}" type="datetime'''''''''''''''''1''''''''%'''''''''''''''''''''''''''''''''">
              <a:rPr lang="en-US" altLang="en-US" sz="1200" smtClean="0">
                <a:cs typeface="+mn-cs"/>
              </a:rPr>
              <a:pPr lvl="0" algn="ctr">
                <a:spcBef>
                  <a:spcPct val="0"/>
                </a:spcBef>
                <a:spcAft>
                  <a:spcPct val="0"/>
                </a:spcAft>
              </a:pPr>
              <a:t>1%</a:t>
            </a:fld>
            <a:endParaRPr lang="en-US" sz="1200">
              <a:cs typeface="+mn-cs"/>
            </a:endParaRPr>
          </a:p>
        </p:txBody>
      </p:sp>
      <p:sp>
        <p:nvSpPr>
          <p:cNvPr id="73" name="Text Placeholder 4">
            <a:extLst>
              <a:ext uri="{FF2B5EF4-FFF2-40B4-BE49-F238E27FC236}">
                <a16:creationId xmlns:a16="http://schemas.microsoft.com/office/drawing/2014/main" id="{DA3E7B34-7BDB-244E-1366-EF915640931E}"/>
              </a:ext>
            </a:extLst>
          </p:cNvPr>
          <p:cNvSpPr>
            <a:spLocks noGrp="1"/>
          </p:cNvSpPr>
          <p:nvPr>
            <p:custDataLst>
              <p:tags r:id="rId12"/>
            </p:custDataLst>
          </p:nvPr>
        </p:nvSpPr>
        <p:spPr bwMode="gray">
          <a:xfrm>
            <a:off x="3492500" y="5118100"/>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B0124D4-1949-4334-A6F0-471D60F32903}" type="datetime'''''''''''6''''''''%'''''''''''''''''''''''''''''''">
              <a:rPr lang="en-US" altLang="en-US" sz="1200" smtClean="0">
                <a:solidFill>
                  <a:schemeClr val="tx2"/>
                </a:solidFill>
                <a:cs typeface="+mn-cs"/>
              </a:rPr>
              <a:pPr lvl="0" algn="ctr">
                <a:spcBef>
                  <a:spcPct val="0"/>
                </a:spcBef>
                <a:spcAft>
                  <a:spcPct val="0"/>
                </a:spcAft>
              </a:pPr>
              <a:t>6%</a:t>
            </a:fld>
            <a:endParaRPr lang="en-US" sz="1200">
              <a:solidFill>
                <a:schemeClr val="tx2"/>
              </a:solidFill>
              <a:cs typeface="+mn-cs"/>
            </a:endParaRPr>
          </a:p>
        </p:txBody>
      </p:sp>
      <p:sp>
        <p:nvSpPr>
          <p:cNvPr id="10" name="Text Placeholder 4">
            <a:extLst>
              <a:ext uri="{FF2B5EF4-FFF2-40B4-BE49-F238E27FC236}">
                <a16:creationId xmlns:a16="http://schemas.microsoft.com/office/drawing/2014/main" id="{2F4B36B9-9BE4-F03C-A102-BB0F3790FE99}"/>
              </a:ext>
            </a:extLst>
          </p:cNvPr>
          <p:cNvSpPr>
            <a:spLocks noGrp="1"/>
          </p:cNvSpPr>
          <p:nvPr>
            <p:custDataLst>
              <p:tags r:id="rId13"/>
            </p:custDataLst>
          </p:nvPr>
        </p:nvSpPr>
        <p:spPr bwMode="auto">
          <a:xfrm>
            <a:off x="3125789" y="5414963"/>
            <a:ext cx="1827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E9C4C23-68CA-48C8-94E0-582323A87963}" type="datetime'''N''''i''n''e''-m''o''''nth b''a''t''ch ''''c''''a''''dence'">
              <a:rPr lang="en-US" altLang="en-US" sz="1200" smtClean="0">
                <a:cs typeface="+mn-cs"/>
              </a:rPr>
              <a:pPr lvl="0" algn="ctr">
                <a:spcBef>
                  <a:spcPct val="0"/>
                </a:spcBef>
                <a:spcAft>
                  <a:spcPct val="0"/>
                </a:spcAft>
              </a:pPr>
              <a:t>Nine-month batch cadence</a:t>
            </a:fld>
            <a:endParaRPr lang="en-US" sz="1200">
              <a:cs typeface="+mn-cs"/>
            </a:endParaRPr>
          </a:p>
        </p:txBody>
      </p:sp>
      <p:sp>
        <p:nvSpPr>
          <p:cNvPr id="74" name="Text Placeholder 4">
            <a:extLst>
              <a:ext uri="{FF2B5EF4-FFF2-40B4-BE49-F238E27FC236}">
                <a16:creationId xmlns:a16="http://schemas.microsoft.com/office/drawing/2014/main" id="{EC2507D0-E3D2-9A6D-6A22-1E73C5EB8CC7}"/>
              </a:ext>
            </a:extLst>
          </p:cNvPr>
          <p:cNvSpPr>
            <a:spLocks noGrp="1"/>
          </p:cNvSpPr>
          <p:nvPr>
            <p:custDataLst>
              <p:tags r:id="rId14"/>
            </p:custDataLst>
          </p:nvPr>
        </p:nvSpPr>
        <p:spPr bwMode="gray">
          <a:xfrm>
            <a:off x="6645275" y="5138738"/>
            <a:ext cx="263525" cy="182563"/>
          </a:xfrm>
          <a:prstGeom prst="rect">
            <a:avLst/>
          </a:prstGeom>
          <a:solidFill>
            <a:schemeClr val="accent6"/>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CBCDF1C-D706-4888-9A83-BB62EA8532EE}" type="datetime'''''''''''''''''''''''''''''1''''''''%'''''''''">
              <a:rPr lang="en-US" altLang="en-US" sz="1200" smtClean="0">
                <a:solidFill>
                  <a:schemeClr val="tx2"/>
                </a:solidFill>
                <a:cs typeface="+mn-cs"/>
              </a:rPr>
              <a:pPr lvl="0" algn="ctr">
                <a:spcBef>
                  <a:spcPct val="0"/>
                </a:spcBef>
                <a:spcAft>
                  <a:spcPct val="0"/>
                </a:spcAft>
              </a:pPr>
              <a:t>1%</a:t>
            </a:fld>
            <a:endParaRPr lang="en-US" sz="1200">
              <a:solidFill>
                <a:schemeClr val="tx2"/>
              </a:solidFill>
              <a:cs typeface="+mn-cs"/>
            </a:endParaRPr>
          </a:p>
        </p:txBody>
      </p:sp>
      <p:sp>
        <p:nvSpPr>
          <p:cNvPr id="75" name="Text Placeholder 4">
            <a:extLst>
              <a:ext uri="{FF2B5EF4-FFF2-40B4-BE49-F238E27FC236}">
                <a16:creationId xmlns:a16="http://schemas.microsoft.com/office/drawing/2014/main" id="{B0469B7B-9B9E-ACEC-131E-E83FD701EA5A}"/>
              </a:ext>
            </a:extLst>
          </p:cNvPr>
          <p:cNvSpPr>
            <a:spLocks noGrp="1"/>
          </p:cNvSpPr>
          <p:nvPr>
            <p:custDataLst>
              <p:tags r:id="rId15"/>
            </p:custDataLst>
          </p:nvPr>
        </p:nvSpPr>
        <p:spPr bwMode="gray">
          <a:xfrm>
            <a:off x="5815013" y="5181600"/>
            <a:ext cx="263525" cy="182563"/>
          </a:xfrm>
          <a:prstGeom prst="rect">
            <a:avLst/>
          </a:prstGeom>
          <a:solidFill>
            <a:srgbClr val="5DA7E2"/>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DAD09ECA-A6F9-4B93-8A72-74E3D3BCB23D}" type="datetime'''''''''''''''''''''''''''''''''''1''%'''''">
              <a:rPr lang="en-US" altLang="en-US" sz="1200" smtClean="0">
                <a:cs typeface="+mn-cs"/>
              </a:rPr>
              <a:pPr lvl="0" algn="ctr">
                <a:spcBef>
                  <a:spcPct val="0"/>
                </a:spcBef>
                <a:spcAft>
                  <a:spcPct val="0"/>
                </a:spcAft>
              </a:pPr>
              <a:t>1%</a:t>
            </a:fld>
            <a:endParaRPr lang="en-US" sz="1200">
              <a:cs typeface="+mn-cs"/>
            </a:endParaRPr>
          </a:p>
        </p:txBody>
      </p:sp>
      <p:sp>
        <p:nvSpPr>
          <p:cNvPr id="13" name="Text Placeholder 4">
            <a:extLst>
              <a:ext uri="{FF2B5EF4-FFF2-40B4-BE49-F238E27FC236}">
                <a16:creationId xmlns:a16="http://schemas.microsoft.com/office/drawing/2014/main" id="{2990CE11-F6E0-A7C3-BFC4-3F82978A65DC}"/>
              </a:ext>
            </a:extLst>
          </p:cNvPr>
          <p:cNvSpPr>
            <a:spLocks noGrp="1"/>
          </p:cNvSpPr>
          <p:nvPr>
            <p:custDataLst>
              <p:tags r:id="rId16"/>
            </p:custDataLst>
          </p:nvPr>
        </p:nvSpPr>
        <p:spPr bwMode="auto">
          <a:xfrm>
            <a:off x="5603876" y="5414963"/>
            <a:ext cx="1514475"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8B16374-3010-4697-8B39-87AB127A45DC}" type="datetime'A''nnu''''al ''b''at''ch'' cadenc''''''e (e''very 12 months)'">
              <a:rPr lang="en-US" altLang="en-US" sz="1200" smtClean="0">
                <a:cs typeface="+mn-cs"/>
              </a:rPr>
              <a:pPr lvl="0" algn="ctr">
                <a:spcBef>
                  <a:spcPct val="0"/>
                </a:spcBef>
                <a:spcAft>
                  <a:spcPct val="0"/>
                </a:spcAft>
              </a:pPr>
              <a:t>Annual batch cadence (every 12 months)</a:t>
            </a:fld>
            <a:endParaRPr lang="en-US" sz="1200">
              <a:cs typeface="+mn-cs"/>
            </a:endParaRPr>
          </a:p>
        </p:txBody>
      </p:sp>
      <p:sp>
        <p:nvSpPr>
          <p:cNvPr id="11" name="Text Placeholder 4">
            <a:extLst>
              <a:ext uri="{FF2B5EF4-FFF2-40B4-BE49-F238E27FC236}">
                <a16:creationId xmlns:a16="http://schemas.microsoft.com/office/drawing/2014/main" id="{077E3E52-FBCB-5C0D-AEB5-90542E46A6BA}"/>
              </a:ext>
            </a:extLst>
          </p:cNvPr>
          <p:cNvSpPr>
            <a:spLocks noGrp="1"/>
          </p:cNvSpPr>
          <p:nvPr>
            <p:custDataLst>
              <p:tags r:id="rId17"/>
            </p:custDataLst>
          </p:nvPr>
        </p:nvSpPr>
        <p:spPr bwMode="gray">
          <a:xfrm>
            <a:off x="1541463" y="238442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CC9288C-8044-46EB-82B0-D1D93DA0916C}" type="datetime'''''''''''''''''''''''''''''''''''''''89''''''''''''%'''''">
              <a:rPr lang="en-US" altLang="en-US" sz="1200" b="1" smtClean="0">
                <a:cs typeface="+mn-cs"/>
              </a:rPr>
              <a:pPr lvl="0" algn="ctr">
                <a:spcBef>
                  <a:spcPct val="0"/>
                </a:spcBef>
                <a:spcAft>
                  <a:spcPct val="0"/>
                </a:spcAft>
              </a:pPr>
              <a:t>89%</a:t>
            </a:fld>
            <a:endParaRPr lang="en-US" sz="1200" b="1">
              <a:cs typeface="+mn-cs"/>
            </a:endParaRPr>
          </a:p>
        </p:txBody>
      </p:sp>
      <p:sp>
        <p:nvSpPr>
          <p:cNvPr id="12" name="Text Placeholder 4">
            <a:extLst>
              <a:ext uri="{FF2B5EF4-FFF2-40B4-BE49-F238E27FC236}">
                <a16:creationId xmlns:a16="http://schemas.microsoft.com/office/drawing/2014/main" id="{E824C614-2B64-4836-7B88-8F0745431C35}"/>
              </a:ext>
            </a:extLst>
          </p:cNvPr>
          <p:cNvSpPr>
            <a:spLocks noGrp="1"/>
          </p:cNvSpPr>
          <p:nvPr>
            <p:custDataLst>
              <p:tags r:id="rId18"/>
            </p:custDataLst>
          </p:nvPr>
        </p:nvSpPr>
        <p:spPr bwMode="gray">
          <a:xfrm>
            <a:off x="3906838" y="4789488"/>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3AABD39-FC93-4A39-AE78-C6830EDA9149}" type="datetime'''''''''''''''''''''''''''''''''''''''''8''''''''%'''''''''''">
              <a:rPr lang="en-US" altLang="en-US" sz="1200" b="1" smtClean="0">
                <a:cs typeface="+mn-cs"/>
              </a:rPr>
              <a:pPr lvl="0" algn="ctr">
                <a:spcBef>
                  <a:spcPct val="0"/>
                </a:spcBef>
                <a:spcAft>
                  <a:spcPct val="0"/>
                </a:spcAft>
              </a:pPr>
              <a:t>8%</a:t>
            </a:fld>
            <a:endParaRPr lang="en-US" sz="1200" b="1">
              <a:cs typeface="+mn-cs"/>
            </a:endParaRPr>
          </a:p>
        </p:txBody>
      </p:sp>
      <p:sp>
        <p:nvSpPr>
          <p:cNvPr id="14" name="Text Placeholder 4">
            <a:extLst>
              <a:ext uri="{FF2B5EF4-FFF2-40B4-BE49-F238E27FC236}">
                <a16:creationId xmlns:a16="http://schemas.microsoft.com/office/drawing/2014/main" id="{2387FE31-5930-ED10-1F61-0AF6AE095381}"/>
              </a:ext>
            </a:extLst>
          </p:cNvPr>
          <p:cNvSpPr>
            <a:spLocks noGrp="1"/>
          </p:cNvSpPr>
          <p:nvPr>
            <p:custDataLst>
              <p:tags r:id="rId19"/>
            </p:custDataLst>
          </p:nvPr>
        </p:nvSpPr>
        <p:spPr bwMode="gray">
          <a:xfrm>
            <a:off x="6229350" y="4956175"/>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F7E92DE-F488-4842-AAA2-274076DBD9FD}" type="datetime'''3''''''''''''''''''''''''''%'''''''''''''''''">
              <a:rPr lang="en-US" altLang="en-US" sz="1200" b="1" smtClean="0">
                <a:cs typeface="+mn-cs"/>
              </a:rPr>
              <a:pPr lvl="0" algn="ctr">
                <a:spcBef>
                  <a:spcPct val="0"/>
                </a:spcBef>
                <a:spcAft>
                  <a:spcPct val="0"/>
                </a:spcAft>
              </a:pPr>
              <a:t>3%</a:t>
            </a:fld>
            <a:endParaRPr lang="en-US" sz="1200" b="1">
              <a:cs typeface="+mn-cs"/>
            </a:endParaRPr>
          </a:p>
        </p:txBody>
      </p:sp>
      <p:sp>
        <p:nvSpPr>
          <p:cNvPr id="56" name="Rectangle 55">
            <a:extLst>
              <a:ext uri="{FF2B5EF4-FFF2-40B4-BE49-F238E27FC236}">
                <a16:creationId xmlns:a16="http://schemas.microsoft.com/office/drawing/2014/main" id="{C2125877-4B15-4EFE-429E-871C93C1FC05}"/>
              </a:ext>
            </a:extLst>
          </p:cNvPr>
          <p:cNvSpPr/>
          <p:nvPr>
            <p:custDataLst>
              <p:tags r:id="rId20"/>
            </p:custDataLst>
          </p:nvPr>
        </p:nvSpPr>
        <p:spPr bwMode="auto">
          <a:xfrm>
            <a:off x="614363" y="1997075"/>
            <a:ext cx="165100" cy="165100"/>
          </a:xfrm>
          <a:prstGeom prst="rect">
            <a:avLst/>
          </a:prstGeom>
          <a:solidFill>
            <a:schemeClr val="accent6"/>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57" name="Rectangle 56">
            <a:extLst>
              <a:ext uri="{FF2B5EF4-FFF2-40B4-BE49-F238E27FC236}">
                <a16:creationId xmlns:a16="http://schemas.microsoft.com/office/drawing/2014/main" id="{9942824E-C3C8-9C68-C4AF-510ED9DF45D1}"/>
              </a:ext>
            </a:extLst>
          </p:cNvPr>
          <p:cNvSpPr/>
          <p:nvPr>
            <p:custDataLst>
              <p:tags r:id="rId21"/>
            </p:custDataLst>
          </p:nvPr>
        </p:nvSpPr>
        <p:spPr bwMode="auto">
          <a:xfrm>
            <a:off x="1516063" y="1997075"/>
            <a:ext cx="165100" cy="165100"/>
          </a:xfrm>
          <a:prstGeom prst="rect">
            <a:avLst/>
          </a:prstGeom>
          <a:solidFill>
            <a:srgbClr val="5DA7E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70" name="Rectangle 69">
            <a:extLst>
              <a:ext uri="{FF2B5EF4-FFF2-40B4-BE49-F238E27FC236}">
                <a16:creationId xmlns:a16="http://schemas.microsoft.com/office/drawing/2014/main" id="{6664A049-9880-7EB0-941B-1DE468DCE380}"/>
              </a:ext>
            </a:extLst>
          </p:cNvPr>
          <p:cNvSpPr/>
          <p:nvPr>
            <p:custDataLst>
              <p:tags r:id="rId22"/>
            </p:custDataLst>
          </p:nvPr>
        </p:nvSpPr>
        <p:spPr bwMode="auto">
          <a:xfrm>
            <a:off x="2740025" y="1997075"/>
            <a:ext cx="165100" cy="165100"/>
          </a:xfrm>
          <a:prstGeom prst="rect">
            <a:avLst/>
          </a:prstGeom>
          <a:solidFill>
            <a:srgbClr val="061F79"/>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47" name="Text Placeholder 4">
            <a:extLst>
              <a:ext uri="{FF2B5EF4-FFF2-40B4-BE49-F238E27FC236}">
                <a16:creationId xmlns:a16="http://schemas.microsoft.com/office/drawing/2014/main" id="{F9C3A7D3-D208-BC29-D816-A89CD5B5A393}"/>
              </a:ext>
            </a:extLst>
          </p:cNvPr>
          <p:cNvSpPr>
            <a:spLocks noGrp="1"/>
          </p:cNvSpPr>
          <p:nvPr>
            <p:custDataLst>
              <p:tags r:id="rId23"/>
            </p:custDataLst>
          </p:nvPr>
        </p:nvSpPr>
        <p:spPr bwMode="auto">
          <a:xfrm>
            <a:off x="830262" y="1995488"/>
            <a:ext cx="584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06E95BE-08D4-4C18-8658-D391A18A498D}" type="datetime'''T''(''''''''D)''S''''''''''''''P''''''''''''''s'''''''''">
              <a:rPr lang="en-US" altLang="en-US" sz="1200" smtClean="0">
                <a:cs typeface="+mn-cs"/>
              </a:rPr>
              <a:pPr lvl="0">
                <a:spcBef>
                  <a:spcPct val="0"/>
                </a:spcBef>
                <a:spcAft>
                  <a:spcPct val="0"/>
                </a:spcAft>
              </a:pPr>
              <a:t>T(D)SPs</a:t>
            </a:fld>
            <a:endParaRPr lang="en-US" sz="1200">
              <a:cs typeface="+mn-cs"/>
            </a:endParaRPr>
          </a:p>
        </p:txBody>
      </p:sp>
      <p:sp>
        <p:nvSpPr>
          <p:cNvPr id="49" name="Text Placeholder 4">
            <a:extLst>
              <a:ext uri="{FF2B5EF4-FFF2-40B4-BE49-F238E27FC236}">
                <a16:creationId xmlns:a16="http://schemas.microsoft.com/office/drawing/2014/main" id="{B0C3C709-8D74-AB5E-3F53-3BC818309F2C}"/>
              </a:ext>
            </a:extLst>
          </p:cNvPr>
          <p:cNvSpPr>
            <a:spLocks noGrp="1"/>
          </p:cNvSpPr>
          <p:nvPr>
            <p:custDataLst>
              <p:tags r:id="rId24"/>
            </p:custDataLst>
          </p:nvPr>
        </p:nvSpPr>
        <p:spPr bwMode="auto">
          <a:xfrm>
            <a:off x="1731963" y="1995488"/>
            <a:ext cx="9064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F63227F6-10FF-4CB9-A82D-4AA47E6AB295}" type="datetime'''''LL'' cu''''''''''''''''s''t''''om''''''''''''e''''''rs'''">
              <a:rPr lang="en-US" altLang="en-US" sz="1200" smtClean="0">
                <a:cs typeface="+mn-cs"/>
              </a:rPr>
              <a:pPr lvl="0">
                <a:spcBef>
                  <a:spcPct val="0"/>
                </a:spcBef>
                <a:spcAft>
                  <a:spcPct val="0"/>
                </a:spcAft>
              </a:pPr>
              <a:t>LL customers</a:t>
            </a:fld>
            <a:endParaRPr lang="en-US" sz="1200">
              <a:cs typeface="+mn-cs"/>
            </a:endParaRPr>
          </a:p>
        </p:txBody>
      </p:sp>
      <p:sp>
        <p:nvSpPr>
          <p:cNvPr id="67" name="Text Placeholder 4">
            <a:extLst>
              <a:ext uri="{FF2B5EF4-FFF2-40B4-BE49-F238E27FC236}">
                <a16:creationId xmlns:a16="http://schemas.microsoft.com/office/drawing/2014/main" id="{029A13CE-07B1-1AD7-858F-1D5A62911F99}"/>
              </a:ext>
            </a:extLst>
          </p:cNvPr>
          <p:cNvSpPr>
            <a:spLocks noGrp="1"/>
          </p:cNvSpPr>
          <p:nvPr>
            <p:custDataLst>
              <p:tags r:id="rId25"/>
            </p:custDataLst>
          </p:nvPr>
        </p:nvSpPr>
        <p:spPr bwMode="auto">
          <a:xfrm>
            <a:off x="2955925" y="1995488"/>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33F09B7-6D3F-42FE-99AA-A9A3A46B3910}" type="datetime'''''''O''th''''''''''''''''''''e''''''''r'''''''''''''''''''">
              <a:rPr lang="en-US" altLang="en-US" sz="1200" smtClean="0">
                <a:cs typeface="+mn-cs"/>
              </a:rPr>
              <a:pPr lvl="0">
                <a:spcBef>
                  <a:spcPct val="0"/>
                </a:spcBef>
                <a:spcAft>
                  <a:spcPct val="0"/>
                </a:spcAft>
              </a:pPr>
              <a:t>Other</a:t>
            </a:fld>
            <a:endParaRPr lang="en-US" sz="1200">
              <a:cs typeface="+mn-cs"/>
            </a:endParaRPr>
          </a:p>
        </p:txBody>
      </p:sp>
      <p:sp>
        <p:nvSpPr>
          <p:cNvPr id="16" name="4. Footnote">
            <a:extLst>
              <a:ext uri="{FF2B5EF4-FFF2-40B4-BE49-F238E27FC236}">
                <a16:creationId xmlns:a16="http://schemas.microsoft.com/office/drawing/2014/main" id="{2AE8F8DF-D575-2E29-DF26-6BC93886A5CB}"/>
              </a:ext>
            </a:extLst>
          </p:cNvPr>
          <p:cNvSpPr txBox="1"/>
          <p:nvPr>
            <p:custDataLst>
              <p:tags r:id="rId26"/>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N=72 (16 T(D)SPs, 42 LLC, 14 Other)</a:t>
            </a:r>
          </a:p>
        </p:txBody>
      </p:sp>
      <p:sp>
        <p:nvSpPr>
          <p:cNvPr id="21" name="TextBox 20">
            <a:extLst>
              <a:ext uri="{FF2B5EF4-FFF2-40B4-BE49-F238E27FC236}">
                <a16:creationId xmlns:a16="http://schemas.microsoft.com/office/drawing/2014/main" id="{2A8148EE-93C5-96AE-3CE6-ECA76DE727C2}"/>
              </a:ext>
            </a:extLst>
          </p:cNvPr>
          <p:cNvSpPr txBox="1"/>
          <p:nvPr>
            <p:custDataLst>
              <p:tags r:id="rId27"/>
            </p:custDataLst>
          </p:nvPr>
        </p:nvSpPr>
        <p:spPr>
          <a:xfrm>
            <a:off x="2150742" y="6532059"/>
            <a:ext cx="438938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ERCOT Large Load Interconnection (LLI) Batch Study Process Stakeholder Survey</a:t>
            </a:r>
          </a:p>
        </p:txBody>
      </p:sp>
      <p:sp>
        <p:nvSpPr>
          <p:cNvPr id="36" name="TextBox 35">
            <a:extLst>
              <a:ext uri="{FF2B5EF4-FFF2-40B4-BE49-F238E27FC236}">
                <a16:creationId xmlns:a16="http://schemas.microsoft.com/office/drawing/2014/main" id="{B5E33C16-B9C2-07F7-174C-844488D1B19A}"/>
              </a:ext>
            </a:extLst>
          </p:cNvPr>
          <p:cNvSpPr txBox="1">
            <a:spLocks/>
          </p:cNvSpPr>
          <p:nvPr/>
        </p:nvSpPr>
        <p:spPr>
          <a:xfrm>
            <a:off x="554735" y="1327877"/>
            <a:ext cx="6967727"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a:t>“How frequently should batch studies be run (after Batch Zero)?”</a:t>
            </a:r>
            <a:r>
              <a:rPr lang="en-US" sz="1400" i="1"/>
              <a:t> (% of overall respondents)</a:t>
            </a:r>
          </a:p>
        </p:txBody>
      </p:sp>
    </p:spTree>
    <p:extLst>
      <p:ext uri="{BB962C8B-B14F-4D97-AF65-F5344CB8AC3E}">
        <p14:creationId xmlns:p14="http://schemas.microsoft.com/office/powerpoint/2010/main" val="37528677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10A59-3BA0-FF4B-B494-8C11DF7DB60C}"/>
            </a:ext>
          </a:extLst>
        </p:cNvPr>
        <p:cNvGrpSpPr/>
        <p:nvPr/>
      </p:nvGrpSpPr>
      <p:grpSpPr>
        <a:xfrm>
          <a:off x="0" y="0"/>
          <a:ext cx="0" cy="0"/>
          <a:chOff x="0" y="0"/>
          <a:chExt cx="0" cy="0"/>
        </a:xfrm>
      </p:grpSpPr>
      <p:graphicFrame>
        <p:nvGraphicFramePr>
          <p:cNvPr id="22" name="Object 2" hidden="1">
            <a:extLst>
              <a:ext uri="{FF2B5EF4-FFF2-40B4-BE49-F238E27FC236}">
                <a16:creationId xmlns:a16="http://schemas.microsoft.com/office/drawing/2014/main" id="{8BF6A6DA-1134-4A15-19C0-CE69403BEE9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4" imgW="404" imgH="405" progId="TCLayout.ActiveDocument.1">
                  <p:embed/>
                </p:oleObj>
              </mc:Choice>
              <mc:Fallback>
                <p:oleObj name="think-cell Slide" r:id="rId24" imgW="404" imgH="405" progId="TCLayout.ActiveDocument.1">
                  <p:embed/>
                  <p:pic>
                    <p:nvPicPr>
                      <p:cNvPr id="22" name="Object 2" hidden="1">
                        <a:extLst>
                          <a:ext uri="{FF2B5EF4-FFF2-40B4-BE49-F238E27FC236}">
                            <a16:creationId xmlns:a16="http://schemas.microsoft.com/office/drawing/2014/main" id="{8BF6A6DA-1134-4A15-19C0-CE69403BEE97}"/>
                          </a:ext>
                        </a:extLst>
                      </p:cNvPr>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B8754A25-1479-DE4E-CB40-75A1564D990C}"/>
              </a:ext>
            </a:extLst>
          </p:cNvPr>
          <p:cNvSpPr>
            <a:spLocks noGrp="1"/>
          </p:cNvSpPr>
          <p:nvPr>
            <p:ph type="title"/>
            <p:custDataLst>
              <p:tags r:id="rId2"/>
            </p:custDataLst>
          </p:nvPr>
        </p:nvSpPr>
        <p:spPr>
          <a:xfrm>
            <a:off x="554736" y="172212"/>
            <a:ext cx="6967728" cy="731520"/>
          </a:xfrm>
        </p:spPr>
        <p:txBody>
          <a:bodyPr vert="horz"/>
          <a:lstStyle/>
          <a:p>
            <a:r>
              <a:rPr lang="en-US"/>
              <a:t>Batch study: Generation methodology</a:t>
            </a:r>
          </a:p>
        </p:txBody>
      </p:sp>
      <p:sp>
        <p:nvSpPr>
          <p:cNvPr id="5" name="TextBox 4">
            <a:extLst>
              <a:ext uri="{FF2B5EF4-FFF2-40B4-BE49-F238E27FC236}">
                <a16:creationId xmlns:a16="http://schemas.microsoft.com/office/drawing/2014/main" id="{6327610F-DDF9-1D0C-7ECA-8DC2A171C199}"/>
              </a:ext>
            </a:extLst>
          </p:cNvPr>
          <p:cNvSpPr txBox="1">
            <a:spLocks/>
          </p:cNvSpPr>
          <p:nvPr/>
        </p:nvSpPr>
        <p:spPr>
          <a:xfrm>
            <a:off x="554735" y="1112433"/>
            <a:ext cx="6967727"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a:t>“Do you agree with ERCOT’s proposal laid out in the ERCOT Large Load Batch Study Workshop to use the “PGRR127” methodology if there is not sufficient generation in the cases to serve the modeled load level?”</a:t>
            </a:r>
            <a:r>
              <a:rPr lang="en-US" sz="1400" i="1"/>
              <a:t> (% of overall respondents)</a:t>
            </a:r>
          </a:p>
        </p:txBody>
      </p:sp>
      <p:cxnSp>
        <p:nvCxnSpPr>
          <p:cNvPr id="6" name="LineBasicStrong 6">
            <a:extLst>
              <a:ext uri="{FF2B5EF4-FFF2-40B4-BE49-F238E27FC236}">
                <a16:creationId xmlns:a16="http://schemas.microsoft.com/office/drawing/2014/main" id="{6A089B24-DBC8-7C93-27C4-76F8EFBF4BFC}"/>
              </a:ext>
            </a:extLst>
          </p:cNvPr>
          <p:cNvCxnSpPr>
            <a:cxnSpLocks/>
          </p:cNvCxnSpPr>
          <p:nvPr>
            <p:custDataLst>
              <p:tags r:id="rId3"/>
            </p:custDataLst>
          </p:nvPr>
        </p:nvCxnSpPr>
        <p:spPr>
          <a:xfrm>
            <a:off x="554735" y="1826095"/>
            <a:ext cx="696772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D584669-E51F-6551-2B6D-DCA7971DCD0B}"/>
              </a:ext>
            </a:extLst>
          </p:cNvPr>
          <p:cNvSpPr txBox="1">
            <a:spLocks/>
          </p:cNvSpPr>
          <p:nvPr/>
        </p:nvSpPr>
        <p:spPr>
          <a:xfrm>
            <a:off x="8054871" y="1543320"/>
            <a:ext cx="380150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Commentary</a:t>
            </a:r>
            <a:endParaRPr lang="en-US" sz="1400"/>
          </a:p>
        </p:txBody>
      </p:sp>
      <p:cxnSp>
        <p:nvCxnSpPr>
          <p:cNvPr id="9" name="LineBasicStrong 6">
            <a:extLst>
              <a:ext uri="{FF2B5EF4-FFF2-40B4-BE49-F238E27FC236}">
                <a16:creationId xmlns:a16="http://schemas.microsoft.com/office/drawing/2014/main" id="{131228E8-247F-E3F6-F8FA-7E174608544E}"/>
              </a:ext>
            </a:extLst>
          </p:cNvPr>
          <p:cNvCxnSpPr>
            <a:cxnSpLocks/>
          </p:cNvCxnSpPr>
          <p:nvPr>
            <p:custDataLst>
              <p:tags r:id="rId4"/>
            </p:custDataLst>
          </p:nvPr>
        </p:nvCxnSpPr>
        <p:spPr>
          <a:xfrm>
            <a:off x="8054870" y="1826095"/>
            <a:ext cx="380150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BDBF8AEF-1591-A8AB-0364-AB07191085ED}"/>
              </a:ext>
            </a:extLst>
          </p:cNvPr>
          <p:cNvSpPr txBox="1">
            <a:spLocks/>
          </p:cNvSpPr>
          <p:nvPr/>
        </p:nvSpPr>
        <p:spPr>
          <a:xfrm>
            <a:off x="8054871" y="1992154"/>
            <a:ext cx="3801508" cy="444737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a:t>Strong majority of respondents (89%) agree with ERCOT’s proposal to apply the PGRR127 methodology when available generation is insufficient to serve the modeled load level</a:t>
            </a:r>
            <a:r>
              <a:rPr lang="en-US" sz="1200"/>
              <a:t>; a small minority favor applying an alternative methodology (11%)</a:t>
            </a:r>
          </a:p>
          <a:p>
            <a:pPr marL="285750" indent="-285750">
              <a:buFont typeface="Arial" panose="020B0604020202020204" pitchFamily="34" charset="0"/>
              <a:buChar char="•"/>
            </a:pPr>
            <a:r>
              <a:rPr lang="en-US" sz="1200" b="1"/>
              <a:t>Overall stakeholder alignment</a:t>
            </a:r>
            <a:r>
              <a:rPr lang="en-US" sz="1200"/>
              <a:t>:</a:t>
            </a:r>
          </a:p>
          <a:p>
            <a:pPr marL="514350" lvl="1" indent="-285750">
              <a:buFont typeface="Arial" panose="020B0604020202020204" pitchFamily="34" charset="0"/>
              <a:buChar char="-"/>
            </a:pPr>
            <a:r>
              <a:rPr lang="en-US" sz="1200"/>
              <a:t>“T(D)SPs”, “Large Load customers”, and “Other” stakeholders each show strong support for using the PGRR127 methodology</a:t>
            </a:r>
          </a:p>
          <a:p>
            <a:pPr marL="285750" indent="-285750">
              <a:buFont typeface="Arial" panose="020B0604020202020204" pitchFamily="34" charset="0"/>
              <a:buChar char="•"/>
            </a:pPr>
            <a:r>
              <a:rPr lang="en-US" sz="1200" b="1"/>
              <a:t>Supporters of alternative methodology express caution about relying solely on PGRR127 assumptions for generation shortfalls, </a:t>
            </a:r>
            <a:r>
              <a:rPr lang="en-US" sz="1200"/>
              <a:t>emphasizing the need to:</a:t>
            </a:r>
          </a:p>
          <a:p>
            <a:pPr marL="514350" lvl="1" indent="-285750">
              <a:buFont typeface="Arial" panose="020B0604020202020204" pitchFamily="34" charset="0"/>
              <a:buChar char="-"/>
            </a:pPr>
            <a:r>
              <a:rPr lang="en-US" sz="1200"/>
              <a:t>Better reflect committed and co-located generation</a:t>
            </a:r>
          </a:p>
          <a:p>
            <a:pPr marL="514350" lvl="1" indent="-285750">
              <a:buFont typeface="Arial" panose="020B0604020202020204" pitchFamily="34" charset="0"/>
              <a:buChar char="-"/>
            </a:pPr>
            <a:r>
              <a:rPr lang="en-US" sz="1200"/>
              <a:t>Phase or allocate load based on demonstrated readiness</a:t>
            </a:r>
          </a:p>
          <a:p>
            <a:pPr marL="514350" lvl="1" indent="-285750">
              <a:buFont typeface="Arial" panose="020B0604020202020204" pitchFamily="34" charset="0"/>
              <a:buChar char="-"/>
            </a:pPr>
            <a:r>
              <a:rPr lang="en-US" sz="1200"/>
              <a:t>Avoid masking real system constraints while allowing market-driven generation to respond over time</a:t>
            </a:r>
          </a:p>
          <a:p>
            <a:pPr marL="285750" indent="-285750">
              <a:buFont typeface="Arial" panose="020B0604020202020204" pitchFamily="34" charset="0"/>
              <a:buChar char="-"/>
            </a:pPr>
            <a:endParaRPr lang="en-US" sz="1200" b="1"/>
          </a:p>
        </p:txBody>
      </p:sp>
      <p:graphicFrame>
        <p:nvGraphicFramePr>
          <p:cNvPr id="14" name="Chart 13">
            <a:extLst>
              <a:ext uri="{FF2B5EF4-FFF2-40B4-BE49-F238E27FC236}">
                <a16:creationId xmlns:a16="http://schemas.microsoft.com/office/drawing/2014/main" id="{DE33DD8C-366D-7A6D-72A4-C2C7EB50B80D}"/>
              </a:ext>
            </a:extLst>
          </p:cNvPr>
          <p:cNvGraphicFramePr/>
          <p:nvPr>
            <p:custDataLst>
              <p:tags r:id="rId5"/>
            </p:custDataLst>
          </p:nvPr>
        </p:nvGraphicFramePr>
        <p:xfrm>
          <a:off x="471488" y="2509838"/>
          <a:ext cx="7134225" cy="2865437"/>
        </p:xfrm>
        <a:graphic>
          <a:graphicData uri="http://schemas.openxmlformats.org/drawingml/2006/chart">
            <c:chart xmlns:c="http://schemas.openxmlformats.org/drawingml/2006/chart" xmlns:r="http://schemas.openxmlformats.org/officeDocument/2006/relationships" r:id="rId26"/>
          </a:graphicData>
        </a:graphic>
      </p:graphicFrame>
      <p:sp>
        <p:nvSpPr>
          <p:cNvPr id="66" name="Text Placeholder 4">
            <a:extLst>
              <a:ext uri="{FF2B5EF4-FFF2-40B4-BE49-F238E27FC236}">
                <a16:creationId xmlns:a16="http://schemas.microsoft.com/office/drawing/2014/main" id="{2FBDA10A-910A-EC2E-1D1A-DAB8E25D124B}"/>
              </a:ext>
            </a:extLst>
          </p:cNvPr>
          <p:cNvSpPr>
            <a:spLocks noGrp="1"/>
          </p:cNvSpPr>
          <p:nvPr>
            <p:custDataLst>
              <p:tags r:id="rId6"/>
            </p:custDataLst>
          </p:nvPr>
        </p:nvSpPr>
        <p:spPr bwMode="gray">
          <a:xfrm>
            <a:off x="2122488" y="280828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4EC984C-E70F-4D94-9C62-AC588DDF7A42}" type="datetime'''''''''2''''''''''0''''%'''''''''''''">
              <a:rPr lang="en-US" altLang="en-US" sz="1200" smtClean="0">
                <a:solidFill>
                  <a:schemeClr val="tx2"/>
                </a:solidFill>
                <a:cs typeface="+mn-cs"/>
              </a:rPr>
              <a:pPr lvl="0" algn="ctr">
                <a:spcBef>
                  <a:spcPct val="0"/>
                </a:spcBef>
                <a:spcAft>
                  <a:spcPct val="0"/>
                </a:spcAft>
              </a:pPr>
              <a:t>20%</a:t>
            </a:fld>
            <a:endParaRPr lang="en-US" sz="1200">
              <a:solidFill>
                <a:schemeClr val="tx2"/>
              </a:solidFill>
              <a:cs typeface="+mn-cs"/>
            </a:endParaRPr>
          </a:p>
        </p:txBody>
      </p:sp>
      <p:sp>
        <p:nvSpPr>
          <p:cNvPr id="68" name="Text Placeholder 4">
            <a:extLst>
              <a:ext uri="{FF2B5EF4-FFF2-40B4-BE49-F238E27FC236}">
                <a16:creationId xmlns:a16="http://schemas.microsoft.com/office/drawing/2014/main" id="{8D557FB8-3DB7-2A08-37A0-6CE5280632BC}"/>
              </a:ext>
            </a:extLst>
          </p:cNvPr>
          <p:cNvSpPr>
            <a:spLocks noGrp="1"/>
          </p:cNvSpPr>
          <p:nvPr>
            <p:custDataLst>
              <p:tags r:id="rId7"/>
            </p:custDataLst>
          </p:nvPr>
        </p:nvSpPr>
        <p:spPr bwMode="gray">
          <a:xfrm>
            <a:off x="2122488" y="3871913"/>
            <a:ext cx="347663" cy="182563"/>
          </a:xfrm>
          <a:prstGeom prst="rect">
            <a:avLst/>
          </a:prstGeom>
          <a:noFill/>
          <a:ln>
            <a:noFill/>
          </a:ln>
          <a:effectLst/>
          <a:extLst>
            <a:ext uri="{909E8E84-426E-40DD-AFC4-6F175D3DCCD1}">
              <a14:hiddenFill xmlns:a14="http://schemas.microsoft.com/office/drawing/2010/main">
                <a:solidFill>
                  <a:srgbClr val="5DA7E2"/>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704175A-FFA2-4160-B23C-88AEC38C96E9}" type="datetime'''''''''''''''50''''''''''%'''''''''''''''''''''''''''''">
              <a:rPr lang="en-US" altLang="en-US" sz="1200" smtClean="0">
                <a:cs typeface="+mn-cs"/>
              </a:rPr>
              <a:pPr lvl="0" algn="ctr">
                <a:spcBef>
                  <a:spcPct val="0"/>
                </a:spcBef>
                <a:spcAft>
                  <a:spcPct val="0"/>
                </a:spcAft>
              </a:pPr>
              <a:t>50%</a:t>
            </a:fld>
            <a:endParaRPr lang="en-US" sz="1200">
              <a:cs typeface="+mn-cs"/>
            </a:endParaRPr>
          </a:p>
        </p:txBody>
      </p:sp>
      <p:sp>
        <p:nvSpPr>
          <p:cNvPr id="40" name="Text Placeholder 4">
            <a:extLst>
              <a:ext uri="{FF2B5EF4-FFF2-40B4-BE49-F238E27FC236}">
                <a16:creationId xmlns:a16="http://schemas.microsoft.com/office/drawing/2014/main" id="{A7D9A65E-4780-097F-208C-BF97871800DF}"/>
              </a:ext>
            </a:extLst>
          </p:cNvPr>
          <p:cNvSpPr>
            <a:spLocks noGrp="1"/>
          </p:cNvSpPr>
          <p:nvPr>
            <p:custDataLst>
              <p:tags r:id="rId8"/>
            </p:custDataLst>
          </p:nvPr>
        </p:nvSpPr>
        <p:spPr bwMode="gray">
          <a:xfrm>
            <a:off x="2122488" y="4914900"/>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D326571C-5700-40A0-953B-A6278234D8CB}" type="datetime'''''''''''''''''''''1''''9''''''%'">
              <a:rPr lang="en-US" altLang="en-US" sz="1200" smtClean="0">
                <a:solidFill>
                  <a:schemeClr val="tx2"/>
                </a:solidFill>
                <a:cs typeface="+mn-cs"/>
              </a:rPr>
              <a:pPr lvl="0" algn="ctr">
                <a:spcBef>
                  <a:spcPct val="0"/>
                </a:spcBef>
                <a:spcAft>
                  <a:spcPct val="0"/>
                </a:spcAft>
              </a:pPr>
              <a:t>19%</a:t>
            </a:fld>
            <a:endParaRPr lang="en-US" sz="1200">
              <a:solidFill>
                <a:schemeClr val="tx2"/>
              </a:solidFill>
              <a:cs typeface="+mn-cs"/>
            </a:endParaRPr>
          </a:p>
        </p:txBody>
      </p:sp>
      <p:sp>
        <p:nvSpPr>
          <p:cNvPr id="50" name="Text Placeholder 4">
            <a:extLst>
              <a:ext uri="{FF2B5EF4-FFF2-40B4-BE49-F238E27FC236}">
                <a16:creationId xmlns:a16="http://schemas.microsoft.com/office/drawing/2014/main" id="{716A9A7B-15CE-2D72-8FA9-06C3AA4BBCA1}"/>
              </a:ext>
            </a:extLst>
          </p:cNvPr>
          <p:cNvSpPr>
            <a:spLocks noGrp="1"/>
          </p:cNvSpPr>
          <p:nvPr>
            <p:custDataLst>
              <p:tags r:id="rId9"/>
            </p:custDataLst>
          </p:nvPr>
        </p:nvSpPr>
        <p:spPr bwMode="auto">
          <a:xfrm>
            <a:off x="966788" y="5343525"/>
            <a:ext cx="26590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3A019E7-D8D3-474B-B4A9-B94012C5C689}" type="datetime'Yes ''- ''a''pply the ''PG''RR1''''2''7 m''et''hod''o''logy'''">
              <a:rPr lang="en-US" altLang="en-US" sz="1200" smtClean="0">
                <a:cs typeface="+mn-cs"/>
              </a:rPr>
              <a:pPr lvl="0" algn="ctr">
                <a:spcBef>
                  <a:spcPct val="0"/>
                </a:spcBef>
                <a:spcAft>
                  <a:spcPct val="0"/>
                </a:spcAft>
              </a:pPr>
              <a:t>Yes - apply the PGRR127 methodology</a:t>
            </a:fld>
            <a:endParaRPr lang="en-US" sz="1200">
              <a:cs typeface="+mn-cs"/>
            </a:endParaRPr>
          </a:p>
        </p:txBody>
      </p:sp>
      <p:sp>
        <p:nvSpPr>
          <p:cNvPr id="71" name="Text Placeholder 4">
            <a:extLst>
              <a:ext uri="{FF2B5EF4-FFF2-40B4-BE49-F238E27FC236}">
                <a16:creationId xmlns:a16="http://schemas.microsoft.com/office/drawing/2014/main" id="{FA619432-77D2-01F7-880A-8A741FB068FD}"/>
              </a:ext>
            </a:extLst>
          </p:cNvPr>
          <p:cNvSpPr>
            <a:spLocks noGrp="1"/>
          </p:cNvSpPr>
          <p:nvPr>
            <p:custDataLst>
              <p:tags r:id="rId10"/>
            </p:custDataLst>
          </p:nvPr>
        </p:nvSpPr>
        <p:spPr bwMode="gray">
          <a:xfrm>
            <a:off x="5648325" y="4941888"/>
            <a:ext cx="263525" cy="182563"/>
          </a:xfrm>
          <a:prstGeom prst="rect">
            <a:avLst/>
          </a:prstGeom>
          <a:solidFill>
            <a:schemeClr val="accent6"/>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F4BD4BF-74DE-45DF-8F4C-F4970933E023}" type="datetime'''''''''''5''''''''%'''''''''''''''''''''''''''''">
              <a:rPr lang="en-US" altLang="en-US" sz="1200" smtClean="0">
                <a:solidFill>
                  <a:schemeClr val="tx2"/>
                </a:solidFill>
                <a:cs typeface="+mn-cs"/>
              </a:rPr>
              <a:pPr lvl="0" algn="ctr">
                <a:spcBef>
                  <a:spcPct val="0"/>
                </a:spcBef>
                <a:spcAft>
                  <a:spcPct val="0"/>
                </a:spcAft>
              </a:pPr>
              <a:t>5%</a:t>
            </a:fld>
            <a:endParaRPr lang="en-US" sz="1200">
              <a:solidFill>
                <a:schemeClr val="tx2"/>
              </a:solidFill>
              <a:cs typeface="+mn-cs"/>
            </a:endParaRPr>
          </a:p>
        </p:txBody>
      </p:sp>
      <p:sp>
        <p:nvSpPr>
          <p:cNvPr id="72" name="Text Placeholder 4">
            <a:extLst>
              <a:ext uri="{FF2B5EF4-FFF2-40B4-BE49-F238E27FC236}">
                <a16:creationId xmlns:a16="http://schemas.microsoft.com/office/drawing/2014/main" id="{7E90D56D-325F-4CDA-4CFE-DEDAE46F5841}"/>
              </a:ext>
            </a:extLst>
          </p:cNvPr>
          <p:cNvSpPr>
            <a:spLocks noGrp="1"/>
          </p:cNvSpPr>
          <p:nvPr>
            <p:custDataLst>
              <p:tags r:id="rId11"/>
            </p:custDataLst>
          </p:nvPr>
        </p:nvSpPr>
        <p:spPr bwMode="gray">
          <a:xfrm>
            <a:off x="5648325" y="5106988"/>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705F46C-DC2C-44A9-A709-6CFD8FA12DC2}" type="datetime'''''''''''''''''''''''6''''''''''''''''%'''''''''''''''''">
              <a:rPr lang="en-US" altLang="en-US" sz="1200" smtClean="0">
                <a:cs typeface="+mn-cs"/>
              </a:rPr>
              <a:pPr lvl="0" algn="ctr">
                <a:spcBef>
                  <a:spcPct val="0"/>
                </a:spcBef>
                <a:spcAft>
                  <a:spcPct val="0"/>
                </a:spcAft>
              </a:pPr>
              <a:t>6%</a:t>
            </a:fld>
            <a:endParaRPr lang="en-US" sz="1200">
              <a:cs typeface="+mn-cs"/>
            </a:endParaRPr>
          </a:p>
        </p:txBody>
      </p:sp>
      <p:sp>
        <p:nvSpPr>
          <p:cNvPr id="10" name="Text Placeholder 4">
            <a:extLst>
              <a:ext uri="{FF2B5EF4-FFF2-40B4-BE49-F238E27FC236}">
                <a16:creationId xmlns:a16="http://schemas.microsoft.com/office/drawing/2014/main" id="{23CC155D-FF9B-3F22-3152-76D965F4D575}"/>
              </a:ext>
            </a:extLst>
          </p:cNvPr>
          <p:cNvSpPr>
            <a:spLocks noGrp="1"/>
          </p:cNvSpPr>
          <p:nvPr>
            <p:custDataLst>
              <p:tags r:id="rId12"/>
            </p:custDataLst>
          </p:nvPr>
        </p:nvSpPr>
        <p:spPr bwMode="auto">
          <a:xfrm>
            <a:off x="4495800" y="5343525"/>
            <a:ext cx="25701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782EEB6-6604-41D8-9901-A59E161AEE73}" type="datetime'No - a''pply an'' ''alte''''r''nat''iv''''''e ''methodolo''gy'">
              <a:rPr lang="en-US" altLang="en-US" sz="1200" smtClean="0">
                <a:cs typeface="+mn-cs"/>
              </a:rPr>
              <a:pPr lvl="0" algn="ctr">
                <a:spcBef>
                  <a:spcPct val="0"/>
                </a:spcBef>
                <a:spcAft>
                  <a:spcPct val="0"/>
                </a:spcAft>
              </a:pPr>
              <a:t>No - apply an alternative methodology</a:t>
            </a:fld>
            <a:endParaRPr lang="en-US" sz="1200">
              <a:cs typeface="+mn-cs"/>
            </a:endParaRPr>
          </a:p>
        </p:txBody>
      </p:sp>
      <p:sp>
        <p:nvSpPr>
          <p:cNvPr id="11" name="Text Placeholder 4">
            <a:extLst>
              <a:ext uri="{FF2B5EF4-FFF2-40B4-BE49-F238E27FC236}">
                <a16:creationId xmlns:a16="http://schemas.microsoft.com/office/drawing/2014/main" id="{9463B8AC-8F4F-FD5A-FB9E-28961AE4428A}"/>
              </a:ext>
            </a:extLst>
          </p:cNvPr>
          <p:cNvSpPr>
            <a:spLocks noGrp="1"/>
          </p:cNvSpPr>
          <p:nvPr>
            <p:custDataLst>
              <p:tags r:id="rId13"/>
            </p:custDataLst>
          </p:nvPr>
        </p:nvSpPr>
        <p:spPr bwMode="gray">
          <a:xfrm>
            <a:off x="2122488" y="238442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FC252BA-B529-4CA2-8D14-C6D296BFA380}" type="datetime'8''''''''''''''''''''''''''''''''''''''''''9''%'''''''">
              <a:rPr lang="en-US" altLang="en-US" sz="1200" b="1" smtClean="0">
                <a:cs typeface="+mn-cs"/>
              </a:rPr>
              <a:pPr lvl="0" algn="ctr">
                <a:spcBef>
                  <a:spcPct val="0"/>
                </a:spcBef>
                <a:spcAft>
                  <a:spcPct val="0"/>
                </a:spcAft>
              </a:pPr>
              <a:t>89%</a:t>
            </a:fld>
            <a:endParaRPr lang="en-US" sz="1200" b="1">
              <a:cs typeface="+mn-cs"/>
            </a:endParaRPr>
          </a:p>
        </p:txBody>
      </p:sp>
      <p:sp>
        <p:nvSpPr>
          <p:cNvPr id="12" name="Text Placeholder 4">
            <a:extLst>
              <a:ext uri="{FF2B5EF4-FFF2-40B4-BE49-F238E27FC236}">
                <a16:creationId xmlns:a16="http://schemas.microsoft.com/office/drawing/2014/main" id="{BD79B453-4066-AE13-8433-0C5A1FA1B339}"/>
              </a:ext>
            </a:extLst>
          </p:cNvPr>
          <p:cNvSpPr>
            <a:spLocks noGrp="1"/>
          </p:cNvSpPr>
          <p:nvPr>
            <p:custDataLst>
              <p:tags r:id="rId14"/>
            </p:custDataLst>
          </p:nvPr>
        </p:nvSpPr>
        <p:spPr bwMode="gray">
          <a:xfrm>
            <a:off x="5610225" y="4754563"/>
            <a:ext cx="3397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9A612BC-0D9A-455F-9B4B-4C0031FA2C9D}" type="datetime'''''''''''''''''''''''''''''''''''''1''''''''''''1''''%'''">
              <a:rPr lang="en-US" altLang="en-US" sz="1200" b="1" smtClean="0">
                <a:cs typeface="+mn-cs"/>
              </a:rPr>
              <a:pPr lvl="0" algn="ctr">
                <a:spcBef>
                  <a:spcPct val="0"/>
                </a:spcBef>
                <a:spcAft>
                  <a:spcPct val="0"/>
                </a:spcAft>
              </a:pPr>
              <a:t>11%</a:t>
            </a:fld>
            <a:endParaRPr lang="en-US" sz="1200" b="1">
              <a:cs typeface="+mn-cs"/>
            </a:endParaRPr>
          </a:p>
        </p:txBody>
      </p:sp>
      <p:sp>
        <p:nvSpPr>
          <p:cNvPr id="56" name="Rectangle 55">
            <a:extLst>
              <a:ext uri="{FF2B5EF4-FFF2-40B4-BE49-F238E27FC236}">
                <a16:creationId xmlns:a16="http://schemas.microsoft.com/office/drawing/2014/main" id="{F9E33321-D701-87BF-D91B-F03DBA54ADA3}"/>
              </a:ext>
            </a:extLst>
          </p:cNvPr>
          <p:cNvSpPr/>
          <p:nvPr>
            <p:custDataLst>
              <p:tags r:id="rId15"/>
            </p:custDataLst>
          </p:nvPr>
        </p:nvSpPr>
        <p:spPr bwMode="auto">
          <a:xfrm>
            <a:off x="614363" y="1997075"/>
            <a:ext cx="165100" cy="165100"/>
          </a:xfrm>
          <a:prstGeom prst="rect">
            <a:avLst/>
          </a:prstGeom>
          <a:solidFill>
            <a:schemeClr val="accent6"/>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57" name="Rectangle 56">
            <a:extLst>
              <a:ext uri="{FF2B5EF4-FFF2-40B4-BE49-F238E27FC236}">
                <a16:creationId xmlns:a16="http://schemas.microsoft.com/office/drawing/2014/main" id="{3A534D5E-7371-9708-0BAE-304E9F4020EF}"/>
              </a:ext>
            </a:extLst>
          </p:cNvPr>
          <p:cNvSpPr/>
          <p:nvPr>
            <p:custDataLst>
              <p:tags r:id="rId16"/>
            </p:custDataLst>
          </p:nvPr>
        </p:nvSpPr>
        <p:spPr bwMode="auto">
          <a:xfrm>
            <a:off x="1516063" y="1997075"/>
            <a:ext cx="165100" cy="165100"/>
          </a:xfrm>
          <a:prstGeom prst="rect">
            <a:avLst/>
          </a:prstGeom>
          <a:solidFill>
            <a:srgbClr val="5DA7E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70" name="Rectangle 69">
            <a:extLst>
              <a:ext uri="{FF2B5EF4-FFF2-40B4-BE49-F238E27FC236}">
                <a16:creationId xmlns:a16="http://schemas.microsoft.com/office/drawing/2014/main" id="{86D065A6-1AF3-3F9F-B8FB-28DB70046BCD}"/>
              </a:ext>
            </a:extLst>
          </p:cNvPr>
          <p:cNvSpPr/>
          <p:nvPr>
            <p:custDataLst>
              <p:tags r:id="rId17"/>
            </p:custDataLst>
          </p:nvPr>
        </p:nvSpPr>
        <p:spPr bwMode="auto">
          <a:xfrm>
            <a:off x="2740025" y="1997075"/>
            <a:ext cx="165100" cy="165100"/>
          </a:xfrm>
          <a:prstGeom prst="rect">
            <a:avLst/>
          </a:prstGeom>
          <a:solidFill>
            <a:srgbClr val="061F79"/>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47" name="Text Placeholder 4">
            <a:extLst>
              <a:ext uri="{FF2B5EF4-FFF2-40B4-BE49-F238E27FC236}">
                <a16:creationId xmlns:a16="http://schemas.microsoft.com/office/drawing/2014/main" id="{59CA8927-E008-3891-37C9-5E950CF6F976}"/>
              </a:ext>
            </a:extLst>
          </p:cNvPr>
          <p:cNvSpPr>
            <a:spLocks noGrp="1"/>
          </p:cNvSpPr>
          <p:nvPr>
            <p:custDataLst>
              <p:tags r:id="rId18"/>
            </p:custDataLst>
          </p:nvPr>
        </p:nvSpPr>
        <p:spPr bwMode="auto">
          <a:xfrm>
            <a:off x="830262" y="1995488"/>
            <a:ext cx="584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06E95BE-08D4-4C18-8658-D391A18A498D}" type="datetime'''T''(''''''''D)''S''''''''''''''P''''''''''''''s'''''''''">
              <a:rPr lang="en-US" altLang="en-US" sz="1200" smtClean="0">
                <a:cs typeface="+mn-cs"/>
              </a:rPr>
              <a:pPr lvl="0">
                <a:spcBef>
                  <a:spcPct val="0"/>
                </a:spcBef>
                <a:spcAft>
                  <a:spcPct val="0"/>
                </a:spcAft>
              </a:pPr>
              <a:t>T(D)SPs</a:t>
            </a:fld>
            <a:endParaRPr lang="en-US" sz="1200">
              <a:cs typeface="+mn-cs"/>
            </a:endParaRPr>
          </a:p>
        </p:txBody>
      </p:sp>
      <p:sp>
        <p:nvSpPr>
          <p:cNvPr id="49" name="Text Placeholder 4">
            <a:extLst>
              <a:ext uri="{FF2B5EF4-FFF2-40B4-BE49-F238E27FC236}">
                <a16:creationId xmlns:a16="http://schemas.microsoft.com/office/drawing/2014/main" id="{EA406422-5CF0-FC79-4329-E30AFE96B2AB}"/>
              </a:ext>
            </a:extLst>
          </p:cNvPr>
          <p:cNvSpPr>
            <a:spLocks noGrp="1"/>
          </p:cNvSpPr>
          <p:nvPr>
            <p:custDataLst>
              <p:tags r:id="rId19"/>
            </p:custDataLst>
          </p:nvPr>
        </p:nvSpPr>
        <p:spPr bwMode="auto">
          <a:xfrm>
            <a:off x="1731963" y="1995488"/>
            <a:ext cx="9064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F63227F6-10FF-4CB9-A82D-4AA47E6AB295}" type="datetime'''''LL'' cu''''''''''''''''s''t''''om''''''''''''e''''''rs'''">
              <a:rPr lang="en-US" altLang="en-US" sz="1200" smtClean="0">
                <a:cs typeface="+mn-cs"/>
              </a:rPr>
              <a:pPr lvl="0">
                <a:spcBef>
                  <a:spcPct val="0"/>
                </a:spcBef>
                <a:spcAft>
                  <a:spcPct val="0"/>
                </a:spcAft>
              </a:pPr>
              <a:t>LL customers</a:t>
            </a:fld>
            <a:endParaRPr lang="en-US" sz="1200">
              <a:cs typeface="+mn-cs"/>
            </a:endParaRPr>
          </a:p>
        </p:txBody>
      </p:sp>
      <p:sp>
        <p:nvSpPr>
          <p:cNvPr id="67" name="Text Placeholder 4">
            <a:extLst>
              <a:ext uri="{FF2B5EF4-FFF2-40B4-BE49-F238E27FC236}">
                <a16:creationId xmlns:a16="http://schemas.microsoft.com/office/drawing/2014/main" id="{E507BA95-956C-66ED-25A1-DD849B1620A9}"/>
              </a:ext>
            </a:extLst>
          </p:cNvPr>
          <p:cNvSpPr>
            <a:spLocks noGrp="1"/>
          </p:cNvSpPr>
          <p:nvPr>
            <p:custDataLst>
              <p:tags r:id="rId20"/>
            </p:custDataLst>
          </p:nvPr>
        </p:nvSpPr>
        <p:spPr bwMode="auto">
          <a:xfrm>
            <a:off x="2955925" y="1995488"/>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33F09B7-6D3F-42FE-99AA-A9A3A46B3910}" type="datetime'''''''O''th''''''''''''''''''''e''''''''r'''''''''''''''''''">
              <a:rPr lang="en-US" altLang="en-US" sz="1200" smtClean="0">
                <a:cs typeface="+mn-cs"/>
              </a:rPr>
              <a:pPr lvl="0">
                <a:spcBef>
                  <a:spcPct val="0"/>
                </a:spcBef>
                <a:spcAft>
                  <a:spcPct val="0"/>
                </a:spcAft>
              </a:pPr>
              <a:t>Other</a:t>
            </a:fld>
            <a:endParaRPr lang="en-US" sz="1200">
              <a:cs typeface="+mn-cs"/>
            </a:endParaRPr>
          </a:p>
        </p:txBody>
      </p:sp>
      <p:sp>
        <p:nvSpPr>
          <p:cNvPr id="16" name="4. Footnote">
            <a:extLst>
              <a:ext uri="{FF2B5EF4-FFF2-40B4-BE49-F238E27FC236}">
                <a16:creationId xmlns:a16="http://schemas.microsoft.com/office/drawing/2014/main" id="{B5FC569C-24C9-6C0B-5005-AA6824D0CEC7}"/>
              </a:ext>
            </a:extLst>
          </p:cNvPr>
          <p:cNvSpPr txBox="1"/>
          <p:nvPr>
            <p:custDataLst>
              <p:tags r:id="rId21"/>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N=64 (16 T(D)SPs, 36 LLC, 12 Other)</a:t>
            </a:r>
          </a:p>
        </p:txBody>
      </p:sp>
      <p:sp>
        <p:nvSpPr>
          <p:cNvPr id="21" name="TextBox 20">
            <a:extLst>
              <a:ext uri="{FF2B5EF4-FFF2-40B4-BE49-F238E27FC236}">
                <a16:creationId xmlns:a16="http://schemas.microsoft.com/office/drawing/2014/main" id="{3F48C67F-4DD0-D635-33F3-2612946AFFA0}"/>
              </a:ext>
            </a:extLst>
          </p:cNvPr>
          <p:cNvSpPr txBox="1"/>
          <p:nvPr>
            <p:custDataLst>
              <p:tags r:id="rId22"/>
            </p:custDataLst>
          </p:nvPr>
        </p:nvSpPr>
        <p:spPr>
          <a:xfrm>
            <a:off x="2150742" y="6532059"/>
            <a:ext cx="438938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ERCOT Large Load Interconnection (LLI) Batch Study Process Stakeholder Survey</a:t>
            </a:r>
          </a:p>
        </p:txBody>
      </p:sp>
    </p:spTree>
    <p:extLst>
      <p:ext uri="{BB962C8B-B14F-4D97-AF65-F5344CB8AC3E}">
        <p14:creationId xmlns:p14="http://schemas.microsoft.com/office/powerpoint/2010/main" val="1297120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D1DD-A9B6-9A21-4FCC-05F2F6154214}"/>
              </a:ext>
            </a:extLst>
          </p:cNvPr>
          <p:cNvSpPr>
            <a:spLocks noGrp="1"/>
          </p:cNvSpPr>
          <p:nvPr>
            <p:ph type="title"/>
          </p:nvPr>
        </p:nvSpPr>
        <p:spPr/>
        <p:txBody>
          <a:bodyPr/>
          <a:lstStyle/>
          <a:p>
            <a:r>
              <a:rPr lang="en-US">
                <a:cs typeface="Arial"/>
              </a:rPr>
              <a:t>Related PUCT Activities</a:t>
            </a:r>
            <a:endParaRPr lang="en-US"/>
          </a:p>
        </p:txBody>
      </p:sp>
      <p:sp>
        <p:nvSpPr>
          <p:cNvPr id="6" name="TextBox 5">
            <a:extLst>
              <a:ext uri="{FF2B5EF4-FFF2-40B4-BE49-F238E27FC236}">
                <a16:creationId xmlns:a16="http://schemas.microsoft.com/office/drawing/2014/main" id="{1260F69C-FEA4-4504-CCFC-BE82FD9EDC79}"/>
              </a:ext>
            </a:extLst>
          </p:cNvPr>
          <p:cNvSpPr txBox="1">
            <a:spLocks/>
          </p:cNvSpPr>
          <p:nvPr/>
        </p:nvSpPr>
        <p:spPr>
          <a:xfrm>
            <a:off x="508000" y="800530"/>
            <a:ext cx="11277600"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PUC Project</a:t>
            </a:r>
            <a:r>
              <a:rPr lang="en-US" b="1">
                <a:solidFill>
                  <a:srgbClr val="FF0000"/>
                </a:solidFill>
              </a:rPr>
              <a:t> </a:t>
            </a:r>
            <a:r>
              <a:rPr lang="en-US" b="1">
                <a:solidFill>
                  <a:schemeClr val="bg1"/>
                </a:solidFill>
              </a:rPr>
              <a:t>58480, 16 TAC § 25.370, Large Load Forecasting Rule (Adopted &amp; Effective March 1, 2026)</a:t>
            </a:r>
          </a:p>
        </p:txBody>
      </p:sp>
      <p:sp>
        <p:nvSpPr>
          <p:cNvPr id="7" name="TextBox 6">
            <a:extLst>
              <a:ext uri="{FF2B5EF4-FFF2-40B4-BE49-F238E27FC236}">
                <a16:creationId xmlns:a16="http://schemas.microsoft.com/office/drawing/2014/main" id="{AB2D93A1-F8CB-BFBF-81B3-982E82AB6BE7}"/>
              </a:ext>
            </a:extLst>
          </p:cNvPr>
          <p:cNvSpPr txBox="1">
            <a:spLocks/>
          </p:cNvSpPr>
          <p:nvPr/>
        </p:nvSpPr>
        <p:spPr>
          <a:xfrm>
            <a:off x="508000" y="1351643"/>
            <a:ext cx="11277600" cy="1015637"/>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endParaRPr lang="en-US" sz="1400" b="1">
              <a:solidFill>
                <a:schemeClr val="bg1"/>
              </a:solidFill>
            </a:endParaRPr>
          </a:p>
        </p:txBody>
      </p:sp>
      <p:sp>
        <p:nvSpPr>
          <p:cNvPr id="8" name="TextBox 7">
            <a:extLst>
              <a:ext uri="{FF2B5EF4-FFF2-40B4-BE49-F238E27FC236}">
                <a16:creationId xmlns:a16="http://schemas.microsoft.com/office/drawing/2014/main" id="{948BCAAA-8E18-0AB8-7FBA-87409BF81D27}"/>
              </a:ext>
            </a:extLst>
          </p:cNvPr>
          <p:cNvSpPr txBox="1"/>
          <p:nvPr>
            <p:custDataLst>
              <p:tags r:id="rId1"/>
            </p:custDataLst>
          </p:nvPr>
        </p:nvSpPr>
        <p:spPr>
          <a:xfrm>
            <a:off x="682993" y="1400100"/>
            <a:ext cx="10895849" cy="861774"/>
          </a:xfrm>
          <a:prstGeom prst="rect">
            <a:avLst/>
          </a:prstGeom>
        </p:spPr>
        <p:txBody>
          <a:bodyPr vert="horz" wrap="square" lIns="0" tIns="0" rIns="0" bIns="0" rtlCol="0" anchor="t" anchorCtr="0">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spcBef>
                <a:spcPts val="0"/>
              </a:spcBef>
            </a:pPr>
            <a:r>
              <a:rPr lang="en-US" sz="1400"/>
              <a:t>After 2026, only Large Loads that have executed an interconnection agreement that satisfies the requirements in PUC Project 58481 will be included in the Large Load forecast. These requirements will be reflected in future revision requests.</a:t>
            </a:r>
            <a:endParaRPr lang="en-US" sz="1400">
              <a:cs typeface="Arial"/>
            </a:endParaRPr>
          </a:p>
          <a:p>
            <a:pPr>
              <a:spcBef>
                <a:spcPts val="0"/>
              </a:spcBef>
            </a:pPr>
            <a:r>
              <a:rPr lang="en-US" sz="1400"/>
              <a:t>Establishes alternative gating criteria for Large Loads to be included in the 2026 Large Load Forecast, which is used in planning assessments until new cases are constructed in 2027 using new rule criteria.</a:t>
            </a:r>
            <a:endParaRPr lang="en-US" sz="1400">
              <a:cs typeface="Arial"/>
            </a:endParaRPr>
          </a:p>
        </p:txBody>
      </p:sp>
      <p:sp>
        <p:nvSpPr>
          <p:cNvPr id="9" name="TextBox 8">
            <a:extLst>
              <a:ext uri="{FF2B5EF4-FFF2-40B4-BE49-F238E27FC236}">
                <a16:creationId xmlns:a16="http://schemas.microsoft.com/office/drawing/2014/main" id="{F9394607-EFBE-2891-7531-BF20461613A8}"/>
              </a:ext>
            </a:extLst>
          </p:cNvPr>
          <p:cNvSpPr txBox="1">
            <a:spLocks/>
          </p:cNvSpPr>
          <p:nvPr/>
        </p:nvSpPr>
        <p:spPr>
          <a:xfrm>
            <a:off x="508000" y="2494558"/>
            <a:ext cx="11277600"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PUC Project 58481, proposed to be 16 TAC § 25.194, Large Load Interconnection Standards (Staff filed a draft Proposal for Publication on February 13, 2026)</a:t>
            </a:r>
          </a:p>
        </p:txBody>
      </p:sp>
      <p:sp>
        <p:nvSpPr>
          <p:cNvPr id="10" name="TextBox 9">
            <a:extLst>
              <a:ext uri="{FF2B5EF4-FFF2-40B4-BE49-F238E27FC236}">
                <a16:creationId xmlns:a16="http://schemas.microsoft.com/office/drawing/2014/main" id="{18AF66D0-63B5-162A-7951-993BCE14B281}"/>
              </a:ext>
            </a:extLst>
          </p:cNvPr>
          <p:cNvSpPr txBox="1">
            <a:spLocks/>
          </p:cNvSpPr>
          <p:nvPr/>
        </p:nvSpPr>
        <p:spPr>
          <a:xfrm>
            <a:off x="508000" y="3045670"/>
            <a:ext cx="11277600" cy="3155877"/>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endParaRPr lang="en-US" sz="1400" b="1">
              <a:solidFill>
                <a:schemeClr val="bg1"/>
              </a:solidFill>
            </a:endParaRPr>
          </a:p>
        </p:txBody>
      </p:sp>
      <p:sp>
        <p:nvSpPr>
          <p:cNvPr id="11" name="TextBox 10">
            <a:extLst>
              <a:ext uri="{FF2B5EF4-FFF2-40B4-BE49-F238E27FC236}">
                <a16:creationId xmlns:a16="http://schemas.microsoft.com/office/drawing/2014/main" id="{94C4CE16-D8A5-6663-D107-C7F6662555BF}"/>
              </a:ext>
            </a:extLst>
          </p:cNvPr>
          <p:cNvSpPr txBox="1"/>
          <p:nvPr/>
        </p:nvSpPr>
        <p:spPr>
          <a:xfrm>
            <a:off x="682993" y="3094128"/>
            <a:ext cx="10895849" cy="3059299"/>
          </a:xfrm>
          <a:prstGeom prst="rect">
            <a:avLst/>
          </a:prstGeom>
        </p:spPr>
        <p:txBody>
          <a:bodyPr vert="horz" wrap="square" lIns="0" tIns="0" rIns="0" bIns="0" rtlCol="0" anchor="t" anchorCtr="0">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1400"/>
              <a:t>Intermediate Agreement Requirements: </a:t>
            </a:r>
          </a:p>
          <a:p>
            <a:pPr lvl="1"/>
            <a:r>
              <a:rPr lang="de-DE" sz="1400"/>
              <a:t>Site </a:t>
            </a:r>
            <a:r>
              <a:rPr lang="de-DE" sz="1400" err="1"/>
              <a:t>control</a:t>
            </a:r>
            <a:endParaRPr lang="de-DE" sz="1400" err="1">
              <a:cs typeface="Arial"/>
            </a:endParaRPr>
          </a:p>
          <a:p>
            <a:pPr lvl="1"/>
            <a:r>
              <a:rPr lang="en-US" sz="1400"/>
              <a:t>Financial Security, $100,000/MW</a:t>
            </a:r>
            <a:endParaRPr lang="en-US" sz="1400">
              <a:cs typeface="Arial"/>
            </a:endParaRPr>
          </a:p>
          <a:p>
            <a:pPr lvl="1"/>
            <a:r>
              <a:rPr lang="en-US" sz="1400"/>
              <a:t>Disclosures</a:t>
            </a:r>
            <a:endParaRPr lang="en-US"/>
          </a:p>
          <a:p>
            <a:pPr lvl="1"/>
            <a:r>
              <a:rPr lang="en-US" sz="1400"/>
              <a:t>Option to pay for significant equipment or services</a:t>
            </a:r>
            <a:endParaRPr lang="en-US">
              <a:cs typeface="Arial"/>
            </a:endParaRPr>
          </a:p>
          <a:p>
            <a:r>
              <a:rPr lang="de-DE" sz="1400">
                <a:cs typeface="Arial"/>
              </a:rPr>
              <a:t>Interconnection Agreement </a:t>
            </a:r>
            <a:r>
              <a:rPr lang="de-DE" sz="1400" err="1">
                <a:cs typeface="Arial"/>
              </a:rPr>
              <a:t>Requirements</a:t>
            </a:r>
            <a:r>
              <a:rPr lang="de-DE" sz="1400">
                <a:cs typeface="Arial"/>
              </a:rPr>
              <a:t>: </a:t>
            </a:r>
          </a:p>
          <a:p>
            <a:pPr lvl="1"/>
            <a:r>
              <a:rPr lang="de-DE" sz="1400">
                <a:cs typeface="Arial"/>
              </a:rPr>
              <a:t>Financial </a:t>
            </a:r>
            <a:r>
              <a:rPr lang="de-DE" sz="1400" err="1">
                <a:cs typeface="Arial"/>
              </a:rPr>
              <a:t>security</a:t>
            </a:r>
            <a:endParaRPr lang="de-DE" sz="1400" err="1"/>
          </a:p>
          <a:p>
            <a:pPr lvl="1"/>
            <a:r>
              <a:rPr lang="de-DE" sz="1400">
                <a:cs typeface="Arial"/>
              </a:rPr>
              <a:t>CIAC</a:t>
            </a:r>
            <a:endParaRPr lang="de-DE" sz="1400"/>
          </a:p>
          <a:p>
            <a:r>
              <a:rPr lang="de-DE" sz="1400">
                <a:cs typeface="Arial"/>
              </a:rPr>
              <a:t>Other </a:t>
            </a:r>
            <a:r>
              <a:rPr lang="de-DE" sz="1400" err="1">
                <a:cs typeface="Arial"/>
              </a:rPr>
              <a:t>Provisions</a:t>
            </a:r>
          </a:p>
          <a:p>
            <a:pPr lvl="1"/>
            <a:r>
              <a:rPr lang="de-DE" sz="1400"/>
              <a:t>Reallocation</a:t>
            </a:r>
            <a:endParaRPr lang="de-DE" sz="1400">
              <a:cs typeface="Arial"/>
            </a:endParaRPr>
          </a:p>
          <a:p>
            <a:pPr lvl="1"/>
            <a:r>
              <a:rPr lang="de-DE" sz="1400" err="1"/>
              <a:t>Withdrawal</a:t>
            </a:r>
            <a:r>
              <a:rPr lang="de-DE" sz="1400"/>
              <a:t> </a:t>
            </a:r>
            <a:r>
              <a:rPr lang="de-DE" sz="1400" err="1"/>
              <a:t>Consequences</a:t>
            </a:r>
            <a:endParaRPr lang="de-DE" sz="1400" err="1">
              <a:cs typeface="Arial"/>
            </a:endParaRPr>
          </a:p>
          <a:p>
            <a:pPr lvl="1"/>
            <a:r>
              <a:rPr lang="de-DE" sz="1400" err="1"/>
              <a:t>Refund</a:t>
            </a:r>
            <a:r>
              <a:rPr lang="de-DE" sz="1400"/>
              <a:t> </a:t>
            </a:r>
            <a:r>
              <a:rPr lang="de-DE" sz="1400" err="1"/>
              <a:t>Eligibility</a:t>
            </a:r>
            <a:r>
              <a:rPr lang="de-DE" sz="1400"/>
              <a:t> and Timing</a:t>
            </a:r>
            <a:endParaRPr lang="de-DE" sz="1400">
              <a:cs typeface="Arial"/>
            </a:endParaRPr>
          </a:p>
        </p:txBody>
      </p:sp>
    </p:spTree>
    <p:extLst>
      <p:ext uri="{BB962C8B-B14F-4D97-AF65-F5344CB8AC3E}">
        <p14:creationId xmlns:p14="http://schemas.microsoft.com/office/powerpoint/2010/main" val="36157133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007C2-B28E-6CFA-92EC-994078945B0F}"/>
            </a:ext>
          </a:extLst>
        </p:cNvPr>
        <p:cNvGrpSpPr/>
        <p:nvPr/>
      </p:nvGrpSpPr>
      <p:grpSpPr>
        <a:xfrm>
          <a:off x="0" y="0"/>
          <a:ext cx="0" cy="0"/>
          <a:chOff x="0" y="0"/>
          <a:chExt cx="0" cy="0"/>
        </a:xfrm>
      </p:grpSpPr>
      <p:graphicFrame>
        <p:nvGraphicFramePr>
          <p:cNvPr id="8" name="Object 2" hidden="1">
            <a:extLst>
              <a:ext uri="{FF2B5EF4-FFF2-40B4-BE49-F238E27FC236}">
                <a16:creationId xmlns:a16="http://schemas.microsoft.com/office/drawing/2014/main" id="{FCFC1519-1E0D-07A4-AD8E-8466A1F9DDB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2" imgW="360" imgH="360" progId="TCLayout.ActiveDocument.1">
                  <p:embed/>
                </p:oleObj>
              </mc:Choice>
              <mc:Fallback>
                <p:oleObj name="think-cell Slide" r:id="rId42" imgW="360" imgH="360" progId="TCLayout.ActiveDocument.1">
                  <p:embed/>
                  <p:pic>
                    <p:nvPicPr>
                      <p:cNvPr id="8" name="Object 2" hidden="1">
                        <a:extLst>
                          <a:ext uri="{FF2B5EF4-FFF2-40B4-BE49-F238E27FC236}">
                            <a16:creationId xmlns:a16="http://schemas.microsoft.com/office/drawing/2014/main" id="{FCFC1519-1E0D-07A4-AD8E-8466A1F9DDB1}"/>
                          </a:ext>
                        </a:extLst>
                      </p:cNvPr>
                      <p:cNvPicPr/>
                      <p:nvPr/>
                    </p:nvPicPr>
                    <p:blipFill>
                      <a:blip r:embed="rId43"/>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396D076B-F909-AEB1-BC92-33423ADF9B16}"/>
              </a:ext>
            </a:extLst>
          </p:cNvPr>
          <p:cNvSpPr>
            <a:spLocks noGrp="1"/>
          </p:cNvSpPr>
          <p:nvPr>
            <p:ph type="title"/>
            <p:custDataLst>
              <p:tags r:id="rId2"/>
            </p:custDataLst>
          </p:nvPr>
        </p:nvSpPr>
        <p:spPr/>
        <p:txBody>
          <a:bodyPr vert="horz"/>
          <a:lstStyle/>
          <a:p>
            <a:r>
              <a:rPr lang="en-US"/>
              <a:t>Allocate and commit: Decision window</a:t>
            </a:r>
          </a:p>
        </p:txBody>
      </p:sp>
      <p:sp>
        <p:nvSpPr>
          <p:cNvPr id="6" name="TextBox 5">
            <a:extLst>
              <a:ext uri="{FF2B5EF4-FFF2-40B4-BE49-F238E27FC236}">
                <a16:creationId xmlns:a16="http://schemas.microsoft.com/office/drawing/2014/main" id="{A10B99F9-C82E-3C0F-96F5-C2C12E332607}"/>
              </a:ext>
            </a:extLst>
          </p:cNvPr>
          <p:cNvSpPr txBox="1">
            <a:spLocks/>
          </p:cNvSpPr>
          <p:nvPr/>
        </p:nvSpPr>
        <p:spPr>
          <a:xfrm>
            <a:off x="554735" y="1112433"/>
            <a:ext cx="6967727"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a:t>“Assuming the decision window is part of the batch study duration, how long should applicants have to accept or decline their capacity allocation (decision window)?” </a:t>
            </a:r>
            <a:r>
              <a:rPr lang="en-US" sz="1400" i="1"/>
              <a:t>(% of overall respondents that selected a specific option)</a:t>
            </a:r>
          </a:p>
        </p:txBody>
      </p:sp>
      <p:graphicFrame>
        <p:nvGraphicFramePr>
          <p:cNvPr id="9" name="Chart 8">
            <a:extLst>
              <a:ext uri="{FF2B5EF4-FFF2-40B4-BE49-F238E27FC236}">
                <a16:creationId xmlns:a16="http://schemas.microsoft.com/office/drawing/2014/main" id="{C1EEE9F1-315C-0CF1-DD50-6A4BCD1D5BAC}"/>
              </a:ext>
            </a:extLst>
          </p:cNvPr>
          <p:cNvGraphicFramePr/>
          <p:nvPr>
            <p:custDataLst>
              <p:tags r:id="rId3"/>
            </p:custDataLst>
          </p:nvPr>
        </p:nvGraphicFramePr>
        <p:xfrm>
          <a:off x="471488" y="2293938"/>
          <a:ext cx="7134225" cy="2751137"/>
        </p:xfrm>
        <a:graphic>
          <a:graphicData uri="http://schemas.openxmlformats.org/drawingml/2006/chart">
            <c:chart xmlns:c="http://schemas.openxmlformats.org/drawingml/2006/chart" xmlns:r="http://schemas.openxmlformats.org/officeDocument/2006/relationships" r:id="rId44"/>
          </a:graphicData>
        </a:graphic>
      </p:graphicFrame>
      <p:sp>
        <p:nvSpPr>
          <p:cNvPr id="171" name="Text Placeholder 4">
            <a:extLst>
              <a:ext uri="{FF2B5EF4-FFF2-40B4-BE49-F238E27FC236}">
                <a16:creationId xmlns:a16="http://schemas.microsoft.com/office/drawing/2014/main" id="{4C1F3293-4EFE-461D-940D-7EE66BAE31C5}"/>
              </a:ext>
            </a:extLst>
          </p:cNvPr>
          <p:cNvSpPr>
            <a:spLocks noGrp="1"/>
          </p:cNvSpPr>
          <p:nvPr>
            <p:custDataLst>
              <p:tags r:id="rId4"/>
            </p:custDataLst>
          </p:nvPr>
        </p:nvSpPr>
        <p:spPr bwMode="gray">
          <a:xfrm>
            <a:off x="795338" y="4675188"/>
            <a:ext cx="263525" cy="182563"/>
          </a:xfrm>
          <a:prstGeom prst="rect">
            <a:avLst/>
          </a:prstGeom>
          <a:solidFill>
            <a:schemeClr val="accent6"/>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C227233-B6B1-4C38-B604-1CB2034A7FA1}" type="datetime'''''''''''1''''''''''''''''''''''''''''''''''''%'''">
              <a:rPr lang="en-US" altLang="en-US" sz="1200" smtClean="0">
                <a:solidFill>
                  <a:schemeClr val="tx2"/>
                </a:solidFill>
                <a:effectLst/>
                <a:cs typeface="+mn-cs"/>
              </a:rPr>
              <a:pPr lvl="0" algn="ctr">
                <a:spcBef>
                  <a:spcPct val="0"/>
                </a:spcBef>
                <a:spcAft>
                  <a:spcPct val="0"/>
                </a:spcAft>
              </a:pPr>
              <a:t>1%</a:t>
            </a:fld>
            <a:endParaRPr lang="en-US" sz="1200">
              <a:solidFill>
                <a:schemeClr val="tx2"/>
              </a:solidFill>
              <a:cs typeface="+mn-cs"/>
            </a:endParaRPr>
          </a:p>
        </p:txBody>
      </p:sp>
      <p:sp>
        <p:nvSpPr>
          <p:cNvPr id="172" name="Text Placeholder 4">
            <a:extLst>
              <a:ext uri="{FF2B5EF4-FFF2-40B4-BE49-F238E27FC236}">
                <a16:creationId xmlns:a16="http://schemas.microsoft.com/office/drawing/2014/main" id="{4C1F3293-4EFE-461D-940D-7EE66BAE31C5}"/>
              </a:ext>
            </a:extLst>
          </p:cNvPr>
          <p:cNvSpPr>
            <a:spLocks noGrp="1"/>
          </p:cNvSpPr>
          <p:nvPr>
            <p:custDataLst>
              <p:tags r:id="rId5"/>
            </p:custDataLst>
          </p:nvPr>
        </p:nvSpPr>
        <p:spPr bwMode="gray">
          <a:xfrm>
            <a:off x="1209675" y="4759325"/>
            <a:ext cx="263525" cy="182563"/>
          </a:xfrm>
          <a:prstGeom prst="rect">
            <a:avLst/>
          </a:prstGeom>
          <a:solidFill>
            <a:srgbClr val="5DA7E2"/>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A116768-0556-48CD-87D9-54F802E7EE1C}" type="datetime'''3''%'''''''''''''''''''''''''''''''''''''''''''">
              <a:rPr lang="en-US" altLang="en-US" sz="1200" smtClean="0">
                <a:effectLst/>
                <a:cs typeface="+mn-cs"/>
              </a:rPr>
              <a:pPr lvl="0" algn="ctr">
                <a:spcBef>
                  <a:spcPct val="0"/>
                </a:spcBef>
                <a:spcAft>
                  <a:spcPct val="0"/>
                </a:spcAft>
              </a:pPr>
              <a:t>3%</a:t>
            </a:fld>
            <a:endParaRPr lang="en-US" sz="1200">
              <a:cs typeface="+mn-cs"/>
            </a:endParaRPr>
          </a:p>
        </p:txBody>
      </p:sp>
      <p:sp>
        <p:nvSpPr>
          <p:cNvPr id="173" name="Text Placeholder 4">
            <a:extLst>
              <a:ext uri="{FF2B5EF4-FFF2-40B4-BE49-F238E27FC236}">
                <a16:creationId xmlns:a16="http://schemas.microsoft.com/office/drawing/2014/main" id="{4C1F3293-4EFE-461D-940D-7EE66BAE31C5}"/>
              </a:ext>
            </a:extLst>
          </p:cNvPr>
          <p:cNvSpPr>
            <a:spLocks noGrp="1"/>
          </p:cNvSpPr>
          <p:nvPr>
            <p:custDataLst>
              <p:tags r:id="rId6"/>
            </p:custDataLst>
          </p:nvPr>
        </p:nvSpPr>
        <p:spPr bwMode="gray">
          <a:xfrm>
            <a:off x="795338" y="4843463"/>
            <a:ext cx="263525" cy="182563"/>
          </a:xfrm>
          <a:prstGeom prst="rect">
            <a:avLst/>
          </a:prstGeom>
          <a:solidFill>
            <a:srgbClr val="061F79"/>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39C3AE9-DBD9-466A-9445-10F060F5609E}" type="datetime'''''''''''''''''''''''''''''1''''''''''''''''''''''''%'''''">
              <a:rPr lang="en-US" altLang="en-US" sz="1200" smtClean="0">
                <a:solidFill>
                  <a:schemeClr val="tx2"/>
                </a:solidFill>
                <a:effectLst/>
                <a:cs typeface="+mn-cs"/>
              </a:rPr>
              <a:pPr lvl="0" algn="ctr">
                <a:spcBef>
                  <a:spcPct val="0"/>
                </a:spcBef>
                <a:spcAft>
                  <a:spcPct val="0"/>
                </a:spcAft>
              </a:pPr>
              <a:t>1%</a:t>
            </a:fld>
            <a:endParaRPr lang="en-US" sz="1200">
              <a:solidFill>
                <a:schemeClr val="tx2"/>
              </a:solidFill>
              <a:cs typeface="+mn-cs"/>
            </a:endParaRPr>
          </a:p>
        </p:txBody>
      </p:sp>
      <p:sp>
        <p:nvSpPr>
          <p:cNvPr id="17" name="Text Placeholder 4">
            <a:extLst>
              <a:ext uri="{FF2B5EF4-FFF2-40B4-BE49-F238E27FC236}">
                <a16:creationId xmlns:a16="http://schemas.microsoft.com/office/drawing/2014/main" id="{A2782C0D-D999-1352-2FD3-F69CD5D4F1EF}"/>
              </a:ext>
            </a:extLst>
          </p:cNvPr>
          <p:cNvSpPr>
            <a:spLocks noGrp="1"/>
          </p:cNvSpPr>
          <p:nvPr>
            <p:custDataLst>
              <p:tags r:id="rId7"/>
            </p:custDataLst>
          </p:nvPr>
        </p:nvSpPr>
        <p:spPr bwMode="auto">
          <a:xfrm>
            <a:off x="620713" y="5076825"/>
            <a:ext cx="1027113" cy="7302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A5150DA-EF9C-4673-BC90-1365830C9B79}" type="datetime'14'' days (''resul''''ting in a 6-month Batch Study process)'">
              <a:rPr lang="en-US" altLang="en-US" sz="1200" smtClean="0">
                <a:cs typeface="+mn-cs"/>
              </a:rPr>
              <a:pPr lvl="0" algn="ctr">
                <a:spcBef>
                  <a:spcPct val="0"/>
                </a:spcBef>
                <a:spcAft>
                  <a:spcPct val="0"/>
                </a:spcAft>
              </a:pPr>
              <a:t>14 days (resulting in a 6-month Batch Study process)</a:t>
            </a:fld>
            <a:endParaRPr lang="en-US" sz="1200">
              <a:cs typeface="+mn-cs"/>
            </a:endParaRPr>
          </a:p>
        </p:txBody>
      </p:sp>
      <p:sp>
        <p:nvSpPr>
          <p:cNvPr id="174" name="Text Placeholder 4">
            <a:extLst>
              <a:ext uri="{FF2B5EF4-FFF2-40B4-BE49-F238E27FC236}">
                <a16:creationId xmlns:a16="http://schemas.microsoft.com/office/drawing/2014/main" id="{4C1F3293-4EFE-461D-940D-7EE66BAE31C5}"/>
              </a:ext>
            </a:extLst>
          </p:cNvPr>
          <p:cNvSpPr>
            <a:spLocks noGrp="1"/>
          </p:cNvSpPr>
          <p:nvPr>
            <p:custDataLst>
              <p:tags r:id="rId8"/>
            </p:custDataLst>
          </p:nvPr>
        </p:nvSpPr>
        <p:spPr bwMode="gray">
          <a:xfrm>
            <a:off x="2122488" y="2538414"/>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11CE90F-C58F-43A4-A8D4-C3A138441733}" type="datetime'1''''''''''''''''''''''''''''''''3''''%'''''''''''''''''''''''">
              <a:rPr lang="en-US" altLang="en-US" sz="1200" smtClean="0">
                <a:solidFill>
                  <a:schemeClr val="tx2"/>
                </a:solidFill>
                <a:effectLst/>
                <a:cs typeface="+mn-cs"/>
              </a:rPr>
              <a:pPr lvl="0" algn="ctr">
                <a:spcBef>
                  <a:spcPct val="0"/>
                </a:spcBef>
                <a:spcAft>
                  <a:spcPct val="0"/>
                </a:spcAft>
              </a:pPr>
              <a:t>13%</a:t>
            </a:fld>
            <a:endParaRPr lang="en-US" sz="1200">
              <a:solidFill>
                <a:schemeClr val="tx2"/>
              </a:solidFill>
              <a:cs typeface="+mn-cs"/>
            </a:endParaRPr>
          </a:p>
        </p:txBody>
      </p:sp>
      <p:sp>
        <p:nvSpPr>
          <p:cNvPr id="175" name="Text Placeholder 4">
            <a:extLst>
              <a:ext uri="{FF2B5EF4-FFF2-40B4-BE49-F238E27FC236}">
                <a16:creationId xmlns:a16="http://schemas.microsoft.com/office/drawing/2014/main" id="{4C1F3293-4EFE-461D-940D-7EE66BAE31C5}"/>
              </a:ext>
            </a:extLst>
          </p:cNvPr>
          <p:cNvSpPr>
            <a:spLocks noGrp="1"/>
          </p:cNvSpPr>
          <p:nvPr>
            <p:custDataLst>
              <p:tags r:id="rId9"/>
            </p:custDataLst>
          </p:nvPr>
        </p:nvSpPr>
        <p:spPr bwMode="gray">
          <a:xfrm>
            <a:off x="2122488" y="363537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9B24531-B3BA-450A-B10A-EA9E34F5A824}" type="datetime'''''''4''2%'''''''''''">
              <a:rPr lang="en-US" altLang="en-US" sz="1200" smtClean="0">
                <a:cs typeface="+mn-cs"/>
              </a:rPr>
              <a:pPr lvl="0" algn="ctr">
                <a:spcBef>
                  <a:spcPct val="0"/>
                </a:spcBef>
                <a:spcAft>
                  <a:spcPct val="0"/>
                </a:spcAft>
              </a:pPr>
              <a:t>42%</a:t>
            </a:fld>
            <a:endParaRPr lang="en-US" sz="1200">
              <a:cs typeface="+mn-cs"/>
            </a:endParaRPr>
          </a:p>
        </p:txBody>
      </p:sp>
      <p:sp>
        <p:nvSpPr>
          <p:cNvPr id="176" name="Text Placeholder 4">
            <a:extLst>
              <a:ext uri="{FF2B5EF4-FFF2-40B4-BE49-F238E27FC236}">
                <a16:creationId xmlns:a16="http://schemas.microsoft.com/office/drawing/2014/main" id="{4C1F3293-4EFE-461D-940D-7EE66BAE31C5}"/>
              </a:ext>
            </a:extLst>
          </p:cNvPr>
          <p:cNvSpPr>
            <a:spLocks noGrp="1"/>
          </p:cNvSpPr>
          <p:nvPr>
            <p:custDataLst>
              <p:tags r:id="rId10"/>
            </p:custDataLst>
          </p:nvPr>
        </p:nvSpPr>
        <p:spPr bwMode="gray">
          <a:xfrm>
            <a:off x="2122488" y="467518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F3EEB88-4E2F-4139-B678-CAD3087A3003}" type="datetime'''''''''''''''''''''''''''''''1''''''''0''''%'''''''''''''''">
              <a:rPr lang="en-US" altLang="en-US" sz="1200" smtClean="0">
                <a:solidFill>
                  <a:schemeClr val="tx2"/>
                </a:solidFill>
                <a:cs typeface="+mn-cs"/>
              </a:rPr>
              <a:pPr lvl="0" algn="ctr">
                <a:spcBef>
                  <a:spcPct val="0"/>
                </a:spcBef>
                <a:spcAft>
                  <a:spcPct val="0"/>
                </a:spcAft>
              </a:pPr>
              <a:t>10%</a:t>
            </a:fld>
            <a:endParaRPr lang="en-US" sz="1200">
              <a:solidFill>
                <a:schemeClr val="tx2"/>
              </a:solidFill>
              <a:cs typeface="+mn-cs"/>
            </a:endParaRPr>
          </a:p>
        </p:txBody>
      </p:sp>
      <p:sp>
        <p:nvSpPr>
          <p:cNvPr id="30" name="Text Placeholder 4">
            <a:extLst>
              <a:ext uri="{FF2B5EF4-FFF2-40B4-BE49-F238E27FC236}">
                <a16:creationId xmlns:a16="http://schemas.microsoft.com/office/drawing/2014/main" id="{A6737E00-B743-E962-F2C0-1344DB5971C3}"/>
              </a:ext>
            </a:extLst>
          </p:cNvPr>
          <p:cNvSpPr>
            <a:spLocks noGrp="1"/>
          </p:cNvSpPr>
          <p:nvPr>
            <p:custDataLst>
              <p:tags r:id="rId11"/>
            </p:custDataLst>
          </p:nvPr>
        </p:nvSpPr>
        <p:spPr bwMode="auto">
          <a:xfrm>
            <a:off x="1782763" y="5076825"/>
            <a:ext cx="1027113" cy="7302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31DA6F0-8AAD-4C3E-A4B3-1D3D0E9DAFEB}" type="datetime'''30 ''days (resu''lting in a 6-''month Batch Study process)'">
              <a:rPr lang="en-US" altLang="en-US" sz="1200" smtClean="0">
                <a:cs typeface="+mn-cs"/>
              </a:rPr>
              <a:pPr lvl="0" algn="ctr">
                <a:spcBef>
                  <a:spcPct val="0"/>
                </a:spcBef>
                <a:spcAft>
                  <a:spcPct val="0"/>
                </a:spcAft>
              </a:pPr>
              <a:t>30 days (resulting in a 6-month Batch Study process)</a:t>
            </a:fld>
            <a:endParaRPr lang="en-US" sz="1200">
              <a:cs typeface="+mn-cs"/>
            </a:endParaRPr>
          </a:p>
        </p:txBody>
      </p:sp>
      <p:sp>
        <p:nvSpPr>
          <p:cNvPr id="177" name="Text Placeholder 4">
            <a:extLst>
              <a:ext uri="{FF2B5EF4-FFF2-40B4-BE49-F238E27FC236}">
                <a16:creationId xmlns:a16="http://schemas.microsoft.com/office/drawing/2014/main" id="{4C1F3293-4EFE-461D-940D-7EE66BAE31C5}"/>
              </a:ext>
            </a:extLst>
          </p:cNvPr>
          <p:cNvSpPr>
            <a:spLocks noGrp="1"/>
          </p:cNvSpPr>
          <p:nvPr>
            <p:custDataLst>
              <p:tags r:id="rId12"/>
            </p:custDataLst>
          </p:nvPr>
        </p:nvSpPr>
        <p:spPr bwMode="gray">
          <a:xfrm>
            <a:off x="3324225" y="4308476"/>
            <a:ext cx="263525" cy="182563"/>
          </a:xfrm>
          <a:prstGeom prst="rect">
            <a:avLst/>
          </a:prstGeom>
          <a:solidFill>
            <a:schemeClr val="accent6"/>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959C1CE-D4AB-4D6F-A02F-876759DB17AD}" type="datetime'''''''3''''''''''''%'''''''''''''''''''''''''''''''''''''''">
              <a:rPr lang="en-US" altLang="en-US" sz="1200" smtClean="0">
                <a:solidFill>
                  <a:schemeClr val="tx2"/>
                </a:solidFill>
                <a:effectLst/>
                <a:cs typeface="+mn-cs"/>
              </a:rPr>
              <a:pPr lvl="0" algn="ctr">
                <a:spcBef>
                  <a:spcPct val="0"/>
                </a:spcBef>
                <a:spcAft>
                  <a:spcPct val="0"/>
                </a:spcAft>
              </a:pPr>
              <a:t>3%</a:t>
            </a:fld>
            <a:endParaRPr lang="en-US" sz="1200">
              <a:solidFill>
                <a:schemeClr val="tx2"/>
              </a:solidFill>
              <a:cs typeface="+mn-cs"/>
            </a:endParaRPr>
          </a:p>
        </p:txBody>
      </p:sp>
      <p:sp>
        <p:nvSpPr>
          <p:cNvPr id="178" name="Text Placeholder 4">
            <a:extLst>
              <a:ext uri="{FF2B5EF4-FFF2-40B4-BE49-F238E27FC236}">
                <a16:creationId xmlns:a16="http://schemas.microsoft.com/office/drawing/2014/main" id="{4C1F3293-4EFE-461D-940D-7EE66BAE31C5}"/>
              </a:ext>
            </a:extLst>
          </p:cNvPr>
          <p:cNvSpPr>
            <a:spLocks noGrp="1"/>
          </p:cNvSpPr>
          <p:nvPr>
            <p:custDataLst>
              <p:tags r:id="rId13"/>
            </p:custDataLst>
          </p:nvPr>
        </p:nvSpPr>
        <p:spPr bwMode="gray">
          <a:xfrm>
            <a:off x="3282950" y="4562476"/>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A962AA2-0383-404D-9A86-595E3EF77317}" type="datetime'''''''''''''''''''1''''''''''''''''0''''''''''%'''''''''''">
              <a:rPr lang="en-US" altLang="en-US" sz="1200" smtClean="0">
                <a:effectLst/>
                <a:cs typeface="+mn-cs"/>
              </a:rPr>
              <a:pPr lvl="0" algn="ctr">
                <a:spcBef>
                  <a:spcPct val="0"/>
                </a:spcBef>
                <a:spcAft>
                  <a:spcPct val="0"/>
                </a:spcAft>
              </a:pPr>
              <a:t>10%</a:t>
            </a:fld>
            <a:endParaRPr lang="en-US" sz="1200">
              <a:cs typeface="+mn-cs"/>
            </a:endParaRPr>
          </a:p>
        </p:txBody>
      </p:sp>
      <p:sp>
        <p:nvSpPr>
          <p:cNvPr id="179" name="Text Placeholder 4">
            <a:extLst>
              <a:ext uri="{FF2B5EF4-FFF2-40B4-BE49-F238E27FC236}">
                <a16:creationId xmlns:a16="http://schemas.microsoft.com/office/drawing/2014/main" id="{4C1F3293-4EFE-461D-940D-7EE66BAE31C5}"/>
              </a:ext>
            </a:extLst>
          </p:cNvPr>
          <p:cNvSpPr>
            <a:spLocks noGrp="1"/>
          </p:cNvSpPr>
          <p:nvPr>
            <p:custDataLst>
              <p:tags r:id="rId14"/>
            </p:custDataLst>
          </p:nvPr>
        </p:nvSpPr>
        <p:spPr bwMode="gray">
          <a:xfrm>
            <a:off x="3324225" y="4814888"/>
            <a:ext cx="263525" cy="182563"/>
          </a:xfrm>
          <a:prstGeom prst="rect">
            <a:avLst/>
          </a:prstGeom>
          <a:solidFill>
            <a:srgbClr val="061F79"/>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DEBB44DC-B7DE-4F21-B5EC-D14E7992A250}" type="datetime'''''''''''3''''''''''''''''''''''''''''''''''%'''''''">
              <a:rPr lang="en-US" altLang="en-US" sz="1200" smtClean="0">
                <a:solidFill>
                  <a:schemeClr val="tx2"/>
                </a:solidFill>
                <a:effectLst/>
                <a:cs typeface="+mn-cs"/>
              </a:rPr>
              <a:pPr lvl="0" algn="ctr">
                <a:spcBef>
                  <a:spcPct val="0"/>
                </a:spcBef>
                <a:spcAft>
                  <a:spcPct val="0"/>
                </a:spcAft>
              </a:pPr>
              <a:t>3%</a:t>
            </a:fld>
            <a:endParaRPr lang="en-US" sz="1200">
              <a:solidFill>
                <a:schemeClr val="tx2"/>
              </a:solidFill>
              <a:cs typeface="+mn-cs"/>
            </a:endParaRPr>
          </a:p>
        </p:txBody>
      </p:sp>
      <p:sp>
        <p:nvSpPr>
          <p:cNvPr id="20" name="Text Placeholder 4">
            <a:extLst>
              <a:ext uri="{FF2B5EF4-FFF2-40B4-BE49-F238E27FC236}">
                <a16:creationId xmlns:a16="http://schemas.microsoft.com/office/drawing/2014/main" id="{FA453E83-E170-4B71-A6B1-4E45CDDE4CA7}"/>
              </a:ext>
            </a:extLst>
          </p:cNvPr>
          <p:cNvSpPr>
            <a:spLocks noGrp="1"/>
          </p:cNvSpPr>
          <p:nvPr>
            <p:custDataLst>
              <p:tags r:id="rId15"/>
            </p:custDataLst>
          </p:nvPr>
        </p:nvSpPr>
        <p:spPr bwMode="auto">
          <a:xfrm>
            <a:off x="2943225" y="5076825"/>
            <a:ext cx="1027113" cy="7302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0807243-F6A0-44E5-B402-28C67F2A11C7}" type="datetime'45'' day''s (resulting in a 7-month Batch Study'' proces''s)'">
              <a:rPr lang="en-US" altLang="en-US" sz="1200" smtClean="0">
                <a:cs typeface="+mn-cs"/>
              </a:rPr>
              <a:pPr lvl="0" algn="ctr">
                <a:spcBef>
                  <a:spcPct val="0"/>
                </a:spcBef>
                <a:spcAft>
                  <a:spcPct val="0"/>
                </a:spcAft>
              </a:pPr>
              <a:t>45 days (resulting in a 7-month Batch Study process)</a:t>
            </a:fld>
            <a:endParaRPr lang="en-US" sz="1200">
              <a:cs typeface="+mn-cs"/>
            </a:endParaRPr>
          </a:p>
        </p:txBody>
      </p:sp>
      <p:sp>
        <p:nvSpPr>
          <p:cNvPr id="180" name="Text Placeholder 4">
            <a:extLst>
              <a:ext uri="{FF2B5EF4-FFF2-40B4-BE49-F238E27FC236}">
                <a16:creationId xmlns:a16="http://schemas.microsoft.com/office/drawing/2014/main" id="{4C1F3293-4EFE-461D-940D-7EE66BAE31C5}"/>
              </a:ext>
            </a:extLst>
          </p:cNvPr>
          <p:cNvSpPr>
            <a:spLocks noGrp="1"/>
          </p:cNvSpPr>
          <p:nvPr>
            <p:custDataLst>
              <p:tags r:id="rId16"/>
            </p:custDataLst>
          </p:nvPr>
        </p:nvSpPr>
        <p:spPr bwMode="gray">
          <a:xfrm>
            <a:off x="4486275" y="4394201"/>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D162E3F4-1D82-49CB-BF3A-E79E0EFB85A3}" type="datetime'''''''''''''''''''4''''''''''''''''''''''''''''''''%'''''''">
              <a:rPr lang="en-US" altLang="en-US" sz="1200" smtClean="0">
                <a:solidFill>
                  <a:schemeClr val="tx2"/>
                </a:solidFill>
                <a:effectLst/>
                <a:cs typeface="+mn-cs"/>
              </a:rPr>
              <a:pPr lvl="0" algn="ctr">
                <a:spcBef>
                  <a:spcPct val="0"/>
                </a:spcBef>
                <a:spcAft>
                  <a:spcPct val="0"/>
                </a:spcAft>
              </a:pPr>
              <a:t>4%</a:t>
            </a:fld>
            <a:endParaRPr lang="en-US" sz="1200">
              <a:solidFill>
                <a:schemeClr val="tx2"/>
              </a:solidFill>
              <a:cs typeface="+mn-cs"/>
            </a:endParaRPr>
          </a:p>
        </p:txBody>
      </p:sp>
      <p:sp>
        <p:nvSpPr>
          <p:cNvPr id="181" name="Text Placeholder 4">
            <a:extLst>
              <a:ext uri="{FF2B5EF4-FFF2-40B4-BE49-F238E27FC236}">
                <a16:creationId xmlns:a16="http://schemas.microsoft.com/office/drawing/2014/main" id="{4C1F3293-4EFE-461D-940D-7EE66BAE31C5}"/>
              </a:ext>
            </a:extLst>
          </p:cNvPr>
          <p:cNvSpPr>
            <a:spLocks noGrp="1"/>
          </p:cNvSpPr>
          <p:nvPr>
            <p:custDataLst>
              <p:tags r:id="rId17"/>
            </p:custDataLst>
          </p:nvPr>
        </p:nvSpPr>
        <p:spPr bwMode="gray">
          <a:xfrm>
            <a:off x="4486275" y="4591051"/>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E305E4D-33C1-4292-9BE0-BB7105A0A867}" type="datetime'''''''''''''''''''''6''''''''''''''''''''''''''%'">
              <a:rPr lang="en-US" altLang="en-US" sz="1200" smtClean="0">
                <a:effectLst/>
                <a:cs typeface="+mn-cs"/>
              </a:rPr>
              <a:pPr lvl="0" algn="ctr">
                <a:spcBef>
                  <a:spcPct val="0"/>
                </a:spcBef>
                <a:spcAft>
                  <a:spcPct val="0"/>
                </a:spcAft>
              </a:pPr>
              <a:t>6%</a:t>
            </a:fld>
            <a:endParaRPr lang="en-US" sz="1200">
              <a:cs typeface="+mn-cs"/>
            </a:endParaRPr>
          </a:p>
        </p:txBody>
      </p:sp>
      <p:sp>
        <p:nvSpPr>
          <p:cNvPr id="182" name="Text Placeholder 4">
            <a:extLst>
              <a:ext uri="{FF2B5EF4-FFF2-40B4-BE49-F238E27FC236}">
                <a16:creationId xmlns:a16="http://schemas.microsoft.com/office/drawing/2014/main" id="{4C1F3293-4EFE-461D-940D-7EE66BAE31C5}"/>
              </a:ext>
            </a:extLst>
          </p:cNvPr>
          <p:cNvSpPr>
            <a:spLocks noGrp="1"/>
          </p:cNvSpPr>
          <p:nvPr>
            <p:custDataLst>
              <p:tags r:id="rId18"/>
            </p:custDataLst>
          </p:nvPr>
        </p:nvSpPr>
        <p:spPr bwMode="gray">
          <a:xfrm>
            <a:off x="4486275" y="4787901"/>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0C1C7C1-44D4-497B-9ED6-95CF5D3A9E2B}" type="datetime'''''4''%'''''''''''''''''''''''''''''''''">
              <a:rPr lang="en-US" altLang="en-US" sz="1200" smtClean="0">
                <a:solidFill>
                  <a:schemeClr val="tx2"/>
                </a:solidFill>
                <a:effectLst/>
                <a:cs typeface="+mn-cs"/>
              </a:rPr>
              <a:pPr lvl="0" algn="ctr">
                <a:spcBef>
                  <a:spcPct val="0"/>
                </a:spcBef>
                <a:spcAft>
                  <a:spcPct val="0"/>
                </a:spcAft>
              </a:pPr>
              <a:t>4%</a:t>
            </a:fld>
            <a:endParaRPr lang="en-US" sz="1200">
              <a:solidFill>
                <a:schemeClr val="tx2"/>
              </a:solidFill>
              <a:cs typeface="+mn-cs"/>
            </a:endParaRPr>
          </a:p>
        </p:txBody>
      </p:sp>
      <p:sp>
        <p:nvSpPr>
          <p:cNvPr id="21" name="Text Placeholder 4">
            <a:extLst>
              <a:ext uri="{FF2B5EF4-FFF2-40B4-BE49-F238E27FC236}">
                <a16:creationId xmlns:a16="http://schemas.microsoft.com/office/drawing/2014/main" id="{01A03A90-87D8-CA3C-9CC8-69055E151D00}"/>
              </a:ext>
            </a:extLst>
          </p:cNvPr>
          <p:cNvSpPr>
            <a:spLocks noGrp="1"/>
          </p:cNvSpPr>
          <p:nvPr>
            <p:custDataLst>
              <p:tags r:id="rId19"/>
            </p:custDataLst>
          </p:nvPr>
        </p:nvSpPr>
        <p:spPr bwMode="auto">
          <a:xfrm>
            <a:off x="4105275" y="5076825"/>
            <a:ext cx="1027113" cy="7302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A60F17D-86D4-4E27-8249-38E497D25B0A}" type="datetime'60'' days (''resulting in a 7-month Batch Study p''roces''s)'">
              <a:rPr lang="en-US" altLang="en-US" sz="1200" smtClean="0">
                <a:cs typeface="+mn-cs"/>
              </a:rPr>
              <a:pPr lvl="0" algn="ctr">
                <a:spcBef>
                  <a:spcPct val="0"/>
                </a:spcBef>
                <a:spcAft>
                  <a:spcPct val="0"/>
                </a:spcAft>
              </a:pPr>
              <a:t>60 days (resulting in a 7-month Batch Study process)</a:t>
            </a:fld>
            <a:endParaRPr lang="en-US" sz="1200">
              <a:cs typeface="+mn-cs"/>
            </a:endParaRPr>
          </a:p>
        </p:txBody>
      </p:sp>
      <p:sp>
        <p:nvSpPr>
          <p:cNvPr id="183" name="Text Placeholder 4">
            <a:extLst>
              <a:ext uri="{FF2B5EF4-FFF2-40B4-BE49-F238E27FC236}">
                <a16:creationId xmlns:a16="http://schemas.microsoft.com/office/drawing/2014/main" id="{4C1F3293-4EFE-461D-940D-7EE66BAE31C5}"/>
              </a:ext>
            </a:extLst>
          </p:cNvPr>
          <p:cNvSpPr>
            <a:spLocks noGrp="1"/>
          </p:cNvSpPr>
          <p:nvPr>
            <p:custDataLst>
              <p:tags r:id="rId20"/>
            </p:custDataLst>
          </p:nvPr>
        </p:nvSpPr>
        <p:spPr bwMode="gray">
          <a:xfrm>
            <a:off x="5441950" y="4533901"/>
            <a:ext cx="263525" cy="182563"/>
          </a:xfrm>
          <a:prstGeom prst="rect">
            <a:avLst/>
          </a:prstGeom>
          <a:solidFill>
            <a:schemeClr val="accent6"/>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FD720B6-D384-404A-A1F4-C190426249E5}" type="datetime'''''3''''''''''''''''''''''''''''''''%'">
              <a:rPr lang="en-US" altLang="en-US" sz="1200" smtClean="0">
                <a:solidFill>
                  <a:schemeClr val="tx2"/>
                </a:solidFill>
                <a:effectLst/>
                <a:cs typeface="+mn-cs"/>
              </a:rPr>
              <a:pPr lvl="0" algn="ctr">
                <a:spcBef>
                  <a:spcPct val="0"/>
                </a:spcBef>
                <a:spcAft>
                  <a:spcPct val="0"/>
                </a:spcAft>
              </a:pPr>
              <a:t>3%</a:t>
            </a:fld>
            <a:endParaRPr lang="en-US" sz="1200">
              <a:solidFill>
                <a:schemeClr val="tx2"/>
              </a:solidFill>
              <a:cs typeface="+mn-cs"/>
            </a:endParaRPr>
          </a:p>
        </p:txBody>
      </p:sp>
      <p:sp>
        <p:nvSpPr>
          <p:cNvPr id="184" name="Text Placeholder 4">
            <a:extLst>
              <a:ext uri="{FF2B5EF4-FFF2-40B4-BE49-F238E27FC236}">
                <a16:creationId xmlns:a16="http://schemas.microsoft.com/office/drawing/2014/main" id="{4C1F3293-4EFE-461D-940D-7EE66BAE31C5}"/>
              </a:ext>
            </a:extLst>
          </p:cNvPr>
          <p:cNvSpPr>
            <a:spLocks noGrp="1"/>
          </p:cNvSpPr>
          <p:nvPr>
            <p:custDataLst>
              <p:tags r:id="rId21"/>
            </p:custDataLst>
          </p:nvPr>
        </p:nvSpPr>
        <p:spPr bwMode="gray">
          <a:xfrm>
            <a:off x="5856288" y="4675189"/>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CE62EA7-D0C2-4FA8-9058-D4A8667C261F}" type="datetime'''''''4''''''%'''">
              <a:rPr lang="en-US" altLang="en-US" sz="1200" smtClean="0">
                <a:effectLst/>
                <a:cs typeface="+mn-cs"/>
              </a:rPr>
              <a:pPr lvl="0" algn="ctr">
                <a:spcBef>
                  <a:spcPct val="0"/>
                </a:spcBef>
                <a:spcAft>
                  <a:spcPct val="0"/>
                </a:spcAft>
              </a:pPr>
              <a:t>4%</a:t>
            </a:fld>
            <a:endParaRPr lang="en-US" sz="1200">
              <a:cs typeface="+mn-cs"/>
            </a:endParaRPr>
          </a:p>
        </p:txBody>
      </p:sp>
      <p:sp>
        <p:nvSpPr>
          <p:cNvPr id="185" name="Text Placeholder 4">
            <a:extLst>
              <a:ext uri="{FF2B5EF4-FFF2-40B4-BE49-F238E27FC236}">
                <a16:creationId xmlns:a16="http://schemas.microsoft.com/office/drawing/2014/main" id="{4C1F3293-4EFE-461D-940D-7EE66BAE31C5}"/>
              </a:ext>
            </a:extLst>
          </p:cNvPr>
          <p:cNvSpPr>
            <a:spLocks noGrp="1"/>
          </p:cNvSpPr>
          <p:nvPr>
            <p:custDataLst>
              <p:tags r:id="rId22"/>
            </p:custDataLst>
          </p:nvPr>
        </p:nvSpPr>
        <p:spPr bwMode="gray">
          <a:xfrm>
            <a:off x="5441950" y="4814888"/>
            <a:ext cx="263525" cy="182563"/>
          </a:xfrm>
          <a:prstGeom prst="rect">
            <a:avLst/>
          </a:prstGeom>
          <a:solidFill>
            <a:srgbClr val="061F79"/>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432C93D-3874-4A8D-B7C5-1C88C4A653FA}" type="datetime'''''''''''''''3''''''''%'''''''">
              <a:rPr lang="en-US" altLang="en-US" sz="1200" smtClean="0">
                <a:solidFill>
                  <a:schemeClr val="tx2"/>
                </a:solidFill>
                <a:effectLst/>
                <a:cs typeface="+mn-cs"/>
              </a:rPr>
              <a:pPr lvl="0" algn="ctr">
                <a:spcBef>
                  <a:spcPct val="0"/>
                </a:spcBef>
                <a:spcAft>
                  <a:spcPct val="0"/>
                </a:spcAft>
              </a:pPr>
              <a:t>3%</a:t>
            </a:fld>
            <a:endParaRPr lang="en-US" sz="1200">
              <a:solidFill>
                <a:schemeClr val="tx2"/>
              </a:solidFill>
              <a:cs typeface="+mn-cs"/>
            </a:endParaRPr>
          </a:p>
        </p:txBody>
      </p:sp>
      <p:sp>
        <p:nvSpPr>
          <p:cNvPr id="22" name="Text Placeholder 4">
            <a:extLst>
              <a:ext uri="{FF2B5EF4-FFF2-40B4-BE49-F238E27FC236}">
                <a16:creationId xmlns:a16="http://schemas.microsoft.com/office/drawing/2014/main" id="{F8F1C6B8-728E-6315-2A4A-9B41DF1334B8}"/>
              </a:ext>
            </a:extLst>
          </p:cNvPr>
          <p:cNvSpPr>
            <a:spLocks noGrp="1"/>
          </p:cNvSpPr>
          <p:nvPr>
            <p:custDataLst>
              <p:tags r:id="rId23"/>
            </p:custDataLst>
          </p:nvPr>
        </p:nvSpPr>
        <p:spPr bwMode="auto">
          <a:xfrm>
            <a:off x="5267325" y="5076825"/>
            <a:ext cx="1027113" cy="912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10AA675-9E24-4281-A481-6FF0877C1550}" type="datetime'''90 day''s (''resulting in an 8-month B''atch Study process)'">
              <a:rPr lang="en-US" altLang="en-US" sz="1200" smtClean="0">
                <a:cs typeface="+mn-cs"/>
              </a:rPr>
              <a:pPr lvl="0" algn="ctr">
                <a:spcBef>
                  <a:spcPct val="0"/>
                </a:spcBef>
                <a:spcAft>
                  <a:spcPct val="0"/>
                </a:spcAft>
              </a:pPr>
              <a:t>90 days (resulting in an 8-month Batch Study process)</a:t>
            </a:fld>
            <a:br>
              <a:rPr lang="en-US" sz="1200">
                <a:cs typeface="+mn-cs"/>
              </a:rPr>
            </a:br>
            <a:endParaRPr lang="en-US" sz="1200">
              <a:cs typeface="+mn-cs"/>
            </a:endParaRPr>
          </a:p>
        </p:txBody>
      </p:sp>
      <p:sp>
        <p:nvSpPr>
          <p:cNvPr id="23" name="Text Placeholder 4">
            <a:extLst>
              <a:ext uri="{FF2B5EF4-FFF2-40B4-BE49-F238E27FC236}">
                <a16:creationId xmlns:a16="http://schemas.microsoft.com/office/drawing/2014/main" id="{A23093F5-A9A6-B522-A645-321BD1854522}"/>
              </a:ext>
            </a:extLst>
          </p:cNvPr>
          <p:cNvSpPr>
            <a:spLocks noGrp="1"/>
          </p:cNvSpPr>
          <p:nvPr>
            <p:custDataLst>
              <p:tags r:id="rId24"/>
            </p:custDataLst>
          </p:nvPr>
        </p:nvSpPr>
        <p:spPr bwMode="auto">
          <a:xfrm>
            <a:off x="6440488" y="5076825"/>
            <a:ext cx="1000125" cy="912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92CC663-1F12-41AA-AC14-6E06354D46A9}" type="thinkcell&lt;?xml version=&quot;1.0&quot; encoding=&quot;UTF-16&quot; standalone=&quot;yes&quot;?&gt;&lt;root reqver=&quot;28224&quot;&gt;&lt;version val=&quot;35838&quot;/&gt;&lt;PersistentType&gt;&lt;m_guid val=&quot;b0fbb135-ca6c-4411-8a12-971acee11b96&quot;/&gt;&lt;m_prec&gt;&lt;m_bNumberIsYear val=&quot;1&quot;/&gt;&lt;m_strFormatTime&gt;%Y&lt;/m_strFormatTime&gt;&lt;m_yearfmt&gt;&lt;begin val=&quot;1&quot;/&gt;&lt;end val=&quot;1&quot;/&gt;&lt;/m_yearfmt&gt;&lt;/m_prec&gt;&lt;m_bUseExcelFont val=&quot;0&quot;/&gt;&lt;m_bUseExcelFontColor val=&quot;0&quot;/&gt;&lt;/PersistentType&gt;&lt;/root&gt;">
              <a:rPr lang="en-US" altLang="en-US" sz="1200" smtClean="0">
                <a:cs typeface="+mn-cs"/>
              </a:rPr>
              <a:pPr/>
              <a:t>More than 90 days (resulting in an 8-month+ Batch Study process)</a:t>
            </a:fld>
            <a:endParaRPr lang="en-US" sz="1200">
              <a:cs typeface="+mn-cs"/>
            </a:endParaRPr>
          </a:p>
        </p:txBody>
      </p:sp>
      <p:sp>
        <p:nvSpPr>
          <p:cNvPr id="62" name="Text Placeholder 4">
            <a:extLst>
              <a:ext uri="{FF2B5EF4-FFF2-40B4-BE49-F238E27FC236}">
                <a16:creationId xmlns:a16="http://schemas.microsoft.com/office/drawing/2014/main" id="{4C1F3293-4EFE-461D-940D-7EE66BAE31C5}"/>
              </a:ext>
            </a:extLst>
          </p:cNvPr>
          <p:cNvSpPr>
            <a:spLocks noGrp="1"/>
          </p:cNvSpPr>
          <p:nvPr>
            <p:custDataLst>
              <p:tags r:id="rId25"/>
            </p:custDataLst>
          </p:nvPr>
        </p:nvSpPr>
        <p:spPr bwMode="gray">
          <a:xfrm>
            <a:off x="1001713" y="4492625"/>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D82AD3C-78C0-438C-ADC3-0B5E71AC2CCD}" type="datetime'''''''6%'''''''''''''''''''''''''''''''''''''''''''''">
              <a:rPr lang="en-US" altLang="en-US" sz="1200" b="1" smtClean="0">
                <a:cs typeface="+mn-cs"/>
              </a:rPr>
              <a:pPr lvl="0" algn="ctr">
                <a:spcBef>
                  <a:spcPct val="0"/>
                </a:spcBef>
                <a:spcAft>
                  <a:spcPct val="0"/>
                </a:spcAft>
              </a:pPr>
              <a:t>6%</a:t>
            </a:fld>
            <a:endParaRPr lang="en-US" sz="1200" b="1">
              <a:cs typeface="+mn-cs"/>
            </a:endParaRPr>
          </a:p>
        </p:txBody>
      </p:sp>
      <p:sp>
        <p:nvSpPr>
          <p:cNvPr id="65" name="Text Placeholder 4">
            <a:extLst>
              <a:ext uri="{FF2B5EF4-FFF2-40B4-BE49-F238E27FC236}">
                <a16:creationId xmlns:a16="http://schemas.microsoft.com/office/drawing/2014/main" id="{4C1F3293-4EFE-461D-940D-7EE66BAE31C5}"/>
              </a:ext>
            </a:extLst>
          </p:cNvPr>
          <p:cNvSpPr>
            <a:spLocks noGrp="1"/>
          </p:cNvSpPr>
          <p:nvPr>
            <p:custDataLst>
              <p:tags r:id="rId26"/>
            </p:custDataLst>
          </p:nvPr>
        </p:nvSpPr>
        <p:spPr bwMode="gray">
          <a:xfrm>
            <a:off x="2122488" y="216852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EB4A3E5-F6D1-4519-A047-B45AD44BFDF1}" type="datetime'''''''''''''''''''''''''''''''64%'''''''">
              <a:rPr lang="en-US" altLang="en-US" sz="1200" b="1" smtClean="0">
                <a:cs typeface="+mn-cs"/>
              </a:rPr>
              <a:pPr lvl="0" algn="ctr">
                <a:spcBef>
                  <a:spcPct val="0"/>
                </a:spcBef>
                <a:spcAft>
                  <a:spcPct val="0"/>
                </a:spcAft>
              </a:pPr>
              <a:t>64%</a:t>
            </a:fld>
            <a:endParaRPr lang="en-US" sz="1200" b="1">
              <a:cs typeface="+mn-cs"/>
            </a:endParaRPr>
          </a:p>
        </p:txBody>
      </p:sp>
      <p:sp>
        <p:nvSpPr>
          <p:cNvPr id="71" name="Text Placeholder 4">
            <a:extLst>
              <a:ext uri="{FF2B5EF4-FFF2-40B4-BE49-F238E27FC236}">
                <a16:creationId xmlns:a16="http://schemas.microsoft.com/office/drawing/2014/main" id="{4C1F3293-4EFE-461D-940D-7EE66BAE31C5}"/>
              </a:ext>
            </a:extLst>
          </p:cNvPr>
          <p:cNvSpPr>
            <a:spLocks noGrp="1"/>
          </p:cNvSpPr>
          <p:nvPr>
            <p:custDataLst>
              <p:tags r:id="rId27"/>
            </p:custDataLst>
          </p:nvPr>
        </p:nvSpPr>
        <p:spPr bwMode="gray">
          <a:xfrm>
            <a:off x="3282950" y="4125913"/>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15CFFB8-57CA-4D63-BEF0-24BC7524227F}" type="datetime'''''''''''''''''''1''''''''''''''''''''''''''''''5%'''''''">
              <a:rPr lang="en-US" altLang="en-US" sz="1200" b="1" smtClean="0">
                <a:cs typeface="+mn-cs"/>
              </a:rPr>
              <a:pPr lvl="0" algn="ctr">
                <a:spcBef>
                  <a:spcPct val="0"/>
                </a:spcBef>
                <a:spcAft>
                  <a:spcPct val="0"/>
                </a:spcAft>
              </a:pPr>
              <a:t>15%</a:t>
            </a:fld>
            <a:endParaRPr lang="en-US" sz="1200" b="1">
              <a:cs typeface="+mn-cs"/>
            </a:endParaRPr>
          </a:p>
        </p:txBody>
      </p:sp>
      <p:sp>
        <p:nvSpPr>
          <p:cNvPr id="74" name="Text Placeholder 4">
            <a:extLst>
              <a:ext uri="{FF2B5EF4-FFF2-40B4-BE49-F238E27FC236}">
                <a16:creationId xmlns:a16="http://schemas.microsoft.com/office/drawing/2014/main" id="{4C1F3293-4EFE-461D-940D-7EE66BAE31C5}"/>
              </a:ext>
            </a:extLst>
          </p:cNvPr>
          <p:cNvSpPr>
            <a:spLocks noGrp="1"/>
          </p:cNvSpPr>
          <p:nvPr>
            <p:custDataLst>
              <p:tags r:id="rId28"/>
            </p:custDataLst>
          </p:nvPr>
        </p:nvSpPr>
        <p:spPr bwMode="gray">
          <a:xfrm>
            <a:off x="4445000" y="419258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9D590CF-9CC6-4AF2-A8BA-DE44AC288145}" type="datetime'''''1''''''''''''4''''%'''''''''''''''''">
              <a:rPr lang="en-US" altLang="en-US" sz="1200" b="1" smtClean="0">
                <a:cs typeface="+mn-cs"/>
              </a:rPr>
              <a:pPr lvl="0" algn="ctr">
                <a:spcBef>
                  <a:spcPct val="0"/>
                </a:spcBef>
                <a:spcAft>
                  <a:spcPct val="0"/>
                </a:spcAft>
              </a:pPr>
              <a:t>14%</a:t>
            </a:fld>
            <a:endParaRPr lang="en-US" sz="1200" b="1">
              <a:cs typeface="+mn-cs"/>
            </a:endParaRPr>
          </a:p>
        </p:txBody>
      </p:sp>
      <p:sp>
        <p:nvSpPr>
          <p:cNvPr id="77" name="Text Placeholder 4">
            <a:extLst>
              <a:ext uri="{FF2B5EF4-FFF2-40B4-BE49-F238E27FC236}">
                <a16:creationId xmlns:a16="http://schemas.microsoft.com/office/drawing/2014/main" id="{4C1F3293-4EFE-461D-940D-7EE66BAE31C5}"/>
              </a:ext>
            </a:extLst>
          </p:cNvPr>
          <p:cNvSpPr>
            <a:spLocks noGrp="1"/>
          </p:cNvSpPr>
          <p:nvPr>
            <p:custDataLst>
              <p:tags r:id="rId29"/>
            </p:custDataLst>
          </p:nvPr>
        </p:nvSpPr>
        <p:spPr bwMode="gray">
          <a:xfrm>
            <a:off x="5607050" y="435133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D6E792E4-D8D9-4C8E-B4E6-B67B3B2E2195}" type="datetime'''''''''''''''''''''''1''''''''0''''%'''''">
              <a:rPr lang="en-US" altLang="en-US" sz="1200" b="1" smtClean="0">
                <a:cs typeface="+mn-cs"/>
              </a:rPr>
              <a:pPr lvl="0" algn="ctr">
                <a:spcBef>
                  <a:spcPct val="0"/>
                </a:spcBef>
                <a:spcAft>
                  <a:spcPct val="0"/>
                </a:spcAft>
              </a:pPr>
              <a:t>10%</a:t>
            </a:fld>
            <a:endParaRPr lang="en-US" sz="1200" b="1">
              <a:cs typeface="+mn-cs"/>
            </a:endParaRPr>
          </a:p>
        </p:txBody>
      </p:sp>
      <p:sp>
        <p:nvSpPr>
          <p:cNvPr id="57" name="Text Placeholder 4">
            <a:extLst>
              <a:ext uri="{FF2B5EF4-FFF2-40B4-BE49-F238E27FC236}">
                <a16:creationId xmlns:a16="http://schemas.microsoft.com/office/drawing/2014/main" id="{4C1F3293-4EFE-461D-940D-7EE66BAE31C5}"/>
              </a:ext>
            </a:extLst>
          </p:cNvPr>
          <p:cNvSpPr>
            <a:spLocks noGrp="1"/>
          </p:cNvSpPr>
          <p:nvPr>
            <p:custDataLst>
              <p:tags r:id="rId30"/>
            </p:custDataLst>
          </p:nvPr>
        </p:nvSpPr>
        <p:spPr bwMode="gray">
          <a:xfrm>
            <a:off x="6808788" y="4754563"/>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8C5480C-F225-4996-8028-CA4A9A837760}" type="datetime'0%'''''''''''''''''''''''">
              <a:rPr lang="en-US" altLang="en-US" sz="1200" b="1" smtClean="0">
                <a:cs typeface="+mn-cs"/>
              </a:rPr>
              <a:pPr lvl="0" algn="ctr">
                <a:spcBef>
                  <a:spcPct val="0"/>
                </a:spcBef>
                <a:spcAft>
                  <a:spcPct val="0"/>
                </a:spcAft>
              </a:pPr>
              <a:t>0%</a:t>
            </a:fld>
            <a:endParaRPr lang="en-US" sz="1200" b="1">
              <a:cs typeface="+mn-cs"/>
            </a:endParaRPr>
          </a:p>
        </p:txBody>
      </p:sp>
      <p:sp>
        <p:nvSpPr>
          <p:cNvPr id="39" name="4. Footnote">
            <a:extLst>
              <a:ext uri="{FF2B5EF4-FFF2-40B4-BE49-F238E27FC236}">
                <a16:creationId xmlns:a16="http://schemas.microsoft.com/office/drawing/2014/main" id="{5DADDD6E-3DBE-6EF1-F5A8-E49A60CB0A09}"/>
              </a:ext>
            </a:extLst>
          </p:cNvPr>
          <p:cNvSpPr txBox="1"/>
          <p:nvPr>
            <p:custDataLst>
              <p:tags r:id="rId31"/>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N=72; note that respondents could multi-select responses so total % &gt; 100</a:t>
            </a:r>
          </a:p>
        </p:txBody>
      </p:sp>
      <p:sp>
        <p:nvSpPr>
          <p:cNvPr id="40" name="TextBox 39">
            <a:extLst>
              <a:ext uri="{FF2B5EF4-FFF2-40B4-BE49-F238E27FC236}">
                <a16:creationId xmlns:a16="http://schemas.microsoft.com/office/drawing/2014/main" id="{74CBCD89-7A8D-8A25-92B2-556A221127C9}"/>
              </a:ext>
            </a:extLst>
          </p:cNvPr>
          <p:cNvSpPr txBox="1"/>
          <p:nvPr>
            <p:custDataLst>
              <p:tags r:id="rId32"/>
            </p:custDataLst>
          </p:nvPr>
        </p:nvSpPr>
        <p:spPr>
          <a:xfrm>
            <a:off x="2150742" y="6532059"/>
            <a:ext cx="438938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ERCOT Large Load Interconnection (LLI) Batch Study Process Stakeholder Survey</a:t>
            </a:r>
          </a:p>
        </p:txBody>
      </p:sp>
      <p:cxnSp>
        <p:nvCxnSpPr>
          <p:cNvPr id="41" name="LineBasicStrong 6">
            <a:extLst>
              <a:ext uri="{FF2B5EF4-FFF2-40B4-BE49-F238E27FC236}">
                <a16:creationId xmlns:a16="http://schemas.microsoft.com/office/drawing/2014/main" id="{C2C08136-A3D2-7E9C-822A-07D15E0F0EBA}"/>
              </a:ext>
            </a:extLst>
          </p:cNvPr>
          <p:cNvCxnSpPr>
            <a:cxnSpLocks/>
          </p:cNvCxnSpPr>
          <p:nvPr>
            <p:custDataLst>
              <p:tags r:id="rId33"/>
            </p:custDataLst>
          </p:nvPr>
        </p:nvCxnSpPr>
        <p:spPr>
          <a:xfrm>
            <a:off x="554735" y="1826095"/>
            <a:ext cx="696772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898DD543-D488-C0E4-081E-BB115E1ABDE2}"/>
              </a:ext>
            </a:extLst>
          </p:cNvPr>
          <p:cNvSpPr txBox="1">
            <a:spLocks/>
          </p:cNvSpPr>
          <p:nvPr/>
        </p:nvSpPr>
        <p:spPr>
          <a:xfrm>
            <a:off x="8054871" y="1512543"/>
            <a:ext cx="380150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Commentary</a:t>
            </a:r>
            <a:endParaRPr lang="en-US" sz="1400"/>
          </a:p>
        </p:txBody>
      </p:sp>
      <p:cxnSp>
        <p:nvCxnSpPr>
          <p:cNvPr id="43" name="LineBasicStrong 6">
            <a:extLst>
              <a:ext uri="{FF2B5EF4-FFF2-40B4-BE49-F238E27FC236}">
                <a16:creationId xmlns:a16="http://schemas.microsoft.com/office/drawing/2014/main" id="{0330B1B1-E747-E3EE-1EFF-64099E6E2C20}"/>
              </a:ext>
            </a:extLst>
          </p:cNvPr>
          <p:cNvCxnSpPr>
            <a:cxnSpLocks/>
          </p:cNvCxnSpPr>
          <p:nvPr>
            <p:custDataLst>
              <p:tags r:id="rId34"/>
            </p:custDataLst>
          </p:nvPr>
        </p:nvCxnSpPr>
        <p:spPr>
          <a:xfrm>
            <a:off x="8054870" y="1826095"/>
            <a:ext cx="380150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40E72168-205F-3976-7892-3AC3A7889626}"/>
              </a:ext>
            </a:extLst>
          </p:cNvPr>
          <p:cNvSpPr txBox="1">
            <a:spLocks/>
          </p:cNvSpPr>
          <p:nvPr/>
        </p:nvSpPr>
        <p:spPr>
          <a:xfrm>
            <a:off x="8054871" y="1992154"/>
            <a:ext cx="3801508" cy="236988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a:t>Strong majority of respondents favor a 30-day window resulting in a 6-month process (64%); </a:t>
            </a:r>
            <a:r>
              <a:rPr lang="en-US" sz="1200"/>
              <a:t>15% prefer a 45-day option, 14% prefer a 60-day option, 10% prefer the 90-day option, and 6% prefer a 2-week window </a:t>
            </a:r>
          </a:p>
          <a:p>
            <a:pPr marL="285750" indent="-285750">
              <a:buFont typeface="Arial" panose="020B0604020202020204" pitchFamily="34" charset="0"/>
              <a:buChar char="•"/>
            </a:pPr>
            <a:r>
              <a:rPr lang="en-US" sz="1200" b="1"/>
              <a:t>General stakeholder alignment:</a:t>
            </a:r>
          </a:p>
          <a:p>
            <a:pPr marL="514350" lvl="1" indent="-285750">
              <a:buFont typeface="Arial" panose="020B0604020202020204" pitchFamily="34" charset="0"/>
              <a:buChar char="-"/>
            </a:pPr>
            <a:r>
              <a:rPr lang="en-US" sz="1200"/>
              <a:t>“T(D)SPs,” “Large Load customers,” and “Other” stakeholders tended to overwhelmingly prefer a 30-day decision window as their top response</a:t>
            </a:r>
          </a:p>
          <a:p>
            <a:pPr marL="514350" lvl="1" indent="-285750">
              <a:buFont typeface="Arial" panose="020B0604020202020204" pitchFamily="34" charset="0"/>
              <a:buChar char="-"/>
            </a:pPr>
            <a:r>
              <a:rPr lang="en-US" sz="1200"/>
              <a:t>No stakeholder from any group selected the option which would allow a decision window longer than 90 days</a:t>
            </a:r>
          </a:p>
        </p:txBody>
      </p:sp>
      <p:sp>
        <p:nvSpPr>
          <p:cNvPr id="153" name="Rectangle 152">
            <a:extLst>
              <a:ext uri="{FF2B5EF4-FFF2-40B4-BE49-F238E27FC236}">
                <a16:creationId xmlns:a16="http://schemas.microsoft.com/office/drawing/2014/main" id="{5D7C7CF9-73D2-7D50-928F-B358C36C506F}"/>
              </a:ext>
            </a:extLst>
          </p:cNvPr>
          <p:cNvSpPr/>
          <p:nvPr>
            <p:custDataLst>
              <p:tags r:id="rId35"/>
            </p:custDataLst>
          </p:nvPr>
        </p:nvSpPr>
        <p:spPr bwMode="auto">
          <a:xfrm>
            <a:off x="614363" y="1919288"/>
            <a:ext cx="165100" cy="165100"/>
          </a:xfrm>
          <a:prstGeom prst="rect">
            <a:avLst/>
          </a:prstGeom>
          <a:solidFill>
            <a:schemeClr val="accent6"/>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54" name="Rectangle 153">
            <a:extLst>
              <a:ext uri="{FF2B5EF4-FFF2-40B4-BE49-F238E27FC236}">
                <a16:creationId xmlns:a16="http://schemas.microsoft.com/office/drawing/2014/main" id="{45990BA6-D4ED-A2D4-EE34-F3BCE302A646}"/>
              </a:ext>
            </a:extLst>
          </p:cNvPr>
          <p:cNvSpPr/>
          <p:nvPr>
            <p:custDataLst>
              <p:tags r:id="rId36"/>
            </p:custDataLst>
          </p:nvPr>
        </p:nvSpPr>
        <p:spPr bwMode="auto">
          <a:xfrm>
            <a:off x="1516063" y="1919288"/>
            <a:ext cx="165100" cy="165100"/>
          </a:xfrm>
          <a:prstGeom prst="rect">
            <a:avLst/>
          </a:prstGeom>
          <a:solidFill>
            <a:srgbClr val="5DA7E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55" name="Rectangle 154">
            <a:extLst>
              <a:ext uri="{FF2B5EF4-FFF2-40B4-BE49-F238E27FC236}">
                <a16:creationId xmlns:a16="http://schemas.microsoft.com/office/drawing/2014/main" id="{3BF7B50B-DAB5-FEBE-563C-0C8D12118F4E}"/>
              </a:ext>
            </a:extLst>
          </p:cNvPr>
          <p:cNvSpPr/>
          <p:nvPr>
            <p:custDataLst>
              <p:tags r:id="rId37"/>
            </p:custDataLst>
          </p:nvPr>
        </p:nvSpPr>
        <p:spPr bwMode="auto">
          <a:xfrm>
            <a:off x="2740025" y="1919288"/>
            <a:ext cx="165100" cy="165100"/>
          </a:xfrm>
          <a:prstGeom prst="rect">
            <a:avLst/>
          </a:prstGeom>
          <a:solidFill>
            <a:srgbClr val="061F79"/>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52" name="Text Placeholder 4">
            <a:extLst>
              <a:ext uri="{FF2B5EF4-FFF2-40B4-BE49-F238E27FC236}">
                <a16:creationId xmlns:a16="http://schemas.microsoft.com/office/drawing/2014/main" id="{4C1F3293-4EFE-461D-940D-7EE66BAE31C5}"/>
              </a:ext>
            </a:extLst>
          </p:cNvPr>
          <p:cNvSpPr>
            <a:spLocks noGrp="1"/>
          </p:cNvSpPr>
          <p:nvPr>
            <p:custDataLst>
              <p:tags r:id="rId38"/>
            </p:custDataLst>
          </p:nvPr>
        </p:nvSpPr>
        <p:spPr bwMode="auto">
          <a:xfrm>
            <a:off x="830263" y="1917700"/>
            <a:ext cx="584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CF8D99A8-E0EF-4243-95BB-04ECCCAA1D7E}" type="datetime'''''''''''''T''''''''(''''D'''')S''''''''Ps'''''''''''''''''''">
              <a:rPr lang="en-US" altLang="en-US" sz="1200" smtClean="0">
                <a:effectLst/>
                <a:cs typeface="+mn-cs"/>
              </a:rPr>
              <a:pPr lvl="0">
                <a:spcBef>
                  <a:spcPct val="0"/>
                </a:spcBef>
                <a:spcAft>
                  <a:spcPct val="0"/>
                </a:spcAft>
              </a:pPr>
              <a:t>T(D)SPs</a:t>
            </a:fld>
            <a:endParaRPr lang="en-US" sz="1200">
              <a:cs typeface="+mn-cs"/>
            </a:endParaRPr>
          </a:p>
        </p:txBody>
      </p:sp>
      <p:sp>
        <p:nvSpPr>
          <p:cNvPr id="60" name="Text Placeholder 4">
            <a:extLst>
              <a:ext uri="{FF2B5EF4-FFF2-40B4-BE49-F238E27FC236}">
                <a16:creationId xmlns:a16="http://schemas.microsoft.com/office/drawing/2014/main" id="{4FBC3DE3-08BB-F615-8A76-1F1E84901551}"/>
              </a:ext>
            </a:extLst>
          </p:cNvPr>
          <p:cNvSpPr>
            <a:spLocks noGrp="1"/>
          </p:cNvSpPr>
          <p:nvPr>
            <p:custDataLst>
              <p:tags r:id="rId39"/>
            </p:custDataLst>
          </p:nvPr>
        </p:nvSpPr>
        <p:spPr bwMode="auto">
          <a:xfrm>
            <a:off x="1731963" y="1917700"/>
            <a:ext cx="9064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D06373C8-DCD2-469F-9C37-EFD29A47EF03}" type="datetime'''''''''LL ''''''c''''''us''t''''o''''m''e''r''''''''''''s'''">
              <a:rPr lang="en-US" altLang="en-US" sz="1200" smtClean="0">
                <a:cs typeface="+mn-cs"/>
              </a:rPr>
              <a:pPr lvl="0">
                <a:spcBef>
                  <a:spcPct val="0"/>
                </a:spcBef>
                <a:spcAft>
                  <a:spcPct val="0"/>
                </a:spcAft>
              </a:pPr>
              <a:t>LL customers</a:t>
            </a:fld>
            <a:endParaRPr lang="en-US" sz="1200">
              <a:cs typeface="+mn-cs"/>
            </a:endParaRPr>
          </a:p>
        </p:txBody>
      </p:sp>
      <p:sp>
        <p:nvSpPr>
          <p:cNvPr id="85" name="Text Placeholder 4">
            <a:extLst>
              <a:ext uri="{FF2B5EF4-FFF2-40B4-BE49-F238E27FC236}">
                <a16:creationId xmlns:a16="http://schemas.microsoft.com/office/drawing/2014/main" id="{871E8B76-BCC6-00B7-42E8-003F1C94BC03}"/>
              </a:ext>
            </a:extLst>
          </p:cNvPr>
          <p:cNvSpPr>
            <a:spLocks noGrp="1"/>
          </p:cNvSpPr>
          <p:nvPr>
            <p:custDataLst>
              <p:tags r:id="rId40"/>
            </p:custDataLst>
          </p:nvPr>
        </p:nvSpPr>
        <p:spPr bwMode="auto">
          <a:xfrm>
            <a:off x="2955925" y="1917700"/>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B4702339-87F9-42E9-AEC7-AC86B2DE91A7}" type="datetime'O''''''''''''t''''''''''''h''''''''''''''''''e''''''''''r'''''">
              <a:rPr lang="en-US" altLang="en-US" sz="1200" smtClean="0">
                <a:cs typeface="+mn-cs"/>
              </a:rPr>
              <a:pPr lvl="0">
                <a:spcBef>
                  <a:spcPct val="0"/>
                </a:spcBef>
                <a:spcAft>
                  <a:spcPct val="0"/>
                </a:spcAft>
              </a:pPr>
              <a:t>Other</a:t>
            </a:fld>
            <a:endParaRPr lang="en-US" sz="1200">
              <a:cs typeface="+mn-cs"/>
            </a:endParaRPr>
          </a:p>
        </p:txBody>
      </p:sp>
    </p:spTree>
    <p:extLst>
      <p:ext uri="{BB962C8B-B14F-4D97-AF65-F5344CB8AC3E}">
        <p14:creationId xmlns:p14="http://schemas.microsoft.com/office/powerpoint/2010/main" val="27838536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96193-A7DF-8953-0124-83023534DC45}"/>
            </a:ext>
          </a:extLst>
        </p:cNvPr>
        <p:cNvGrpSpPr/>
        <p:nvPr/>
      </p:nvGrpSpPr>
      <p:grpSpPr>
        <a:xfrm>
          <a:off x="0" y="0"/>
          <a:ext cx="0" cy="0"/>
          <a:chOff x="0" y="0"/>
          <a:chExt cx="0" cy="0"/>
        </a:xfrm>
      </p:grpSpPr>
      <p:graphicFrame>
        <p:nvGraphicFramePr>
          <p:cNvPr id="22" name="Object 2" hidden="1">
            <a:extLst>
              <a:ext uri="{FF2B5EF4-FFF2-40B4-BE49-F238E27FC236}">
                <a16:creationId xmlns:a16="http://schemas.microsoft.com/office/drawing/2014/main" id="{FB2D97E9-DDCD-3426-C13F-9CC85A318C6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6" imgW="404" imgH="405" progId="TCLayout.ActiveDocument.1">
                  <p:embed/>
                </p:oleObj>
              </mc:Choice>
              <mc:Fallback>
                <p:oleObj name="think-cell Slide" r:id="rId36" imgW="404" imgH="405" progId="TCLayout.ActiveDocument.1">
                  <p:embed/>
                  <p:pic>
                    <p:nvPicPr>
                      <p:cNvPr id="22" name="Object 2" hidden="1">
                        <a:extLst>
                          <a:ext uri="{FF2B5EF4-FFF2-40B4-BE49-F238E27FC236}">
                            <a16:creationId xmlns:a16="http://schemas.microsoft.com/office/drawing/2014/main" id="{FB2D97E9-DDCD-3426-C13F-9CC85A318C6B}"/>
                          </a:ext>
                        </a:extLst>
                      </p:cNvPr>
                      <p:cNvPicPr/>
                      <p:nvPr/>
                    </p:nvPicPr>
                    <p:blipFill>
                      <a:blip r:embed="rId37"/>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81D39BAE-94D1-A8F8-9788-8F2B09479605}"/>
              </a:ext>
            </a:extLst>
          </p:cNvPr>
          <p:cNvSpPr>
            <a:spLocks noGrp="1"/>
          </p:cNvSpPr>
          <p:nvPr>
            <p:ph type="title"/>
            <p:custDataLst>
              <p:tags r:id="rId2"/>
            </p:custDataLst>
          </p:nvPr>
        </p:nvSpPr>
        <p:spPr>
          <a:xfrm>
            <a:off x="554736" y="172212"/>
            <a:ext cx="6967728" cy="731520"/>
          </a:xfrm>
        </p:spPr>
        <p:txBody>
          <a:bodyPr vert="horz"/>
          <a:lstStyle/>
          <a:p>
            <a:r>
              <a:rPr lang="en-US"/>
              <a:t>Allocate and commit: Milestone enforcement</a:t>
            </a:r>
          </a:p>
        </p:txBody>
      </p:sp>
      <p:cxnSp>
        <p:nvCxnSpPr>
          <p:cNvPr id="6" name="LineBasicStrong 6">
            <a:extLst>
              <a:ext uri="{FF2B5EF4-FFF2-40B4-BE49-F238E27FC236}">
                <a16:creationId xmlns:a16="http://schemas.microsoft.com/office/drawing/2014/main" id="{4E83A460-8842-4189-B3A0-E8064EAF86C2}"/>
              </a:ext>
            </a:extLst>
          </p:cNvPr>
          <p:cNvCxnSpPr>
            <a:cxnSpLocks/>
          </p:cNvCxnSpPr>
          <p:nvPr>
            <p:custDataLst>
              <p:tags r:id="rId3"/>
            </p:custDataLst>
          </p:nvPr>
        </p:nvCxnSpPr>
        <p:spPr>
          <a:xfrm>
            <a:off x="554735" y="1826095"/>
            <a:ext cx="696772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A752E6D-A580-AA21-289B-326433E49B29}"/>
              </a:ext>
            </a:extLst>
          </p:cNvPr>
          <p:cNvSpPr txBox="1">
            <a:spLocks/>
          </p:cNvSpPr>
          <p:nvPr/>
        </p:nvSpPr>
        <p:spPr>
          <a:xfrm>
            <a:off x="8054871" y="1543320"/>
            <a:ext cx="380150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Commentary</a:t>
            </a:r>
            <a:endParaRPr lang="en-US" sz="1400"/>
          </a:p>
        </p:txBody>
      </p:sp>
      <p:cxnSp>
        <p:nvCxnSpPr>
          <p:cNvPr id="9" name="LineBasicStrong 6">
            <a:extLst>
              <a:ext uri="{FF2B5EF4-FFF2-40B4-BE49-F238E27FC236}">
                <a16:creationId xmlns:a16="http://schemas.microsoft.com/office/drawing/2014/main" id="{9FA332F5-B025-DA1A-CC37-4E423DB85712}"/>
              </a:ext>
            </a:extLst>
          </p:cNvPr>
          <p:cNvCxnSpPr>
            <a:cxnSpLocks/>
          </p:cNvCxnSpPr>
          <p:nvPr>
            <p:custDataLst>
              <p:tags r:id="rId4"/>
            </p:custDataLst>
          </p:nvPr>
        </p:nvCxnSpPr>
        <p:spPr>
          <a:xfrm>
            <a:off x="8054870" y="1826095"/>
            <a:ext cx="380150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4317CF70-EA76-1B9C-5BB7-8C8A3784B6B9}"/>
              </a:ext>
            </a:extLst>
          </p:cNvPr>
          <p:cNvSpPr txBox="1">
            <a:spLocks/>
          </p:cNvSpPr>
          <p:nvPr/>
        </p:nvSpPr>
        <p:spPr>
          <a:xfrm>
            <a:off x="8054871" y="1992154"/>
            <a:ext cx="3801508" cy="459356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a:t>Majority of respondents (38%) favor reducing or reallocating capacity after a defined grace period</a:t>
            </a:r>
            <a:r>
              <a:rPr lang="en-US" sz="1200"/>
              <a:t> when milestones are missed, signaling a preference for consequences that recycle capacity without immediately removing projects from the process; smaller shares support removal and reapplication (24%), financial penalties while retaining allocation (21%) or other (18%)</a:t>
            </a:r>
          </a:p>
          <a:p>
            <a:pPr marL="285750" indent="-285750">
              <a:buFont typeface="Arial" panose="020B0604020202020204" pitchFamily="34" charset="0"/>
              <a:buChar char="•"/>
            </a:pPr>
            <a:r>
              <a:rPr lang="en-US" sz="1200" b="1"/>
              <a:t>Some divergence across stakeholders</a:t>
            </a:r>
            <a:r>
              <a:rPr lang="en-US" sz="1200"/>
              <a:t>:</a:t>
            </a:r>
          </a:p>
          <a:p>
            <a:pPr marL="514350" lvl="1" indent="-285750">
              <a:buFont typeface="Arial" panose="020B0604020202020204" pitchFamily="34" charset="0"/>
              <a:buChar char="-"/>
            </a:pPr>
            <a:r>
              <a:rPr lang="en-US" sz="1200"/>
              <a:t>“T(D)SPs” are ambivalent between reduction/ reallocation of capacity and removing the project from the process</a:t>
            </a:r>
          </a:p>
          <a:p>
            <a:pPr marL="514350" lvl="1" indent="-285750">
              <a:buFont typeface="Arial" panose="020B0604020202020204" pitchFamily="34" charset="0"/>
              <a:buChar char="-"/>
            </a:pPr>
            <a:r>
              <a:rPr lang="en-US" sz="1200"/>
              <a:t>“Large Load customers”, and “Other” stakeholders show support for capacity reduction or reallocation following a grace period</a:t>
            </a:r>
          </a:p>
          <a:p>
            <a:pPr marL="285750" indent="-285750">
              <a:buFont typeface="Arial" panose="020B0604020202020204" pitchFamily="34" charset="0"/>
              <a:buChar char="•"/>
            </a:pPr>
            <a:r>
              <a:rPr lang="en-US" sz="1200" b="1"/>
              <a:t>Other alternatives suggested:</a:t>
            </a:r>
            <a:endParaRPr lang="en-US" sz="1200"/>
          </a:p>
          <a:p>
            <a:pPr marL="514350" lvl="1" indent="-285750">
              <a:buFont typeface="Arial" panose="020B0604020202020204" pitchFamily="34" charset="0"/>
              <a:buChar char="-"/>
            </a:pPr>
            <a:r>
              <a:rPr lang="en-US" sz="1200"/>
              <a:t>Use escalating consequences, starting with financial penalties, then capacity reduction, and ultimately removal if milestones remain unmet</a:t>
            </a:r>
          </a:p>
          <a:p>
            <a:pPr marL="514350" lvl="1" indent="-285750">
              <a:buFont typeface="Arial" panose="020B0604020202020204" pitchFamily="34" charset="0"/>
              <a:buChar char="-"/>
            </a:pPr>
            <a:r>
              <a:rPr lang="en-US" sz="1200"/>
              <a:t>Allow limited flexibility for non-developer delays, (excl. when issues are outside ILLE’s control)</a:t>
            </a:r>
          </a:p>
          <a:p>
            <a:pPr marL="514350" lvl="1" indent="-285750">
              <a:buFont typeface="Arial" panose="020B0604020202020204" pitchFamily="34" charset="0"/>
              <a:buChar char="-"/>
            </a:pPr>
            <a:r>
              <a:rPr lang="en-US" sz="1200"/>
              <a:t>Set clear milestones/cure periods, with penalties meaningful enough to deter speculation</a:t>
            </a:r>
          </a:p>
        </p:txBody>
      </p:sp>
      <p:graphicFrame>
        <p:nvGraphicFramePr>
          <p:cNvPr id="15" name="Chart 14">
            <a:extLst>
              <a:ext uri="{FF2B5EF4-FFF2-40B4-BE49-F238E27FC236}">
                <a16:creationId xmlns:a16="http://schemas.microsoft.com/office/drawing/2014/main" id="{EEEAEB4A-AB84-6E61-CD58-2F512197B0B5}"/>
              </a:ext>
            </a:extLst>
          </p:cNvPr>
          <p:cNvGraphicFramePr/>
          <p:nvPr>
            <p:custDataLst>
              <p:tags r:id="rId5"/>
            </p:custDataLst>
          </p:nvPr>
        </p:nvGraphicFramePr>
        <p:xfrm>
          <a:off x="471488" y="2509838"/>
          <a:ext cx="7134225" cy="2865437"/>
        </p:xfrm>
        <a:graphic>
          <a:graphicData uri="http://schemas.openxmlformats.org/drawingml/2006/chart">
            <c:chart xmlns:c="http://schemas.openxmlformats.org/drawingml/2006/chart" xmlns:r="http://schemas.openxmlformats.org/officeDocument/2006/relationships" r:id="rId38"/>
          </a:graphicData>
        </a:graphic>
      </p:graphicFrame>
      <p:sp>
        <p:nvSpPr>
          <p:cNvPr id="35" name="Text Placeholder 4">
            <a:extLst>
              <a:ext uri="{FF2B5EF4-FFF2-40B4-BE49-F238E27FC236}">
                <a16:creationId xmlns:a16="http://schemas.microsoft.com/office/drawing/2014/main" id="{E21468D0-E7F0-12E0-ED7B-6DA449324A23}"/>
              </a:ext>
            </a:extLst>
          </p:cNvPr>
          <p:cNvSpPr>
            <a:spLocks noGrp="1"/>
          </p:cNvSpPr>
          <p:nvPr>
            <p:custDataLst>
              <p:tags r:id="rId6"/>
            </p:custDataLst>
          </p:nvPr>
        </p:nvSpPr>
        <p:spPr bwMode="gray">
          <a:xfrm>
            <a:off x="1292225" y="2760663"/>
            <a:ext cx="263525" cy="182563"/>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222C7ED-824F-4F63-B97E-D7580FAC9F97}" type="datetime'''''''''''''''''''''7''''''''''%'''''''">
              <a:rPr lang="en-US" altLang="en-US" sz="1200" smtClean="0">
                <a:solidFill>
                  <a:schemeClr val="tx2"/>
                </a:solidFill>
                <a:cs typeface="+mn-cs"/>
              </a:rPr>
              <a:pPr lvl="0" algn="ctr">
                <a:spcBef>
                  <a:spcPct val="0"/>
                </a:spcBef>
                <a:spcAft>
                  <a:spcPct val="0"/>
                </a:spcAft>
              </a:pPr>
              <a:t>7%</a:t>
            </a:fld>
            <a:endParaRPr lang="en-US" sz="1200">
              <a:solidFill>
                <a:schemeClr val="tx2"/>
              </a:solidFill>
              <a:cs typeface="+mn-cs"/>
            </a:endParaRPr>
          </a:p>
        </p:txBody>
      </p:sp>
      <p:sp>
        <p:nvSpPr>
          <p:cNvPr id="68" name="Text Placeholder 4">
            <a:extLst>
              <a:ext uri="{FF2B5EF4-FFF2-40B4-BE49-F238E27FC236}">
                <a16:creationId xmlns:a16="http://schemas.microsoft.com/office/drawing/2014/main" id="{1E27F5DE-3B05-9612-63A2-B274CEEB3FE4}"/>
              </a:ext>
            </a:extLst>
          </p:cNvPr>
          <p:cNvSpPr>
            <a:spLocks noGrp="1"/>
          </p:cNvSpPr>
          <p:nvPr>
            <p:custDataLst>
              <p:tags r:id="rId7"/>
            </p:custDataLst>
          </p:nvPr>
        </p:nvSpPr>
        <p:spPr bwMode="gray">
          <a:xfrm>
            <a:off x="1250950" y="3798888"/>
            <a:ext cx="347663" cy="182563"/>
          </a:xfrm>
          <a:prstGeom prst="rect">
            <a:avLst/>
          </a:prstGeom>
          <a:noFill/>
          <a:ln>
            <a:noFill/>
          </a:ln>
          <a:effectLst/>
          <a:extLst>
            <a:ext uri="{909E8E84-426E-40DD-AFC4-6F175D3DCCD1}">
              <a14:hiddenFill xmlns:a14="http://schemas.microsoft.com/office/drawing/2010/main">
                <a:solidFill>
                  <a:srgbClr val="5DA7E2"/>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8BCEE32-FF66-4989-8EA3-0E78F11ED0B8}" type="datetime'''''''''2''''''''''2''''''''''''''''''''''''''''%'''''">
              <a:rPr lang="en-US" altLang="en-US" sz="1200" smtClean="0">
                <a:cs typeface="+mn-cs"/>
              </a:rPr>
              <a:pPr lvl="0" algn="ctr">
                <a:spcBef>
                  <a:spcPct val="0"/>
                </a:spcBef>
                <a:spcAft>
                  <a:spcPct val="0"/>
                </a:spcAft>
              </a:pPr>
              <a:t>22%</a:t>
            </a:fld>
            <a:endParaRPr lang="en-US" sz="1200">
              <a:cs typeface="+mn-cs"/>
            </a:endParaRPr>
          </a:p>
        </p:txBody>
      </p:sp>
      <p:sp>
        <p:nvSpPr>
          <p:cNvPr id="39" name="Text Placeholder 4">
            <a:extLst>
              <a:ext uri="{FF2B5EF4-FFF2-40B4-BE49-F238E27FC236}">
                <a16:creationId xmlns:a16="http://schemas.microsoft.com/office/drawing/2014/main" id="{CDC359CC-4B32-D694-3455-214181CD1CD8}"/>
              </a:ext>
            </a:extLst>
          </p:cNvPr>
          <p:cNvSpPr>
            <a:spLocks noGrp="1"/>
          </p:cNvSpPr>
          <p:nvPr>
            <p:custDataLst>
              <p:tags r:id="rId8"/>
            </p:custDataLst>
          </p:nvPr>
        </p:nvSpPr>
        <p:spPr bwMode="gray">
          <a:xfrm>
            <a:off x="1292225" y="4889500"/>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261C133-9EB1-4C1A-B072-64D00EA9552A}" type="datetime'''''''''''''''''''''''''''''''''''9''''''''''%'''">
              <a:rPr lang="en-US" altLang="en-US" sz="1200" smtClean="0">
                <a:solidFill>
                  <a:schemeClr val="tx2"/>
                </a:solidFill>
                <a:cs typeface="+mn-cs"/>
              </a:rPr>
              <a:pPr lvl="0" algn="ctr">
                <a:spcBef>
                  <a:spcPct val="0"/>
                </a:spcBef>
                <a:spcAft>
                  <a:spcPct val="0"/>
                </a:spcAft>
              </a:pPr>
              <a:t>9%</a:t>
            </a:fld>
            <a:endParaRPr lang="en-US" sz="1200">
              <a:solidFill>
                <a:schemeClr val="tx2"/>
              </a:solidFill>
              <a:cs typeface="+mn-cs"/>
            </a:endParaRPr>
          </a:p>
        </p:txBody>
      </p:sp>
      <p:sp>
        <p:nvSpPr>
          <p:cNvPr id="50" name="Text Placeholder 4">
            <a:extLst>
              <a:ext uri="{FF2B5EF4-FFF2-40B4-BE49-F238E27FC236}">
                <a16:creationId xmlns:a16="http://schemas.microsoft.com/office/drawing/2014/main" id="{9D5C8297-206A-E7D8-A307-EFC5F10CB5DC}"/>
              </a:ext>
            </a:extLst>
          </p:cNvPr>
          <p:cNvSpPr>
            <a:spLocks noGrp="1"/>
          </p:cNvSpPr>
          <p:nvPr>
            <p:custDataLst>
              <p:tags r:id="rId9"/>
            </p:custDataLst>
          </p:nvPr>
        </p:nvSpPr>
        <p:spPr bwMode="auto">
          <a:xfrm>
            <a:off x="758826" y="5383213"/>
            <a:ext cx="1330325" cy="5476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17ED8B6-BAC3-4E84-ACA4-3EA092950689}" type="datetime'Reduce or'''' realloca''te capaci''ty aft''er a grace period'">
              <a:rPr lang="en-US" altLang="en-US" sz="1200" smtClean="0">
                <a:cs typeface="+mn-cs"/>
              </a:rPr>
              <a:pPr lvl="0" algn="ctr">
                <a:spcBef>
                  <a:spcPct val="0"/>
                </a:spcBef>
                <a:spcAft>
                  <a:spcPct val="0"/>
                </a:spcAft>
              </a:pPr>
              <a:t>Reduce or reallocate capacity after a grace period</a:t>
            </a:fld>
            <a:endParaRPr lang="en-US" sz="1200">
              <a:cs typeface="+mn-cs"/>
            </a:endParaRPr>
          </a:p>
        </p:txBody>
      </p:sp>
      <p:sp>
        <p:nvSpPr>
          <p:cNvPr id="71" name="Text Placeholder 4">
            <a:extLst>
              <a:ext uri="{FF2B5EF4-FFF2-40B4-BE49-F238E27FC236}">
                <a16:creationId xmlns:a16="http://schemas.microsoft.com/office/drawing/2014/main" id="{BFE3B047-8AB8-F9FD-36BC-B3FE85ABC382}"/>
              </a:ext>
            </a:extLst>
          </p:cNvPr>
          <p:cNvSpPr>
            <a:spLocks noGrp="1"/>
          </p:cNvSpPr>
          <p:nvPr>
            <p:custDataLst>
              <p:tags r:id="rId10"/>
            </p:custDataLst>
          </p:nvPr>
        </p:nvSpPr>
        <p:spPr bwMode="gray">
          <a:xfrm>
            <a:off x="3035300" y="3798888"/>
            <a:ext cx="263525" cy="182563"/>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8ACE856-FBC7-4054-A114-8BFEE6ED405A}" type="datetime'''''''''7''''''''''''''''''%'''''''''''''''''''''''''''''''">
              <a:rPr lang="en-US" altLang="en-US" sz="1200" smtClean="0">
                <a:solidFill>
                  <a:schemeClr val="tx2"/>
                </a:solidFill>
                <a:cs typeface="+mn-cs"/>
              </a:rPr>
              <a:pPr lvl="0" algn="ctr">
                <a:spcBef>
                  <a:spcPct val="0"/>
                </a:spcBef>
                <a:spcAft>
                  <a:spcPct val="0"/>
                </a:spcAft>
              </a:pPr>
              <a:t>7%</a:t>
            </a:fld>
            <a:endParaRPr lang="en-US" sz="1200">
              <a:solidFill>
                <a:schemeClr val="tx2"/>
              </a:solidFill>
              <a:cs typeface="+mn-cs"/>
            </a:endParaRPr>
          </a:p>
        </p:txBody>
      </p:sp>
      <p:sp>
        <p:nvSpPr>
          <p:cNvPr id="72" name="Text Placeholder 4">
            <a:extLst>
              <a:ext uri="{FF2B5EF4-FFF2-40B4-BE49-F238E27FC236}">
                <a16:creationId xmlns:a16="http://schemas.microsoft.com/office/drawing/2014/main" id="{B96FC5A3-3328-DDC9-4A89-56DE5923A990}"/>
              </a:ext>
            </a:extLst>
          </p:cNvPr>
          <p:cNvSpPr>
            <a:spLocks noGrp="1"/>
          </p:cNvSpPr>
          <p:nvPr>
            <p:custDataLst>
              <p:tags r:id="rId11"/>
            </p:custDataLst>
          </p:nvPr>
        </p:nvSpPr>
        <p:spPr bwMode="gray">
          <a:xfrm>
            <a:off x="3035300" y="4370388"/>
            <a:ext cx="263525" cy="182563"/>
          </a:xfrm>
          <a:prstGeom prst="rect">
            <a:avLst/>
          </a:prstGeom>
          <a:noFill/>
          <a:ln>
            <a:noFill/>
          </a:ln>
          <a:effectLst/>
          <a:extLst>
            <a:ext uri="{909E8E84-426E-40DD-AFC4-6F175D3DCCD1}">
              <a14:hiddenFill xmlns:a14="http://schemas.microsoft.com/office/drawing/2010/main">
                <a:solidFill>
                  <a:srgbClr val="5DA7E2"/>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A8ED5EF-6C01-452A-AE26-DB842DA9CCF2}" type="datetime'''''''9''''''''''''''%'">
              <a:rPr lang="en-US" altLang="en-US" sz="1200" smtClean="0">
                <a:cs typeface="+mn-cs"/>
              </a:rPr>
              <a:pPr lvl="0" algn="ctr">
                <a:spcBef>
                  <a:spcPct val="0"/>
                </a:spcBef>
                <a:spcAft>
                  <a:spcPct val="0"/>
                </a:spcAft>
              </a:pPr>
              <a:t>9%</a:t>
            </a:fld>
            <a:endParaRPr lang="en-US" sz="1200">
              <a:cs typeface="+mn-cs"/>
            </a:endParaRPr>
          </a:p>
        </p:txBody>
      </p:sp>
      <p:sp>
        <p:nvSpPr>
          <p:cNvPr id="73" name="Text Placeholder 4">
            <a:extLst>
              <a:ext uri="{FF2B5EF4-FFF2-40B4-BE49-F238E27FC236}">
                <a16:creationId xmlns:a16="http://schemas.microsoft.com/office/drawing/2014/main" id="{47FC41F3-CC07-1698-A16B-9DAFD116EC6F}"/>
              </a:ext>
            </a:extLst>
          </p:cNvPr>
          <p:cNvSpPr>
            <a:spLocks noGrp="1"/>
          </p:cNvSpPr>
          <p:nvPr>
            <p:custDataLst>
              <p:tags r:id="rId12"/>
            </p:custDataLst>
          </p:nvPr>
        </p:nvSpPr>
        <p:spPr bwMode="gray">
          <a:xfrm>
            <a:off x="3035301" y="4941888"/>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2EC6417-229E-43A8-A471-931CBBCCF242}" type="datetime'7''''''''''''''''''''%'''''''''''''''''''''''''''''''">
              <a:rPr lang="en-US" altLang="en-US" sz="1200" smtClean="0">
                <a:solidFill>
                  <a:schemeClr val="tx2"/>
                </a:solidFill>
                <a:cs typeface="+mn-cs"/>
              </a:rPr>
              <a:pPr lvl="0" algn="ctr">
                <a:spcBef>
                  <a:spcPct val="0"/>
                </a:spcBef>
                <a:spcAft>
                  <a:spcPct val="0"/>
                </a:spcAft>
              </a:pPr>
              <a:t>7%</a:t>
            </a:fld>
            <a:endParaRPr lang="en-US" sz="1200">
              <a:solidFill>
                <a:schemeClr val="tx2"/>
              </a:solidFill>
              <a:cs typeface="+mn-cs"/>
            </a:endParaRPr>
          </a:p>
        </p:txBody>
      </p:sp>
      <p:sp>
        <p:nvSpPr>
          <p:cNvPr id="10" name="Text Placeholder 4">
            <a:extLst>
              <a:ext uri="{FF2B5EF4-FFF2-40B4-BE49-F238E27FC236}">
                <a16:creationId xmlns:a16="http://schemas.microsoft.com/office/drawing/2014/main" id="{46611CB0-8DC6-FD00-D2FD-FCC4F611B80B}"/>
              </a:ext>
            </a:extLst>
          </p:cNvPr>
          <p:cNvSpPr>
            <a:spLocks noGrp="1"/>
          </p:cNvSpPr>
          <p:nvPr>
            <p:custDataLst>
              <p:tags r:id="rId13"/>
            </p:custDataLst>
          </p:nvPr>
        </p:nvSpPr>
        <p:spPr bwMode="auto">
          <a:xfrm>
            <a:off x="2381251" y="5383213"/>
            <a:ext cx="1571625" cy="5476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54AAEE2-D69F-43A1-999C-E458CB81A3BC}" type="datetime'Remove proje''ct from the proce''ss (reapplication required)'">
              <a:rPr lang="en-US" altLang="en-US" sz="1200" smtClean="0">
                <a:cs typeface="+mn-cs"/>
              </a:rPr>
              <a:pPr lvl="0" algn="ctr">
                <a:spcBef>
                  <a:spcPct val="0"/>
                </a:spcBef>
                <a:spcAft>
                  <a:spcPct val="0"/>
                </a:spcAft>
              </a:pPr>
              <a:t>Remove project from the process (reapplication required)</a:t>
            </a:fld>
            <a:endParaRPr lang="en-US" sz="1200">
              <a:cs typeface="+mn-cs"/>
            </a:endParaRPr>
          </a:p>
        </p:txBody>
      </p:sp>
      <p:sp>
        <p:nvSpPr>
          <p:cNvPr id="74" name="Text Placeholder 4">
            <a:extLst>
              <a:ext uri="{FF2B5EF4-FFF2-40B4-BE49-F238E27FC236}">
                <a16:creationId xmlns:a16="http://schemas.microsoft.com/office/drawing/2014/main" id="{7BC9601C-93F3-4DE6-4F09-63BD567AF8C0}"/>
              </a:ext>
            </a:extLst>
          </p:cNvPr>
          <p:cNvSpPr>
            <a:spLocks noGrp="1"/>
          </p:cNvSpPr>
          <p:nvPr>
            <p:custDataLst>
              <p:tags r:id="rId14"/>
            </p:custDataLst>
          </p:nvPr>
        </p:nvSpPr>
        <p:spPr bwMode="gray">
          <a:xfrm>
            <a:off x="4776788" y="3800475"/>
            <a:ext cx="263525" cy="182563"/>
          </a:xfrm>
          <a:prstGeom prst="rect">
            <a:avLst/>
          </a:prstGeom>
          <a:solidFill>
            <a:schemeClr val="accent6"/>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1C369C1-A821-4BE3-B75E-725954F9E51F}" type="datetime'''''''''''''''1''''''''''''%'''''''''''''">
              <a:rPr lang="en-US" altLang="en-US" sz="1200" smtClean="0">
                <a:solidFill>
                  <a:schemeClr val="tx2"/>
                </a:solidFill>
                <a:effectLst/>
                <a:cs typeface="+mn-cs"/>
              </a:rPr>
              <a:pPr lvl="0" algn="ctr">
                <a:spcBef>
                  <a:spcPct val="0"/>
                </a:spcBef>
                <a:spcAft>
                  <a:spcPct val="0"/>
                </a:spcAft>
              </a:pPr>
              <a:t>1%</a:t>
            </a:fld>
            <a:endParaRPr lang="en-US" sz="1200">
              <a:solidFill>
                <a:schemeClr val="tx2"/>
              </a:solidFill>
              <a:cs typeface="+mn-cs"/>
            </a:endParaRPr>
          </a:p>
        </p:txBody>
      </p:sp>
      <p:sp>
        <p:nvSpPr>
          <p:cNvPr id="75" name="Text Placeholder 4">
            <a:extLst>
              <a:ext uri="{FF2B5EF4-FFF2-40B4-BE49-F238E27FC236}">
                <a16:creationId xmlns:a16="http://schemas.microsoft.com/office/drawing/2014/main" id="{1CEBEF8A-4C3F-6DD1-8894-9E9CD6901BF9}"/>
              </a:ext>
            </a:extLst>
          </p:cNvPr>
          <p:cNvSpPr>
            <a:spLocks noGrp="1"/>
          </p:cNvSpPr>
          <p:nvPr>
            <p:custDataLst>
              <p:tags r:id="rId15"/>
            </p:custDataLst>
          </p:nvPr>
        </p:nvSpPr>
        <p:spPr bwMode="gray">
          <a:xfrm>
            <a:off x="4735513" y="4422775"/>
            <a:ext cx="347663" cy="182563"/>
          </a:xfrm>
          <a:prstGeom prst="rect">
            <a:avLst/>
          </a:prstGeom>
          <a:noFill/>
          <a:ln>
            <a:noFill/>
          </a:ln>
          <a:effectLst/>
          <a:extLst>
            <a:ext uri="{909E8E84-426E-40DD-AFC4-6F175D3DCCD1}">
              <a14:hiddenFill xmlns:a14="http://schemas.microsoft.com/office/drawing/2010/main">
                <a:solidFill>
                  <a:srgbClr val="5DA7E2"/>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8586056-E55C-4D84-BD12-AD644DA6DB86}" type="datetime'''''1''''''6''%'''''''''''''''''''">
              <a:rPr lang="en-US" altLang="en-US" sz="1200" smtClean="0">
                <a:cs typeface="+mn-cs"/>
              </a:rPr>
              <a:pPr lvl="0" algn="ctr">
                <a:spcBef>
                  <a:spcPct val="0"/>
                </a:spcBef>
                <a:spcAft>
                  <a:spcPct val="0"/>
                </a:spcAft>
              </a:pPr>
              <a:t>16%</a:t>
            </a:fld>
            <a:endParaRPr lang="en-US" sz="1200">
              <a:cs typeface="+mn-cs"/>
            </a:endParaRPr>
          </a:p>
        </p:txBody>
      </p:sp>
      <p:sp>
        <p:nvSpPr>
          <p:cNvPr id="31" name="Text Placeholder 4">
            <a:extLst>
              <a:ext uri="{FF2B5EF4-FFF2-40B4-BE49-F238E27FC236}">
                <a16:creationId xmlns:a16="http://schemas.microsoft.com/office/drawing/2014/main" id="{5172F3AF-3B76-7094-A8B9-C9E3F4B32498}"/>
              </a:ext>
            </a:extLst>
          </p:cNvPr>
          <p:cNvSpPr>
            <a:spLocks noGrp="1"/>
          </p:cNvSpPr>
          <p:nvPr>
            <p:custDataLst>
              <p:tags r:id="rId16"/>
            </p:custDataLst>
          </p:nvPr>
        </p:nvSpPr>
        <p:spPr bwMode="gray">
          <a:xfrm>
            <a:off x="4776788" y="5097463"/>
            <a:ext cx="263525" cy="182563"/>
          </a:xfrm>
          <a:prstGeom prst="rect">
            <a:avLst/>
          </a:prstGeom>
          <a:noFill/>
          <a:ln>
            <a:noFill/>
          </a:ln>
          <a:effectLst/>
          <a:extLst>
            <a:ext uri="{909E8E84-426E-40DD-AFC4-6F175D3DCCD1}">
              <a14:hiddenFill xmlns:a14="http://schemas.microsoft.com/office/drawing/2010/main">
                <a:solidFill>
                  <a:srgbClr val="061F79"/>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0556D8B-C82D-434B-B9F3-D5CA5E98DF64}" type="datetime'3''''''''''''''''''''''''''''''%'''''''''''''''''">
              <a:rPr lang="en-US" altLang="en-US" sz="1200" smtClean="0">
                <a:solidFill>
                  <a:schemeClr val="tx2"/>
                </a:solidFill>
                <a:cs typeface="+mn-cs"/>
              </a:rPr>
              <a:pPr lvl="0" algn="ctr">
                <a:spcBef>
                  <a:spcPct val="0"/>
                </a:spcBef>
                <a:spcAft>
                  <a:spcPct val="0"/>
                </a:spcAft>
              </a:pPr>
              <a:t>3%</a:t>
            </a:fld>
            <a:endParaRPr lang="en-US" sz="1200">
              <a:solidFill>
                <a:schemeClr val="tx2"/>
              </a:solidFill>
              <a:cs typeface="+mn-cs"/>
            </a:endParaRPr>
          </a:p>
        </p:txBody>
      </p:sp>
      <p:sp>
        <p:nvSpPr>
          <p:cNvPr id="13" name="Text Placeholder 4">
            <a:extLst>
              <a:ext uri="{FF2B5EF4-FFF2-40B4-BE49-F238E27FC236}">
                <a16:creationId xmlns:a16="http://schemas.microsoft.com/office/drawing/2014/main" id="{7C4D466A-4EB8-CA9D-757D-CCAAEC31A268}"/>
              </a:ext>
            </a:extLst>
          </p:cNvPr>
          <p:cNvSpPr>
            <a:spLocks noGrp="1"/>
          </p:cNvSpPr>
          <p:nvPr>
            <p:custDataLst>
              <p:tags r:id="rId17"/>
            </p:custDataLst>
          </p:nvPr>
        </p:nvSpPr>
        <p:spPr bwMode="auto">
          <a:xfrm>
            <a:off x="4076700" y="5383213"/>
            <a:ext cx="1663700"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4AC1B48-AC66-4B6B-B247-F1B5C4CFA824}" type="datetime'Apply ''financial penalties wh''il''e retaining ''allocation'">
              <a:rPr lang="en-US" altLang="en-US" sz="1200" smtClean="0">
                <a:cs typeface="+mn-cs"/>
              </a:rPr>
              <a:pPr lvl="0" algn="ctr">
                <a:spcBef>
                  <a:spcPct val="0"/>
                </a:spcBef>
                <a:spcAft>
                  <a:spcPct val="0"/>
                </a:spcAft>
              </a:pPr>
              <a:t>Apply financial penalties while retaining allocation</a:t>
            </a:fld>
            <a:endParaRPr lang="en-US" sz="1200">
              <a:cs typeface="+mn-cs"/>
            </a:endParaRPr>
          </a:p>
        </p:txBody>
      </p:sp>
      <p:sp>
        <p:nvSpPr>
          <p:cNvPr id="23" name="Text Placeholder 4">
            <a:extLst>
              <a:ext uri="{FF2B5EF4-FFF2-40B4-BE49-F238E27FC236}">
                <a16:creationId xmlns:a16="http://schemas.microsoft.com/office/drawing/2014/main" id="{18E37E90-02F7-BFE7-58F0-16C568FF3726}"/>
              </a:ext>
            </a:extLst>
          </p:cNvPr>
          <p:cNvSpPr>
            <a:spLocks noGrp="1"/>
          </p:cNvSpPr>
          <p:nvPr>
            <p:custDataLst>
              <p:tags r:id="rId18"/>
            </p:custDataLst>
          </p:nvPr>
        </p:nvSpPr>
        <p:spPr bwMode="gray">
          <a:xfrm>
            <a:off x="6519863" y="4111625"/>
            <a:ext cx="263525" cy="182563"/>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4083B4A-F890-4589-84F1-65B72847EA4D}" type="datetime'4''''''''%'''''''''''''''''''''''''">
              <a:rPr lang="en-US" altLang="en-US" sz="1200" smtClean="0">
                <a:solidFill>
                  <a:schemeClr val="tx2"/>
                </a:solidFill>
                <a:effectLst/>
                <a:cs typeface="+mn-cs"/>
              </a:rPr>
              <a:pPr lvl="0" algn="ctr">
                <a:spcBef>
                  <a:spcPct val="0"/>
                </a:spcBef>
                <a:spcAft>
                  <a:spcPct val="0"/>
                </a:spcAft>
              </a:pPr>
              <a:t>4%</a:t>
            </a:fld>
            <a:endParaRPr lang="en-US" sz="1200">
              <a:solidFill>
                <a:schemeClr val="tx2"/>
              </a:solidFill>
              <a:cs typeface="+mn-cs"/>
            </a:endParaRPr>
          </a:p>
        </p:txBody>
      </p:sp>
      <p:sp>
        <p:nvSpPr>
          <p:cNvPr id="20" name="Text Placeholder 4">
            <a:extLst>
              <a:ext uri="{FF2B5EF4-FFF2-40B4-BE49-F238E27FC236}">
                <a16:creationId xmlns:a16="http://schemas.microsoft.com/office/drawing/2014/main" id="{2B568124-EF63-D329-1D5A-4FCC02F8D0D5}"/>
              </a:ext>
            </a:extLst>
          </p:cNvPr>
          <p:cNvSpPr>
            <a:spLocks noGrp="1"/>
          </p:cNvSpPr>
          <p:nvPr>
            <p:custDataLst>
              <p:tags r:id="rId19"/>
            </p:custDataLst>
          </p:nvPr>
        </p:nvSpPr>
        <p:spPr bwMode="gray">
          <a:xfrm>
            <a:off x="6478588" y="4683125"/>
            <a:ext cx="347663" cy="182563"/>
          </a:xfrm>
          <a:prstGeom prst="rect">
            <a:avLst/>
          </a:prstGeom>
          <a:noFill/>
          <a:ln>
            <a:noFill/>
          </a:ln>
          <a:effectLst/>
          <a:extLst>
            <a:ext uri="{909E8E84-426E-40DD-AFC4-6F175D3DCCD1}">
              <a14:hiddenFill xmlns:a14="http://schemas.microsoft.com/office/drawing/2010/main">
                <a:solidFill>
                  <a:srgbClr val="5DA7E2"/>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9D5AABA-9316-4D25-B4B0-6D927D57FD32}" type="datetime'''1''''''''''''2''''''''''''''''''%'''''''''''''''''''''''''">
              <a:rPr lang="en-US" altLang="en-US" sz="1200" smtClean="0">
                <a:cs typeface="+mn-cs"/>
              </a:rPr>
              <a:pPr lvl="0" algn="ctr">
                <a:spcBef>
                  <a:spcPct val="0"/>
                </a:spcBef>
                <a:spcAft>
                  <a:spcPct val="0"/>
                </a:spcAft>
              </a:pPr>
              <a:t>12%</a:t>
            </a:fld>
            <a:endParaRPr lang="en-US" sz="1200">
              <a:cs typeface="+mn-cs"/>
            </a:endParaRPr>
          </a:p>
        </p:txBody>
      </p:sp>
      <p:sp>
        <p:nvSpPr>
          <p:cNvPr id="26" name="Text Placeholder 4">
            <a:extLst>
              <a:ext uri="{FF2B5EF4-FFF2-40B4-BE49-F238E27FC236}">
                <a16:creationId xmlns:a16="http://schemas.microsoft.com/office/drawing/2014/main" id="{02FA23B8-E7BF-D77C-7D7E-92CAC086C75C}"/>
              </a:ext>
            </a:extLst>
          </p:cNvPr>
          <p:cNvSpPr>
            <a:spLocks noGrp="1"/>
          </p:cNvSpPr>
          <p:nvPr>
            <p:custDataLst>
              <p:tags r:id="rId20"/>
            </p:custDataLst>
          </p:nvPr>
        </p:nvSpPr>
        <p:spPr bwMode="gray">
          <a:xfrm>
            <a:off x="6519863" y="5149850"/>
            <a:ext cx="263525" cy="182563"/>
          </a:xfrm>
          <a:prstGeom prst="rect">
            <a:avLst/>
          </a:prstGeom>
          <a:solidFill>
            <a:srgbClr val="061F79"/>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0E5A6D5-5D38-4081-9F0E-FD00F0D6AA08}" type="datetime'1''''''%'''''''''">
              <a:rPr lang="en-US" altLang="en-US" sz="1200" smtClean="0">
                <a:solidFill>
                  <a:schemeClr val="tx2"/>
                </a:solidFill>
                <a:cs typeface="+mn-cs"/>
              </a:rPr>
              <a:pPr lvl="0" algn="ctr">
                <a:spcBef>
                  <a:spcPct val="0"/>
                </a:spcBef>
                <a:spcAft>
                  <a:spcPct val="0"/>
                </a:spcAft>
              </a:pPr>
              <a:t>1%</a:t>
            </a:fld>
            <a:endParaRPr lang="en-US" sz="1200">
              <a:solidFill>
                <a:schemeClr val="tx2"/>
              </a:solidFill>
              <a:cs typeface="+mn-cs"/>
            </a:endParaRPr>
          </a:p>
        </p:txBody>
      </p:sp>
      <p:sp>
        <p:nvSpPr>
          <p:cNvPr id="4" name="Text Placeholder 4">
            <a:extLst>
              <a:ext uri="{FF2B5EF4-FFF2-40B4-BE49-F238E27FC236}">
                <a16:creationId xmlns:a16="http://schemas.microsoft.com/office/drawing/2014/main" id="{BD45E9BE-D788-F1DA-53D0-414EAF48574F}"/>
              </a:ext>
            </a:extLst>
          </p:cNvPr>
          <p:cNvSpPr>
            <a:spLocks noGrp="1"/>
          </p:cNvSpPr>
          <p:nvPr>
            <p:custDataLst>
              <p:tags r:id="rId21"/>
            </p:custDataLst>
          </p:nvPr>
        </p:nvSpPr>
        <p:spPr bwMode="auto">
          <a:xfrm>
            <a:off x="6454775" y="5383213"/>
            <a:ext cx="3937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FFDD754-9C21-4AC2-AA81-35BA031A125C}" type="datetime'O''''''''''t''''h''''''e''''''''''''''r'''''">
              <a:rPr lang="en-US" altLang="en-US" sz="1200" smtClean="0">
                <a:cs typeface="+mn-cs"/>
              </a:rPr>
              <a:pPr lvl="0" algn="ctr">
                <a:spcBef>
                  <a:spcPct val="0"/>
                </a:spcBef>
                <a:spcAft>
                  <a:spcPct val="0"/>
                </a:spcAft>
              </a:pPr>
              <a:t>Other</a:t>
            </a:fld>
            <a:endParaRPr lang="en-US" sz="1200">
              <a:cs typeface="+mn-cs"/>
            </a:endParaRPr>
          </a:p>
        </p:txBody>
      </p:sp>
      <p:sp>
        <p:nvSpPr>
          <p:cNvPr id="11" name="Text Placeholder 4">
            <a:extLst>
              <a:ext uri="{FF2B5EF4-FFF2-40B4-BE49-F238E27FC236}">
                <a16:creationId xmlns:a16="http://schemas.microsoft.com/office/drawing/2014/main" id="{5FC8C888-F67A-A680-0B16-B9838894F6AE}"/>
              </a:ext>
            </a:extLst>
          </p:cNvPr>
          <p:cNvSpPr>
            <a:spLocks noGrp="1"/>
          </p:cNvSpPr>
          <p:nvPr>
            <p:custDataLst>
              <p:tags r:id="rId22"/>
            </p:custDataLst>
          </p:nvPr>
        </p:nvSpPr>
        <p:spPr bwMode="gray">
          <a:xfrm>
            <a:off x="1250950" y="238442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2709226-0498-4A3A-9663-435776FB31A3}" type="datetime'''''''''''''''''''''''3''''''8''''''%'''">
              <a:rPr lang="en-US" altLang="en-US" sz="1200" b="1" smtClean="0">
                <a:cs typeface="+mn-cs"/>
              </a:rPr>
              <a:pPr lvl="0" algn="ctr">
                <a:spcBef>
                  <a:spcPct val="0"/>
                </a:spcBef>
                <a:spcAft>
                  <a:spcPct val="0"/>
                </a:spcAft>
              </a:pPr>
              <a:t>38%</a:t>
            </a:fld>
            <a:endParaRPr lang="en-US" sz="1200" b="1">
              <a:cs typeface="+mn-cs"/>
            </a:endParaRPr>
          </a:p>
        </p:txBody>
      </p:sp>
      <p:sp>
        <p:nvSpPr>
          <p:cNvPr id="12" name="Text Placeholder 4">
            <a:extLst>
              <a:ext uri="{FF2B5EF4-FFF2-40B4-BE49-F238E27FC236}">
                <a16:creationId xmlns:a16="http://schemas.microsoft.com/office/drawing/2014/main" id="{CADA8A95-FCF6-FD82-6E74-BAAA7003A16D}"/>
              </a:ext>
            </a:extLst>
          </p:cNvPr>
          <p:cNvSpPr>
            <a:spLocks noGrp="1"/>
          </p:cNvSpPr>
          <p:nvPr>
            <p:custDataLst>
              <p:tags r:id="rId23"/>
            </p:custDataLst>
          </p:nvPr>
        </p:nvSpPr>
        <p:spPr bwMode="gray">
          <a:xfrm>
            <a:off x="2994025" y="3422650"/>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E0F8D5D-C3B4-4179-A0FF-8F718D89F663}" type="datetime'''''2''4''''%'''''''">
              <a:rPr lang="en-US" altLang="en-US" sz="1200" b="1" smtClean="0">
                <a:cs typeface="+mn-cs"/>
              </a:rPr>
              <a:pPr lvl="0" algn="ctr">
                <a:spcBef>
                  <a:spcPct val="0"/>
                </a:spcBef>
                <a:spcAft>
                  <a:spcPct val="0"/>
                </a:spcAft>
              </a:pPr>
              <a:t>24%</a:t>
            </a:fld>
            <a:endParaRPr lang="en-US" sz="1200" b="1">
              <a:cs typeface="+mn-cs"/>
            </a:endParaRPr>
          </a:p>
        </p:txBody>
      </p:sp>
      <p:sp>
        <p:nvSpPr>
          <p:cNvPr id="14" name="Text Placeholder 4">
            <a:extLst>
              <a:ext uri="{FF2B5EF4-FFF2-40B4-BE49-F238E27FC236}">
                <a16:creationId xmlns:a16="http://schemas.microsoft.com/office/drawing/2014/main" id="{110A66F6-327B-A5C5-64D4-79ABAE9D9B05}"/>
              </a:ext>
            </a:extLst>
          </p:cNvPr>
          <p:cNvSpPr>
            <a:spLocks noGrp="1"/>
          </p:cNvSpPr>
          <p:nvPr>
            <p:custDataLst>
              <p:tags r:id="rId24"/>
            </p:custDataLst>
          </p:nvPr>
        </p:nvSpPr>
        <p:spPr bwMode="gray">
          <a:xfrm>
            <a:off x="4735513" y="3617913"/>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627D130-9C39-428B-9433-E630369B9DB7}" type="datetime'''''''''''''2''''''''''''''1''''''%'''''''''''''''''''''''">
              <a:rPr lang="en-US" altLang="en-US" sz="1200" b="1" smtClean="0">
                <a:cs typeface="+mn-cs"/>
              </a:rPr>
              <a:pPr lvl="0" algn="ctr">
                <a:spcBef>
                  <a:spcPct val="0"/>
                </a:spcBef>
                <a:spcAft>
                  <a:spcPct val="0"/>
                </a:spcAft>
              </a:pPr>
              <a:t>21%</a:t>
            </a:fld>
            <a:endParaRPr lang="en-US" sz="1200" b="1">
              <a:cs typeface="+mn-cs"/>
            </a:endParaRPr>
          </a:p>
        </p:txBody>
      </p:sp>
      <p:sp>
        <p:nvSpPr>
          <p:cNvPr id="17" name="Text Placeholder 4">
            <a:extLst>
              <a:ext uri="{FF2B5EF4-FFF2-40B4-BE49-F238E27FC236}">
                <a16:creationId xmlns:a16="http://schemas.microsoft.com/office/drawing/2014/main" id="{05040774-CFC6-74AD-297F-25248D8D2F3B}"/>
              </a:ext>
            </a:extLst>
          </p:cNvPr>
          <p:cNvSpPr>
            <a:spLocks noGrp="1"/>
          </p:cNvSpPr>
          <p:nvPr>
            <p:custDataLst>
              <p:tags r:id="rId25"/>
            </p:custDataLst>
          </p:nvPr>
        </p:nvSpPr>
        <p:spPr bwMode="gray">
          <a:xfrm>
            <a:off x="6478588" y="383857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66BE1BF-63A1-4751-82D5-EB6F965E7AB1}" type="datetime'''''1''''''''''''''''''''''''''''''8%'''''''''''''">
              <a:rPr lang="en-US" altLang="en-US" sz="1200" b="1" smtClean="0">
                <a:cs typeface="+mn-cs"/>
              </a:rPr>
              <a:pPr lvl="0" algn="ctr">
                <a:spcBef>
                  <a:spcPct val="0"/>
                </a:spcBef>
                <a:spcAft>
                  <a:spcPct val="0"/>
                </a:spcAft>
              </a:pPr>
              <a:t>18%</a:t>
            </a:fld>
            <a:endParaRPr lang="en-US" sz="1200" b="1">
              <a:cs typeface="+mn-cs"/>
            </a:endParaRPr>
          </a:p>
        </p:txBody>
      </p:sp>
      <p:sp>
        <p:nvSpPr>
          <p:cNvPr id="56" name="Rectangle 55">
            <a:extLst>
              <a:ext uri="{FF2B5EF4-FFF2-40B4-BE49-F238E27FC236}">
                <a16:creationId xmlns:a16="http://schemas.microsoft.com/office/drawing/2014/main" id="{8B15D9C0-19D4-83AE-544D-22E87F562BD4}"/>
              </a:ext>
            </a:extLst>
          </p:cNvPr>
          <p:cNvSpPr/>
          <p:nvPr>
            <p:custDataLst>
              <p:tags r:id="rId26"/>
            </p:custDataLst>
          </p:nvPr>
        </p:nvSpPr>
        <p:spPr bwMode="auto">
          <a:xfrm>
            <a:off x="614363" y="1997075"/>
            <a:ext cx="165100" cy="165100"/>
          </a:xfrm>
          <a:prstGeom prst="rect">
            <a:avLst/>
          </a:prstGeom>
          <a:solidFill>
            <a:schemeClr val="accent6"/>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57" name="Rectangle 56">
            <a:extLst>
              <a:ext uri="{FF2B5EF4-FFF2-40B4-BE49-F238E27FC236}">
                <a16:creationId xmlns:a16="http://schemas.microsoft.com/office/drawing/2014/main" id="{BBAE4A6C-CEEC-9641-16D5-837EB295E493}"/>
              </a:ext>
            </a:extLst>
          </p:cNvPr>
          <p:cNvSpPr/>
          <p:nvPr>
            <p:custDataLst>
              <p:tags r:id="rId27"/>
            </p:custDataLst>
          </p:nvPr>
        </p:nvSpPr>
        <p:spPr bwMode="auto">
          <a:xfrm>
            <a:off x="1516063" y="1997075"/>
            <a:ext cx="165100" cy="165100"/>
          </a:xfrm>
          <a:prstGeom prst="rect">
            <a:avLst/>
          </a:prstGeom>
          <a:solidFill>
            <a:srgbClr val="5DA7E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70" name="Rectangle 69">
            <a:extLst>
              <a:ext uri="{FF2B5EF4-FFF2-40B4-BE49-F238E27FC236}">
                <a16:creationId xmlns:a16="http://schemas.microsoft.com/office/drawing/2014/main" id="{E8706C1E-9A44-3B77-AB4D-8D9A658F5AD2}"/>
              </a:ext>
            </a:extLst>
          </p:cNvPr>
          <p:cNvSpPr/>
          <p:nvPr>
            <p:custDataLst>
              <p:tags r:id="rId28"/>
            </p:custDataLst>
          </p:nvPr>
        </p:nvSpPr>
        <p:spPr bwMode="auto">
          <a:xfrm>
            <a:off x="2740025" y="1997075"/>
            <a:ext cx="165100" cy="165100"/>
          </a:xfrm>
          <a:prstGeom prst="rect">
            <a:avLst/>
          </a:prstGeom>
          <a:solidFill>
            <a:srgbClr val="061F79"/>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47" name="Text Placeholder 4">
            <a:extLst>
              <a:ext uri="{FF2B5EF4-FFF2-40B4-BE49-F238E27FC236}">
                <a16:creationId xmlns:a16="http://schemas.microsoft.com/office/drawing/2014/main" id="{68112337-063B-9B61-4A91-54E624BBE0BF}"/>
              </a:ext>
            </a:extLst>
          </p:cNvPr>
          <p:cNvSpPr>
            <a:spLocks noGrp="1"/>
          </p:cNvSpPr>
          <p:nvPr>
            <p:custDataLst>
              <p:tags r:id="rId29"/>
            </p:custDataLst>
          </p:nvPr>
        </p:nvSpPr>
        <p:spPr bwMode="auto">
          <a:xfrm>
            <a:off x="830262" y="1995488"/>
            <a:ext cx="584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06E95BE-08D4-4C18-8658-D391A18A498D}" type="datetime'''T''(''''''''D)''S''''''''''''''P''''''''''''''s'''''''''">
              <a:rPr lang="en-US" altLang="en-US" sz="1200" smtClean="0">
                <a:cs typeface="+mn-cs"/>
              </a:rPr>
              <a:pPr lvl="0">
                <a:spcBef>
                  <a:spcPct val="0"/>
                </a:spcBef>
                <a:spcAft>
                  <a:spcPct val="0"/>
                </a:spcAft>
              </a:pPr>
              <a:t>T(D)SPs</a:t>
            </a:fld>
            <a:endParaRPr lang="en-US" sz="1200">
              <a:cs typeface="+mn-cs"/>
            </a:endParaRPr>
          </a:p>
        </p:txBody>
      </p:sp>
      <p:sp>
        <p:nvSpPr>
          <p:cNvPr id="49" name="Text Placeholder 4">
            <a:extLst>
              <a:ext uri="{FF2B5EF4-FFF2-40B4-BE49-F238E27FC236}">
                <a16:creationId xmlns:a16="http://schemas.microsoft.com/office/drawing/2014/main" id="{3ABF828C-5995-9FEF-2B00-4532C54656FF}"/>
              </a:ext>
            </a:extLst>
          </p:cNvPr>
          <p:cNvSpPr>
            <a:spLocks noGrp="1"/>
          </p:cNvSpPr>
          <p:nvPr>
            <p:custDataLst>
              <p:tags r:id="rId30"/>
            </p:custDataLst>
          </p:nvPr>
        </p:nvSpPr>
        <p:spPr bwMode="auto">
          <a:xfrm>
            <a:off x="1731963" y="1995488"/>
            <a:ext cx="9064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F63227F6-10FF-4CB9-A82D-4AA47E6AB295}" type="datetime'''''LL'' cu''''''''''''''''s''t''''om''''''''''''e''''''rs'''">
              <a:rPr lang="en-US" altLang="en-US" sz="1200" smtClean="0">
                <a:cs typeface="+mn-cs"/>
              </a:rPr>
              <a:pPr lvl="0">
                <a:spcBef>
                  <a:spcPct val="0"/>
                </a:spcBef>
                <a:spcAft>
                  <a:spcPct val="0"/>
                </a:spcAft>
              </a:pPr>
              <a:t>LL customers</a:t>
            </a:fld>
            <a:endParaRPr lang="en-US" sz="1200">
              <a:cs typeface="+mn-cs"/>
            </a:endParaRPr>
          </a:p>
        </p:txBody>
      </p:sp>
      <p:sp>
        <p:nvSpPr>
          <p:cNvPr id="67" name="Text Placeholder 4">
            <a:extLst>
              <a:ext uri="{FF2B5EF4-FFF2-40B4-BE49-F238E27FC236}">
                <a16:creationId xmlns:a16="http://schemas.microsoft.com/office/drawing/2014/main" id="{921D79BF-FCD3-9B67-8C56-04B093E11A4F}"/>
              </a:ext>
            </a:extLst>
          </p:cNvPr>
          <p:cNvSpPr>
            <a:spLocks noGrp="1"/>
          </p:cNvSpPr>
          <p:nvPr>
            <p:custDataLst>
              <p:tags r:id="rId31"/>
            </p:custDataLst>
          </p:nvPr>
        </p:nvSpPr>
        <p:spPr bwMode="auto">
          <a:xfrm>
            <a:off x="2955925" y="1995488"/>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33F09B7-6D3F-42FE-99AA-A9A3A46B3910}" type="datetime'''''''O''th''''''''''''''''''''e''''''''r'''''''''''''''''''">
              <a:rPr lang="en-US" altLang="en-US" sz="1200" smtClean="0">
                <a:cs typeface="+mn-cs"/>
              </a:rPr>
              <a:pPr lvl="0">
                <a:spcBef>
                  <a:spcPct val="0"/>
                </a:spcBef>
                <a:spcAft>
                  <a:spcPct val="0"/>
                </a:spcAft>
              </a:pPr>
              <a:t>Other</a:t>
            </a:fld>
            <a:endParaRPr lang="en-US" sz="1200">
              <a:cs typeface="+mn-cs"/>
            </a:endParaRPr>
          </a:p>
        </p:txBody>
      </p:sp>
      <p:sp>
        <p:nvSpPr>
          <p:cNvPr id="16" name="4. Footnote">
            <a:extLst>
              <a:ext uri="{FF2B5EF4-FFF2-40B4-BE49-F238E27FC236}">
                <a16:creationId xmlns:a16="http://schemas.microsoft.com/office/drawing/2014/main" id="{705930AD-446C-FE57-23A4-3731BC6FA494}"/>
              </a:ext>
            </a:extLst>
          </p:cNvPr>
          <p:cNvSpPr txBox="1"/>
          <p:nvPr>
            <p:custDataLst>
              <p:tags r:id="rId32"/>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N=56 (11 T(D)SPs, 32 LLC, 13 Other)</a:t>
            </a:r>
          </a:p>
        </p:txBody>
      </p:sp>
      <p:sp>
        <p:nvSpPr>
          <p:cNvPr id="21" name="TextBox 20">
            <a:extLst>
              <a:ext uri="{FF2B5EF4-FFF2-40B4-BE49-F238E27FC236}">
                <a16:creationId xmlns:a16="http://schemas.microsoft.com/office/drawing/2014/main" id="{3B081ED4-0802-971A-707E-6795D8CF2752}"/>
              </a:ext>
            </a:extLst>
          </p:cNvPr>
          <p:cNvSpPr txBox="1"/>
          <p:nvPr>
            <p:custDataLst>
              <p:tags r:id="rId33"/>
            </p:custDataLst>
          </p:nvPr>
        </p:nvSpPr>
        <p:spPr>
          <a:xfrm>
            <a:off x="2150742" y="6532059"/>
            <a:ext cx="438938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ERCOT Large Load Interconnection (LLI) Batch Study Process Stakeholder Survey</a:t>
            </a:r>
          </a:p>
        </p:txBody>
      </p:sp>
      <p:sp>
        <p:nvSpPr>
          <p:cNvPr id="30" name="TrackerNumBlue 28">
            <a:extLst>
              <a:ext uri="{FF2B5EF4-FFF2-40B4-BE49-F238E27FC236}">
                <a16:creationId xmlns:a16="http://schemas.microsoft.com/office/drawing/2014/main" id="{89F251BE-A9B5-7CCC-12CB-8EBE7986CD22}"/>
              </a:ext>
            </a:extLst>
          </p:cNvPr>
          <p:cNvSpPr/>
          <p:nvPr>
            <p:custDataLst>
              <p:tags r:id="rId34"/>
            </p:custDataLst>
          </p:nvPr>
        </p:nvSpPr>
        <p:spPr>
          <a:xfrm>
            <a:off x="58237" y="172212"/>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D5</a:t>
            </a:r>
          </a:p>
        </p:txBody>
      </p:sp>
      <p:sp>
        <p:nvSpPr>
          <p:cNvPr id="36" name="TextBox 35">
            <a:extLst>
              <a:ext uri="{FF2B5EF4-FFF2-40B4-BE49-F238E27FC236}">
                <a16:creationId xmlns:a16="http://schemas.microsoft.com/office/drawing/2014/main" id="{CACEA29B-ADD0-8DED-7E2D-2A32158824D9}"/>
              </a:ext>
            </a:extLst>
          </p:cNvPr>
          <p:cNvSpPr txBox="1">
            <a:spLocks/>
          </p:cNvSpPr>
          <p:nvPr/>
        </p:nvSpPr>
        <p:spPr>
          <a:xfrm>
            <a:off x="554735" y="1327877"/>
            <a:ext cx="6967727"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a:t>“If milestones are missed, which consequence should apply?”</a:t>
            </a:r>
            <a:r>
              <a:rPr lang="en-US" sz="1400" i="1"/>
              <a:t> (% of overall respondents)</a:t>
            </a:r>
          </a:p>
        </p:txBody>
      </p:sp>
    </p:spTree>
    <p:extLst>
      <p:ext uri="{BB962C8B-B14F-4D97-AF65-F5344CB8AC3E}">
        <p14:creationId xmlns:p14="http://schemas.microsoft.com/office/powerpoint/2010/main" val="16286533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04CB8-143F-ED0E-2EB0-849B25329C4D}"/>
            </a:ext>
          </a:extLst>
        </p:cNvPr>
        <p:cNvGrpSpPr/>
        <p:nvPr/>
      </p:nvGrpSpPr>
      <p:grpSpPr>
        <a:xfrm>
          <a:off x="0" y="0"/>
          <a:ext cx="0" cy="0"/>
          <a:chOff x="0" y="0"/>
          <a:chExt cx="0" cy="0"/>
        </a:xfrm>
      </p:grpSpPr>
      <p:graphicFrame>
        <p:nvGraphicFramePr>
          <p:cNvPr id="22" name="Object 2" hidden="1">
            <a:extLst>
              <a:ext uri="{FF2B5EF4-FFF2-40B4-BE49-F238E27FC236}">
                <a16:creationId xmlns:a16="http://schemas.microsoft.com/office/drawing/2014/main" id="{247CE58B-8E59-CD4A-CE76-F41CD611DF0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404" imgH="405" progId="TCLayout.ActiveDocument.1">
                  <p:embed/>
                </p:oleObj>
              </mc:Choice>
              <mc:Fallback>
                <p:oleObj name="think-cell Slide" r:id="rId25" imgW="404" imgH="405" progId="TCLayout.ActiveDocument.1">
                  <p:embed/>
                  <p:pic>
                    <p:nvPicPr>
                      <p:cNvPr id="22" name="Object 2" hidden="1">
                        <a:extLst>
                          <a:ext uri="{FF2B5EF4-FFF2-40B4-BE49-F238E27FC236}">
                            <a16:creationId xmlns:a16="http://schemas.microsoft.com/office/drawing/2014/main" id="{247CE58B-8E59-CD4A-CE76-F41CD611DF03}"/>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D99ABDB7-32AE-1136-31A5-22B52BD1DC8F}"/>
              </a:ext>
            </a:extLst>
          </p:cNvPr>
          <p:cNvSpPr>
            <a:spLocks noGrp="1"/>
          </p:cNvSpPr>
          <p:nvPr>
            <p:ph type="title"/>
            <p:custDataLst>
              <p:tags r:id="rId2"/>
            </p:custDataLst>
          </p:nvPr>
        </p:nvSpPr>
        <p:spPr>
          <a:xfrm>
            <a:off x="554736" y="172212"/>
            <a:ext cx="6967728" cy="731520"/>
          </a:xfrm>
        </p:spPr>
        <p:txBody>
          <a:bodyPr vert="horz"/>
          <a:lstStyle/>
          <a:p>
            <a:r>
              <a:rPr lang="en-US"/>
              <a:t>RPG: Transmission upgrade linkage</a:t>
            </a:r>
          </a:p>
        </p:txBody>
      </p:sp>
      <p:cxnSp>
        <p:nvCxnSpPr>
          <p:cNvPr id="6" name="LineBasicStrong 6">
            <a:extLst>
              <a:ext uri="{FF2B5EF4-FFF2-40B4-BE49-F238E27FC236}">
                <a16:creationId xmlns:a16="http://schemas.microsoft.com/office/drawing/2014/main" id="{EB2E17FE-C578-D002-8FF2-EEEA5FF6562D}"/>
              </a:ext>
            </a:extLst>
          </p:cNvPr>
          <p:cNvCxnSpPr>
            <a:cxnSpLocks/>
          </p:cNvCxnSpPr>
          <p:nvPr>
            <p:custDataLst>
              <p:tags r:id="rId3"/>
            </p:custDataLst>
          </p:nvPr>
        </p:nvCxnSpPr>
        <p:spPr>
          <a:xfrm>
            <a:off x="554735" y="1826095"/>
            <a:ext cx="696772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823D4A0-A3CE-1910-274E-9DD4EC6E8592}"/>
              </a:ext>
            </a:extLst>
          </p:cNvPr>
          <p:cNvSpPr txBox="1">
            <a:spLocks/>
          </p:cNvSpPr>
          <p:nvPr/>
        </p:nvSpPr>
        <p:spPr>
          <a:xfrm>
            <a:off x="8054871" y="1543320"/>
            <a:ext cx="380150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Commentary</a:t>
            </a:r>
            <a:endParaRPr lang="en-US" sz="1400"/>
          </a:p>
        </p:txBody>
      </p:sp>
      <p:cxnSp>
        <p:nvCxnSpPr>
          <p:cNvPr id="9" name="LineBasicStrong 6">
            <a:extLst>
              <a:ext uri="{FF2B5EF4-FFF2-40B4-BE49-F238E27FC236}">
                <a16:creationId xmlns:a16="http://schemas.microsoft.com/office/drawing/2014/main" id="{52BCB941-F717-AF7F-4F78-93C896A0F9FE}"/>
              </a:ext>
            </a:extLst>
          </p:cNvPr>
          <p:cNvCxnSpPr>
            <a:cxnSpLocks/>
          </p:cNvCxnSpPr>
          <p:nvPr>
            <p:custDataLst>
              <p:tags r:id="rId4"/>
            </p:custDataLst>
          </p:nvPr>
        </p:nvCxnSpPr>
        <p:spPr>
          <a:xfrm>
            <a:off x="8054870" y="1826095"/>
            <a:ext cx="380150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aphicFrame>
        <p:nvGraphicFramePr>
          <p:cNvPr id="23" name="Chart 22">
            <a:extLst>
              <a:ext uri="{FF2B5EF4-FFF2-40B4-BE49-F238E27FC236}">
                <a16:creationId xmlns:a16="http://schemas.microsoft.com/office/drawing/2014/main" id="{4940D7A3-F251-DC53-7955-4D150C3B5C39}"/>
              </a:ext>
            </a:extLst>
          </p:cNvPr>
          <p:cNvGraphicFramePr/>
          <p:nvPr>
            <p:custDataLst>
              <p:tags r:id="rId5"/>
            </p:custDataLst>
          </p:nvPr>
        </p:nvGraphicFramePr>
        <p:xfrm>
          <a:off x="471488" y="2509838"/>
          <a:ext cx="7134225" cy="2865437"/>
        </p:xfrm>
        <a:graphic>
          <a:graphicData uri="http://schemas.openxmlformats.org/drawingml/2006/chart">
            <c:chart xmlns:c="http://schemas.openxmlformats.org/drawingml/2006/chart" xmlns:r="http://schemas.openxmlformats.org/officeDocument/2006/relationships" r:id="rId27"/>
          </a:graphicData>
        </a:graphic>
      </p:graphicFrame>
      <p:sp>
        <p:nvSpPr>
          <p:cNvPr id="35" name="Text Placeholder 4">
            <a:extLst>
              <a:ext uri="{FF2B5EF4-FFF2-40B4-BE49-F238E27FC236}">
                <a16:creationId xmlns:a16="http://schemas.microsoft.com/office/drawing/2014/main" id="{1DF711EC-B58F-0DAC-6C50-FE996B6A591C}"/>
              </a:ext>
            </a:extLst>
          </p:cNvPr>
          <p:cNvSpPr>
            <a:spLocks noGrp="1"/>
          </p:cNvSpPr>
          <p:nvPr>
            <p:custDataLst>
              <p:tags r:id="rId6"/>
            </p:custDataLst>
          </p:nvPr>
        </p:nvSpPr>
        <p:spPr bwMode="gray">
          <a:xfrm>
            <a:off x="2122488" y="3021013"/>
            <a:ext cx="347663" cy="182563"/>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D788C0A-B3A3-4B63-9D4F-CF223DF38F75}" type="datetime'''''2''''''''''''''''''''''''''''''3''''''''''''%'''''''''''''">
              <a:rPr lang="en-US" altLang="en-US" sz="1200" smtClean="0">
                <a:solidFill>
                  <a:schemeClr val="tx2"/>
                </a:solidFill>
                <a:cs typeface="+mn-cs"/>
              </a:rPr>
              <a:pPr lvl="0" algn="ctr">
                <a:spcBef>
                  <a:spcPct val="0"/>
                </a:spcBef>
                <a:spcAft>
                  <a:spcPct val="0"/>
                </a:spcAft>
              </a:pPr>
              <a:t>23%</a:t>
            </a:fld>
            <a:endParaRPr lang="en-US" sz="1200">
              <a:solidFill>
                <a:schemeClr val="tx2"/>
              </a:solidFill>
              <a:cs typeface="+mn-cs"/>
            </a:endParaRPr>
          </a:p>
        </p:txBody>
      </p:sp>
      <p:sp>
        <p:nvSpPr>
          <p:cNvPr id="68" name="Text Placeholder 4">
            <a:extLst>
              <a:ext uri="{FF2B5EF4-FFF2-40B4-BE49-F238E27FC236}">
                <a16:creationId xmlns:a16="http://schemas.microsoft.com/office/drawing/2014/main" id="{E342E442-127C-CDAA-2F85-9F81C590B0E4}"/>
              </a:ext>
            </a:extLst>
          </p:cNvPr>
          <p:cNvSpPr>
            <a:spLocks noGrp="1"/>
          </p:cNvSpPr>
          <p:nvPr>
            <p:custDataLst>
              <p:tags r:id="rId7"/>
            </p:custDataLst>
          </p:nvPr>
        </p:nvSpPr>
        <p:spPr bwMode="gray">
          <a:xfrm>
            <a:off x="2122488" y="4162425"/>
            <a:ext cx="347663" cy="182563"/>
          </a:xfrm>
          <a:prstGeom prst="rect">
            <a:avLst/>
          </a:prstGeom>
          <a:noFill/>
          <a:ln>
            <a:noFill/>
          </a:ln>
          <a:effectLst/>
          <a:extLst>
            <a:ext uri="{909E8E84-426E-40DD-AFC4-6F175D3DCCD1}">
              <a14:hiddenFill xmlns:a14="http://schemas.microsoft.com/office/drawing/2010/main">
                <a:solidFill>
                  <a:srgbClr val="5DA7E2"/>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B940AB5-AB8B-4280-B0F3-AF8F91159BBB}" type="datetime'''2''''''''''''''''''7''''''''''''%'''''''''''">
              <a:rPr lang="en-US" altLang="en-US" sz="1200" smtClean="0">
                <a:cs typeface="+mn-cs"/>
              </a:rPr>
              <a:pPr lvl="0" algn="ctr">
                <a:spcBef>
                  <a:spcPct val="0"/>
                </a:spcBef>
                <a:spcAft>
                  <a:spcPct val="0"/>
                </a:spcAft>
              </a:pPr>
              <a:t>27%</a:t>
            </a:fld>
            <a:endParaRPr lang="en-US" sz="1200">
              <a:cs typeface="+mn-cs"/>
            </a:endParaRPr>
          </a:p>
        </p:txBody>
      </p:sp>
      <p:sp>
        <p:nvSpPr>
          <p:cNvPr id="39" name="Text Placeholder 4">
            <a:extLst>
              <a:ext uri="{FF2B5EF4-FFF2-40B4-BE49-F238E27FC236}">
                <a16:creationId xmlns:a16="http://schemas.microsoft.com/office/drawing/2014/main" id="{152D1869-5F35-4B25-22FB-277CEA30FEC6}"/>
              </a:ext>
            </a:extLst>
          </p:cNvPr>
          <p:cNvSpPr>
            <a:spLocks noGrp="1"/>
          </p:cNvSpPr>
          <p:nvPr>
            <p:custDataLst>
              <p:tags r:id="rId8"/>
            </p:custDataLst>
          </p:nvPr>
        </p:nvSpPr>
        <p:spPr bwMode="gray">
          <a:xfrm>
            <a:off x="2163763" y="4994275"/>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0FDA5C1-3A30-4175-A2CB-8211643C9D19}" type="datetime'''''''''''''''''''''''''''''9''''''''''''''''''''''''''%'''''">
              <a:rPr lang="en-US" altLang="en-US" sz="1200" smtClean="0">
                <a:solidFill>
                  <a:schemeClr val="tx2"/>
                </a:solidFill>
                <a:cs typeface="+mn-cs"/>
              </a:rPr>
              <a:pPr lvl="0" algn="ctr">
                <a:spcBef>
                  <a:spcPct val="0"/>
                </a:spcBef>
                <a:spcAft>
                  <a:spcPct val="0"/>
                </a:spcAft>
              </a:pPr>
              <a:t>9%</a:t>
            </a:fld>
            <a:endParaRPr lang="en-US" sz="1200">
              <a:solidFill>
                <a:schemeClr val="tx2"/>
              </a:solidFill>
              <a:cs typeface="+mn-cs"/>
            </a:endParaRPr>
          </a:p>
        </p:txBody>
      </p:sp>
      <p:sp>
        <p:nvSpPr>
          <p:cNvPr id="50" name="Text Placeholder 4">
            <a:extLst>
              <a:ext uri="{FF2B5EF4-FFF2-40B4-BE49-F238E27FC236}">
                <a16:creationId xmlns:a16="http://schemas.microsoft.com/office/drawing/2014/main" id="{EDF7E435-CA14-7B75-A042-CCF79EEE5679}"/>
              </a:ext>
            </a:extLst>
          </p:cNvPr>
          <p:cNvSpPr>
            <a:spLocks noGrp="1"/>
          </p:cNvSpPr>
          <p:nvPr>
            <p:custDataLst>
              <p:tags r:id="rId9"/>
            </p:custDataLst>
          </p:nvPr>
        </p:nvSpPr>
        <p:spPr bwMode="auto">
          <a:xfrm>
            <a:off x="774700" y="5343525"/>
            <a:ext cx="3041650"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235CEAD-475E-4712-BC8F-6AB3A5E832DE}" type="thinkcell&lt;?xml version=&quot;1.0&quot; encoding=&quot;UTF-16&quot; standalone=&quot;yes&quot;?&gt;&lt;root reqver=&quot;28224&quot;&gt;&lt;version val=&quot;35838&quot;/&gt;&lt;PersistentType&gt;&lt;m_guid val=&quot;7d700d3b-6f83-4baa-a7fb-bcd813b12ce7&quot;/&gt;&lt;m_prec&gt;&lt;m_bNumberIsYear val=&quot;1&quot;/&gt;&lt;m_strFormatTime&gt;%Y&lt;/m_strFormatTime&gt;&lt;m_yearfmt&gt;&lt;begin val=&quot;1&quot;/&gt;&lt;end val=&quot;1&quot;/&gt;&lt;/m_yearfmt&gt;&lt;/m_prec&gt;&lt;m_bUseExcelFont val=&quot;0&quot;/&gt;&lt;m_bUseExcelFontColor val=&quot;0&quot;/&gt;&lt;/PersistentType&gt;&lt;/root&gt;">
              <a:rPr lang="en-US" altLang="en-US" sz="1200" smtClean="0">
                <a:cs typeface="+mn-cs"/>
              </a:rPr>
              <a:pPr/>
              <a:t>LLI request load commissioning plans should be linked to transmission upgrade projects </a:t>
            </a:fld>
            <a:endParaRPr lang="en-US" sz="1200">
              <a:cs typeface="+mn-cs"/>
            </a:endParaRPr>
          </a:p>
        </p:txBody>
      </p:sp>
      <p:sp>
        <p:nvSpPr>
          <p:cNvPr id="72" name="Text Placeholder 4">
            <a:extLst>
              <a:ext uri="{FF2B5EF4-FFF2-40B4-BE49-F238E27FC236}">
                <a16:creationId xmlns:a16="http://schemas.microsoft.com/office/drawing/2014/main" id="{56AE7BD1-46E1-4701-D935-C23B1E782369}"/>
              </a:ext>
            </a:extLst>
          </p:cNvPr>
          <p:cNvSpPr>
            <a:spLocks noGrp="1"/>
          </p:cNvSpPr>
          <p:nvPr>
            <p:custDataLst>
              <p:tags r:id="rId10"/>
            </p:custDataLst>
          </p:nvPr>
        </p:nvSpPr>
        <p:spPr bwMode="gray">
          <a:xfrm>
            <a:off x="5607050" y="3989388"/>
            <a:ext cx="347663" cy="182563"/>
          </a:xfrm>
          <a:prstGeom prst="rect">
            <a:avLst/>
          </a:prstGeom>
          <a:noFill/>
          <a:ln>
            <a:noFill/>
          </a:ln>
          <a:effectLst/>
          <a:extLst>
            <a:ext uri="{909E8E84-426E-40DD-AFC4-6F175D3DCCD1}">
              <a14:hiddenFill xmlns:a14="http://schemas.microsoft.com/office/drawing/2010/main">
                <a:solidFill>
                  <a:srgbClr val="5DA7E2"/>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B62AA95-702E-4AAF-A7D7-324A07F8977D}" type="datetime'''''''''''29''''%'''''">
              <a:rPr lang="en-US" altLang="en-US" sz="1200" smtClean="0">
                <a:cs typeface="+mn-cs"/>
              </a:rPr>
              <a:pPr lvl="0" algn="ctr">
                <a:spcBef>
                  <a:spcPct val="0"/>
                </a:spcBef>
                <a:spcAft>
                  <a:spcPct val="0"/>
                </a:spcAft>
              </a:pPr>
              <a:t>29%</a:t>
            </a:fld>
            <a:endParaRPr lang="en-US" sz="1200">
              <a:cs typeface="+mn-cs"/>
            </a:endParaRPr>
          </a:p>
        </p:txBody>
      </p:sp>
      <p:sp>
        <p:nvSpPr>
          <p:cNvPr id="73" name="Text Placeholder 4">
            <a:extLst>
              <a:ext uri="{FF2B5EF4-FFF2-40B4-BE49-F238E27FC236}">
                <a16:creationId xmlns:a16="http://schemas.microsoft.com/office/drawing/2014/main" id="{7694D924-DFF1-E513-6C3D-F4403F9BD735}"/>
              </a:ext>
            </a:extLst>
          </p:cNvPr>
          <p:cNvSpPr>
            <a:spLocks noGrp="1"/>
          </p:cNvSpPr>
          <p:nvPr>
            <p:custDataLst>
              <p:tags r:id="rId11"/>
            </p:custDataLst>
          </p:nvPr>
        </p:nvSpPr>
        <p:spPr bwMode="gray">
          <a:xfrm>
            <a:off x="5607050" y="492442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CA92631-7916-4E4E-AA3F-71081518A276}" type="datetime'''''12''''''''''''''''''''''%'''''''''''''''''''''''''''''">
              <a:rPr lang="en-US" altLang="en-US" sz="1200" smtClean="0">
                <a:solidFill>
                  <a:schemeClr val="tx2"/>
                </a:solidFill>
                <a:cs typeface="+mn-cs"/>
              </a:rPr>
              <a:pPr lvl="0" algn="ctr">
                <a:spcBef>
                  <a:spcPct val="0"/>
                </a:spcBef>
                <a:spcAft>
                  <a:spcPct val="0"/>
                </a:spcAft>
              </a:pPr>
              <a:t>12%</a:t>
            </a:fld>
            <a:endParaRPr lang="en-US" sz="1200">
              <a:solidFill>
                <a:schemeClr val="tx2"/>
              </a:solidFill>
              <a:cs typeface="+mn-cs"/>
            </a:endParaRPr>
          </a:p>
        </p:txBody>
      </p:sp>
      <p:sp>
        <p:nvSpPr>
          <p:cNvPr id="10" name="Text Placeholder 4">
            <a:extLst>
              <a:ext uri="{FF2B5EF4-FFF2-40B4-BE49-F238E27FC236}">
                <a16:creationId xmlns:a16="http://schemas.microsoft.com/office/drawing/2014/main" id="{85B034FA-3712-08E5-DC99-176B8593ED9C}"/>
              </a:ext>
            </a:extLst>
          </p:cNvPr>
          <p:cNvSpPr>
            <a:spLocks noGrp="1"/>
          </p:cNvSpPr>
          <p:nvPr>
            <p:custDataLst>
              <p:tags r:id="rId12"/>
            </p:custDataLst>
          </p:nvPr>
        </p:nvSpPr>
        <p:spPr bwMode="auto">
          <a:xfrm>
            <a:off x="4148138" y="5343525"/>
            <a:ext cx="3265488"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73F02B5-8B04-418C-A3D3-9E505AD1D7E9}" type="thinkcell&lt;?xml version=&quot;1.0&quot; encoding=&quot;UTF-16&quot; standalone=&quot;yes&quot;?&gt;&lt;root reqver=&quot;28224&quot;&gt;&lt;version val=&quot;35838&quot;/&gt;&lt;PersistentType&gt;&lt;m_guid val=&quot;a5d8aea4-7abf-47ea-b950-99ec09e6307f&quot;/&gt;&lt;m_prec&gt;&lt;m_bNumberIsYear val=&quot;1&quot;/&gt;&lt;m_strFormatTime&gt;%Y&lt;/m_strFormatTime&gt;&lt;m_yearfmt&gt;&lt;begin val=&quot;1&quot;/&gt;&lt;end val=&quot;1&quot;/&gt;&lt;/m_yearfmt&gt;&lt;/m_prec&gt;&lt;m_bUseExcelFont val=&quot;0&quot;/&gt;&lt;m_bUseExcelFontColor val=&quot;0&quot;/&gt;&lt;/PersistentType&gt;&lt;/root&gt;">
              <a:rPr lang="en-US" altLang="en-US" sz="1200" smtClean="0">
                <a:cs typeface="+mn-cs"/>
              </a:rPr>
              <a:pPr/>
              <a:t>LLI request load commissioning plans should NOT be linked to transmission upgrade projects </a:t>
            </a:fld>
            <a:endParaRPr lang="en-US" sz="1200">
              <a:cs typeface="+mn-cs"/>
            </a:endParaRPr>
          </a:p>
        </p:txBody>
      </p:sp>
      <p:sp>
        <p:nvSpPr>
          <p:cNvPr id="11" name="Text Placeholder 4">
            <a:extLst>
              <a:ext uri="{FF2B5EF4-FFF2-40B4-BE49-F238E27FC236}">
                <a16:creationId xmlns:a16="http://schemas.microsoft.com/office/drawing/2014/main" id="{91C02D5F-F13D-84D1-B0AB-0AD29464E525}"/>
              </a:ext>
            </a:extLst>
          </p:cNvPr>
          <p:cNvSpPr>
            <a:spLocks noGrp="1"/>
          </p:cNvSpPr>
          <p:nvPr>
            <p:custDataLst>
              <p:tags r:id="rId13"/>
            </p:custDataLst>
          </p:nvPr>
        </p:nvSpPr>
        <p:spPr bwMode="gray">
          <a:xfrm>
            <a:off x="2122488" y="238442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A55378C-0880-406B-8EF7-F02187394D33}" type="datetime'''''''''''''''''5''''''''''''''''''9''''''''''''''%'''''''">
              <a:rPr lang="en-US" altLang="en-US" sz="1200" b="1" smtClean="0">
                <a:cs typeface="+mn-cs"/>
              </a:rPr>
              <a:pPr lvl="0" algn="ctr">
                <a:spcBef>
                  <a:spcPct val="0"/>
                </a:spcBef>
                <a:spcAft>
                  <a:spcPct val="0"/>
                </a:spcAft>
              </a:pPr>
              <a:t>59%</a:t>
            </a:fld>
            <a:endParaRPr lang="en-US" sz="1200" b="1">
              <a:cs typeface="+mn-cs"/>
            </a:endParaRPr>
          </a:p>
        </p:txBody>
      </p:sp>
      <p:sp>
        <p:nvSpPr>
          <p:cNvPr id="12" name="Text Placeholder 4">
            <a:extLst>
              <a:ext uri="{FF2B5EF4-FFF2-40B4-BE49-F238E27FC236}">
                <a16:creationId xmlns:a16="http://schemas.microsoft.com/office/drawing/2014/main" id="{960D6C59-9FA3-C363-5B2D-860D2B1CCEF5}"/>
              </a:ext>
            </a:extLst>
          </p:cNvPr>
          <p:cNvSpPr>
            <a:spLocks noGrp="1"/>
          </p:cNvSpPr>
          <p:nvPr>
            <p:custDataLst>
              <p:tags r:id="rId14"/>
            </p:custDataLst>
          </p:nvPr>
        </p:nvSpPr>
        <p:spPr bwMode="gray">
          <a:xfrm>
            <a:off x="5607050" y="321468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BF48B9B-B427-4302-86F7-FE30E53D1D77}" type="datetime'4''''''''1''''''''%'''''''''''''''''''''''''''''''''''''''''">
              <a:rPr lang="en-US" altLang="en-US" sz="1200" b="1" smtClean="0">
                <a:cs typeface="+mn-cs"/>
              </a:rPr>
              <a:pPr lvl="0" algn="ctr">
                <a:spcBef>
                  <a:spcPct val="0"/>
                </a:spcBef>
                <a:spcAft>
                  <a:spcPct val="0"/>
                </a:spcAft>
              </a:pPr>
              <a:t>41%</a:t>
            </a:fld>
            <a:endParaRPr lang="en-US" sz="1200" b="1">
              <a:cs typeface="+mn-cs"/>
            </a:endParaRPr>
          </a:p>
        </p:txBody>
      </p:sp>
      <p:sp>
        <p:nvSpPr>
          <p:cNvPr id="56" name="Rectangle 55">
            <a:extLst>
              <a:ext uri="{FF2B5EF4-FFF2-40B4-BE49-F238E27FC236}">
                <a16:creationId xmlns:a16="http://schemas.microsoft.com/office/drawing/2014/main" id="{581970C5-6AF9-D0EF-ADE8-C3A7FC7D3ACF}"/>
              </a:ext>
            </a:extLst>
          </p:cNvPr>
          <p:cNvSpPr/>
          <p:nvPr>
            <p:custDataLst>
              <p:tags r:id="rId15"/>
            </p:custDataLst>
          </p:nvPr>
        </p:nvSpPr>
        <p:spPr bwMode="auto">
          <a:xfrm>
            <a:off x="614363" y="1946275"/>
            <a:ext cx="165100" cy="165100"/>
          </a:xfrm>
          <a:prstGeom prst="rect">
            <a:avLst/>
          </a:prstGeom>
          <a:solidFill>
            <a:schemeClr val="accent6"/>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57" name="Rectangle 56">
            <a:extLst>
              <a:ext uri="{FF2B5EF4-FFF2-40B4-BE49-F238E27FC236}">
                <a16:creationId xmlns:a16="http://schemas.microsoft.com/office/drawing/2014/main" id="{A99D02A8-B305-D7BE-A752-6CC22AACD424}"/>
              </a:ext>
            </a:extLst>
          </p:cNvPr>
          <p:cNvSpPr/>
          <p:nvPr>
            <p:custDataLst>
              <p:tags r:id="rId16"/>
            </p:custDataLst>
          </p:nvPr>
        </p:nvSpPr>
        <p:spPr bwMode="auto">
          <a:xfrm>
            <a:off x="1516063" y="1946275"/>
            <a:ext cx="165100" cy="165100"/>
          </a:xfrm>
          <a:prstGeom prst="rect">
            <a:avLst/>
          </a:prstGeom>
          <a:solidFill>
            <a:srgbClr val="5DA7E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70" name="Rectangle 69">
            <a:extLst>
              <a:ext uri="{FF2B5EF4-FFF2-40B4-BE49-F238E27FC236}">
                <a16:creationId xmlns:a16="http://schemas.microsoft.com/office/drawing/2014/main" id="{F81C6191-F5C0-5D68-0DF4-31C2B9B15913}"/>
              </a:ext>
            </a:extLst>
          </p:cNvPr>
          <p:cNvSpPr/>
          <p:nvPr>
            <p:custDataLst>
              <p:tags r:id="rId17"/>
            </p:custDataLst>
          </p:nvPr>
        </p:nvSpPr>
        <p:spPr bwMode="auto">
          <a:xfrm>
            <a:off x="2740025" y="1946275"/>
            <a:ext cx="165100" cy="165100"/>
          </a:xfrm>
          <a:prstGeom prst="rect">
            <a:avLst/>
          </a:prstGeom>
          <a:solidFill>
            <a:srgbClr val="061F79"/>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47" name="Text Placeholder 4">
            <a:extLst>
              <a:ext uri="{FF2B5EF4-FFF2-40B4-BE49-F238E27FC236}">
                <a16:creationId xmlns:a16="http://schemas.microsoft.com/office/drawing/2014/main" id="{40EAC10A-9AE1-CAD7-9BE9-101D85827389}"/>
              </a:ext>
            </a:extLst>
          </p:cNvPr>
          <p:cNvSpPr>
            <a:spLocks noGrp="1"/>
          </p:cNvSpPr>
          <p:nvPr>
            <p:custDataLst>
              <p:tags r:id="rId18"/>
            </p:custDataLst>
          </p:nvPr>
        </p:nvSpPr>
        <p:spPr bwMode="auto">
          <a:xfrm>
            <a:off x="830262" y="1944688"/>
            <a:ext cx="584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06E95BE-08D4-4C18-8658-D391A18A498D}" type="datetime'''T''(''''''''D)''S''''''''''''''P''''''''''''''s'''''''''">
              <a:rPr lang="en-US" altLang="en-US" sz="1200" smtClean="0">
                <a:cs typeface="+mn-cs"/>
              </a:rPr>
              <a:pPr lvl="0">
                <a:spcBef>
                  <a:spcPct val="0"/>
                </a:spcBef>
                <a:spcAft>
                  <a:spcPct val="0"/>
                </a:spcAft>
              </a:pPr>
              <a:t>T(D)SPs</a:t>
            </a:fld>
            <a:endParaRPr lang="en-US" sz="1200">
              <a:cs typeface="+mn-cs"/>
            </a:endParaRPr>
          </a:p>
        </p:txBody>
      </p:sp>
      <p:sp>
        <p:nvSpPr>
          <p:cNvPr id="49" name="Text Placeholder 4">
            <a:extLst>
              <a:ext uri="{FF2B5EF4-FFF2-40B4-BE49-F238E27FC236}">
                <a16:creationId xmlns:a16="http://schemas.microsoft.com/office/drawing/2014/main" id="{D5271AB4-592C-A1CF-DB18-2CE774428C62}"/>
              </a:ext>
            </a:extLst>
          </p:cNvPr>
          <p:cNvSpPr>
            <a:spLocks noGrp="1"/>
          </p:cNvSpPr>
          <p:nvPr>
            <p:custDataLst>
              <p:tags r:id="rId19"/>
            </p:custDataLst>
          </p:nvPr>
        </p:nvSpPr>
        <p:spPr bwMode="auto">
          <a:xfrm>
            <a:off x="1731963" y="1944688"/>
            <a:ext cx="9064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F63227F6-10FF-4CB9-A82D-4AA47E6AB295}" type="datetime'''''LL'' cu''''''''''''''''s''t''''om''''''''''''e''''''rs'''">
              <a:rPr lang="en-US" altLang="en-US" sz="1200" smtClean="0">
                <a:cs typeface="+mn-cs"/>
              </a:rPr>
              <a:pPr lvl="0">
                <a:spcBef>
                  <a:spcPct val="0"/>
                </a:spcBef>
                <a:spcAft>
                  <a:spcPct val="0"/>
                </a:spcAft>
              </a:pPr>
              <a:t>LL customers</a:t>
            </a:fld>
            <a:endParaRPr lang="en-US" sz="1200">
              <a:cs typeface="+mn-cs"/>
            </a:endParaRPr>
          </a:p>
        </p:txBody>
      </p:sp>
      <p:sp>
        <p:nvSpPr>
          <p:cNvPr id="67" name="Text Placeholder 4">
            <a:extLst>
              <a:ext uri="{FF2B5EF4-FFF2-40B4-BE49-F238E27FC236}">
                <a16:creationId xmlns:a16="http://schemas.microsoft.com/office/drawing/2014/main" id="{4B7C8D2E-F2F3-697A-D0B1-4DEA51EAA806}"/>
              </a:ext>
            </a:extLst>
          </p:cNvPr>
          <p:cNvSpPr>
            <a:spLocks noGrp="1"/>
          </p:cNvSpPr>
          <p:nvPr>
            <p:custDataLst>
              <p:tags r:id="rId20"/>
            </p:custDataLst>
          </p:nvPr>
        </p:nvSpPr>
        <p:spPr bwMode="auto">
          <a:xfrm>
            <a:off x="2955925" y="1944688"/>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33F09B7-6D3F-42FE-99AA-A9A3A46B3910}" type="datetime'''''''O''th''''''''''''''''''''e''''''''r'''''''''''''''''''">
              <a:rPr lang="en-US" altLang="en-US" sz="1200" smtClean="0">
                <a:cs typeface="+mn-cs"/>
              </a:rPr>
              <a:pPr lvl="0">
                <a:spcBef>
                  <a:spcPct val="0"/>
                </a:spcBef>
                <a:spcAft>
                  <a:spcPct val="0"/>
                </a:spcAft>
              </a:pPr>
              <a:t>Other</a:t>
            </a:fld>
            <a:endParaRPr lang="en-US" sz="1200">
              <a:cs typeface="+mn-cs"/>
            </a:endParaRPr>
          </a:p>
        </p:txBody>
      </p:sp>
      <p:sp>
        <p:nvSpPr>
          <p:cNvPr id="16" name="4. Footnote">
            <a:extLst>
              <a:ext uri="{FF2B5EF4-FFF2-40B4-BE49-F238E27FC236}">
                <a16:creationId xmlns:a16="http://schemas.microsoft.com/office/drawing/2014/main" id="{C25CF080-40BD-18D7-85E9-10646F9479E0}"/>
              </a:ext>
            </a:extLst>
          </p:cNvPr>
          <p:cNvSpPr txBox="1"/>
          <p:nvPr>
            <p:custDataLst>
              <p:tags r:id="rId21"/>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N=66 (15 T(D)SPs, 37 LLC, 14 Other)</a:t>
            </a:r>
          </a:p>
        </p:txBody>
      </p:sp>
      <p:sp>
        <p:nvSpPr>
          <p:cNvPr id="21" name="TextBox 20">
            <a:extLst>
              <a:ext uri="{FF2B5EF4-FFF2-40B4-BE49-F238E27FC236}">
                <a16:creationId xmlns:a16="http://schemas.microsoft.com/office/drawing/2014/main" id="{EBB5FA25-75DE-1026-AFB4-F07E8C6D4DCF}"/>
              </a:ext>
            </a:extLst>
          </p:cNvPr>
          <p:cNvSpPr txBox="1"/>
          <p:nvPr>
            <p:custDataLst>
              <p:tags r:id="rId22"/>
            </p:custDataLst>
          </p:nvPr>
        </p:nvSpPr>
        <p:spPr>
          <a:xfrm>
            <a:off x="2150742" y="6532059"/>
            <a:ext cx="438938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ERCOT Large Load Interconnection (LLI) Batch Study Process Stakeholder Survey</a:t>
            </a:r>
          </a:p>
        </p:txBody>
      </p:sp>
      <p:sp>
        <p:nvSpPr>
          <p:cNvPr id="36" name="TextBox 35">
            <a:extLst>
              <a:ext uri="{FF2B5EF4-FFF2-40B4-BE49-F238E27FC236}">
                <a16:creationId xmlns:a16="http://schemas.microsoft.com/office/drawing/2014/main" id="{7A908547-DB06-93B7-5DAD-D1B46C9A49F8}"/>
              </a:ext>
            </a:extLst>
          </p:cNvPr>
          <p:cNvSpPr txBox="1">
            <a:spLocks/>
          </p:cNvSpPr>
          <p:nvPr/>
        </p:nvSpPr>
        <p:spPr>
          <a:xfrm>
            <a:off x="554735" y="1327877"/>
            <a:ext cx="6967727"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a:t>“How should LLI request load commissioning plans be linked to transmission upgrade projects?”</a:t>
            </a:r>
            <a:r>
              <a:rPr lang="en-US" sz="1400" i="1"/>
              <a:t> (% of overall respondents)</a:t>
            </a:r>
          </a:p>
        </p:txBody>
      </p:sp>
      <p:sp>
        <p:nvSpPr>
          <p:cNvPr id="63" name="TextBox 62">
            <a:extLst>
              <a:ext uri="{FF2B5EF4-FFF2-40B4-BE49-F238E27FC236}">
                <a16:creationId xmlns:a16="http://schemas.microsoft.com/office/drawing/2014/main" id="{1FB2F3D5-C02D-CB82-15D5-731CB3055224}"/>
              </a:ext>
            </a:extLst>
          </p:cNvPr>
          <p:cNvSpPr txBox="1">
            <a:spLocks/>
          </p:cNvSpPr>
          <p:nvPr/>
        </p:nvSpPr>
        <p:spPr>
          <a:xfrm>
            <a:off x="8054871" y="1992154"/>
            <a:ext cx="3801508" cy="310854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a:t>Majority of respondents (59%) favor a link between LLI request load commissioning plans and transmission upgrade projects such that the loads are not allowed to energize or increase consumption if the transmission upgrade project is delayed</a:t>
            </a:r>
            <a:r>
              <a:rPr lang="en-US" sz="1200"/>
              <a:t>; fewer respondents advocated that LLI request load commissioning plans should not be linked to transmission upgrade projects because ERCOT and T(D)SPs should account for potential transmission project delays in the Batch Study load allocation (41%)</a:t>
            </a:r>
          </a:p>
          <a:p>
            <a:pPr marL="285750" indent="-285750">
              <a:buFont typeface="Arial" panose="020B0604020202020204" pitchFamily="34" charset="0"/>
              <a:buChar char="•"/>
            </a:pPr>
            <a:r>
              <a:rPr lang="en-US" sz="1200" b="1"/>
              <a:t>Mixed stakeholder alignment</a:t>
            </a:r>
            <a:r>
              <a:rPr lang="en-US" sz="1200"/>
              <a:t>:</a:t>
            </a:r>
          </a:p>
          <a:p>
            <a:pPr marL="514350" lvl="1" indent="-285750">
              <a:buFont typeface="Arial" panose="020B0604020202020204" pitchFamily="34" charset="0"/>
              <a:buChar char="-"/>
            </a:pPr>
            <a:r>
              <a:rPr lang="en-US" sz="1200"/>
              <a:t>“T(D)SPs” show complete support for the link</a:t>
            </a:r>
          </a:p>
          <a:p>
            <a:pPr marL="514350" lvl="1" indent="-285750">
              <a:buFont typeface="Arial" panose="020B0604020202020204" pitchFamily="34" charset="0"/>
              <a:buChar char="-"/>
            </a:pPr>
            <a:r>
              <a:rPr lang="en-US" sz="1200"/>
              <a:t>“Large Load Customers” and “Other” stakeholders conversely show stronger support for not having the two plans be linked</a:t>
            </a:r>
          </a:p>
        </p:txBody>
      </p:sp>
    </p:spTree>
    <p:extLst>
      <p:ext uri="{BB962C8B-B14F-4D97-AF65-F5344CB8AC3E}">
        <p14:creationId xmlns:p14="http://schemas.microsoft.com/office/powerpoint/2010/main" val="25702376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3ED55-285C-5978-16A0-43196CCD370B}"/>
            </a:ext>
          </a:extLst>
        </p:cNvPr>
        <p:cNvGrpSpPr/>
        <p:nvPr/>
      </p:nvGrpSpPr>
      <p:grpSpPr>
        <a:xfrm>
          <a:off x="0" y="0"/>
          <a:ext cx="0" cy="0"/>
          <a:chOff x="0" y="0"/>
          <a:chExt cx="0" cy="0"/>
        </a:xfrm>
      </p:grpSpPr>
      <p:graphicFrame>
        <p:nvGraphicFramePr>
          <p:cNvPr id="22" name="Object 2" hidden="1">
            <a:extLst>
              <a:ext uri="{FF2B5EF4-FFF2-40B4-BE49-F238E27FC236}">
                <a16:creationId xmlns:a16="http://schemas.microsoft.com/office/drawing/2014/main" id="{356664C2-05F7-B35C-F45A-B3856F30E36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404" imgH="405" progId="TCLayout.ActiveDocument.1">
                  <p:embed/>
                </p:oleObj>
              </mc:Choice>
              <mc:Fallback>
                <p:oleObj name="think-cell Slide" r:id="rId25" imgW="404" imgH="405" progId="TCLayout.ActiveDocument.1">
                  <p:embed/>
                  <p:pic>
                    <p:nvPicPr>
                      <p:cNvPr id="22" name="Object 2" hidden="1">
                        <a:extLst>
                          <a:ext uri="{FF2B5EF4-FFF2-40B4-BE49-F238E27FC236}">
                            <a16:creationId xmlns:a16="http://schemas.microsoft.com/office/drawing/2014/main" id="{356664C2-05F7-B35C-F45A-B3856F30E36C}"/>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787D46B9-119F-FE97-7735-90D8E0380990}"/>
              </a:ext>
            </a:extLst>
          </p:cNvPr>
          <p:cNvSpPr>
            <a:spLocks noGrp="1"/>
          </p:cNvSpPr>
          <p:nvPr>
            <p:ph type="title"/>
            <p:custDataLst>
              <p:tags r:id="rId2"/>
            </p:custDataLst>
          </p:nvPr>
        </p:nvSpPr>
        <p:spPr>
          <a:xfrm>
            <a:off x="554736" y="172212"/>
            <a:ext cx="6967728" cy="731520"/>
          </a:xfrm>
        </p:spPr>
        <p:txBody>
          <a:bodyPr vert="horz"/>
          <a:lstStyle/>
          <a:p>
            <a:r>
              <a:rPr lang="en-US"/>
              <a:t>End to end: Restudies</a:t>
            </a:r>
          </a:p>
        </p:txBody>
      </p:sp>
      <p:cxnSp>
        <p:nvCxnSpPr>
          <p:cNvPr id="6" name="LineBasicStrong 6">
            <a:extLst>
              <a:ext uri="{FF2B5EF4-FFF2-40B4-BE49-F238E27FC236}">
                <a16:creationId xmlns:a16="http://schemas.microsoft.com/office/drawing/2014/main" id="{4EC1B818-FC9A-CD2E-BF9B-E8F16C2F7C88}"/>
              </a:ext>
            </a:extLst>
          </p:cNvPr>
          <p:cNvCxnSpPr>
            <a:cxnSpLocks/>
          </p:cNvCxnSpPr>
          <p:nvPr>
            <p:custDataLst>
              <p:tags r:id="rId3"/>
            </p:custDataLst>
          </p:nvPr>
        </p:nvCxnSpPr>
        <p:spPr>
          <a:xfrm>
            <a:off x="554735" y="1826095"/>
            <a:ext cx="696772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5029309-E65F-B5D1-220C-1B3012B50A65}"/>
              </a:ext>
            </a:extLst>
          </p:cNvPr>
          <p:cNvSpPr txBox="1">
            <a:spLocks/>
          </p:cNvSpPr>
          <p:nvPr/>
        </p:nvSpPr>
        <p:spPr>
          <a:xfrm>
            <a:off x="8054871" y="1543320"/>
            <a:ext cx="380150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Commentary</a:t>
            </a:r>
            <a:endParaRPr lang="en-US" sz="1400"/>
          </a:p>
        </p:txBody>
      </p:sp>
      <p:cxnSp>
        <p:nvCxnSpPr>
          <p:cNvPr id="9" name="LineBasicStrong 6">
            <a:extLst>
              <a:ext uri="{FF2B5EF4-FFF2-40B4-BE49-F238E27FC236}">
                <a16:creationId xmlns:a16="http://schemas.microsoft.com/office/drawing/2014/main" id="{E6AA4988-4312-F04A-DBCF-0948C31D7F65}"/>
              </a:ext>
            </a:extLst>
          </p:cNvPr>
          <p:cNvCxnSpPr>
            <a:cxnSpLocks/>
          </p:cNvCxnSpPr>
          <p:nvPr>
            <p:custDataLst>
              <p:tags r:id="rId4"/>
            </p:custDataLst>
          </p:nvPr>
        </p:nvCxnSpPr>
        <p:spPr>
          <a:xfrm>
            <a:off x="8054870" y="1826095"/>
            <a:ext cx="380150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4. Footnote">
            <a:extLst>
              <a:ext uri="{FF2B5EF4-FFF2-40B4-BE49-F238E27FC236}">
                <a16:creationId xmlns:a16="http://schemas.microsoft.com/office/drawing/2014/main" id="{895BF294-DA03-4136-8A87-BD6292B5A44D}"/>
              </a:ext>
            </a:extLst>
          </p:cNvPr>
          <p:cNvSpPr txBox="1"/>
          <p:nvPr>
            <p:custDataLst>
              <p:tags r:id="rId5"/>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N=66 (14 T(D)SPs, 39 LLC, 13 Other)</a:t>
            </a:r>
          </a:p>
        </p:txBody>
      </p:sp>
      <p:sp>
        <p:nvSpPr>
          <p:cNvPr id="21" name="TextBox 20">
            <a:extLst>
              <a:ext uri="{FF2B5EF4-FFF2-40B4-BE49-F238E27FC236}">
                <a16:creationId xmlns:a16="http://schemas.microsoft.com/office/drawing/2014/main" id="{E275F53F-1972-0EB0-0971-83D5F1ADBCCC}"/>
              </a:ext>
            </a:extLst>
          </p:cNvPr>
          <p:cNvSpPr txBox="1"/>
          <p:nvPr>
            <p:custDataLst>
              <p:tags r:id="rId6"/>
            </p:custDataLst>
          </p:nvPr>
        </p:nvSpPr>
        <p:spPr>
          <a:xfrm>
            <a:off x="2150742" y="6532059"/>
            <a:ext cx="438938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ERCOT Large Load Interconnection (LLI) Batch Study Process Stakeholder Survey</a:t>
            </a:r>
          </a:p>
        </p:txBody>
      </p:sp>
      <p:sp>
        <p:nvSpPr>
          <p:cNvPr id="36" name="TextBox 35">
            <a:extLst>
              <a:ext uri="{FF2B5EF4-FFF2-40B4-BE49-F238E27FC236}">
                <a16:creationId xmlns:a16="http://schemas.microsoft.com/office/drawing/2014/main" id="{6E470F46-248D-725E-0C19-531599F0944F}"/>
              </a:ext>
            </a:extLst>
          </p:cNvPr>
          <p:cNvSpPr txBox="1">
            <a:spLocks/>
          </p:cNvSpPr>
          <p:nvPr/>
        </p:nvSpPr>
        <p:spPr>
          <a:xfrm>
            <a:off x="554735" y="1543320"/>
            <a:ext cx="6967727"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a:t>“Should restudies ever be permitted?”</a:t>
            </a:r>
            <a:r>
              <a:rPr lang="en-US" sz="1400" i="1"/>
              <a:t> (% of overall respondents)</a:t>
            </a:r>
          </a:p>
        </p:txBody>
      </p:sp>
      <p:graphicFrame>
        <p:nvGraphicFramePr>
          <p:cNvPr id="53" name="Chart 52">
            <a:extLst>
              <a:ext uri="{FF2B5EF4-FFF2-40B4-BE49-F238E27FC236}">
                <a16:creationId xmlns:a16="http://schemas.microsoft.com/office/drawing/2014/main" id="{3650890D-FE7A-6C81-1A11-802F02D73AB3}"/>
              </a:ext>
            </a:extLst>
          </p:cNvPr>
          <p:cNvGraphicFramePr/>
          <p:nvPr>
            <p:custDataLst>
              <p:tags r:id="rId7"/>
            </p:custDataLst>
          </p:nvPr>
        </p:nvGraphicFramePr>
        <p:xfrm>
          <a:off x="471488" y="2509838"/>
          <a:ext cx="7134225" cy="2865437"/>
        </p:xfrm>
        <a:graphic>
          <a:graphicData uri="http://schemas.openxmlformats.org/drawingml/2006/chart">
            <c:chart xmlns:c="http://schemas.openxmlformats.org/drawingml/2006/chart" xmlns:r="http://schemas.openxmlformats.org/officeDocument/2006/relationships" r:id="rId27"/>
          </a:graphicData>
        </a:graphic>
      </p:graphicFrame>
      <p:sp>
        <p:nvSpPr>
          <p:cNvPr id="13" name="Text Placeholder 4">
            <a:extLst>
              <a:ext uri="{FF2B5EF4-FFF2-40B4-BE49-F238E27FC236}">
                <a16:creationId xmlns:a16="http://schemas.microsoft.com/office/drawing/2014/main" id="{1281CEA9-BBBC-776C-FBAF-C66AF711DFC3}"/>
              </a:ext>
            </a:extLst>
          </p:cNvPr>
          <p:cNvSpPr>
            <a:spLocks noGrp="1"/>
          </p:cNvSpPr>
          <p:nvPr>
            <p:custDataLst>
              <p:tags r:id="rId8"/>
            </p:custDataLst>
          </p:nvPr>
        </p:nvSpPr>
        <p:spPr bwMode="gray">
          <a:xfrm>
            <a:off x="2122488" y="2776538"/>
            <a:ext cx="347663" cy="182563"/>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761C03E-7549-474C-93D2-0A3858CF8685}" type="datetime'''1''''''''5''''''''''''''''''''%'">
              <a:rPr lang="en-US" altLang="en-US" sz="1200" smtClean="0">
                <a:solidFill>
                  <a:schemeClr val="tx2"/>
                </a:solidFill>
                <a:cs typeface="+mn-cs"/>
              </a:rPr>
              <a:pPr lvl="0" algn="ctr">
                <a:spcBef>
                  <a:spcPct val="0"/>
                </a:spcBef>
                <a:spcAft>
                  <a:spcPct val="0"/>
                </a:spcAft>
              </a:pPr>
              <a:t>15%</a:t>
            </a:fld>
            <a:endParaRPr lang="en-US" sz="1200">
              <a:solidFill>
                <a:schemeClr val="tx2"/>
              </a:solidFill>
              <a:cs typeface="+mn-cs"/>
            </a:endParaRPr>
          </a:p>
        </p:txBody>
      </p:sp>
      <p:sp>
        <p:nvSpPr>
          <p:cNvPr id="14" name="Text Placeholder 4">
            <a:extLst>
              <a:ext uri="{FF2B5EF4-FFF2-40B4-BE49-F238E27FC236}">
                <a16:creationId xmlns:a16="http://schemas.microsoft.com/office/drawing/2014/main" id="{A4DEA045-B51B-32DC-67CF-ADB17635A4C2}"/>
              </a:ext>
            </a:extLst>
          </p:cNvPr>
          <p:cNvSpPr>
            <a:spLocks noGrp="1"/>
          </p:cNvSpPr>
          <p:nvPr>
            <p:custDataLst>
              <p:tags r:id="rId9"/>
            </p:custDataLst>
          </p:nvPr>
        </p:nvSpPr>
        <p:spPr bwMode="gray">
          <a:xfrm>
            <a:off x="2122488" y="3851275"/>
            <a:ext cx="347663" cy="182563"/>
          </a:xfrm>
          <a:prstGeom prst="rect">
            <a:avLst/>
          </a:prstGeom>
          <a:noFill/>
          <a:ln>
            <a:noFill/>
          </a:ln>
          <a:effectLst/>
          <a:extLst>
            <a:ext uri="{909E8E84-426E-40DD-AFC4-6F175D3DCCD1}">
              <a14:hiddenFill xmlns:a14="http://schemas.microsoft.com/office/drawing/2010/main">
                <a:solidFill>
                  <a:srgbClr val="5DA7E2"/>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4ED827E-7A2D-4D5B-A7CF-117A4AABCB9D}" type="datetime'''''''''''44''''''%'''''''''''''''''''''''''''''''''''''''">
              <a:rPr lang="en-US" altLang="en-US" sz="1200" smtClean="0">
                <a:cs typeface="+mn-cs"/>
              </a:rPr>
              <a:pPr lvl="0" algn="ctr">
                <a:spcBef>
                  <a:spcPct val="0"/>
                </a:spcBef>
                <a:spcAft>
                  <a:spcPct val="0"/>
                </a:spcAft>
              </a:pPr>
              <a:t>44%</a:t>
            </a:fld>
            <a:endParaRPr lang="en-US" sz="1200">
              <a:cs typeface="+mn-cs"/>
            </a:endParaRPr>
          </a:p>
        </p:txBody>
      </p:sp>
      <p:sp>
        <p:nvSpPr>
          <p:cNvPr id="15" name="Text Placeholder 4">
            <a:extLst>
              <a:ext uri="{FF2B5EF4-FFF2-40B4-BE49-F238E27FC236}">
                <a16:creationId xmlns:a16="http://schemas.microsoft.com/office/drawing/2014/main" id="{BF281D12-5167-0196-8047-27CE8C421C96}"/>
              </a:ext>
            </a:extLst>
          </p:cNvPr>
          <p:cNvSpPr>
            <a:spLocks noGrp="1"/>
          </p:cNvSpPr>
          <p:nvPr>
            <p:custDataLst>
              <p:tags r:id="rId10"/>
            </p:custDataLst>
          </p:nvPr>
        </p:nvSpPr>
        <p:spPr bwMode="gray">
          <a:xfrm>
            <a:off x="2122488" y="4926013"/>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ED232CA-C1DA-4D2D-9905-CBE9C79C4613}" type="datetime'''''''''''''''''''''''''''''''''''''''''''''15''''%'''''">
              <a:rPr lang="en-US" altLang="en-US" sz="1200" smtClean="0">
                <a:solidFill>
                  <a:schemeClr val="tx2"/>
                </a:solidFill>
                <a:cs typeface="+mn-cs"/>
              </a:rPr>
              <a:pPr lvl="0" algn="ctr">
                <a:spcBef>
                  <a:spcPct val="0"/>
                </a:spcBef>
                <a:spcAft>
                  <a:spcPct val="0"/>
                </a:spcAft>
              </a:pPr>
              <a:t>15%</a:t>
            </a:fld>
            <a:endParaRPr lang="en-US" sz="1200">
              <a:solidFill>
                <a:schemeClr val="tx2"/>
              </a:solidFill>
              <a:cs typeface="+mn-cs"/>
            </a:endParaRPr>
          </a:p>
        </p:txBody>
      </p:sp>
      <p:sp>
        <p:nvSpPr>
          <p:cNvPr id="17" name="Text Placeholder 4">
            <a:extLst>
              <a:ext uri="{FF2B5EF4-FFF2-40B4-BE49-F238E27FC236}">
                <a16:creationId xmlns:a16="http://schemas.microsoft.com/office/drawing/2014/main" id="{1A2564F4-3C24-F8B1-0900-709EEAB54181}"/>
              </a:ext>
            </a:extLst>
          </p:cNvPr>
          <p:cNvSpPr>
            <a:spLocks noGrp="1"/>
          </p:cNvSpPr>
          <p:nvPr>
            <p:custDataLst>
              <p:tags r:id="rId11"/>
            </p:custDataLst>
          </p:nvPr>
        </p:nvSpPr>
        <p:spPr bwMode="auto">
          <a:xfrm>
            <a:off x="1717675" y="5343525"/>
            <a:ext cx="11572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2F67C66-8CD8-4928-9BB0-6076795A1EB2}" type="datetime'''Ye''s'','' ''''if ''''n''e''''ce''''s''''sa''''ry'''''''">
              <a:rPr lang="en-US" altLang="en-US" sz="1200" smtClean="0">
                <a:cs typeface="+mn-cs"/>
              </a:rPr>
              <a:pPr lvl="0" algn="ctr">
                <a:spcBef>
                  <a:spcPct val="0"/>
                </a:spcBef>
                <a:spcAft>
                  <a:spcPct val="0"/>
                </a:spcAft>
              </a:pPr>
              <a:t>Yes, if necessary</a:t>
            </a:fld>
            <a:endParaRPr lang="en-US" sz="1200">
              <a:cs typeface="+mn-cs"/>
            </a:endParaRPr>
          </a:p>
        </p:txBody>
      </p:sp>
      <p:sp>
        <p:nvSpPr>
          <p:cNvPr id="18" name="Text Placeholder 4">
            <a:extLst>
              <a:ext uri="{FF2B5EF4-FFF2-40B4-BE49-F238E27FC236}">
                <a16:creationId xmlns:a16="http://schemas.microsoft.com/office/drawing/2014/main" id="{A7A6222E-8080-5F5F-3D13-E3DDFADF1568}"/>
              </a:ext>
            </a:extLst>
          </p:cNvPr>
          <p:cNvSpPr>
            <a:spLocks noGrp="1"/>
          </p:cNvSpPr>
          <p:nvPr>
            <p:custDataLst>
              <p:tags r:id="rId12"/>
            </p:custDataLst>
          </p:nvPr>
        </p:nvSpPr>
        <p:spPr bwMode="gray">
          <a:xfrm>
            <a:off x="5648325" y="4375150"/>
            <a:ext cx="263525" cy="182563"/>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A2AF0FF-B730-45DC-A9E0-70047E941542}" type="datetime'''''''''''''6''''''%'''''''''''''''''''''''''''''''''''''">
              <a:rPr lang="en-US" altLang="en-US" sz="1200" smtClean="0">
                <a:solidFill>
                  <a:schemeClr val="tx2"/>
                </a:solidFill>
                <a:cs typeface="+mn-cs"/>
              </a:rPr>
              <a:pPr lvl="0" algn="ctr">
                <a:spcBef>
                  <a:spcPct val="0"/>
                </a:spcBef>
                <a:spcAft>
                  <a:spcPct val="0"/>
                </a:spcAft>
              </a:pPr>
              <a:t>6%</a:t>
            </a:fld>
            <a:endParaRPr lang="en-US" sz="1200">
              <a:solidFill>
                <a:schemeClr val="tx2"/>
              </a:solidFill>
              <a:cs typeface="+mn-cs"/>
            </a:endParaRPr>
          </a:p>
        </p:txBody>
      </p:sp>
      <p:sp>
        <p:nvSpPr>
          <p:cNvPr id="19" name="Text Placeholder 4">
            <a:extLst>
              <a:ext uri="{FF2B5EF4-FFF2-40B4-BE49-F238E27FC236}">
                <a16:creationId xmlns:a16="http://schemas.microsoft.com/office/drawing/2014/main" id="{D2DDE3F0-7CF4-71A8-312E-E9EA41C98D5D}"/>
              </a:ext>
            </a:extLst>
          </p:cNvPr>
          <p:cNvSpPr>
            <a:spLocks noGrp="1"/>
          </p:cNvSpPr>
          <p:nvPr>
            <p:custDataLst>
              <p:tags r:id="rId13"/>
            </p:custDataLst>
          </p:nvPr>
        </p:nvSpPr>
        <p:spPr bwMode="gray">
          <a:xfrm>
            <a:off x="5607050" y="4760913"/>
            <a:ext cx="347663" cy="182563"/>
          </a:xfrm>
          <a:prstGeom prst="rect">
            <a:avLst/>
          </a:prstGeom>
          <a:noFill/>
          <a:ln>
            <a:noFill/>
          </a:ln>
          <a:effectLst/>
          <a:extLst>
            <a:ext uri="{909E8E84-426E-40DD-AFC4-6F175D3DCCD1}">
              <a14:hiddenFill xmlns:a14="http://schemas.microsoft.com/office/drawing/2010/main">
                <a:solidFill>
                  <a:srgbClr val="5DA7E2"/>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726DBF1-45C3-43E8-BB1B-354E52D67C3C}" type="datetime'''''1''5''''''''%'''''''''''''''''''''''''''''''''">
              <a:rPr lang="en-US" altLang="en-US" sz="1200" smtClean="0">
                <a:cs typeface="+mn-cs"/>
              </a:rPr>
              <a:pPr lvl="0" algn="ctr">
                <a:spcBef>
                  <a:spcPct val="0"/>
                </a:spcBef>
                <a:spcAft>
                  <a:spcPct val="0"/>
                </a:spcAft>
              </a:pPr>
              <a:t>15%</a:t>
            </a:fld>
            <a:endParaRPr lang="en-US" sz="1200">
              <a:cs typeface="+mn-cs"/>
            </a:endParaRPr>
          </a:p>
        </p:txBody>
      </p:sp>
      <p:sp>
        <p:nvSpPr>
          <p:cNvPr id="20" name="Text Placeholder 4">
            <a:extLst>
              <a:ext uri="{FF2B5EF4-FFF2-40B4-BE49-F238E27FC236}">
                <a16:creationId xmlns:a16="http://schemas.microsoft.com/office/drawing/2014/main" id="{C83B9B26-30D9-0956-EFF2-B3BC20A5565B}"/>
              </a:ext>
            </a:extLst>
          </p:cNvPr>
          <p:cNvSpPr>
            <a:spLocks noGrp="1"/>
          </p:cNvSpPr>
          <p:nvPr>
            <p:custDataLst>
              <p:tags r:id="rId14"/>
            </p:custDataLst>
          </p:nvPr>
        </p:nvSpPr>
        <p:spPr bwMode="gray">
          <a:xfrm>
            <a:off x="5648325" y="5119688"/>
            <a:ext cx="263525" cy="182563"/>
          </a:xfrm>
          <a:prstGeom prst="rect">
            <a:avLst/>
          </a:prstGeom>
          <a:noFill/>
          <a:ln>
            <a:noFill/>
          </a:ln>
          <a:effectLst/>
          <a:extLst>
            <a:ext uri="{909E8E84-426E-40DD-AFC4-6F175D3DCCD1}">
              <a14:hiddenFill xmlns:a14="http://schemas.microsoft.com/office/drawing/2010/main">
                <a:solidFill>
                  <a:srgbClr val="061F79"/>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D6C536D3-E3D3-4367-AB48-7E33C7C2A016}" type="datetime'''''''''''''''''''''''''''5''''''''%'''''''">
              <a:rPr lang="en-US" altLang="en-US" sz="1200" smtClean="0">
                <a:solidFill>
                  <a:schemeClr val="tx2"/>
                </a:solidFill>
                <a:cs typeface="+mn-cs"/>
              </a:rPr>
              <a:pPr lvl="0" algn="ctr">
                <a:spcBef>
                  <a:spcPct val="0"/>
                </a:spcBef>
                <a:spcAft>
                  <a:spcPct val="0"/>
                </a:spcAft>
              </a:pPr>
              <a:t>5%</a:t>
            </a:fld>
            <a:endParaRPr lang="en-US" sz="1200">
              <a:solidFill>
                <a:schemeClr val="tx2"/>
              </a:solidFill>
              <a:cs typeface="+mn-cs"/>
            </a:endParaRPr>
          </a:p>
        </p:txBody>
      </p:sp>
      <p:sp>
        <p:nvSpPr>
          <p:cNvPr id="23" name="Text Placeholder 4">
            <a:extLst>
              <a:ext uri="{FF2B5EF4-FFF2-40B4-BE49-F238E27FC236}">
                <a16:creationId xmlns:a16="http://schemas.microsoft.com/office/drawing/2014/main" id="{86F63878-AEC5-37FA-0245-DB419D2E9E6A}"/>
              </a:ext>
            </a:extLst>
          </p:cNvPr>
          <p:cNvSpPr>
            <a:spLocks noGrp="1"/>
          </p:cNvSpPr>
          <p:nvPr>
            <p:custDataLst>
              <p:tags r:id="rId15"/>
            </p:custDataLst>
          </p:nvPr>
        </p:nvSpPr>
        <p:spPr bwMode="auto">
          <a:xfrm>
            <a:off x="5572125" y="5343525"/>
            <a:ext cx="4175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F7A9310-FE44-4BE3-ADBE-701E0DFAD426}" type="datetime'''''''N''''''''e''v''''''''''''e''r'''''''''">
              <a:rPr lang="en-US" altLang="en-US" sz="1200" smtClean="0">
                <a:cs typeface="+mn-cs"/>
              </a:rPr>
              <a:pPr lvl="0" algn="ctr">
                <a:spcBef>
                  <a:spcPct val="0"/>
                </a:spcBef>
                <a:spcAft>
                  <a:spcPct val="0"/>
                </a:spcAft>
              </a:pPr>
              <a:t>Never</a:t>
            </a:fld>
            <a:endParaRPr lang="en-US" sz="1200">
              <a:cs typeface="+mn-cs"/>
            </a:endParaRPr>
          </a:p>
        </p:txBody>
      </p:sp>
      <p:sp>
        <p:nvSpPr>
          <p:cNvPr id="28" name="Text Placeholder 4">
            <a:extLst>
              <a:ext uri="{FF2B5EF4-FFF2-40B4-BE49-F238E27FC236}">
                <a16:creationId xmlns:a16="http://schemas.microsoft.com/office/drawing/2014/main" id="{1C4D7A36-6FFA-167E-187D-625E24B4CD35}"/>
              </a:ext>
            </a:extLst>
          </p:cNvPr>
          <p:cNvSpPr>
            <a:spLocks noGrp="1"/>
          </p:cNvSpPr>
          <p:nvPr>
            <p:custDataLst>
              <p:tags r:id="rId16"/>
            </p:custDataLst>
          </p:nvPr>
        </p:nvSpPr>
        <p:spPr bwMode="gray">
          <a:xfrm>
            <a:off x="2122489" y="238442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B983AE7-E20A-4B1C-A041-4C945EB34BE6}" type="datetime'''''''''''''''''''''''''''''74''''''''''''''''''''''''''%'''''">
              <a:rPr lang="en-US" altLang="en-US" sz="1200" b="1" smtClean="0">
                <a:cs typeface="+mn-cs"/>
              </a:rPr>
              <a:pPr lvl="0" algn="ctr">
                <a:spcBef>
                  <a:spcPct val="0"/>
                </a:spcBef>
                <a:spcAft>
                  <a:spcPct val="0"/>
                </a:spcAft>
              </a:pPr>
              <a:t>74%</a:t>
            </a:fld>
            <a:endParaRPr lang="en-US" sz="1200" b="1">
              <a:cs typeface="+mn-cs"/>
            </a:endParaRPr>
          </a:p>
        </p:txBody>
      </p:sp>
      <p:sp>
        <p:nvSpPr>
          <p:cNvPr id="29" name="Text Placeholder 4">
            <a:extLst>
              <a:ext uri="{FF2B5EF4-FFF2-40B4-BE49-F238E27FC236}">
                <a16:creationId xmlns:a16="http://schemas.microsoft.com/office/drawing/2014/main" id="{E71C55F5-1FCC-F50C-41AD-ADDDCC5D3532}"/>
              </a:ext>
            </a:extLst>
          </p:cNvPr>
          <p:cNvSpPr>
            <a:spLocks noGrp="1"/>
          </p:cNvSpPr>
          <p:nvPr>
            <p:custDataLst>
              <p:tags r:id="rId17"/>
            </p:custDataLst>
          </p:nvPr>
        </p:nvSpPr>
        <p:spPr bwMode="gray">
          <a:xfrm>
            <a:off x="5607050" y="414813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2BB4B6E-4AA0-4E37-9B74-D20D2862D19E}" type="datetime'''''''''''''''2''6''''''''''''''%'''''''''''''">
              <a:rPr lang="en-US" altLang="en-US" sz="1200" b="1" smtClean="0">
                <a:cs typeface="+mn-cs"/>
              </a:rPr>
              <a:pPr lvl="0" algn="ctr">
                <a:spcBef>
                  <a:spcPct val="0"/>
                </a:spcBef>
                <a:spcAft>
                  <a:spcPct val="0"/>
                </a:spcAft>
              </a:pPr>
              <a:t>26%</a:t>
            </a:fld>
            <a:endParaRPr lang="en-US" sz="1200" b="1">
              <a:cs typeface="+mn-cs"/>
            </a:endParaRPr>
          </a:p>
        </p:txBody>
      </p:sp>
      <p:sp>
        <p:nvSpPr>
          <p:cNvPr id="32" name="Rectangle 31">
            <a:extLst>
              <a:ext uri="{FF2B5EF4-FFF2-40B4-BE49-F238E27FC236}">
                <a16:creationId xmlns:a16="http://schemas.microsoft.com/office/drawing/2014/main" id="{BAE336FA-3A7D-7266-0CC4-0CCCFD3D79D9}"/>
              </a:ext>
            </a:extLst>
          </p:cNvPr>
          <p:cNvSpPr/>
          <p:nvPr>
            <p:custDataLst>
              <p:tags r:id="rId18"/>
            </p:custDataLst>
          </p:nvPr>
        </p:nvSpPr>
        <p:spPr bwMode="auto">
          <a:xfrm>
            <a:off x="614363" y="1997075"/>
            <a:ext cx="165100" cy="165100"/>
          </a:xfrm>
          <a:prstGeom prst="rect">
            <a:avLst/>
          </a:prstGeom>
          <a:solidFill>
            <a:schemeClr val="accent6"/>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33" name="Rectangle 32">
            <a:extLst>
              <a:ext uri="{FF2B5EF4-FFF2-40B4-BE49-F238E27FC236}">
                <a16:creationId xmlns:a16="http://schemas.microsoft.com/office/drawing/2014/main" id="{440A7DDF-2838-9ADF-1D2A-6A29F7EE2DE7}"/>
              </a:ext>
            </a:extLst>
          </p:cNvPr>
          <p:cNvSpPr/>
          <p:nvPr>
            <p:custDataLst>
              <p:tags r:id="rId19"/>
            </p:custDataLst>
          </p:nvPr>
        </p:nvSpPr>
        <p:spPr bwMode="auto">
          <a:xfrm>
            <a:off x="1516063" y="1997075"/>
            <a:ext cx="165100" cy="165100"/>
          </a:xfrm>
          <a:prstGeom prst="rect">
            <a:avLst/>
          </a:prstGeom>
          <a:solidFill>
            <a:srgbClr val="5DA7E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34" name="Rectangle 33">
            <a:extLst>
              <a:ext uri="{FF2B5EF4-FFF2-40B4-BE49-F238E27FC236}">
                <a16:creationId xmlns:a16="http://schemas.microsoft.com/office/drawing/2014/main" id="{1D973A5E-CDDC-415A-9C7E-8B9A271E2746}"/>
              </a:ext>
            </a:extLst>
          </p:cNvPr>
          <p:cNvSpPr/>
          <p:nvPr>
            <p:custDataLst>
              <p:tags r:id="rId20"/>
            </p:custDataLst>
          </p:nvPr>
        </p:nvSpPr>
        <p:spPr bwMode="auto">
          <a:xfrm>
            <a:off x="2740025" y="1997075"/>
            <a:ext cx="165100" cy="165100"/>
          </a:xfrm>
          <a:prstGeom prst="rect">
            <a:avLst/>
          </a:prstGeom>
          <a:solidFill>
            <a:srgbClr val="061F79"/>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37" name="Text Placeholder 4">
            <a:extLst>
              <a:ext uri="{FF2B5EF4-FFF2-40B4-BE49-F238E27FC236}">
                <a16:creationId xmlns:a16="http://schemas.microsoft.com/office/drawing/2014/main" id="{3454164B-81A9-6778-6515-5C0E87DC41A9}"/>
              </a:ext>
            </a:extLst>
          </p:cNvPr>
          <p:cNvSpPr>
            <a:spLocks noGrp="1"/>
          </p:cNvSpPr>
          <p:nvPr>
            <p:custDataLst>
              <p:tags r:id="rId21"/>
            </p:custDataLst>
          </p:nvPr>
        </p:nvSpPr>
        <p:spPr bwMode="auto">
          <a:xfrm>
            <a:off x="830262" y="1995488"/>
            <a:ext cx="584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D23B5CF-A21E-495A-A205-9E16EFD6E8C8}" type="datetime'''''''''''''''''''T''''''''''(''''''''D'')''S''P''s'''">
              <a:rPr lang="en-US" altLang="en-US" sz="1200" smtClean="0">
                <a:cs typeface="+mn-cs"/>
              </a:rPr>
              <a:pPr lvl="0">
                <a:spcBef>
                  <a:spcPct val="0"/>
                </a:spcBef>
                <a:spcAft>
                  <a:spcPct val="0"/>
                </a:spcAft>
              </a:pPr>
              <a:t>T(D)SPs</a:t>
            </a:fld>
            <a:endParaRPr lang="en-US" sz="1200">
              <a:cs typeface="+mn-cs"/>
            </a:endParaRPr>
          </a:p>
        </p:txBody>
      </p:sp>
      <p:sp>
        <p:nvSpPr>
          <p:cNvPr id="38" name="Text Placeholder 4">
            <a:extLst>
              <a:ext uri="{FF2B5EF4-FFF2-40B4-BE49-F238E27FC236}">
                <a16:creationId xmlns:a16="http://schemas.microsoft.com/office/drawing/2014/main" id="{9E4CC183-642E-DB76-0720-F8D2DBC6F6F3}"/>
              </a:ext>
            </a:extLst>
          </p:cNvPr>
          <p:cNvSpPr>
            <a:spLocks noGrp="1"/>
          </p:cNvSpPr>
          <p:nvPr>
            <p:custDataLst>
              <p:tags r:id="rId22"/>
            </p:custDataLst>
          </p:nvPr>
        </p:nvSpPr>
        <p:spPr bwMode="auto">
          <a:xfrm>
            <a:off x="1731963" y="1995488"/>
            <a:ext cx="9064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C2A2C95F-C055-4DF8-957A-D56D0FAA3512}" type="datetime'''L''''''''''L c''''''''''''''''u''st''o''me''''r''''''''s'''">
              <a:rPr lang="en-US" altLang="en-US" sz="1200" smtClean="0">
                <a:cs typeface="+mn-cs"/>
              </a:rPr>
              <a:pPr lvl="0">
                <a:spcBef>
                  <a:spcPct val="0"/>
                </a:spcBef>
                <a:spcAft>
                  <a:spcPct val="0"/>
                </a:spcAft>
              </a:pPr>
              <a:t>LL customers</a:t>
            </a:fld>
            <a:endParaRPr lang="en-US" sz="1200">
              <a:cs typeface="+mn-cs"/>
            </a:endParaRPr>
          </a:p>
        </p:txBody>
      </p:sp>
      <p:sp>
        <p:nvSpPr>
          <p:cNvPr id="40" name="Text Placeholder 4">
            <a:extLst>
              <a:ext uri="{FF2B5EF4-FFF2-40B4-BE49-F238E27FC236}">
                <a16:creationId xmlns:a16="http://schemas.microsoft.com/office/drawing/2014/main" id="{7061B24C-C1B1-C98F-107C-DEDF51351233}"/>
              </a:ext>
            </a:extLst>
          </p:cNvPr>
          <p:cNvSpPr>
            <a:spLocks noGrp="1"/>
          </p:cNvSpPr>
          <p:nvPr>
            <p:custDataLst>
              <p:tags r:id="rId23"/>
            </p:custDataLst>
          </p:nvPr>
        </p:nvSpPr>
        <p:spPr bwMode="auto">
          <a:xfrm>
            <a:off x="2955925" y="1995488"/>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A3373FC-67BB-426B-9830-1A7843EF02A3}" type="datetime'''O''t''''''''''''''''h''''''''''''''''e''r'''''''">
              <a:rPr lang="en-US" altLang="en-US" sz="1200" smtClean="0">
                <a:cs typeface="+mn-cs"/>
              </a:rPr>
              <a:pPr lvl="0">
                <a:spcBef>
                  <a:spcPct val="0"/>
                </a:spcBef>
                <a:spcAft>
                  <a:spcPct val="0"/>
                </a:spcAft>
              </a:pPr>
              <a:t>Other</a:t>
            </a:fld>
            <a:endParaRPr lang="en-US" sz="1200">
              <a:cs typeface="+mn-cs"/>
            </a:endParaRPr>
          </a:p>
        </p:txBody>
      </p:sp>
      <p:sp>
        <p:nvSpPr>
          <p:cNvPr id="54" name="TextBox 53">
            <a:extLst>
              <a:ext uri="{FF2B5EF4-FFF2-40B4-BE49-F238E27FC236}">
                <a16:creationId xmlns:a16="http://schemas.microsoft.com/office/drawing/2014/main" id="{055643F9-7494-2E9F-3B91-CEAECA78BC2D}"/>
              </a:ext>
            </a:extLst>
          </p:cNvPr>
          <p:cNvSpPr txBox="1">
            <a:spLocks/>
          </p:cNvSpPr>
          <p:nvPr/>
        </p:nvSpPr>
        <p:spPr>
          <a:xfrm>
            <a:off x="8054871" y="1992154"/>
            <a:ext cx="3801508" cy="367023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a:t>Strong majority of respondents (74%) disagree with ERCOT’s proposed complete elimination of restudies</a:t>
            </a:r>
            <a:r>
              <a:rPr lang="en-US" sz="1200"/>
              <a:t>, while a smaller share agree that restudies should never be permitted (26%)</a:t>
            </a:r>
          </a:p>
          <a:p>
            <a:pPr marL="285750" indent="-285750">
              <a:buFont typeface="Arial" panose="020B0604020202020204" pitchFamily="34" charset="0"/>
              <a:buChar char="•"/>
            </a:pPr>
            <a:r>
              <a:rPr lang="en-US" sz="1200" b="1"/>
              <a:t>Overall stakeholder alignment</a:t>
            </a:r>
            <a:r>
              <a:rPr lang="en-US" sz="1200"/>
              <a:t>:</a:t>
            </a:r>
          </a:p>
          <a:p>
            <a:pPr marL="514350" lvl="1" indent="-285750">
              <a:buFont typeface="Arial" panose="020B0604020202020204" pitchFamily="34" charset="0"/>
              <a:buChar char="-"/>
            </a:pPr>
            <a:r>
              <a:rPr lang="en-US" sz="1200"/>
              <a:t>“T(D)SPs”, “Large Load customers”, and “Other” stakeholders each show majority support for restudies being permitted if necessary</a:t>
            </a:r>
          </a:p>
          <a:p>
            <a:pPr marL="285750" indent="-285750">
              <a:buFont typeface="Arial" panose="020B0604020202020204" pitchFamily="34" charset="0"/>
              <a:buChar char="•"/>
            </a:pPr>
            <a:r>
              <a:rPr lang="en-US" sz="1200" b="1"/>
              <a:t>Supporters of restudies urge clear justifications and restudy thresholds:</a:t>
            </a:r>
          </a:p>
          <a:p>
            <a:pPr marL="514350" lvl="1" indent="-285750">
              <a:buFont typeface="Arial" panose="020B0604020202020204" pitchFamily="34" charset="0"/>
              <a:buChar char="-"/>
            </a:pPr>
            <a:r>
              <a:rPr lang="en-US" sz="1200"/>
              <a:t>Limiting restudies to a single, well-justified instance to limit risk of current ‘restudy loop’</a:t>
            </a:r>
          </a:p>
          <a:p>
            <a:pPr marL="514350" lvl="1" indent="-285750">
              <a:buFont typeface="Arial" panose="020B0604020202020204" pitchFamily="34" charset="0"/>
              <a:buChar char="-"/>
            </a:pPr>
            <a:r>
              <a:rPr lang="en-US" sz="1200"/>
              <a:t>Desire for queue position to be upheld during restudies/use of discipling sequencing</a:t>
            </a:r>
          </a:p>
          <a:p>
            <a:pPr marL="514350" lvl="1" indent="-285750">
              <a:buFont typeface="Arial" panose="020B0604020202020204" pitchFamily="34" charset="0"/>
              <a:buChar char="-"/>
            </a:pPr>
            <a:r>
              <a:rPr lang="en-US" sz="1200"/>
              <a:t>Certain respondents requested more transparent access to modeling results to reduce restudy disputes via independent analysis</a:t>
            </a:r>
          </a:p>
          <a:p>
            <a:pPr marL="514350" lvl="1" indent="-285750">
              <a:buFont typeface="Arial" panose="020B0604020202020204" pitchFamily="34" charset="0"/>
              <a:buChar char="-"/>
            </a:pPr>
            <a:endParaRPr lang="en-US" sz="1200"/>
          </a:p>
        </p:txBody>
      </p:sp>
    </p:spTree>
    <p:extLst>
      <p:ext uri="{BB962C8B-B14F-4D97-AF65-F5344CB8AC3E}">
        <p14:creationId xmlns:p14="http://schemas.microsoft.com/office/powerpoint/2010/main" val="2755605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BE3D0-8D84-197B-0F36-C771E65379E1}"/>
              </a:ext>
            </a:extLst>
          </p:cNvPr>
          <p:cNvSpPr>
            <a:spLocks noGrp="1"/>
          </p:cNvSpPr>
          <p:nvPr>
            <p:ph type="title"/>
          </p:nvPr>
        </p:nvSpPr>
        <p:spPr>
          <a:xfrm>
            <a:off x="554736" y="172212"/>
            <a:ext cx="11082528" cy="393845"/>
          </a:xfrm>
        </p:spPr>
        <p:txBody>
          <a:bodyPr/>
          <a:lstStyle/>
          <a:p>
            <a:r>
              <a:rPr lang="en-US">
                <a:cs typeface="Arial"/>
              </a:rPr>
              <a:t>Reminder of Scope and Priorities for Workshops</a:t>
            </a:r>
            <a:endParaRPr lang="en-US"/>
          </a:p>
        </p:txBody>
      </p:sp>
      <p:sp>
        <p:nvSpPr>
          <p:cNvPr id="3" name="Text Placeholder 2">
            <a:extLst>
              <a:ext uri="{FF2B5EF4-FFF2-40B4-BE49-F238E27FC236}">
                <a16:creationId xmlns:a16="http://schemas.microsoft.com/office/drawing/2014/main" id="{A08D7FFC-AFA7-A1BC-FE4C-2AE29DA0D8FA}"/>
              </a:ext>
            </a:extLst>
          </p:cNvPr>
          <p:cNvSpPr>
            <a:spLocks noGrp="1"/>
          </p:cNvSpPr>
          <p:nvPr>
            <p:ph type="body" sz="quarter" idx="10"/>
          </p:nvPr>
        </p:nvSpPr>
        <p:spPr/>
        <p:txBody>
          <a:bodyPr/>
          <a:lstStyle/>
          <a:p>
            <a:endParaRPr lang="en-US"/>
          </a:p>
        </p:txBody>
      </p:sp>
      <p:sp>
        <p:nvSpPr>
          <p:cNvPr id="4" name="TextBox 3">
            <a:extLst>
              <a:ext uri="{FF2B5EF4-FFF2-40B4-BE49-F238E27FC236}">
                <a16:creationId xmlns:a16="http://schemas.microsoft.com/office/drawing/2014/main" id="{22D59148-F9CE-C86F-2C1D-F5B307D72993}"/>
              </a:ext>
            </a:extLst>
          </p:cNvPr>
          <p:cNvSpPr txBox="1"/>
          <p:nvPr/>
        </p:nvSpPr>
        <p:spPr>
          <a:xfrm>
            <a:off x="583025" y="935852"/>
            <a:ext cx="10781660" cy="457048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spcBef>
                <a:spcPts val="300"/>
              </a:spcBef>
              <a:spcAft>
                <a:spcPts val="300"/>
              </a:spcAft>
              <a:buFont typeface="Arial" panose="020B0604020202020204" pitchFamily="34" charset="0"/>
              <a:buChar char="•"/>
            </a:pPr>
            <a:r>
              <a:rPr lang="en-US">
                <a:cs typeface="Arial"/>
              </a:rPr>
              <a:t>Issue #1: ERCOT is committed to developing </a:t>
            </a:r>
            <a:r>
              <a:rPr lang="en-US" b="1" u="sng">
                <a:cs typeface="Arial"/>
              </a:rPr>
              <a:t>Batch Zero Process</a:t>
            </a:r>
            <a:r>
              <a:rPr lang="en-US">
                <a:cs typeface="Arial"/>
              </a:rPr>
              <a:t> (first priority NPRR and/or PGRR) with target release March 4 for June 1 Board approval</a:t>
            </a:r>
          </a:p>
          <a:p>
            <a:pPr marL="285750" indent="-285750">
              <a:spcBef>
                <a:spcPts val="300"/>
              </a:spcBef>
              <a:spcAft>
                <a:spcPts val="300"/>
              </a:spcAft>
              <a:buFont typeface="Arial" panose="020B0604020202020204" pitchFamily="34" charset="0"/>
              <a:buChar char="•"/>
            </a:pPr>
            <a:endParaRPr lang="en-US">
              <a:cs typeface="Arial"/>
            </a:endParaRPr>
          </a:p>
          <a:p>
            <a:pPr marL="285750" indent="-285750">
              <a:spcBef>
                <a:spcPts val="300"/>
              </a:spcBef>
              <a:spcAft>
                <a:spcPts val="300"/>
              </a:spcAft>
              <a:buFont typeface="Arial" panose="020B0604020202020204" pitchFamily="34" charset="0"/>
              <a:buChar char="•"/>
            </a:pPr>
            <a:r>
              <a:rPr lang="en-US">
                <a:cs typeface="Arial"/>
              </a:rPr>
              <a:t>Issues #2 and #3: ERCOT is committed to working on options/RRs for inclusion of both items below, but if not resolved prior to June 1 Board, will be out of Scope for Batch Zero</a:t>
            </a:r>
          </a:p>
          <a:p>
            <a:pPr marL="742950" lvl="1" indent="-285750">
              <a:spcBef>
                <a:spcPts val="300"/>
              </a:spcBef>
              <a:spcAft>
                <a:spcPts val="300"/>
              </a:spcAft>
              <a:buFont typeface="Calibri"/>
              <a:buChar char="-"/>
            </a:pPr>
            <a:r>
              <a:rPr lang="en-US" b="1" u="sng">
                <a:cs typeface="Arial"/>
              </a:rPr>
              <a:t>CLR revisions</a:t>
            </a:r>
          </a:p>
          <a:p>
            <a:pPr marL="742950" lvl="1" indent="-285750">
              <a:spcBef>
                <a:spcPts val="300"/>
              </a:spcBef>
              <a:spcAft>
                <a:spcPts val="300"/>
              </a:spcAft>
              <a:buFont typeface="Calibri"/>
              <a:buChar char="-"/>
            </a:pPr>
            <a:r>
              <a:rPr lang="en-US" b="1" u="sng">
                <a:cs typeface="Arial"/>
              </a:rPr>
              <a:t>BYOG revisions</a:t>
            </a:r>
          </a:p>
          <a:p>
            <a:pPr marL="285750" indent="-285750">
              <a:spcBef>
                <a:spcPts val="300"/>
              </a:spcBef>
              <a:spcAft>
                <a:spcPts val="300"/>
              </a:spcAft>
              <a:buFont typeface="Arial" panose="020B0604020202020204" pitchFamily="34" charset="0"/>
              <a:buChar char="•"/>
            </a:pPr>
            <a:endParaRPr lang="en-US">
              <a:cs typeface="Arial"/>
            </a:endParaRPr>
          </a:p>
          <a:p>
            <a:pPr marL="285750" indent="-285750">
              <a:spcBef>
                <a:spcPts val="300"/>
              </a:spcBef>
              <a:spcAft>
                <a:spcPts val="300"/>
              </a:spcAft>
              <a:buFont typeface="Arial" panose="020B0604020202020204" pitchFamily="34" charset="0"/>
              <a:buChar char="•"/>
            </a:pPr>
            <a:r>
              <a:rPr lang="en-US">
                <a:cs typeface="Arial"/>
              </a:rPr>
              <a:t>Issue #4: </a:t>
            </a:r>
            <a:r>
              <a:rPr lang="en-US" b="1" u="sng">
                <a:cs typeface="Arial"/>
              </a:rPr>
              <a:t>Long-term Batch Process</a:t>
            </a:r>
            <a:r>
              <a:rPr lang="en-US">
                <a:cs typeface="Arial"/>
              </a:rPr>
              <a:t> revisions.  Out of scope for now and ERCOT will be taking lessons learned from Batch Zero into future revision request</a:t>
            </a:r>
          </a:p>
          <a:p>
            <a:pPr marL="285750" indent="-285750">
              <a:spcBef>
                <a:spcPts val="300"/>
              </a:spcBef>
              <a:spcAft>
                <a:spcPts val="300"/>
              </a:spcAft>
              <a:buFont typeface="Arial" panose="020B0604020202020204" pitchFamily="34" charset="0"/>
              <a:buChar char="•"/>
            </a:pPr>
            <a:endParaRPr lang="en-US">
              <a:cs typeface="Arial"/>
            </a:endParaRPr>
          </a:p>
          <a:p>
            <a:pPr marL="342900" indent="-342900">
              <a:spcBef>
                <a:spcPts val="300"/>
              </a:spcBef>
              <a:spcAft>
                <a:spcPts val="300"/>
              </a:spcAft>
              <a:buFont typeface="Arial" panose="020B0604020202020204" pitchFamily="34" charset="0"/>
              <a:buChar char="•"/>
            </a:pPr>
            <a:r>
              <a:rPr lang="en-US">
                <a:cs typeface="Arial"/>
              </a:rPr>
              <a:t>At the end of today’s workshop we will be asking for real-time input to survey questions to solicit common-ground issues and priorities from stakeholders after the workshop</a:t>
            </a:r>
          </a:p>
          <a:p>
            <a:pPr marL="742950" lvl="1" indent="-285750">
              <a:spcBef>
                <a:spcPts val="300"/>
              </a:spcBef>
              <a:spcAft>
                <a:spcPts val="300"/>
              </a:spcAft>
              <a:buFont typeface="Calibri"/>
              <a:buChar char="-"/>
            </a:pPr>
            <a:r>
              <a:rPr lang="en-US">
                <a:cs typeface="Arial"/>
              </a:rPr>
              <a:t>Example, which BYOG scenarios most interested in? </a:t>
            </a:r>
            <a:r>
              <a:rPr lang="en-US" err="1">
                <a:cs typeface="Arial"/>
              </a:rPr>
              <a:t>Load+DispatchableGen</a:t>
            </a:r>
            <a:r>
              <a:rPr lang="en-US">
                <a:cs typeface="Arial"/>
              </a:rPr>
              <a:t>, </a:t>
            </a:r>
            <a:r>
              <a:rPr lang="en-US" err="1">
                <a:cs typeface="Arial"/>
              </a:rPr>
              <a:t>Load+IRR</a:t>
            </a:r>
            <a:r>
              <a:rPr lang="en-US">
                <a:cs typeface="Arial"/>
              </a:rPr>
              <a:t>, </a:t>
            </a:r>
            <a:r>
              <a:rPr lang="en-US" err="1">
                <a:cs typeface="Arial"/>
              </a:rPr>
              <a:t>etc</a:t>
            </a:r>
            <a:endParaRPr lang="en-US">
              <a:cs typeface="Arial"/>
            </a:endParaRPr>
          </a:p>
        </p:txBody>
      </p:sp>
    </p:spTree>
    <p:extLst>
      <p:ext uri="{BB962C8B-B14F-4D97-AF65-F5344CB8AC3E}">
        <p14:creationId xmlns:p14="http://schemas.microsoft.com/office/powerpoint/2010/main" val="2466619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04287274-EF26-52DF-E0BF-FE2DCC6213A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6" name="think-cell data - do not delete" hidden="1">
                        <a:extLst>
                          <a:ext uri="{FF2B5EF4-FFF2-40B4-BE49-F238E27FC236}">
                            <a16:creationId xmlns:a16="http://schemas.microsoft.com/office/drawing/2014/main" id="{04287274-EF26-52DF-E0BF-FE2DCC6213A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134084E-C6B9-E1D6-B11E-5CD0598E4580}"/>
              </a:ext>
            </a:extLst>
          </p:cNvPr>
          <p:cNvSpPr>
            <a:spLocks noGrp="1"/>
          </p:cNvSpPr>
          <p:nvPr>
            <p:ph type="title"/>
          </p:nvPr>
        </p:nvSpPr>
        <p:spPr>
          <a:xfrm>
            <a:off x="554736" y="172212"/>
            <a:ext cx="11082528" cy="769441"/>
          </a:xfrm>
        </p:spPr>
        <p:txBody>
          <a:bodyPr vert="horz">
            <a:spAutoFit/>
          </a:bodyPr>
          <a:lstStyle/>
          <a:p>
            <a:r>
              <a:rPr lang="en-US"/>
              <a:t>How stakeholder feedback and collaboration shaped the proposed Batch Zero framework</a:t>
            </a:r>
          </a:p>
        </p:txBody>
      </p:sp>
      <p:sp>
        <p:nvSpPr>
          <p:cNvPr id="4" name="TextBox 3">
            <a:extLst>
              <a:ext uri="{FF2B5EF4-FFF2-40B4-BE49-F238E27FC236}">
                <a16:creationId xmlns:a16="http://schemas.microsoft.com/office/drawing/2014/main" id="{1A6FC2DC-EED7-E55C-D5E9-668AA8DA705D}"/>
              </a:ext>
            </a:extLst>
          </p:cNvPr>
          <p:cNvSpPr txBox="1"/>
          <p:nvPr/>
        </p:nvSpPr>
        <p:spPr>
          <a:xfrm>
            <a:off x="583025" y="992584"/>
            <a:ext cx="10781660" cy="5201424"/>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spcBef>
                <a:spcPts val="300"/>
              </a:spcBef>
              <a:spcAft>
                <a:spcPts val="300"/>
              </a:spcAft>
              <a:buFont typeface="Arial" panose="020B0604020202020204" pitchFamily="34" charset="0"/>
              <a:buChar char="•"/>
            </a:pPr>
            <a:r>
              <a:rPr lang="en-US"/>
              <a:t>ERCOT refined the proposed Batch Zero and future batch framework based on multi-channel stakeholder feedback, incorporating several of the suggestions collected:</a:t>
            </a:r>
            <a:endParaRPr lang="en-US">
              <a:cs typeface="Arial"/>
            </a:endParaRPr>
          </a:p>
          <a:p>
            <a:pPr marL="742950" lvl="1" indent="-285750">
              <a:spcBef>
                <a:spcPts val="300"/>
              </a:spcBef>
              <a:spcAft>
                <a:spcPts val="300"/>
              </a:spcAft>
              <a:buFont typeface="Arial" panose="020B0604020202020204" pitchFamily="34" charset="0"/>
              <a:buChar char="•"/>
            </a:pPr>
            <a:r>
              <a:rPr lang="en-US"/>
              <a:t>6-month frequency of Batch process</a:t>
            </a:r>
            <a:endParaRPr lang="en-US">
              <a:cs typeface="Arial"/>
            </a:endParaRPr>
          </a:p>
          <a:p>
            <a:pPr marL="742950" lvl="1" indent="-285750">
              <a:spcBef>
                <a:spcPts val="300"/>
              </a:spcBef>
              <a:spcAft>
                <a:spcPts val="300"/>
              </a:spcAft>
              <a:buFont typeface="Arial" panose="020B0604020202020204" pitchFamily="34" charset="0"/>
              <a:buChar char="•"/>
            </a:pPr>
            <a:r>
              <a:rPr lang="en-US"/>
              <a:t>Defined commitment window to meet Batch Zero inclusion criteria and 30-day commitment window following study results</a:t>
            </a:r>
            <a:endParaRPr lang="en-US">
              <a:cs typeface="Arial"/>
            </a:endParaRPr>
          </a:p>
          <a:p>
            <a:pPr marL="742950" lvl="1" indent="-285750">
              <a:spcBef>
                <a:spcPts val="300"/>
              </a:spcBef>
              <a:spcAft>
                <a:spcPts val="300"/>
              </a:spcAft>
              <a:buFont typeface="Arial" panose="020B0604020202020204" pitchFamily="34" charset="0"/>
              <a:buChar char="•"/>
            </a:pPr>
            <a:r>
              <a:rPr lang="en-US">
                <a:ea typeface="+mn-lt"/>
                <a:cs typeface="+mn-lt"/>
              </a:rPr>
              <a:t>Clear, readiness-based eligibility criteria for Batch Zero inclusion, with explicit evaluation of development activity and feasibility for energization targets</a:t>
            </a:r>
            <a:endParaRPr lang="en-US">
              <a:cs typeface="Arial"/>
            </a:endParaRPr>
          </a:p>
          <a:p>
            <a:pPr marL="742950" lvl="1" indent="-285750">
              <a:spcBef>
                <a:spcPts val="300"/>
              </a:spcBef>
              <a:spcAft>
                <a:spcPts val="300"/>
              </a:spcAft>
              <a:buFont typeface="Arial" panose="020B0604020202020204" pitchFamily="34" charset="0"/>
              <a:buChar char="•"/>
            </a:pPr>
            <a:r>
              <a:rPr lang="en-US">
                <a:ea typeface="+mn-lt"/>
                <a:cs typeface="+mn-lt"/>
              </a:rPr>
              <a:t>Centralized ERCOT-led Batch Study, with ERCOT and TSPs working iteratively to identify, evaluate, and refine transmission upgrades</a:t>
            </a:r>
            <a:endParaRPr lang="en-US">
              <a:cs typeface="Arial"/>
            </a:endParaRPr>
          </a:p>
          <a:p>
            <a:pPr marL="742950" lvl="1" indent="-285750">
              <a:spcBef>
                <a:spcPts val="300"/>
              </a:spcBef>
              <a:spcAft>
                <a:spcPts val="300"/>
              </a:spcAft>
              <a:buFont typeface="Arial" panose="020B0604020202020204" pitchFamily="34" charset="0"/>
              <a:buChar char="•"/>
            </a:pPr>
            <a:r>
              <a:rPr lang="en-US"/>
              <a:t>Application of PGRR127 methodology for generation shortfalls</a:t>
            </a:r>
            <a:endParaRPr lang="en-US">
              <a:cs typeface="Arial"/>
            </a:endParaRPr>
          </a:p>
          <a:p>
            <a:pPr marL="742950" lvl="1" indent="-285750">
              <a:spcBef>
                <a:spcPts val="300"/>
              </a:spcBef>
              <a:spcAft>
                <a:spcPts val="300"/>
              </a:spcAft>
              <a:buFont typeface="Arial" panose="020B0604020202020204" pitchFamily="34" charset="0"/>
              <a:buChar char="•"/>
            </a:pPr>
            <a:r>
              <a:rPr lang="en-US">
                <a:cs typeface="Arial"/>
              </a:rPr>
              <a:t>Actionable transmission plan as an outcome</a:t>
            </a:r>
          </a:p>
          <a:p>
            <a:pPr marL="742950" lvl="1" indent="-285750">
              <a:spcBef>
                <a:spcPts val="300"/>
              </a:spcBef>
              <a:spcAft>
                <a:spcPts val="300"/>
              </a:spcAft>
              <a:buFont typeface="Arial" panose="020B0604020202020204" pitchFamily="34" charset="0"/>
              <a:buChar char="•"/>
            </a:pPr>
            <a:endParaRPr lang="en-US"/>
          </a:p>
          <a:p>
            <a:pPr marL="285750" indent="-285750">
              <a:spcBef>
                <a:spcPts val="300"/>
              </a:spcBef>
              <a:spcAft>
                <a:spcPts val="300"/>
              </a:spcAft>
              <a:buFont typeface="Arial" panose="020B0604020202020204" pitchFamily="34" charset="0"/>
              <a:buChar char="•"/>
            </a:pPr>
            <a:r>
              <a:rPr lang="en-US" b="1"/>
              <a:t>Note:</a:t>
            </a:r>
            <a:r>
              <a:rPr lang="en-US"/>
              <a:t> Appendix includes survey highlights for reference</a:t>
            </a:r>
            <a:endParaRPr lang="en-US">
              <a:cs typeface="Arial"/>
            </a:endParaRPr>
          </a:p>
          <a:p>
            <a:pPr marL="285750" indent="-285750">
              <a:spcBef>
                <a:spcPts val="300"/>
              </a:spcBef>
              <a:spcAft>
                <a:spcPts val="300"/>
              </a:spcAft>
              <a:buFont typeface="Arial" panose="020B0604020202020204" pitchFamily="34" charset="0"/>
              <a:buChar char="•"/>
            </a:pPr>
            <a:endParaRPr lang="en-US">
              <a:cs typeface="Arial"/>
            </a:endParaRPr>
          </a:p>
          <a:p>
            <a:pPr marL="285750" indent="-285750">
              <a:spcBef>
                <a:spcPts val="300"/>
              </a:spcBef>
              <a:spcAft>
                <a:spcPts val="300"/>
              </a:spcAft>
              <a:buFont typeface="Arial" panose="020B0604020202020204" pitchFamily="34" charset="0"/>
              <a:buChar char="•"/>
            </a:pPr>
            <a:r>
              <a:rPr lang="en-US"/>
              <a:t>ERCOT looks forward to continued partnership with stakeholders as we transition to a durable, transparent batch study framework</a:t>
            </a:r>
            <a:endParaRPr lang="en-US">
              <a:cs typeface="Arial"/>
            </a:endParaRPr>
          </a:p>
        </p:txBody>
      </p:sp>
    </p:spTree>
    <p:extLst>
      <p:ext uri="{BB962C8B-B14F-4D97-AF65-F5344CB8AC3E}">
        <p14:creationId xmlns:p14="http://schemas.microsoft.com/office/powerpoint/2010/main" val="218215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958E5-5CB8-87DF-08F7-EC18743632E2}"/>
            </a:ext>
          </a:extLst>
        </p:cNvPr>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977639E1-80AD-61DB-999F-30B2B383CBCF}"/>
              </a:ext>
            </a:extLst>
          </p:cNvPr>
          <p:cNvGraphicFramePr>
            <a:graphicFrameLocks noChangeAspect="1"/>
          </p:cNvGraphicFramePr>
          <p:nvPr>
            <p:custDataLst>
              <p:tags r:id="rId2"/>
            </p:custDataLst>
            <p:extLst>
              <p:ext uri="{D42A27DB-BD31-4B8C-83A1-F6EECF244321}">
                <p14:modId xmlns:p14="http://schemas.microsoft.com/office/powerpoint/2010/main" val="7954540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04" imgH="403" progId="TCLayout.ActiveDocument.1">
                  <p:embed/>
                </p:oleObj>
              </mc:Choice>
              <mc:Fallback>
                <p:oleObj name="think-cell Slide" r:id="rId13" imgW="404" imgH="403" progId="TCLayout.ActiveDocument.1">
                  <p:embed/>
                  <p:pic>
                    <p:nvPicPr>
                      <p:cNvPr id="8" name="Object 9" hidden="1">
                        <a:extLst>
                          <a:ext uri="{FF2B5EF4-FFF2-40B4-BE49-F238E27FC236}">
                            <a16:creationId xmlns:a16="http://schemas.microsoft.com/office/drawing/2014/main" id="{977639E1-80AD-61DB-999F-30B2B383CBCF}"/>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6" name="Rectangle 8" hidden="1">
            <a:extLst>
              <a:ext uri="{FF2B5EF4-FFF2-40B4-BE49-F238E27FC236}">
                <a16:creationId xmlns:a16="http://schemas.microsoft.com/office/drawing/2014/main" id="{F8897BF0-9513-459E-58F3-69697E716FD2}"/>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latin typeface="Arial" panose="020B0604020202020204" pitchFamily="34" charset="0"/>
            </a:endParaRPr>
          </a:p>
        </p:txBody>
      </p:sp>
      <p:sp>
        <p:nvSpPr>
          <p:cNvPr id="4" name="2. Slide Title">
            <a:extLst>
              <a:ext uri="{FF2B5EF4-FFF2-40B4-BE49-F238E27FC236}">
                <a16:creationId xmlns:a16="http://schemas.microsoft.com/office/drawing/2014/main" id="{2BCCB55B-91F8-C3F3-DEF8-3C00A9C56970}"/>
              </a:ext>
            </a:extLst>
          </p:cNvPr>
          <p:cNvSpPr>
            <a:spLocks noGrp="1"/>
          </p:cNvSpPr>
          <p:nvPr>
            <p:ph type="title"/>
            <p:custDataLst>
              <p:tags r:id="rId3"/>
            </p:custDataLst>
          </p:nvPr>
        </p:nvSpPr>
        <p:spPr/>
        <p:txBody>
          <a:bodyPr vert="horz"/>
          <a:lstStyle/>
          <a:p>
            <a:r>
              <a:rPr lang="en-US">
                <a:latin typeface="+mn-lt"/>
              </a:rPr>
              <a:t>Agenda</a:t>
            </a:r>
          </a:p>
        </p:txBody>
      </p:sp>
      <p:sp>
        <p:nvSpPr>
          <p:cNvPr id="2" name="Text Placeholder 2">
            <a:hlinkClick r:id="rId15" action="ppaction://hlinksldjump"/>
            <a:extLst>
              <a:ext uri="{FF2B5EF4-FFF2-40B4-BE49-F238E27FC236}">
                <a16:creationId xmlns:a16="http://schemas.microsoft.com/office/drawing/2014/main" id="{4EA25D07-B250-CF36-EA66-ABE1695C9EA2}"/>
              </a:ext>
            </a:extLst>
          </p:cNvPr>
          <p:cNvSpPr>
            <a:spLocks noGrp="1"/>
          </p:cNvSpPr>
          <p:nvPr>
            <p:custDataLst>
              <p:tags r:id="rId4"/>
            </p:custDataLst>
          </p:nvPr>
        </p:nvSpPr>
        <p:spPr bwMode="auto">
          <a:xfrm>
            <a:off x="3908425" y="1800225"/>
            <a:ext cx="6103938" cy="4079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2550" rIns="0" bIns="80963"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Timeline and governance recap</a:t>
            </a:r>
          </a:p>
        </p:txBody>
      </p:sp>
      <p:sp>
        <p:nvSpPr>
          <p:cNvPr id="18" name="Text Placeholder 2">
            <a:extLst>
              <a:ext uri="{FF2B5EF4-FFF2-40B4-BE49-F238E27FC236}">
                <a16:creationId xmlns:a16="http://schemas.microsoft.com/office/drawing/2014/main" id="{5D3DB107-8B62-275C-E581-DBFB70E5D0D5}"/>
              </a:ext>
            </a:extLst>
          </p:cNvPr>
          <p:cNvSpPr>
            <a:spLocks noGrp="1"/>
          </p:cNvSpPr>
          <p:nvPr>
            <p:custDataLst>
              <p:tags r:id="rId5"/>
            </p:custDataLst>
          </p:nvPr>
        </p:nvSpPr>
        <p:spPr bwMode="auto">
          <a:xfrm>
            <a:off x="3908425" y="2208213"/>
            <a:ext cx="6103938" cy="406400"/>
          </a:xfrm>
          <a:prstGeom prst="rect">
            <a:avLst/>
          </a:prstGeom>
          <a:solidFill>
            <a:schemeClr val="accent1"/>
          </a:solidFill>
          <a:ln>
            <a:noFill/>
          </a:ln>
          <a:effectLst/>
        </p:spPr>
        <p:txBody>
          <a:bodyPr vert="horz" wrap="none" lIns="82550" tIns="80963" rIns="0" bIns="80963"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3175" lvl="1" indent="0">
              <a:spcBef>
                <a:spcPct val="0"/>
              </a:spcBef>
              <a:spcAft>
                <a:spcPct val="0"/>
              </a:spcAft>
              <a:buNone/>
            </a:pPr>
            <a:r>
              <a:rPr lang="en-US" b="1">
                <a:solidFill>
                  <a:schemeClr val="tx2"/>
                </a:solidFill>
              </a:rPr>
              <a:t>Batch Zero study scope and process overview</a:t>
            </a:r>
          </a:p>
        </p:txBody>
      </p:sp>
      <p:sp>
        <p:nvSpPr>
          <p:cNvPr id="39" name="Text Placeholder 2">
            <a:hlinkClick r:id="rId16" action="ppaction://hlinksldjump"/>
            <a:extLst>
              <a:ext uri="{FF2B5EF4-FFF2-40B4-BE49-F238E27FC236}">
                <a16:creationId xmlns:a16="http://schemas.microsoft.com/office/drawing/2014/main" id="{8AC5A70F-5AFC-054B-A379-E0CCFFDE60D1}"/>
              </a:ext>
            </a:extLst>
          </p:cNvPr>
          <p:cNvSpPr>
            <a:spLocks noGrp="1"/>
          </p:cNvSpPr>
          <p:nvPr>
            <p:custDataLst>
              <p:tags r:id="rId6"/>
            </p:custDataLst>
          </p:nvPr>
        </p:nvSpPr>
        <p:spPr bwMode="auto">
          <a:xfrm>
            <a:off x="3908425" y="2614613"/>
            <a:ext cx="6103938" cy="4079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0963" rIns="0" bIns="8255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3175" lvl="1" indent="0">
              <a:spcBef>
                <a:spcPct val="0"/>
              </a:spcBef>
              <a:spcAft>
                <a:spcPct val="0"/>
              </a:spcAft>
              <a:buNone/>
            </a:pPr>
            <a:r>
              <a:rPr lang="en-US"/>
              <a:t>Deep-dive on key design elements</a:t>
            </a:r>
          </a:p>
        </p:txBody>
      </p:sp>
      <p:sp>
        <p:nvSpPr>
          <p:cNvPr id="48" name="Text Placeholder 2">
            <a:hlinkClick r:id="rId16" action="ppaction://hlinksldjump"/>
            <a:extLst>
              <a:ext uri="{FF2B5EF4-FFF2-40B4-BE49-F238E27FC236}">
                <a16:creationId xmlns:a16="http://schemas.microsoft.com/office/drawing/2014/main" id="{569100F9-26FA-D61E-40D5-E8FEBFC44E8B}"/>
              </a:ext>
            </a:extLst>
          </p:cNvPr>
          <p:cNvSpPr>
            <a:spLocks noGrp="1"/>
          </p:cNvSpPr>
          <p:nvPr>
            <p:custDataLst>
              <p:tags r:id="rId7"/>
            </p:custDataLst>
          </p:nvPr>
        </p:nvSpPr>
        <p:spPr bwMode="auto">
          <a:xfrm>
            <a:off x="3908425" y="3022600"/>
            <a:ext cx="6103938" cy="406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0963" rIns="0" bIns="80963"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290513" lvl="2" indent="0">
              <a:spcBef>
                <a:spcPct val="0"/>
              </a:spcBef>
              <a:spcAft>
                <a:spcPct val="0"/>
              </a:spcAft>
              <a:buNone/>
            </a:pPr>
            <a:r>
              <a:rPr lang="en-US"/>
              <a:t>Batch Study process overview and final transmission plan</a:t>
            </a:r>
            <a:endParaRPr lang="en-US" b="1">
              <a:cs typeface="+mn-cs"/>
            </a:endParaRPr>
          </a:p>
        </p:txBody>
      </p:sp>
      <p:sp>
        <p:nvSpPr>
          <p:cNvPr id="50" name="Text Placeholder 2">
            <a:hlinkClick r:id="rId17" action="ppaction://hlinksldjump"/>
            <a:extLst>
              <a:ext uri="{FF2B5EF4-FFF2-40B4-BE49-F238E27FC236}">
                <a16:creationId xmlns:a16="http://schemas.microsoft.com/office/drawing/2014/main" id="{34C0364B-8753-FD1D-EC2F-49A2C7D82A7D}"/>
              </a:ext>
            </a:extLst>
          </p:cNvPr>
          <p:cNvSpPr>
            <a:spLocks noGrp="1"/>
          </p:cNvSpPr>
          <p:nvPr>
            <p:custDataLst>
              <p:tags r:id="rId8"/>
            </p:custDataLst>
          </p:nvPr>
        </p:nvSpPr>
        <p:spPr bwMode="auto">
          <a:xfrm>
            <a:off x="3908425" y="3429000"/>
            <a:ext cx="6103938" cy="406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0963" rIns="0" bIns="80963"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290513" lvl="2" indent="0">
              <a:spcBef>
                <a:spcPct val="0"/>
              </a:spcBef>
              <a:spcAft>
                <a:spcPct val="0"/>
              </a:spcAft>
              <a:buNone/>
            </a:pPr>
            <a:r>
              <a:rPr lang="en-US"/>
              <a:t>Criteria for Batch Zero</a:t>
            </a:r>
          </a:p>
        </p:txBody>
      </p:sp>
      <p:sp>
        <p:nvSpPr>
          <p:cNvPr id="56" name="Text Placeholder 2">
            <a:hlinkClick r:id="rId18" action="ppaction://hlinksldjump"/>
            <a:extLst>
              <a:ext uri="{FF2B5EF4-FFF2-40B4-BE49-F238E27FC236}">
                <a16:creationId xmlns:a16="http://schemas.microsoft.com/office/drawing/2014/main" id="{1E831994-2CD0-2CFE-8B1E-403D98AE9B02}"/>
              </a:ext>
            </a:extLst>
          </p:cNvPr>
          <p:cNvSpPr>
            <a:spLocks noGrp="1"/>
          </p:cNvSpPr>
          <p:nvPr>
            <p:custDataLst>
              <p:tags r:id="rId9"/>
            </p:custDataLst>
          </p:nvPr>
        </p:nvSpPr>
        <p:spPr bwMode="auto">
          <a:xfrm>
            <a:off x="3908425" y="3835400"/>
            <a:ext cx="6103938" cy="4079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2550" rIns="0" bIns="80963"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3175" lvl="1" indent="0">
              <a:spcBef>
                <a:spcPct val="0"/>
              </a:spcBef>
              <a:spcAft>
                <a:spcPct val="0"/>
              </a:spcAft>
              <a:buNone/>
            </a:pPr>
            <a:r>
              <a:rPr lang="en-US"/>
              <a:t>Initial discussion on BYOG and CLR</a:t>
            </a:r>
          </a:p>
        </p:txBody>
      </p:sp>
      <p:sp>
        <p:nvSpPr>
          <p:cNvPr id="60" name="Text Placeholder 2">
            <a:hlinkClick r:id="rId19" action="ppaction://hlinksldjump"/>
            <a:extLst>
              <a:ext uri="{FF2B5EF4-FFF2-40B4-BE49-F238E27FC236}">
                <a16:creationId xmlns:a16="http://schemas.microsoft.com/office/drawing/2014/main" id="{264E9336-A98F-429F-F023-0659B896E4B4}"/>
              </a:ext>
            </a:extLst>
          </p:cNvPr>
          <p:cNvSpPr>
            <a:spLocks noGrp="1"/>
          </p:cNvSpPr>
          <p:nvPr>
            <p:custDataLst>
              <p:tags r:id="rId10"/>
            </p:custDataLst>
          </p:nvPr>
        </p:nvSpPr>
        <p:spPr bwMode="auto">
          <a:xfrm>
            <a:off x="3908425" y="4243388"/>
            <a:ext cx="6103938" cy="406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0963" rIns="0" bIns="80963"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3175" lvl="1" indent="0">
              <a:spcBef>
                <a:spcPct val="0"/>
              </a:spcBef>
              <a:spcAft>
                <a:spcPct val="0"/>
              </a:spcAft>
              <a:buNone/>
            </a:pPr>
            <a:r>
              <a:rPr lang="en-US"/>
              <a:t>Post-meeting survey questions</a:t>
            </a:r>
          </a:p>
        </p:txBody>
      </p:sp>
      <p:sp>
        <p:nvSpPr>
          <p:cNvPr id="66" name="Text Placeholder 2">
            <a:hlinkClick r:id="" action="ppaction://noaction"/>
            <a:extLst>
              <a:ext uri="{FF2B5EF4-FFF2-40B4-BE49-F238E27FC236}">
                <a16:creationId xmlns:a16="http://schemas.microsoft.com/office/drawing/2014/main" id="{D017EF2F-CF70-7C41-B141-B3820E1FB202}"/>
              </a:ext>
            </a:extLst>
          </p:cNvPr>
          <p:cNvSpPr>
            <a:spLocks noGrp="1"/>
          </p:cNvSpPr>
          <p:nvPr>
            <p:custDataLst>
              <p:tags r:id="rId11"/>
            </p:custDataLst>
          </p:nvPr>
        </p:nvSpPr>
        <p:spPr bwMode="auto">
          <a:xfrm>
            <a:off x="3908425" y="4649788"/>
            <a:ext cx="6103938" cy="4079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0963" rIns="0" bIns="8255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3175" lvl="1" indent="0">
              <a:spcBef>
                <a:spcPct val="0"/>
              </a:spcBef>
              <a:spcAft>
                <a:spcPct val="0"/>
              </a:spcAft>
              <a:buNone/>
            </a:pPr>
            <a:r>
              <a:rPr lang="en-US"/>
              <a:t>Appendix</a:t>
            </a:r>
          </a:p>
        </p:txBody>
      </p:sp>
    </p:spTree>
    <p:custDataLst>
      <p:tags r:id="rId1"/>
    </p:custDataLst>
    <p:extLst>
      <p:ext uri="{BB962C8B-B14F-4D97-AF65-F5344CB8AC3E}">
        <p14:creationId xmlns:p14="http://schemas.microsoft.com/office/powerpoint/2010/main" val="2766555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121F8-D2D5-2636-A694-CF750752863C}"/>
              </a:ext>
            </a:extLst>
          </p:cNvPr>
          <p:cNvSpPr>
            <a:spLocks noGrp="1"/>
          </p:cNvSpPr>
          <p:nvPr>
            <p:ph type="title"/>
          </p:nvPr>
        </p:nvSpPr>
        <p:spPr/>
        <p:txBody>
          <a:bodyPr/>
          <a:lstStyle/>
          <a:p>
            <a:r>
              <a:rPr lang="en-US"/>
              <a:t>Batch Zero Overview – Two Phases</a:t>
            </a:r>
          </a:p>
        </p:txBody>
      </p:sp>
      <p:sp>
        <p:nvSpPr>
          <p:cNvPr id="3" name="Slide Number Placeholder 2">
            <a:extLst>
              <a:ext uri="{FF2B5EF4-FFF2-40B4-BE49-F238E27FC236}">
                <a16:creationId xmlns:a16="http://schemas.microsoft.com/office/drawing/2014/main" id="{4F237D7D-4AB3-69C7-22C1-E472A813CD35}"/>
              </a:ext>
            </a:extLst>
          </p:cNvPr>
          <p:cNvSpPr>
            <a:spLocks noGrp="1"/>
          </p:cNvSpPr>
          <p:nvPr>
            <p:ph type="sldNum" sz="quarter" idx="4"/>
          </p:nvPr>
        </p:nvSpPr>
        <p:spPr/>
        <p:txBody>
          <a:bodyPr/>
          <a:lstStyle/>
          <a:p>
            <a:fld id="{1D93BD3E-1E9A-4970-A6F7-E7AC52762E0C}" type="slidenum">
              <a:rPr lang="en-US" smtClean="0"/>
              <a:pPr/>
              <a:t>9</a:t>
            </a:fld>
            <a:endParaRPr lang="en-US"/>
          </a:p>
        </p:txBody>
      </p:sp>
      <p:sp>
        <p:nvSpPr>
          <p:cNvPr id="4" name="Rectangle: Rounded Corners 3">
            <a:extLst>
              <a:ext uri="{FF2B5EF4-FFF2-40B4-BE49-F238E27FC236}">
                <a16:creationId xmlns:a16="http://schemas.microsoft.com/office/drawing/2014/main" id="{A1B4F4E2-1922-FCFC-8CF7-88717534AC2E}"/>
              </a:ext>
            </a:extLst>
          </p:cNvPr>
          <p:cNvSpPr/>
          <p:nvPr/>
        </p:nvSpPr>
        <p:spPr>
          <a:xfrm>
            <a:off x="1679510" y="1376267"/>
            <a:ext cx="3010679" cy="3573624"/>
          </a:xfrm>
          <a:prstGeom prst="roundRect">
            <a:avLst/>
          </a:prstGeom>
          <a:solidFill>
            <a:srgbClr val="00AEC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Batch Zero Study</a:t>
            </a:r>
          </a:p>
          <a:p>
            <a:pPr algn="ctr"/>
            <a:endParaRPr lang="en-US" b="1"/>
          </a:p>
          <a:p>
            <a:pPr algn="ctr"/>
            <a:endParaRPr lang="en-US" b="1"/>
          </a:p>
          <a:p>
            <a:pPr algn="ctr"/>
            <a:endParaRPr lang="en-US" b="1"/>
          </a:p>
          <a:p>
            <a:pPr algn="ctr"/>
            <a:endParaRPr lang="en-US" b="1"/>
          </a:p>
          <a:p>
            <a:pPr algn="ctr"/>
            <a:endParaRPr lang="en-US" b="1"/>
          </a:p>
          <a:p>
            <a:pPr algn="ctr"/>
            <a:endParaRPr lang="en-US" b="1"/>
          </a:p>
          <a:p>
            <a:pPr algn="ctr"/>
            <a:endParaRPr lang="en-US" b="1"/>
          </a:p>
          <a:p>
            <a:pPr algn="ctr"/>
            <a:endParaRPr lang="en-US" b="1"/>
          </a:p>
          <a:p>
            <a:pPr algn="ctr"/>
            <a:endParaRPr lang="en-US" b="1"/>
          </a:p>
          <a:p>
            <a:pPr algn="ctr"/>
            <a:endParaRPr lang="en-US" b="1"/>
          </a:p>
          <a:p>
            <a:pPr algn="ctr"/>
            <a:endParaRPr lang="en-US" b="1"/>
          </a:p>
        </p:txBody>
      </p:sp>
      <p:sp>
        <p:nvSpPr>
          <p:cNvPr id="5" name="Rectangle: Top Corners Rounded 4">
            <a:extLst>
              <a:ext uri="{FF2B5EF4-FFF2-40B4-BE49-F238E27FC236}">
                <a16:creationId xmlns:a16="http://schemas.microsoft.com/office/drawing/2014/main" id="{33E554DF-5C6F-69FC-3409-1BF7AA1290FD}"/>
              </a:ext>
            </a:extLst>
          </p:cNvPr>
          <p:cNvSpPr/>
          <p:nvPr/>
        </p:nvSpPr>
        <p:spPr>
          <a:xfrm rot="10800000">
            <a:off x="1679510" y="1908111"/>
            <a:ext cx="3010679" cy="3041779"/>
          </a:xfrm>
          <a:prstGeom prst="round2SameRect">
            <a:avLst/>
          </a:prstGeom>
          <a:solidFill>
            <a:srgbClr val="CC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E5EBBFAE-55CC-CAF7-B46E-58B9E1CA3F8A}"/>
              </a:ext>
            </a:extLst>
          </p:cNvPr>
          <p:cNvSpPr/>
          <p:nvPr/>
        </p:nvSpPr>
        <p:spPr>
          <a:xfrm>
            <a:off x="7364964" y="1334277"/>
            <a:ext cx="3010678" cy="3573624"/>
          </a:xfrm>
          <a:prstGeom prst="roundRect">
            <a:avLst/>
          </a:prstGeom>
          <a:solidFill>
            <a:srgbClr val="00386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Batch Zero Refinement</a:t>
            </a:r>
          </a:p>
          <a:p>
            <a:pPr algn="ctr"/>
            <a:endParaRPr lang="en-US" b="1"/>
          </a:p>
          <a:p>
            <a:pPr algn="ctr"/>
            <a:endParaRPr lang="en-US" b="1"/>
          </a:p>
          <a:p>
            <a:pPr algn="ctr"/>
            <a:endParaRPr lang="en-US" b="1"/>
          </a:p>
          <a:p>
            <a:pPr algn="ctr"/>
            <a:endParaRPr lang="en-US" b="1"/>
          </a:p>
          <a:p>
            <a:pPr algn="ctr"/>
            <a:endParaRPr lang="en-US" b="1"/>
          </a:p>
          <a:p>
            <a:pPr algn="ctr"/>
            <a:endParaRPr lang="en-US" b="1"/>
          </a:p>
          <a:p>
            <a:pPr algn="ctr"/>
            <a:endParaRPr lang="en-US" b="1"/>
          </a:p>
          <a:p>
            <a:pPr algn="ctr"/>
            <a:endParaRPr lang="en-US" b="1"/>
          </a:p>
          <a:p>
            <a:pPr algn="ctr"/>
            <a:endParaRPr lang="en-US" b="1"/>
          </a:p>
          <a:p>
            <a:pPr algn="ctr"/>
            <a:endParaRPr lang="en-US" b="1"/>
          </a:p>
          <a:p>
            <a:pPr algn="ctr"/>
            <a:endParaRPr lang="en-US" b="1"/>
          </a:p>
        </p:txBody>
      </p:sp>
      <p:sp>
        <p:nvSpPr>
          <p:cNvPr id="7" name="Rectangle: Top Corners Rounded 6">
            <a:extLst>
              <a:ext uri="{FF2B5EF4-FFF2-40B4-BE49-F238E27FC236}">
                <a16:creationId xmlns:a16="http://schemas.microsoft.com/office/drawing/2014/main" id="{0BADDE0A-8FDD-FE72-8F0F-05941F2444CC}"/>
              </a:ext>
            </a:extLst>
          </p:cNvPr>
          <p:cNvSpPr/>
          <p:nvPr/>
        </p:nvSpPr>
        <p:spPr>
          <a:xfrm rot="10800000">
            <a:off x="7364959" y="1866118"/>
            <a:ext cx="3010673" cy="3041779"/>
          </a:xfrm>
          <a:prstGeom prst="round2SameRect">
            <a:avLst/>
          </a:prstGeom>
          <a:solidFill>
            <a:srgbClr val="CCD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65AE5981-33FF-15F8-1848-3B1F186D96A9}"/>
              </a:ext>
            </a:extLst>
          </p:cNvPr>
          <p:cNvSpPr/>
          <p:nvPr/>
        </p:nvSpPr>
        <p:spPr>
          <a:xfrm>
            <a:off x="5203619" y="2524709"/>
            <a:ext cx="1647895" cy="1276740"/>
          </a:xfrm>
          <a:prstGeom prst="roundRect">
            <a:avLst/>
          </a:prstGeom>
          <a:solidFill>
            <a:srgbClr val="890C5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ILLE Commitment Period</a:t>
            </a:r>
          </a:p>
        </p:txBody>
      </p:sp>
      <p:sp>
        <p:nvSpPr>
          <p:cNvPr id="9" name="Arrow: Bent 8">
            <a:extLst>
              <a:ext uri="{FF2B5EF4-FFF2-40B4-BE49-F238E27FC236}">
                <a16:creationId xmlns:a16="http://schemas.microsoft.com/office/drawing/2014/main" id="{1CD89506-A610-B15A-0F8C-1084A627BB08}"/>
              </a:ext>
            </a:extLst>
          </p:cNvPr>
          <p:cNvSpPr/>
          <p:nvPr/>
        </p:nvSpPr>
        <p:spPr>
          <a:xfrm flipV="1">
            <a:off x="359232" y="2054507"/>
            <a:ext cx="1101008" cy="1450910"/>
          </a:xfrm>
          <a:prstGeom prst="bentArrow">
            <a:avLst>
              <a:gd name="adj1" fmla="val 25000"/>
              <a:gd name="adj2" fmla="val 33475"/>
              <a:gd name="adj3" fmla="val 42797"/>
              <a:gd name="adj4" fmla="val 42903"/>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E3B91E6B-9738-E30B-695D-CBBD8BC94AD7}"/>
              </a:ext>
            </a:extLst>
          </p:cNvPr>
          <p:cNvSpPr txBox="1"/>
          <p:nvPr/>
        </p:nvSpPr>
        <p:spPr>
          <a:xfrm>
            <a:off x="-75163" y="1386801"/>
            <a:ext cx="1166326" cy="646331"/>
          </a:xfrm>
          <a:prstGeom prst="rect">
            <a:avLst/>
          </a:prstGeom>
          <a:noFill/>
        </p:spPr>
        <p:txBody>
          <a:bodyPr wrap="square" rtlCol="0">
            <a:spAutoFit/>
          </a:bodyPr>
          <a:lstStyle/>
          <a:p>
            <a:pPr algn="ctr"/>
            <a:r>
              <a:rPr lang="en-US"/>
              <a:t>Study Inputs</a:t>
            </a:r>
          </a:p>
        </p:txBody>
      </p:sp>
      <p:sp>
        <p:nvSpPr>
          <p:cNvPr id="11" name="TextBox 10">
            <a:extLst>
              <a:ext uri="{FF2B5EF4-FFF2-40B4-BE49-F238E27FC236}">
                <a16:creationId xmlns:a16="http://schemas.microsoft.com/office/drawing/2014/main" id="{F96C6EFB-62B2-FFB9-F017-4FAC6FDF645B}"/>
              </a:ext>
            </a:extLst>
          </p:cNvPr>
          <p:cNvSpPr txBox="1"/>
          <p:nvPr/>
        </p:nvSpPr>
        <p:spPr>
          <a:xfrm>
            <a:off x="1679506" y="2035395"/>
            <a:ext cx="3010678" cy="2893100"/>
          </a:xfrm>
          <a:prstGeom prst="rect">
            <a:avLst/>
          </a:prstGeom>
          <a:noFill/>
        </p:spPr>
        <p:txBody>
          <a:bodyPr wrap="square" rtlCol="0">
            <a:spAutoFit/>
          </a:bodyPr>
          <a:lstStyle/>
          <a:p>
            <a:pPr marL="285750" indent="-285750">
              <a:buFont typeface="Arial" panose="020B0604020202020204" pitchFamily="34" charset="0"/>
              <a:buChar char="•"/>
            </a:pPr>
            <a:r>
              <a:rPr lang="en-US" sz="1400"/>
              <a:t>Steady state study and dynamic stability screening</a:t>
            </a:r>
          </a:p>
          <a:p>
            <a:pPr marL="285750" indent="-285750">
              <a:buFont typeface="Arial" panose="020B0604020202020204" pitchFamily="34" charset="0"/>
              <a:buChar char="•"/>
            </a:pPr>
            <a:endParaRPr lang="en-US" sz="1400"/>
          </a:p>
          <a:p>
            <a:pPr marL="285750" indent="-285750">
              <a:buFont typeface="Arial" panose="020B0604020202020204" pitchFamily="34" charset="0"/>
              <a:buChar char="•"/>
            </a:pPr>
            <a:r>
              <a:rPr lang="en-US" sz="1400"/>
              <a:t>Identify planning criteria violations</a:t>
            </a:r>
          </a:p>
          <a:p>
            <a:pPr marL="285750" indent="-285750">
              <a:buFont typeface="Arial" panose="020B0604020202020204" pitchFamily="34" charset="0"/>
              <a:buChar char="•"/>
            </a:pPr>
            <a:endParaRPr lang="en-US" sz="1400"/>
          </a:p>
          <a:p>
            <a:pPr marL="285750" indent="-285750">
              <a:buFont typeface="Arial" panose="020B0604020202020204" pitchFamily="34" charset="0"/>
              <a:buChar char="•"/>
            </a:pPr>
            <a:r>
              <a:rPr lang="en-US" sz="1400"/>
              <a:t>Work iteratively with TSPs to determine amount of load that can be reliably served in each year and, where feasible, upgrades needed to serve full load request</a:t>
            </a:r>
          </a:p>
          <a:p>
            <a:pPr marL="285750" indent="-285750">
              <a:buFont typeface="Arial" panose="020B0604020202020204" pitchFamily="34" charset="0"/>
              <a:buChar char="•"/>
            </a:pPr>
            <a:endParaRPr lang="en-US" sz="1400"/>
          </a:p>
        </p:txBody>
      </p:sp>
      <p:sp>
        <p:nvSpPr>
          <p:cNvPr id="12" name="TextBox 11">
            <a:extLst>
              <a:ext uri="{FF2B5EF4-FFF2-40B4-BE49-F238E27FC236}">
                <a16:creationId xmlns:a16="http://schemas.microsoft.com/office/drawing/2014/main" id="{16A6BF81-95EC-13FB-ACFE-3C1B5D522DE0}"/>
              </a:ext>
            </a:extLst>
          </p:cNvPr>
          <p:cNvSpPr txBox="1"/>
          <p:nvPr/>
        </p:nvSpPr>
        <p:spPr>
          <a:xfrm>
            <a:off x="7364955" y="2035394"/>
            <a:ext cx="3010678" cy="2677656"/>
          </a:xfrm>
          <a:prstGeom prst="rect">
            <a:avLst/>
          </a:prstGeom>
          <a:noFill/>
        </p:spPr>
        <p:txBody>
          <a:bodyPr wrap="square" rtlCol="0">
            <a:spAutoFit/>
          </a:bodyPr>
          <a:lstStyle/>
          <a:p>
            <a:pPr marL="285750" indent="-285750">
              <a:buFont typeface="Arial" panose="020B0604020202020204" pitchFamily="34" charset="0"/>
              <a:buChar char="•"/>
            </a:pPr>
            <a:r>
              <a:rPr lang="en-US" sz="1400"/>
              <a:t>Work iteratively with TSPs to</a:t>
            </a:r>
          </a:p>
          <a:p>
            <a:pPr marL="742950" lvl="1" indent="-285750">
              <a:buFont typeface="Arial" panose="020B0604020202020204" pitchFamily="34" charset="0"/>
              <a:buChar char="•"/>
            </a:pPr>
            <a:r>
              <a:rPr lang="en-US" sz="1400"/>
              <a:t>Determine which upgrades are still needed based on ILLE commitments</a:t>
            </a:r>
          </a:p>
          <a:p>
            <a:pPr marL="742950" lvl="1" indent="-285750">
              <a:buFont typeface="Arial" panose="020B0604020202020204" pitchFamily="34" charset="0"/>
              <a:buChar char="•"/>
            </a:pPr>
            <a:r>
              <a:rPr lang="en-US" sz="1400"/>
              <a:t>Review cost estimates and alternative upgrade options</a:t>
            </a:r>
          </a:p>
          <a:p>
            <a:pPr marL="742950" lvl="1" indent="-285750">
              <a:buFont typeface="Arial" panose="020B0604020202020204" pitchFamily="34" charset="0"/>
              <a:buChar char="•"/>
            </a:pPr>
            <a:r>
              <a:rPr lang="en-US" sz="1400"/>
              <a:t>Develop a transmission plan to serve committed loads</a:t>
            </a:r>
          </a:p>
          <a:p>
            <a:pPr marL="285750" indent="-285750">
              <a:buFont typeface="Arial" panose="020B0604020202020204" pitchFamily="34" charset="0"/>
              <a:buChar char="•"/>
            </a:pPr>
            <a:endParaRPr lang="en-US" sz="1400"/>
          </a:p>
        </p:txBody>
      </p:sp>
      <p:sp>
        <p:nvSpPr>
          <p:cNvPr id="13" name="Arrow: Bent 12">
            <a:extLst>
              <a:ext uri="{FF2B5EF4-FFF2-40B4-BE49-F238E27FC236}">
                <a16:creationId xmlns:a16="http://schemas.microsoft.com/office/drawing/2014/main" id="{321B15B9-A54C-9426-1640-544C1473A9DE}"/>
              </a:ext>
            </a:extLst>
          </p:cNvPr>
          <p:cNvSpPr/>
          <p:nvPr/>
        </p:nvSpPr>
        <p:spPr>
          <a:xfrm rot="16200000" flipV="1">
            <a:off x="10496134" y="2069554"/>
            <a:ext cx="1450909" cy="1128023"/>
          </a:xfrm>
          <a:prstGeom prst="bentArrow">
            <a:avLst>
              <a:gd name="adj1" fmla="val 25000"/>
              <a:gd name="adj2" fmla="val 33475"/>
              <a:gd name="adj3" fmla="val 42797"/>
              <a:gd name="adj4" fmla="val 42903"/>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8240C22-64B5-B3EA-BC2B-9450C611A4C4}"/>
              </a:ext>
            </a:extLst>
          </p:cNvPr>
          <p:cNvSpPr txBox="1"/>
          <p:nvPr/>
        </p:nvSpPr>
        <p:spPr>
          <a:xfrm>
            <a:off x="10539448" y="1261780"/>
            <a:ext cx="1679510" cy="646331"/>
          </a:xfrm>
          <a:prstGeom prst="rect">
            <a:avLst/>
          </a:prstGeom>
          <a:noFill/>
        </p:spPr>
        <p:txBody>
          <a:bodyPr wrap="square" rtlCol="0">
            <a:spAutoFit/>
          </a:bodyPr>
          <a:lstStyle/>
          <a:p>
            <a:pPr algn="ctr"/>
            <a:r>
              <a:rPr lang="en-US"/>
              <a:t>Transmission Plan to RPG</a:t>
            </a:r>
          </a:p>
        </p:txBody>
      </p:sp>
      <p:cxnSp>
        <p:nvCxnSpPr>
          <p:cNvPr id="18" name="Straight Arrow Connector 17">
            <a:extLst>
              <a:ext uri="{FF2B5EF4-FFF2-40B4-BE49-F238E27FC236}">
                <a16:creationId xmlns:a16="http://schemas.microsoft.com/office/drawing/2014/main" id="{4688A8AC-1570-050B-B527-F2A5681C7E1E}"/>
              </a:ext>
            </a:extLst>
          </p:cNvPr>
          <p:cNvCxnSpPr/>
          <p:nvPr/>
        </p:nvCxnSpPr>
        <p:spPr>
          <a:xfrm>
            <a:off x="4767942" y="3163079"/>
            <a:ext cx="370362" cy="0"/>
          </a:xfrm>
          <a:prstGeom prst="straightConnector1">
            <a:avLst/>
          </a:prstGeom>
          <a:ln w="76200">
            <a:solidFill>
              <a:srgbClr val="BFBFBF"/>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E2A2430-44B3-3972-7C66-80117CB93777}"/>
              </a:ext>
            </a:extLst>
          </p:cNvPr>
          <p:cNvCxnSpPr/>
          <p:nvPr/>
        </p:nvCxnSpPr>
        <p:spPr>
          <a:xfrm>
            <a:off x="6923560" y="3166191"/>
            <a:ext cx="370362" cy="0"/>
          </a:xfrm>
          <a:prstGeom prst="straightConnector1">
            <a:avLst/>
          </a:prstGeom>
          <a:ln w="76200">
            <a:solidFill>
              <a:srgbClr val="BFBFBF"/>
            </a:solidFill>
            <a:tailEnd type="triangle"/>
          </a:ln>
        </p:spPr>
        <p:style>
          <a:lnRef idx="1">
            <a:schemeClr val="accent1"/>
          </a:lnRef>
          <a:fillRef idx="0">
            <a:schemeClr val="accent1"/>
          </a:fillRef>
          <a:effectRef idx="0">
            <a:schemeClr val="accent1"/>
          </a:effectRef>
          <a:fontRef idx="minor">
            <a:schemeClr val="tx1"/>
          </a:fontRef>
        </p:style>
      </p:cxnSp>
      <p:sp>
        <p:nvSpPr>
          <p:cNvPr id="20" name="Left Brace 19">
            <a:extLst>
              <a:ext uri="{FF2B5EF4-FFF2-40B4-BE49-F238E27FC236}">
                <a16:creationId xmlns:a16="http://schemas.microsoft.com/office/drawing/2014/main" id="{F83CBF42-E549-782F-4C9D-D3C9E8F5BA9C}"/>
              </a:ext>
            </a:extLst>
          </p:cNvPr>
          <p:cNvSpPr/>
          <p:nvPr/>
        </p:nvSpPr>
        <p:spPr>
          <a:xfrm rot="16200000">
            <a:off x="4006351" y="2718995"/>
            <a:ext cx="518318" cy="5172008"/>
          </a:xfrm>
          <a:prstGeom prst="leftBrace">
            <a:avLst>
              <a:gd name="adj1" fmla="val 52592"/>
              <a:gd name="adj2" fmla="val 50000"/>
            </a:avLst>
          </a:prstGeom>
          <a:ln w="38100">
            <a:solidFill>
              <a:srgbClr val="FF82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Left Brace 20">
            <a:extLst>
              <a:ext uri="{FF2B5EF4-FFF2-40B4-BE49-F238E27FC236}">
                <a16:creationId xmlns:a16="http://schemas.microsoft.com/office/drawing/2014/main" id="{1CD97301-56AF-FC2C-FEB5-D2200597686C}"/>
              </a:ext>
            </a:extLst>
          </p:cNvPr>
          <p:cNvSpPr/>
          <p:nvPr/>
        </p:nvSpPr>
        <p:spPr>
          <a:xfrm rot="16200000">
            <a:off x="8611135" y="3805172"/>
            <a:ext cx="518318" cy="3010678"/>
          </a:xfrm>
          <a:prstGeom prst="leftBrace">
            <a:avLst>
              <a:gd name="adj1" fmla="val 52592"/>
              <a:gd name="adj2" fmla="val 50000"/>
            </a:avLst>
          </a:prstGeom>
          <a:ln w="38100">
            <a:solidFill>
              <a:srgbClr val="FF82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47E5533A-B9E3-4056-11AA-62C9C33D3849}"/>
              </a:ext>
            </a:extLst>
          </p:cNvPr>
          <p:cNvSpPr txBox="1"/>
          <p:nvPr/>
        </p:nvSpPr>
        <p:spPr>
          <a:xfrm>
            <a:off x="3504874" y="5495776"/>
            <a:ext cx="1521272" cy="461665"/>
          </a:xfrm>
          <a:prstGeom prst="rect">
            <a:avLst/>
          </a:prstGeom>
          <a:noFill/>
        </p:spPr>
        <p:txBody>
          <a:bodyPr wrap="square" rtlCol="0">
            <a:spAutoFit/>
          </a:bodyPr>
          <a:lstStyle/>
          <a:p>
            <a:pPr algn="ctr"/>
            <a:r>
              <a:rPr lang="en-US" sz="2400">
                <a:solidFill>
                  <a:srgbClr val="FF8200"/>
                </a:solidFill>
              </a:rPr>
              <a:t>6 months</a:t>
            </a:r>
          </a:p>
        </p:txBody>
      </p:sp>
      <p:sp>
        <p:nvSpPr>
          <p:cNvPr id="25" name="TextBox 24">
            <a:extLst>
              <a:ext uri="{FF2B5EF4-FFF2-40B4-BE49-F238E27FC236}">
                <a16:creationId xmlns:a16="http://schemas.microsoft.com/office/drawing/2014/main" id="{9F4D2789-AACD-C70B-9684-FC831673748A}"/>
              </a:ext>
            </a:extLst>
          </p:cNvPr>
          <p:cNvSpPr txBox="1"/>
          <p:nvPr/>
        </p:nvSpPr>
        <p:spPr>
          <a:xfrm>
            <a:off x="8109658" y="5495775"/>
            <a:ext cx="1521272" cy="461665"/>
          </a:xfrm>
          <a:prstGeom prst="rect">
            <a:avLst/>
          </a:prstGeom>
          <a:noFill/>
        </p:spPr>
        <p:txBody>
          <a:bodyPr wrap="square" rtlCol="0">
            <a:spAutoFit/>
          </a:bodyPr>
          <a:lstStyle/>
          <a:p>
            <a:pPr algn="ctr"/>
            <a:r>
              <a:rPr lang="en-US" sz="2400">
                <a:solidFill>
                  <a:srgbClr val="FF8200"/>
                </a:solidFill>
              </a:rPr>
              <a:t>3 months</a:t>
            </a:r>
          </a:p>
        </p:txBody>
      </p:sp>
    </p:spTree>
    <p:extLst>
      <p:ext uri="{BB962C8B-B14F-4D97-AF65-F5344CB8AC3E}">
        <p14:creationId xmlns:p14="http://schemas.microsoft.com/office/powerpoint/2010/main" val="35645013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 name="NEWVI" val="true"/>
  <p:tag name="TEMPLATELASTEDITTED" val="2019-02-25 12:05 PM"/>
  <p:tag name="TEMPLATECREATED" val="2019-02-27 01:18 PM"/>
  <p:tag name="TEMPLATEVERSION" val="3"/>
  <p:tag name="BLUEONEFOURTHTITLEFONTCOLORFIXED" val="true"/>
  <p:tag name="DARKLAYOUTNAMESCHANGEDTOCONTRAST" val="true"/>
  <p:tag name="CTFIXED" val="Yes"/>
  <p:tag name="THINKCELLUNDODONOTDELETE" val="0"/>
  <p:tag name="TEMPLATELASTEDITED" val="2021-09-23 06:12 PM"/>
  <p:tag name="LINKEDPICTURESLINKREMOVED" val="True"/>
  <p:tag name="TCCONTRASTACCENTS" val="4|5|6|7|8|9"/>
  <p:tag name="TCLIGHTACCENTS" val="4|5|6|7|8|9"/>
  <p:tag name="ICONLINEFILL" val="Color [A=255, R=255, G=255, B=255]"/>
  <p:tag name="ICONLINEFILLTHEME" val="Text 2"/>
  <p:tag name="THINKCELLPRESENTATIONDONOTDELETE" val="&lt;?xml version=&quot;1.0&quot; encoding=&quot;UTF-16&quot; standalone=&quot;yes&quot;?&gt;&lt;root reqver=&quot;28224&quot;&gt;&lt;version val=&quot;3584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7&quot;&gt;&lt;elem m_fUsage=&quot;2.92994881114815974854E+00&quot;&gt;&lt;m_msothmcolidx val=&quot;0&quot;/&gt;&lt;m_rgb r=&quot;06&quot; g=&quot;1F&quot; b=&quot;79&quot;/&gt;&lt;/elem&gt;&lt;elem m_fUsage=&quot;1.70999999999999996447E+00&quot;&gt;&lt;m_msothmcolidx val=&quot;0&quot;/&gt;&lt;m_rgb r=&quot;75&quot; g=&quot;9C&quot; b=&quot;EA&quot;/&gt;&lt;/elem&gt;&lt;elem m_fUsage=&quot;1.00817383588184972254E+00&quot;&gt;&lt;m_msothmcolidx val=&quot;0&quot;/&gt;&lt;m_rgb r=&quot;01&quot; g=&quot;59&quot; b=&quot;A2&quot;/&gt;&lt;/elem&gt;&lt;elem m_fUsage=&quot;1.00000000000000000000E+00&quot;&gt;&lt;m_msothmcolidx val=&quot;0&quot;/&gt;&lt;m_rgb r=&quot;C1&quot; g=&quot;D2&quot; b=&quot;F5&quot;/&gt;&lt;/elem&gt;&lt;elem m_fUsage=&quot;7.29000000000000092371E-01&quot;&gt;&lt;m_msothmcolidx val=&quot;0&quot;/&gt;&lt;m_rgb r=&quot;47&quot; g=&quot;73&quot; b=&quot;D2&quot;/&gt;&lt;/elem&gt;&lt;elem m_fUsage=&quot;5.90490000000000181402E-01&quot;&gt;&lt;m_msothmcolidx val=&quot;0&quot;/&gt;&lt;m_rgb r=&quot;22&quot; g=&quot;3C&quot; b=&quot;83&quot;/&gt;&lt;/elem&gt;&lt;elem m_fUsage=&quot;5.31441000000000163261E-01&quot;&gt;&lt;m_msothmcolidx val=&quot;0&quot;/&gt;&lt;m_rgb r=&quot;AF&quot; g=&quot;F5&quot; b=&quot;FF&quot;/&gt;&lt;/elem&gt;&lt;/m_vecMRU&gt;&lt;/m_mruColor&gt;&lt;m_eweekdayFirstOfWeek val=&quot;2&quot;/&gt;&lt;m_eweekdayFirstOfWorkweek val=&quot;2&quot;/&gt;&lt;m_eweekdayFirstOfWeekend val=&quot;7&quot;/&gt;&lt;/CPresentation&gt;&lt;/root&gt;"/>
  <p:tag name="ICONENCLOSURE" val="True"/>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10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4.xml><?xml version="1.0" encoding="utf-8"?>
<p:tagLst xmlns:a="http://schemas.openxmlformats.org/drawingml/2006/main" xmlns:r="http://schemas.openxmlformats.org/officeDocument/2006/relationships" xmlns:p="http://schemas.openxmlformats.org/presentationml/2006/main">
  <p:tag name="SHAPENAME" val="5. Source"/>
</p:tagLst>
</file>

<file path=ppt/tags/tag10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8.xml><?xml version="1.0" encoding="utf-8"?>
<p:tagLst xmlns:a="http://schemas.openxmlformats.org/drawingml/2006/main" xmlns:r="http://schemas.openxmlformats.org/officeDocument/2006/relationships" xmlns:p="http://schemas.openxmlformats.org/presentationml/2006/main">
  <p:tag name="SHAPENAME" val="5. Source"/>
</p:tagLst>
</file>

<file path=ppt/tags/tag10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SHAPENAME" val="5. Sourc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ZRYLYSbLzP8DsqQ5_IDvMg"/>
</p:tagLst>
</file>

<file path=ppt/tags/tag11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5.xml><?xml version="1.0" encoding="utf-8"?>
<p:tagLst xmlns:a="http://schemas.openxmlformats.org/drawingml/2006/main" xmlns:r="http://schemas.openxmlformats.org/officeDocument/2006/relationships" xmlns:p="http://schemas.openxmlformats.org/presentationml/2006/main">
  <p:tag name="SHAPENAME" val="Grid"/>
</p:tagLst>
</file>

<file path=ppt/tags/tag116.xml><?xml version="1.0" encoding="utf-8"?>
<p:tagLst xmlns:a="http://schemas.openxmlformats.org/drawingml/2006/main" xmlns:r="http://schemas.openxmlformats.org/officeDocument/2006/relationships" xmlns:p="http://schemas.openxmlformats.org/presentationml/2006/main">
  <p:tag name="SHAPENAME" val="4. Footnote"/>
</p:tagLst>
</file>

<file path=ppt/tags/tag117.xml><?xml version="1.0" encoding="utf-8"?>
<p:tagLst xmlns:a="http://schemas.openxmlformats.org/drawingml/2006/main" xmlns:r="http://schemas.openxmlformats.org/officeDocument/2006/relationships" xmlns:p="http://schemas.openxmlformats.org/presentationml/2006/main">
  <p:tag name="NAME" val="ACET"/>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20.xml><?xml version="1.0" encoding="utf-8"?>
<p:tagLst xmlns:a="http://schemas.openxmlformats.org/drawingml/2006/main" xmlns:r="http://schemas.openxmlformats.org/officeDocument/2006/relationships" xmlns:p="http://schemas.openxmlformats.org/presentationml/2006/main">
  <p:tag name="SHAPENAME" val="Subtitle"/>
</p:tagLst>
</file>

<file path=ppt/tags/tag121.xml><?xml version="1.0" encoding="utf-8"?>
<p:tagLst xmlns:a="http://schemas.openxmlformats.org/drawingml/2006/main" xmlns:r="http://schemas.openxmlformats.org/officeDocument/2006/relationships" xmlns:p="http://schemas.openxmlformats.org/presentationml/2006/main">
  <p:tag name="SHAPENAME" val="Titl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12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5.xml><?xml version="1.0" encoding="utf-8"?>
<p:tagLst xmlns:a="http://schemas.openxmlformats.org/drawingml/2006/main" xmlns:r="http://schemas.openxmlformats.org/officeDocument/2006/relationships" xmlns:p="http://schemas.openxmlformats.org/presentationml/2006/main">
  <p:tag name="SHAPENAME" val="3. Subtitle"/>
</p:tagLst>
</file>

<file path=ppt/tags/tag12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7.xml><?xml version="1.0" encoding="utf-8"?>
<p:tagLst xmlns:a="http://schemas.openxmlformats.org/drawingml/2006/main" xmlns:r="http://schemas.openxmlformats.org/officeDocument/2006/relationships" xmlns:p="http://schemas.openxmlformats.org/presentationml/2006/main">
  <p:tag name="SHAPENAME" val="5. Source"/>
</p:tagLst>
</file>

<file path=ppt/tags/tag12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FWrJZYiK81Dqg3AKqhPXmQ"/>
</p:tagLst>
</file>

<file path=ppt/tags/tag13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3.xml><?xml version="1.0" encoding="utf-8"?>
<p:tagLst xmlns:a="http://schemas.openxmlformats.org/drawingml/2006/main" xmlns:r="http://schemas.openxmlformats.org/officeDocument/2006/relationships" xmlns:p="http://schemas.openxmlformats.org/presentationml/2006/main">
  <p:tag name="SHAPENAME" val="5. Source"/>
</p:tagLst>
</file>

<file path=ppt/tags/tag13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TqRLcqlXddAIBcoL4_FmkA"/>
</p:tagLst>
</file>

<file path=ppt/tags/tag13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9.xml><?xml version="1.0" encoding="utf-8"?>
<p:tagLst xmlns:a="http://schemas.openxmlformats.org/drawingml/2006/main" xmlns:r="http://schemas.openxmlformats.org/officeDocument/2006/relationships" xmlns:p="http://schemas.openxmlformats.org/presentationml/2006/main">
  <p:tag name="SHAPENAME" val="5. Source"/>
</p:tagLst>
</file>

<file path=ppt/tags/tag14.xml><?xml version="1.0" encoding="utf-8"?>
<p:tagLst xmlns:a="http://schemas.openxmlformats.org/drawingml/2006/main" xmlns:r="http://schemas.openxmlformats.org/officeDocument/2006/relationships" xmlns:p="http://schemas.openxmlformats.org/presentationml/2006/main">
  <p:tag name="ANGLE" val="5"/>
</p:tagLst>
</file>

<file path=ppt/tags/tag14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zFTi586bxaRXNGLyq6cjUQ"/>
</p:tagLst>
</file>

<file path=ppt/tags/tag14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5.xml><?xml version="1.0" encoding="utf-8"?>
<p:tagLst xmlns:a="http://schemas.openxmlformats.org/drawingml/2006/main" xmlns:r="http://schemas.openxmlformats.org/officeDocument/2006/relationships" xmlns:p="http://schemas.openxmlformats.org/presentationml/2006/main">
  <p:tag name="SHAPENAME" val="5. Source"/>
</p:tagLst>
</file>

<file path=ppt/tags/tag14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fRnDxEIFDMpZ7XFucXEwcQ"/>
</p:tagLst>
</file>

<file path=ppt/tags/tag1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5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5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2.xml><?xml version="1.0" encoding="utf-8"?>
<p:tagLst xmlns:a="http://schemas.openxmlformats.org/drawingml/2006/main" xmlns:r="http://schemas.openxmlformats.org/officeDocument/2006/relationships" xmlns:p="http://schemas.openxmlformats.org/presentationml/2006/main">
  <p:tag name="SHAPENAME" val="5. Source"/>
</p:tagLst>
</file>

<file path=ppt/tags/tag15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Mlpk7TYHRxaIHe6.SUx9jg"/>
</p:tagLst>
</file>

<file path=ppt/tags/tag156.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5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6.xml><?xml version="1.0" encoding="utf-8"?>
<p:tagLst xmlns:a="http://schemas.openxmlformats.org/drawingml/2006/main" xmlns:r="http://schemas.openxmlformats.org/officeDocument/2006/relationships" xmlns:p="http://schemas.openxmlformats.org/presentationml/2006/main">
  <p:tag name="ANGLE" val="4"/>
</p:tagLst>
</file>

<file path=ppt/tags/tag160.xml><?xml version="1.0" encoding="utf-8"?>
<p:tagLst xmlns:a="http://schemas.openxmlformats.org/drawingml/2006/main" xmlns:r="http://schemas.openxmlformats.org/officeDocument/2006/relationships" xmlns:p="http://schemas.openxmlformats.org/presentationml/2006/main">
  <p:tag name="SHAPENAME" val="5. Source"/>
</p:tagLst>
</file>

<file path=ppt/tags/tag16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yA0evTD9FXplcSqw.av8MA"/>
</p:tagLst>
</file>

<file path=ppt/tags/tag164.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6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7.xml><?xml version="1.0" encoding="utf-8"?>
<p:tagLst xmlns:a="http://schemas.openxmlformats.org/drawingml/2006/main" xmlns:r="http://schemas.openxmlformats.org/officeDocument/2006/relationships" xmlns:p="http://schemas.openxmlformats.org/presentationml/2006/main">
  <p:tag name="SHAPENAME" val="3. Subtitle"/>
</p:tagLst>
</file>

<file path=ppt/tags/tag168.xml><?xml version="1.0" encoding="utf-8"?>
<p:tagLst xmlns:a="http://schemas.openxmlformats.org/drawingml/2006/main" xmlns:r="http://schemas.openxmlformats.org/officeDocument/2006/relationships" xmlns:p="http://schemas.openxmlformats.org/presentationml/2006/main">
  <p:tag name="SHAPENAME" val="5. Source"/>
</p:tagLst>
</file>

<file path=ppt/tags/tag16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172.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7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5.xml><?xml version="1.0" encoding="utf-8"?>
<p:tagLst xmlns:a="http://schemas.openxmlformats.org/drawingml/2006/main" xmlns:r="http://schemas.openxmlformats.org/officeDocument/2006/relationships" xmlns:p="http://schemas.openxmlformats.org/presentationml/2006/main">
  <p:tag name="SHAPENAME" val="3. Subtitle"/>
</p:tagLst>
</file>

<file path=ppt/tags/tag176.xml><?xml version="1.0" encoding="utf-8"?>
<p:tagLst xmlns:a="http://schemas.openxmlformats.org/drawingml/2006/main" xmlns:r="http://schemas.openxmlformats.org/officeDocument/2006/relationships" xmlns:p="http://schemas.openxmlformats.org/presentationml/2006/main">
  <p:tag name="SHAPENAME" val="5. Source"/>
</p:tagLst>
</file>

<file path=ppt/tags/tag17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18.xml><?xml version="1.0" encoding="utf-8"?>
<p:tagLst xmlns:a="http://schemas.openxmlformats.org/drawingml/2006/main" xmlns:r="http://schemas.openxmlformats.org/officeDocument/2006/relationships" xmlns:p="http://schemas.openxmlformats.org/presentationml/2006/main">
  <p:tag name="ANGLE" val="3"/>
</p:tagLst>
</file>

<file path=ppt/tags/tag18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1.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8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4.xml><?xml version="1.0" encoding="utf-8"?>
<p:tagLst xmlns:a="http://schemas.openxmlformats.org/drawingml/2006/main" xmlns:r="http://schemas.openxmlformats.org/officeDocument/2006/relationships" xmlns:p="http://schemas.openxmlformats.org/presentationml/2006/main">
  <p:tag name="SHAPENAME" val="5. Source"/>
</p:tagLst>
</file>

<file path=ppt/tags/tag18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18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1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1.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2.xml><?xml version="1.0" encoding="utf-8"?>
<p:tagLst xmlns:a="http://schemas.openxmlformats.org/drawingml/2006/main" xmlns:r="http://schemas.openxmlformats.org/officeDocument/2006/relationships" xmlns:p="http://schemas.openxmlformats.org/presentationml/2006/main">
  <p:tag name="SHAPENAME" val="5. Source"/>
</p:tagLst>
</file>

<file path=ppt/tags/tag19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196.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9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9.xml><?xml version="1.0" encoding="utf-8"?>
<p:tagLst xmlns:a="http://schemas.openxmlformats.org/drawingml/2006/main" xmlns:r="http://schemas.openxmlformats.org/officeDocument/2006/relationships" xmlns:p="http://schemas.openxmlformats.org/presentationml/2006/main">
  <p:tag name="SHAPENAME" val="3. Subtitl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NGLE" val="2"/>
</p:tagLst>
</file>

<file path=ppt/tags/tag200.xml><?xml version="1.0" encoding="utf-8"?>
<p:tagLst xmlns:a="http://schemas.openxmlformats.org/drawingml/2006/main" xmlns:r="http://schemas.openxmlformats.org/officeDocument/2006/relationships" xmlns:p="http://schemas.openxmlformats.org/presentationml/2006/main">
  <p:tag name="SHAPENAME" val="5. Source"/>
</p:tagLst>
</file>

<file path=ppt/tags/tag20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204.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6.xml><?xml version="1.0" encoding="utf-8"?>
<p:tagLst xmlns:a="http://schemas.openxmlformats.org/drawingml/2006/main" xmlns:r="http://schemas.openxmlformats.org/officeDocument/2006/relationships" xmlns:p="http://schemas.openxmlformats.org/presentationml/2006/main">
  <p:tag name="SHAPENAME" val="5. Source"/>
</p:tagLst>
</file>

<file path=ppt/tags/tag2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9.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21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1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4.xml><?xml version="1.0" encoding="utf-8"?>
<p:tagLst xmlns:a="http://schemas.openxmlformats.org/drawingml/2006/main" xmlns:r="http://schemas.openxmlformats.org/officeDocument/2006/relationships" xmlns:p="http://schemas.openxmlformats.org/presentationml/2006/main">
  <p:tag name="SHAPENAME" val="5. Source"/>
</p:tagLst>
</file>

<file path=ppt/tags/tag21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7.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Rw4BZlnvKEO9ZCIa9.28.w"/>
</p:tagLst>
</file>

<file path=ppt/tags/tag22.xml><?xml version="1.0" encoding="utf-8"?>
<p:tagLst xmlns:a="http://schemas.openxmlformats.org/drawingml/2006/main" xmlns:r="http://schemas.openxmlformats.org/officeDocument/2006/relationships" xmlns:p="http://schemas.openxmlformats.org/presentationml/2006/main">
  <p:tag name="ANGLE" val="1"/>
</p:tagLst>
</file>

<file path=ppt/tags/tag22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2.xml><?xml version="1.0" encoding="utf-8"?>
<p:tagLst xmlns:a="http://schemas.openxmlformats.org/drawingml/2006/main" xmlns:r="http://schemas.openxmlformats.org/officeDocument/2006/relationships" xmlns:p="http://schemas.openxmlformats.org/presentationml/2006/main">
  <p:tag name="SHAPENAME" val="5. Source"/>
</p:tagLst>
</file>

<file path=ppt/tags/tag22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6.xml><?xml version="1.0" encoding="utf-8"?>
<p:tagLst xmlns:a="http://schemas.openxmlformats.org/drawingml/2006/main" xmlns:r="http://schemas.openxmlformats.org/officeDocument/2006/relationships" xmlns:p="http://schemas.openxmlformats.org/presentationml/2006/main">
  <p:tag name="SHAPENAME" val="5. Source"/>
</p:tagLst>
</file>

<file path=ppt/tags/tag22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SHAPENAME" val="5. Sourc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SUb1LmWUTH66PHUHOGMc5A"/>
</p:tagLst>
</file>

<file path=ppt/tags/tag232.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33.xml><?xml version="1.0" encoding="utf-8"?>
<p:tagLst xmlns:a="http://schemas.openxmlformats.org/drawingml/2006/main" xmlns:r="http://schemas.openxmlformats.org/officeDocument/2006/relationships" xmlns:p="http://schemas.openxmlformats.org/presentationml/2006/main">
  <p:tag name="SHAPENAME" val="4. Footnote"/>
</p:tagLst>
</file>

<file path=ppt/tags/tag234.xml><?xml version="1.0" encoding="utf-8"?>
<p:tagLst xmlns:a="http://schemas.openxmlformats.org/drawingml/2006/main" xmlns:r="http://schemas.openxmlformats.org/officeDocument/2006/relationships" xmlns:p="http://schemas.openxmlformats.org/presentationml/2006/main">
  <p:tag name="SHAPENAME" val="Grid"/>
</p:tagLst>
</file>

<file path=ppt/tags/tag235.xml><?xml version="1.0" encoding="utf-8"?>
<p:tagLst xmlns:a="http://schemas.openxmlformats.org/drawingml/2006/main" xmlns:r="http://schemas.openxmlformats.org/officeDocument/2006/relationships" xmlns:p="http://schemas.openxmlformats.org/presentationml/2006/main">
  <p:tag name="NAME" val="Moon"/>
</p:tagLst>
</file>

<file path=ppt/tags/tag236.xml><?xml version="1.0" encoding="utf-8"?>
<p:tagLst xmlns:a="http://schemas.openxmlformats.org/drawingml/2006/main" xmlns:r="http://schemas.openxmlformats.org/officeDocument/2006/relationships" xmlns:p="http://schemas.openxmlformats.org/presentationml/2006/main">
  <p:tag name="NAME" val="Moon"/>
</p:tagLst>
</file>

<file path=ppt/tags/tag237.xml><?xml version="1.0" encoding="utf-8"?>
<p:tagLst xmlns:a="http://schemas.openxmlformats.org/drawingml/2006/main" xmlns:r="http://schemas.openxmlformats.org/officeDocument/2006/relationships" xmlns:p="http://schemas.openxmlformats.org/presentationml/2006/main">
  <p:tag name="NAME" val="Moon"/>
</p:tagLst>
</file>

<file path=ppt/tags/tag238.xml><?xml version="1.0" encoding="utf-8"?>
<p:tagLst xmlns:a="http://schemas.openxmlformats.org/drawingml/2006/main" xmlns:r="http://schemas.openxmlformats.org/officeDocument/2006/relationships" xmlns:p="http://schemas.openxmlformats.org/presentationml/2006/main">
  <p:tag name="NAME" val="Moon"/>
</p:tagLst>
</file>

<file path=ppt/tags/tag239.xml><?xml version="1.0" encoding="utf-8"?>
<p:tagLst xmlns:a="http://schemas.openxmlformats.org/drawingml/2006/main" xmlns:r="http://schemas.openxmlformats.org/officeDocument/2006/relationships" xmlns:p="http://schemas.openxmlformats.org/presentationml/2006/main">
  <p:tag name="NAME" val="Moon"/>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40.xml><?xml version="1.0" encoding="utf-8"?>
<p:tagLst xmlns:a="http://schemas.openxmlformats.org/drawingml/2006/main" xmlns:r="http://schemas.openxmlformats.org/officeDocument/2006/relationships" xmlns:p="http://schemas.openxmlformats.org/presentationml/2006/main">
  <p:tag name="ANGLE" val="5"/>
</p:tagLst>
</file>

<file path=ppt/tags/tag241.xml><?xml version="1.0" encoding="utf-8"?>
<p:tagLst xmlns:a="http://schemas.openxmlformats.org/drawingml/2006/main" xmlns:r="http://schemas.openxmlformats.org/officeDocument/2006/relationships" xmlns:p="http://schemas.openxmlformats.org/presentationml/2006/main">
  <p:tag name="ANGLE" val="5"/>
</p:tagLst>
</file>

<file path=ppt/tags/tag242.xml><?xml version="1.0" encoding="utf-8"?>
<p:tagLst xmlns:a="http://schemas.openxmlformats.org/drawingml/2006/main" xmlns:r="http://schemas.openxmlformats.org/officeDocument/2006/relationships" xmlns:p="http://schemas.openxmlformats.org/presentationml/2006/main">
  <p:tag name="ANGLE" val="4"/>
</p:tagLst>
</file>

<file path=ppt/tags/tag243.xml><?xml version="1.0" encoding="utf-8"?>
<p:tagLst xmlns:a="http://schemas.openxmlformats.org/drawingml/2006/main" xmlns:r="http://schemas.openxmlformats.org/officeDocument/2006/relationships" xmlns:p="http://schemas.openxmlformats.org/presentationml/2006/main">
  <p:tag name="ANGLE" val="4"/>
</p:tagLst>
</file>

<file path=ppt/tags/tag244.xml><?xml version="1.0" encoding="utf-8"?>
<p:tagLst xmlns:a="http://schemas.openxmlformats.org/drawingml/2006/main" xmlns:r="http://schemas.openxmlformats.org/officeDocument/2006/relationships" xmlns:p="http://schemas.openxmlformats.org/presentationml/2006/main">
  <p:tag name="ANGLE" val="3"/>
</p:tagLst>
</file>

<file path=ppt/tags/tag245.xml><?xml version="1.0" encoding="utf-8"?>
<p:tagLst xmlns:a="http://schemas.openxmlformats.org/drawingml/2006/main" xmlns:r="http://schemas.openxmlformats.org/officeDocument/2006/relationships" xmlns:p="http://schemas.openxmlformats.org/presentationml/2006/main">
  <p:tag name="ANGLE" val="3"/>
</p:tagLst>
</file>

<file path=ppt/tags/tag246.xml><?xml version="1.0" encoding="utf-8"?>
<p:tagLst xmlns:a="http://schemas.openxmlformats.org/drawingml/2006/main" xmlns:r="http://schemas.openxmlformats.org/officeDocument/2006/relationships" xmlns:p="http://schemas.openxmlformats.org/presentationml/2006/main">
  <p:tag name="ANGLE" val="2"/>
</p:tagLst>
</file>

<file path=ppt/tags/tag247.xml><?xml version="1.0" encoding="utf-8"?>
<p:tagLst xmlns:a="http://schemas.openxmlformats.org/drawingml/2006/main" xmlns:r="http://schemas.openxmlformats.org/officeDocument/2006/relationships" xmlns:p="http://schemas.openxmlformats.org/presentationml/2006/main">
  <p:tag name="ANGLE" val="2"/>
</p:tagLst>
</file>

<file path=ppt/tags/tag248.xml><?xml version="1.0" encoding="utf-8"?>
<p:tagLst xmlns:a="http://schemas.openxmlformats.org/drawingml/2006/main" xmlns:r="http://schemas.openxmlformats.org/officeDocument/2006/relationships" xmlns:p="http://schemas.openxmlformats.org/presentationml/2006/main">
  <p:tag name="ANGLE" val="1"/>
</p:tagLst>
</file>

<file path=ppt/tags/tag249.xml><?xml version="1.0" encoding="utf-8"?>
<p:tagLst xmlns:a="http://schemas.openxmlformats.org/drawingml/2006/main" xmlns:r="http://schemas.openxmlformats.org/officeDocument/2006/relationships" xmlns:p="http://schemas.openxmlformats.org/presentationml/2006/main">
  <p:tag name="ANGLE" val="1"/>
</p:tagLst>
</file>

<file path=ppt/tags/tag2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50.xml><?xml version="1.0" encoding="utf-8"?>
<p:tagLst xmlns:a="http://schemas.openxmlformats.org/drawingml/2006/main" xmlns:r="http://schemas.openxmlformats.org/officeDocument/2006/relationships" xmlns:p="http://schemas.openxmlformats.org/presentationml/2006/main">
  <p:tag name="BACKGROUNDCOLOR" val="med"/>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La5NG5p6QVlH6GlSHMQ0RQ"/>
</p:tagLst>
</file>

<file path=ppt/tags/tag253.xml><?xml version="1.0" encoding="utf-8"?>
<p:tagLst xmlns:a="http://schemas.openxmlformats.org/drawingml/2006/main" xmlns:r="http://schemas.openxmlformats.org/officeDocument/2006/relationships" xmlns:p="http://schemas.openxmlformats.org/presentationml/2006/main">
  <p:tag name="NAME" val="_new_logoimage"/>
</p:tagLst>
</file>

<file path=ppt/tags/tag254.xml><?xml version="1.0" encoding="utf-8"?>
<p:tagLst xmlns:a="http://schemas.openxmlformats.org/drawingml/2006/main" xmlns:r="http://schemas.openxmlformats.org/officeDocument/2006/relationships" xmlns:p="http://schemas.openxmlformats.org/presentationml/2006/main">
  <p:tag name="SHAPENAME" val="ClientLogo"/>
</p:tagLst>
</file>

<file path=ppt/tags/tag25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56.xml><?xml version="1.0" encoding="utf-8"?>
<p:tagLst xmlns:a="http://schemas.openxmlformats.org/drawingml/2006/main" xmlns:r="http://schemas.openxmlformats.org/officeDocument/2006/relationships" xmlns:p="http://schemas.openxmlformats.org/presentationml/2006/main">
  <p:tag name="SHAPENAME" val="Subtitle"/>
</p:tagLst>
</file>

<file path=ppt/tags/tag257.xml><?xml version="1.0" encoding="utf-8"?>
<p:tagLst xmlns:a="http://schemas.openxmlformats.org/drawingml/2006/main" xmlns:r="http://schemas.openxmlformats.org/officeDocument/2006/relationships" xmlns:p="http://schemas.openxmlformats.org/presentationml/2006/main">
  <p:tag name="SHAPENAME" val="Title"/>
</p:tagLst>
</file>

<file path=ppt/tags/tag258.xml><?xml version="1.0" encoding="utf-8"?>
<p:tagLst xmlns:a="http://schemas.openxmlformats.org/drawingml/2006/main" xmlns:r="http://schemas.openxmlformats.org/officeDocument/2006/relationships" xmlns:p="http://schemas.openxmlformats.org/presentationml/2006/main">
  <p:tag name="SHAPENAME" val="Disclaimer-template"/>
</p:tagLst>
</file>

<file path=ppt/tags/tag259.xml><?xml version="1.0" encoding="utf-8"?>
<p:tagLst xmlns:a="http://schemas.openxmlformats.org/drawingml/2006/main" xmlns:r="http://schemas.openxmlformats.org/officeDocument/2006/relationships" xmlns:p="http://schemas.openxmlformats.org/presentationml/2006/main">
  <p:tag name="SLIDELOOKUP" val="202511060734191472561"/>
</p:tagLst>
</file>

<file path=ppt/tags/tag26.xml><?xml version="1.0" encoding="utf-8"?>
<p:tagLst xmlns:a="http://schemas.openxmlformats.org/drawingml/2006/main" xmlns:r="http://schemas.openxmlformats.org/officeDocument/2006/relationships" xmlns:p="http://schemas.openxmlformats.org/presentationml/2006/main">
  <p:tag name="SHAPENAME" val="Subtitl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dYhlT7lGQomWkE8tnMs3lw"/>
</p:tagLst>
</file>

<file path=ppt/tags/tag262.xml><?xml version="1.0" encoding="utf-8"?>
<p:tagLst xmlns:a="http://schemas.openxmlformats.org/drawingml/2006/main" xmlns:r="http://schemas.openxmlformats.org/officeDocument/2006/relationships" xmlns:p="http://schemas.openxmlformats.org/presentationml/2006/main">
  <p:tag name="SHAPENAME" val="Title"/>
</p:tagLst>
</file>

<file path=ppt/tags/tag26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6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67.xml><?xml version="1.0" encoding="utf-8"?>
<p:tagLst xmlns:a="http://schemas.openxmlformats.org/drawingml/2006/main" xmlns:r="http://schemas.openxmlformats.org/officeDocument/2006/relationships" xmlns:p="http://schemas.openxmlformats.org/presentationml/2006/main">
  <p:tag name="NAME" val="TrackerNumBlue"/>
</p:tagLst>
</file>

<file path=ppt/tags/tag268.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269.xml><?xml version="1.0" encoding="utf-8"?>
<p:tagLst xmlns:a="http://schemas.openxmlformats.org/drawingml/2006/main" xmlns:r="http://schemas.openxmlformats.org/officeDocument/2006/relationships" xmlns:p="http://schemas.openxmlformats.org/presentationml/2006/main">
  <p:tag name="NAME" val="TrackerNumBlue"/>
</p:tagLst>
</file>

<file path=ppt/tags/tag27.xml><?xml version="1.0" encoding="utf-8"?>
<p:tagLst xmlns:a="http://schemas.openxmlformats.org/drawingml/2006/main" xmlns:r="http://schemas.openxmlformats.org/officeDocument/2006/relationships" xmlns:p="http://schemas.openxmlformats.org/presentationml/2006/main">
  <p:tag name="SHAPENAME" val="Title"/>
</p:tagLst>
</file>

<file path=ppt/tags/tag270.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271.xml><?xml version="1.0" encoding="utf-8"?>
<p:tagLst xmlns:a="http://schemas.openxmlformats.org/drawingml/2006/main" xmlns:r="http://schemas.openxmlformats.org/officeDocument/2006/relationships" xmlns:p="http://schemas.openxmlformats.org/presentationml/2006/main">
  <p:tag name="NAME" val="TrackerNumBlue"/>
</p:tagLst>
</file>

<file path=ppt/tags/tag272.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273.xml><?xml version="1.0" encoding="utf-8"?>
<p:tagLst xmlns:a="http://schemas.openxmlformats.org/drawingml/2006/main" xmlns:r="http://schemas.openxmlformats.org/officeDocument/2006/relationships" xmlns:p="http://schemas.openxmlformats.org/presentationml/2006/main">
  <p:tag name="NAME" val="TrackerNumBlue"/>
</p:tagLst>
</file>

<file path=ppt/tags/tag274.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275.xml><?xml version="1.0" encoding="utf-8"?>
<p:tagLst xmlns:a="http://schemas.openxmlformats.org/drawingml/2006/main" xmlns:r="http://schemas.openxmlformats.org/officeDocument/2006/relationships" xmlns:p="http://schemas.openxmlformats.org/presentationml/2006/main">
  <p:tag name="NAME" val="TrackerNumBlue"/>
</p:tagLst>
</file>

<file path=ppt/tags/tag276.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277.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278.xml><?xml version="1.0" encoding="utf-8"?>
<p:tagLst xmlns:a="http://schemas.openxmlformats.org/drawingml/2006/main" xmlns:r="http://schemas.openxmlformats.org/officeDocument/2006/relationships" xmlns:p="http://schemas.openxmlformats.org/presentationml/2006/main">
  <p:tag name="NAME" val="TrackerNumBlue"/>
</p:tagLst>
</file>

<file path=ppt/tags/tag279.xml><?xml version="1.0" encoding="utf-8"?>
<p:tagLst xmlns:a="http://schemas.openxmlformats.org/drawingml/2006/main" xmlns:r="http://schemas.openxmlformats.org/officeDocument/2006/relationships" xmlns:p="http://schemas.openxmlformats.org/presentationml/2006/main">
  <p:tag name="SLIDELOOKUP" val="202512111551453982834"/>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1aFaRIvYkoSW0XlP7Yjz.A"/>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KMRrPjz3JpM2OHb.B_Tdu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tzPRnr1qpLxjLOW3pTY1m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cJm46GPqW_rmMxCvqYMoc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e7s6DvkEafgpiv_nBNuGag"/>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yBUego7yV1PawNFRnARyag"/>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nokhAV2sdTwXgnBpZfruC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Y8JhiorpYp0klZUxkDqG0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2.xml><?xml version="1.0" encoding="utf-8"?>
<p:tagLst xmlns:a="http://schemas.openxmlformats.org/drawingml/2006/main" xmlns:r="http://schemas.openxmlformats.org/officeDocument/2006/relationships" xmlns:p="http://schemas.openxmlformats.org/presentationml/2006/main">
  <p:tag name="NAME" val="SingleBoatText"/>
</p:tagLst>
</file>

<file path=ppt/tags/tag293.xml><?xml version="1.0" encoding="utf-8"?>
<p:tagLst xmlns:a="http://schemas.openxmlformats.org/drawingml/2006/main" xmlns:r="http://schemas.openxmlformats.org/officeDocument/2006/relationships" xmlns:p="http://schemas.openxmlformats.org/presentationml/2006/main">
  <p:tag name="NAME" val="SingleBoatText"/>
</p:tagLst>
</file>

<file path=ppt/tags/tag294.xml><?xml version="1.0" encoding="utf-8"?>
<p:tagLst xmlns:a="http://schemas.openxmlformats.org/drawingml/2006/main" xmlns:r="http://schemas.openxmlformats.org/officeDocument/2006/relationships" xmlns:p="http://schemas.openxmlformats.org/presentationml/2006/main">
  <p:tag name="NAME" val="SingleBoatText"/>
</p:tagLst>
</file>

<file path=ppt/tags/tag295.xml><?xml version="1.0" encoding="utf-8"?>
<p:tagLst xmlns:a="http://schemas.openxmlformats.org/drawingml/2006/main" xmlns:r="http://schemas.openxmlformats.org/officeDocument/2006/relationships" xmlns:p="http://schemas.openxmlformats.org/presentationml/2006/main">
  <p:tag name="NAME" val="SingleBoatText"/>
</p:tagLst>
</file>

<file path=ppt/tags/tag296.xml><?xml version="1.0" encoding="utf-8"?>
<p:tagLst xmlns:a="http://schemas.openxmlformats.org/drawingml/2006/main" xmlns:r="http://schemas.openxmlformats.org/officeDocument/2006/relationships" xmlns:p="http://schemas.openxmlformats.org/presentationml/2006/main">
  <p:tag name="NAME" val="SingleBoatText"/>
</p:tagLst>
</file>

<file path=ppt/tags/tag297.xml><?xml version="1.0" encoding="utf-8"?>
<p:tagLst xmlns:a="http://schemas.openxmlformats.org/drawingml/2006/main" xmlns:r="http://schemas.openxmlformats.org/officeDocument/2006/relationships" xmlns:p="http://schemas.openxmlformats.org/presentationml/2006/main">
  <p:tag name="NAME" val="SingleBoatText"/>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TDPeaD_S6hcRZgSaqwNTz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J__g7y8MFtCLGc9k39lYZg"/>
</p:tagLst>
</file>

<file path=ppt/tags/tag3.xml><?xml version="1.0" encoding="utf-8"?>
<p:tagLst xmlns:a="http://schemas.openxmlformats.org/drawingml/2006/main" xmlns:r="http://schemas.openxmlformats.org/officeDocument/2006/relationships" xmlns:p="http://schemas.openxmlformats.org/presentationml/2006/main">
  <p:tag name="NOREPLACE" val="true"/>
</p:tagLst>
</file>

<file path=ppt/tags/tag30.xml><?xml version="1.0" encoding="utf-8"?>
<p:tagLst xmlns:a="http://schemas.openxmlformats.org/drawingml/2006/main" xmlns:r="http://schemas.openxmlformats.org/officeDocument/2006/relationships" xmlns:p="http://schemas.openxmlformats.org/presentationml/2006/main">
  <p:tag name="SHAPENAME" val="3. Subtitle"/>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hsjDdCuEeXI3OU.d6hGMRQ"/>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F5Cl6nZRt5nOuGB.GS2aQQ"/>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Tl9o3rm1ZtmE_1rgp3HAfQ"/>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FzxCrL8DSHu5OdMU9EIFCQ"/>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3Gk4kOC8qKloqMTCTF2d1Q"/>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SZfuenqUiFjz7742pS60_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BiE9UfeWjyMlkJnAR4nM8w"/>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Id6ZzMaBKkFiwsCDphkzUw"/>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3yfUSIO2yEZ8J0OkpRIUH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fyF4iDs3DTwso.ELdVGmcA"/>
</p:tagLst>
</file>

<file path=ppt/tags/tag3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NI32NLO74EUDhAGbVMlLyA"/>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y_4ChXNUXjWGkwcdqN7IUw"/>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Mg2JRkhtIe.B1yW5e_LdAQ"/>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5sWUYA8mqe13ItSZGq1VF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__vGYrIjvFGCsXsEoV9dFA"/>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nH_HTJ5XYeJQAmJsjkwYXg"/>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Ikp.hRN5uAxa8sPArqyi7w"/>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6tuDlyFnZKa1QpEgNNbif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Q8kSJBPWvDv.hSH8lbF_z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dLCFtrOj.dmTzbylndYpSQ"/>
</p:tagLst>
</file>

<file path=ppt/tags/tag32.xml><?xml version="1.0" encoding="utf-8"?>
<p:tagLst xmlns:a="http://schemas.openxmlformats.org/drawingml/2006/main" xmlns:r="http://schemas.openxmlformats.org/officeDocument/2006/relationships" xmlns:p="http://schemas.openxmlformats.org/presentationml/2006/main">
  <p:tag name="SHAPENAME" val="5. Source"/>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Em3xrEum5Z9jsIrw9HJ.cg"/>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oOZKWKoY70kjblFmQSb3d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RgI5jBbqN1xUb1ZYUWnzBQ"/>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PuU7mRKevoJoVHQ5YFnBE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uIYIjDAVa7CJLTtYsmI.2A"/>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FJ3UMgPZupp5CQEXmUigrA"/>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QeBsuWLaZecGClEY9_Skp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rfokJnNjOlzXHLcvVKxt.Q"/>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BtkW3KtNmk3eAXOPcn6Kt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2VabPWrE9mbolEOrUQRspg"/>
</p:tagLst>
</file>

<file path=ppt/tags/tag3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VJj6564KQlBRRvRuRSN1EA"/>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thY9kXBOhcoiSEr7lsj8BQ"/>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yZeS4eFmXtztyeJO8lhGKQ"/>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Jj8DJV_aivkp7U437fMS.w"/>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Ik3bpe9WGVsBRNMhtrXGa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VFMuIfhoBoKVIu3zX8FhQ"/>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f4xXz8SJSgwpO4RhwzRiPg"/>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gVze9UiSPkOGHz4FVUsqmQ"/>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rU32GnV0WC7kAde.aDIxxQ"/>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_ApAAbDk8kKMeyxQiG.3Bw"/>
</p:tagLst>
</file>

<file path=ppt/tags/tag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_nBg2qUlVnxnvrqxtM0BXQ"/>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9jpqDTDERjLtC8mo9nWCM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stnIn81ubAWpay9OIT2.7Q"/>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r6jd_0loiJaeYJwU7NWRr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vGYEJsst_J3bGHl9FnZGuQ"/>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NKnkEgxCBZ8reBpilr7exQ"/>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URL8c7SZ4nNYfQ3g95ImsA"/>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KUoCXsSP34ZCfPOb0nNoeQ"/>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dpqQ1mE3nNmmYZ2uLi_SdA"/>
</p:tagLst>
</file>

<file path=ppt/tags/tag34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51.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52.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53.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54.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55.xml><?xml version="1.0" encoding="utf-8"?>
<p:tagLst xmlns:a="http://schemas.openxmlformats.org/drawingml/2006/main" xmlns:r="http://schemas.openxmlformats.org/officeDocument/2006/relationships" xmlns:p="http://schemas.openxmlformats.org/presentationml/2006/main">
  <p:tag name="NAME" val="SingleBoatText"/>
</p:tagLst>
</file>

<file path=ppt/tags/tag356.xml><?xml version="1.0" encoding="utf-8"?>
<p:tagLst xmlns:a="http://schemas.openxmlformats.org/drawingml/2006/main" xmlns:r="http://schemas.openxmlformats.org/officeDocument/2006/relationships" xmlns:p="http://schemas.openxmlformats.org/presentationml/2006/main">
  <p:tag name="NAME" val="SingleBoatText"/>
</p:tagLst>
</file>

<file path=ppt/tags/tag357.xml><?xml version="1.0" encoding="utf-8"?>
<p:tagLst xmlns:a="http://schemas.openxmlformats.org/drawingml/2006/main" xmlns:r="http://schemas.openxmlformats.org/officeDocument/2006/relationships" xmlns:p="http://schemas.openxmlformats.org/presentationml/2006/main">
  <p:tag name="NAME" val="SingleBoatText"/>
</p:tagLst>
</file>

<file path=ppt/tags/tag358.xml><?xml version="1.0" encoding="utf-8"?>
<p:tagLst xmlns:a="http://schemas.openxmlformats.org/drawingml/2006/main" xmlns:r="http://schemas.openxmlformats.org/officeDocument/2006/relationships" xmlns:p="http://schemas.openxmlformats.org/presentationml/2006/main">
  <p:tag name="NAME" val="SingleBoatText"/>
</p:tagLst>
</file>

<file path=ppt/tags/tag359.xml><?xml version="1.0" encoding="utf-8"?>
<p:tagLst xmlns:a="http://schemas.openxmlformats.org/drawingml/2006/main" xmlns:r="http://schemas.openxmlformats.org/officeDocument/2006/relationships" xmlns:p="http://schemas.openxmlformats.org/presentationml/2006/main">
  <p:tag name="NAME" val="SingleBoatText"/>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360.xml><?xml version="1.0" encoding="utf-8"?>
<p:tagLst xmlns:a="http://schemas.openxmlformats.org/drawingml/2006/main" xmlns:r="http://schemas.openxmlformats.org/officeDocument/2006/relationships" xmlns:p="http://schemas.openxmlformats.org/presentationml/2006/main">
  <p:tag name="NAME" val="SingleBoatText"/>
</p:tagLst>
</file>

<file path=ppt/tags/tag361.xml><?xml version="1.0" encoding="utf-8"?>
<p:tagLst xmlns:a="http://schemas.openxmlformats.org/drawingml/2006/main" xmlns:r="http://schemas.openxmlformats.org/officeDocument/2006/relationships" xmlns:p="http://schemas.openxmlformats.org/presentationml/2006/main">
  <p:tag name="NAME" val="SingleBoatText"/>
</p:tagLst>
</file>

<file path=ppt/tags/tag362.xml><?xml version="1.0" encoding="utf-8"?>
<p:tagLst xmlns:a="http://schemas.openxmlformats.org/drawingml/2006/main" xmlns:r="http://schemas.openxmlformats.org/officeDocument/2006/relationships" xmlns:p="http://schemas.openxmlformats.org/presentationml/2006/main">
  <p:tag name="NAME" val="SingleBoatText"/>
</p:tagLst>
</file>

<file path=ppt/tags/tag363.xml><?xml version="1.0" encoding="utf-8"?>
<p:tagLst xmlns:a="http://schemas.openxmlformats.org/drawingml/2006/main" xmlns:r="http://schemas.openxmlformats.org/officeDocument/2006/relationships" xmlns:p="http://schemas.openxmlformats.org/presentationml/2006/main">
  <p:tag name="NAME" val="SingleBoatText"/>
</p:tagLst>
</file>

<file path=ppt/tags/tag364.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65.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66.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67.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68.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69.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0.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71.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72.xml><?xml version="1.0" encoding="utf-8"?>
<p:tagLst xmlns:a="http://schemas.openxmlformats.org/drawingml/2006/main" xmlns:r="http://schemas.openxmlformats.org/officeDocument/2006/relationships" xmlns:p="http://schemas.openxmlformats.org/presentationml/2006/main">
  <p:tag name="NAME" val="SingleBoatText"/>
</p:tagLst>
</file>

<file path=ppt/tags/tag373.xml><?xml version="1.0" encoding="utf-8"?>
<p:tagLst xmlns:a="http://schemas.openxmlformats.org/drawingml/2006/main" xmlns:r="http://schemas.openxmlformats.org/officeDocument/2006/relationships" xmlns:p="http://schemas.openxmlformats.org/presentationml/2006/main">
  <p:tag name="NAME" val="SingleBoatText"/>
</p:tagLst>
</file>

<file path=ppt/tags/tag374.xml><?xml version="1.0" encoding="utf-8"?>
<p:tagLst xmlns:a="http://schemas.openxmlformats.org/drawingml/2006/main" xmlns:r="http://schemas.openxmlformats.org/officeDocument/2006/relationships" xmlns:p="http://schemas.openxmlformats.org/presentationml/2006/main">
  <p:tag name="NAME" val="SingleBoatText"/>
</p:tagLst>
</file>

<file path=ppt/tags/tag375.xml><?xml version="1.0" encoding="utf-8"?>
<p:tagLst xmlns:a="http://schemas.openxmlformats.org/drawingml/2006/main" xmlns:r="http://schemas.openxmlformats.org/officeDocument/2006/relationships" xmlns:p="http://schemas.openxmlformats.org/presentationml/2006/main">
  <p:tag name="NAME" val="SingleBoatText"/>
</p:tagLst>
</file>

<file path=ppt/tags/tag376.xml><?xml version="1.0" encoding="utf-8"?>
<p:tagLst xmlns:a="http://schemas.openxmlformats.org/drawingml/2006/main" xmlns:r="http://schemas.openxmlformats.org/officeDocument/2006/relationships" xmlns:p="http://schemas.openxmlformats.org/presentationml/2006/main">
  <p:tag name="NAME" val="SingleBoatText"/>
</p:tagLst>
</file>

<file path=ppt/tags/tag377.xml><?xml version="1.0" encoding="utf-8"?>
<p:tagLst xmlns:a="http://schemas.openxmlformats.org/drawingml/2006/main" xmlns:r="http://schemas.openxmlformats.org/officeDocument/2006/relationships" xmlns:p="http://schemas.openxmlformats.org/presentationml/2006/main">
  <p:tag name="NAME" val="SingleBoatText"/>
</p:tagLst>
</file>

<file path=ppt/tags/tag378.xml><?xml version="1.0" encoding="utf-8"?>
<p:tagLst xmlns:a="http://schemas.openxmlformats.org/drawingml/2006/main" xmlns:r="http://schemas.openxmlformats.org/officeDocument/2006/relationships" xmlns:p="http://schemas.openxmlformats.org/presentationml/2006/main">
  <p:tag name="NAME" val="SingleBoatText"/>
</p:tagLst>
</file>

<file path=ppt/tags/tag379.xml><?xml version="1.0" encoding="utf-8"?>
<p:tagLst xmlns:a="http://schemas.openxmlformats.org/drawingml/2006/main" xmlns:r="http://schemas.openxmlformats.org/officeDocument/2006/relationships" xmlns:p="http://schemas.openxmlformats.org/presentationml/2006/main">
  <p:tag name="NAME" val="SingleBoatText"/>
</p:tagLst>
</file>

<file path=ppt/tags/tag3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0.xml><?xml version="1.0" encoding="utf-8"?>
<p:tagLst xmlns:a="http://schemas.openxmlformats.org/drawingml/2006/main" xmlns:r="http://schemas.openxmlformats.org/officeDocument/2006/relationships" xmlns:p="http://schemas.openxmlformats.org/presentationml/2006/main">
  <p:tag name="NAME" val="SingleBoatText"/>
</p:tagLst>
</file>

<file path=ppt/tags/tag381.xml><?xml version="1.0" encoding="utf-8"?>
<p:tagLst xmlns:a="http://schemas.openxmlformats.org/drawingml/2006/main" xmlns:r="http://schemas.openxmlformats.org/officeDocument/2006/relationships" xmlns:p="http://schemas.openxmlformats.org/presentationml/2006/main">
  <p:tag name="NAME" val="SingleBoatText"/>
</p:tagLst>
</file>

<file path=ppt/tags/tag382.xml><?xml version="1.0" encoding="utf-8"?>
<p:tagLst xmlns:a="http://schemas.openxmlformats.org/drawingml/2006/main" xmlns:r="http://schemas.openxmlformats.org/officeDocument/2006/relationships" xmlns:p="http://schemas.openxmlformats.org/presentationml/2006/main">
  <p:tag name="NAME" val="SingleBoatText"/>
</p:tagLst>
</file>

<file path=ppt/tags/tag383.xml><?xml version="1.0" encoding="utf-8"?>
<p:tagLst xmlns:a="http://schemas.openxmlformats.org/drawingml/2006/main" xmlns:r="http://schemas.openxmlformats.org/officeDocument/2006/relationships" xmlns:p="http://schemas.openxmlformats.org/presentationml/2006/main">
  <p:tag name="NAME" val="SingleBoatText"/>
</p:tagLst>
</file>

<file path=ppt/tags/tag384.xml><?xml version="1.0" encoding="utf-8"?>
<p:tagLst xmlns:a="http://schemas.openxmlformats.org/drawingml/2006/main" xmlns:r="http://schemas.openxmlformats.org/officeDocument/2006/relationships" xmlns:p="http://schemas.openxmlformats.org/presentationml/2006/main">
  <p:tag name="NAME" val="SingleBoatText"/>
</p:tagLst>
</file>

<file path=ppt/tags/tag385.xml><?xml version="1.0" encoding="utf-8"?>
<p:tagLst xmlns:a="http://schemas.openxmlformats.org/drawingml/2006/main" xmlns:r="http://schemas.openxmlformats.org/officeDocument/2006/relationships" xmlns:p="http://schemas.openxmlformats.org/presentationml/2006/main">
  <p:tag name="NAME" val="SingleBoatText"/>
</p:tagLst>
</file>

<file path=ppt/tags/tag386.xml><?xml version="1.0" encoding="utf-8"?>
<p:tagLst xmlns:a="http://schemas.openxmlformats.org/drawingml/2006/main" xmlns:r="http://schemas.openxmlformats.org/officeDocument/2006/relationships" xmlns:p="http://schemas.openxmlformats.org/presentationml/2006/main">
  <p:tag name="SHAPENAME" val="4. Footnote"/>
</p:tagLst>
</file>

<file path=ppt/tags/tag387.xml><?xml version="1.0" encoding="utf-8"?>
<p:tagLst xmlns:a="http://schemas.openxmlformats.org/drawingml/2006/main" xmlns:r="http://schemas.openxmlformats.org/officeDocument/2006/relationships" xmlns:p="http://schemas.openxmlformats.org/presentationml/2006/main">
  <p:tag name="NAME" val="SingleBoatText"/>
</p:tagLst>
</file>

<file path=ppt/tags/tag388.xml><?xml version="1.0" encoding="utf-8"?>
<p:tagLst xmlns:a="http://schemas.openxmlformats.org/drawingml/2006/main" xmlns:r="http://schemas.openxmlformats.org/officeDocument/2006/relationships" xmlns:p="http://schemas.openxmlformats.org/presentationml/2006/main">
  <p:tag name="NAME" val="SingleBoatText"/>
</p:tagLst>
</file>

<file path=ppt/tags/tag389.xml><?xml version="1.0" encoding="utf-8"?>
<p:tagLst xmlns:a="http://schemas.openxmlformats.org/drawingml/2006/main" xmlns:r="http://schemas.openxmlformats.org/officeDocument/2006/relationships" xmlns:p="http://schemas.openxmlformats.org/presentationml/2006/main">
  <p:tag name="NAME" val="SingleBoatText"/>
</p:tagLst>
</file>

<file path=ppt/tags/tag39.xml><?xml version="1.0" encoding="utf-8"?>
<p:tagLst xmlns:a="http://schemas.openxmlformats.org/drawingml/2006/main" xmlns:r="http://schemas.openxmlformats.org/officeDocument/2006/relationships" xmlns:p="http://schemas.openxmlformats.org/presentationml/2006/main">
  <p:tag name="SHAPENAME" val="5. Source"/>
</p:tagLst>
</file>

<file path=ppt/tags/tag390.xml><?xml version="1.0" encoding="utf-8"?>
<p:tagLst xmlns:a="http://schemas.openxmlformats.org/drawingml/2006/main" xmlns:r="http://schemas.openxmlformats.org/officeDocument/2006/relationships" xmlns:p="http://schemas.openxmlformats.org/presentationml/2006/main">
  <p:tag name="NAME" val="SingleBoatText"/>
</p:tagLst>
</file>

<file path=ppt/tags/tag391.xml><?xml version="1.0" encoding="utf-8"?>
<p:tagLst xmlns:a="http://schemas.openxmlformats.org/drawingml/2006/main" xmlns:r="http://schemas.openxmlformats.org/officeDocument/2006/relationships" xmlns:p="http://schemas.openxmlformats.org/presentationml/2006/main">
  <p:tag name="NAME" val="SingleBoatText"/>
</p:tagLst>
</file>

<file path=ppt/tags/tag392.xml><?xml version="1.0" encoding="utf-8"?>
<p:tagLst xmlns:a="http://schemas.openxmlformats.org/drawingml/2006/main" xmlns:r="http://schemas.openxmlformats.org/officeDocument/2006/relationships" xmlns:p="http://schemas.openxmlformats.org/presentationml/2006/main">
  <p:tag name="NAME" val="SingleBoatText"/>
</p:tagLst>
</file>

<file path=ppt/tags/tag393.xml><?xml version="1.0" encoding="utf-8"?>
<p:tagLst xmlns:a="http://schemas.openxmlformats.org/drawingml/2006/main" xmlns:r="http://schemas.openxmlformats.org/officeDocument/2006/relationships" xmlns:p="http://schemas.openxmlformats.org/presentationml/2006/main">
  <p:tag name="NAME" val="SingleBoatText"/>
</p:tagLst>
</file>

<file path=ppt/tags/tag394.xml><?xml version="1.0" encoding="utf-8"?>
<p:tagLst xmlns:a="http://schemas.openxmlformats.org/drawingml/2006/main" xmlns:r="http://schemas.openxmlformats.org/officeDocument/2006/relationships" xmlns:p="http://schemas.openxmlformats.org/presentationml/2006/main">
  <p:tag name="NAME" val="SingleBoatText"/>
</p:tagLst>
</file>

<file path=ppt/tags/tag395.xml><?xml version="1.0" encoding="utf-8"?>
<p:tagLst xmlns:a="http://schemas.openxmlformats.org/drawingml/2006/main" xmlns:r="http://schemas.openxmlformats.org/officeDocument/2006/relationships" xmlns:p="http://schemas.openxmlformats.org/presentationml/2006/main">
  <p:tag name="NAME" val="SingleBoatText"/>
</p:tagLst>
</file>

<file path=ppt/tags/tag396.xml><?xml version="1.0" encoding="utf-8"?>
<p:tagLst xmlns:a="http://schemas.openxmlformats.org/drawingml/2006/main" xmlns:r="http://schemas.openxmlformats.org/officeDocument/2006/relationships" xmlns:p="http://schemas.openxmlformats.org/presentationml/2006/main">
  <p:tag name="NAME" val="SingleBoatText"/>
</p:tagLst>
</file>

<file path=ppt/tags/tag397.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9.xml><?xml version="1.0" encoding="utf-8"?>
<p:tagLst xmlns:a="http://schemas.openxmlformats.org/drawingml/2006/main" xmlns:r="http://schemas.openxmlformats.org/officeDocument/2006/relationships" xmlns:p="http://schemas.openxmlformats.org/presentationml/2006/main">
  <p:tag name="SLIDELOOKUP" val="202512111551453982834"/>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4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4S9_IhZ.rs2qDUOpuxsXow"/>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1aFaRIvYkoSW0XlP7Yjz.A"/>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8fS8.d76l8aCxNkjw9agfg"/>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00_EYiIVgnPLRtPD9iGUJQ"/>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4qz.scd5Dpw8rw.pOf0ajg"/>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cRYXQYmHX76LCSdTtNF.3w"/>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yHK3Rh0A0Cyxkc_Er6sWpw"/>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Pjvpi4ykCU9BCLcZ3c20S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3.xml><?xml version="1.0" encoding="utf-8"?>
<p:tagLst xmlns:a="http://schemas.openxmlformats.org/drawingml/2006/main" xmlns:r="http://schemas.openxmlformats.org/officeDocument/2006/relationships" xmlns:p="http://schemas.openxmlformats.org/presentationml/2006/main">
  <p:tag name="SLIDELOOKUP" val="202512111551453982834"/>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1WbxtBf8QutGUDahF2mp_w"/>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ie1jUimMJTqcB.1BNhC9_A"/>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SgdLu33xHsmYmz5MlCHfw"/>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wtzFqLDudPwI4gRatntTP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1aFaRIvYkoSW0XlP7Yjz.A"/>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xcEKg5udP5qHzsXluqB62Q"/>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nOb3n.4f7MneWEnPV1Ixug"/>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KcCg6LhduXigKQ9BrQhnjQ"/>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G1SmelGGCAqbfeYWWYyW2A"/>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GY_sQq.3jWJ7EmkSSg_ZpQ"/>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uARPIlPdIF_YnEMBkZihyg"/>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RcfpZnkWCQvufrdejXrbgA"/>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uhKybvgOFn7JFk89Txz7aQ"/>
</p:tagLst>
</file>

<file path=ppt/tags/tag4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epH.E88UkgyySXslrt3PWA"/>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Ulw2_VdV0GtGEt9HqtHaKw"/>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LJvHuGTM9hb63.vTnJDpug"/>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vDjKvgRUodiRbc0IUFKzOw"/>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uAIHWkg2bcRdGjEZHad_vA"/>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xRzcxn67s1kfd_qkpz2.iA"/>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bgCvLe_OeN4j3mo8xgg.Ag"/>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L0lyTB7sauK8S17Q2oyJ5g"/>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sKUtrUQNchwhzg4vVXXK5Q"/>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1py42gmWaprRgIPhyJDHTQ"/>
</p:tagLst>
</file>

<file path=ppt/tags/tag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r3p5jDar9cfacNLJBvq.BA"/>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EBSYt90sQtg_6KbYOfmERQ"/>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p3YVtoQ0dpHFjjtz2jfTYQ"/>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1b_x4eWhbGmh01CvSff5Ww"/>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eNldCE74D.THmCss__sNw"/>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YCM8RmvF1bY7Xf7fzs1zbA"/>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rbHG.H6RyS0KiQE9hIZwLw"/>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Z0dJGKQSNoB1kDQY8fQGOA"/>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PnExXTo7rClGGfXK4aLL2A"/>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hE6SB.4UPIZPsXjRUm9LxQ"/>
</p:tagLst>
</file>

<file path=ppt/tags/tag45.xml><?xml version="1.0" encoding="utf-8"?>
<p:tagLst xmlns:a="http://schemas.openxmlformats.org/drawingml/2006/main" xmlns:r="http://schemas.openxmlformats.org/officeDocument/2006/relationships" xmlns:p="http://schemas.openxmlformats.org/presentationml/2006/main">
  <p:tag name="SHAPENAME" val="5. Source"/>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K7v..jmNr5Oi6qGFOXnlGA"/>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7S0tJLhImNyrvrV.61hL4Q"/>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DYxwYdoHW0YaNLq6xw9c9Q"/>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_CCkKgvC9OUAVA2j2NlNOg"/>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rCCSpaFfkZTUOLT0f0388g"/>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Om7ZHXFavt_96._1OP05wg"/>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9ADupPXP_Vu3kYY_EuvDOA"/>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uRpo416RK8hSJ1m1gLDMew"/>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IZ_mIlOQdEZeKebMBtNY1w"/>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XPBVKJpXussB4MG6YiHXWA"/>
</p:tagLst>
</file>

<file path=ppt/tags/tag4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Kn_7XQMlqcMRUbp5hTuB2A"/>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CJQhKl7uWaIfYaEuGcK6gw"/>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S2_8XViHjTE34NUm4Iq9w"/>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p9rkn92M54wDqOcXuhcwyA"/>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i_X6n3wIpzFYlWrVhXoIRg"/>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Ed7Q6cAn9awU.X36k_wbWA"/>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9jkllcsoJFUR2gG.BxYHnw"/>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MfB_1__yeJL2B6liqJj0.Q"/>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ODlwBdxJTd5Pnol2Qua8q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_JUvzam9odstku2I3Nsl2g"/>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2uFt6Z2XHpy7qqYJ9_O2sw"/>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bxdqdIx9XxLi60b_BcJA3A"/>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wp9wquWpPZfTD60DU8moUA"/>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V65fNnlfohmwPbrSoDi9zg"/>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HuD91ZlZU9MloNxmNJfkVg"/>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tYywC32SxDqrPh8ACFIy_A"/>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y491DCHK.nV_IS86Vx7BXg"/>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P7ckVV1JiL7qQ20kGY3V4Q"/>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yVsvlQfswNOtc8nfTvm0A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6ykrzpitoHyZQUHCaRfQ2g"/>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nUwXS_2S6bCyVi8CAJcmIA"/>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BJyeOcj8vThoFzc69cfTMQ"/>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TjJR2NqTF3CxHRlXFxFVEg"/>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5dMgsuaVMoRX6R5O2Yi1aA"/>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VtdRdXwMHP.CG045klb0qA"/>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kXbNYezwm2aZeEYOfLUmZw"/>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JIKLqcT0xiM8ZDJFgAKhhQ"/>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m1GbNl9XP2DQ.rpUKDgHmA"/>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ur4TpDGXyfyJ7snLbe_Vdg"/>
</p:tagLst>
</file>

<file path=ppt/tags/tag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XyTH6YE_6U0X.c834jvHfQ"/>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Fx.YuSqDHBaJguyPBwgDPw"/>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6O950urDc_TUz1uapP2reA"/>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SMIAszSMnh6J3dq2gzROOA"/>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l4rVc.9dWzBg5EU2h7a7bQ"/>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T90J3wCtv7z4pRSym8R52w"/>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hoIWTkkcIkVjyxhLtl5cGQ"/>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tKDjIgYJjOvaUtZ8dXLGHw"/>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tt7mqYsQ7SEr1pPtpIhgYQ"/>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JQiucX2bu5fGLe3fKPKulQ"/>
</p:tagLst>
</file>

<file path=ppt/tags/tag5.xml><?xml version="1.0" encoding="utf-8"?>
<p:tagLst xmlns:a="http://schemas.openxmlformats.org/drawingml/2006/main" xmlns:r="http://schemas.openxmlformats.org/officeDocument/2006/relationships" xmlns:p="http://schemas.openxmlformats.org/presentationml/2006/main">
  <p:tag name="SHAPENAME" val="4. Footnote"/>
</p:tagLst>
</file>

<file path=ppt/tags/tag5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TLSZVA5.Ho7NeATnFM53OA"/>
</p:tagLst>
</file>

<file path=ppt/tags/tag501.xml><?xml version="1.0" encoding="utf-8"?>
<p:tagLst xmlns:a="http://schemas.openxmlformats.org/drawingml/2006/main" xmlns:r="http://schemas.openxmlformats.org/officeDocument/2006/relationships" xmlns:p="http://schemas.openxmlformats.org/presentationml/2006/main">
  <p:tag name="NAME" val="TrackerNumBlue"/>
</p:tagLst>
</file>

<file path=ppt/tags/tag502.xml><?xml version="1.0" encoding="utf-8"?>
<p:tagLst xmlns:a="http://schemas.openxmlformats.org/drawingml/2006/main" xmlns:r="http://schemas.openxmlformats.org/officeDocument/2006/relationships" xmlns:p="http://schemas.openxmlformats.org/presentationml/2006/main">
  <p:tag name="NAME" val="TrackerNumBlue"/>
</p:tagLst>
</file>

<file path=ppt/tags/tag503.xml><?xml version="1.0" encoding="utf-8"?>
<p:tagLst xmlns:a="http://schemas.openxmlformats.org/drawingml/2006/main" xmlns:r="http://schemas.openxmlformats.org/officeDocument/2006/relationships" xmlns:p="http://schemas.openxmlformats.org/presentationml/2006/main">
  <p:tag name="NAME" val="TrackerNumBlue"/>
</p:tagLst>
</file>

<file path=ppt/tags/tag504.xml><?xml version="1.0" encoding="utf-8"?>
<p:tagLst xmlns:a="http://schemas.openxmlformats.org/drawingml/2006/main" xmlns:r="http://schemas.openxmlformats.org/officeDocument/2006/relationships" xmlns:p="http://schemas.openxmlformats.org/presentationml/2006/main">
  <p:tag name="NAME" val="TrackerNumBlue"/>
</p:tagLst>
</file>

<file path=ppt/tags/tag505.xml><?xml version="1.0" encoding="utf-8"?>
<p:tagLst xmlns:a="http://schemas.openxmlformats.org/drawingml/2006/main" xmlns:r="http://schemas.openxmlformats.org/officeDocument/2006/relationships" xmlns:p="http://schemas.openxmlformats.org/presentationml/2006/main">
  <p:tag name="NAME" val="TrackerNumBlue"/>
</p:tagLst>
</file>

<file path=ppt/tags/tag506.xml><?xml version="1.0" encoding="utf-8"?>
<p:tagLst xmlns:a="http://schemas.openxmlformats.org/drawingml/2006/main" xmlns:r="http://schemas.openxmlformats.org/officeDocument/2006/relationships" xmlns:p="http://schemas.openxmlformats.org/presentationml/2006/main">
  <p:tag name="NAME" val="TrackerNumBlue"/>
</p:tagLst>
</file>

<file path=ppt/tags/tag507.xml><?xml version="1.0" encoding="utf-8"?>
<p:tagLst xmlns:a="http://schemas.openxmlformats.org/drawingml/2006/main" xmlns:r="http://schemas.openxmlformats.org/officeDocument/2006/relationships" xmlns:p="http://schemas.openxmlformats.org/presentationml/2006/main">
  <p:tag name="NAME" val="TrackerNumBlue"/>
</p:tagLst>
</file>

<file path=ppt/tags/tag508.xml><?xml version="1.0" encoding="utf-8"?>
<p:tagLst xmlns:a="http://schemas.openxmlformats.org/drawingml/2006/main" xmlns:r="http://schemas.openxmlformats.org/officeDocument/2006/relationships" xmlns:p="http://schemas.openxmlformats.org/presentationml/2006/main">
  <p:tag name="NAME" val="TrackerNumBlue"/>
</p:tagLst>
</file>

<file path=ppt/tags/tag509.xml><?xml version="1.0" encoding="utf-8"?>
<p:tagLst xmlns:a="http://schemas.openxmlformats.org/drawingml/2006/main" xmlns:r="http://schemas.openxmlformats.org/officeDocument/2006/relationships" xmlns:p="http://schemas.openxmlformats.org/presentationml/2006/main">
  <p:tag name="NAME" val="TrackerNumBlue"/>
</p:tagLst>
</file>

<file path=ppt/tags/tag51.xml><?xml version="1.0" encoding="utf-8"?>
<p:tagLst xmlns:a="http://schemas.openxmlformats.org/drawingml/2006/main" xmlns:r="http://schemas.openxmlformats.org/officeDocument/2006/relationships" xmlns:p="http://schemas.openxmlformats.org/presentationml/2006/main">
  <p:tag name="SHAPENAME" val="5. Source"/>
</p:tagLst>
</file>

<file path=ppt/tags/tag510.xml><?xml version="1.0" encoding="utf-8"?>
<p:tagLst xmlns:a="http://schemas.openxmlformats.org/drawingml/2006/main" xmlns:r="http://schemas.openxmlformats.org/officeDocument/2006/relationships" xmlns:p="http://schemas.openxmlformats.org/presentationml/2006/main">
  <p:tag name="NAME" val="TrackerNumBlue"/>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2.xml><?xml version="1.0" encoding="utf-8"?>
<p:tagLst xmlns:a="http://schemas.openxmlformats.org/drawingml/2006/main" xmlns:r="http://schemas.openxmlformats.org/officeDocument/2006/relationships" xmlns:p="http://schemas.openxmlformats.org/presentationml/2006/main">
  <p:tag name="NAME" val="TrackerNumBlue"/>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4.xml><?xml version="1.0" encoding="utf-8"?>
<p:tagLst xmlns:a="http://schemas.openxmlformats.org/drawingml/2006/main" xmlns:r="http://schemas.openxmlformats.org/officeDocument/2006/relationships" xmlns:p="http://schemas.openxmlformats.org/presentationml/2006/main">
  <p:tag name="NAME" val="TrackerNumBlue"/>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6.xml><?xml version="1.0" encoding="utf-8"?>
<p:tagLst xmlns:a="http://schemas.openxmlformats.org/drawingml/2006/main" xmlns:r="http://schemas.openxmlformats.org/officeDocument/2006/relationships" xmlns:p="http://schemas.openxmlformats.org/presentationml/2006/main">
  <p:tag name="NAME" val="TrackerNumBlue"/>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8.xml><?xml version="1.0" encoding="utf-8"?>
<p:tagLst xmlns:a="http://schemas.openxmlformats.org/drawingml/2006/main" xmlns:r="http://schemas.openxmlformats.org/officeDocument/2006/relationships" xmlns:p="http://schemas.openxmlformats.org/presentationml/2006/main">
  <p:tag name="NAME" val="TrackerNumBlue"/>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20.xml><?xml version="1.0" encoding="utf-8"?>
<p:tagLst xmlns:a="http://schemas.openxmlformats.org/drawingml/2006/main" xmlns:r="http://schemas.openxmlformats.org/officeDocument/2006/relationships" xmlns:p="http://schemas.openxmlformats.org/presentationml/2006/main">
  <p:tag name="NAME" val="TrackerNumBlue"/>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2.xml><?xml version="1.0" encoding="utf-8"?>
<p:tagLst xmlns:a="http://schemas.openxmlformats.org/drawingml/2006/main" xmlns:r="http://schemas.openxmlformats.org/officeDocument/2006/relationships" xmlns:p="http://schemas.openxmlformats.org/presentationml/2006/main">
  <p:tag name="NAME" val="TrackerNumBlue"/>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4.xml><?xml version="1.0" encoding="utf-8"?>
<p:tagLst xmlns:a="http://schemas.openxmlformats.org/drawingml/2006/main" xmlns:r="http://schemas.openxmlformats.org/officeDocument/2006/relationships" xmlns:p="http://schemas.openxmlformats.org/presentationml/2006/main">
  <p:tag name="NAME" val="TrackerNumBlue"/>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6.xml><?xml version="1.0" encoding="utf-8"?>
<p:tagLst xmlns:a="http://schemas.openxmlformats.org/drawingml/2006/main" xmlns:r="http://schemas.openxmlformats.org/officeDocument/2006/relationships" xmlns:p="http://schemas.openxmlformats.org/presentationml/2006/main">
  <p:tag name="NAME" val="TrackerNumBlue"/>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8.xml><?xml version="1.0" encoding="utf-8"?>
<p:tagLst xmlns:a="http://schemas.openxmlformats.org/drawingml/2006/main" xmlns:r="http://schemas.openxmlformats.org/officeDocument/2006/relationships" xmlns:p="http://schemas.openxmlformats.org/presentationml/2006/main">
  <p:tag name="NAME" val="TrackerNumBlue"/>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pobujO1tstyvRgKQAqMHSSw"/>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vveF__CrQUTGcWBm.eyjRQ"/>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oGQqzHywfIoU4Za8EulxcQ"/>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EhH3bzs5crV2WQYedhnj3g"/>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yXzqm66T6KQox_sS7LuZ_Q"/>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jDanq5.9mTPjgGrn0tsnoQ"/>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kSh3TwETxRrSbRgLE10_ag"/>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Syp3eIG6zTjvsscMTUhD7A"/>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8OSFXA6y5NswKreO3m6h9w"/>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_CDgqcAHQHMBvVgSnU7XE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TCRr2xtjBygL3Cb2ZbS3bg"/>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nsoraEif1YEexV3uFH3r5g"/>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pNmRfWJwiwMlxeMuYx_hlQ"/>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ebwy.AQDyubInu.dCHcccA"/>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kIS0NI2VFVyH9Nl6PR01g"/>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93KC4IUwPNEUaj9cRj9OtQ"/>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hHiyyfwT_VP5_55WXDiZew"/>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ymTzTKAdrF1f6snhEodtMg"/>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tbfyAIBWBOdXnoxMqKObaQ"/>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wwJwf2H6FKbf9lhzaNdmyQ"/>
</p:tagLst>
</file>

<file path=ppt/tags/tag5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mRAk_VUW7P3As2thGuUroQ"/>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ZGBs97N89GB9xQdbuVec1Q"/>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abiJMuyZ0SDw2ZD8TnMbxw"/>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Swc8hzbtpPCZRh6bT0Eiiw"/>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OdZi8QBmxsTD3pp_.BoRZw"/>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TUeXltfS5ZduA5j9._fBQA"/>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ABxuV5RM5oB4oK9pBpa79A"/>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9hpJebU3szqVVO0auhyUtQ"/>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dB28mnoudGoVCcdS8CaBNw"/>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4Mriywq4x3m_HmIAcuFgFw"/>
</p:tagLst>
</file>

<file path=ppt/tags/tag56.xml><?xml version="1.0" encoding="utf-8"?>
<p:tagLst xmlns:a="http://schemas.openxmlformats.org/drawingml/2006/main" xmlns:r="http://schemas.openxmlformats.org/officeDocument/2006/relationships" xmlns:p="http://schemas.openxmlformats.org/presentationml/2006/main">
  <p:tag name="SHAPENAME" val="3. Subtitle"/>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QGoke5iQJF4Y2lTTOMQRuw"/>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kHyD1WxsUk6ejr6TsFQNjg"/>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PAYQwZwE6gcEsBv1kjQlBw"/>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gArz_xw6JXHxvtMEubPYIw"/>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ltWwLQshtGg2_.MbyLUojA"/>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DkChGBg7Uj11BdsSbXNgcg"/>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FlOIdzIdY.DJ_eWTsZwSkw"/>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NibdSOfLM8.K4Gb0AL7y2g"/>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swlQiqDM9MhLOt86Y9rAkw"/>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hcx.A.fZ7if58GN6xkm_lw"/>
</p:tagLst>
</file>

<file path=ppt/tags/tag5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dXCD4hZQTBetZMvITZVFEA"/>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ib7fUDng6J7Y05K4cL6zlA"/>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YpZGkWaMZQ0uPnHjyPNMoA"/>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4D_NoZtPYF6N5PdC2lhBfg"/>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Tc2RvRTOK9xUvd4t7RD6qw"/>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jnRy4eLBeljEFscGyZVZ0g"/>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Ukr9ndb..N8v7A6HK35T7w"/>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uvKsuBplAs2yUTM4tF4B.g"/>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MP3bpGRC8uFn3MQwGXLCPg"/>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0KQ7Vn2XSGkKHCwQqqCG9g"/>
</p:tagLst>
</file>

<file path=ppt/tags/tag58.xml><?xml version="1.0" encoding="utf-8"?>
<p:tagLst xmlns:a="http://schemas.openxmlformats.org/drawingml/2006/main" xmlns:r="http://schemas.openxmlformats.org/officeDocument/2006/relationships" xmlns:p="http://schemas.openxmlformats.org/presentationml/2006/main">
  <p:tag name="SHAPENAME" val="5. Source"/>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6nbJ_gAPga6JMCiuprosog"/>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f1xWfXbFKJB5ZrHOvQRnNA"/>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FSDIBINd6R93HOf4xsrUPw"/>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OPCFpaQzTXBGKMkVKzuhgQ"/>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weA5SSxLkRkeo3033bYB2Q"/>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BGX3sScn3i72PF7zEeV20w"/>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D7KysC8BgVe0veJuxwls5g"/>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Rgl5w.EnpqzCTyzNJ36R1w"/>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9zYKsHuaXeE8dYQeGWi0pw"/>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1RtvPYsYB7eA2njTZiJDfA"/>
</p:tagLst>
</file>

<file path=ppt/tags/tag5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h_._vXPaDyb1Y5wHsba8hQ"/>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TBRrdMiE4T.K3lko87075A"/>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BXZwAcYVQZ1OKdXvr7orFg"/>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OMQ5MUWDbf9wlZizXTMv1w"/>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fuWlvtae5IhnZj__DOmGGg"/>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rrjVVS3p6svKaBWPYDPGgA"/>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TjT.52NWKJ2W2w1LE292EQ"/>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honGO74tQFEh2WvQ6vFzmA"/>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wxX4r7LLYt4__DWk1qma5A"/>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kBsa.4mIJaP8rB45ifwI2w"/>
</p:tagLst>
</file>

<file path=ppt/tags/tag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Ak8US7obe6_BOvm7qG6KZw"/>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EjIg1WJrbCoDsuL4cJKQVw"/>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Cgg_VHnVKyUTUyLSUoySfA"/>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EAZJwKS0I7gMN9AdzXcVnQ"/>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ZkfrpE_Dw.IqZkJG.Xr9zg"/>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Mflmvw2CTE.AuwTdWGv1fQ"/>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DfV.TC0Wbv5eu6Kutc0Mgg"/>
</p:tagLst>
</file>

<file path=ppt/tags/tag607.xml><?xml version="1.0" encoding="utf-8"?>
<p:tagLst xmlns:a="http://schemas.openxmlformats.org/drawingml/2006/main" xmlns:r="http://schemas.openxmlformats.org/officeDocument/2006/relationships" xmlns:p="http://schemas.openxmlformats.org/presentationml/2006/main">
  <p:tag name="NAME" val="LineBasicVerticalDefault"/>
  <p:tag name="THINKCELLSHAPEDONOTDELETE" val="pCm49pnt3IcAAJgOe3nRS8Q"/>
</p:tagLst>
</file>

<file path=ppt/tags/tag608.xml><?xml version="1.0" encoding="utf-8"?>
<p:tagLst xmlns:a="http://schemas.openxmlformats.org/drawingml/2006/main" xmlns:r="http://schemas.openxmlformats.org/officeDocument/2006/relationships" xmlns:p="http://schemas.openxmlformats.org/presentationml/2006/main">
  <p:tag name="NAME" val="LineBasicVerticalDefault"/>
  <p:tag name="THINKCELLSHAPEDONOTDELETE" val="pVkV0HoSpP.X9LSj9LlJQQA"/>
</p:tagLst>
</file>

<file path=ppt/tags/tag609.xml><?xml version="1.0" encoding="utf-8"?>
<p:tagLst xmlns:a="http://schemas.openxmlformats.org/drawingml/2006/main" xmlns:r="http://schemas.openxmlformats.org/officeDocument/2006/relationships" xmlns:p="http://schemas.openxmlformats.org/presentationml/2006/main">
  <p:tag name="NAME" val="LineBasicVerticalDefault"/>
  <p:tag name="THINKCELLSHAPEDONOTDELETE" val="pCm49pnt3IcAAJgOe3nRS8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610.xml><?xml version="1.0" encoding="utf-8"?>
<p:tagLst xmlns:a="http://schemas.openxmlformats.org/drawingml/2006/main" xmlns:r="http://schemas.openxmlformats.org/officeDocument/2006/relationships" xmlns:p="http://schemas.openxmlformats.org/presentationml/2006/main">
  <p:tag name="NAME" val="LineBasicVerticalDefault"/>
  <p:tag name="THINKCELLSHAPEDONOTDELETE" val="pVkV0HoSpP.X9LSj9LlJQQA"/>
</p:tagLst>
</file>

<file path=ppt/tags/tag611.xml><?xml version="1.0" encoding="utf-8"?>
<p:tagLst xmlns:a="http://schemas.openxmlformats.org/drawingml/2006/main" xmlns:r="http://schemas.openxmlformats.org/officeDocument/2006/relationships" xmlns:p="http://schemas.openxmlformats.org/presentationml/2006/main">
  <p:tag name="SLIDELOOKUP" val="202512111551453982834"/>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1WbxtBf8QutGUDahF2mp_w"/>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ie1jUimMJTqcB.1BNhC9_A"/>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SgdLu33xHsmYmz5MlCHfw"/>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Xure.xcgqzbnCMKqIPkcxA"/>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1aFaRIvYkoSW0XlP7Yjz.A"/>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wU31qnVuT.8vHGOC69as2w"/>
</p:tagLst>
</file>

<file path=ppt/tags/tag6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Tjk4ruGW4qT.AANURiWgBg"/>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qr56vZ5cgFGrINGIgeC40A"/>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4.xml><?xml version="1.0" encoding="utf-8"?>
<p:tagLst xmlns:a="http://schemas.openxmlformats.org/drawingml/2006/main" xmlns:r="http://schemas.openxmlformats.org/officeDocument/2006/relationships" xmlns:p="http://schemas.openxmlformats.org/presentationml/2006/main">
  <p:tag name="1LEVEL" val="6"/>
  <p:tag name="2LEVEL" val="3"/>
  <p:tag name="3LEVEL" val="1.5"/>
  <p:tag name="4LEVEL" val="0.75"/>
  <p:tag name="5LEVEL" val="0.38"/>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7.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9.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6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30.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2.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4.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6.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8.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639.xml><?xml version="1.0" encoding="utf-8"?>
<p:tagLst xmlns:a="http://schemas.openxmlformats.org/drawingml/2006/main" xmlns:r="http://schemas.openxmlformats.org/officeDocument/2006/relationships" xmlns:p="http://schemas.openxmlformats.org/presentationml/2006/main">
  <p:tag name="SLIDELOOKUP" val="202512111551453982834"/>
</p:tagLst>
</file>

<file path=ppt/tags/tag6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Lb2d8QauyACm1q2cyg0vIA"/>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PJuIKGuaL6by7zJrgCPpcA"/>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7.Hc3qX_Asj5E_k1Qmm.Vg"/>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1BPVNFuIrE2ydjoucz8w8A"/>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uMpB0665rZw11lkEtElFrA"/>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1aFaRIvYkoSW0XlP7Yjz.A"/>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a01aZHO00a4.S9IcN8Hr5w"/>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PnG0F4k9Joqu_QAiJJ4D7Q"/>
</p:tagLst>
</file>

<file path=ppt/tags/tag65.xml><?xml version="1.0" encoding="utf-8"?>
<p:tagLst xmlns:a="http://schemas.openxmlformats.org/drawingml/2006/main" xmlns:r="http://schemas.openxmlformats.org/officeDocument/2006/relationships" xmlns:p="http://schemas.openxmlformats.org/presentationml/2006/main">
  <p:tag name="SHAPENAME" val="3. Subtitle"/>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1.xml><?xml version="1.0" encoding="utf-8"?>
<p:tagLst xmlns:a="http://schemas.openxmlformats.org/drawingml/2006/main" xmlns:r="http://schemas.openxmlformats.org/officeDocument/2006/relationships" xmlns:p="http://schemas.openxmlformats.org/presentationml/2006/main">
  <p:tag name="SLIDELOOKUP" val="202512111551453982834"/>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fMWpriSeFtIw..k6WT1ihQ"/>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L_lIymrLzeHKBZR_h45.Zg"/>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oMJaiFZvbPKoiqisyjqzCQ"/>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QfQfULvyym9Hb.tdjucgmQ"/>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oqBBJ0CuS_GE0r_Bf4DgoA"/>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Rwwz3Hee0S3OD.OtClE_uQ"/>
</p:tagLst>
</file>

<file path=ppt/tags/tag66.xml><?xml version="1.0" encoding="utf-8"?>
<p:tagLst xmlns:a="http://schemas.openxmlformats.org/drawingml/2006/main" xmlns:r="http://schemas.openxmlformats.org/officeDocument/2006/relationships" xmlns:p="http://schemas.openxmlformats.org/presentationml/2006/main">
  <p:tag name="SHAPENAME" val="5. Source"/>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1aFaRIvYkoSW0XlP7Yjz.A"/>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cnsGKtTTRsZLKSMF41LGZA"/>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5.xml><?xml version="1.0" encoding="utf-8"?>
<p:tagLst xmlns:a="http://schemas.openxmlformats.org/drawingml/2006/main" xmlns:r="http://schemas.openxmlformats.org/officeDocument/2006/relationships" xmlns:p="http://schemas.openxmlformats.org/presentationml/2006/main">
  <p:tag name="SLIDELOOKUP" val="202512111551453982834"/>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rKt15ANmdtnyEoNqLzQxwA"/>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DbWosntSedVTCJ36uw51gw"/>
</p:tagLst>
</file>

<file path=ppt/tags/tag6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t3GL8QmL1yJ.o3USORWxtw"/>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I53BYicVzgmQT442dQtCuw"/>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rRmufQfGJyELJVG0_6OYDg"/>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piu4pVze.NpPom0LnR37OA"/>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3XUoRgwPrGW.dNhdmknERA"/>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1aFaRIvYkoSW0XlP7Yjz.A"/>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yLroWRs4abmJeMK5wtJLnw"/>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79.xml><?xml version="1.0" encoding="utf-8"?>
<p:tagLst xmlns:a="http://schemas.openxmlformats.org/drawingml/2006/main" xmlns:r="http://schemas.openxmlformats.org/officeDocument/2006/relationships" xmlns:p="http://schemas.openxmlformats.org/presentationml/2006/main">
  <p:tag name="NAME" val="LineBasicStron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0.xml><?xml version="1.0" encoding="utf-8"?>
<p:tagLst xmlns:a="http://schemas.openxmlformats.org/drawingml/2006/main" xmlns:r="http://schemas.openxmlformats.org/officeDocument/2006/relationships" xmlns:p="http://schemas.openxmlformats.org/presentationml/2006/main">
  <p:tag name="NAME" val="LineBasicStrong"/>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XBpFEzoZl4FGJglES4gCYw"/>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tobpaeaHfpFucKaUe5QKLQ"/>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bKyKYPExO2eP0vaUX8GL5A"/>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A.QquLqpnXw9M.USb5crzQ"/>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YO71hjMrvI6EcYdHmLqGsw"/>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JNma6jjwqYWnxdEs5kFg0w"/>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S8SQpZLrdBEXxSLCLitwFw"/>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3vorbqaQJVUX1788.vdpTQ"/>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4ccsSt877O4MCUe22XcEs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51hULsueLCMaFAc.qiKv0A"/>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rX_2LUcxHFYABGlqdwxCPw"/>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xxSsVgp.rBNwlp_9oKN8zw"/>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i3GHT7thLpbP8sgDjjswkw"/>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QMH8ha48dyW2nHCwMs80GA"/>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cA8oF3Y7iZPTLEppLIVGfA"/>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5.jmGDC1IMYd7mJkB3fQ6Q"/>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7Aq1Lmv.MqNNyuMfTVm1YA"/>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75jzge7AZhjE.Qu4Yo_KfA"/>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YUcK7gArObhU8h.R9k0dlQ"/>
</p:tagLst>
</file>

<file path=ppt/tags/tag7.xml><?xml version="1.0" encoding="utf-8"?>
<p:tagLst xmlns:a="http://schemas.openxmlformats.org/drawingml/2006/main" xmlns:r="http://schemas.openxmlformats.org/officeDocument/2006/relationships" xmlns:p="http://schemas.openxmlformats.org/presentationml/2006/main">
  <p:tag name="NAME" val="ACET"/>
</p:tagLst>
</file>

<file path=ppt/tags/tag7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1sgugkKRloyHAQqhASf.VQ"/>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AmGSQfP20AOIq24XLlDVNw"/>
</p:tagLst>
</file>

<file path=ppt/tags/tag702.xml><?xml version="1.0" encoding="utf-8"?>
<p:tagLst xmlns:a="http://schemas.openxmlformats.org/drawingml/2006/main" xmlns:r="http://schemas.openxmlformats.org/officeDocument/2006/relationships" xmlns:p="http://schemas.openxmlformats.org/presentationml/2006/main">
  <p:tag name="SHAPENAME" val="4. Footnote"/>
</p:tagLst>
</file>

<file path=ppt/tags/tag703.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06.xml><?xml version="1.0" encoding="utf-8"?>
<p:tagLst xmlns:a="http://schemas.openxmlformats.org/drawingml/2006/main" xmlns:r="http://schemas.openxmlformats.org/officeDocument/2006/relationships" xmlns:p="http://schemas.openxmlformats.org/presentationml/2006/main">
  <p:tag name="NAME" val="LineBasicStrong"/>
</p:tagLst>
</file>

<file path=ppt/tags/tag707.xml><?xml version="1.0" encoding="utf-8"?>
<p:tagLst xmlns:a="http://schemas.openxmlformats.org/drawingml/2006/main" xmlns:r="http://schemas.openxmlformats.org/officeDocument/2006/relationships" xmlns:p="http://schemas.openxmlformats.org/presentationml/2006/main">
  <p:tag name="NAME" val="LineBasicStrong"/>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XBpFEzoZl4FGJglES4gCYw"/>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U4kmSHo_Td07euu4pJlqVQ"/>
</p:tagLst>
</file>

<file path=ppt/tags/tag7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bKyKYPExO2eP0vaUX8GL5A"/>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A.QquLqpnXw9M.USb5crzQ"/>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YO71hjMrvI6EcYdHmLqGsw"/>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JNma6jjwqYWnxdEs5kFg0w"/>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S8SQpZLrdBEXxSLCLitwFw"/>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4ccsSt877O4MCUe22XcEsw"/>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i3GHT7thLpbP8sgDjjswkw"/>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QMH8ha48dyW2nHCwMs80GA"/>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5.jmGDC1IMYd7mJkB3fQ6Q"/>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7Aq1Lmv.MqNNyuMfTVm1YA"/>
</p:tagLst>
</file>

<file path=ppt/tags/tag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75jzge7AZhjE.Qu4Yo_KfA"/>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YUcK7gArObhU8h.R9k0dlQ"/>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1sgugkKRloyHAQqhASf.VQ"/>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AmGSQfP20AOIq24XLlDVNw"/>
</p:tagLst>
</file>

<file path=ppt/tags/tag724.xml><?xml version="1.0" encoding="utf-8"?>
<p:tagLst xmlns:a="http://schemas.openxmlformats.org/drawingml/2006/main" xmlns:r="http://schemas.openxmlformats.org/officeDocument/2006/relationships" xmlns:p="http://schemas.openxmlformats.org/presentationml/2006/main">
  <p:tag name="SHAPENAME" val="4. Footnote"/>
</p:tagLst>
</file>

<file path=ppt/tags/tag725.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nJWGMR9J9ALRbqBo1PJrvg"/>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DwAJVx1snT.e818X8qPQTQ"/>
</p:tagLst>
</file>

<file path=ppt/tags/tag73.xml><?xml version="1.0" encoding="utf-8"?>
<p:tagLst xmlns:a="http://schemas.openxmlformats.org/drawingml/2006/main" xmlns:r="http://schemas.openxmlformats.org/officeDocument/2006/relationships" xmlns:p="http://schemas.openxmlformats.org/presentationml/2006/main">
  <p:tag name="SHAPENAME" val="3. Subtitle"/>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4DC26XvcF9PREIa0ftpFQQ"/>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IpUnN4UZ.RiGgXlzWvlDSA"/>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beTl4pabIXYuR6aKC_d0nA"/>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od663Svz0dmAWqeojEte5A"/>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r.YUYXIjfh9MpyWObI34iQ"/>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vMAaqiHlY3Stf4pcsQ38Rg"/>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ubSA72.fR4d0HIAJHGrepA"/>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59jewlhOpRSGHZQsK49XSw"/>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dvCc5KudIES.uP3Iplfivw"/>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ci5UTMOKDTQCaHT0XBY8.A"/>
</p:tagLst>
</file>

<file path=ppt/tags/tag74.xml><?xml version="1.0" encoding="utf-8"?>
<p:tagLst xmlns:a="http://schemas.openxmlformats.org/drawingml/2006/main" xmlns:r="http://schemas.openxmlformats.org/officeDocument/2006/relationships" xmlns:p="http://schemas.openxmlformats.org/presentationml/2006/main">
  <p:tag name="SHAPENAME" val="5. Source"/>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pS7KJw8SwYIf8pPmqf29UQ"/>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xE0yhkZWEPt1uR18dBT0qQ"/>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8YkT9edQRFcwgKxIebZuOA"/>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ZiDDSCgCL0w.K5RRod7JKw"/>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b12s3KGvM0ESg11AuQ5zsA"/>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yoyU18s4X_MgKu7CnnrzjQ"/>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01CR4o_vhfEBCQwfYZMbYQ"/>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5LN0TSJsGkQwdN5ev_4Taw"/>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Mfx_215qWv8I33GqS4jIwQ"/>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70hnc4dzMjvgHeL4VIsz1Q"/>
</p:tagLst>
</file>

<file path=ppt/tags/tag7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3tGCTwEyoWas947NOMqHSQ"/>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8k0MZKw6NV4aUksYAUw7mg"/>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ZNFmV9AY33AnRrHnp38ETA"/>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kJDnQGIf.pr_04CJRDPsZw"/>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LYqfGCW.vag2Ce8aC8nbVQ"/>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U1Xl_AYl7UyeTh0qrOg71Q"/>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aRHCmE42YH2wxYa1X_ABZg"/>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P2cFeyFFZgLxlfxKCGH1eQ"/>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hkJcB26zRzZ3oCsi34RUVg"/>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qqGjHffFQQe471IHxSuDm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bI6onqq0Mlh2Yf6Ws0qhgQ"/>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s6.2S5MP5OSXeMlE.jj2kw"/>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96Q8fkzzAToL90fwTIg2Fw"/>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r9iizR8DwLkcf4i_NnHEOA"/>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oZZruOOWAy0Y5oVxr3y3Ag"/>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0srjUO3CCMlBjRFNEnUFig"/>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utEBf6Tki_no3DrnsM5b0A"/>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uDok4dgg6wxDp.3dDjthHA"/>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pgQdXmGlrHn1ztIucROrRQ"/>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0Ng501gQrhuy2v0ySDaDF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A7lyQ9W3S1UnW3vHAmD66Q"/>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F.OxsMbKZefPEEOfNUllkA"/>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e7.1NrTKAVGoMf2WeGljJw"/>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_4R2b04NLC0nOl0UKS_Ukg"/>
</p:tagLst>
</file>

<file path=ppt/tags/tag774.xml><?xml version="1.0" encoding="utf-8"?>
<p:tagLst xmlns:a="http://schemas.openxmlformats.org/drawingml/2006/main" xmlns:r="http://schemas.openxmlformats.org/officeDocument/2006/relationships" xmlns:p="http://schemas.openxmlformats.org/presentationml/2006/main">
  <p:tag name="SHAPENAME" val="4. Footnote"/>
</p:tagLst>
</file>

<file path=ppt/tags/tag775.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776.xml><?xml version="1.0" encoding="utf-8"?>
<p:tagLst xmlns:a="http://schemas.openxmlformats.org/drawingml/2006/main" xmlns:r="http://schemas.openxmlformats.org/officeDocument/2006/relationships" xmlns:p="http://schemas.openxmlformats.org/presentationml/2006/main">
  <p:tag name="NAME" val="LineBasicStrong"/>
</p:tagLst>
</file>

<file path=ppt/tags/tag777.xml><?xml version="1.0" encoding="utf-8"?>
<p:tagLst xmlns:a="http://schemas.openxmlformats.org/drawingml/2006/main" xmlns:r="http://schemas.openxmlformats.org/officeDocument/2006/relationships" xmlns:p="http://schemas.openxmlformats.org/presentationml/2006/main">
  <p:tag name="NAME" val="LineBasicStrong"/>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80.xml><?xml version="1.0" encoding="utf-8"?>
<p:tagLst xmlns:a="http://schemas.openxmlformats.org/drawingml/2006/main" xmlns:r="http://schemas.openxmlformats.org/officeDocument/2006/relationships" xmlns:p="http://schemas.openxmlformats.org/presentationml/2006/main">
  <p:tag name="NAME" val="LineBasicStrong"/>
</p:tagLst>
</file>

<file path=ppt/tags/tag781.xml><?xml version="1.0" encoding="utf-8"?>
<p:tagLst xmlns:a="http://schemas.openxmlformats.org/drawingml/2006/main" xmlns:r="http://schemas.openxmlformats.org/officeDocument/2006/relationships" xmlns:p="http://schemas.openxmlformats.org/presentationml/2006/main">
  <p:tag name="NAME" val="LineBasicStrong"/>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XBpFEzoZl4FGJglES4gCYw"/>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tobpaeaHfpFucKaUe5QKLQ"/>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bKyKYPExO2eP0vaUX8GL5A"/>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YO71hjMrvI6EcYdHmLqGsw"/>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JNma6jjwqYWnxdEs5kFg0w"/>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S8SQpZLrdBEXxSLCLitwFw"/>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3vorbqaQJVUX1788.vdpTQ"/>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4ccsSt877O4MCUe22XcEsw"/>
</p:tagLst>
</file>

<file path=ppt/tags/tag7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51hULsueLCMaFAc.qiKv0A"/>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rX_2LUcxHFYABGlqdwxCPw"/>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lawHOe8tEfYWjZziiT5h9A"/>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xxSsVgp.rBNwlp_9oKN8zw"/>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i3GHT7thLpbP8sgDjjswkw"/>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QMH8ha48dyW2nHCwMs80GA"/>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cA8oF3Y7iZPTLEppLIVGfA"/>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5.jmGDC1IMYd7mJkB3fQ6Q"/>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7Aq1Lmv.MqNNyuMfTVm1YA"/>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75jzge7AZhjE.Qu4Yo_KfA"/>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YUcK7gArObhU8h.R9k0dlQ"/>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1sgugkKRloyHAQqhASf.VQ"/>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AmGSQfP20AOIq24XLlDVNw"/>
</p:tagLst>
</file>

<file path=ppt/tags/tag803.xml><?xml version="1.0" encoding="utf-8"?>
<p:tagLst xmlns:a="http://schemas.openxmlformats.org/drawingml/2006/main" xmlns:r="http://schemas.openxmlformats.org/officeDocument/2006/relationships" xmlns:p="http://schemas.openxmlformats.org/presentationml/2006/main">
  <p:tag name="SHAPENAME" val="4. Footnote"/>
</p:tagLst>
</file>

<file path=ppt/tags/tag804.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07.xml><?xml version="1.0" encoding="utf-8"?>
<p:tagLst xmlns:a="http://schemas.openxmlformats.org/drawingml/2006/main" xmlns:r="http://schemas.openxmlformats.org/officeDocument/2006/relationships" xmlns:p="http://schemas.openxmlformats.org/presentationml/2006/main">
  <p:tag name="NAME" val="LineBasicStrong"/>
</p:tagLst>
</file>

<file path=ppt/tags/tag808.xml><?xml version="1.0" encoding="utf-8"?>
<p:tagLst xmlns:a="http://schemas.openxmlformats.org/drawingml/2006/main" xmlns:r="http://schemas.openxmlformats.org/officeDocument/2006/relationships" xmlns:p="http://schemas.openxmlformats.org/presentationml/2006/main">
  <p:tag name="NAME" val="LineBasicStrong"/>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XBpFEzoZl4FGJglES4gCYw"/>
</p:tagLst>
</file>

<file path=ppt/tags/tag81.xml><?xml version="1.0" encoding="utf-8"?>
<p:tagLst xmlns:a="http://schemas.openxmlformats.org/drawingml/2006/main" xmlns:r="http://schemas.openxmlformats.org/officeDocument/2006/relationships" xmlns:p="http://schemas.openxmlformats.org/presentationml/2006/main">
  <p:tag name="SHAPENAME" val="3. Subtitle"/>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bKyKYPExO2eP0vaUX8GL5A"/>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d.tik.IxyPKuBT0Qi1tEyQ"/>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YO71hjMrvI6EcYdHmLqGsw"/>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JNma6jjwqYWnxdEs5kFg0w"/>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S8SQpZLrdBEXxSLCLitwFw"/>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3vorbqaQJVUX1788.vdpTQ"/>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4ccsSt877O4MCUe22XcEsw"/>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51hULsueLCMaFAc.qiKv0A"/>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rX_2LUcxHFYABGlqdwxCPw"/>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xxSsVgp.rBNwlp_9oKN8zw"/>
</p:tagLst>
</file>

<file path=ppt/tags/tag82.xml><?xml version="1.0" encoding="utf-8"?>
<p:tagLst xmlns:a="http://schemas.openxmlformats.org/drawingml/2006/main" xmlns:r="http://schemas.openxmlformats.org/officeDocument/2006/relationships" xmlns:p="http://schemas.openxmlformats.org/presentationml/2006/main">
  <p:tag name="SHAPENAME" val="5. Source"/>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i3GHT7thLpbP8sgDjjswkw"/>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QMH8ha48dyW2nHCwMs80GA"/>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cA8oF3Y7iZPTLEppLIVGfA"/>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5.jmGDC1IMYd7mJkB3fQ6Q"/>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7Aq1Lmv.MqNNyuMfTVm1YA"/>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75jzge7AZhjE.Qu4Yo_KfA"/>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YUcK7gArObhU8h.R9k0dlQ"/>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1sgugkKRloyHAQqhASf.VQ"/>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AmGSQfP20AOIq24XLlDVNw"/>
</p:tagLst>
</file>

<file path=ppt/tags/tag829.xml><?xml version="1.0" encoding="utf-8"?>
<p:tagLst xmlns:a="http://schemas.openxmlformats.org/drawingml/2006/main" xmlns:r="http://schemas.openxmlformats.org/officeDocument/2006/relationships" xmlns:p="http://schemas.openxmlformats.org/presentationml/2006/main">
  <p:tag name="SHAPENAME" val="4. Footnote"/>
</p:tagLst>
</file>

<file path=ppt/tags/tag8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30.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33.xml><?xml version="1.0" encoding="utf-8"?>
<p:tagLst xmlns:a="http://schemas.openxmlformats.org/drawingml/2006/main" xmlns:r="http://schemas.openxmlformats.org/officeDocument/2006/relationships" xmlns:p="http://schemas.openxmlformats.org/presentationml/2006/main">
  <p:tag name="NAME" val="LineBasicStrong"/>
</p:tagLst>
</file>

<file path=ppt/tags/tag834.xml><?xml version="1.0" encoding="utf-8"?>
<p:tagLst xmlns:a="http://schemas.openxmlformats.org/drawingml/2006/main" xmlns:r="http://schemas.openxmlformats.org/officeDocument/2006/relationships" xmlns:p="http://schemas.openxmlformats.org/presentationml/2006/main">
  <p:tag name="NAME" val="LineBasicStrong"/>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XBpFEzoZl4FGJglES4gCYw"/>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YTf39JDpFPAj6UFRnE_cUA"/>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bKyKYPExO2eP0vaUX8GL5A"/>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d.tik.IxyPKuBT0Qi1tEyQ"/>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YO71hjMrvI6EcYdHmLqGs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JNma6jjwqYWnxdEs5kFg0w"/>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S8SQpZLrdBEXxSLCLitwFw"/>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3vorbqaQJVUX1788.vdpTQ"/>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4ccsSt877O4MCUe22XcEsw"/>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51hULsueLCMaFAc.qiKv0A"/>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rX_2LUcxHFYABGlqdwxCPw"/>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xxSsVgp.rBNwlp_9oKN8zw"/>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i3GHT7thLpbP8sgDjjswkw"/>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QMH8ha48dyW2nHCwMs80GA"/>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cA8oF3Y7iZPTLEppLIVGf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5.jmGDC1IMYd7mJkB3fQ6Q"/>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7Aq1Lmv.MqNNyuMfTVm1YA"/>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75jzge7AZhjE.Qu4Yo_KfA"/>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YUcK7gArObhU8h.R9k0dlQ"/>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1sgugkKRloyHAQqhASf.VQ"/>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AmGSQfP20AOIq24XLlDVNw"/>
</p:tagLst>
</file>

<file path=ppt/tags/tag856.xml><?xml version="1.0" encoding="utf-8"?>
<p:tagLst xmlns:a="http://schemas.openxmlformats.org/drawingml/2006/main" xmlns:r="http://schemas.openxmlformats.org/officeDocument/2006/relationships" xmlns:p="http://schemas.openxmlformats.org/presentationml/2006/main">
  <p:tag name="SHAPENAME" val="4. Footnote"/>
</p:tagLst>
</file>

<file path=ppt/tags/tag857.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60.xml><?xml version="1.0" encoding="utf-8"?>
<p:tagLst xmlns:a="http://schemas.openxmlformats.org/drawingml/2006/main" xmlns:r="http://schemas.openxmlformats.org/officeDocument/2006/relationships" xmlns:p="http://schemas.openxmlformats.org/presentationml/2006/main">
  <p:tag name="NAME" val="LineBasicStrong"/>
</p:tagLst>
</file>

<file path=ppt/tags/tag861.xml><?xml version="1.0" encoding="utf-8"?>
<p:tagLst xmlns:a="http://schemas.openxmlformats.org/drawingml/2006/main" xmlns:r="http://schemas.openxmlformats.org/officeDocument/2006/relationships" xmlns:p="http://schemas.openxmlformats.org/presentationml/2006/main">
  <p:tag name="NAME" val="LineBasicStrong"/>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XBpFEzoZl4FGJglES4gCYw"/>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tobpaeaHfpFucKaUe5QKLQ"/>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bKyKYPExO2eP0vaUX8GL5A"/>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aeK4IMPHuHKKJTWqo40ZAw"/>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YO71hjMrvI6EcYdHmLqGsw"/>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JNma6jjwqYWnxdEs5kFg0w"/>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S8SQpZLrdBEXxSLCLitwFw"/>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4ccsSt877O4MCUe22XcEsw"/>
</p:tagLst>
</file>

<file path=ppt/tags/tag8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i3GHT7thLpbP8sgDjjswkw"/>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tQMH8ha48dyW2nHCwMs80GA"/>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5.jmGDC1IMYd7mJkB3fQ6Q"/>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7Aq1Lmv.MqNNyuMfTVm1YA"/>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t75jzge7AZhjE.Qu4Yo_KfA"/>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tYUcK7gArObhU8h.R9k0dlQ"/>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1sgugkKRloyHAQqhASf.VQ"/>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AmGSQfP20AOIq24XLlDVNw"/>
</p:tagLst>
</file>

<file path=ppt/tags/tag878.xml><?xml version="1.0" encoding="utf-8"?>
<p:tagLst xmlns:a="http://schemas.openxmlformats.org/drawingml/2006/main" xmlns:r="http://schemas.openxmlformats.org/officeDocument/2006/relationships" xmlns:p="http://schemas.openxmlformats.org/presentationml/2006/main">
  <p:tag name="SHAPENAME" val="4. Footnote"/>
</p:tagLst>
</file>

<file path=ppt/tags/tag879.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8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LG10g7w_JGM87jzxrNQ45w"/>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ulqG7tKBIw6FQACmgV6qjA"/>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ZPO0MKTl.94_RzJNfxdLYw"/>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wEa4to_yvVBwBNSSI0HFpQ"/>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tVz95pzMclOaehZCmgZHhoQ"/>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DEQiY9ziRl5XoX62Jt3tnA"/>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Khv0vhHerklhbqRM_wKh2g"/>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tHnpu2_UY61ckRRBR8QpjTg"/>
</p:tagLst>
</file>

<file path=ppt/tags/tag89.xml><?xml version="1.0" encoding="utf-8"?>
<p:tagLst xmlns:a="http://schemas.openxmlformats.org/drawingml/2006/main" xmlns:r="http://schemas.openxmlformats.org/officeDocument/2006/relationships" xmlns:p="http://schemas.openxmlformats.org/presentationml/2006/main">
  <p:tag name="SHAPENAME" val="3. Subtitle"/>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bTYZUcvYQLjE5PHfocl4iw"/>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t3.g7RvfF9M___rhFlv0YvA"/>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twQTtj_L7G6LCJMEKXFT16w"/>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th3ki__shMokEd0l2WZNy4A"/>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tdKRY5mze2W9IGWk_i6W1TA"/>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tZYYCFX0KtozdXSVVl6Sesw"/>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tzoBe3n4g_ZxS0Un5HdjaNg"/>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tu.yPfDGY8uNGfHSP9dmYsQ"/>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tXirVu2aRHX8OYuYFYwSjUg"/>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tMmeV9JU.dcQauzOzEl0gkw"/>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5. Source"/>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tfb3Ks0_HncWManJBNxlONA"/>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tLo8Lo4XqkJsO0zwYUzwUig"/>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tD5QQ8PKskcrQ74R92fWPSw"/>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t3g4auDZJsRIGAv7tRZvBQw"/>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tyIgrULd8.cIL61e2E1jZ4g"/>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tyOSttJOQ6.UB.3qNHRfHqA"/>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tQSpARaCyTLVFjMELgXffPg"/>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tBbOy9oqxtvDFwzgsYGdmDg"/>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tToXG.5HtWCdJ8by.2L_fJQ"/>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tFHSDmIKbh.lLND_kDShIjg"/>
</p:tagLst>
</file>

<file path=ppt/tags/tag9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10.xml><?xml version="1.0" encoding="utf-8"?>
<p:tagLst xmlns:a="http://schemas.openxmlformats.org/drawingml/2006/main" xmlns:r="http://schemas.openxmlformats.org/officeDocument/2006/relationships" xmlns:p="http://schemas.openxmlformats.org/presentationml/2006/main">
  <p:tag name="SHAPENAME" val="4. Footnote"/>
</p:tagLst>
</file>

<file path=ppt/tags/tag911.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912.xml><?xml version="1.0" encoding="utf-8"?>
<p:tagLst xmlns:a="http://schemas.openxmlformats.org/drawingml/2006/main" xmlns:r="http://schemas.openxmlformats.org/officeDocument/2006/relationships" xmlns:p="http://schemas.openxmlformats.org/presentationml/2006/main">
  <p:tag name="NAME" val="LineBasicStrong"/>
</p:tagLst>
</file>

<file path=ppt/tags/tag913.xml><?xml version="1.0" encoding="utf-8"?>
<p:tagLst xmlns:a="http://schemas.openxmlformats.org/drawingml/2006/main" xmlns:r="http://schemas.openxmlformats.org/officeDocument/2006/relationships" xmlns:p="http://schemas.openxmlformats.org/presentationml/2006/main">
  <p:tag name="NAME" val="LineBasicStrong"/>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t0HpvJw9FStpAg28SBWKzKA"/>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tvy15pp67Y1o9XxuInnC6zQ"/>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tw5OaJ1hv78OJPpNrMUkcmA"/>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tWnc6KfBeHMcofUOYi0QB4w"/>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tPvUJyrpM1FI..bTSPOlUiw"/>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tt2eChXP0wML3QjPkx83tB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22.xml><?xml version="1.0" encoding="utf-8"?>
<p:tagLst xmlns:a="http://schemas.openxmlformats.org/drawingml/2006/main" xmlns:r="http://schemas.openxmlformats.org/officeDocument/2006/relationships" xmlns:p="http://schemas.openxmlformats.org/presentationml/2006/main">
  <p:tag name="NAME" val="LineBasicStrong"/>
</p:tagLst>
</file>

<file path=ppt/tags/tag923.xml><?xml version="1.0" encoding="utf-8"?>
<p:tagLst xmlns:a="http://schemas.openxmlformats.org/drawingml/2006/main" xmlns:r="http://schemas.openxmlformats.org/officeDocument/2006/relationships" xmlns:p="http://schemas.openxmlformats.org/presentationml/2006/main">
  <p:tag name="NAME" val="LineBasicStrong"/>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tXBpFEzoZl4FGJglES4gCYw"/>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tVHSKmfeLu4r4RohtKmbCXQ"/>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tbKyKYPExO2eP0vaUX8GL5A"/>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td.tik.IxyPKuBT0Qi1tEyQ"/>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tYO71hjMrvI6EcYdHmLqGsw"/>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tJNma6jjwqYWnxdEs5kFg0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tS8SQpZLrdBEXxSLCLitwFw"/>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t3vorbqaQJVUX1788.vdpTQ"/>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t4ccsSt877O4MCUe22XcEsw"/>
</p:tagLst>
</file>

<file path=ppt/tags/tag933.xml><?xml version="1.0" encoding="utf-8"?>
<p:tagLst xmlns:a="http://schemas.openxmlformats.org/drawingml/2006/main" xmlns:r="http://schemas.openxmlformats.org/officeDocument/2006/relationships" xmlns:p="http://schemas.openxmlformats.org/presentationml/2006/main">
  <p:tag name="THINKCELLSHAPEDONOTDELETE" val="t51hULsueLCMaFAc.qiKv0A"/>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trX_2LUcxHFYABGlqdwxCPw"/>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tUdBw_cgA00OqQUVZa0P4PQ"/>
</p:tagLst>
</file>

<file path=ppt/tags/tag936.xml><?xml version="1.0" encoding="utf-8"?>
<p:tagLst xmlns:a="http://schemas.openxmlformats.org/drawingml/2006/main" xmlns:r="http://schemas.openxmlformats.org/officeDocument/2006/relationships" xmlns:p="http://schemas.openxmlformats.org/presentationml/2006/main">
  <p:tag name="THINKCELLSHAPEDONOTDELETE" val="txxSsVgp.rBNwlp_9oKN8zw"/>
</p:tagLst>
</file>

<file path=ppt/tags/tag937.xml><?xml version="1.0" encoding="utf-8"?>
<p:tagLst xmlns:a="http://schemas.openxmlformats.org/drawingml/2006/main" xmlns:r="http://schemas.openxmlformats.org/officeDocument/2006/relationships" xmlns:p="http://schemas.openxmlformats.org/presentationml/2006/main">
  <p:tag name="THINKCELLSHAPEDONOTDELETE" val="trGH4seVf1ZwoGNwzzVUtjQ"/>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tAU.r7EjCv1OabEJkaFZx8w"/>
</p:tagLst>
</file>

<file path=ppt/tags/tag939.xml><?xml version="1.0" encoding="utf-8"?>
<p:tagLst xmlns:a="http://schemas.openxmlformats.org/drawingml/2006/main" xmlns:r="http://schemas.openxmlformats.org/officeDocument/2006/relationships" xmlns:p="http://schemas.openxmlformats.org/presentationml/2006/main">
  <p:tag name="THINKCELLSHAPEDONOTDELETE" val="tZESaRZL3OLYb_hpaelvs6g"/>
</p:tagLst>
</file>

<file path=ppt/tags/tag9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40.xml><?xml version="1.0" encoding="utf-8"?>
<p:tagLst xmlns:a="http://schemas.openxmlformats.org/drawingml/2006/main" xmlns:r="http://schemas.openxmlformats.org/officeDocument/2006/relationships" xmlns:p="http://schemas.openxmlformats.org/presentationml/2006/main">
  <p:tag name="THINKCELLSHAPEDONOTDELETE" val="tp5ktIkryxKWmhRxhbv.qlw"/>
</p:tagLst>
</file>

<file path=ppt/tags/tag941.xml><?xml version="1.0" encoding="utf-8"?>
<p:tagLst xmlns:a="http://schemas.openxmlformats.org/drawingml/2006/main" xmlns:r="http://schemas.openxmlformats.org/officeDocument/2006/relationships" xmlns:p="http://schemas.openxmlformats.org/presentationml/2006/main">
  <p:tag name="THINKCELLSHAPEDONOTDELETE" val="ti3GHT7thLpbP8sgDjjswkw"/>
</p:tagLst>
</file>

<file path=ppt/tags/tag942.xml><?xml version="1.0" encoding="utf-8"?>
<p:tagLst xmlns:a="http://schemas.openxmlformats.org/drawingml/2006/main" xmlns:r="http://schemas.openxmlformats.org/officeDocument/2006/relationships" xmlns:p="http://schemas.openxmlformats.org/presentationml/2006/main">
  <p:tag name="THINKCELLSHAPEDONOTDELETE" val="tQMH8ha48dyW2nHCwMs80GA"/>
</p:tagLst>
</file>

<file path=ppt/tags/tag943.xml><?xml version="1.0" encoding="utf-8"?>
<p:tagLst xmlns:a="http://schemas.openxmlformats.org/drawingml/2006/main" xmlns:r="http://schemas.openxmlformats.org/officeDocument/2006/relationships" xmlns:p="http://schemas.openxmlformats.org/presentationml/2006/main">
  <p:tag name="THINKCELLSHAPEDONOTDELETE" val="tcA8oF3Y7iZPTLEppLIVGfA"/>
</p:tagLst>
</file>

<file path=ppt/tags/tag944.xml><?xml version="1.0" encoding="utf-8"?>
<p:tagLst xmlns:a="http://schemas.openxmlformats.org/drawingml/2006/main" xmlns:r="http://schemas.openxmlformats.org/officeDocument/2006/relationships" xmlns:p="http://schemas.openxmlformats.org/presentationml/2006/main">
  <p:tag name="THINKCELLSHAPEDONOTDELETE" val="tTF7VX_WlxQlU.D6ksfrO3Q"/>
</p:tagLst>
</file>

<file path=ppt/tags/tag945.xml><?xml version="1.0" encoding="utf-8"?>
<p:tagLst xmlns:a="http://schemas.openxmlformats.org/drawingml/2006/main" xmlns:r="http://schemas.openxmlformats.org/officeDocument/2006/relationships" xmlns:p="http://schemas.openxmlformats.org/presentationml/2006/main">
  <p:tag name="THINKCELLSHAPEDONOTDELETE" val="t5.jmGDC1IMYd7mJkB3fQ6Q"/>
</p:tagLst>
</file>

<file path=ppt/tags/tag946.xml><?xml version="1.0" encoding="utf-8"?>
<p:tagLst xmlns:a="http://schemas.openxmlformats.org/drawingml/2006/main" xmlns:r="http://schemas.openxmlformats.org/officeDocument/2006/relationships" xmlns:p="http://schemas.openxmlformats.org/presentationml/2006/main">
  <p:tag name="THINKCELLSHAPEDONOTDELETE" val="t7Aq1Lmv.MqNNyuMfTVm1YA"/>
</p:tagLst>
</file>

<file path=ppt/tags/tag947.xml><?xml version="1.0" encoding="utf-8"?>
<p:tagLst xmlns:a="http://schemas.openxmlformats.org/drawingml/2006/main" xmlns:r="http://schemas.openxmlformats.org/officeDocument/2006/relationships" xmlns:p="http://schemas.openxmlformats.org/presentationml/2006/main">
  <p:tag name="THINKCELLSHAPEDONOTDELETE" val="t75jzge7AZhjE.Qu4Yo_KfA"/>
</p:tagLst>
</file>

<file path=ppt/tags/tag948.xml><?xml version="1.0" encoding="utf-8"?>
<p:tagLst xmlns:a="http://schemas.openxmlformats.org/drawingml/2006/main" xmlns:r="http://schemas.openxmlformats.org/officeDocument/2006/relationships" xmlns:p="http://schemas.openxmlformats.org/presentationml/2006/main">
  <p:tag name="THINKCELLSHAPEDONOTDELETE" val="tYUcK7gArObhU8h.R9k0dlQ"/>
</p:tagLst>
</file>

<file path=ppt/tags/tag949.xml><?xml version="1.0" encoding="utf-8"?>
<p:tagLst xmlns:a="http://schemas.openxmlformats.org/drawingml/2006/main" xmlns:r="http://schemas.openxmlformats.org/officeDocument/2006/relationships" xmlns:p="http://schemas.openxmlformats.org/presentationml/2006/main">
  <p:tag name="THINKCELLSHAPEDONOTDELETE" val="t1sgugkKRloyHAQqhASf.VQ"/>
</p:tagLst>
</file>

<file path=ppt/tags/tag9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50.xml><?xml version="1.0" encoding="utf-8"?>
<p:tagLst xmlns:a="http://schemas.openxmlformats.org/drawingml/2006/main" xmlns:r="http://schemas.openxmlformats.org/officeDocument/2006/relationships" xmlns:p="http://schemas.openxmlformats.org/presentationml/2006/main">
  <p:tag name="THINKCELLSHAPEDONOTDELETE" val="tAmGSQfP20AOIq24XLlDVNw"/>
</p:tagLst>
</file>

<file path=ppt/tags/tag951.xml><?xml version="1.0" encoding="utf-8"?>
<p:tagLst xmlns:a="http://schemas.openxmlformats.org/drawingml/2006/main" xmlns:r="http://schemas.openxmlformats.org/officeDocument/2006/relationships" xmlns:p="http://schemas.openxmlformats.org/presentationml/2006/main">
  <p:tag name="SHAPENAME" val="4. Footnote"/>
</p:tagLst>
</file>

<file path=ppt/tags/tag952.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953.xml><?xml version="1.0" encoding="utf-8"?>
<p:tagLst xmlns:a="http://schemas.openxmlformats.org/drawingml/2006/main" xmlns:r="http://schemas.openxmlformats.org/officeDocument/2006/relationships" xmlns:p="http://schemas.openxmlformats.org/presentationml/2006/main">
  <p:tag name="NAME" val="TrackerNumBlue"/>
</p:tagLst>
</file>

<file path=ppt/tags/tag9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56.xml><?xml version="1.0" encoding="utf-8"?>
<p:tagLst xmlns:a="http://schemas.openxmlformats.org/drawingml/2006/main" xmlns:r="http://schemas.openxmlformats.org/officeDocument/2006/relationships" xmlns:p="http://schemas.openxmlformats.org/presentationml/2006/main">
  <p:tag name="NAME" val="LineBasicStrong"/>
</p:tagLst>
</file>

<file path=ppt/tags/tag957.xml><?xml version="1.0" encoding="utf-8"?>
<p:tagLst xmlns:a="http://schemas.openxmlformats.org/drawingml/2006/main" xmlns:r="http://schemas.openxmlformats.org/officeDocument/2006/relationships" xmlns:p="http://schemas.openxmlformats.org/presentationml/2006/main">
  <p:tag name="NAME" val="LineBasicStrong"/>
</p:tagLst>
</file>

<file path=ppt/tags/tag958.xml><?xml version="1.0" encoding="utf-8"?>
<p:tagLst xmlns:a="http://schemas.openxmlformats.org/drawingml/2006/main" xmlns:r="http://schemas.openxmlformats.org/officeDocument/2006/relationships" xmlns:p="http://schemas.openxmlformats.org/presentationml/2006/main">
  <p:tag name="THINKCELLSHAPEDONOTDELETE" val="tXBpFEzoZl4FGJglES4gCYw"/>
</p:tagLst>
</file>

<file path=ppt/tags/tag959.xml><?xml version="1.0" encoding="utf-8"?>
<p:tagLst xmlns:a="http://schemas.openxmlformats.org/drawingml/2006/main" xmlns:r="http://schemas.openxmlformats.org/officeDocument/2006/relationships" xmlns:p="http://schemas.openxmlformats.org/presentationml/2006/main">
  <p:tag name="THINKCELLSHAPEDONOTDELETE" val="tVHSKmfeLu4r4RohtKmbCXQ"/>
</p:tagLst>
</file>

<file path=ppt/tags/tag9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60.xml><?xml version="1.0" encoding="utf-8"?>
<p:tagLst xmlns:a="http://schemas.openxmlformats.org/drawingml/2006/main" xmlns:r="http://schemas.openxmlformats.org/officeDocument/2006/relationships" xmlns:p="http://schemas.openxmlformats.org/presentationml/2006/main">
  <p:tag name="THINKCELLSHAPEDONOTDELETE" val="tbKyKYPExO2eP0vaUX8GL5A"/>
</p:tagLst>
</file>

<file path=ppt/tags/tag961.xml><?xml version="1.0" encoding="utf-8"?>
<p:tagLst xmlns:a="http://schemas.openxmlformats.org/drawingml/2006/main" xmlns:r="http://schemas.openxmlformats.org/officeDocument/2006/relationships" xmlns:p="http://schemas.openxmlformats.org/presentationml/2006/main">
  <p:tag name="THINKCELLSHAPEDONOTDELETE" val="td.tik.IxyPKuBT0Qi1tEyQ"/>
</p:tagLst>
</file>

<file path=ppt/tags/tag962.xml><?xml version="1.0" encoding="utf-8"?>
<p:tagLst xmlns:a="http://schemas.openxmlformats.org/drawingml/2006/main" xmlns:r="http://schemas.openxmlformats.org/officeDocument/2006/relationships" xmlns:p="http://schemas.openxmlformats.org/presentationml/2006/main">
  <p:tag name="THINKCELLSHAPEDONOTDELETE" val="tYO71hjMrvI6EcYdHmLqGsw"/>
</p:tagLst>
</file>

<file path=ppt/tags/tag963.xml><?xml version="1.0" encoding="utf-8"?>
<p:tagLst xmlns:a="http://schemas.openxmlformats.org/drawingml/2006/main" xmlns:r="http://schemas.openxmlformats.org/officeDocument/2006/relationships" xmlns:p="http://schemas.openxmlformats.org/presentationml/2006/main">
  <p:tag name="THINKCELLSHAPEDONOTDELETE" val="tS8SQpZLrdBEXxSLCLitwFw"/>
</p:tagLst>
</file>

<file path=ppt/tags/tag964.xml><?xml version="1.0" encoding="utf-8"?>
<p:tagLst xmlns:a="http://schemas.openxmlformats.org/drawingml/2006/main" xmlns:r="http://schemas.openxmlformats.org/officeDocument/2006/relationships" xmlns:p="http://schemas.openxmlformats.org/presentationml/2006/main">
  <p:tag name="THINKCELLSHAPEDONOTDELETE" val="t3vorbqaQJVUX1788.vdpTQ"/>
</p:tagLst>
</file>

<file path=ppt/tags/tag965.xml><?xml version="1.0" encoding="utf-8"?>
<p:tagLst xmlns:a="http://schemas.openxmlformats.org/drawingml/2006/main" xmlns:r="http://schemas.openxmlformats.org/officeDocument/2006/relationships" xmlns:p="http://schemas.openxmlformats.org/presentationml/2006/main">
  <p:tag name="THINKCELLSHAPEDONOTDELETE" val="t4ccsSt877O4MCUe22XcEsw"/>
</p:tagLst>
</file>

<file path=ppt/tags/tag966.xml><?xml version="1.0" encoding="utf-8"?>
<p:tagLst xmlns:a="http://schemas.openxmlformats.org/drawingml/2006/main" xmlns:r="http://schemas.openxmlformats.org/officeDocument/2006/relationships" xmlns:p="http://schemas.openxmlformats.org/presentationml/2006/main">
  <p:tag name="THINKCELLSHAPEDONOTDELETE" val="ti3GHT7thLpbP8sgDjjswkw"/>
</p:tagLst>
</file>

<file path=ppt/tags/tag967.xml><?xml version="1.0" encoding="utf-8"?>
<p:tagLst xmlns:a="http://schemas.openxmlformats.org/drawingml/2006/main" xmlns:r="http://schemas.openxmlformats.org/officeDocument/2006/relationships" xmlns:p="http://schemas.openxmlformats.org/presentationml/2006/main">
  <p:tag name="THINKCELLSHAPEDONOTDELETE" val="tQMH8ha48dyW2nHCwMs80GA"/>
</p:tagLst>
</file>

<file path=ppt/tags/tag968.xml><?xml version="1.0" encoding="utf-8"?>
<p:tagLst xmlns:a="http://schemas.openxmlformats.org/drawingml/2006/main" xmlns:r="http://schemas.openxmlformats.org/officeDocument/2006/relationships" xmlns:p="http://schemas.openxmlformats.org/presentationml/2006/main">
  <p:tag name="THINKCELLSHAPEDONOTDELETE" val="t5.jmGDC1IMYd7mJkB3fQ6Q"/>
</p:tagLst>
</file>

<file path=ppt/tags/tag969.xml><?xml version="1.0" encoding="utf-8"?>
<p:tagLst xmlns:a="http://schemas.openxmlformats.org/drawingml/2006/main" xmlns:r="http://schemas.openxmlformats.org/officeDocument/2006/relationships" xmlns:p="http://schemas.openxmlformats.org/presentationml/2006/main">
  <p:tag name="THINKCELLSHAPEDONOTDELETE" val="t7Aq1Lmv.MqNNyuMfTVm1YA"/>
</p:tagLst>
</file>

<file path=ppt/tags/tag97.xml><?xml version="1.0" encoding="utf-8"?>
<p:tagLst xmlns:a="http://schemas.openxmlformats.org/drawingml/2006/main" xmlns:r="http://schemas.openxmlformats.org/officeDocument/2006/relationships" xmlns:p="http://schemas.openxmlformats.org/presentationml/2006/main">
  <p:tag name="SHAPENAME" val="3. Subtitle"/>
</p:tagLst>
</file>

<file path=ppt/tags/tag970.xml><?xml version="1.0" encoding="utf-8"?>
<p:tagLst xmlns:a="http://schemas.openxmlformats.org/drawingml/2006/main" xmlns:r="http://schemas.openxmlformats.org/officeDocument/2006/relationships" xmlns:p="http://schemas.openxmlformats.org/presentationml/2006/main">
  <p:tag name="THINKCELLSHAPEDONOTDELETE" val="t75jzge7AZhjE.Qu4Yo_KfA"/>
</p:tagLst>
</file>

<file path=ppt/tags/tag971.xml><?xml version="1.0" encoding="utf-8"?>
<p:tagLst xmlns:a="http://schemas.openxmlformats.org/drawingml/2006/main" xmlns:r="http://schemas.openxmlformats.org/officeDocument/2006/relationships" xmlns:p="http://schemas.openxmlformats.org/presentationml/2006/main">
  <p:tag name="THINKCELLSHAPEDONOTDELETE" val="tYUcK7gArObhU8h.R9k0dlQ"/>
</p:tagLst>
</file>

<file path=ppt/tags/tag972.xml><?xml version="1.0" encoding="utf-8"?>
<p:tagLst xmlns:a="http://schemas.openxmlformats.org/drawingml/2006/main" xmlns:r="http://schemas.openxmlformats.org/officeDocument/2006/relationships" xmlns:p="http://schemas.openxmlformats.org/presentationml/2006/main">
  <p:tag name="THINKCELLSHAPEDONOTDELETE" val="t1sgugkKRloyHAQqhASf.VQ"/>
</p:tagLst>
</file>

<file path=ppt/tags/tag973.xml><?xml version="1.0" encoding="utf-8"?>
<p:tagLst xmlns:a="http://schemas.openxmlformats.org/drawingml/2006/main" xmlns:r="http://schemas.openxmlformats.org/officeDocument/2006/relationships" xmlns:p="http://schemas.openxmlformats.org/presentationml/2006/main">
  <p:tag name="THINKCELLSHAPEDONOTDELETE" val="tAmGSQfP20AOIq24XLlDVNw"/>
</p:tagLst>
</file>

<file path=ppt/tags/tag974.xml><?xml version="1.0" encoding="utf-8"?>
<p:tagLst xmlns:a="http://schemas.openxmlformats.org/drawingml/2006/main" xmlns:r="http://schemas.openxmlformats.org/officeDocument/2006/relationships" xmlns:p="http://schemas.openxmlformats.org/presentationml/2006/main">
  <p:tag name="SHAPENAME" val="4. Footnote"/>
</p:tagLst>
</file>

<file path=ppt/tags/tag975.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9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78.xml><?xml version="1.0" encoding="utf-8"?>
<p:tagLst xmlns:a="http://schemas.openxmlformats.org/drawingml/2006/main" xmlns:r="http://schemas.openxmlformats.org/officeDocument/2006/relationships" xmlns:p="http://schemas.openxmlformats.org/presentationml/2006/main">
  <p:tag name="NAME" val="LineBasicStrong"/>
</p:tagLst>
</file>

<file path=ppt/tags/tag979.xml><?xml version="1.0" encoding="utf-8"?>
<p:tagLst xmlns:a="http://schemas.openxmlformats.org/drawingml/2006/main" xmlns:r="http://schemas.openxmlformats.org/officeDocument/2006/relationships" xmlns:p="http://schemas.openxmlformats.org/presentationml/2006/main">
  <p:tag name="NAME" val="LineBasicStrong"/>
</p:tagLst>
</file>

<file path=ppt/tags/tag98.xml><?xml version="1.0" encoding="utf-8"?>
<p:tagLst xmlns:a="http://schemas.openxmlformats.org/drawingml/2006/main" xmlns:r="http://schemas.openxmlformats.org/officeDocument/2006/relationships" xmlns:p="http://schemas.openxmlformats.org/presentationml/2006/main">
  <p:tag name="SHAPENAME" val="5. Source"/>
</p:tagLst>
</file>

<file path=ppt/tags/tag980.xml><?xml version="1.0" encoding="utf-8"?>
<p:tagLst xmlns:a="http://schemas.openxmlformats.org/drawingml/2006/main" xmlns:r="http://schemas.openxmlformats.org/officeDocument/2006/relationships" xmlns:p="http://schemas.openxmlformats.org/presentationml/2006/main">
  <p:tag name="SHAPENAME" val="4. Footnote"/>
</p:tagLst>
</file>

<file path=ppt/tags/tag981.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982.xml><?xml version="1.0" encoding="utf-8"?>
<p:tagLst xmlns:a="http://schemas.openxmlformats.org/drawingml/2006/main" xmlns:r="http://schemas.openxmlformats.org/officeDocument/2006/relationships" xmlns:p="http://schemas.openxmlformats.org/presentationml/2006/main">
  <p:tag name="THINKCELLSHAPEDONOTDELETE" val="tMKgXvhmJWPwhr6q4iIW3GA"/>
</p:tagLst>
</file>

<file path=ppt/tags/tag983.xml><?xml version="1.0" encoding="utf-8"?>
<p:tagLst xmlns:a="http://schemas.openxmlformats.org/drawingml/2006/main" xmlns:r="http://schemas.openxmlformats.org/officeDocument/2006/relationships" xmlns:p="http://schemas.openxmlformats.org/presentationml/2006/main">
  <p:tag name="THINKCELLSHAPEDONOTDELETE" val="tOY0uFNKqSQZVSUlsgDzbCQ"/>
</p:tagLst>
</file>

<file path=ppt/tags/tag984.xml><?xml version="1.0" encoding="utf-8"?>
<p:tagLst xmlns:a="http://schemas.openxmlformats.org/drawingml/2006/main" xmlns:r="http://schemas.openxmlformats.org/officeDocument/2006/relationships" xmlns:p="http://schemas.openxmlformats.org/presentationml/2006/main">
  <p:tag name="THINKCELLSHAPEDONOTDELETE" val="t1nQcpeIdvQd3kKSXTww9xA"/>
</p:tagLst>
</file>

<file path=ppt/tags/tag985.xml><?xml version="1.0" encoding="utf-8"?>
<p:tagLst xmlns:a="http://schemas.openxmlformats.org/drawingml/2006/main" xmlns:r="http://schemas.openxmlformats.org/officeDocument/2006/relationships" xmlns:p="http://schemas.openxmlformats.org/presentationml/2006/main">
  <p:tag name="THINKCELLSHAPEDONOTDELETE" val="tc6s_SvDShWy.vVjFuohAVg"/>
</p:tagLst>
</file>

<file path=ppt/tags/tag986.xml><?xml version="1.0" encoding="utf-8"?>
<p:tagLst xmlns:a="http://schemas.openxmlformats.org/drawingml/2006/main" xmlns:r="http://schemas.openxmlformats.org/officeDocument/2006/relationships" xmlns:p="http://schemas.openxmlformats.org/presentationml/2006/main">
  <p:tag name="THINKCELLSHAPEDONOTDELETE" val="tnKIn0bwYOxZpaR8hyA60Yg"/>
</p:tagLst>
</file>

<file path=ppt/tags/tag987.xml><?xml version="1.0" encoding="utf-8"?>
<p:tagLst xmlns:a="http://schemas.openxmlformats.org/drawingml/2006/main" xmlns:r="http://schemas.openxmlformats.org/officeDocument/2006/relationships" xmlns:p="http://schemas.openxmlformats.org/presentationml/2006/main">
  <p:tag name="THINKCELLSHAPEDONOTDELETE" val="tJ0FCix9.6yGkz10GWW7iUA"/>
</p:tagLst>
</file>

<file path=ppt/tags/tag988.xml><?xml version="1.0" encoding="utf-8"?>
<p:tagLst xmlns:a="http://schemas.openxmlformats.org/drawingml/2006/main" xmlns:r="http://schemas.openxmlformats.org/officeDocument/2006/relationships" xmlns:p="http://schemas.openxmlformats.org/presentationml/2006/main">
  <p:tag name="THINKCELLSHAPEDONOTDELETE" val="ttCf5XjdoCFSqL.uuF7a3YQ"/>
</p:tagLst>
</file>

<file path=ppt/tags/tag989.xml><?xml version="1.0" encoding="utf-8"?>
<p:tagLst xmlns:a="http://schemas.openxmlformats.org/drawingml/2006/main" xmlns:r="http://schemas.openxmlformats.org/officeDocument/2006/relationships" xmlns:p="http://schemas.openxmlformats.org/presentationml/2006/main">
  <p:tag name="THINKCELLSHAPEDONOTDELETE" val="tVxkqJ779zwtL5UJB5xoevw"/>
</p:tagLst>
</file>

<file path=ppt/tags/tag9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90.xml><?xml version="1.0" encoding="utf-8"?>
<p:tagLst xmlns:a="http://schemas.openxmlformats.org/drawingml/2006/main" xmlns:r="http://schemas.openxmlformats.org/officeDocument/2006/relationships" xmlns:p="http://schemas.openxmlformats.org/presentationml/2006/main">
  <p:tag name="THINKCELLSHAPEDONOTDELETE" val="tilURT0tbfabauLahAjJe9A"/>
</p:tagLst>
</file>

<file path=ppt/tags/tag991.xml><?xml version="1.0" encoding="utf-8"?>
<p:tagLst xmlns:a="http://schemas.openxmlformats.org/drawingml/2006/main" xmlns:r="http://schemas.openxmlformats.org/officeDocument/2006/relationships" xmlns:p="http://schemas.openxmlformats.org/presentationml/2006/main">
  <p:tag name="THINKCELLSHAPEDONOTDELETE" val="tFTRFbuSUTW83UZiGypGqPA"/>
</p:tagLst>
</file>

<file path=ppt/tags/tag992.xml><?xml version="1.0" encoding="utf-8"?>
<p:tagLst xmlns:a="http://schemas.openxmlformats.org/drawingml/2006/main" xmlns:r="http://schemas.openxmlformats.org/officeDocument/2006/relationships" xmlns:p="http://schemas.openxmlformats.org/presentationml/2006/main">
  <p:tag name="THINKCELLSHAPEDONOTDELETE" val="tROssVXdcGg2nlriSeBSPag"/>
</p:tagLst>
</file>

<file path=ppt/tags/tag993.xml><?xml version="1.0" encoding="utf-8"?>
<p:tagLst xmlns:a="http://schemas.openxmlformats.org/drawingml/2006/main" xmlns:r="http://schemas.openxmlformats.org/officeDocument/2006/relationships" xmlns:p="http://schemas.openxmlformats.org/presentationml/2006/main">
  <p:tag name="THINKCELLSHAPEDONOTDELETE" val="tseOVLIe2LbP0dtNUsWfdfQ"/>
</p:tagLst>
</file>

<file path=ppt/tags/tag994.xml><?xml version="1.0" encoding="utf-8"?>
<p:tagLst xmlns:a="http://schemas.openxmlformats.org/drawingml/2006/main" xmlns:r="http://schemas.openxmlformats.org/officeDocument/2006/relationships" xmlns:p="http://schemas.openxmlformats.org/presentationml/2006/main">
  <p:tag name="THINKCELLSHAPEDONOTDELETE" val="tiTeARBCX9YbwypXHnyCt4Q"/>
</p:tagLst>
</file>

<file path=ppt/tags/tag995.xml><?xml version="1.0" encoding="utf-8"?>
<p:tagLst xmlns:a="http://schemas.openxmlformats.org/drawingml/2006/main" xmlns:r="http://schemas.openxmlformats.org/officeDocument/2006/relationships" xmlns:p="http://schemas.openxmlformats.org/presentationml/2006/main">
  <p:tag name="THINKCELLSHAPEDONOTDELETE" val="t1vzW9EjGpOEH_0X4LJ8wlg"/>
</p:tagLst>
</file>

<file path=ppt/tags/tag996.xml><?xml version="1.0" encoding="utf-8"?>
<p:tagLst xmlns:a="http://schemas.openxmlformats.org/drawingml/2006/main" xmlns:r="http://schemas.openxmlformats.org/officeDocument/2006/relationships" xmlns:p="http://schemas.openxmlformats.org/presentationml/2006/main">
  <p:tag name="THINKCELLSHAPEDONOTDELETE" val="tS15UOqW4ZHuc4W6DvR6AsQ"/>
</p:tagLst>
</file>

<file path=ppt/tags/tag997.xml><?xml version="1.0" encoding="utf-8"?>
<p:tagLst xmlns:a="http://schemas.openxmlformats.org/drawingml/2006/main" xmlns:r="http://schemas.openxmlformats.org/officeDocument/2006/relationships" xmlns:p="http://schemas.openxmlformats.org/presentationml/2006/main">
  <p:tag name="THINKCELLSHAPEDONOTDELETE" val="tcAPy2ES_fiWOOKeI.kv7ig"/>
</p:tagLst>
</file>

<file path=ppt/tags/tag998.xml><?xml version="1.0" encoding="utf-8"?>
<p:tagLst xmlns:a="http://schemas.openxmlformats.org/drawingml/2006/main" xmlns:r="http://schemas.openxmlformats.org/officeDocument/2006/relationships" xmlns:p="http://schemas.openxmlformats.org/presentationml/2006/main">
  <p:tag name="THINKCELLSHAPEDONOTDELETE" val="tPyjghNd_cD0C4CYfihGp1w"/>
</p:tagLst>
</file>

<file path=ppt/theme/theme1.xml><?xml version="1.0" encoding="utf-8"?>
<a:theme xmlns:a="http://schemas.openxmlformats.org/drawingml/2006/main" name="White">
  <a:themeElements>
    <a:clrScheme name="Scheme1">
      <a:dk1>
        <a:srgbClr val="000000"/>
      </a:dk1>
      <a:lt1>
        <a:srgbClr val="FFFFFF"/>
      </a:lt1>
      <a:dk2>
        <a:srgbClr val="FFFFFF"/>
      </a:dk2>
      <a:lt2>
        <a:srgbClr val="FFFFFF"/>
      </a:lt2>
      <a:accent1>
        <a:srgbClr val="00AEC7"/>
      </a:accent1>
      <a:accent2>
        <a:srgbClr val="7C858C"/>
      </a:accent2>
      <a:accent3>
        <a:srgbClr val="26D07C"/>
      </a:accent3>
      <a:accent4>
        <a:srgbClr val="003865"/>
      </a:accent4>
      <a:accent5>
        <a:srgbClr val="685BC7"/>
      </a:accent5>
      <a:accent6>
        <a:srgbClr val="1F8B9D"/>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0AEC7"/>
        </a:accent1>
        <a:accent2>
          <a:srgbClr val="7C858C"/>
        </a:accent2>
        <a:accent3>
          <a:srgbClr val="26D07C"/>
        </a:accent3>
        <a:accent4>
          <a:srgbClr val="003865"/>
        </a:accent4>
        <a:accent5>
          <a:srgbClr val="685BC7"/>
        </a:accent5>
        <a:accent6>
          <a:srgbClr val="1F8B9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E6EBF0"/>
    </a:custClr>
    <a:custClr name="Custom Color7">
      <a:srgbClr val="5B6770"/>
    </a:custClr>
  </a:custClrLst>
  <a:extLst>
    <a:ext uri="{05A4C25C-085E-4340-85A3-A5531E510DB2}">
      <thm15:themeFamily xmlns:thm15="http://schemas.microsoft.com/office/thememl/2012/main" name="8595HP01_CF_16x9_ENG_V1.potx" id="{42F32C14-58EC-47D9-9028-847CDCF2A67E}" vid="{9AF27E40-36C6-4524-B55C-2496A44DAD24}"/>
    </a:ext>
  </a:extLst>
</a:theme>
</file>

<file path=ppt/theme/theme2.xml><?xml version="1.0" encoding="utf-8"?>
<a:theme xmlns:a="http://schemas.openxmlformats.org/drawingml/2006/main" name="Contrast">
  <a:themeElements>
    <a:clrScheme name="Scheme2">
      <a:dk1>
        <a:srgbClr val="FFFFFF"/>
      </a:dk1>
      <a:lt1>
        <a:srgbClr val="1F8B9D"/>
      </a:lt1>
      <a:dk2>
        <a:srgbClr val="000000"/>
      </a:dk2>
      <a:lt2>
        <a:srgbClr val="000000"/>
      </a:lt2>
      <a:accent1>
        <a:srgbClr val="FFFFFF"/>
      </a:accent1>
      <a:accent2>
        <a:srgbClr val="00AEC7"/>
      </a:accent2>
      <a:accent3>
        <a:srgbClr val="7C858C"/>
      </a:accent3>
      <a:accent4>
        <a:srgbClr val="26D07C"/>
      </a:accent4>
      <a:accent5>
        <a:srgbClr val="003865"/>
      </a:accent5>
      <a:accent6>
        <a:srgbClr val="685BC7"/>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2">
        <a:dk1>
          <a:srgbClr val="FFFFFF"/>
        </a:dk1>
        <a:lt1>
          <a:srgbClr val="1F8B9D"/>
        </a:lt1>
        <a:dk2>
          <a:srgbClr val="000000"/>
        </a:dk2>
        <a:lt2>
          <a:srgbClr val="000000"/>
        </a:lt2>
        <a:accent1>
          <a:srgbClr val="FFFFFF"/>
        </a:accent1>
        <a:accent2>
          <a:srgbClr val="00AEC7"/>
        </a:accent2>
        <a:accent3>
          <a:srgbClr val="7C858C"/>
        </a:accent3>
        <a:accent4>
          <a:srgbClr val="26D07C"/>
        </a:accent4>
        <a:accent5>
          <a:srgbClr val="003865"/>
        </a:accent5>
        <a:accent6>
          <a:srgbClr val="685BC7"/>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E6EBF0"/>
    </a:custClr>
    <a:custClr name="Custom Color7">
      <a:srgbClr val="5B6770"/>
    </a:custClr>
  </a:custClrLst>
  <a:extLst>
    <a:ext uri="{05A4C25C-085E-4340-85A3-A5531E510DB2}">
      <thm15:themeFamily xmlns:thm15="http://schemas.microsoft.com/office/thememl/2012/main" name="8595HP01_CF_16x9_ENG_V1.potx" id="{42F32C14-58EC-47D9-9028-847CDCF2A67E}" vid="{DD447390-42C6-4045-A404-EE24DB9FFF36}"/>
    </a:ext>
  </a:extLst>
</a:theme>
</file>

<file path=ppt/theme/theme3.xml><?xml version="1.0" encoding="utf-8"?>
<a:theme xmlns:a="http://schemas.openxmlformats.org/drawingml/2006/main" name="Horizontal Theme">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Gra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BF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RCOT-Deck16x9" id="{125EE698-CB85-4058-AACD-DC884F8F2E1C}" vid="{A6C0BC8B-928A-4564-881E-5BBBA626C7A4}"/>
    </a:ext>
  </a:extLst>
</a:theme>
</file>

<file path=ppt/theme/theme4.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themeOverride>
</file>

<file path=ppt/theme/themeOverride2.xml><?xml version="1.0" encoding="utf-8"?>
<a:themeOverride xmlns:a="http://schemas.openxmlformats.org/drawingml/2006/main">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themeOverrid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 dockstate="right" visibility="0" width="525" row="1">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B0BBBD9C-7E92-43DB-94A8-2B1A716663AF}">
  <we:reference id="5332053f-08b1-4ad5-b936-144d44d33f40" version="2.1.0.2" store="EXCatalog" storeType="EXCatalog"/>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A36CB36-0D55-4E5B-8E3F-06E34B1102E2}">
  <we:reference id="e74ca2a7-5e50-4ebf-bfa5-bb75c7950374" version="4.0.0.0"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AB8804F666CC498A704C5AA3800FB8" ma:contentTypeVersion="10" ma:contentTypeDescription="Create a new document." ma:contentTypeScope="" ma:versionID="68cf3be50bf458ea8413e7a5e553aa22">
  <xsd:schema xmlns:xsd="http://www.w3.org/2001/XMLSchema" xmlns:xs="http://www.w3.org/2001/XMLSchema" xmlns:p="http://schemas.microsoft.com/office/2006/metadata/properties" xmlns:ns2="e23dd68b-69db-4080-99ee-81fc683e4560" xmlns:ns3="cfc185b0-3c5d-46d0-a828-c6fa91c2c7f0" targetNamespace="http://schemas.microsoft.com/office/2006/metadata/properties" ma:root="true" ma:fieldsID="f9a5fa76cf66b393d22b64f45551637b" ns2:_="" ns3:_="">
    <xsd:import namespace="e23dd68b-69db-4080-99ee-81fc683e4560"/>
    <xsd:import namespace="cfc185b0-3c5d-46d0-a828-c6fa91c2c7f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3dd68b-69db-4080-99ee-81fc683e45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102f585-f336-4ab5-8023-668eed9f00b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c185b0-3c5d-46d0-a828-c6fa91c2c7f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29ba918-af3c-4cb4-a2bf-2bdecf5e085e}" ma:internalName="TaxCatchAll" ma:showField="CatchAllData" ma:web="cfc185b0-3c5d-46d0-a828-c6fa91c2c7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fc185b0-3c5d-46d0-a828-c6fa91c2c7f0" xsi:nil="true"/>
    <lcf76f155ced4ddcb4097134ff3c332f xmlns="e23dd68b-69db-4080-99ee-81fc683e456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120B534-DAD3-4D94-AF6B-752F6B9BF64B}">
  <ds:schemaRefs>
    <ds:schemaRef ds:uri="cfc185b0-3c5d-46d0-a828-c6fa91c2c7f0"/>
    <ds:schemaRef ds:uri="e23dd68b-69db-4080-99ee-81fc683e45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F14045A-A9D2-430D-97C7-592E529A725A}">
  <ds:schemaRefs>
    <ds:schemaRef ds:uri="http://schemas.microsoft.com/sharepoint/v3/contenttype/forms"/>
  </ds:schemaRefs>
</ds:datastoreItem>
</file>

<file path=customXml/itemProps3.xml><?xml version="1.0" encoding="utf-8"?>
<ds:datastoreItem xmlns:ds="http://schemas.openxmlformats.org/officeDocument/2006/customXml" ds:itemID="{91F5CCB3-C396-4DE2-9FB3-96518FFD5FED}">
  <ds:schemaRefs>
    <ds:schemaRef ds:uri="http://schemas.microsoft.com/office/2006/documentManagement/types"/>
    <ds:schemaRef ds:uri="cfc185b0-3c5d-46d0-a828-c6fa91c2c7f0"/>
    <ds:schemaRef ds:uri="http://purl.org/dc/terms/"/>
    <ds:schemaRef ds:uri="http://purl.org/dc/elements/1.1/"/>
    <ds:schemaRef ds:uri="http://purl.org/dc/dcmitype/"/>
    <ds:schemaRef ds:uri="http://schemas.openxmlformats.org/package/2006/metadata/core-properties"/>
    <ds:schemaRef ds:uri="http://schemas.microsoft.com/office/2006/metadata/properties"/>
    <ds:schemaRef ds:uri="http://schemas.microsoft.com/office/infopath/2007/PartnerControls"/>
    <ds:schemaRef ds:uri="e23dd68b-69db-4080-99ee-81fc683e456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8595HP01_CF_16x9_ENG_V1</Template>
  <TotalTime>0</TotalTime>
  <Words>7611</Words>
  <Application>Microsoft Office PowerPoint</Application>
  <PresentationFormat>Widescreen</PresentationFormat>
  <Paragraphs>1046</Paragraphs>
  <Slides>53</Slides>
  <Notes>6</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53</vt:i4>
      </vt:variant>
    </vt:vector>
  </HeadingPairs>
  <TitlesOfParts>
    <vt:vector size="64" baseType="lpstr">
      <vt:lpstr>Segoe UI</vt:lpstr>
      <vt:lpstr>Courier New</vt:lpstr>
      <vt:lpstr>Calibri</vt:lpstr>
      <vt:lpstr>Arial</vt:lpstr>
      <vt:lpstr>Aptos</vt:lpstr>
      <vt:lpstr>Wingdings</vt:lpstr>
      <vt:lpstr>Georgia</vt:lpstr>
      <vt:lpstr>White</vt:lpstr>
      <vt:lpstr>Contrast</vt:lpstr>
      <vt:lpstr>Horizontal Theme</vt:lpstr>
      <vt:lpstr>think-cell Slide</vt:lpstr>
      <vt:lpstr>Large Load Interconnection Batch Study Workshop</vt:lpstr>
      <vt:lpstr>Agenda</vt:lpstr>
      <vt:lpstr>Agenda</vt:lpstr>
      <vt:lpstr>The critical path to a successful Batch Zero revision request relies on a series of successive May 2026 votes</vt:lpstr>
      <vt:lpstr>Related PUCT Activities</vt:lpstr>
      <vt:lpstr>Reminder of Scope and Priorities for Workshops</vt:lpstr>
      <vt:lpstr>How stakeholder feedback and collaboration shaped the proposed Batch Zero framework</vt:lpstr>
      <vt:lpstr>Agenda</vt:lpstr>
      <vt:lpstr>Batch Zero Overview – Two Phases</vt:lpstr>
      <vt:lpstr>Batch Zero Study Scope Overview</vt:lpstr>
      <vt:lpstr>Batch Zero Study Methodology and Study Elements</vt:lpstr>
      <vt:lpstr>Outputs, Deliverables, and Timeline</vt:lpstr>
      <vt:lpstr>Agenda</vt:lpstr>
      <vt:lpstr>Potential Batch Zero Timeline</vt:lpstr>
      <vt:lpstr>Case Build</vt:lpstr>
      <vt:lpstr>Steady State Analysis</vt:lpstr>
      <vt:lpstr>Stability Screening Study</vt:lpstr>
      <vt:lpstr>Final Report</vt:lpstr>
      <vt:lpstr>Developer Commitment Deadline</vt:lpstr>
      <vt:lpstr>Batch Refinement Study</vt:lpstr>
      <vt:lpstr>RPG Comment Period</vt:lpstr>
      <vt:lpstr>RPG Study Mode</vt:lpstr>
      <vt:lpstr>TAC and Board</vt:lpstr>
      <vt:lpstr>Steady-State Batch Study process: 6-month study cadence with continuous planning integration</vt:lpstr>
      <vt:lpstr>Agenda</vt:lpstr>
      <vt:lpstr>Fundamental Principles for ERCOT's Proposed Batch Zero Criteria</vt:lpstr>
      <vt:lpstr>Eligibility flowchart: how to assess if a load is eligible for Batch Zero?</vt:lpstr>
      <vt:lpstr>Deep-dive: “Included as base load” (1/2)</vt:lpstr>
      <vt:lpstr>Deep-dive: “Included as base load” (2/2)</vt:lpstr>
      <vt:lpstr>Deep-dive: “Studied in Batch Zero”</vt:lpstr>
      <vt:lpstr>Deep-dive: “Not included in Batch Zero”</vt:lpstr>
      <vt:lpstr>Interconnection Studies</vt:lpstr>
      <vt:lpstr>Harmonizing Batch Zero process with Project 58481</vt:lpstr>
      <vt:lpstr>Demonstrated Development Activity</vt:lpstr>
      <vt:lpstr>Agenda</vt:lpstr>
      <vt:lpstr>Controllable Load Resource Rules</vt:lpstr>
      <vt:lpstr>PowerPoint Presentation</vt:lpstr>
      <vt:lpstr>Co-Location with Existing Generation Rules</vt:lpstr>
      <vt:lpstr>Agenda</vt:lpstr>
      <vt:lpstr>Proposed survey questions to be addressed post-workshop</vt:lpstr>
      <vt:lpstr>Q&amp;A session</vt:lpstr>
      <vt:lpstr>Agenda</vt:lpstr>
      <vt:lpstr>Initial Screening Study/Early Input: Consistency across T(D)SPs</vt:lpstr>
      <vt:lpstr>Initial Screening Study/Early Input: ERCOT and T(D)SP delay handling</vt:lpstr>
      <vt:lpstr>Eligibility criteria: Batch Zero criteria</vt:lpstr>
      <vt:lpstr>Eligibility criteria: Batch Zero inclusion criteria</vt:lpstr>
      <vt:lpstr>Batch study: Batch study responsibility centralization</vt:lpstr>
      <vt:lpstr>Batch study: Batch frequency</vt:lpstr>
      <vt:lpstr>Batch study: Generation methodology</vt:lpstr>
      <vt:lpstr>Allocate and commit: Decision window</vt:lpstr>
      <vt:lpstr>Allocate and commit: Milestone enforcement</vt:lpstr>
      <vt:lpstr>RPG: Transmission upgrade linkage</vt:lpstr>
      <vt:lpstr>End to end: Restudies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Charlotte Fletcher</dc:creator>
  <cp:keywords/>
  <dc:description/>
  <cp:lastModifiedBy>Mereness, Matt</cp:lastModifiedBy>
  <cp:revision>1</cp:revision>
  <dcterms:created xsi:type="dcterms:W3CDTF">2026-01-22T04:18:53Z</dcterms:created>
  <dcterms:modified xsi:type="dcterms:W3CDTF">2026-02-26T14:59:06Z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LastEdited">
    <vt:lpwstr>2021-09-23 06:12 PM</vt:lpwstr>
  </property>
  <property fmtid="{D5CDD505-2E9C-101B-9397-08002B2CF9AE}" pid="3" name="MediaServiceImageTags">
    <vt:lpwstr/>
  </property>
  <property fmtid="{D5CDD505-2E9C-101B-9397-08002B2CF9AE}" pid="4" name="MSIP_Label_83303d7c-e5a3-4cc8-90eb-69bfd7570ac4_Enabled">
    <vt:lpwstr>True</vt:lpwstr>
  </property>
  <property fmtid="{D5CDD505-2E9C-101B-9397-08002B2CF9AE}" pid="5" name="MSIP_Label_83303d7c-e5a3-4cc8-90eb-69bfd7570ac4_SiteId">
    <vt:lpwstr>cc8936bc-9382-4fff-87cb-6f55999549e7</vt:lpwstr>
  </property>
  <property fmtid="{D5CDD505-2E9C-101B-9397-08002B2CF9AE}" pid="6" name="MSIP_Label_83303d7c-e5a3-4cc8-90eb-69bfd7570ac4_SetDate">
    <vt:lpwstr>2026-01-22T04:26:02Z</vt:lpwstr>
  </property>
  <property fmtid="{D5CDD505-2E9C-101B-9397-08002B2CF9AE}" pid="7" name="MSIP_Label_83303d7c-e5a3-4cc8-90eb-69bfd7570ac4_Name">
    <vt:lpwstr>Client \ Client Confidential</vt:lpwstr>
  </property>
  <property fmtid="{D5CDD505-2E9C-101B-9397-08002B2CF9AE}" pid="8" name="MSIP_Label_83303d7c-e5a3-4cc8-90eb-69bfd7570ac4_ActionId">
    <vt:lpwstr>8052f952-a511-4478-852e-dadf1c64a4db</vt:lpwstr>
  </property>
  <property fmtid="{D5CDD505-2E9C-101B-9397-08002B2CF9AE}" pid="9" name="MSIP_Label_83303d7c-e5a3-4cc8-90eb-69bfd7570ac4_Removed">
    <vt:lpwstr>False</vt:lpwstr>
  </property>
  <property fmtid="{D5CDD505-2E9C-101B-9397-08002B2CF9AE}" pid="10" name="MSIP_Label_83303d7c-e5a3-4cc8-90eb-69bfd7570ac4_Parent">
    <vt:lpwstr>41a75552-f860-45e1-90d5-c0b4fc08c5e4</vt:lpwstr>
  </property>
  <property fmtid="{D5CDD505-2E9C-101B-9397-08002B2CF9AE}" pid="11" name="MSIP_Label_83303d7c-e5a3-4cc8-90eb-69bfd7570ac4_Extended_MSFT_Method">
    <vt:lpwstr>Standard</vt:lpwstr>
  </property>
  <property fmtid="{D5CDD505-2E9C-101B-9397-08002B2CF9AE}" pid="12" name="MSIP_Label_fec09dec-a9ce-4322-b578-b49052c992d8_Enabled">
    <vt:lpwstr>true</vt:lpwstr>
  </property>
  <property fmtid="{D5CDD505-2E9C-101B-9397-08002B2CF9AE}" pid="13" name="MSIP_Label_fec09dec-a9ce-4322-b578-b49052c992d8_SetDate">
    <vt:lpwstr>2026-02-18T04:19:00Z</vt:lpwstr>
  </property>
  <property fmtid="{D5CDD505-2E9C-101B-9397-08002B2CF9AE}" pid="14" name="MSIP_Label_fec09dec-a9ce-4322-b578-b49052c992d8_Method">
    <vt:lpwstr>Privileged</vt:lpwstr>
  </property>
  <property fmtid="{D5CDD505-2E9C-101B-9397-08002B2CF9AE}" pid="15" name="MSIP_Label_fec09dec-a9ce-4322-b578-b49052c992d8_Name">
    <vt:lpwstr>Firm Confidential Information-SLV1</vt:lpwstr>
  </property>
  <property fmtid="{D5CDD505-2E9C-101B-9397-08002B2CF9AE}" pid="16" name="MSIP_Label_fec09dec-a9ce-4322-b578-b49052c992d8_SiteId">
    <vt:lpwstr>cc8936bc-9382-4fff-87cb-6f55999549e7</vt:lpwstr>
  </property>
  <property fmtid="{D5CDD505-2E9C-101B-9397-08002B2CF9AE}" pid="17" name="MSIP_Label_fec09dec-a9ce-4322-b578-b49052c992d8_ActionId">
    <vt:lpwstr>f19bf25e-99ca-4172-94d7-2edd03187cc0</vt:lpwstr>
  </property>
  <property fmtid="{D5CDD505-2E9C-101B-9397-08002B2CF9AE}" pid="18" name="MSIP_Label_fec09dec-a9ce-4322-b578-b49052c992d8_ContentBits">
    <vt:lpwstr>0</vt:lpwstr>
  </property>
  <property fmtid="{D5CDD505-2E9C-101B-9397-08002B2CF9AE}" pid="19" name="MSIP_Label_fec09dec-a9ce-4322-b578-b49052c992d8_Tag">
    <vt:lpwstr>10, 0, 1, 1</vt:lpwstr>
  </property>
  <property fmtid="{D5CDD505-2E9C-101B-9397-08002B2CF9AE}" pid="20" name="_dlc_DocIdItemGuid">
    <vt:lpwstr>afd9ae43-47f0-4c9d-a5f5-5c7e0d7b6b12</vt:lpwstr>
  </property>
  <property fmtid="{D5CDD505-2E9C-101B-9397-08002B2CF9AE}" pid="21" name="MSIP_Label_7084cbda-52b8-46fb-a7b7-cb5bd465ed85_Enabled">
    <vt:lpwstr>true</vt:lpwstr>
  </property>
  <property fmtid="{D5CDD505-2E9C-101B-9397-08002B2CF9AE}" pid="22" name="MSIP_Label_7084cbda-52b8-46fb-a7b7-cb5bd465ed85_SetDate">
    <vt:lpwstr>2026-02-24T12:27:52Z</vt:lpwstr>
  </property>
  <property fmtid="{D5CDD505-2E9C-101B-9397-08002B2CF9AE}" pid="23" name="MSIP_Label_7084cbda-52b8-46fb-a7b7-cb5bd465ed85_Method">
    <vt:lpwstr>Standard</vt:lpwstr>
  </property>
  <property fmtid="{D5CDD505-2E9C-101B-9397-08002B2CF9AE}" pid="24" name="MSIP_Label_7084cbda-52b8-46fb-a7b7-cb5bd465ed85_Name">
    <vt:lpwstr>Internal</vt:lpwstr>
  </property>
  <property fmtid="{D5CDD505-2E9C-101B-9397-08002B2CF9AE}" pid="25" name="MSIP_Label_7084cbda-52b8-46fb-a7b7-cb5bd465ed85_SiteId">
    <vt:lpwstr>0afb747d-bff7-4596-a9fc-950ef9e0ec45</vt:lpwstr>
  </property>
  <property fmtid="{D5CDD505-2E9C-101B-9397-08002B2CF9AE}" pid="26" name="MSIP_Label_7084cbda-52b8-46fb-a7b7-cb5bd465ed85_ActionId">
    <vt:lpwstr>70189226-55f5-4628-96f4-2cb796eaf0bc</vt:lpwstr>
  </property>
  <property fmtid="{D5CDD505-2E9C-101B-9397-08002B2CF9AE}" pid="27" name="MSIP_Label_7084cbda-52b8-46fb-a7b7-cb5bd465ed85_ContentBits">
    <vt:lpwstr>0</vt:lpwstr>
  </property>
  <property fmtid="{D5CDD505-2E9C-101B-9397-08002B2CF9AE}" pid="28" name="MSIP_Label_7084cbda-52b8-46fb-a7b7-cb5bd465ed85_Tag">
    <vt:lpwstr>10, 3, 0, 2</vt:lpwstr>
  </property>
  <property fmtid="{D5CDD505-2E9C-101B-9397-08002B2CF9AE}" pid="29" name="ContentTypeId">
    <vt:lpwstr>0x010100A8AB8804F666CC498A704C5AA3800FB8</vt:lpwstr>
  </property>
</Properties>
</file>