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10"/>
  </p:notesMasterIdLst>
  <p:sldIdLst>
    <p:sldId id="256" r:id="rId5"/>
    <p:sldId id="285" r:id="rId6"/>
    <p:sldId id="294" r:id="rId7"/>
    <p:sldId id="292" r:id="rId8"/>
    <p:sldId id="29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70AFDE-49DF-47F3-9727-461C778B3C18}" v="2" dt="2026-02-25T17:29:01.5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7" autoAdjust="0"/>
    <p:restoredTop sz="87310" autoAdjust="0"/>
  </p:normalViewPr>
  <p:slideViewPr>
    <p:cSldViewPr snapToGrid="0">
      <p:cViewPr varScale="1">
        <p:scale>
          <a:sx n="81" d="100"/>
          <a:sy n="81" d="100"/>
        </p:scale>
        <p:origin x="32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o, Chenyan" userId="c92a7c72-a4d5-4d57-9ea3-e882fbd95b04" providerId="ADAL" clId="{F9D1BDBA-FCFE-433D-A1C8-00605A48D928}"/>
    <pc:docChg chg="undo custSel modSld">
      <pc:chgData name="Guo, Chenyan" userId="c92a7c72-a4d5-4d57-9ea3-e882fbd95b04" providerId="ADAL" clId="{F9D1BDBA-FCFE-433D-A1C8-00605A48D928}" dt="2026-02-25T21:22:40.677" v="2423" actId="20577"/>
      <pc:docMkLst>
        <pc:docMk/>
      </pc:docMkLst>
      <pc:sldChg chg="modSp mod">
        <pc:chgData name="Guo, Chenyan" userId="c92a7c72-a4d5-4d57-9ea3-e882fbd95b04" providerId="ADAL" clId="{F9D1BDBA-FCFE-433D-A1C8-00605A48D928}" dt="2026-02-25T21:18:09.198" v="2315" actId="1036"/>
        <pc:sldMkLst>
          <pc:docMk/>
          <pc:sldMk cId="2525307828" sldId="285"/>
        </pc:sldMkLst>
        <pc:spChg chg="mod">
          <ac:chgData name="Guo, Chenyan" userId="c92a7c72-a4d5-4d57-9ea3-e882fbd95b04" providerId="ADAL" clId="{F9D1BDBA-FCFE-433D-A1C8-00605A48D928}" dt="2026-02-25T21:18:09.198" v="2315" actId="1036"/>
          <ac:spMkLst>
            <pc:docMk/>
            <pc:sldMk cId="2525307828" sldId="285"/>
            <ac:spMk id="3" creationId="{8A7312A9-53C1-D5A9-F554-1DB3ACAC44B7}"/>
          </ac:spMkLst>
        </pc:spChg>
      </pc:sldChg>
      <pc:sldChg chg="modSp mod">
        <pc:chgData name="Guo, Chenyan" userId="c92a7c72-a4d5-4d57-9ea3-e882fbd95b04" providerId="ADAL" clId="{F9D1BDBA-FCFE-433D-A1C8-00605A48D928}" dt="2026-02-25T21:22:40.677" v="2423" actId="20577"/>
        <pc:sldMkLst>
          <pc:docMk/>
          <pc:sldMk cId="940712320" sldId="292"/>
        </pc:sldMkLst>
        <pc:spChg chg="mod">
          <ac:chgData name="Guo, Chenyan" userId="c92a7c72-a4d5-4d57-9ea3-e882fbd95b04" providerId="ADAL" clId="{F9D1BDBA-FCFE-433D-A1C8-00605A48D928}" dt="2026-02-25T21:22:40.677" v="2423" actId="20577"/>
          <ac:spMkLst>
            <pc:docMk/>
            <pc:sldMk cId="940712320" sldId="292"/>
            <ac:spMk id="3" creationId="{92DC5B7E-4870-7D80-54AB-27698B37A78A}"/>
          </ac:spMkLst>
        </pc:spChg>
      </pc:sldChg>
      <pc:sldChg chg="modSp mod">
        <pc:chgData name="Guo, Chenyan" userId="c92a7c72-a4d5-4d57-9ea3-e882fbd95b04" providerId="ADAL" clId="{F9D1BDBA-FCFE-433D-A1C8-00605A48D928}" dt="2026-02-25T21:20:34.743" v="2418" actId="20577"/>
        <pc:sldMkLst>
          <pc:docMk/>
          <pc:sldMk cId="90883652" sldId="294"/>
        </pc:sldMkLst>
        <pc:spChg chg="mod">
          <ac:chgData name="Guo, Chenyan" userId="c92a7c72-a4d5-4d57-9ea3-e882fbd95b04" providerId="ADAL" clId="{F9D1BDBA-FCFE-433D-A1C8-00605A48D928}" dt="2026-02-25T21:20:34.743" v="2418" actId="20577"/>
          <ac:spMkLst>
            <pc:docMk/>
            <pc:sldMk cId="90883652" sldId="294"/>
            <ac:spMk id="3" creationId="{F4B7E587-D34E-0998-F5C0-FBE6883B9DD8}"/>
          </ac:spMkLst>
        </pc:spChg>
      </pc:sldChg>
    </pc:docChg>
  </pc:docChgLst>
  <pc:docChgLst>
    <pc:chgData name="Guo, Chenyan" userId="c92a7c72-a4d5-4d57-9ea3-e882fbd95b04" providerId="ADAL" clId="{4C59D35C-145D-4E48-99E4-9BC2F320BE92}"/>
    <pc:docChg chg="undo custSel addSld delSld modSld sldOrd">
      <pc:chgData name="Guo, Chenyan" userId="c92a7c72-a4d5-4d57-9ea3-e882fbd95b04" providerId="ADAL" clId="{4C59D35C-145D-4E48-99E4-9BC2F320BE92}" dt="2026-02-25T17:29:21.093" v="4702" actId="20577"/>
      <pc:docMkLst>
        <pc:docMk/>
      </pc:docMkLst>
      <pc:sldChg chg="modSp mod">
        <pc:chgData name="Guo, Chenyan" userId="c92a7c72-a4d5-4d57-9ea3-e882fbd95b04" providerId="ADAL" clId="{4C59D35C-145D-4E48-99E4-9BC2F320BE92}" dt="2026-02-25T17:10:24.601" v="3390" actId="20577"/>
        <pc:sldMkLst>
          <pc:docMk/>
          <pc:sldMk cId="161441392" sldId="256"/>
        </pc:sldMkLst>
        <pc:spChg chg="mod">
          <ac:chgData name="Guo, Chenyan" userId="c92a7c72-a4d5-4d57-9ea3-e882fbd95b04" providerId="ADAL" clId="{4C59D35C-145D-4E48-99E4-9BC2F320BE92}" dt="2026-02-25T17:10:24.601" v="3390" actId="20577"/>
          <ac:spMkLst>
            <pc:docMk/>
            <pc:sldMk cId="161441392" sldId="256"/>
            <ac:spMk id="2" creationId="{0E780425-BFA3-4F76-A3D7-DC99BE53D0EC}"/>
          </ac:spMkLst>
        </pc:spChg>
        <pc:spChg chg="mod">
          <ac:chgData name="Guo, Chenyan" userId="c92a7c72-a4d5-4d57-9ea3-e882fbd95b04" providerId="ADAL" clId="{4C59D35C-145D-4E48-99E4-9BC2F320BE92}" dt="2026-02-25T17:10:18.995" v="3387" actId="20577"/>
          <ac:spMkLst>
            <pc:docMk/>
            <pc:sldMk cId="161441392" sldId="256"/>
            <ac:spMk id="3" creationId="{A4E42BE5-C11C-48C6-B3FE-69A55D3E592E}"/>
          </ac:spMkLst>
        </pc:spChg>
      </pc:sldChg>
      <pc:sldChg chg="modSp mod ord">
        <pc:chgData name="Guo, Chenyan" userId="c92a7c72-a4d5-4d57-9ea3-e882fbd95b04" providerId="ADAL" clId="{4C59D35C-145D-4E48-99E4-9BC2F320BE92}" dt="2026-02-25T17:27:32.609" v="4556" actId="20577"/>
        <pc:sldMkLst>
          <pc:docMk/>
          <pc:sldMk cId="2525307828" sldId="285"/>
        </pc:sldMkLst>
        <pc:spChg chg="mod">
          <ac:chgData name="Guo, Chenyan" userId="c92a7c72-a4d5-4d57-9ea3-e882fbd95b04" providerId="ADAL" clId="{4C59D35C-145D-4E48-99E4-9BC2F320BE92}" dt="2026-02-25T17:27:32.609" v="4556" actId="20577"/>
          <ac:spMkLst>
            <pc:docMk/>
            <pc:sldMk cId="2525307828" sldId="285"/>
            <ac:spMk id="3" creationId="{8A7312A9-53C1-D5A9-F554-1DB3ACAC44B7}"/>
          </ac:spMkLst>
        </pc:spChg>
      </pc:sldChg>
      <pc:sldChg chg="modSp del mod ord">
        <pc:chgData name="Guo, Chenyan" userId="c92a7c72-a4d5-4d57-9ea3-e882fbd95b04" providerId="ADAL" clId="{4C59D35C-145D-4E48-99E4-9BC2F320BE92}" dt="2026-02-25T17:28:53.282" v="4661" actId="47"/>
        <pc:sldMkLst>
          <pc:docMk/>
          <pc:sldMk cId="1306976990" sldId="291"/>
        </pc:sldMkLst>
      </pc:sldChg>
      <pc:sldChg chg="modSp mod ord">
        <pc:chgData name="Guo, Chenyan" userId="c92a7c72-a4d5-4d57-9ea3-e882fbd95b04" providerId="ADAL" clId="{4C59D35C-145D-4E48-99E4-9BC2F320BE92}" dt="2026-02-25T17:29:07.388" v="4664"/>
        <pc:sldMkLst>
          <pc:docMk/>
          <pc:sldMk cId="940712320" sldId="292"/>
        </pc:sldMkLst>
        <pc:spChg chg="mod">
          <ac:chgData name="Guo, Chenyan" userId="c92a7c72-a4d5-4d57-9ea3-e882fbd95b04" providerId="ADAL" clId="{4C59D35C-145D-4E48-99E4-9BC2F320BE92}" dt="2026-01-28T21:57:52.795" v="3382" actId="20577"/>
          <ac:spMkLst>
            <pc:docMk/>
            <pc:sldMk cId="940712320" sldId="292"/>
            <ac:spMk id="3" creationId="{92DC5B7E-4870-7D80-54AB-27698B37A78A}"/>
          </ac:spMkLst>
        </pc:spChg>
      </pc:sldChg>
      <pc:sldChg chg="modSp add mod">
        <pc:chgData name="Guo, Chenyan" userId="c92a7c72-a4d5-4d57-9ea3-e882fbd95b04" providerId="ADAL" clId="{4C59D35C-145D-4E48-99E4-9BC2F320BE92}" dt="2026-02-25T17:28:44.330" v="4660" actId="20577"/>
        <pc:sldMkLst>
          <pc:docMk/>
          <pc:sldMk cId="3858394752" sldId="293"/>
        </pc:sldMkLst>
        <pc:spChg chg="mod">
          <ac:chgData name="Guo, Chenyan" userId="c92a7c72-a4d5-4d57-9ea3-e882fbd95b04" providerId="ADAL" clId="{4C59D35C-145D-4E48-99E4-9BC2F320BE92}" dt="2026-01-28T19:56:45.747" v="2563" actId="20577"/>
          <ac:spMkLst>
            <pc:docMk/>
            <pc:sldMk cId="3858394752" sldId="293"/>
            <ac:spMk id="2" creationId="{67D13F3E-943B-4193-BF0B-9ADD6FBD60F3}"/>
          </ac:spMkLst>
        </pc:spChg>
        <pc:spChg chg="mod">
          <ac:chgData name="Guo, Chenyan" userId="c92a7c72-a4d5-4d57-9ea3-e882fbd95b04" providerId="ADAL" clId="{4C59D35C-145D-4E48-99E4-9BC2F320BE92}" dt="2026-02-25T17:28:44.330" v="4660" actId="20577"/>
          <ac:spMkLst>
            <pc:docMk/>
            <pc:sldMk cId="3858394752" sldId="293"/>
            <ac:spMk id="3" creationId="{2849B7B3-2661-91C7-714F-7CF3DB66DD27}"/>
          </ac:spMkLst>
        </pc:spChg>
      </pc:sldChg>
      <pc:sldChg chg="modSp add mod">
        <pc:chgData name="Guo, Chenyan" userId="c92a7c72-a4d5-4d57-9ea3-e882fbd95b04" providerId="ADAL" clId="{4C59D35C-145D-4E48-99E4-9BC2F320BE92}" dt="2026-02-25T17:29:21.093" v="4702" actId="20577"/>
        <pc:sldMkLst>
          <pc:docMk/>
          <pc:sldMk cId="90883652" sldId="294"/>
        </pc:sldMkLst>
        <pc:spChg chg="mod">
          <ac:chgData name="Guo, Chenyan" userId="c92a7c72-a4d5-4d57-9ea3-e882fbd95b04" providerId="ADAL" clId="{4C59D35C-145D-4E48-99E4-9BC2F320BE92}" dt="2026-02-25T17:29:21.093" v="4702" actId="20577"/>
          <ac:spMkLst>
            <pc:docMk/>
            <pc:sldMk cId="90883652" sldId="294"/>
            <ac:spMk id="2" creationId="{E6BA36A6-6C52-F08B-A536-603029C3C5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EFAFA-34C6-4193-8439-F5DD41942FA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4CDBA-CD6A-4A0A-8B97-F97DD661C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82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24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70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E72F57-BC84-F319-D0C6-8DB371467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76196D-FC4A-1DA6-8004-6E73CF5E13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D82493-B56F-3310-1CF3-88995AFF77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D9E81-B013-9228-9C0A-B656A2C490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97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FC4C6-9044-1B81-C79C-86CB948B5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2A73A7-D018-04A9-9C12-0E6E39B2B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B73FF2-FB48-B24D-533B-414E8DF45E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C1422-EE96-EEE0-5CA5-8A60E9375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23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42067-C9BC-A9E1-F865-4936B7061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FAF6EC-99FD-203E-3693-52BBECE133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EDFD73-2082-B524-FD93-B8D4CC96D3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96ACFF-7021-B764-36B0-66A07AC743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74CDBA-CD6A-4A0A-8B97-F97DD661C2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032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78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66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7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2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6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55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76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63E7EB-62E5-4854-A58A-BCE516D80C67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BCDF4C-EFB4-45D2-9370-B6E859D55DC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59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0425-BFA3-4F76-A3D7-DC99BE53D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232280"/>
          </a:xfrm>
        </p:spPr>
        <p:txBody>
          <a:bodyPr>
            <a:normAutofit fontScale="90000"/>
          </a:bodyPr>
          <a:lstStyle/>
          <a:p>
            <a:r>
              <a:rPr lang="en-US" dirty="0"/>
              <a:t>Congestion Management Working Group -</a:t>
            </a:r>
            <a:br>
              <a:rPr lang="en-US" sz="7200" dirty="0"/>
            </a:br>
            <a:r>
              <a:rPr lang="en-US" sz="6700" dirty="0"/>
              <a:t>2/16/2025 Meeting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42BE5-C11C-48C6-B3FE-69A55D3E59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MARCH 4, 2026</a:t>
            </a:r>
          </a:p>
          <a:p>
            <a:endParaRPr lang="en-US" dirty="0"/>
          </a:p>
          <a:p>
            <a:r>
              <a:rPr lang="en-US" dirty="0" err="1"/>
              <a:t>chENYAN</a:t>
            </a:r>
            <a:r>
              <a:rPr lang="en-US" dirty="0"/>
              <a:t> </a:t>
            </a:r>
            <a:r>
              <a:rPr lang="en-US" dirty="0" err="1"/>
              <a:t>guO,</a:t>
            </a:r>
            <a:r>
              <a:rPr lang="en-US" dirty="0"/>
              <a:t> chair</a:t>
            </a:r>
          </a:p>
        </p:txBody>
      </p:sp>
    </p:spTree>
    <p:extLst>
      <p:ext uri="{BB962C8B-B14F-4D97-AF65-F5344CB8AC3E}">
        <p14:creationId xmlns:p14="http://schemas.microsoft.com/office/powerpoint/2010/main" val="161441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9CD09-6333-0053-523C-A8DAF6DA5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52933"/>
            <a:ext cx="10058400" cy="1000659"/>
          </a:xfrm>
        </p:spPr>
        <p:txBody>
          <a:bodyPr>
            <a:noAutofit/>
          </a:bodyPr>
          <a:lstStyle/>
          <a:p>
            <a:r>
              <a:rPr lang="en-US" sz="4400" b="1" dirty="0"/>
              <a:t>CRR Long Term Auction Solution Time and Transaction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312A9-53C1-D5A9-F554-1DB3ACAC4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920" y="1774316"/>
            <a:ext cx="10058400" cy="4895706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an update on the CRR system performance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The most recent sequence 4 auction took 214 hours for the peak weekday TOU, which is over targeted 100 hours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sz="1600" dirty="0"/>
              <a:t>ERCOT is proposing updates to all per-CRRAH transaction limits except for the monthly auction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 ERCOT presented CRR technology update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With auction engine software improvement, solution times dropped roughly in half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Moving LTAS CRR auctions into the vendor’s cloud solution and running on additional CPUs, the solution time ranges from 30~40% of the current solution times for different sequences tested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ERCOT is targeting a maximum solve time of 40~48 hour for each LTAS</a:t>
            </a:r>
          </a:p>
          <a:p>
            <a:pPr lvl="3">
              <a:buSzPct val="100000"/>
              <a:buFont typeface="Arial" panose="020B0604020202020204" pitchFamily="34" charset="0"/>
              <a:buChar char="•"/>
            </a:pPr>
            <a:r>
              <a:rPr lang="en-US" sz="1600" dirty="0"/>
              <a:t>ERCOT is planning to move to the cloud based solution in Q3, 2026 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2200" dirty="0"/>
              <a:t> ERCOT decided not to draft a new NPRR to remove Budge Constraint from the CRR auction optimization process as for now after weighting the development costs against the potential performance improvements</a:t>
            </a:r>
            <a:endParaRPr lang="en-US" sz="1600" dirty="0"/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en-US" sz="1600" dirty="0"/>
              <a:t>  </a:t>
            </a:r>
            <a:r>
              <a:rPr lang="en-US" sz="2200" dirty="0"/>
              <a:t>ERCOT is targeting to implement NRPP1288 and NPRR 936 in Q4, 2026</a:t>
            </a:r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9144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Courier New" panose="02070309020205020404" pitchFamily="49" charset="0"/>
              <a:buChar char="o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5307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E3480-49E9-7F15-0D6E-EA4643705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A36A6-6C52-F08B-A536-603029C3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Point to Point Obligation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7E587-D34E-0998-F5C0-FBE6883B9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 lnSpcReduction="10000"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presented updates on the daily Point to Point (PTP) transactions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ERCOT observed steadily increasing growth in transactions since 2021, which is causing significant performance issues and longer solution times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Implementation of Real Time Co-optimization on December 5, 2025 has helped on some days with solution times but the system is still overloaded</a:t>
            </a:r>
          </a:p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previewed draft NRPP language they plan to file to address performance issues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This NPRR will create the framework and the mechanism for imposing an hourly based fee for unawarded PTP bids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The fee rate would initially be set at $0 per unawarded hourly bid, however, it would allow future simple implementation of non-zero bid fees, which should reduce total bid activities and enable relaxation of the current hard limit of 10,000 bids per counterparty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The amounts collected from the bid fees would go into the CRR Balancing Account and is ultimately returned to load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dirty="0"/>
              <a:t>Stakeholders had concerns around setting the bid fees to a flat fee regardless of path price or MW volume size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>
              <a:buFont typeface="Courier New" panose="02070309020205020404" pitchFamily="49" charset="0"/>
              <a:buChar char="o"/>
            </a:pPr>
            <a:endParaRPr lang="en-US" sz="2200" dirty="0"/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088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8DC54-C479-72D2-0E7E-AE72DFDEB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144E9-FA45-4320-2F02-4116BE6BF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NPRR 1301: Align Protocols to Constraint Activation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C5B7E-4870-7D80-54AB-27698B37A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 fontScale="92500" lnSpcReduction="10000"/>
          </a:bodyPr>
          <a:lstStyle/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This NPRR addresses scenarios where multiple contingencies lead to the same system element being overloaded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In such cases, the Shadow Price effect on Locational Marginal Prices (LMPs) is counted multiple times, potentially causing excessively high LMPs that cannot be mitigated by additional generation dispatch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 protocol language has been revised to specify that only the most restrictive constraint/contingency pair should be activated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A group of stakeholders provided feedback on NPRR1301, proposing revisions to the threshold and recommending the use of ERCOT’s current shift factor threshold of 2%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 comments highlighted some ambiguity regarding how the threshold is calculated and the interpretation of a 5% difference in shift factors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intends to present detailed example calculations at the upcoming CMWG meeting</a:t>
            </a:r>
          </a:p>
          <a:p>
            <a:pPr marL="237744" indent="-237744" algn="l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ERCOT </a:t>
            </a:r>
            <a:r>
              <a:rPr lang="en-US" sz="2200" dirty="0">
                <a:solidFill>
                  <a:srgbClr val="404040"/>
                </a:solidFill>
                <a:latin typeface="Calibri" panose="020F0502020204030204" pitchFamily="34" charset="0"/>
              </a:rPr>
              <a:t>and LCRA still have disputes on </a:t>
            </a: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regarding the protocol language </a:t>
            </a:r>
            <a:r>
              <a:rPr lang="en-US" sz="220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on whether </a:t>
            </a:r>
            <a:r>
              <a:rPr lang="en-US" sz="22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 most limiting constraint “should be activated” or  “will be activated” by operators</a:t>
            </a:r>
          </a:p>
          <a:p>
            <a:pPr marL="530352" indent="-237744" algn="l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NPRR1301 will be reviewed at the WMS meeting for further input on this language issue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40712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3407D-AC65-6270-D58D-90B35E5D8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13F3E-943B-4193-BF0B-9ADD6FBD6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74026"/>
          </a:xfrm>
        </p:spPr>
        <p:txBody>
          <a:bodyPr>
            <a:normAutofit/>
          </a:bodyPr>
          <a:lstStyle/>
          <a:p>
            <a:r>
              <a:rPr lang="en-US" sz="4400" b="1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9B7B3-2661-91C7-714F-7CF3DB66D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12568"/>
            <a:ext cx="10058400" cy="4470400"/>
          </a:xfrm>
        </p:spPr>
        <p:txBody>
          <a:bodyPr>
            <a:normAutofit/>
          </a:bodyPr>
          <a:lstStyle/>
          <a:p>
            <a:pPr marL="234950" indent="-234950">
              <a:buFont typeface="Courier New" panose="02070309020205020404" pitchFamily="49" charset="0"/>
              <a:buChar char="o"/>
            </a:pPr>
            <a:r>
              <a:rPr lang="en-US" sz="2200" dirty="0"/>
              <a:t>ERCOT staff will provide TSAT implementation updates in the next CMWG meeting</a:t>
            </a:r>
          </a:p>
          <a:p>
            <a:pPr marL="201168" lvl="1" indent="0">
              <a:buNone/>
            </a:pPr>
            <a:endParaRPr lang="en-US" sz="2200" dirty="0"/>
          </a:p>
          <a:p>
            <a:pPr marL="566928" lvl="3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5839475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BF004497F87479DAD31F00AF725C6" ma:contentTypeVersion="11" ma:contentTypeDescription="Create a new document." ma:contentTypeScope="" ma:versionID="3ab0190e023d7e5aafc33e46ba37906b">
  <xsd:schema xmlns:xsd="http://www.w3.org/2001/XMLSchema" xmlns:xs="http://www.w3.org/2001/XMLSchema" xmlns:p="http://schemas.microsoft.com/office/2006/metadata/properties" xmlns:ns3="4345d1df-5d12-4f7e-b776-008b25f27986" xmlns:ns4="74773060-95be-4758-a20e-6e2cb91bc751" targetNamespace="http://schemas.microsoft.com/office/2006/metadata/properties" ma:root="true" ma:fieldsID="666fe65660b28134fc1fceb1ad30ea0e" ns3:_="" ns4:_="">
    <xsd:import namespace="4345d1df-5d12-4f7e-b776-008b25f27986"/>
    <xsd:import namespace="74773060-95be-4758-a20e-6e2cb91bc75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45d1df-5d12-4f7e-b776-008b25f279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773060-95be-4758-a20e-6e2cb91bc75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B11B8E-E5F0-4984-885F-01D3E6F11B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45d1df-5d12-4f7e-b776-008b25f27986"/>
    <ds:schemaRef ds:uri="74773060-95be-4758-a20e-6e2cb91bc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38B4D0-C359-4FA3-8BF1-2E9184C77F7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38DB13F-86D2-4716-9AB2-253CE0661DC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1681294-4857-4624-8d04-edaddb44ee26}" enabled="0" method="" siteId="{a1681294-4857-4624-8d04-edaddb44ee26}" removed="1"/>
  <clbl:label id="{de49536e-9021-4e8b-a813-eda5cb0caf1c}" enabled="1" method="Privileged" siteId="{db1e96a8-a3da-442a-930b-235cac24cd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28466</TotalTime>
  <Words>577</Words>
  <Application>Microsoft Office PowerPoint</Application>
  <PresentationFormat>Widescreen</PresentationFormat>
  <Paragraphs>41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Retrospect</vt:lpstr>
      <vt:lpstr>Congestion Management Working Group - 2/16/2025 Meeting Update</vt:lpstr>
      <vt:lpstr>CRR Long Term Auction Solution Time and Transaction Limits</vt:lpstr>
      <vt:lpstr>Point to Point Obligation Updates</vt:lpstr>
      <vt:lpstr>NPRR 1301: Align Protocols to Constraint Activation Procedure</vt:lpstr>
      <vt:lpstr>Other business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Congestion Management Working Group</dc:title>
  <dc:creator>Morris, Sandra</dc:creator>
  <cp:lastModifiedBy>Guo, Chenyan</cp:lastModifiedBy>
  <cp:revision>72</cp:revision>
  <dcterms:created xsi:type="dcterms:W3CDTF">2019-09-10T19:44:15Z</dcterms:created>
  <dcterms:modified xsi:type="dcterms:W3CDTF">2026-02-25T21:27:06Z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0x010100816BF004497F87479DAD31F00AF725C6</vt:lpwstr>
  </property>
  <property fmtid="{D5CDD505-2E9C-101B-9397-08002B2CF9AE}" pid="3" name="MSIP_Label_dfe1a8d7-e404-4561-a6ce-09441972395c_Enabled">
    <vt:lpwstr>true</vt:lpwstr>
  </property>
  <property fmtid="{D5CDD505-2E9C-101B-9397-08002B2CF9AE}" pid="4" name="MSIP_Label_dfe1a8d7-e404-4561-a6ce-09441972395c_SetDate">
    <vt:lpwstr>2023-11-13T15:48:02Z</vt:lpwstr>
  </property>
  <property fmtid="{D5CDD505-2E9C-101B-9397-08002B2CF9AE}" pid="5" name="MSIP_Label_dfe1a8d7-e404-4561-a6ce-09441972395c_Method">
    <vt:lpwstr>Standard</vt:lpwstr>
  </property>
  <property fmtid="{D5CDD505-2E9C-101B-9397-08002B2CF9AE}" pid="6" name="MSIP_Label_dfe1a8d7-e404-4561-a6ce-09441972395c_Name">
    <vt:lpwstr>Company Confidential Information</vt:lpwstr>
  </property>
  <property fmtid="{D5CDD505-2E9C-101B-9397-08002B2CF9AE}" pid="7" name="MSIP_Label_dfe1a8d7-e404-4561-a6ce-09441972395c_SiteId">
    <vt:lpwstr>d8fb9c07-c19e-4e8c-a1cb-717cd3cf8ffe</vt:lpwstr>
  </property>
  <property fmtid="{D5CDD505-2E9C-101B-9397-08002B2CF9AE}" pid="8" name="MSIP_Label_dfe1a8d7-e404-4561-a6ce-09441972395c_ActionId">
    <vt:lpwstr>adbf3881-2480-45db-b801-1987df6fe63f</vt:lpwstr>
  </property>
  <property fmtid="{D5CDD505-2E9C-101B-9397-08002B2CF9AE}" pid="9" name="MSIP_Label_dfe1a8d7-e404-4561-a6ce-09441972395c_ContentBits">
    <vt:lpwstr>0</vt:lpwstr>
  </property>
  <property fmtid="{D5CDD505-2E9C-101B-9397-08002B2CF9AE}" pid="10" name="MSIP_Label_00b5fe95-8f20-4bf1-a4bc-7cba4c4dcd39_Enabled">
    <vt:lpwstr>true</vt:lpwstr>
  </property>
  <property fmtid="{D5CDD505-2E9C-101B-9397-08002B2CF9AE}" pid="11" name="MSIP_Label_00b5fe95-8f20-4bf1-a4bc-7cba4c4dcd39_SetDate">
    <vt:lpwstr>2024-02-29T18:06:38Z</vt:lpwstr>
  </property>
  <property fmtid="{D5CDD505-2E9C-101B-9397-08002B2CF9AE}" pid="12" name="MSIP_Label_00b5fe95-8f20-4bf1-a4bc-7cba4c4dcd39_Method">
    <vt:lpwstr>Standard</vt:lpwstr>
  </property>
  <property fmtid="{D5CDD505-2E9C-101B-9397-08002B2CF9AE}" pid="13" name="MSIP_Label_00b5fe95-8f20-4bf1-a4bc-7cba4c4dcd39_Name">
    <vt:lpwstr>Internal access</vt:lpwstr>
  </property>
  <property fmtid="{D5CDD505-2E9C-101B-9397-08002B2CF9AE}" pid="14" name="MSIP_Label_00b5fe95-8f20-4bf1-a4bc-7cba4c4dcd39_SiteId">
    <vt:lpwstr>34c5e68e-b374-47fe-91da-0e3d638792fb</vt:lpwstr>
  </property>
  <property fmtid="{D5CDD505-2E9C-101B-9397-08002B2CF9AE}" pid="15" name="MSIP_Label_00b5fe95-8f20-4bf1-a4bc-7cba4c4dcd39_ActionId">
    <vt:lpwstr>a8cc2449-53cf-4d23-a1e2-531234fd10b6</vt:lpwstr>
  </property>
  <property fmtid="{D5CDD505-2E9C-101B-9397-08002B2CF9AE}" pid="16" name="MSIP_Label_00b5fe95-8f20-4bf1-a4bc-7cba4c4dcd39_ContentBits">
    <vt:lpwstr>0</vt:lpwstr>
  </property>
</Properties>
</file>