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4"/>
    <p:sldMasterId id="2147483648" r:id="rId5"/>
  </p:sldMasterIdLst>
  <p:notesMasterIdLst>
    <p:notesMasterId r:id="rId7"/>
  </p:notesMasterIdLst>
  <p:handoutMasterIdLst>
    <p:handoutMasterId r:id="rId8"/>
  </p:handoutMasterIdLst>
  <p:sldIdLst>
    <p:sldId id="268" r:id="rId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1584" y="32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79298-0EBF-AC66-C88D-53CB8F52D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E4C379-5B07-D9A0-7371-AD6F95B035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733613-B83C-5F68-AD32-4614941330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52B1B-1314-330F-2920-C4AE314AEA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8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5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5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052221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200">
                <a:solidFill>
                  <a:schemeClr val="tx2"/>
                </a:solidFill>
              </a:defRPr>
            </a:lvl3pPr>
            <a:lvl4pPr>
              <a:defRPr sz="21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/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08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Footer text goes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286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9150" y="990601"/>
            <a:ext cx="3886200" cy="4800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4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89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 text goes here.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0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5" y="6553200"/>
            <a:ext cx="707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 dirty="0">
                <a:solidFill>
                  <a:schemeClr val="tx2"/>
                </a:solidFill>
              </a:rPr>
              <a:t>PUBLIC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7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65020-C2BF-2D56-388C-6E40E22D7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6DCF5-6E95-ACC7-E3A8-400280D02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43682"/>
            <a:ext cx="8534400" cy="518318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2026 TAC Working Group Leadership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061EA-F388-8063-1A6B-345194AE0D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334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1"/>
                </a:solidFill>
              </a:rPr>
              <a:t>Large Load Working Group (LLWG)</a:t>
            </a:r>
          </a:p>
          <a:p>
            <a:pPr marL="742950" lvl="2" indent="-514350">
              <a:lnSpc>
                <a:spcPct val="80000"/>
              </a:lnSpc>
              <a:buNone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	Chair:  </a:t>
            </a:r>
            <a:r>
              <a:rPr lang="en-US" sz="2000" dirty="0">
                <a:solidFill>
                  <a:schemeClr val="tx1"/>
                </a:solidFill>
              </a:rPr>
              <a:t>Bob Wittmeyer – Longhorn Power</a:t>
            </a:r>
          </a:p>
          <a:p>
            <a:pPr marL="742950" lvl="2" indent="-514350">
              <a:lnSpc>
                <a:spcPct val="80000"/>
              </a:lnSpc>
              <a:buFontTx/>
              <a:buNone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	Vice Chair:  Patrick Gravois – ERCOT</a:t>
            </a:r>
          </a:p>
          <a:p>
            <a:pPr marL="742950" lvl="2" indent="-514350">
              <a:lnSpc>
                <a:spcPct val="80000"/>
              </a:lnSpc>
              <a:buFontTx/>
              <a:buNone/>
              <a:defRPr/>
            </a:pPr>
            <a:endParaRPr lang="en-US" altLang="en-US" sz="2000" dirty="0">
              <a:solidFill>
                <a:schemeClr val="tx1"/>
              </a:solidFill>
              <a:highlight>
                <a:srgbClr val="C0C0C0"/>
              </a:highlight>
            </a:endParaRPr>
          </a:p>
          <a:p>
            <a:pPr marL="742950" lvl="2" indent="-514350">
              <a:lnSpc>
                <a:spcPct val="80000"/>
              </a:lnSpc>
              <a:buFontTx/>
              <a:buNone/>
              <a:defRPr/>
            </a:pPr>
            <a:endParaRPr lang="en-US" altLang="en-US" sz="14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C3BB3-2869-E363-BA1F-B77BF2935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3642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>ERCOT Limited</Information_x0020_Classification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2BDB63875B034C8B32518C6496ADD1" ma:contentTypeVersion="0" ma:contentTypeDescription="Create a new document." ma:contentTypeScope="" ma:versionID="2e49056469cb591c67c33c10da96a071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3a653c66fd0ce9b40621f227f901e684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E9AA12-8AF9-4AA6-90FE-24669859CDF3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c34af464-7aa1-4edd-9be4-83dffc1cb926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FABCE5-6410-4FC5-930F-1111C63E40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30</Words>
  <Application>Microsoft Office PowerPoint</Application>
  <PresentationFormat>On-screen Show (4:3)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1_Custom Design</vt:lpstr>
      <vt:lpstr>Office Theme</vt:lpstr>
      <vt:lpstr>2026 TAC Working Group Leadership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Clifton, Suzy</cp:lastModifiedBy>
  <cp:revision>63</cp:revision>
  <cp:lastPrinted>2016-01-21T20:53:15Z</cp:lastPrinted>
  <dcterms:created xsi:type="dcterms:W3CDTF">2016-01-21T15:20:31Z</dcterms:created>
  <dcterms:modified xsi:type="dcterms:W3CDTF">2026-01-22T15:43:01Z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0x0101002E2BDB63875B034C8B32518C6496ADD1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2024-01-17T17:25:16Z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81f786fd-7dcb-4e5a-9052-c0e01a5e7181</vt:lpwstr>
  </property>
  <property fmtid="{D5CDD505-2E9C-101B-9397-08002B2CF9AE}" pid="9" name="MSIP_Label_7084cbda-52b8-46fb-a7b7-cb5bd465ed85_ContentBits">
    <vt:lpwstr>0</vt:lpwstr>
  </property>
</Properties>
</file>