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notesSlides/notesSlide1.xml" ContentType="application/vnd.openxmlformats-officedocument.presentationml.notesSlide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notesSlides/notesSlide2.xml" ContentType="application/vnd.openxmlformats-officedocument.presentationml.notesSlide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4"/>
    <p:sldMasterId id="2147483864" r:id="rId5"/>
  </p:sldMasterIdLst>
  <p:notesMasterIdLst>
    <p:notesMasterId r:id="rId11"/>
  </p:notesMasterIdLst>
  <p:handoutMasterIdLst>
    <p:handoutMasterId r:id="rId12"/>
  </p:handoutMasterIdLst>
  <p:sldIdLst>
    <p:sldId id="282" r:id="rId6"/>
    <p:sldId id="272" r:id="rId7"/>
    <p:sldId id="259" r:id="rId8"/>
    <p:sldId id="257" r:id="rId9"/>
    <p:sldId id="2147478799" r:id="rId10"/>
  </p:sldIdLst>
  <p:sldSz cx="12192000" cy="6858000"/>
  <p:notesSz cx="7102475" cy="9388475"/>
  <p:embeddedFontLst>
    <p:embeddedFont>
      <p:font typeface="Georgia" panose="02040502050405020303" pitchFamily="18" charset="0"/>
      <p:regular r:id="rId13"/>
      <p:bold r:id="rId14"/>
      <p:italic r:id="rId15"/>
      <p:boldItalic r:id="rId16"/>
    </p:embeddedFont>
    <p:embeddedFont>
      <p:font typeface="Segoe UI" panose="020B0502040204020203" pitchFamily="34" charset="0"/>
      <p:regular r:id="rId17"/>
      <p:bold r:id="rId18"/>
      <p:italic r:id="rId19"/>
      <p:boldItalic r:id="rId20"/>
    </p:embeddedFont>
  </p:embeddedFontLst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2210E16-8D79-8505-F57C-62CAD3E6CDAD}" name="Rowe, Evan" initials="ER" userId="S::Evan.Rowe@ercot.com::d81abe1c-6950-4df8-9373-68ccbd619277" providerId="AD"/>
  <p188:author id="{681943A9-36B9-8CCE-5BB5-53154F9E201A}" name="Springer, Agee" initials="AS" userId="S::Agee.Springer@ercot.com::c70aae34-03cc-4ca4-9dc9-ab0f1f0f7e1f" providerId="AD"/>
  <p188:author id="{80D18AC6-E546-52CB-6160-FA5F628B9FF0}" name="Nicholle Romero" initials="NR" userId="S::Nicholle_Romero@mckinsey.com::4ee983f0-df26-4581-bd1c-3984941e99c5" providerId="AD"/>
  <p188:author id="{2D32DBC7-58D5-BCB9-E75D-2CA4A04571AD}" name="Kang, Sun Wook" initials="SWK" userId="Kang, Sun Wook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65"/>
    <a:srgbClr val="BFBFBF"/>
    <a:srgbClr val="C1F7FF"/>
    <a:srgbClr val="00AEC7"/>
    <a:srgbClr val="FFFFFF"/>
    <a:srgbClr val="FF6565"/>
    <a:srgbClr val="1F8B9D"/>
    <a:srgbClr val="7C858C"/>
    <a:srgbClr val="D9D9D9"/>
    <a:srgbClr val="061F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6E92EC-76D9-706E-AA06-85898B310EBF}" v="12" dt="2026-02-24T03:59:58.092"/>
    <p1510:client id="{582D372A-9E55-A7C5-6E4F-80D75FDEC65D}" v="2" dt="2026-02-24T02:14:09.426"/>
    <p1510:client id="{5BA8C0BF-D335-6088-43C3-67D3D3D01979}" v="9" dt="2026-02-24T15:44:38.348"/>
    <p1510:client id="{8332D46F-52AB-A176-1892-3EF3419D1011}" v="106" dt="2026-02-24T14:18:20.972"/>
    <p1510:client id="{85D663C9-6D92-44C9-BF05-90B4531F4470}" v="10082" dt="2026-02-23T15:09:45.722"/>
    <p1510:client id="{A06C8A15-6839-4ED6-8F32-E43916B91CAA}" v="13" dt="2026-02-24T13:16:15.684"/>
    <p1510:client id="{B3B63804-BF83-1E50-8B0A-ACA6FF1354EA}" v="7" dt="2026-02-23T19:11:01.514"/>
    <p1510:client id="{C7232DE8-D75E-BEB3-DFCB-04F1BCD2D8B6}" v="69" dt="2026-02-24T02:03:12.618"/>
    <p1510:client id="{C90E28A0-7008-4112-6650-7A77116B2A40}" v="8" dt="2026-02-24T14:02:17.956"/>
    <p1510:client id="{D53270BE-3A1F-4F5A-BE8A-D5ACFD9BE24E}" v="6" dt="2026-02-24T13:53:19.1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923" autoAdjust="0"/>
  </p:normalViewPr>
  <p:slideViewPr>
    <p:cSldViewPr snapToGrid="0">
      <p:cViewPr varScale="1">
        <p:scale>
          <a:sx n="110" d="100"/>
          <a:sy n="110" d="100"/>
        </p:scale>
        <p:origin x="594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font2.fntdata"/><Relationship Id="rId22" Type="http://schemas.openxmlformats.org/officeDocument/2006/relationships/commentAuthors" Target="commentAuthors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04BC41E-EAC0-4D88-BA59-21A53C68F87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B5C4BB-B13C-4942-8E14-023ED14A3DB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BD5B6C-20AF-4F0F-889A-7AADC7535123}" type="datetime3">
              <a:rPr lang="en-US" smtClean="0"/>
              <a:t>24 February 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221145-1027-4A39-B15A-DD84A26C203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918575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147719-50F5-4089-8123-86F5AF9C884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2725" y="8918575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10F73-99D1-48E7-A408-B5EB5C8393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19651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14400" tIns="47114" rIns="94229" bIns="47114" rtlCol="0"/>
          <a:lstStyle>
            <a:lvl1pPr algn="l" rtl="0">
              <a:defRPr sz="900">
                <a:latin typeface="+mn-lt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14400" bIns="47114" rtlCol="0"/>
          <a:lstStyle>
            <a:lvl1pPr algn="r" rtl="0">
              <a:defRPr sz="900">
                <a:latin typeface="+mn-lt"/>
                <a:cs typeface="Arial" panose="020B0604020202020204" pitchFamily="34" charset="0"/>
              </a:defRPr>
            </a:lvl1pPr>
          </a:lstStyle>
          <a:p>
            <a:fld id="{1DF34805-1F01-4BDA-A8CA-FCEA2B4BC8D0}" type="datetime3">
              <a:rPr lang="en-US" smtClean="0"/>
              <a:pPr/>
              <a:t>24 February 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2" y="563563"/>
            <a:ext cx="5632450" cy="316865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14400" tIns="47114" rIns="94229" bIns="47114" rtlCol="0" anchor="b"/>
          <a:lstStyle>
            <a:lvl1pPr algn="l" rtl="0">
              <a:defRPr sz="900">
                <a:latin typeface="+mn-lt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14400" bIns="47114" rtlCol="0" anchor="b"/>
          <a:lstStyle>
            <a:lvl1pPr algn="r" rtl="0">
              <a:defRPr sz="900">
                <a:latin typeface="+mn-lt"/>
                <a:cs typeface="Arial" panose="020B0604020202020204" pitchFamily="34" charset="0"/>
              </a:defRPr>
            </a:lvl1pPr>
          </a:lstStyle>
          <a:p>
            <a:fld id="{CF5EBCF4-26FC-4F76-8DA1-52FDDC328D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2FEA09E-B533-4D4E-953A-87FE390760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35012" y="4518025"/>
            <a:ext cx="5632450" cy="1000274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006664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lnSpc>
        <a:spcPct val="100000"/>
      </a:lnSpc>
      <a:spcBef>
        <a:spcPts val="300"/>
      </a:spcBef>
      <a:spcAft>
        <a:spcPts val="300"/>
      </a:spcAft>
      <a:defRPr lang="en-US" sz="11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1pPr>
    <a:lvl2pPr marL="144000" indent="-144000" algn="l" defTabSz="914400" rtl="0" eaLnBrk="1" latinLnBrk="0" hangingPunct="1">
      <a:spcAft>
        <a:spcPts val="300"/>
      </a:spcAft>
      <a:buSzPct val="110000"/>
      <a:buFont typeface="Wingdings" panose="05000000000000000000" pitchFamily="2" charset="2"/>
      <a:buChar char=""/>
      <a:defRPr lang="en-US" sz="1100" kern="1200">
        <a:solidFill>
          <a:schemeClr val="tx1"/>
        </a:solidFill>
        <a:latin typeface="+mn-lt"/>
        <a:ea typeface="+mn-ea"/>
        <a:cs typeface="+mn-cs"/>
      </a:defRPr>
    </a:lvl2pPr>
    <a:lvl3pPr marL="288000" indent="-144000" algn="l" defTabSz="914400" rtl="0" eaLnBrk="1" latinLnBrk="0" hangingPunct="1">
      <a:spcAft>
        <a:spcPts val="300"/>
      </a:spcAft>
      <a:buSzPct val="110000"/>
      <a:buFont typeface="Arial" panose="020B0604020202020204" pitchFamily="34" charset="0"/>
      <a:buChar char="‒"/>
      <a:defRPr lang="en-US" sz="1100" kern="1200">
        <a:solidFill>
          <a:schemeClr val="tx1"/>
        </a:solidFill>
        <a:latin typeface="+mn-lt"/>
        <a:ea typeface="+mn-ea"/>
        <a:cs typeface="+mn-cs"/>
      </a:defRPr>
    </a:lvl3pPr>
    <a:lvl4pPr marL="432000" indent="-144000" algn="l" defTabSz="914400" rtl="0" eaLnBrk="1" latinLnBrk="0" hangingPunct="1">
      <a:spcAft>
        <a:spcPts val="300"/>
      </a:spcAft>
      <a:buSzPct val="100000"/>
      <a:buFont typeface="Arial" panose="020B0604020202020204" pitchFamily="34" charset="0"/>
      <a:buChar char="•"/>
      <a:defRPr lang="en-US" sz="1100" kern="1200">
        <a:solidFill>
          <a:schemeClr val="tx1"/>
        </a:solidFill>
        <a:latin typeface="+mn-lt"/>
        <a:ea typeface="+mn-ea"/>
        <a:cs typeface="+mn-cs"/>
      </a:defRPr>
    </a:lvl4pPr>
    <a:lvl5pPr marL="576000" indent="-144000" algn="l" defTabSz="914400" rtl="0" eaLnBrk="1" latinLnBrk="0" hangingPunct="1">
      <a:spcAft>
        <a:spcPts val="300"/>
      </a:spcAft>
      <a:buFont typeface="Arial" panose="020B0604020202020204" pitchFamily="34" charset="0"/>
      <a:buChar char="̶"/>
      <a:defRPr lang="en-US"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35013" y="563563"/>
            <a:ext cx="5632450" cy="31686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DF34805-1F01-4BDA-A8CA-FCEA2B4BC8D0}" type="datetime3">
              <a:rPr lang="en-US" smtClean="0"/>
              <a:pPr/>
              <a:t>24 February 2026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5EBCF4-26FC-4F76-8DA1-52FDDC328D4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106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DD1E9-FCA0-BC7D-328B-960A21DB77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E730A6-D4F4-DFC3-7CF1-9303FE08A5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35013" y="563563"/>
            <a:ext cx="5632450" cy="316865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21EA3D-7D59-2E80-1AD6-1FD702349E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1AD4CC-6496-B7FD-10A3-140C50C3177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DF34805-1F01-4BDA-A8CA-FCEA2B4BC8D0}" type="datetime3">
              <a:rPr lang="en-US" smtClean="0"/>
              <a:pPr/>
              <a:t>24 February 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DC604C-0DB2-E9EE-F04E-C73E9C7DC5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5EBCF4-26FC-4F76-8DA1-52FDDC328D4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6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25.xml"/><Relationship Id="rId7" Type="http://schemas.openxmlformats.org/officeDocument/2006/relationships/oleObject" Target="../embeddings/oleObject2.bin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9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12" Type="http://schemas.openxmlformats.org/officeDocument/2006/relationships/image" Target="../media/image2.pn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image" Target="../media/image6.emf"/><Relationship Id="rId5" Type="http://schemas.openxmlformats.org/officeDocument/2006/relationships/tags" Target="../tags/tag88.xml"/><Relationship Id="rId10" Type="http://schemas.openxmlformats.org/officeDocument/2006/relationships/oleObject" Target="../embeddings/oleObject11.bin"/><Relationship Id="rId4" Type="http://schemas.openxmlformats.org/officeDocument/2006/relationships/tags" Target="../tags/tag87.xml"/><Relationship Id="rId9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image" Target="../media/image2.png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image" Target="../media/image1.emf"/><Relationship Id="rId5" Type="http://schemas.openxmlformats.org/officeDocument/2006/relationships/tags" Target="../tags/tag96.xml"/><Relationship Id="rId10" Type="http://schemas.openxmlformats.org/officeDocument/2006/relationships/oleObject" Target="../embeddings/oleObject12.bin"/><Relationship Id="rId4" Type="http://schemas.openxmlformats.org/officeDocument/2006/relationships/tags" Target="../tags/tag95.xml"/><Relationship Id="rId9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tags" Target="../tags/tag10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10" Type="http://schemas.openxmlformats.org/officeDocument/2006/relationships/image" Target="../media/image2.png"/><Relationship Id="rId4" Type="http://schemas.openxmlformats.org/officeDocument/2006/relationships/tags" Target="../tags/tag103.xml"/><Relationship Id="rId9" Type="http://schemas.openxmlformats.org/officeDocument/2006/relationships/image" Target="../media/image3.emf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08.xml"/><Relationship Id="rId7" Type="http://schemas.openxmlformats.org/officeDocument/2006/relationships/image" Target="../media/image3.emf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oleObject" Target="../embeddings/oleObject14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9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15.bin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20.xml"/><Relationship Id="rId7" Type="http://schemas.openxmlformats.org/officeDocument/2006/relationships/image" Target="../media/image3.emf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oleObject" Target="../embeddings/oleObject17.bin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24.xml"/><Relationship Id="rId7" Type="http://schemas.openxmlformats.org/officeDocument/2006/relationships/tags" Target="../tags/tag128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10" Type="http://schemas.openxmlformats.org/officeDocument/2006/relationships/image" Target="../media/image1.emf"/><Relationship Id="rId4" Type="http://schemas.openxmlformats.org/officeDocument/2006/relationships/tags" Target="../tags/tag125.xml"/><Relationship Id="rId9" Type="http://schemas.openxmlformats.org/officeDocument/2006/relationships/oleObject" Target="../embeddings/oleObject18.bin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tags" Target="../tags/tag131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9" Type="http://schemas.openxmlformats.org/officeDocument/2006/relationships/image" Target="../media/image3.emf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tags" Target="../tags/tag137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9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10" Type="http://schemas.openxmlformats.org/officeDocument/2006/relationships/image" Target="../media/image1.emf"/><Relationship Id="rId4" Type="http://schemas.openxmlformats.org/officeDocument/2006/relationships/tags" Target="../tags/tag31.xml"/><Relationship Id="rId9" Type="http://schemas.openxmlformats.org/officeDocument/2006/relationships/oleObject" Target="../embeddings/oleObject3.bin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tags" Target="../tags/tag143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11" Type="http://schemas.microsoft.com/office/2007/relationships/hdphoto" Target="../media/hdphoto2.wdp"/><Relationship Id="rId5" Type="http://schemas.openxmlformats.org/officeDocument/2006/relationships/tags" Target="../tags/tag145.xml"/><Relationship Id="rId10" Type="http://schemas.openxmlformats.org/officeDocument/2006/relationships/image" Target="../media/image8.png"/><Relationship Id="rId4" Type="http://schemas.openxmlformats.org/officeDocument/2006/relationships/tags" Target="../tags/tag144.xml"/><Relationship Id="rId9" Type="http://schemas.openxmlformats.org/officeDocument/2006/relationships/image" Target="../media/image3.emf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49.xml"/><Relationship Id="rId7" Type="http://schemas.openxmlformats.org/officeDocument/2006/relationships/tags" Target="../tags/tag153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10" Type="http://schemas.openxmlformats.org/officeDocument/2006/relationships/image" Target="../media/image3.emf"/><Relationship Id="rId4" Type="http://schemas.openxmlformats.org/officeDocument/2006/relationships/tags" Target="../tags/tag150.xml"/><Relationship Id="rId9" Type="http://schemas.openxmlformats.org/officeDocument/2006/relationships/oleObject" Target="../embeddings/oleObject22.bin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12" Type="http://schemas.openxmlformats.org/officeDocument/2006/relationships/image" Target="../media/image2.png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11" Type="http://schemas.openxmlformats.org/officeDocument/2006/relationships/image" Target="../media/image1.emf"/><Relationship Id="rId5" Type="http://schemas.openxmlformats.org/officeDocument/2006/relationships/tags" Target="../tags/tag158.xml"/><Relationship Id="rId10" Type="http://schemas.openxmlformats.org/officeDocument/2006/relationships/oleObject" Target="../embeddings/oleObject23.bin"/><Relationship Id="rId4" Type="http://schemas.openxmlformats.org/officeDocument/2006/relationships/tags" Target="../tags/tag157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169.xml"/><Relationship Id="rId3" Type="http://schemas.openxmlformats.org/officeDocument/2006/relationships/tags" Target="../tags/tag164.xml"/><Relationship Id="rId7" Type="http://schemas.openxmlformats.org/officeDocument/2006/relationships/tags" Target="../tags/tag168.xml"/><Relationship Id="rId12" Type="http://schemas.openxmlformats.org/officeDocument/2006/relationships/image" Target="../media/image2.png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tags" Target="../tags/tag167.xml"/><Relationship Id="rId11" Type="http://schemas.openxmlformats.org/officeDocument/2006/relationships/image" Target="../media/image1.emf"/><Relationship Id="rId5" Type="http://schemas.openxmlformats.org/officeDocument/2006/relationships/tags" Target="../tags/tag166.xml"/><Relationship Id="rId10" Type="http://schemas.openxmlformats.org/officeDocument/2006/relationships/oleObject" Target="../embeddings/oleObject24.bin"/><Relationship Id="rId4" Type="http://schemas.openxmlformats.org/officeDocument/2006/relationships/tags" Target="../tags/tag165.xml"/><Relationship Id="rId9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77.xml"/><Relationship Id="rId3" Type="http://schemas.openxmlformats.org/officeDocument/2006/relationships/tags" Target="../tags/tag172.xml"/><Relationship Id="rId7" Type="http://schemas.openxmlformats.org/officeDocument/2006/relationships/tags" Target="../tags/tag176.xml"/><Relationship Id="rId12" Type="http://schemas.openxmlformats.org/officeDocument/2006/relationships/image" Target="../media/image2.png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11" Type="http://schemas.openxmlformats.org/officeDocument/2006/relationships/image" Target="../media/image3.emf"/><Relationship Id="rId5" Type="http://schemas.openxmlformats.org/officeDocument/2006/relationships/tags" Target="../tags/tag174.xml"/><Relationship Id="rId10" Type="http://schemas.openxmlformats.org/officeDocument/2006/relationships/oleObject" Target="../embeddings/oleObject25.bin"/><Relationship Id="rId4" Type="http://schemas.openxmlformats.org/officeDocument/2006/relationships/tags" Target="../tags/tag173.xml"/><Relationship Id="rId9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185.xml"/><Relationship Id="rId3" Type="http://schemas.openxmlformats.org/officeDocument/2006/relationships/tags" Target="../tags/tag180.xml"/><Relationship Id="rId7" Type="http://schemas.openxmlformats.org/officeDocument/2006/relationships/tags" Target="../tags/tag184.xml"/><Relationship Id="rId12" Type="http://schemas.openxmlformats.org/officeDocument/2006/relationships/image" Target="../media/image2.png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6" Type="http://schemas.openxmlformats.org/officeDocument/2006/relationships/tags" Target="../tags/tag183.xml"/><Relationship Id="rId11" Type="http://schemas.openxmlformats.org/officeDocument/2006/relationships/image" Target="../media/image1.emf"/><Relationship Id="rId5" Type="http://schemas.openxmlformats.org/officeDocument/2006/relationships/tags" Target="../tags/tag182.xml"/><Relationship Id="rId10" Type="http://schemas.openxmlformats.org/officeDocument/2006/relationships/oleObject" Target="../embeddings/oleObject26.bin"/><Relationship Id="rId4" Type="http://schemas.openxmlformats.org/officeDocument/2006/relationships/tags" Target="../tags/tag181.xml"/><Relationship Id="rId9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193.xml"/><Relationship Id="rId3" Type="http://schemas.openxmlformats.org/officeDocument/2006/relationships/tags" Target="../tags/tag188.xml"/><Relationship Id="rId7" Type="http://schemas.openxmlformats.org/officeDocument/2006/relationships/tags" Target="../tags/tag192.xml"/><Relationship Id="rId12" Type="http://schemas.openxmlformats.org/officeDocument/2006/relationships/image" Target="../media/image2.png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tags" Target="../tags/tag191.xml"/><Relationship Id="rId11" Type="http://schemas.openxmlformats.org/officeDocument/2006/relationships/image" Target="../media/image3.emf"/><Relationship Id="rId5" Type="http://schemas.openxmlformats.org/officeDocument/2006/relationships/tags" Target="../tags/tag190.xml"/><Relationship Id="rId10" Type="http://schemas.openxmlformats.org/officeDocument/2006/relationships/oleObject" Target="../embeddings/oleObject27.bin"/><Relationship Id="rId4" Type="http://schemas.openxmlformats.org/officeDocument/2006/relationships/tags" Target="../tags/tag189.xml"/><Relationship Id="rId9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201.xml"/><Relationship Id="rId13" Type="http://schemas.microsoft.com/office/2007/relationships/hdphoto" Target="../media/hdphoto1.wdp"/><Relationship Id="rId3" Type="http://schemas.openxmlformats.org/officeDocument/2006/relationships/tags" Target="../tags/tag196.xml"/><Relationship Id="rId7" Type="http://schemas.openxmlformats.org/officeDocument/2006/relationships/tags" Target="../tags/tag200.xml"/><Relationship Id="rId12" Type="http://schemas.openxmlformats.org/officeDocument/2006/relationships/image" Target="../media/image7.png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6" Type="http://schemas.openxmlformats.org/officeDocument/2006/relationships/tags" Target="../tags/tag199.xml"/><Relationship Id="rId11" Type="http://schemas.openxmlformats.org/officeDocument/2006/relationships/image" Target="../media/image3.emf"/><Relationship Id="rId5" Type="http://schemas.openxmlformats.org/officeDocument/2006/relationships/tags" Target="../tags/tag198.xml"/><Relationship Id="rId10" Type="http://schemas.openxmlformats.org/officeDocument/2006/relationships/oleObject" Target="../embeddings/oleObject28.bin"/><Relationship Id="rId4" Type="http://schemas.openxmlformats.org/officeDocument/2006/relationships/tags" Target="../tags/tag197.xml"/><Relationship Id="rId9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209.xml"/><Relationship Id="rId13" Type="http://schemas.microsoft.com/office/2007/relationships/hdphoto" Target="../media/hdphoto1.wdp"/><Relationship Id="rId3" Type="http://schemas.openxmlformats.org/officeDocument/2006/relationships/tags" Target="../tags/tag204.xml"/><Relationship Id="rId7" Type="http://schemas.openxmlformats.org/officeDocument/2006/relationships/tags" Target="../tags/tag208.xml"/><Relationship Id="rId12" Type="http://schemas.openxmlformats.org/officeDocument/2006/relationships/image" Target="../media/image7.png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6" Type="http://schemas.openxmlformats.org/officeDocument/2006/relationships/tags" Target="../tags/tag207.xml"/><Relationship Id="rId11" Type="http://schemas.openxmlformats.org/officeDocument/2006/relationships/image" Target="../media/image1.emf"/><Relationship Id="rId5" Type="http://schemas.openxmlformats.org/officeDocument/2006/relationships/tags" Target="../tags/tag206.xml"/><Relationship Id="rId10" Type="http://schemas.openxmlformats.org/officeDocument/2006/relationships/oleObject" Target="../embeddings/oleObject29.bin"/><Relationship Id="rId4" Type="http://schemas.openxmlformats.org/officeDocument/2006/relationships/tags" Target="../tags/tag205.xml"/><Relationship Id="rId9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217.xml"/><Relationship Id="rId13" Type="http://schemas.microsoft.com/office/2007/relationships/hdphoto" Target="../media/hdphoto1.wdp"/><Relationship Id="rId3" Type="http://schemas.openxmlformats.org/officeDocument/2006/relationships/tags" Target="../tags/tag212.xml"/><Relationship Id="rId7" Type="http://schemas.openxmlformats.org/officeDocument/2006/relationships/tags" Target="../tags/tag216.xml"/><Relationship Id="rId12" Type="http://schemas.openxmlformats.org/officeDocument/2006/relationships/image" Target="../media/image7.png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tags" Target="../tags/tag215.xml"/><Relationship Id="rId11" Type="http://schemas.openxmlformats.org/officeDocument/2006/relationships/image" Target="../media/image3.emf"/><Relationship Id="rId5" Type="http://schemas.openxmlformats.org/officeDocument/2006/relationships/tags" Target="../tags/tag214.xml"/><Relationship Id="rId10" Type="http://schemas.openxmlformats.org/officeDocument/2006/relationships/oleObject" Target="../embeddings/oleObject30.bin"/><Relationship Id="rId4" Type="http://schemas.openxmlformats.org/officeDocument/2006/relationships/tags" Target="../tags/tag213.xml"/><Relationship Id="rId9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3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9" Type="http://schemas.openxmlformats.org/officeDocument/2006/relationships/image" Target="../media/image3.emf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tags" Target="../tags/tag22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tags" Target="../tags/tag223.xml"/><Relationship Id="rId11" Type="http://schemas.microsoft.com/office/2007/relationships/hdphoto" Target="../media/hdphoto1.wdp"/><Relationship Id="rId5" Type="http://schemas.openxmlformats.org/officeDocument/2006/relationships/tags" Target="../tags/tag222.xml"/><Relationship Id="rId10" Type="http://schemas.openxmlformats.org/officeDocument/2006/relationships/image" Target="../media/image7.png"/><Relationship Id="rId4" Type="http://schemas.openxmlformats.org/officeDocument/2006/relationships/tags" Target="../tags/tag221.xml"/><Relationship Id="rId9" Type="http://schemas.openxmlformats.org/officeDocument/2006/relationships/image" Target="../media/image3.emf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26.xml"/><Relationship Id="rId7" Type="http://schemas.openxmlformats.org/officeDocument/2006/relationships/image" Target="../media/image3.emf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oleObject" Target="../embeddings/oleObject32.bin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27.xml"/><Relationship Id="rId9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microsoft.com/office/2007/relationships/hdphoto" Target="../media/hdphoto3.wdp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6" Type="http://schemas.openxmlformats.org/officeDocument/2006/relationships/image" Target="../media/image9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33.bin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tags" Target="../tags/tag4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9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tags" Target="../tags/tag49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10" Type="http://schemas.openxmlformats.org/officeDocument/2006/relationships/image" Target="../media/image5.png"/><Relationship Id="rId4" Type="http://schemas.openxmlformats.org/officeDocument/2006/relationships/tags" Target="../tags/tag50.xml"/><Relationship Id="rId9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10" Type="http://schemas.openxmlformats.org/officeDocument/2006/relationships/image" Target="../media/image3.emf"/><Relationship Id="rId4" Type="http://schemas.openxmlformats.org/officeDocument/2006/relationships/tags" Target="../tags/tag56.xml"/><Relationship Id="rId9" Type="http://schemas.openxmlformats.org/officeDocument/2006/relationships/oleObject" Target="../embeddings/oleObject7.bin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12" Type="http://schemas.openxmlformats.org/officeDocument/2006/relationships/image" Target="../media/image2.png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image" Target="../media/image1.emf"/><Relationship Id="rId5" Type="http://schemas.openxmlformats.org/officeDocument/2006/relationships/tags" Target="../tags/tag64.xml"/><Relationship Id="rId10" Type="http://schemas.openxmlformats.org/officeDocument/2006/relationships/oleObject" Target="../embeddings/oleObject8.bin"/><Relationship Id="rId4" Type="http://schemas.openxmlformats.org/officeDocument/2006/relationships/tags" Target="../tags/tag63.xml"/><Relationship Id="rId9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image" Target="../media/image2.png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image" Target="../media/image1.emf"/><Relationship Id="rId5" Type="http://schemas.openxmlformats.org/officeDocument/2006/relationships/tags" Target="../tags/tag72.xml"/><Relationship Id="rId10" Type="http://schemas.openxmlformats.org/officeDocument/2006/relationships/oleObject" Target="../embeddings/oleObject9.bin"/><Relationship Id="rId4" Type="http://schemas.openxmlformats.org/officeDocument/2006/relationships/tags" Target="../tags/tag71.xml"/><Relationship Id="rId9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image" Target="../media/image2.png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image" Target="../media/image1.emf"/><Relationship Id="rId5" Type="http://schemas.openxmlformats.org/officeDocument/2006/relationships/tags" Target="../tags/tag80.xml"/><Relationship Id="rId10" Type="http://schemas.openxmlformats.org/officeDocument/2006/relationships/oleObject" Target="../embeddings/oleObject10.bin"/><Relationship Id="rId4" Type="http://schemas.openxmlformats.org/officeDocument/2006/relationships/tags" Target="../tags/tag79.xml"/><Relationship Id="rId9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33B562A0-3D6C-45D0-9E85-8A28A804D0F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550503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33B562A0-3D6C-45D0-9E85-8A28A804D0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2FE2591C-8BA8-0985-8540-1308A3CC521E}"/>
              </a:ext>
            </a:extLst>
          </p:cNvPr>
          <p:cNvSpPr/>
          <p:nvPr userDrawn="1"/>
        </p:nvSpPr>
        <p:spPr>
          <a:xfrm>
            <a:off x="4876800" y="0"/>
            <a:ext cx="7315200" cy="6858000"/>
          </a:xfrm>
          <a:prstGeom prst="rect">
            <a:avLst/>
          </a:prstGeom>
          <a:solidFill>
            <a:srgbClr val="E6EBF0"/>
          </a:solidFill>
          <a:ln>
            <a:noFill/>
          </a:ln>
          <a:effectLst>
            <a:outerShdw blurRad="50800" dist="38100" dir="114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C42428D-965F-410A-AAB0-2F4E028AF07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4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6" name="Documenttype">
            <a:extLst>
              <a:ext uri="{FF2B5EF4-FFF2-40B4-BE49-F238E27FC236}">
                <a16:creationId xmlns:a16="http://schemas.microsoft.com/office/drawing/2014/main" id="{0CADA7EB-5C2E-4AD4-A32E-534A28817C8A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5218559" y="4865691"/>
            <a:ext cx="6415088" cy="21544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rtl="0">
              <a:buNone/>
              <a:defRPr lang="en-US" sz="1400" dirty="0"/>
            </a:lvl1pPr>
            <a:lvl2pPr marL="115888" indent="0">
              <a:buNone/>
              <a:defRPr>
                <a:solidFill>
                  <a:schemeClr val="bg1"/>
                </a:solidFill>
              </a:defRPr>
            </a:lvl2pPr>
            <a:lvl3pPr marL="466344" indent="0">
              <a:buNone/>
              <a:defRPr>
                <a:solidFill>
                  <a:schemeClr val="bg1"/>
                </a:solidFill>
              </a:defRPr>
            </a:lvl3pPr>
            <a:lvl4pPr marL="813816" indent="0">
              <a:buNone/>
              <a:defRPr>
                <a:solidFill>
                  <a:schemeClr val="bg1"/>
                </a:solidFill>
              </a:defRPr>
            </a:lvl4pPr>
            <a:lvl5pPr marL="1161288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>
              <a:buNone/>
            </a:pPr>
            <a:r>
              <a:rPr lang="en-US"/>
              <a:t>Edit date or title/role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C85A1636-E33D-4640-A4BA-89E2008C1ED4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219700" y="4092559"/>
            <a:ext cx="6415088" cy="30777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rtl="0">
              <a:buNone/>
              <a:defRPr lang="en-US" sz="2000" dirty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>
              <a:buNone/>
            </a:pPr>
            <a:r>
              <a:rPr lang="en-US"/>
              <a:t>Click to edit Master subtitle style</a:t>
            </a:r>
          </a:p>
        </p:txBody>
      </p:sp>
      <p:sp>
        <p:nvSpPr>
          <p:cNvPr id="20" name="Title">
            <a:extLst>
              <a:ext uri="{FF2B5EF4-FFF2-40B4-BE49-F238E27FC236}">
                <a16:creationId xmlns:a16="http://schemas.microsoft.com/office/drawing/2014/main" id="{AA4E4E19-7239-46DA-AE24-CE9556C9BE7D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219700" y="2617296"/>
            <a:ext cx="6415088" cy="135421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normAutofit/>
          </a:bodyPr>
          <a:lstStyle>
            <a:lvl1pPr rtl="0">
              <a:defRPr lang="en-US" sz="4400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13ADBB-DE0F-7183-85E7-80DFC275CB78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95274"/>
            <a:ext cx="3989513" cy="154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058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293AC4C-5B2F-4A0C-8C9B-7295BEE1F45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874107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572" imgH="588" progId="TCLayout.ActiveDocument.1">
                  <p:embed/>
                </p:oleObj>
              </mc:Choice>
              <mc:Fallback>
                <p:oleObj name="think-cell Slide" r:id="rId10" imgW="572" imgH="58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293AC4C-5B2F-4A0C-8C9B-7295BEE1F4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D668F04-7049-40BA-8D63-D8BBB692131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0415F114-7B0E-43F2-8881-F0D9FB2A643B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4736" y="172212"/>
            <a:ext cx="6967728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7830312" y="0"/>
            <a:ext cx="4361688" cy="6858000"/>
          </a:xfrm>
          <a:prstGeom prst="rect">
            <a:avLst/>
          </a:prstGeom>
          <a:solidFill>
            <a:srgbClr val="E6EBF0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B7A7C0C-AC02-4989-860B-73442D510162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712BED6B-950C-4FB8-AEE1-14FA61D013FF}"/>
              </a:ext>
            </a:extLst>
          </p:cNvPr>
          <p:cNvSpPr>
            <a:spLocks noGrp="1"/>
          </p:cNvSpPr>
          <p:nvPr>
            <p:ph type="subTitle" idx="1"/>
            <p:custDataLst>
              <p:tags r:id="rId6"/>
            </p:custDataLst>
          </p:nvPr>
        </p:nvSpPr>
        <p:spPr>
          <a:xfrm>
            <a:off x="554736" y="944650"/>
            <a:ext cx="6967728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F25A304F-F50E-4F96-991D-CFEB07060178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2125590" y="6568588"/>
            <a:ext cx="6967729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>
                <a:solidFill>
                  <a:schemeClr val="tx1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7C393009-0681-4A8F-A1E9-19E10A949DCD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9B216F7-3CA7-D235-9786-F5215D4BE6AB}"/>
              </a:ext>
            </a:extLst>
          </p:cNvPr>
          <p:cNvCxnSpPr>
            <a:cxnSpLocks/>
          </p:cNvCxnSpPr>
          <p:nvPr userDrawn="1"/>
        </p:nvCxnSpPr>
        <p:spPr>
          <a:xfrm>
            <a:off x="101600" y="6477000"/>
            <a:ext cx="660400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DB6894EF-9EB3-FC69-0490-68F7647DA80D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B59841-D29D-7D84-7861-EB268CAD37F7}"/>
              </a:ext>
            </a:extLst>
          </p:cNvPr>
          <p:cNvSpPr txBox="1"/>
          <p:nvPr userDrawn="1"/>
        </p:nvSpPr>
        <p:spPr>
          <a:xfrm>
            <a:off x="101600" y="6553200"/>
            <a:ext cx="477695" cy="15388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00" b="1" dirty="0">
                <a:cs typeface="+mn-cs"/>
              </a:rPr>
              <a:t>PUBLIC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13C0B2-2F61-1FB2-0CC8-D7FC9D3C511D}"/>
              </a:ext>
            </a:extLst>
          </p:cNvPr>
          <p:cNvCxnSpPr>
            <a:cxnSpLocks/>
          </p:cNvCxnSpPr>
          <p:nvPr userDrawn="1"/>
        </p:nvCxnSpPr>
        <p:spPr>
          <a:xfrm>
            <a:off x="2125589" y="6477006"/>
            <a:ext cx="5396875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BE65F68-C3CB-8E8E-6234-A925A503993F}"/>
              </a:ext>
            </a:extLst>
          </p:cNvPr>
          <p:cNvGrpSpPr/>
          <p:nvPr userDrawn="1"/>
        </p:nvGrpSpPr>
        <p:grpSpPr>
          <a:xfrm>
            <a:off x="406400" y="172212"/>
            <a:ext cx="1320800" cy="518318"/>
            <a:chOff x="406400" y="243682"/>
            <a:chExt cx="1320800" cy="51831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621CA28-BEC6-5756-44D9-63468A2C0847}"/>
                </a:ext>
              </a:extLst>
            </p:cNvPr>
            <p:cNvSpPr/>
            <p:nvPr/>
          </p:nvSpPr>
          <p:spPr>
            <a:xfrm>
              <a:off x="406400" y="243682"/>
              <a:ext cx="101600" cy="5183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D5E784E-6ACD-CC91-39CC-51745D27F48F}"/>
                </a:ext>
              </a:extLst>
            </p:cNvPr>
            <p:cNvCxnSpPr/>
            <p:nvPr/>
          </p:nvCxnSpPr>
          <p:spPr>
            <a:xfrm>
              <a:off x="406400" y="243682"/>
              <a:ext cx="1320800" cy="0"/>
            </a:xfrm>
            <a:prstGeom prst="line">
              <a:avLst/>
            </a:prstGeom>
            <a:ln>
              <a:solidFill>
                <a:srgbClr val="5B67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55183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/4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6912903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413" imgH="416" progId="TCLayout.ActiveDocument.1">
                  <p:embed/>
                </p:oleObj>
              </mc:Choice>
              <mc:Fallback>
                <p:oleObj name="think-cell Slide" r:id="rId10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" hidden="1">
            <a:extLst>
              <a:ext uri="{FF2B5EF4-FFF2-40B4-BE49-F238E27FC236}">
                <a16:creationId xmlns:a16="http://schemas.microsoft.com/office/drawing/2014/main" id="{50854476-2923-4515-A585-4477FF86118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3" name="RectangleLight">
            <a:extLst>
              <a:ext uri="{FF2B5EF4-FFF2-40B4-BE49-F238E27FC236}">
                <a16:creationId xmlns:a16="http://schemas.microsoft.com/office/drawing/2014/main" id="{A80E2F68-4ED6-42EF-9858-2FE4B1382825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8781416" y="0"/>
            <a:ext cx="3410584" cy="6858000"/>
          </a:xfrm>
          <a:prstGeom prst="rect">
            <a:avLst/>
          </a:prstGeom>
          <a:solidFill>
            <a:srgbClr val="E6EBF0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0F0F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marL="0" marR="0" lvl="0" indent="0" algn="r" defTabSz="6107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BDCABE-3F10-B64C-92F1-862014417034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pPr marL="0" marR="0" lvl="0" indent="0" algn="r" defTabSz="6107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4736" y="172212"/>
            <a:ext cx="7918704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6"/>
            </p:custDataLst>
          </p:nvPr>
        </p:nvSpPr>
        <p:spPr>
          <a:xfrm>
            <a:off x="554736" y="944650"/>
            <a:ext cx="7918704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u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DEC2F904-C5C8-4B39-9C46-6CA56144D86A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BF54D00-3936-44A5-ED1C-171B2B286C24}"/>
              </a:ext>
            </a:extLst>
          </p:cNvPr>
          <p:cNvCxnSpPr>
            <a:cxnSpLocks/>
          </p:cNvCxnSpPr>
          <p:nvPr userDrawn="1"/>
        </p:nvCxnSpPr>
        <p:spPr>
          <a:xfrm>
            <a:off x="101600" y="6477000"/>
            <a:ext cx="660400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06EBDF7A-659B-013F-5F64-FD452ADFA5E2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73593B-27CD-7616-F43E-5DBBB1F79830}"/>
              </a:ext>
            </a:extLst>
          </p:cNvPr>
          <p:cNvSpPr txBox="1"/>
          <p:nvPr userDrawn="1"/>
        </p:nvSpPr>
        <p:spPr>
          <a:xfrm>
            <a:off x="101600" y="6553200"/>
            <a:ext cx="477695" cy="15388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00" b="1" dirty="0">
                <a:cs typeface="+mn-cs"/>
              </a:rPr>
              <a:t>PUBLIC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10FD042-A5A5-E9CF-CA2E-B1306994ADA7}"/>
              </a:ext>
            </a:extLst>
          </p:cNvPr>
          <p:cNvCxnSpPr>
            <a:cxnSpLocks/>
          </p:cNvCxnSpPr>
          <p:nvPr userDrawn="1"/>
        </p:nvCxnSpPr>
        <p:spPr>
          <a:xfrm>
            <a:off x="2125589" y="6477006"/>
            <a:ext cx="6347851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5843DF7-A55C-6964-9FB5-DD493C45C777}"/>
              </a:ext>
            </a:extLst>
          </p:cNvPr>
          <p:cNvGrpSpPr/>
          <p:nvPr userDrawn="1"/>
        </p:nvGrpSpPr>
        <p:grpSpPr>
          <a:xfrm>
            <a:off x="406400" y="172212"/>
            <a:ext cx="1320800" cy="518318"/>
            <a:chOff x="406400" y="243682"/>
            <a:chExt cx="1320800" cy="51831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0A3F031-A569-D187-DA19-4C9FA609E787}"/>
                </a:ext>
              </a:extLst>
            </p:cNvPr>
            <p:cNvSpPr/>
            <p:nvPr/>
          </p:nvSpPr>
          <p:spPr>
            <a:xfrm>
              <a:off x="406400" y="243682"/>
              <a:ext cx="101600" cy="5183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A151E27-707E-3A37-71D4-6CB82B6D0694}"/>
                </a:ext>
              </a:extLst>
            </p:cNvPr>
            <p:cNvCxnSpPr/>
            <p:nvPr/>
          </p:nvCxnSpPr>
          <p:spPr>
            <a:xfrm>
              <a:off x="406400" y="243682"/>
              <a:ext cx="1320800" cy="0"/>
            </a:xfrm>
            <a:prstGeom prst="line">
              <a:avLst/>
            </a:prstGeom>
            <a:ln>
              <a:solidFill>
                <a:srgbClr val="5B67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1036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648A5D5-75B9-4F02-A4CB-B3C65A9BF2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177755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592" imgH="591" progId="TCLayout.ActiveDocument.1">
                  <p:embed/>
                </p:oleObj>
              </mc:Choice>
              <mc:Fallback>
                <p:oleObj name="think-cell Slide" r:id="rId8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648A5D5-75B9-4F02-A4CB-B3C65A9BF2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2A02941-735B-29F4-9374-02A67A749217}"/>
              </a:ext>
            </a:extLst>
          </p:cNvPr>
          <p:cNvSpPr/>
          <p:nvPr userDrawn="1"/>
        </p:nvSpPr>
        <p:spPr>
          <a:xfrm>
            <a:off x="11379203" y="6477005"/>
            <a:ext cx="711199" cy="381001"/>
          </a:xfrm>
          <a:prstGeom prst="rect">
            <a:avLst/>
          </a:prstGeom>
          <a:solidFill>
            <a:srgbClr val="E6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bg2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04EA1B-806C-8140-4087-2F746295969D}"/>
              </a:ext>
            </a:extLst>
          </p:cNvPr>
          <p:cNvSpPr/>
          <p:nvPr userDrawn="1"/>
        </p:nvSpPr>
        <p:spPr>
          <a:xfrm>
            <a:off x="12026174" y="6477000"/>
            <a:ext cx="165825" cy="381000"/>
          </a:xfrm>
          <a:prstGeom prst="rect">
            <a:avLst/>
          </a:prstGeom>
          <a:solidFill>
            <a:srgbClr val="5B677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67739A3-32AA-CF30-FECE-26E9DC89F796}"/>
              </a:ext>
            </a:extLst>
          </p:cNvPr>
          <p:cNvCxnSpPr>
            <a:cxnSpLocks/>
          </p:cNvCxnSpPr>
          <p:nvPr userDrawn="1"/>
        </p:nvCxnSpPr>
        <p:spPr>
          <a:xfrm>
            <a:off x="101600" y="6477000"/>
            <a:ext cx="660400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C62AD20-C9BA-5F86-0685-FCD8870FBAED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9F79E6-6C4E-90C8-70DE-9C983C4A4006}"/>
              </a:ext>
            </a:extLst>
          </p:cNvPr>
          <p:cNvSpPr txBox="1"/>
          <p:nvPr userDrawn="1"/>
        </p:nvSpPr>
        <p:spPr>
          <a:xfrm>
            <a:off x="101600" y="6553200"/>
            <a:ext cx="477695" cy="15388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00" b="1" dirty="0">
                <a:cs typeface="+mn-cs"/>
              </a:rPr>
              <a:t>PUBLIC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A1CBD39-F61F-DA1D-30F6-828460FCCB62}"/>
              </a:ext>
            </a:extLst>
          </p:cNvPr>
          <p:cNvCxnSpPr>
            <a:cxnSpLocks/>
          </p:cNvCxnSpPr>
          <p:nvPr userDrawn="1"/>
        </p:nvCxnSpPr>
        <p:spPr>
          <a:xfrm>
            <a:off x="2125589" y="6477006"/>
            <a:ext cx="10066411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58AAF75-30DC-408A-933A-149F2D14D18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Slide Number">
            <a:extLst>
              <a:ext uri="{FF2B5EF4-FFF2-40B4-BE49-F238E27FC236}">
                <a16:creationId xmlns:a16="http://schemas.microsoft.com/office/drawing/2014/main" id="{0AA537C7-2883-43C1-848C-3A4E9645077F}"/>
              </a:ext>
            </a:extLst>
          </p:cNvPr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2. Slide Title">
            <a:extLst>
              <a:ext uri="{FF2B5EF4-FFF2-40B4-BE49-F238E27FC236}">
                <a16:creationId xmlns:a16="http://schemas.microsoft.com/office/drawing/2014/main" id="{6C3D89FC-A4B9-4683-B64F-B0644150274F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72212"/>
            <a:ext cx="11082528" cy="1154162"/>
          </a:xfrm>
        </p:spPr>
        <p:txBody>
          <a:bodyPr vert="horz">
            <a:noAutofit/>
          </a:bodyPr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5. Source" hidden="1">
            <a:extLst>
              <a:ext uri="{FF2B5EF4-FFF2-40B4-BE49-F238E27FC236}">
                <a16:creationId xmlns:a16="http://schemas.microsoft.com/office/drawing/2014/main" id="{81E2484B-3E40-408C-A350-5EB40C8A09F0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/>
              <a:t>Source: …</a:t>
            </a:r>
          </a:p>
        </p:txBody>
      </p:sp>
      <p:sp>
        <p:nvSpPr>
          <p:cNvPr id="8" name="1. On-page tracker">
            <a:extLst>
              <a:ext uri="{FF2B5EF4-FFF2-40B4-BE49-F238E27FC236}">
                <a16:creationId xmlns:a16="http://schemas.microsoft.com/office/drawing/2014/main" id="{931AA88E-24E2-4493-A340-98EE8666A3B2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B09F6B8-769B-A864-E547-500981F08D06}"/>
              </a:ext>
            </a:extLst>
          </p:cNvPr>
          <p:cNvGrpSpPr/>
          <p:nvPr userDrawn="1"/>
        </p:nvGrpSpPr>
        <p:grpSpPr>
          <a:xfrm>
            <a:off x="406400" y="172212"/>
            <a:ext cx="1320800" cy="518318"/>
            <a:chOff x="406400" y="243682"/>
            <a:chExt cx="1320800" cy="518318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FED9C4D-8AC9-7C56-EAB0-E78C2331086D}"/>
                </a:ext>
              </a:extLst>
            </p:cNvPr>
            <p:cNvSpPr/>
            <p:nvPr/>
          </p:nvSpPr>
          <p:spPr>
            <a:xfrm>
              <a:off x="406400" y="243682"/>
              <a:ext cx="101600" cy="5183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B412C7A-6007-0E9A-8D29-F55D6BBBF979}"/>
                </a:ext>
              </a:extLst>
            </p:cNvPr>
            <p:cNvCxnSpPr/>
            <p:nvPr/>
          </p:nvCxnSpPr>
          <p:spPr>
            <a:xfrm>
              <a:off x="406400" y="243682"/>
              <a:ext cx="1320800" cy="0"/>
            </a:xfrm>
            <a:prstGeom prst="line">
              <a:avLst/>
            </a:prstGeom>
            <a:ln>
              <a:solidFill>
                <a:srgbClr val="5B67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408241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20E9A7C-FB74-480B-8212-8CE5C1AF5D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996402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592" imgH="591" progId="TCLayout.ActiveDocument.1">
                  <p:embed/>
                </p:oleObj>
              </mc:Choice>
              <mc:Fallback>
                <p:oleObj name="think-cell Slide" r:id="rId6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20E9A7C-FB74-480B-8212-8CE5C1AF5D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Slide Number">
            <a:extLst>
              <a:ext uri="{FF2B5EF4-FFF2-40B4-BE49-F238E27FC236}">
                <a16:creationId xmlns:a16="http://schemas.microsoft.com/office/drawing/2014/main" id="{6982A9EE-ED1D-4D7E-84CA-3C36D0891D68}"/>
              </a:ext>
            </a:extLst>
          </p:cNvPr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5. Source" hidden="1">
            <a:extLst>
              <a:ext uri="{FF2B5EF4-FFF2-40B4-BE49-F238E27FC236}">
                <a16:creationId xmlns:a16="http://schemas.microsoft.com/office/drawing/2014/main" id="{09F9A864-CDB7-4063-BBF8-591908AA18D0}"/>
              </a:ext>
            </a:extLst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/>
              <a:t>Source: …</a:t>
            </a:r>
          </a:p>
        </p:txBody>
      </p:sp>
      <p:sp>
        <p:nvSpPr>
          <p:cNvPr id="8" name="1. On-page tracker">
            <a:extLst>
              <a:ext uri="{FF2B5EF4-FFF2-40B4-BE49-F238E27FC236}">
                <a16:creationId xmlns:a16="http://schemas.microsoft.com/office/drawing/2014/main" id="{BD5E1493-E8EF-4031-B447-85DA0B41811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4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5E8A2D-D54E-D813-F72A-F0CAB8BE741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743DE8B-4F85-F9C3-B148-488A92D2E93D}"/>
              </a:ext>
            </a:extLst>
          </p:cNvPr>
          <p:cNvSpPr txBox="1"/>
          <p:nvPr userDrawn="1"/>
        </p:nvSpPr>
        <p:spPr>
          <a:xfrm>
            <a:off x="101600" y="6553200"/>
            <a:ext cx="477695" cy="15388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00" b="1" dirty="0">
                <a:cs typeface="+mn-cs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863007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A954CCC1-5027-4384-BFF6-B54153C697A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6893192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592" imgH="591" progId="TCLayout.ActiveDocument.1">
                  <p:embed/>
                </p:oleObj>
              </mc:Choice>
              <mc:Fallback>
                <p:oleObj name="think-cell Slide" r:id="rId4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A954CCC1-5027-4384-BFF6-B54153C697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330AE89A-7771-4A6E-A02D-893DCB66C876}"/>
              </a:ext>
            </a:extLst>
          </p:cNvPr>
          <p:cNvSpPr txBox="1"/>
          <p:nvPr userDrawn="1">
            <p:custDataLst>
              <p:tags r:id="rId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/>
              <a:t>Source: …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91F0BA-6E3D-F62E-4ABF-446AAB4EFF1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243" y="2657337"/>
            <a:ext cx="3989513" cy="154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4705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6"/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40011" y="6553200"/>
            <a:ext cx="8311978" cy="228600"/>
          </a:xfrm>
        </p:spPr>
        <p:txBody>
          <a:bodyPr/>
          <a:lstStyle/>
          <a:p>
            <a:r>
              <a:rPr lang="en-US"/>
              <a:t>Use or disclosure of information contained on this page is subject to the restrictions on the title page.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5400B3-30FC-250E-0E40-F769CD495F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0444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874AF67-BBA0-48F4-BB9F-5296344335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291810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592" imgH="591" progId="TCLayout.ActiveDocument.1">
                  <p:embed/>
                </p:oleObj>
              </mc:Choice>
              <mc:Fallback>
                <p:oleObj name="think-cell Slide" r:id="rId6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874AF67-BBA0-48F4-BB9F-5296344335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01ABBFBE-956E-6B56-E4D2-F7A5D9C2CDE6}"/>
              </a:ext>
            </a:extLst>
          </p:cNvPr>
          <p:cNvSpPr/>
          <p:nvPr userDrawn="1"/>
        </p:nvSpPr>
        <p:spPr>
          <a:xfrm>
            <a:off x="4876800" y="0"/>
            <a:ext cx="73152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14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Documenttype">
            <a:extLst>
              <a:ext uri="{FF2B5EF4-FFF2-40B4-BE49-F238E27FC236}">
                <a16:creationId xmlns:a16="http://schemas.microsoft.com/office/drawing/2014/main" id="{15828E83-1A38-4079-BBBD-A0570B5821FE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2"/>
            </p:custDataLst>
          </p:nvPr>
        </p:nvSpPr>
        <p:spPr>
          <a:xfrm>
            <a:off x="5218559" y="4865691"/>
            <a:ext cx="6415088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rtl="0">
              <a:buNone/>
              <a:defRPr lang="en-US" sz="1400" dirty="0"/>
            </a:lvl1pPr>
            <a:lvl2pPr marL="115888" indent="0">
              <a:buNone/>
              <a:defRPr>
                <a:solidFill>
                  <a:schemeClr val="bg1"/>
                </a:solidFill>
              </a:defRPr>
            </a:lvl2pPr>
            <a:lvl3pPr marL="466344" indent="0">
              <a:buNone/>
              <a:defRPr>
                <a:solidFill>
                  <a:schemeClr val="bg1"/>
                </a:solidFill>
              </a:defRPr>
            </a:lvl3pPr>
            <a:lvl4pPr marL="813816" indent="0">
              <a:buNone/>
              <a:defRPr>
                <a:solidFill>
                  <a:schemeClr val="bg1"/>
                </a:solidFill>
              </a:defRPr>
            </a:lvl4pPr>
            <a:lvl5pPr marL="1161288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>
              <a:buNone/>
            </a:pPr>
            <a:r>
              <a:rPr lang="en-US"/>
              <a:t>Edit date or title/role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FB8F0DBF-6DF4-4080-8ADE-3065F84D7602}"/>
              </a:ext>
            </a:extLst>
          </p:cNvPr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5219700" y="4092559"/>
            <a:ext cx="6415088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rtl="0">
              <a:buNone/>
              <a:defRPr lang="en-US" sz="2000" dirty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>
              <a:buNone/>
            </a:pPr>
            <a:r>
              <a:rPr lang="en-US"/>
              <a:t>Click to edit Master subtitle style</a:t>
            </a:r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46FFFED1-69E7-44C0-86EC-45A8A36DB3EC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219700" y="2617296"/>
            <a:ext cx="6415088" cy="1354217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>
            <a:lvl1pPr rtl="0">
              <a:defRPr lang="en-US" sz="4400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D50DE4-AE8E-B30D-8E44-8498C5C0D9E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95274"/>
            <a:ext cx="3989513" cy="154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5933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 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6D01440F-CB45-4B1E-BF2B-97953CB3550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7482811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6D01440F-CB45-4B1E-BF2B-97953CB355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ED3A330D-704F-4050-81F6-50A136E78604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3" name="2. Slide Title">
            <a:extLst>
              <a:ext uri="{FF2B5EF4-FFF2-40B4-BE49-F238E27FC236}">
                <a16:creationId xmlns:a16="http://schemas.microsoft.com/office/drawing/2014/main" id="{5C829ED6-90BF-4B02-AD53-C2B66EC5467C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4736" y="172212"/>
            <a:ext cx="11082528" cy="731520"/>
          </a:xfrm>
        </p:spPr>
        <p:txBody>
          <a:bodyPr vert="horz" wrap="square" lIns="0" tIns="0" rIns="0" bIns="0" rtlCol="0" anchor="t" anchorCtr="0">
            <a:noAutofit/>
          </a:bodyPr>
          <a:lstStyle>
            <a:lvl1pPr rtl="0"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2" name="3. Subtitle">
            <a:extLst>
              <a:ext uri="{FF2B5EF4-FFF2-40B4-BE49-F238E27FC236}">
                <a16:creationId xmlns:a16="http://schemas.microsoft.com/office/drawing/2014/main" id="{0F8ABF34-9C24-45F4-B9AE-EDBE37FAC548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54736" y="944650"/>
            <a:ext cx="11082528" cy="2462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rtl="0">
              <a:buNone/>
              <a:defRPr lang="en-US" b="0" baseline="0" dirty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>
              <a:buNone/>
            </a:pPr>
            <a:r>
              <a:rPr lang="en-US"/>
              <a:t>Click to edit Master subtitle style</a:t>
            </a:r>
          </a:p>
        </p:txBody>
      </p:sp>
      <p:sp>
        <p:nvSpPr>
          <p:cNvPr id="15" name="Slide Number">
            <a:extLst>
              <a:ext uri="{FF2B5EF4-FFF2-40B4-BE49-F238E27FC236}">
                <a16:creationId xmlns:a16="http://schemas.microsoft.com/office/drawing/2014/main" id="{E4920261-0593-4AC5-992E-73B8CB0A1C71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5. Source" hidden="1">
            <a:extLst>
              <a:ext uri="{FF2B5EF4-FFF2-40B4-BE49-F238E27FC236}">
                <a16:creationId xmlns:a16="http://schemas.microsoft.com/office/drawing/2014/main" id="{0CC39C66-1ED1-4BBF-87FB-6C74C9A461BE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80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/>
            <a:r>
              <a:rPr lang="en-US" dirty="0"/>
              <a:t>Source: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0364ABB4-AE33-4DE9-A20C-DBDBFEC0CA1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noFill/>
          <a:ln w="635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</p:spTree>
    <p:extLst>
      <p:ext uri="{BB962C8B-B14F-4D97-AF65-F5344CB8AC3E}">
        <p14:creationId xmlns:p14="http://schemas.microsoft.com/office/powerpoint/2010/main" val="3854515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 Top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6EDB0C68-81D8-4BCB-8FED-587D098337D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0376465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592" imgH="591" progId="TCLayout.ActiveDocument.1">
                  <p:embed/>
                </p:oleObj>
              </mc:Choice>
              <mc:Fallback>
                <p:oleObj name="think-cell Slide" r:id="rId8" imgW="592" imgH="591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6EDB0C68-81D8-4BCB-8FED-587D098337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98EAA134-9792-4D41-898E-A83D3A4E3D6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4736" y="1706563"/>
            <a:ext cx="3813048" cy="769441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rtl="0"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:a16="http://schemas.microsoft.com/office/drawing/2014/main" id="{E74A6D15-9D93-480F-A207-CA245151AE26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33F722E2-991C-4728-97C9-8D281DB3C594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/>
              <a:t>Source: …</a:t>
            </a:r>
          </a:p>
        </p:txBody>
      </p:sp>
      <p:sp>
        <p:nvSpPr>
          <p:cNvPr id="9" name="1. On-page tracker">
            <a:extLst>
              <a:ext uri="{FF2B5EF4-FFF2-40B4-BE49-F238E27FC236}">
                <a16:creationId xmlns:a16="http://schemas.microsoft.com/office/drawing/2014/main" id="{79744E48-04EF-4FA7-AF06-13E2E4A9BC5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</p:spTree>
    <p:extLst>
      <p:ext uri="{BB962C8B-B14F-4D97-AF65-F5344CB8AC3E}">
        <p14:creationId xmlns:p14="http://schemas.microsoft.com/office/powerpoint/2010/main" val="9219664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 Mi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E10AAB5F-CF0A-4C58-81CA-92C1A8CB900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1929550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592" imgH="591" progId="TCLayout.ActiveDocument.1">
                  <p:embed/>
                </p:oleObj>
              </mc:Choice>
              <mc:Fallback>
                <p:oleObj name="think-cell Slide" r:id="rId8" imgW="592" imgH="591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E10AAB5F-CF0A-4C58-81CA-92C1A8CB90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DA53433-5DFE-4583-A5C0-DE3F3C3DDE8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4736" y="3044280"/>
            <a:ext cx="5065776" cy="769441"/>
          </a:xfrm>
          <a:prstGeom prst="rect">
            <a:avLst/>
          </a:prstGeom>
        </p:spPr>
        <p:txBody>
          <a:bodyPr vert="horz" rIns="365760" anchor="ctr">
            <a:noAutofit/>
          </a:bodyPr>
          <a:lstStyle>
            <a:lvl1pPr rtl="0"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8CFBA6B2-A084-4532-80C0-2629A5553A76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5. Source" hidden="1">
            <a:extLst>
              <a:ext uri="{FF2B5EF4-FFF2-40B4-BE49-F238E27FC236}">
                <a16:creationId xmlns:a16="http://schemas.microsoft.com/office/drawing/2014/main" id="{677DA9EB-F148-4622-AB71-9F38D348578D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29A5BC72-B58B-4282-B0EA-EE79CC589D7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</p:spTree>
    <p:extLst>
      <p:ext uri="{BB962C8B-B14F-4D97-AF65-F5344CB8AC3E}">
        <p14:creationId xmlns:p14="http://schemas.microsoft.com/office/powerpoint/2010/main" val="3528294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886392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>
            <a:extLst>
              <a:ext uri="{FF2B5EF4-FFF2-40B4-BE49-F238E27FC236}">
                <a16:creationId xmlns:a16="http://schemas.microsoft.com/office/drawing/2014/main" id="{FCC3A0E6-E630-4C26-B008-93BA0B5B110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554736" y="944650"/>
            <a:ext cx="11082528" cy="2462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rtl="0">
              <a:buNone/>
              <a:defRPr lang="en-US" b="0" baseline="0" dirty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>
              <a:buNone/>
            </a:pPr>
            <a:r>
              <a:rPr lang="en-US"/>
              <a:t>Click to edit Master subtitle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6686DBA-90DA-4033-B950-94CBD0D7A425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80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/>
            <a:r>
              <a:rPr lang="en-US" dirty="0"/>
              <a:t>Source: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C30AC055-11D5-4540-94E4-C3B7BE6EFD7D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noFill/>
          <a:ln w="635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10" name="2. Slide Title">
            <a:extLst>
              <a:ext uri="{FF2B5EF4-FFF2-40B4-BE49-F238E27FC236}">
                <a16:creationId xmlns:a16="http://schemas.microsoft.com/office/drawing/2014/main" id="{8326FFD0-8389-4032-AAB8-00C262CAF746}"/>
              </a:ext>
            </a:extLst>
          </p:cNvPr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54736" y="172212"/>
            <a:ext cx="11082528" cy="73152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2D3EB5BE-E526-D7F3-6384-601B149F7968}"/>
              </a:ext>
            </a:extLst>
          </p:cNvPr>
          <p:cNvGrpSpPr/>
          <p:nvPr userDrawn="1"/>
        </p:nvGrpSpPr>
        <p:grpSpPr>
          <a:xfrm>
            <a:off x="406400" y="172212"/>
            <a:ext cx="1320800" cy="518318"/>
            <a:chOff x="406400" y="243682"/>
            <a:chExt cx="1320800" cy="518318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4A0D9055-DC0D-9E77-B768-C3580F5E6A74}"/>
                </a:ext>
              </a:extLst>
            </p:cNvPr>
            <p:cNvSpPr/>
            <p:nvPr/>
          </p:nvSpPr>
          <p:spPr>
            <a:xfrm>
              <a:off x="406400" y="243682"/>
              <a:ext cx="101600" cy="5183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782CA480-C55E-5542-4BD5-6E120116E6D2}"/>
                </a:ext>
              </a:extLst>
            </p:cNvPr>
            <p:cNvCxnSpPr/>
            <p:nvPr/>
          </p:nvCxnSpPr>
          <p:spPr>
            <a:xfrm>
              <a:off x="406400" y="243682"/>
              <a:ext cx="1320800" cy="0"/>
            </a:xfrm>
            <a:prstGeom prst="line">
              <a:avLst/>
            </a:prstGeom>
            <a:ln>
              <a:solidFill>
                <a:srgbClr val="5B67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082243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98064E9-3153-4628-A7D5-81F8DEADB0D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595517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592" imgH="591" progId="TCLayout.ActiveDocument.1">
                  <p:embed/>
                </p:oleObj>
              </mc:Choice>
              <mc:Fallback>
                <p:oleObj name="think-cell Slide" r:id="rId8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98064E9-3153-4628-A7D5-81F8DEADB0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2A6BF6C9-3B6D-A6BC-641E-3D41A636D90C}"/>
              </a:ext>
            </a:extLst>
          </p:cNvPr>
          <p:cNvSpPr/>
          <p:nvPr userDrawn="1"/>
        </p:nvSpPr>
        <p:spPr bwMode="white">
          <a:xfrm>
            <a:off x="3176" y="0"/>
            <a:ext cx="12188824" cy="6858006"/>
          </a:xfrm>
          <a:prstGeom prst="rect">
            <a:avLst/>
          </a:prstGeom>
          <a:solidFill>
            <a:schemeClr val="bg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4F0EA5F-6060-6315-DD1F-36CB5152948F}"/>
              </a:ext>
            </a:extLst>
          </p:cNvPr>
          <p:cNvSpPr/>
          <p:nvPr userDrawn="1"/>
        </p:nvSpPr>
        <p:spPr>
          <a:xfrm>
            <a:off x="11379203" y="6477005"/>
            <a:ext cx="711199" cy="381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bg2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C0D8C1B-1778-E6D9-AA22-578258348FB6}"/>
              </a:ext>
            </a:extLst>
          </p:cNvPr>
          <p:cNvSpPr/>
          <p:nvPr userDrawn="1"/>
        </p:nvSpPr>
        <p:spPr>
          <a:xfrm>
            <a:off x="12026174" y="6477000"/>
            <a:ext cx="165825" cy="381000"/>
          </a:xfrm>
          <a:prstGeom prst="rect">
            <a:avLst/>
          </a:prstGeom>
          <a:solidFill>
            <a:srgbClr val="5B677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B4D6766-2E1D-D5DC-5F05-AC3EC871F4BD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94035" y="5382386"/>
            <a:ext cx="1253765" cy="485014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9F9D632-D71D-321A-F8FA-42970EABDF95}"/>
              </a:ext>
            </a:extLst>
          </p:cNvPr>
          <p:cNvCxnSpPr>
            <a:cxnSpLocks/>
          </p:cNvCxnSpPr>
          <p:nvPr userDrawn="1"/>
        </p:nvCxnSpPr>
        <p:spPr>
          <a:xfrm>
            <a:off x="779283" y="6"/>
            <a:ext cx="0" cy="51815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19AFCB8-C4C0-B495-CE85-E2CA75B9D6C0}"/>
              </a:ext>
            </a:extLst>
          </p:cNvPr>
          <p:cNvCxnSpPr>
            <a:cxnSpLocks/>
          </p:cNvCxnSpPr>
          <p:nvPr userDrawn="1"/>
        </p:nvCxnSpPr>
        <p:spPr>
          <a:xfrm>
            <a:off x="779282" y="5943600"/>
            <a:ext cx="0" cy="533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A29BD83-CDDC-657C-6A05-5776C00D3AD3}"/>
              </a:ext>
            </a:extLst>
          </p:cNvPr>
          <p:cNvCxnSpPr>
            <a:cxnSpLocks/>
          </p:cNvCxnSpPr>
          <p:nvPr userDrawn="1"/>
        </p:nvCxnSpPr>
        <p:spPr>
          <a:xfrm>
            <a:off x="779282" y="6477005"/>
            <a:ext cx="114127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A44775BD-D07B-6198-5E05-2A33FAF3D2BA}"/>
              </a:ext>
            </a:extLst>
          </p:cNvPr>
          <p:cNvSpPr txBox="1"/>
          <p:nvPr userDrawn="1"/>
        </p:nvSpPr>
        <p:spPr>
          <a:xfrm>
            <a:off x="685800" y="6553200"/>
            <a:ext cx="9359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en-US" sz="1000" b="1" dirty="0">
                <a:solidFill>
                  <a:schemeClr val="tx1"/>
                </a:solidFill>
              </a:rPr>
              <a:t>PUBLIC</a:t>
            </a:r>
          </a:p>
        </p:txBody>
      </p: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4FCABF2-1291-4CAB-A39C-0FDD2FD8A1F5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4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2. Slide Title">
            <a:extLst>
              <a:ext uri="{FF2B5EF4-FFF2-40B4-BE49-F238E27FC236}">
                <a16:creationId xmlns:a16="http://schemas.microsoft.com/office/drawing/2014/main" id="{E222DC4C-FD9F-4495-B0EA-3E6F1E35596A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117601" y="4061922"/>
            <a:ext cx="10519663" cy="677108"/>
          </a:xfrm>
        </p:spPr>
        <p:txBody>
          <a:bodyPr vert="horz" anchor="b">
            <a:noAutofit/>
          </a:bodyPr>
          <a:lstStyle>
            <a:lvl1pPr rtl="0">
              <a:lnSpc>
                <a:spcPct val="100000"/>
              </a:lnSpc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9AC4B822-CA6B-4F05-8715-F74C6D5D34B1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4376B40D-309A-4442-81B2-638CDEBB2F76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/>
              <a:t>Source: …</a:t>
            </a:r>
          </a:p>
        </p:txBody>
      </p:sp>
      <p:sp>
        <p:nvSpPr>
          <p:cNvPr id="9" name="1. On-page tracker">
            <a:extLst>
              <a:ext uri="{FF2B5EF4-FFF2-40B4-BE49-F238E27FC236}">
                <a16:creationId xmlns:a16="http://schemas.microsoft.com/office/drawing/2014/main" id="{8F89071A-FCD4-4931-B959-81108D770B1E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1117601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</p:spTree>
    <p:extLst>
      <p:ext uri="{BB962C8B-B14F-4D97-AF65-F5344CB8AC3E}">
        <p14:creationId xmlns:p14="http://schemas.microsoft.com/office/powerpoint/2010/main" val="37750153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52273FB-3270-4181-86FF-C1D92782D49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1771916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52273FB-3270-4181-86FF-C1D92782D4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DE3D51E-EFF4-4CED-8D1C-0D351D7D327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3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2. Slide Title">
            <a:extLst>
              <a:ext uri="{FF2B5EF4-FFF2-40B4-BE49-F238E27FC236}">
                <a16:creationId xmlns:a16="http://schemas.microsoft.com/office/drawing/2014/main" id="{FB296734-15F7-4BDF-BF7F-AD560B3E09D7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05712" y="3556229"/>
            <a:ext cx="9180576" cy="523220"/>
          </a:xfrm>
          <a:prstGeom prst="rect">
            <a:avLst/>
          </a:prstGeom>
        </p:spPr>
        <p:txBody>
          <a:bodyPr vert="horz">
            <a:spAutoFit/>
          </a:bodyPr>
          <a:lstStyle>
            <a:lvl1pPr rtl="0">
              <a:lnSpc>
                <a:spcPct val="105000"/>
              </a:lnSpc>
              <a:defRPr sz="3400"/>
            </a:lvl1pPr>
          </a:lstStyle>
          <a:p>
            <a:r>
              <a:rPr lang="en-US"/>
              <a:t>“Click to add quote</a:t>
            </a:r>
          </a:p>
        </p:txBody>
      </p:sp>
      <p:sp>
        <p:nvSpPr>
          <p:cNvPr id="9" name="3. Subtitle">
            <a:extLst>
              <a:ext uri="{FF2B5EF4-FFF2-40B4-BE49-F238E27FC236}">
                <a16:creationId xmlns:a16="http://schemas.microsoft.com/office/drawing/2014/main" id="{F91EA195-0A6B-4141-BE0A-C29B8632D98B}"/>
              </a:ext>
            </a:extLst>
          </p:cNvPr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1505712" y="4284630"/>
            <a:ext cx="91805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quote source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9A085514-D1F6-4D77-A23F-C5C66C21AB2E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5. Source" hidden="1">
            <a:extLst>
              <a:ext uri="{FF2B5EF4-FFF2-40B4-BE49-F238E27FC236}">
                <a16:creationId xmlns:a16="http://schemas.microsoft.com/office/drawing/2014/main" id="{C5FBD0AF-1EDD-41EB-9A6E-173435ADFFE5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878CBA30-A797-424E-A56B-F43F015ECE96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</p:spTree>
    <p:extLst>
      <p:ext uri="{BB962C8B-B14F-4D97-AF65-F5344CB8AC3E}">
        <p14:creationId xmlns:p14="http://schemas.microsoft.com/office/powerpoint/2010/main" val="23126788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1/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3A3BA4A-22A3-4843-892F-E42C155B428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3144541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413" imgH="416" progId="TCLayout.ActiveDocument.1">
                  <p:embed/>
                </p:oleObj>
              </mc:Choice>
              <mc:Fallback>
                <p:oleObj name="think-cell Slide" r:id="rId10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3A3BA4A-22A3-4843-892F-E42C155B42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A2BA1E0C-CA9F-489D-B144-727B655BD19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Dark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3413760" y="0"/>
            <a:ext cx="8778240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 dirty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ACF9526A-1F1C-4E57-8A8D-21EDBC12066F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7C125983-42A9-42F7-AA00-F56CD87B285E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4736" y="2744369"/>
            <a:ext cx="2514600" cy="769441"/>
          </a:xfrm>
        </p:spPr>
        <p:txBody>
          <a:bodyPr vert="horz" anchor="b">
            <a:noAutofit/>
          </a:bodyPr>
          <a:lstStyle>
            <a:lvl1pPr rtl="0"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D41FF9F-DFB7-4DFF-B338-08A2CA649393}"/>
              </a:ext>
            </a:extLst>
          </p:cNvPr>
          <p:cNvSpPr>
            <a:spLocks noGrp="1"/>
          </p:cNvSpPr>
          <p:nvPr>
            <p:ph type="subTitle" idx="1"/>
            <p:custDataLst>
              <p:tags r:id="rId6"/>
            </p:custDataLst>
          </p:nvPr>
        </p:nvSpPr>
        <p:spPr>
          <a:xfrm>
            <a:off x="554736" y="3659644"/>
            <a:ext cx="251460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bg2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064AC035-5239-45FF-8383-33CBCD30D33E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>
                <a:solidFill>
                  <a:schemeClr val="bg2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7E97B40B-AFF2-4819-823D-9831ADC756CA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41597"/>
            <a:ext cx="2514601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solidFill>
                  <a:schemeClr val="bg2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9D47193-B762-116E-3906-F0EF689E053F}"/>
              </a:ext>
            </a:extLst>
          </p:cNvPr>
          <p:cNvCxnSpPr>
            <a:cxnSpLocks/>
          </p:cNvCxnSpPr>
          <p:nvPr userDrawn="1"/>
        </p:nvCxnSpPr>
        <p:spPr>
          <a:xfrm>
            <a:off x="101600" y="6477000"/>
            <a:ext cx="660400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BA72964-A5AB-5669-DE3B-D223B80C32F4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83A4A07-CAF4-8A30-1CB9-5E6D164FAA6E}"/>
              </a:ext>
            </a:extLst>
          </p:cNvPr>
          <p:cNvSpPr txBox="1"/>
          <p:nvPr userDrawn="1"/>
        </p:nvSpPr>
        <p:spPr>
          <a:xfrm>
            <a:off x="101600" y="6553200"/>
            <a:ext cx="477695" cy="15388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>
              <a:buClr>
                <a:schemeClr val="tx2"/>
              </a:buClr>
            </a:pPr>
            <a:r>
              <a:rPr lang="en-US" sz="1000" b="1" dirty="0">
                <a:solidFill>
                  <a:schemeClr val="tx2"/>
                </a:solidFill>
                <a:cs typeface="+mn-cs"/>
              </a:rPr>
              <a:t>PUBLIC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9AA5B76-E5AC-A58A-6B1A-72605467A4E2}"/>
              </a:ext>
            </a:extLst>
          </p:cNvPr>
          <p:cNvCxnSpPr>
            <a:cxnSpLocks/>
          </p:cNvCxnSpPr>
          <p:nvPr userDrawn="1"/>
        </p:nvCxnSpPr>
        <p:spPr>
          <a:xfrm>
            <a:off x="2125589" y="6477006"/>
            <a:ext cx="943747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98185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1/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 hidden="1">
            <a:extLst>
              <a:ext uri="{FF2B5EF4-FFF2-40B4-BE49-F238E27FC236}">
                <a16:creationId xmlns:a16="http://schemas.microsoft.com/office/drawing/2014/main" id="{D6AD2A36-39D2-411F-97A0-A924098965A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200631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413" imgH="416" progId="TCLayout.ActiveDocument.1">
                  <p:embed/>
                </p:oleObj>
              </mc:Choice>
              <mc:Fallback>
                <p:oleObj name="think-cell Slide" r:id="rId10" imgW="413" imgH="416" progId="TCLayout.ActiveDocument.1">
                  <p:embed/>
                  <p:pic>
                    <p:nvPicPr>
                      <p:cNvPr id="4" name="Object 2" hidden="1">
                        <a:extLst>
                          <a:ext uri="{FF2B5EF4-FFF2-40B4-BE49-F238E27FC236}">
                            <a16:creationId xmlns:a16="http://schemas.microsoft.com/office/drawing/2014/main" id="{D6AD2A36-39D2-411F-97A0-A924098965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16FA1A46-CC63-4D80-904D-B75922926F0D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Dark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 dirty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6B65DC7-979F-4AB7-9872-8CF5F2DCB753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2. Slide Title">
            <a:extLst>
              <a:ext uri="{FF2B5EF4-FFF2-40B4-BE49-F238E27FC236}">
                <a16:creationId xmlns:a16="http://schemas.microsoft.com/office/drawing/2014/main" id="{F2EA5A09-84EC-4368-8C76-0BEA141A4333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4736" y="2744369"/>
            <a:ext cx="3465576" cy="769441"/>
          </a:xfrm>
          <a:prstGeom prst="rect">
            <a:avLst/>
          </a:prstGeom>
        </p:spPr>
        <p:txBody>
          <a:bodyPr vert="horz" wrap="square" anchor="b">
            <a:noAutofit/>
          </a:bodyPr>
          <a:lstStyle>
            <a:lvl1pPr algn="l" rtl="0"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3. Subtitle">
            <a:extLst>
              <a:ext uri="{FF2B5EF4-FFF2-40B4-BE49-F238E27FC236}">
                <a16:creationId xmlns:a16="http://schemas.microsoft.com/office/drawing/2014/main" id="{4BAE0A91-D3D3-4C9A-9F81-3C13D960A341}"/>
              </a:ext>
            </a:extLst>
          </p:cNvPr>
          <p:cNvSpPr>
            <a:spLocks noGrp="1"/>
          </p:cNvSpPr>
          <p:nvPr>
            <p:ph type="subTitle" idx="1"/>
            <p:custDataLst>
              <p:tags r:id="rId6"/>
            </p:custDataLst>
          </p:nvPr>
        </p:nvSpPr>
        <p:spPr>
          <a:xfrm>
            <a:off x="554735" y="3659644"/>
            <a:ext cx="3465575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bg2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5. Source" hidden="1">
            <a:extLst>
              <a:ext uri="{FF2B5EF4-FFF2-40B4-BE49-F238E27FC236}">
                <a16:creationId xmlns:a16="http://schemas.microsoft.com/office/drawing/2014/main" id="{6BA86AD8-0ECF-4EA8-B346-D8EA2716E80C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>
                <a:solidFill>
                  <a:schemeClr val="bg2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2635D98B-97DC-4A80-82A3-A8B3C701B736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41597"/>
            <a:ext cx="3465575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solidFill>
                  <a:schemeClr val="bg2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A5A7727-5AB1-79A1-A56D-4A2DE5EC63AB}"/>
              </a:ext>
            </a:extLst>
          </p:cNvPr>
          <p:cNvCxnSpPr>
            <a:cxnSpLocks/>
          </p:cNvCxnSpPr>
          <p:nvPr userDrawn="1"/>
        </p:nvCxnSpPr>
        <p:spPr>
          <a:xfrm>
            <a:off x="101600" y="6477000"/>
            <a:ext cx="660400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C07BE2D-8A78-BAF3-C818-EF920963DCFD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B6AAB35-A5C0-35F4-9AA4-58524F268659}"/>
              </a:ext>
            </a:extLst>
          </p:cNvPr>
          <p:cNvSpPr txBox="1"/>
          <p:nvPr userDrawn="1"/>
        </p:nvSpPr>
        <p:spPr>
          <a:xfrm>
            <a:off x="101600" y="6553200"/>
            <a:ext cx="477695" cy="15388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>
              <a:buClr>
                <a:schemeClr val="tx2"/>
              </a:buClr>
            </a:pPr>
            <a:r>
              <a:rPr lang="en-US" sz="1000" b="1" dirty="0">
                <a:solidFill>
                  <a:schemeClr val="tx2"/>
                </a:solidFill>
                <a:cs typeface="+mn-cs"/>
              </a:rPr>
              <a:t>PUBLIC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76218C6-EA2A-D651-4E9F-F68C6D522C57}"/>
              </a:ext>
            </a:extLst>
          </p:cNvPr>
          <p:cNvCxnSpPr>
            <a:cxnSpLocks/>
          </p:cNvCxnSpPr>
          <p:nvPr userDrawn="1"/>
        </p:nvCxnSpPr>
        <p:spPr>
          <a:xfrm>
            <a:off x="2125589" y="6477006"/>
            <a:ext cx="1894721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6952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1/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F17EEF9-3DB9-4A02-BE2D-DE37DFD2B16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0054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592" imgH="591" progId="TCLayout.ActiveDocument.1">
                  <p:embed/>
                </p:oleObj>
              </mc:Choice>
              <mc:Fallback>
                <p:oleObj name="think-cell Slide" r:id="rId10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F17EEF9-3DB9-4A02-BE2D-DE37DFD2B1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F6D83EC-F243-46BA-8827-531E63D39DA3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RectangleDark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6092952" y="0"/>
            <a:ext cx="6099048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2. Slide Title">
            <a:extLst>
              <a:ext uri="{FF2B5EF4-FFF2-40B4-BE49-F238E27FC236}">
                <a16:creationId xmlns:a16="http://schemas.microsoft.com/office/drawing/2014/main" id="{80B9914A-DB55-4BC1-945B-6BCB69651471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4736" y="172212"/>
            <a:ext cx="5065776" cy="731520"/>
          </a:xfrm>
        </p:spPr>
        <p:txBody>
          <a:bodyPr vert="horz"/>
          <a:lstStyle>
            <a:lvl1pPr rtl="0"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3. Subtitle">
            <a:extLst>
              <a:ext uri="{FF2B5EF4-FFF2-40B4-BE49-F238E27FC236}">
                <a16:creationId xmlns:a16="http://schemas.microsoft.com/office/drawing/2014/main" id="{DFAFB1F1-9351-4B71-8B28-70BD6B35E3B1}"/>
              </a:ext>
            </a:extLst>
          </p:cNvPr>
          <p:cNvSpPr>
            <a:spLocks noGrp="1"/>
          </p:cNvSpPr>
          <p:nvPr>
            <p:ph type="subTitle" idx="1"/>
            <p:custDataLst>
              <p:tags r:id="rId6"/>
            </p:custDataLst>
          </p:nvPr>
        </p:nvSpPr>
        <p:spPr>
          <a:xfrm>
            <a:off x="554736" y="944650"/>
            <a:ext cx="50657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5. Source" hidden="1">
            <a:extLst>
              <a:ext uri="{FF2B5EF4-FFF2-40B4-BE49-F238E27FC236}">
                <a16:creationId xmlns:a16="http://schemas.microsoft.com/office/drawing/2014/main" id="{4F4B7457-0497-46CF-9E9B-69EB8E74CC15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>
                <a:solidFill>
                  <a:schemeClr val="bg2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A6404B0A-A2B8-4CC0-AACE-22B9A9D22DC4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solidFill>
                  <a:schemeClr val="bg2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05BE378-9D7F-F20C-8CEB-3A7166DB9FDA}"/>
              </a:ext>
            </a:extLst>
          </p:cNvPr>
          <p:cNvCxnSpPr>
            <a:cxnSpLocks/>
          </p:cNvCxnSpPr>
          <p:nvPr userDrawn="1"/>
        </p:nvCxnSpPr>
        <p:spPr>
          <a:xfrm>
            <a:off x="101600" y="6477000"/>
            <a:ext cx="660400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277C3B61-7BD0-0EDE-9EA3-982A1F081293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FE86794-9927-CD0B-2130-149B8E33A34C}"/>
              </a:ext>
            </a:extLst>
          </p:cNvPr>
          <p:cNvSpPr txBox="1"/>
          <p:nvPr userDrawn="1"/>
        </p:nvSpPr>
        <p:spPr>
          <a:xfrm>
            <a:off x="101600" y="6553200"/>
            <a:ext cx="477695" cy="15388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>
              <a:buClr>
                <a:schemeClr val="tx2"/>
              </a:buClr>
            </a:pPr>
            <a:r>
              <a:rPr lang="en-US" sz="1000" b="1" dirty="0">
                <a:solidFill>
                  <a:schemeClr val="tx2"/>
                </a:solidFill>
                <a:cs typeface="+mn-cs"/>
              </a:rPr>
              <a:t>PUBLIC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F030CC5-CA3F-1EF0-C73F-09EFBED95AC0}"/>
              </a:ext>
            </a:extLst>
          </p:cNvPr>
          <p:cNvCxnSpPr>
            <a:cxnSpLocks/>
          </p:cNvCxnSpPr>
          <p:nvPr userDrawn="1"/>
        </p:nvCxnSpPr>
        <p:spPr>
          <a:xfrm>
            <a:off x="2125589" y="6477006"/>
            <a:ext cx="3494923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B4F6C8E-41C3-6F09-AE88-03D31F94DFE6}"/>
              </a:ext>
            </a:extLst>
          </p:cNvPr>
          <p:cNvGrpSpPr/>
          <p:nvPr userDrawn="1"/>
        </p:nvGrpSpPr>
        <p:grpSpPr>
          <a:xfrm>
            <a:off x="406400" y="172212"/>
            <a:ext cx="1320800" cy="518318"/>
            <a:chOff x="406400" y="243682"/>
            <a:chExt cx="1320800" cy="51831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4D6C2AE-D857-F27B-9F53-55E83C97CBA1}"/>
                </a:ext>
              </a:extLst>
            </p:cNvPr>
            <p:cNvSpPr/>
            <p:nvPr/>
          </p:nvSpPr>
          <p:spPr>
            <a:xfrm>
              <a:off x="406400" y="243682"/>
              <a:ext cx="101600" cy="51831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9C7A4AC-C74A-FCAA-B3A0-5B6D91EB4FD4}"/>
                </a:ext>
              </a:extLst>
            </p:cNvPr>
            <p:cNvCxnSpPr/>
            <p:nvPr/>
          </p:nvCxnSpPr>
          <p:spPr>
            <a:xfrm>
              <a:off x="406400" y="243682"/>
              <a:ext cx="1320800" cy="0"/>
            </a:xfrm>
            <a:prstGeom prst="line">
              <a:avLst/>
            </a:prstGeom>
            <a:ln>
              <a:solidFill>
                <a:srgbClr val="5B67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877398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2/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CB55F70-6D9A-415C-82BE-CBDB3A3541E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4408942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413" imgH="416" progId="TCLayout.ActiveDocument.1">
                  <p:embed/>
                </p:oleObj>
              </mc:Choice>
              <mc:Fallback>
                <p:oleObj name="think-cell Slide" r:id="rId10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CB55F70-6D9A-415C-82BE-CBDB3A3541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C7B8DBD3-5ABF-4E0A-9F2E-53C58888D156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0" name="2. Slide Title">
            <a:extLst>
              <a:ext uri="{FF2B5EF4-FFF2-40B4-BE49-F238E27FC236}">
                <a16:creationId xmlns:a16="http://schemas.microsoft.com/office/drawing/2014/main" id="{E1D61C74-F3E2-42EF-998D-BEC7B3EBD0BC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4736" y="172212"/>
            <a:ext cx="6967728" cy="731520"/>
          </a:xfrm>
        </p:spPr>
        <p:txBody>
          <a:bodyPr vert="horz"/>
          <a:lstStyle>
            <a:lvl1pPr rtl="0"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Dark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7830312" y="0"/>
            <a:ext cx="4361688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B7A7C0C-AC02-4989-860B-73442D510162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1" name="3. Subtitle">
            <a:extLst>
              <a:ext uri="{FF2B5EF4-FFF2-40B4-BE49-F238E27FC236}">
                <a16:creationId xmlns:a16="http://schemas.microsoft.com/office/drawing/2014/main" id="{48CA3F7F-79C3-4776-BD80-2B6BECA0AF60}"/>
              </a:ext>
            </a:extLst>
          </p:cNvPr>
          <p:cNvSpPr>
            <a:spLocks noGrp="1"/>
          </p:cNvSpPr>
          <p:nvPr>
            <p:ph type="subTitle" idx="1"/>
            <p:custDataLst>
              <p:tags r:id="rId6"/>
            </p:custDataLst>
          </p:nvPr>
        </p:nvSpPr>
        <p:spPr>
          <a:xfrm>
            <a:off x="554736" y="944650"/>
            <a:ext cx="6967728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5. Source" hidden="1">
            <a:extLst>
              <a:ext uri="{FF2B5EF4-FFF2-40B4-BE49-F238E27FC236}">
                <a16:creationId xmlns:a16="http://schemas.microsoft.com/office/drawing/2014/main" id="{143701BF-655B-4E75-9AF7-14445CDB19BD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2125590" y="6568588"/>
            <a:ext cx="6967729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>
                <a:solidFill>
                  <a:schemeClr val="bg2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6F53EF37-F1B6-47E2-A119-A2386F59B295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solidFill>
                  <a:schemeClr val="bg2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4571D9-ABE1-532E-BE19-A3F0F46BBE10}"/>
              </a:ext>
            </a:extLst>
          </p:cNvPr>
          <p:cNvCxnSpPr>
            <a:cxnSpLocks/>
          </p:cNvCxnSpPr>
          <p:nvPr userDrawn="1"/>
        </p:nvCxnSpPr>
        <p:spPr>
          <a:xfrm>
            <a:off x="101600" y="6477000"/>
            <a:ext cx="660400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9927D69-0B7D-09E9-12D5-A5A68682BBB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37F3AC-6301-9861-14CC-FD8911A87C5E}"/>
              </a:ext>
            </a:extLst>
          </p:cNvPr>
          <p:cNvSpPr txBox="1"/>
          <p:nvPr userDrawn="1"/>
        </p:nvSpPr>
        <p:spPr>
          <a:xfrm>
            <a:off x="101600" y="6553200"/>
            <a:ext cx="477695" cy="15388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>
              <a:buClr>
                <a:schemeClr val="tx2"/>
              </a:buClr>
            </a:pPr>
            <a:r>
              <a:rPr lang="en-US" sz="1000" b="1" dirty="0">
                <a:solidFill>
                  <a:schemeClr val="tx2"/>
                </a:solidFill>
                <a:cs typeface="+mn-cs"/>
              </a:rPr>
              <a:t>PUBLIC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604FD3-A713-996F-F520-5FDE0D975617}"/>
              </a:ext>
            </a:extLst>
          </p:cNvPr>
          <p:cNvCxnSpPr>
            <a:cxnSpLocks/>
          </p:cNvCxnSpPr>
          <p:nvPr userDrawn="1"/>
        </p:nvCxnSpPr>
        <p:spPr>
          <a:xfrm>
            <a:off x="2125589" y="6477006"/>
            <a:ext cx="5396875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99E597B-848E-32D4-BE42-D7979B0A3583}"/>
              </a:ext>
            </a:extLst>
          </p:cNvPr>
          <p:cNvGrpSpPr/>
          <p:nvPr userDrawn="1"/>
        </p:nvGrpSpPr>
        <p:grpSpPr>
          <a:xfrm>
            <a:off x="406400" y="172212"/>
            <a:ext cx="1320800" cy="518318"/>
            <a:chOff x="406400" y="243682"/>
            <a:chExt cx="1320800" cy="51831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A4FD8FE-1BD4-07E4-0D55-52EA4D4B80A6}"/>
                </a:ext>
              </a:extLst>
            </p:cNvPr>
            <p:cNvSpPr/>
            <p:nvPr/>
          </p:nvSpPr>
          <p:spPr>
            <a:xfrm>
              <a:off x="406400" y="243682"/>
              <a:ext cx="101600" cy="51831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0CC2BC3-2DD5-BBFF-A0DD-69208C617CAD}"/>
                </a:ext>
              </a:extLst>
            </p:cNvPr>
            <p:cNvCxnSpPr/>
            <p:nvPr/>
          </p:nvCxnSpPr>
          <p:spPr>
            <a:xfrm>
              <a:off x="406400" y="243682"/>
              <a:ext cx="1320800" cy="0"/>
            </a:xfrm>
            <a:prstGeom prst="line">
              <a:avLst/>
            </a:prstGeom>
            <a:ln>
              <a:solidFill>
                <a:srgbClr val="5B67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234228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3/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B19533A-7C36-4239-BCB1-336E4EF4EA9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916982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473" imgH="473" progId="TCLayout.ActiveDocument.1">
                  <p:embed/>
                </p:oleObj>
              </mc:Choice>
              <mc:Fallback>
                <p:oleObj name="think-cell Slide" r:id="rId10" imgW="473" imgH="47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B19533A-7C36-4239-BCB1-336E4EF4EA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F05418DB-2F6D-4E1E-889F-DE7C7630E9D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2" name="RectangleLight">
            <a:extLst>
              <a:ext uri="{FF2B5EF4-FFF2-40B4-BE49-F238E27FC236}">
                <a16:creationId xmlns:a16="http://schemas.microsoft.com/office/drawing/2014/main" id="{65BA59B8-E166-40EF-A08B-73C27149A153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8781416" y="0"/>
            <a:ext cx="3410584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0F0F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marL="0" marR="0" lvl="0" indent="0" algn="r" defTabSz="6107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BDCABE-3F10-B64C-92F1-862014417034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pPr marL="0" marR="0" lvl="0" indent="0" algn="r" defTabSz="6107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2. Slide Title">
            <a:extLst>
              <a:ext uri="{FF2B5EF4-FFF2-40B4-BE49-F238E27FC236}">
                <a16:creationId xmlns:a16="http://schemas.microsoft.com/office/drawing/2014/main" id="{80B9914A-DB55-4BC1-945B-6BCB69651471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4736" y="172212"/>
            <a:ext cx="7918704" cy="731520"/>
          </a:xfrm>
        </p:spPr>
        <p:txBody>
          <a:bodyPr vert="horz"/>
          <a:lstStyle>
            <a:lvl1pPr rtl="0"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3. Subtitle">
            <a:extLst>
              <a:ext uri="{FF2B5EF4-FFF2-40B4-BE49-F238E27FC236}">
                <a16:creationId xmlns:a16="http://schemas.microsoft.com/office/drawing/2014/main" id="{DFAFB1F1-9351-4B71-8B28-70BD6B35E3B1}"/>
              </a:ext>
            </a:extLst>
          </p:cNvPr>
          <p:cNvSpPr>
            <a:spLocks noGrp="1"/>
          </p:cNvSpPr>
          <p:nvPr>
            <p:ph type="subTitle" idx="1"/>
            <p:custDataLst>
              <p:tags r:id="rId6"/>
            </p:custDataLst>
          </p:nvPr>
        </p:nvSpPr>
        <p:spPr>
          <a:xfrm>
            <a:off x="554736" y="944650"/>
            <a:ext cx="7918704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5. Source" hidden="1">
            <a:extLst>
              <a:ext uri="{FF2B5EF4-FFF2-40B4-BE49-F238E27FC236}">
                <a16:creationId xmlns:a16="http://schemas.microsoft.com/office/drawing/2014/main" id="{4F4B7457-0497-46CF-9E9B-69EB8E74CC15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9768EECA-1A03-46B2-B9BB-3C455A3710A4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solidFill>
                  <a:schemeClr val="bg2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508E905-D4F6-A3DE-07F1-B7579DA43F52}"/>
              </a:ext>
            </a:extLst>
          </p:cNvPr>
          <p:cNvCxnSpPr>
            <a:cxnSpLocks/>
          </p:cNvCxnSpPr>
          <p:nvPr userDrawn="1"/>
        </p:nvCxnSpPr>
        <p:spPr>
          <a:xfrm>
            <a:off x="101600" y="6477000"/>
            <a:ext cx="660400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0FFFDFD-F851-B4B7-922A-87FCDDC52879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511F1D-FCF3-0136-8318-92725DF65634}"/>
              </a:ext>
            </a:extLst>
          </p:cNvPr>
          <p:cNvSpPr txBox="1"/>
          <p:nvPr userDrawn="1"/>
        </p:nvSpPr>
        <p:spPr>
          <a:xfrm>
            <a:off x="101600" y="6553200"/>
            <a:ext cx="477695" cy="15388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>
              <a:buClr>
                <a:schemeClr val="tx2"/>
              </a:buClr>
            </a:pPr>
            <a:r>
              <a:rPr lang="en-US" sz="1000" b="1" dirty="0">
                <a:solidFill>
                  <a:schemeClr val="tx2"/>
                </a:solidFill>
                <a:cs typeface="+mn-cs"/>
              </a:rPr>
              <a:t>PUBLIC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E506838-4B8D-E3BA-5A29-D0B8EA3A8909}"/>
              </a:ext>
            </a:extLst>
          </p:cNvPr>
          <p:cNvCxnSpPr>
            <a:cxnSpLocks/>
          </p:cNvCxnSpPr>
          <p:nvPr userDrawn="1"/>
        </p:nvCxnSpPr>
        <p:spPr>
          <a:xfrm>
            <a:off x="2125589" y="6477006"/>
            <a:ext cx="6347851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E35EA2B7-189C-213B-001E-A1B794D5DE5B}"/>
              </a:ext>
            </a:extLst>
          </p:cNvPr>
          <p:cNvGrpSpPr/>
          <p:nvPr userDrawn="1"/>
        </p:nvGrpSpPr>
        <p:grpSpPr>
          <a:xfrm>
            <a:off x="406400" y="172212"/>
            <a:ext cx="1320800" cy="518318"/>
            <a:chOff x="406400" y="243682"/>
            <a:chExt cx="1320800" cy="51831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D140A61-596E-EEA1-0BAF-C1D20414DF80}"/>
                </a:ext>
              </a:extLst>
            </p:cNvPr>
            <p:cNvSpPr/>
            <p:nvPr/>
          </p:nvSpPr>
          <p:spPr>
            <a:xfrm>
              <a:off x="406400" y="243682"/>
              <a:ext cx="101600" cy="51831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E957CC5-9C44-A60C-D762-2F0C02CD704E}"/>
                </a:ext>
              </a:extLst>
            </p:cNvPr>
            <p:cNvCxnSpPr/>
            <p:nvPr/>
          </p:nvCxnSpPr>
          <p:spPr>
            <a:xfrm>
              <a:off x="406400" y="243682"/>
              <a:ext cx="1320800" cy="0"/>
            </a:xfrm>
            <a:prstGeom prst="line">
              <a:avLst/>
            </a:prstGeom>
            <a:ln>
              <a:solidFill>
                <a:srgbClr val="5B67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911823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verse Contrast 1/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F17EEF9-3DB9-4A02-BE2D-DE37DFD2B16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2837943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592" imgH="591" progId="TCLayout.ActiveDocument.1">
                  <p:embed/>
                </p:oleObj>
              </mc:Choice>
              <mc:Fallback>
                <p:oleObj name="think-cell Slide" r:id="rId10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F17EEF9-3DB9-4A02-BE2D-DE37DFD2B1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F6D83EC-F243-46BA-8827-531E63D39DA3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RectangleDark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0" y="0"/>
            <a:ext cx="6099048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rgbClr val="000000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dirty="0">
              <a:solidFill>
                <a:srgbClr val="000000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2. Slide Title">
            <a:extLst>
              <a:ext uri="{FF2B5EF4-FFF2-40B4-BE49-F238E27FC236}">
                <a16:creationId xmlns:a16="http://schemas.microsoft.com/office/drawing/2014/main" id="{80B9914A-DB55-4BC1-945B-6BCB69651471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4736" y="172212"/>
            <a:ext cx="5065776" cy="731520"/>
          </a:xfrm>
        </p:spPr>
        <p:txBody>
          <a:bodyPr vert="horz"/>
          <a:lstStyle>
            <a:lvl1pPr rtl="0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3. Subtitle">
            <a:extLst>
              <a:ext uri="{FF2B5EF4-FFF2-40B4-BE49-F238E27FC236}">
                <a16:creationId xmlns:a16="http://schemas.microsoft.com/office/drawing/2014/main" id="{DFAFB1F1-9351-4B71-8B28-70BD6B35E3B1}"/>
              </a:ext>
            </a:extLst>
          </p:cNvPr>
          <p:cNvSpPr>
            <a:spLocks noGrp="1"/>
          </p:cNvSpPr>
          <p:nvPr>
            <p:ph type="subTitle" idx="1"/>
            <p:custDataLst>
              <p:tags r:id="rId6"/>
            </p:custDataLst>
          </p:nvPr>
        </p:nvSpPr>
        <p:spPr>
          <a:xfrm>
            <a:off x="554736" y="944650"/>
            <a:ext cx="50657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5. Source" hidden="1">
            <a:extLst>
              <a:ext uri="{FF2B5EF4-FFF2-40B4-BE49-F238E27FC236}">
                <a16:creationId xmlns:a16="http://schemas.microsoft.com/office/drawing/2014/main" id="{4F4B7457-0497-46CF-9E9B-69EB8E74CC15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>
                <a:solidFill>
                  <a:schemeClr val="tx1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A6404B0A-A2B8-4CC0-AACE-22B9A9D22DC4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solidFill>
                  <a:schemeClr val="tx1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A9B7E09-8402-16E1-E766-F8B6ECEB9AEF}"/>
              </a:ext>
            </a:extLst>
          </p:cNvPr>
          <p:cNvCxnSpPr>
            <a:cxnSpLocks/>
          </p:cNvCxnSpPr>
          <p:nvPr userDrawn="1"/>
        </p:nvCxnSpPr>
        <p:spPr>
          <a:xfrm>
            <a:off x="101600" y="6477000"/>
            <a:ext cx="6604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14D9DE3-E6BB-24B0-E8DB-AD0A0C2B82B7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46899D8-B4D1-7B41-C9E7-C29EEEA69F7F}"/>
              </a:ext>
            </a:extLst>
          </p:cNvPr>
          <p:cNvSpPr txBox="1"/>
          <p:nvPr userDrawn="1"/>
        </p:nvSpPr>
        <p:spPr>
          <a:xfrm>
            <a:off x="101600" y="6553200"/>
            <a:ext cx="477695" cy="15388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00" b="1" dirty="0">
                <a:cs typeface="+mn-cs"/>
              </a:rPr>
              <a:t>PUBLIC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0E2A1E7-FD45-4F51-F2B7-DCAA96696660}"/>
              </a:ext>
            </a:extLst>
          </p:cNvPr>
          <p:cNvCxnSpPr>
            <a:cxnSpLocks/>
          </p:cNvCxnSpPr>
          <p:nvPr userDrawn="1"/>
        </p:nvCxnSpPr>
        <p:spPr>
          <a:xfrm>
            <a:off x="2125589" y="6477006"/>
            <a:ext cx="3494923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97D533D4-A1A9-575F-087B-229833B7516C}"/>
              </a:ext>
            </a:extLst>
          </p:cNvPr>
          <p:cNvGrpSpPr/>
          <p:nvPr userDrawn="1"/>
        </p:nvGrpSpPr>
        <p:grpSpPr>
          <a:xfrm>
            <a:off x="406400" y="172212"/>
            <a:ext cx="1320800" cy="518318"/>
            <a:chOff x="406400" y="243682"/>
            <a:chExt cx="1320800" cy="51831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C8ABE7F-9A5F-7C6B-71DF-FF1621FBB6F5}"/>
                </a:ext>
              </a:extLst>
            </p:cNvPr>
            <p:cNvSpPr/>
            <p:nvPr/>
          </p:nvSpPr>
          <p:spPr>
            <a:xfrm>
              <a:off x="406400" y="243682"/>
              <a:ext cx="101600" cy="51831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37311A7-814E-C188-38E3-F0755BC3ABFD}"/>
                </a:ext>
              </a:extLst>
            </p:cNvPr>
            <p:cNvCxnSpPr/>
            <p:nvPr/>
          </p:nvCxnSpPr>
          <p:spPr>
            <a:xfrm>
              <a:off x="406400" y="243682"/>
              <a:ext cx="1320800" cy="0"/>
            </a:xfrm>
            <a:prstGeom prst="line">
              <a:avLst/>
            </a:prstGeom>
            <a:ln>
              <a:solidFill>
                <a:srgbClr val="5B67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178739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verse Contrast 2/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CB55F70-6D9A-415C-82BE-CBDB3A3541E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407803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413" imgH="416" progId="TCLayout.ActiveDocument.1">
                  <p:embed/>
                </p:oleObj>
              </mc:Choice>
              <mc:Fallback>
                <p:oleObj name="think-cell Slide" r:id="rId10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CB55F70-6D9A-415C-82BE-CBDB3A3541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C7B8DBD3-5ABF-4E0A-9F2E-53C58888D156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RectangleDark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0" y="0"/>
            <a:ext cx="4361688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B7A7C0C-AC02-4989-860B-73442D510162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rgbClr val="000000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dirty="0">
              <a:solidFill>
                <a:srgbClr val="000000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5. Source" hidden="1">
            <a:extLst>
              <a:ext uri="{FF2B5EF4-FFF2-40B4-BE49-F238E27FC236}">
                <a16:creationId xmlns:a16="http://schemas.microsoft.com/office/drawing/2014/main" id="{143701BF-655B-4E75-9AF7-14445CDB19BD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2125590" y="6568588"/>
            <a:ext cx="6967729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>
                <a:solidFill>
                  <a:schemeClr val="tx1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6F53EF37-F1B6-47E2-A119-A2386F59B295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554735" y="41597"/>
            <a:ext cx="3465576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noAutofit/>
          </a:bodyPr>
          <a:lstStyle>
            <a:lvl1pPr rtl="0">
              <a:defRPr lang="en-US" sz="800" b="0" dirty="0">
                <a:solidFill>
                  <a:schemeClr val="tx1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11" name="2. Slide Title">
            <a:extLst>
              <a:ext uri="{FF2B5EF4-FFF2-40B4-BE49-F238E27FC236}">
                <a16:creationId xmlns:a16="http://schemas.microsoft.com/office/drawing/2014/main" id="{A2A8C6A2-26B8-46D0-B6A4-4D8C91B2772E}"/>
              </a:ext>
            </a:extLst>
          </p:cNvPr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54736" y="2744369"/>
            <a:ext cx="3465576" cy="769441"/>
          </a:xfrm>
          <a:prstGeom prst="rect">
            <a:avLst/>
          </a:prstGeom>
        </p:spPr>
        <p:txBody>
          <a:bodyPr vert="horz" wrap="square" anchor="b">
            <a:noAutofit/>
          </a:bodyPr>
          <a:lstStyle>
            <a:lvl1pPr algn="l" rtl="0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3. Subtitle">
            <a:extLst>
              <a:ext uri="{FF2B5EF4-FFF2-40B4-BE49-F238E27FC236}">
                <a16:creationId xmlns:a16="http://schemas.microsoft.com/office/drawing/2014/main" id="{63DE0353-99BC-4322-9D9F-E3C1556B87A4}"/>
              </a:ext>
            </a:extLst>
          </p:cNvPr>
          <p:cNvSpPr>
            <a:spLocks noGrp="1"/>
          </p:cNvSpPr>
          <p:nvPr>
            <p:ph type="subTitle" idx="1"/>
            <p:custDataLst>
              <p:tags r:id="rId8"/>
            </p:custDataLst>
          </p:nvPr>
        </p:nvSpPr>
        <p:spPr>
          <a:xfrm>
            <a:off x="554734" y="3659644"/>
            <a:ext cx="34655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3C647C9-9EFC-EBB1-54CE-DD6D5F8CC898}"/>
              </a:ext>
            </a:extLst>
          </p:cNvPr>
          <p:cNvCxnSpPr>
            <a:cxnSpLocks/>
          </p:cNvCxnSpPr>
          <p:nvPr userDrawn="1"/>
        </p:nvCxnSpPr>
        <p:spPr>
          <a:xfrm>
            <a:off x="101600" y="6477000"/>
            <a:ext cx="6604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03401658-B2DB-D29A-37F5-D443CF4C008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2DB224D-A0E0-D23C-2B38-FDA0385C4119}"/>
              </a:ext>
            </a:extLst>
          </p:cNvPr>
          <p:cNvSpPr txBox="1"/>
          <p:nvPr userDrawn="1"/>
        </p:nvSpPr>
        <p:spPr>
          <a:xfrm>
            <a:off x="101600" y="6553200"/>
            <a:ext cx="477695" cy="15388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00" b="1" dirty="0">
                <a:cs typeface="+mn-cs"/>
              </a:rPr>
              <a:t>PUBLIC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0BB6510-1617-F022-3FAB-A8FAB3DFFB2B}"/>
              </a:ext>
            </a:extLst>
          </p:cNvPr>
          <p:cNvCxnSpPr>
            <a:cxnSpLocks/>
          </p:cNvCxnSpPr>
          <p:nvPr userDrawn="1"/>
        </p:nvCxnSpPr>
        <p:spPr>
          <a:xfrm>
            <a:off x="2125589" y="6477006"/>
            <a:ext cx="189472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19942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verse Contrast 3/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B19533A-7C36-4239-BCB1-336E4EF4EA9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898806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473" imgH="473" progId="TCLayout.ActiveDocument.1">
                  <p:embed/>
                </p:oleObj>
              </mc:Choice>
              <mc:Fallback>
                <p:oleObj name="think-cell Slide" r:id="rId10" imgW="473" imgH="47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B19533A-7C36-4239-BCB1-336E4EF4EA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F05418DB-2F6D-4E1E-889F-DE7C7630E9D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2" name="RectangleLight">
            <a:extLst>
              <a:ext uri="{FF2B5EF4-FFF2-40B4-BE49-F238E27FC236}">
                <a16:creationId xmlns:a16="http://schemas.microsoft.com/office/drawing/2014/main" id="{65BA59B8-E166-40EF-A08B-73C27149A153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0" y="0"/>
            <a:ext cx="3410584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0F0F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marL="0" marR="0" lvl="0" indent="0" algn="r" defTabSz="6107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BDCABE-3F10-B64C-92F1-862014417034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pPr marL="0" marR="0" lvl="0" indent="0" algn="r" defTabSz="6107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5. Source" hidden="1">
            <a:extLst>
              <a:ext uri="{FF2B5EF4-FFF2-40B4-BE49-F238E27FC236}">
                <a16:creationId xmlns:a16="http://schemas.microsoft.com/office/drawing/2014/main" id="{4F4B7457-0497-46CF-9E9B-69EB8E74CC15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9768EECA-1A03-46B2-B9BB-3C455A3710A4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554735" y="41597"/>
            <a:ext cx="2514600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noAutofit/>
          </a:bodyPr>
          <a:lstStyle>
            <a:lvl1pPr rtl="0">
              <a:defRPr lang="en-US" sz="800" b="0" dirty="0">
                <a:solidFill>
                  <a:schemeClr val="tx1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11" name="2. Slide Title">
            <a:extLst>
              <a:ext uri="{FF2B5EF4-FFF2-40B4-BE49-F238E27FC236}">
                <a16:creationId xmlns:a16="http://schemas.microsoft.com/office/drawing/2014/main" id="{201E918A-7ADD-4595-9E5C-36C3D305CA4A}"/>
              </a:ext>
            </a:extLst>
          </p:cNvPr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54736" y="2744369"/>
            <a:ext cx="2514600" cy="769441"/>
          </a:xfrm>
        </p:spPr>
        <p:txBody>
          <a:bodyPr vert="horz" anchor="b">
            <a:noAutofit/>
          </a:bodyPr>
          <a:lstStyle>
            <a:lvl1pPr rtl="0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2" name="3. Subtitle">
            <a:extLst>
              <a:ext uri="{FF2B5EF4-FFF2-40B4-BE49-F238E27FC236}">
                <a16:creationId xmlns:a16="http://schemas.microsoft.com/office/drawing/2014/main" id="{A0895B2F-2F72-4935-BC7F-BEA280D6C542}"/>
              </a:ext>
            </a:extLst>
          </p:cNvPr>
          <p:cNvSpPr>
            <a:spLocks noGrp="1"/>
          </p:cNvSpPr>
          <p:nvPr>
            <p:ph type="subTitle" idx="1"/>
            <p:custDataLst>
              <p:tags r:id="rId8"/>
            </p:custDataLst>
          </p:nvPr>
        </p:nvSpPr>
        <p:spPr>
          <a:xfrm>
            <a:off x="554736" y="3659644"/>
            <a:ext cx="251460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B6554B8-D11C-FF17-C046-6CBC0ECE36C1}"/>
              </a:ext>
            </a:extLst>
          </p:cNvPr>
          <p:cNvCxnSpPr>
            <a:cxnSpLocks/>
          </p:cNvCxnSpPr>
          <p:nvPr userDrawn="1"/>
        </p:nvCxnSpPr>
        <p:spPr>
          <a:xfrm>
            <a:off x="101600" y="6477000"/>
            <a:ext cx="6604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ECDE7F9-67C6-FA83-EFD8-BAFAC9C487F3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8183F2-BE82-2FAF-2986-D0CFF0AAAFF8}"/>
              </a:ext>
            </a:extLst>
          </p:cNvPr>
          <p:cNvSpPr txBox="1"/>
          <p:nvPr userDrawn="1"/>
        </p:nvSpPr>
        <p:spPr>
          <a:xfrm>
            <a:off x="101600" y="6553200"/>
            <a:ext cx="477695" cy="15388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00" b="1" dirty="0">
                <a:cs typeface="+mn-cs"/>
              </a:rPr>
              <a:t>PUBLIC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D16298A-D098-8C1B-51ED-99DF186DC6C4}"/>
              </a:ext>
            </a:extLst>
          </p:cNvPr>
          <p:cNvCxnSpPr>
            <a:cxnSpLocks/>
          </p:cNvCxnSpPr>
          <p:nvPr userDrawn="1"/>
        </p:nvCxnSpPr>
        <p:spPr>
          <a:xfrm>
            <a:off x="2125589" y="6477006"/>
            <a:ext cx="94374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058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9BA84E71-6FE7-4585-B82E-BE560331194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6061190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592" imgH="591" progId="TCLayout.ActiveDocument.1">
                  <p:embed/>
                </p:oleObj>
              </mc:Choice>
              <mc:Fallback>
                <p:oleObj name="think-cell Slide" r:id="rId8" imgW="592" imgH="591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9BA84E71-6FE7-4585-B82E-BE56033119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 hidden="1">
            <a:extLst>
              <a:ext uri="{FF2B5EF4-FFF2-40B4-BE49-F238E27FC236}">
                <a16:creationId xmlns:a16="http://schemas.microsoft.com/office/drawing/2014/main" id="{D62A08AB-557D-4245-84FA-9DB6B6C6845A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4736" y="1706563"/>
            <a:ext cx="3813048" cy="769441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rtl="0">
              <a:lnSpc>
                <a:spcPct val="100000"/>
              </a:lnSpc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:a16="http://schemas.microsoft.com/office/drawing/2014/main" id="{EFB4BF85-6002-4998-80DC-DC1B92544D1D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0E2D5DBB-C1B8-4A27-836D-C2E6D553234D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/>
              <a:t>Source: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A2582D75-79F8-4634-92EF-A9F0840C018B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</p:spTree>
    <p:extLst>
      <p:ext uri="{BB962C8B-B14F-4D97-AF65-F5344CB8AC3E}">
        <p14:creationId xmlns:p14="http://schemas.microsoft.com/office/powerpoint/2010/main" val="38524986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3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937BF69-DBBB-44FA-AA65-8999BD8B4E5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4034506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592" imgH="591" progId="TCLayout.ActiveDocument.1">
                  <p:embed/>
                </p:oleObj>
              </mc:Choice>
              <mc:Fallback>
                <p:oleObj name="think-cell Slide" r:id="rId8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937BF69-DBBB-44FA-AA65-8999BD8B4E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C21FF2B8-E50E-3E4B-1159-7B1262C8DDC9}"/>
              </a:ext>
            </a:extLst>
          </p:cNvPr>
          <p:cNvSpPr/>
          <p:nvPr userDrawn="1"/>
        </p:nvSpPr>
        <p:spPr>
          <a:xfrm>
            <a:off x="11379203" y="6477005"/>
            <a:ext cx="711199" cy="381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bg2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F4FEE1-4C97-D435-75F1-02AB4153E929}"/>
              </a:ext>
            </a:extLst>
          </p:cNvPr>
          <p:cNvSpPr/>
          <p:nvPr userDrawn="1"/>
        </p:nvSpPr>
        <p:spPr>
          <a:xfrm>
            <a:off x="12026174" y="6477000"/>
            <a:ext cx="165825" cy="381000"/>
          </a:xfrm>
          <a:prstGeom prst="rect">
            <a:avLst/>
          </a:prstGeom>
          <a:solidFill>
            <a:srgbClr val="5B677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97A99D0-787D-DF21-2FD2-C743E9958FFC}"/>
              </a:ext>
            </a:extLst>
          </p:cNvPr>
          <p:cNvCxnSpPr>
            <a:cxnSpLocks/>
          </p:cNvCxnSpPr>
          <p:nvPr userDrawn="1"/>
        </p:nvCxnSpPr>
        <p:spPr>
          <a:xfrm>
            <a:off x="101600" y="6477000"/>
            <a:ext cx="6604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410B009F-4D8B-248E-9B94-D08943E267A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4E50377-83F9-412D-E825-D1DA055A9729}"/>
              </a:ext>
            </a:extLst>
          </p:cNvPr>
          <p:cNvSpPr txBox="1"/>
          <p:nvPr userDrawn="1"/>
        </p:nvSpPr>
        <p:spPr>
          <a:xfrm>
            <a:off x="101600" y="6553200"/>
            <a:ext cx="477695" cy="15388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00" b="1" dirty="0">
                <a:cs typeface="+mn-cs"/>
              </a:rPr>
              <a:t>PUBLIC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790F8CA-80DF-AD0A-58BE-3FB00D868042}"/>
              </a:ext>
            </a:extLst>
          </p:cNvPr>
          <p:cNvCxnSpPr>
            <a:cxnSpLocks/>
          </p:cNvCxnSpPr>
          <p:nvPr userDrawn="1"/>
        </p:nvCxnSpPr>
        <p:spPr>
          <a:xfrm>
            <a:off x="2125589" y="6477006"/>
            <a:ext cx="1006641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0440E0BC-D285-4CB0-BC8F-8E2C57BF2A2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Slide Number">
            <a:extLst>
              <a:ext uri="{FF2B5EF4-FFF2-40B4-BE49-F238E27FC236}">
                <a16:creationId xmlns:a16="http://schemas.microsoft.com/office/drawing/2014/main" id="{0AA537C7-2883-43C1-848C-3A4E9645077F}"/>
              </a:ext>
            </a:extLst>
          </p:cNvPr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2. Slide Title">
            <a:extLst>
              <a:ext uri="{FF2B5EF4-FFF2-40B4-BE49-F238E27FC236}">
                <a16:creationId xmlns:a16="http://schemas.microsoft.com/office/drawing/2014/main" id="{6C3D89FC-A4B9-4683-B64F-B0644150274F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75171"/>
            <a:ext cx="11082528" cy="1154162"/>
          </a:xfrm>
        </p:spPr>
        <p:txBody>
          <a:bodyPr vert="horz">
            <a:noAutofit/>
          </a:bodyPr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5. Source" hidden="1">
            <a:extLst>
              <a:ext uri="{FF2B5EF4-FFF2-40B4-BE49-F238E27FC236}">
                <a16:creationId xmlns:a16="http://schemas.microsoft.com/office/drawing/2014/main" id="{67B1A162-B59D-4B89-B39B-FBDD9E751175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/>
              <a:t>Source: …</a:t>
            </a:r>
          </a:p>
        </p:txBody>
      </p:sp>
      <p:sp>
        <p:nvSpPr>
          <p:cNvPr id="8" name="1. On-page tracker">
            <a:extLst>
              <a:ext uri="{FF2B5EF4-FFF2-40B4-BE49-F238E27FC236}">
                <a16:creationId xmlns:a16="http://schemas.microsoft.com/office/drawing/2014/main" id="{B5C5F547-1B1B-411D-99AF-7DE767A71F1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A861D87-C576-D16E-4731-40CBB9000277}"/>
              </a:ext>
            </a:extLst>
          </p:cNvPr>
          <p:cNvGrpSpPr/>
          <p:nvPr userDrawn="1"/>
        </p:nvGrpSpPr>
        <p:grpSpPr>
          <a:xfrm>
            <a:off x="406400" y="172212"/>
            <a:ext cx="1320800" cy="518318"/>
            <a:chOff x="406400" y="243682"/>
            <a:chExt cx="1320800" cy="518318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AFF6D49-85D8-A690-BB61-86DBD630D3B4}"/>
                </a:ext>
              </a:extLst>
            </p:cNvPr>
            <p:cNvSpPr/>
            <p:nvPr/>
          </p:nvSpPr>
          <p:spPr>
            <a:xfrm>
              <a:off x="406400" y="243682"/>
              <a:ext cx="101600" cy="51831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1DE58A1-0CC8-6F9C-4734-C8E23081C7E9}"/>
                </a:ext>
              </a:extLst>
            </p:cNvPr>
            <p:cNvCxnSpPr/>
            <p:nvPr/>
          </p:nvCxnSpPr>
          <p:spPr>
            <a:xfrm>
              <a:off x="406400" y="243682"/>
              <a:ext cx="1320800" cy="0"/>
            </a:xfrm>
            <a:prstGeom prst="line">
              <a:avLst/>
            </a:prstGeom>
            <a:ln>
              <a:solidFill>
                <a:srgbClr val="5B67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321634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7CD2BF5E-92A7-41C4-93AE-C72274D09CB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6008592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592" imgH="591" progId="TCLayout.ActiveDocument.1">
                  <p:embed/>
                </p:oleObj>
              </mc:Choice>
              <mc:Fallback>
                <p:oleObj name="think-cell Slide" r:id="rId6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7CD2BF5E-92A7-41C4-93AE-C72274D09C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">
            <a:extLst>
              <a:ext uri="{FF2B5EF4-FFF2-40B4-BE49-F238E27FC236}">
                <a16:creationId xmlns:a16="http://schemas.microsoft.com/office/drawing/2014/main" id="{4833D5AF-2A75-4978-AA54-00BA594BBA72}"/>
              </a:ext>
            </a:extLst>
          </p:cNvPr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48684DB6-320C-4E95-A29C-791B412C8164}"/>
              </a:ext>
            </a:extLst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/>
              <a:t>Source: …</a:t>
            </a:r>
          </a:p>
        </p:txBody>
      </p:sp>
      <p:sp>
        <p:nvSpPr>
          <p:cNvPr id="7" name="1. On-page tracker">
            <a:extLst>
              <a:ext uri="{FF2B5EF4-FFF2-40B4-BE49-F238E27FC236}">
                <a16:creationId xmlns:a16="http://schemas.microsoft.com/office/drawing/2014/main" id="{E9E206AB-587F-4AC2-9EF7-AA339899F4BB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4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D850D9-B5D8-504C-7BFF-DBC89BE7E2B7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CC9B53A-3D1F-5763-E3F5-008BAAA6711D}"/>
              </a:ext>
            </a:extLst>
          </p:cNvPr>
          <p:cNvSpPr txBox="1"/>
          <p:nvPr userDrawn="1"/>
        </p:nvSpPr>
        <p:spPr>
          <a:xfrm>
            <a:off x="101600" y="6553200"/>
            <a:ext cx="477695" cy="15388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00" b="1" dirty="0">
                <a:cs typeface="+mn-cs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196490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E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DA9CF6F9-3F22-4C1D-8F1F-9500FF41222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7858275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592" imgH="591" progId="TCLayout.ActiveDocument.1">
                  <p:embed/>
                </p:oleObj>
              </mc:Choice>
              <mc:Fallback>
                <p:oleObj name="think-cell Slide" r:id="rId4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DA9CF6F9-3F22-4C1D-8F1F-9500FF4122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5. Source" hidden="1">
            <a:extLst>
              <a:ext uri="{FF2B5EF4-FFF2-40B4-BE49-F238E27FC236}">
                <a16:creationId xmlns:a16="http://schemas.microsoft.com/office/drawing/2014/main" id="{EED9D83D-9CC3-45F3-876D-CC42BC0B70E0}"/>
              </a:ext>
            </a:extLst>
          </p:cNvPr>
          <p:cNvSpPr txBox="1"/>
          <p:nvPr userDrawn="1">
            <p:custDataLst>
              <p:tags r:id="rId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/>
              <a:t>Source: …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7D691D-53E7-CC3A-5CB6-5C76E7ED32B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101243" y="2657337"/>
            <a:ext cx="3989513" cy="154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900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3C4F5195-E8F7-4A2F-B02E-643BB3D8838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4766183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592" imgH="591" progId="TCLayout.ActiveDocument.1">
                  <p:embed/>
                </p:oleObj>
              </mc:Choice>
              <mc:Fallback>
                <p:oleObj name="think-cell Slide" r:id="rId8" imgW="592" imgH="591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3C4F5195-E8F7-4A2F-B02E-643BB3D883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515EFC92-5E3D-4BDC-A378-85D30212A9E2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4736" y="3044280"/>
            <a:ext cx="5065776" cy="769441"/>
          </a:xfrm>
          <a:prstGeom prst="rect">
            <a:avLst/>
          </a:prstGeom>
        </p:spPr>
        <p:txBody>
          <a:bodyPr vert="horz" rIns="365760" anchor="ctr">
            <a:noAutofit/>
          </a:bodyPr>
          <a:lstStyle>
            <a:lvl1pPr rtl="0"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2BF771FC-DD10-42B6-A51E-7F1E26F8184D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C0D33C43-5B9F-44B4-82FA-BAAD11A7FB8E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E4983596-431B-4F12-AA07-76914CD3DEE7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</p:spTree>
    <p:extLst>
      <p:ext uri="{BB962C8B-B14F-4D97-AF65-F5344CB8AC3E}">
        <p14:creationId xmlns:p14="http://schemas.microsoft.com/office/powerpoint/2010/main" val="3079707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05B6D76-6B4B-4ED5-B8F1-5D1D0983125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1107397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592" imgH="591" progId="TCLayout.ActiveDocument.1">
                  <p:embed/>
                </p:oleObj>
              </mc:Choice>
              <mc:Fallback>
                <p:oleObj name="think-cell Slide" r:id="rId8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05B6D76-6B4B-4ED5-B8F1-5D1D098312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588F4971-5E5D-8035-60C6-B80F3F8A7661}"/>
              </a:ext>
            </a:extLst>
          </p:cNvPr>
          <p:cNvSpPr/>
          <p:nvPr userDrawn="1"/>
        </p:nvSpPr>
        <p:spPr bwMode="white">
          <a:xfrm>
            <a:off x="3176" y="0"/>
            <a:ext cx="12188824" cy="6858006"/>
          </a:xfrm>
          <a:prstGeom prst="rect">
            <a:avLst/>
          </a:prstGeom>
          <a:solidFill>
            <a:schemeClr val="bg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3ED25A-5762-904F-3F92-D7937C715A72}"/>
              </a:ext>
            </a:extLst>
          </p:cNvPr>
          <p:cNvSpPr/>
          <p:nvPr userDrawn="1"/>
        </p:nvSpPr>
        <p:spPr>
          <a:xfrm>
            <a:off x="11379203" y="6477005"/>
            <a:ext cx="711199" cy="381001"/>
          </a:xfrm>
          <a:prstGeom prst="rect">
            <a:avLst/>
          </a:prstGeom>
          <a:solidFill>
            <a:srgbClr val="E6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bg2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02277B1-FB55-22A2-37BA-32F24F6395BB}"/>
              </a:ext>
            </a:extLst>
          </p:cNvPr>
          <p:cNvSpPr/>
          <p:nvPr userDrawn="1"/>
        </p:nvSpPr>
        <p:spPr>
          <a:xfrm>
            <a:off x="12026174" y="6477000"/>
            <a:ext cx="165825" cy="381000"/>
          </a:xfrm>
          <a:prstGeom prst="rect">
            <a:avLst/>
          </a:prstGeom>
          <a:solidFill>
            <a:srgbClr val="5B677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BDCF374B-2477-45CD-A00B-B8676A45ACD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4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2. Slide Title">
            <a:extLst>
              <a:ext uri="{FF2B5EF4-FFF2-40B4-BE49-F238E27FC236}">
                <a16:creationId xmlns:a16="http://schemas.microsoft.com/office/drawing/2014/main" id="{99495DFD-8D6A-4DD8-AE3A-47FA42AA0A4F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117600" y="4061922"/>
            <a:ext cx="10519663" cy="677108"/>
          </a:xfrm>
        </p:spPr>
        <p:txBody>
          <a:bodyPr vert="horz" anchor="b">
            <a:noAutofit/>
          </a:bodyPr>
          <a:lstStyle>
            <a:lvl1pPr rtl="0">
              <a:lnSpc>
                <a:spcPct val="100000"/>
              </a:lnSpc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A86AE8A6-05EF-4E76-AAAD-41743692E9F9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B871FE09-BB6E-4334-B0EA-E52395AA61B3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/>
              <a:t>Source: …</a:t>
            </a:r>
          </a:p>
        </p:txBody>
      </p:sp>
      <p:sp>
        <p:nvSpPr>
          <p:cNvPr id="9" name="1. On-page tracker">
            <a:extLst>
              <a:ext uri="{FF2B5EF4-FFF2-40B4-BE49-F238E27FC236}">
                <a16:creationId xmlns:a16="http://schemas.microsoft.com/office/drawing/2014/main" id="{FA764DC8-CEA6-42F3-8E66-7C768AAD275E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11176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F3A73C-8DF1-D9F0-0631-1DBAB0EB6CA2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35" y="5382386"/>
            <a:ext cx="1253765" cy="48501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6E1389C-9525-BA56-F554-31A26DE35822}"/>
              </a:ext>
            </a:extLst>
          </p:cNvPr>
          <p:cNvCxnSpPr>
            <a:cxnSpLocks/>
          </p:cNvCxnSpPr>
          <p:nvPr userDrawn="1"/>
        </p:nvCxnSpPr>
        <p:spPr>
          <a:xfrm>
            <a:off x="779283" y="6"/>
            <a:ext cx="0" cy="5181594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76FC9CB-1878-A9C1-553E-61246DB85AA6}"/>
              </a:ext>
            </a:extLst>
          </p:cNvPr>
          <p:cNvCxnSpPr>
            <a:cxnSpLocks/>
          </p:cNvCxnSpPr>
          <p:nvPr userDrawn="1"/>
        </p:nvCxnSpPr>
        <p:spPr>
          <a:xfrm>
            <a:off x="779282" y="5943600"/>
            <a:ext cx="0" cy="53340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9009E5-64F2-E6FE-DA65-9E1834004B08}"/>
              </a:ext>
            </a:extLst>
          </p:cNvPr>
          <p:cNvCxnSpPr>
            <a:cxnSpLocks/>
          </p:cNvCxnSpPr>
          <p:nvPr userDrawn="1"/>
        </p:nvCxnSpPr>
        <p:spPr>
          <a:xfrm>
            <a:off x="779282" y="6477005"/>
            <a:ext cx="11412717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3319CC41-E482-6B70-8A87-D13CC91C9F8F}"/>
              </a:ext>
            </a:extLst>
          </p:cNvPr>
          <p:cNvSpPr txBox="1"/>
          <p:nvPr userDrawn="1"/>
        </p:nvSpPr>
        <p:spPr>
          <a:xfrm>
            <a:off x="685800" y="6553200"/>
            <a:ext cx="9359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5B6770"/>
                </a:solidFill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497063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C6EE29E-F64A-419F-BFB0-EEDEB71953F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168054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C6EE29E-F64A-419F-BFB0-EEDEB71953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69526043-F22A-4ED3-B0A1-DD7C4F83AF9B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34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2. Slide Title">
            <a:extLst>
              <a:ext uri="{FF2B5EF4-FFF2-40B4-BE49-F238E27FC236}">
                <a16:creationId xmlns:a16="http://schemas.microsoft.com/office/drawing/2014/main" id="{EA735538-C733-4892-93A4-7B433D8B8293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05712" y="3556229"/>
            <a:ext cx="9180576" cy="523220"/>
          </a:xfrm>
          <a:prstGeom prst="rect">
            <a:avLst/>
          </a:prstGeom>
        </p:spPr>
        <p:txBody>
          <a:bodyPr vert="horz">
            <a:spAutoFit/>
          </a:bodyPr>
          <a:lstStyle>
            <a:lvl1pPr rtl="0">
              <a:lnSpc>
                <a:spcPct val="105000"/>
              </a:lnSpc>
              <a:defRPr sz="3400"/>
            </a:lvl1pPr>
          </a:lstStyle>
          <a:p>
            <a:r>
              <a:rPr lang="en-US"/>
              <a:t>“Click to add quote</a:t>
            </a:r>
          </a:p>
        </p:txBody>
      </p:sp>
      <p:sp>
        <p:nvSpPr>
          <p:cNvPr id="6" name="3. Subtitle">
            <a:extLst>
              <a:ext uri="{FF2B5EF4-FFF2-40B4-BE49-F238E27FC236}">
                <a16:creationId xmlns:a16="http://schemas.microsoft.com/office/drawing/2014/main" id="{8DB5022C-F66C-4018-82F3-195571DDD527}"/>
              </a:ext>
            </a:extLst>
          </p:cNvPr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1505712" y="4284630"/>
            <a:ext cx="91805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quote source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FAEB6FCE-50CC-4F2B-A5B3-CB508EDFCD46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5. Source" hidden="1">
            <a:extLst>
              <a:ext uri="{FF2B5EF4-FFF2-40B4-BE49-F238E27FC236}">
                <a16:creationId xmlns:a16="http://schemas.microsoft.com/office/drawing/2014/main" id="{97195F4E-ECA7-41A9-AFF3-0C4DAD103DA6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556D1499-3230-4098-85B2-D4CC7CA621F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</p:spTree>
    <p:extLst>
      <p:ext uri="{BB962C8B-B14F-4D97-AF65-F5344CB8AC3E}">
        <p14:creationId xmlns:p14="http://schemas.microsoft.com/office/powerpoint/2010/main" val="2411697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DA8D6A48-EE20-4EB4-A234-9F3B16C0287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0250906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413" imgH="416" progId="TCLayout.ActiveDocument.1">
                  <p:embed/>
                </p:oleObj>
              </mc:Choice>
              <mc:Fallback>
                <p:oleObj name="think-cell Slide" r:id="rId10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DA8D6A48-EE20-4EB4-A234-9F3B16C02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" hidden="1">
            <a:extLst>
              <a:ext uri="{FF2B5EF4-FFF2-40B4-BE49-F238E27FC236}">
                <a16:creationId xmlns:a16="http://schemas.microsoft.com/office/drawing/2014/main" id="{67C50C85-5FB9-4798-A8A4-1DA5B9F3ACC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3413760" y="0"/>
            <a:ext cx="8778240" cy="6858000"/>
          </a:xfrm>
          <a:prstGeom prst="rect">
            <a:avLst/>
          </a:prstGeom>
          <a:solidFill>
            <a:srgbClr val="E6EBF0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ACF9526A-1F1C-4E57-8A8D-21EDBC12066F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6647A441-8DE4-4236-BCC7-B694B2C59E00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4736" y="2744369"/>
            <a:ext cx="2514600" cy="769441"/>
          </a:xfrm>
        </p:spPr>
        <p:txBody>
          <a:bodyPr vert="horz" wrap="square" lIns="0" tIns="0" rIns="0" bIns="0" rtlCol="0" anchor="b" anchorCtr="0">
            <a:noAutofit/>
          </a:bodyPr>
          <a:lstStyle>
            <a:lvl1pPr rtl="0"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A4DBA574-6D59-4DFD-82A7-9B1E9AEB906E}"/>
              </a:ext>
            </a:extLst>
          </p:cNvPr>
          <p:cNvSpPr>
            <a:spLocks noGrp="1"/>
          </p:cNvSpPr>
          <p:nvPr>
            <p:ph type="subTitle" idx="1"/>
            <p:custDataLst>
              <p:tags r:id="rId6"/>
            </p:custDataLst>
          </p:nvPr>
        </p:nvSpPr>
        <p:spPr>
          <a:xfrm>
            <a:off x="554736" y="3659644"/>
            <a:ext cx="251460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25B2DE14-9B3F-4199-B082-9FEB12CE57EA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96552B7E-7081-4EA8-9351-FE4C7216ADF2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41597"/>
            <a:ext cx="2514601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CBEEEC7-2A79-FE89-E8BE-7CB1159DED9D}"/>
              </a:ext>
            </a:extLst>
          </p:cNvPr>
          <p:cNvCxnSpPr>
            <a:cxnSpLocks/>
          </p:cNvCxnSpPr>
          <p:nvPr userDrawn="1"/>
        </p:nvCxnSpPr>
        <p:spPr>
          <a:xfrm>
            <a:off x="101600" y="6477000"/>
            <a:ext cx="660400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6B3E2693-730F-29E2-7B7B-E8EE2241882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F4F0012-5AC7-2B73-12B0-EEC17114DCCE}"/>
              </a:ext>
            </a:extLst>
          </p:cNvPr>
          <p:cNvSpPr txBox="1"/>
          <p:nvPr userDrawn="1"/>
        </p:nvSpPr>
        <p:spPr>
          <a:xfrm>
            <a:off x="101600" y="6553200"/>
            <a:ext cx="477695" cy="15388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00" b="1" dirty="0">
                <a:cs typeface="+mn-cs"/>
              </a:rPr>
              <a:t>PUBLIC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DA3B581-7381-0B8B-DEC1-A26FF86B4EA0}"/>
              </a:ext>
            </a:extLst>
          </p:cNvPr>
          <p:cNvCxnSpPr>
            <a:cxnSpLocks/>
          </p:cNvCxnSpPr>
          <p:nvPr userDrawn="1"/>
        </p:nvCxnSpPr>
        <p:spPr>
          <a:xfrm>
            <a:off x="2125589" y="6477006"/>
            <a:ext cx="943747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9416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EE6E84E-0DE7-4EEF-8932-BF42153B3B5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919277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413" imgH="416" progId="TCLayout.ActiveDocument.1">
                  <p:embed/>
                </p:oleObj>
              </mc:Choice>
              <mc:Fallback>
                <p:oleObj name="think-cell Slide" r:id="rId10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EE6E84E-0DE7-4EEF-8932-BF42153B3B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9D2CA90-0144-4292-9526-98A508F5317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rgbClr val="E6EBF0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6B65DC7-979F-4AB7-9872-8CF5F2DCB753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4EF89F43-35C6-451B-BBE8-87D2B8B83F5E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4736" y="2744369"/>
            <a:ext cx="3465576" cy="76944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rtl="0"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F06A69A-B095-4159-932B-3658DD253FDF}"/>
              </a:ext>
            </a:extLst>
          </p:cNvPr>
          <p:cNvSpPr>
            <a:spLocks noGrp="1"/>
          </p:cNvSpPr>
          <p:nvPr>
            <p:ph type="subTitle" idx="1"/>
            <p:custDataLst>
              <p:tags r:id="rId6"/>
            </p:custDataLst>
          </p:nvPr>
        </p:nvSpPr>
        <p:spPr>
          <a:xfrm>
            <a:off x="554735" y="3659644"/>
            <a:ext cx="3465575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DA204BE1-D5C8-4D03-9090-21D41FEC78E0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79C07342-0520-417C-B878-54C94CBD853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41597"/>
            <a:ext cx="3465577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64C030F-530E-8905-54A9-0AED30BE7B2F}"/>
              </a:ext>
            </a:extLst>
          </p:cNvPr>
          <p:cNvCxnSpPr>
            <a:cxnSpLocks/>
          </p:cNvCxnSpPr>
          <p:nvPr userDrawn="1"/>
        </p:nvCxnSpPr>
        <p:spPr>
          <a:xfrm>
            <a:off x="101600" y="6477000"/>
            <a:ext cx="660400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9BCBBE3-8503-EFC4-5B12-8BC8C75EA1B3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060D72B-4D20-11D9-F3C4-2A6ABFBD21BF}"/>
              </a:ext>
            </a:extLst>
          </p:cNvPr>
          <p:cNvSpPr txBox="1"/>
          <p:nvPr userDrawn="1"/>
        </p:nvSpPr>
        <p:spPr>
          <a:xfrm>
            <a:off x="101600" y="6553200"/>
            <a:ext cx="477695" cy="15388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00" b="1" dirty="0">
                <a:cs typeface="+mn-cs"/>
              </a:rPr>
              <a:t>PUBLIC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DDC6153-7DC2-2FDF-70EF-C01A47A108E6}"/>
              </a:ext>
            </a:extLst>
          </p:cNvPr>
          <p:cNvCxnSpPr>
            <a:cxnSpLocks/>
          </p:cNvCxnSpPr>
          <p:nvPr userDrawn="1"/>
        </p:nvCxnSpPr>
        <p:spPr>
          <a:xfrm>
            <a:off x="2125589" y="6477006"/>
            <a:ext cx="1894721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5098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834665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413" imgH="416" progId="TCLayout.ActiveDocument.1">
                  <p:embed/>
                </p:oleObj>
              </mc:Choice>
              <mc:Fallback>
                <p:oleObj name="think-cell Slide" r:id="rId10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1725BD87-3C3D-45F6-BBCF-F06FD867659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6092952" y="0"/>
            <a:ext cx="6099048" cy="6858000"/>
          </a:xfrm>
          <a:prstGeom prst="rect">
            <a:avLst/>
          </a:prstGeom>
          <a:solidFill>
            <a:srgbClr val="E6EBF0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 dirty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black">
          <a:xfrm>
            <a:off x="11572052" y="6598256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b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 b="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4736" y="172212"/>
            <a:ext cx="5065776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6"/>
            </p:custDataLst>
          </p:nvPr>
        </p:nvSpPr>
        <p:spPr>
          <a:xfrm>
            <a:off x="554736" y="944650"/>
            <a:ext cx="50657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2125590" y="6568588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 dirty="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E9BE4D1E-183A-499B-BFC7-798294EB7AE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A76F6AB-E44E-4C53-138B-F673A875C3C5}"/>
              </a:ext>
            </a:extLst>
          </p:cNvPr>
          <p:cNvCxnSpPr>
            <a:cxnSpLocks/>
          </p:cNvCxnSpPr>
          <p:nvPr userDrawn="1"/>
        </p:nvCxnSpPr>
        <p:spPr>
          <a:xfrm>
            <a:off x="101600" y="6477000"/>
            <a:ext cx="660400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C559D939-7F53-FB62-12D8-A9EC324C27F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40837CC-2FC6-E55D-9DC2-8CF8A7D05346}"/>
              </a:ext>
            </a:extLst>
          </p:cNvPr>
          <p:cNvSpPr txBox="1"/>
          <p:nvPr userDrawn="1"/>
        </p:nvSpPr>
        <p:spPr>
          <a:xfrm>
            <a:off x="101600" y="6553200"/>
            <a:ext cx="477695" cy="15388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00" b="1" dirty="0">
                <a:cs typeface="+mn-cs"/>
              </a:rPr>
              <a:t>PUBLIC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10DD642-BED9-90A5-881A-D8F28433EE91}"/>
              </a:ext>
            </a:extLst>
          </p:cNvPr>
          <p:cNvCxnSpPr>
            <a:cxnSpLocks/>
          </p:cNvCxnSpPr>
          <p:nvPr userDrawn="1"/>
        </p:nvCxnSpPr>
        <p:spPr>
          <a:xfrm>
            <a:off x="2125589" y="6477006"/>
            <a:ext cx="3494923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9773F8B-7397-F003-8FB2-461216D2DF50}"/>
              </a:ext>
            </a:extLst>
          </p:cNvPr>
          <p:cNvGrpSpPr/>
          <p:nvPr userDrawn="1"/>
        </p:nvGrpSpPr>
        <p:grpSpPr>
          <a:xfrm>
            <a:off x="406400" y="172212"/>
            <a:ext cx="1320800" cy="518318"/>
            <a:chOff x="406400" y="243682"/>
            <a:chExt cx="1320800" cy="51831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E1B10A6-93F5-6A71-2C6F-0EF50CB31F10}"/>
                </a:ext>
              </a:extLst>
            </p:cNvPr>
            <p:cNvSpPr/>
            <p:nvPr/>
          </p:nvSpPr>
          <p:spPr>
            <a:xfrm>
              <a:off x="406400" y="243682"/>
              <a:ext cx="101600" cy="5183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94B9A99-20C1-9528-C03B-35D169248A8C}"/>
                </a:ext>
              </a:extLst>
            </p:cNvPr>
            <p:cNvCxnSpPr/>
            <p:nvPr/>
          </p:nvCxnSpPr>
          <p:spPr>
            <a:xfrm>
              <a:off x="406400" y="243682"/>
              <a:ext cx="1320800" cy="0"/>
            </a:xfrm>
            <a:prstGeom prst="line">
              <a:avLst/>
            </a:prstGeom>
            <a:ln>
              <a:solidFill>
                <a:srgbClr val="5B67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40961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3.xml"/><Relationship Id="rId26" Type="http://schemas.openxmlformats.org/officeDocument/2006/relationships/tags" Target="../tags/tag11.xml"/><Relationship Id="rId39" Type="http://schemas.openxmlformats.org/officeDocument/2006/relationships/image" Target="../media/image1.emf"/><Relationship Id="rId21" Type="http://schemas.openxmlformats.org/officeDocument/2006/relationships/tags" Target="../tags/tag6.xml"/><Relationship Id="rId34" Type="http://schemas.openxmlformats.org/officeDocument/2006/relationships/tags" Target="../tags/tag19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5" Type="http://schemas.openxmlformats.org/officeDocument/2006/relationships/tags" Target="../tags/tag10.xml"/><Relationship Id="rId33" Type="http://schemas.openxmlformats.org/officeDocument/2006/relationships/tags" Target="../tags/tag18.xml"/><Relationship Id="rId38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tags" Target="../tags/tag5.xml"/><Relationship Id="rId29" Type="http://schemas.openxmlformats.org/officeDocument/2006/relationships/tags" Target="../tags/tag1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9.xml"/><Relationship Id="rId32" Type="http://schemas.openxmlformats.org/officeDocument/2006/relationships/tags" Target="../tags/tag17.xml"/><Relationship Id="rId37" Type="http://schemas.openxmlformats.org/officeDocument/2006/relationships/tags" Target="../tags/tag22.xml"/><Relationship Id="rId40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8.xml"/><Relationship Id="rId28" Type="http://schemas.openxmlformats.org/officeDocument/2006/relationships/tags" Target="../tags/tag13.xml"/><Relationship Id="rId36" Type="http://schemas.openxmlformats.org/officeDocument/2006/relationships/tags" Target="../tags/tag2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4.xml"/><Relationship Id="rId31" Type="http://schemas.openxmlformats.org/officeDocument/2006/relationships/tags" Target="../tags/tag1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7.xml"/><Relationship Id="rId27" Type="http://schemas.openxmlformats.org/officeDocument/2006/relationships/tags" Target="../tags/tag12.xml"/><Relationship Id="rId30" Type="http://schemas.openxmlformats.org/officeDocument/2006/relationships/tags" Target="../tags/tag15.xml"/><Relationship Id="rId35" Type="http://schemas.openxmlformats.org/officeDocument/2006/relationships/tags" Target="../tags/tag20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theme" Target="../theme/theme2.xml"/><Relationship Id="rId26" Type="http://schemas.openxmlformats.org/officeDocument/2006/relationships/image" Target="../media/image3.emf"/><Relationship Id="rId3" Type="http://schemas.openxmlformats.org/officeDocument/2006/relationships/slideLayout" Target="../slideLayouts/slideLayout18.xml"/><Relationship Id="rId21" Type="http://schemas.openxmlformats.org/officeDocument/2006/relationships/tags" Target="../tags/tag114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5" Type="http://schemas.openxmlformats.org/officeDocument/2006/relationships/oleObject" Target="../embeddings/oleObject16.bin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tags" Target="../tags/tag113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tags" Target="../tags/tag117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tags" Target="../tags/tag116.xml"/><Relationship Id="rId28" Type="http://schemas.microsoft.com/office/2007/relationships/hdphoto" Target="../media/hdphoto1.wdp"/><Relationship Id="rId10" Type="http://schemas.openxmlformats.org/officeDocument/2006/relationships/slideLayout" Target="../slideLayouts/slideLayout25.xml"/><Relationship Id="rId19" Type="http://schemas.openxmlformats.org/officeDocument/2006/relationships/tags" Target="../tags/tag112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tags" Target="../tags/tag115.xml"/><Relationship Id="rId27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4BC40847-AF8B-4097-9A07-2349A751A05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303882213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8" imgW="413" imgH="416" progId="TCLayout.ActiveDocument.1">
                  <p:embed/>
                </p:oleObj>
              </mc:Choice>
              <mc:Fallback>
                <p:oleObj name="think-cell Slide" r:id="rId38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4BC40847-AF8B-4097-9A07-2349A751A0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9" name="Grid" hidden="1">
            <a:extLst>
              <a:ext uri="{FF2B5EF4-FFF2-40B4-BE49-F238E27FC236}">
                <a16:creationId xmlns:a16="http://schemas.microsoft.com/office/drawing/2014/main" id="{D35250B8-D61E-4F1A-9ACD-6E1BB958B78E}"/>
              </a:ext>
            </a:extLst>
          </p:cNvPr>
          <p:cNvGrpSpPr/>
          <p:nvPr userDrawn="1">
            <p:custDataLst>
              <p:tags r:id="rId18"/>
            </p:custDataLst>
          </p:nvPr>
        </p:nvGrpSpPr>
        <p:grpSpPr>
          <a:xfrm>
            <a:off x="0" y="0"/>
            <a:ext cx="12190476" cy="6858000"/>
            <a:chOff x="0" y="0"/>
            <a:chExt cx="12190476" cy="6858000"/>
          </a:xfrm>
        </p:grpSpPr>
        <p:sp>
          <p:nvSpPr>
            <p:cNvPr id="60" name="slide margin">
              <a:extLst>
                <a:ext uri="{FF2B5EF4-FFF2-40B4-BE49-F238E27FC236}">
                  <a16:creationId xmlns:a16="http://schemas.microsoft.com/office/drawing/2014/main" id="{B96EBE04-E01D-4922-8601-F1AD43DC4DA0}"/>
                </a:ext>
              </a:extLst>
            </p:cNvPr>
            <p:cNvSpPr/>
            <p:nvPr/>
          </p:nvSpPr>
          <p:spPr bwMode="invGray">
            <a:xfrm>
              <a:off x="1524" y="0"/>
              <a:ext cx="12188952" cy="6858000"/>
            </a:xfrm>
            <a:custGeom>
              <a:avLst/>
              <a:gdLst>
                <a:gd name="connsiteX0" fmla="*/ 551868 w 12188952"/>
                <a:gd name="connsiteY0" fmla="*/ 1709928 h 6858000"/>
                <a:gd name="connsiteX1" fmla="*/ 551868 w 12188952"/>
                <a:gd name="connsiteY1" fmla="*/ 6217920 h 6858000"/>
                <a:gd name="connsiteX2" fmla="*/ 11636196 w 12188952"/>
                <a:gd name="connsiteY2" fmla="*/ 6217920 h 6858000"/>
                <a:gd name="connsiteX3" fmla="*/ 11636196 w 12188952"/>
                <a:gd name="connsiteY3" fmla="*/ 1709928 h 6858000"/>
                <a:gd name="connsiteX4" fmla="*/ 0 w 12188952"/>
                <a:gd name="connsiteY4" fmla="*/ 0 h 6858000"/>
                <a:gd name="connsiteX5" fmla="*/ 12188952 w 12188952"/>
                <a:gd name="connsiteY5" fmla="*/ 0 h 6858000"/>
                <a:gd name="connsiteX6" fmla="*/ 12188952 w 12188952"/>
                <a:gd name="connsiteY6" fmla="*/ 6858000 h 6858000"/>
                <a:gd name="connsiteX7" fmla="*/ 0 w 12188952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8952" h="6858000">
                  <a:moveTo>
                    <a:pt x="551868" y="1709928"/>
                  </a:moveTo>
                  <a:lnTo>
                    <a:pt x="551868" y="6217920"/>
                  </a:lnTo>
                  <a:lnTo>
                    <a:pt x="11636196" y="6217920"/>
                  </a:lnTo>
                  <a:lnTo>
                    <a:pt x="11636196" y="1709928"/>
                  </a:lnTo>
                  <a:close/>
                  <a:moveTo>
                    <a:pt x="0" y="0"/>
                  </a:moveTo>
                  <a:lnTo>
                    <a:pt x="12188952" y="0"/>
                  </a:lnTo>
                  <a:lnTo>
                    <a:pt x="1218895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000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en-US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5CA037B0-2A91-4357-A969-80F65F949266}"/>
                </a:ext>
              </a:extLst>
            </p:cNvPr>
            <p:cNvCxnSpPr/>
            <p:nvPr/>
          </p:nvCxnSpPr>
          <p:spPr bwMode="invGray">
            <a:xfrm>
              <a:off x="85946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E1BD7C67-EF90-4AA0-BA50-51299E7EEE4C}"/>
                </a:ext>
              </a:extLst>
            </p:cNvPr>
            <p:cNvCxnSpPr/>
            <p:nvPr/>
          </p:nvCxnSpPr>
          <p:spPr bwMode="invGray">
            <a:xfrm>
              <a:off x="1133254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719564A-5227-44A7-ABC0-4C6BBC1E2D6F}"/>
                </a:ext>
              </a:extLst>
            </p:cNvPr>
            <p:cNvCxnSpPr/>
            <p:nvPr/>
          </p:nvCxnSpPr>
          <p:spPr bwMode="invGray">
            <a:xfrm>
              <a:off x="1811559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0FD85D0C-74E8-4603-86B8-FCC481122CE8}"/>
                </a:ext>
              </a:extLst>
            </p:cNvPr>
            <p:cNvCxnSpPr/>
            <p:nvPr/>
          </p:nvCxnSpPr>
          <p:spPr bwMode="invGray">
            <a:xfrm>
              <a:off x="2763658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7F8BF8BD-68B4-4717-8162-382FFCC9BC9A}"/>
                </a:ext>
              </a:extLst>
            </p:cNvPr>
            <p:cNvCxnSpPr/>
            <p:nvPr/>
          </p:nvCxnSpPr>
          <p:spPr bwMode="invGray">
            <a:xfrm>
              <a:off x="371575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89DB0B65-FCD8-4DD7-833A-DEED6A420E2A}"/>
                </a:ext>
              </a:extLst>
            </p:cNvPr>
            <p:cNvCxnSpPr/>
            <p:nvPr/>
          </p:nvCxnSpPr>
          <p:spPr bwMode="invGray">
            <a:xfrm>
              <a:off x="4667856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18151F3-D51F-4302-95BF-AE8E806F628D}"/>
                </a:ext>
              </a:extLst>
            </p:cNvPr>
            <p:cNvCxnSpPr/>
            <p:nvPr/>
          </p:nvCxnSpPr>
          <p:spPr bwMode="invGray">
            <a:xfrm>
              <a:off x="561995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35A6B330-5ACC-486B-8131-B7F5407825B2}"/>
                </a:ext>
              </a:extLst>
            </p:cNvPr>
            <p:cNvCxnSpPr/>
            <p:nvPr/>
          </p:nvCxnSpPr>
          <p:spPr bwMode="invGray">
            <a:xfrm>
              <a:off x="6572054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DA5DE7AD-CCFE-4A85-9421-C7CEA9F80DEC}"/>
                </a:ext>
              </a:extLst>
            </p:cNvPr>
            <p:cNvCxnSpPr/>
            <p:nvPr/>
          </p:nvCxnSpPr>
          <p:spPr bwMode="invGray">
            <a:xfrm>
              <a:off x="7524153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6E2A9A81-75D1-41A9-9821-54FC36E753C1}"/>
                </a:ext>
              </a:extLst>
            </p:cNvPr>
            <p:cNvCxnSpPr/>
            <p:nvPr/>
          </p:nvCxnSpPr>
          <p:spPr bwMode="invGray">
            <a:xfrm>
              <a:off x="847625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6FE52AA-2DD1-4D00-A984-41CDC38B2D7F}"/>
                </a:ext>
              </a:extLst>
            </p:cNvPr>
            <p:cNvCxnSpPr/>
            <p:nvPr/>
          </p:nvCxnSpPr>
          <p:spPr bwMode="invGray">
            <a:xfrm>
              <a:off x="9428351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5C9FC50-7177-43E6-9E56-DC9A2E6B7E6E}"/>
                </a:ext>
              </a:extLst>
            </p:cNvPr>
            <p:cNvCxnSpPr/>
            <p:nvPr/>
          </p:nvCxnSpPr>
          <p:spPr bwMode="invGray">
            <a:xfrm>
              <a:off x="1038045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BC97F85A-62E2-4591-B8D0-4F068B177B5D}"/>
                </a:ext>
              </a:extLst>
            </p:cNvPr>
            <p:cNvSpPr/>
            <p:nvPr/>
          </p:nvSpPr>
          <p:spPr bwMode="invGray">
            <a:xfrm>
              <a:off x="152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F4B967A-CF91-473D-8A35-2BE771F9F590}"/>
                </a:ext>
              </a:extLst>
            </p:cNvPr>
            <p:cNvSpPr/>
            <p:nvPr/>
          </p:nvSpPr>
          <p:spPr bwMode="invGray">
            <a:xfrm>
              <a:off x="1167385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AC41621-77EA-4492-8E68-0BE34108294A}"/>
                </a:ext>
              </a:extLst>
            </p:cNvPr>
            <p:cNvSpPr/>
            <p:nvPr/>
          </p:nvSpPr>
          <p:spPr bwMode="invGray">
            <a:xfrm>
              <a:off x="2119484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1A06AD2-A9EA-45D9-B15C-089884A54107}"/>
                </a:ext>
              </a:extLst>
            </p:cNvPr>
            <p:cNvSpPr/>
            <p:nvPr/>
          </p:nvSpPr>
          <p:spPr bwMode="invGray">
            <a:xfrm>
              <a:off x="3071583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3A7B39CC-379F-4224-9E59-81B1690088A0}"/>
                </a:ext>
              </a:extLst>
            </p:cNvPr>
            <p:cNvSpPr/>
            <p:nvPr/>
          </p:nvSpPr>
          <p:spPr bwMode="invGray">
            <a:xfrm>
              <a:off x="4023681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F8002ACB-1459-4214-B28A-B38E8A1FF8A6}"/>
                </a:ext>
              </a:extLst>
            </p:cNvPr>
            <p:cNvSpPr/>
            <p:nvPr/>
          </p:nvSpPr>
          <p:spPr bwMode="invGray">
            <a:xfrm>
              <a:off x="4975780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71D59E94-AA3C-4DE0-8345-20C71667A205}"/>
                </a:ext>
              </a:extLst>
            </p:cNvPr>
            <p:cNvSpPr/>
            <p:nvPr/>
          </p:nvSpPr>
          <p:spPr bwMode="invGray">
            <a:xfrm>
              <a:off x="5927879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5805F09B-786C-43E4-8288-B1AAF94C8ADE}"/>
                </a:ext>
              </a:extLst>
            </p:cNvPr>
            <p:cNvSpPr/>
            <p:nvPr/>
          </p:nvSpPr>
          <p:spPr bwMode="invGray">
            <a:xfrm>
              <a:off x="6879978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FB23B6E-567C-4896-8B32-DA4C452B4AE7}"/>
                </a:ext>
              </a:extLst>
            </p:cNvPr>
            <p:cNvSpPr/>
            <p:nvPr/>
          </p:nvSpPr>
          <p:spPr bwMode="invGray">
            <a:xfrm>
              <a:off x="7832077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B792231-972E-4476-BAF2-761E10463BA8}"/>
                </a:ext>
              </a:extLst>
            </p:cNvPr>
            <p:cNvSpPr/>
            <p:nvPr/>
          </p:nvSpPr>
          <p:spPr bwMode="invGray">
            <a:xfrm>
              <a:off x="8784176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08370B7-3D11-4F78-B977-D8F0DE2694ED}"/>
                </a:ext>
              </a:extLst>
            </p:cNvPr>
            <p:cNvSpPr/>
            <p:nvPr/>
          </p:nvSpPr>
          <p:spPr bwMode="invGray">
            <a:xfrm>
              <a:off x="9736274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C11EA99D-D15D-43C2-BF4E-36554B346AB6}"/>
                </a:ext>
              </a:extLst>
            </p:cNvPr>
            <p:cNvSpPr/>
            <p:nvPr/>
          </p:nvSpPr>
          <p:spPr bwMode="invGray">
            <a:xfrm>
              <a:off x="10688372" y="0"/>
              <a:ext cx="336244" cy="6858000"/>
            </a:xfrm>
            <a:custGeom>
              <a:avLst/>
              <a:gdLst>
                <a:gd name="connsiteX0" fmla="*/ 0 w 336244"/>
                <a:gd name="connsiteY0" fmla="*/ 0 h 6858000"/>
                <a:gd name="connsiteX1" fmla="*/ 336244 w 336244"/>
                <a:gd name="connsiteY1" fmla="*/ 0 h 6858000"/>
                <a:gd name="connsiteX2" fmla="*/ 336244 w 336244"/>
                <a:gd name="connsiteY2" fmla="*/ 6858000 h 6858000"/>
                <a:gd name="connsiteX3" fmla="*/ 0 w 336244"/>
                <a:gd name="connsiteY3" fmla="*/ 6858000 h 6858000"/>
                <a:gd name="connsiteX4" fmla="*/ 0 w 336244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4" h="6858000">
                  <a:moveTo>
                    <a:pt x="0" y="0"/>
                  </a:moveTo>
                  <a:lnTo>
                    <a:pt x="336244" y="0"/>
                  </a:lnTo>
                  <a:lnTo>
                    <a:pt x="336244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A72B2F6-0AFF-4E6E-AFFF-60767DB3FA63}"/>
                </a:ext>
              </a:extLst>
            </p:cNvPr>
            <p:cNvSpPr/>
            <p:nvPr/>
          </p:nvSpPr>
          <p:spPr bwMode="invGray">
            <a:xfrm>
              <a:off x="1163726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A68F8E74-3AE4-4AF9-9F36-63344C9076D2}"/>
                </a:ext>
              </a:extLst>
            </p:cNvPr>
            <p:cNvSpPr/>
            <p:nvPr/>
          </p:nvSpPr>
          <p:spPr bwMode="invGray">
            <a:xfrm>
              <a:off x="7219428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31D5F169-E1D4-48A3-AE5B-F5F1BEF2E7CF}"/>
                </a:ext>
              </a:extLst>
            </p:cNvPr>
            <p:cNvSpPr/>
            <p:nvPr userDrawn="1"/>
          </p:nvSpPr>
          <p:spPr bwMode="invGray">
            <a:xfrm>
              <a:off x="1506835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4230F928-F9B2-4955-9800-74DE09DCE6F2}"/>
                </a:ext>
              </a:extLst>
            </p:cNvPr>
            <p:cNvSpPr/>
            <p:nvPr userDrawn="1"/>
          </p:nvSpPr>
          <p:spPr bwMode="invGray">
            <a:xfrm>
              <a:off x="2458934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7C829A9-6808-4531-8C12-A84988E6DEE1}"/>
                </a:ext>
              </a:extLst>
            </p:cNvPr>
            <p:cNvSpPr/>
            <p:nvPr userDrawn="1"/>
          </p:nvSpPr>
          <p:spPr bwMode="invGray">
            <a:xfrm>
              <a:off x="3411033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FA5964C-E9C5-4C2F-BD6E-47BAFB5B6D17}"/>
                </a:ext>
              </a:extLst>
            </p:cNvPr>
            <p:cNvSpPr/>
            <p:nvPr userDrawn="1"/>
          </p:nvSpPr>
          <p:spPr bwMode="invGray">
            <a:xfrm>
              <a:off x="4363132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3C168D8D-76CE-4BE5-BE95-79B96300EA3F}"/>
                </a:ext>
              </a:extLst>
            </p:cNvPr>
            <p:cNvSpPr/>
            <p:nvPr userDrawn="1"/>
          </p:nvSpPr>
          <p:spPr bwMode="invGray">
            <a:xfrm>
              <a:off x="5315230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6749465C-813A-45F9-8C3E-5D06C8584929}"/>
                </a:ext>
              </a:extLst>
            </p:cNvPr>
            <p:cNvSpPr/>
            <p:nvPr userDrawn="1"/>
          </p:nvSpPr>
          <p:spPr bwMode="invGray">
            <a:xfrm>
              <a:off x="6267329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53894C26-2473-4C24-B082-48DD1E92241C}"/>
                </a:ext>
              </a:extLst>
            </p:cNvPr>
            <p:cNvSpPr/>
            <p:nvPr userDrawn="1"/>
          </p:nvSpPr>
          <p:spPr bwMode="invGray">
            <a:xfrm>
              <a:off x="8171527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BFDA0320-8435-46CA-B1B3-5203F54A419F}"/>
                </a:ext>
              </a:extLst>
            </p:cNvPr>
            <p:cNvSpPr/>
            <p:nvPr userDrawn="1"/>
          </p:nvSpPr>
          <p:spPr bwMode="invGray">
            <a:xfrm>
              <a:off x="912362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A42721E4-5D12-459C-AC2E-7CE148AF9062}"/>
                </a:ext>
              </a:extLst>
            </p:cNvPr>
            <p:cNvSpPr/>
            <p:nvPr userDrawn="1"/>
          </p:nvSpPr>
          <p:spPr bwMode="invGray">
            <a:xfrm>
              <a:off x="10075725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BF7D46B-3779-49D0-BCB4-F2DCE091958D}"/>
                </a:ext>
              </a:extLst>
            </p:cNvPr>
            <p:cNvSpPr/>
            <p:nvPr userDrawn="1"/>
          </p:nvSpPr>
          <p:spPr bwMode="invGray">
            <a:xfrm>
              <a:off x="11027826" y="0"/>
              <a:ext cx="609438" cy="6858000"/>
            </a:xfrm>
            <a:custGeom>
              <a:avLst/>
              <a:gdLst>
                <a:gd name="connsiteX0" fmla="*/ 0 w 609438"/>
                <a:gd name="connsiteY0" fmla="*/ 0 h 6858000"/>
                <a:gd name="connsiteX1" fmla="*/ 609438 w 609438"/>
                <a:gd name="connsiteY1" fmla="*/ 0 h 6858000"/>
                <a:gd name="connsiteX2" fmla="*/ 609438 w 609438"/>
                <a:gd name="connsiteY2" fmla="*/ 6858000 h 6858000"/>
                <a:gd name="connsiteX3" fmla="*/ 0 w 609438"/>
                <a:gd name="connsiteY3" fmla="*/ 6858000 h 6858000"/>
                <a:gd name="connsiteX4" fmla="*/ 0 w 60943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38" h="6858000">
                  <a:moveTo>
                    <a:pt x="0" y="0"/>
                  </a:moveTo>
                  <a:lnTo>
                    <a:pt x="609438" y="0"/>
                  </a:lnTo>
                  <a:lnTo>
                    <a:pt x="60943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634464F0-BD7F-4488-85F0-EC20C24BECAA}"/>
                </a:ext>
              </a:extLst>
            </p:cNvPr>
            <p:cNvSpPr/>
            <p:nvPr userDrawn="1"/>
          </p:nvSpPr>
          <p:spPr bwMode="invGray">
            <a:xfrm>
              <a:off x="55473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82B54541-0CDD-4724-8101-AABFF1207033}"/>
                </a:ext>
              </a:extLst>
            </p:cNvPr>
            <p:cNvCxnSpPr/>
            <p:nvPr userDrawn="1"/>
          </p:nvCxnSpPr>
          <p:spPr bwMode="invGray">
            <a:xfrm>
              <a:off x="0" y="6217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45070398-8D55-4EE2-8CA4-47428E2AF03F}"/>
                </a:ext>
              </a:extLst>
            </p:cNvPr>
            <p:cNvCxnSpPr/>
            <p:nvPr userDrawn="1"/>
          </p:nvCxnSpPr>
          <p:spPr bwMode="invGray">
            <a:xfrm>
              <a:off x="0" y="3108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42166891-56D0-4EBC-B681-501401DEF9D4}"/>
                </a:ext>
              </a:extLst>
            </p:cNvPr>
            <p:cNvCxnSpPr/>
            <p:nvPr userDrawn="1"/>
          </p:nvCxnSpPr>
          <p:spPr bwMode="invGray">
            <a:xfrm>
              <a:off x="0" y="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C13A87E3-D106-41FF-A8CD-C27DABF0103D}"/>
                </a:ext>
              </a:extLst>
            </p:cNvPr>
            <p:cNvCxnSpPr/>
            <p:nvPr userDrawn="1"/>
          </p:nvCxnSpPr>
          <p:spPr bwMode="invGray">
            <a:xfrm>
              <a:off x="0" y="12435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2164477D-838D-4C70-ADD7-37AD79A844AA}"/>
                </a:ext>
              </a:extLst>
            </p:cNvPr>
            <p:cNvCxnSpPr/>
            <p:nvPr userDrawn="1"/>
          </p:nvCxnSpPr>
          <p:spPr bwMode="invGray">
            <a:xfrm>
              <a:off x="0" y="9326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72B193C0-8980-4BB2-8E91-7A1C9ABE0B6C}"/>
                </a:ext>
              </a:extLst>
            </p:cNvPr>
            <p:cNvCxnSpPr/>
            <p:nvPr userDrawn="1"/>
          </p:nvCxnSpPr>
          <p:spPr bwMode="invGray">
            <a:xfrm>
              <a:off x="0" y="18653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1A94AAA-1D98-4233-842E-2A2F52812358}"/>
                </a:ext>
              </a:extLst>
            </p:cNvPr>
            <p:cNvCxnSpPr/>
            <p:nvPr userDrawn="1"/>
          </p:nvCxnSpPr>
          <p:spPr bwMode="invGray">
            <a:xfrm>
              <a:off x="0" y="15544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E21F2B43-A2DC-42F4-8EA4-A8A4DA6D6FA7}"/>
                </a:ext>
              </a:extLst>
            </p:cNvPr>
            <p:cNvCxnSpPr/>
            <p:nvPr userDrawn="1"/>
          </p:nvCxnSpPr>
          <p:spPr bwMode="invGray">
            <a:xfrm>
              <a:off x="0" y="24871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A60F0923-6896-405D-AD16-F097448F3E3D}"/>
                </a:ext>
              </a:extLst>
            </p:cNvPr>
            <p:cNvCxnSpPr/>
            <p:nvPr userDrawn="1"/>
          </p:nvCxnSpPr>
          <p:spPr bwMode="invGray">
            <a:xfrm>
              <a:off x="0" y="21762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BC70D5B1-47D7-451F-B83A-973A26731A22}"/>
                </a:ext>
              </a:extLst>
            </p:cNvPr>
            <p:cNvCxnSpPr/>
            <p:nvPr userDrawn="1"/>
          </p:nvCxnSpPr>
          <p:spPr bwMode="invGray">
            <a:xfrm>
              <a:off x="0" y="310896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3FD9A464-81FE-4829-A1C5-5CCEE42448B3}"/>
                </a:ext>
              </a:extLst>
            </p:cNvPr>
            <p:cNvCxnSpPr/>
            <p:nvPr userDrawn="1"/>
          </p:nvCxnSpPr>
          <p:spPr bwMode="invGray">
            <a:xfrm>
              <a:off x="0" y="27980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8F55CAB0-53A2-417F-9F66-C0437933E98B}"/>
                </a:ext>
              </a:extLst>
            </p:cNvPr>
            <p:cNvCxnSpPr/>
            <p:nvPr userDrawn="1"/>
          </p:nvCxnSpPr>
          <p:spPr bwMode="invGray">
            <a:xfrm>
              <a:off x="0" y="373075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547EE77-7495-47CB-BEC9-D5C742DF2B2C}"/>
                </a:ext>
              </a:extLst>
            </p:cNvPr>
            <p:cNvCxnSpPr/>
            <p:nvPr userDrawn="1"/>
          </p:nvCxnSpPr>
          <p:spPr bwMode="invGray">
            <a:xfrm>
              <a:off x="0" y="341985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CA942184-696A-4A78-BB9D-3D619B990987}"/>
                </a:ext>
              </a:extLst>
            </p:cNvPr>
            <p:cNvCxnSpPr/>
            <p:nvPr userDrawn="1"/>
          </p:nvCxnSpPr>
          <p:spPr bwMode="invGray">
            <a:xfrm>
              <a:off x="0" y="43525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1B5F4EE6-4D4C-4488-80DE-36C83D540765}"/>
                </a:ext>
              </a:extLst>
            </p:cNvPr>
            <p:cNvCxnSpPr/>
            <p:nvPr userDrawn="1"/>
          </p:nvCxnSpPr>
          <p:spPr bwMode="invGray">
            <a:xfrm>
              <a:off x="0" y="40416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D3A42E3-1ED2-4BBE-8B0B-CEA491522F0A}"/>
                </a:ext>
              </a:extLst>
            </p:cNvPr>
            <p:cNvCxnSpPr/>
            <p:nvPr userDrawn="1"/>
          </p:nvCxnSpPr>
          <p:spPr bwMode="invGray">
            <a:xfrm>
              <a:off x="0" y="49743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94162AD8-9037-4220-B19F-7B3A0F44E941}"/>
                </a:ext>
              </a:extLst>
            </p:cNvPr>
            <p:cNvCxnSpPr/>
            <p:nvPr userDrawn="1"/>
          </p:nvCxnSpPr>
          <p:spPr bwMode="invGray">
            <a:xfrm>
              <a:off x="0" y="46634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4C20FB70-03E4-4D7E-BA41-546EAAB33089}"/>
                </a:ext>
              </a:extLst>
            </p:cNvPr>
            <p:cNvCxnSpPr/>
            <p:nvPr userDrawn="1"/>
          </p:nvCxnSpPr>
          <p:spPr bwMode="invGray">
            <a:xfrm>
              <a:off x="0" y="55961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A84D3C92-FDAE-47DB-9457-A9B216922E98}"/>
                </a:ext>
              </a:extLst>
            </p:cNvPr>
            <p:cNvCxnSpPr/>
            <p:nvPr userDrawn="1"/>
          </p:nvCxnSpPr>
          <p:spPr bwMode="invGray">
            <a:xfrm>
              <a:off x="0" y="52852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B5DF0860-265F-4ABC-9F65-0C1D385DAA19}"/>
                </a:ext>
              </a:extLst>
            </p:cNvPr>
            <p:cNvCxnSpPr/>
            <p:nvPr userDrawn="1"/>
          </p:nvCxnSpPr>
          <p:spPr bwMode="invGray">
            <a:xfrm>
              <a:off x="0" y="62179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D878D1D5-E6E5-4FA6-AF6E-95E8AF796777}"/>
                </a:ext>
              </a:extLst>
            </p:cNvPr>
            <p:cNvCxnSpPr/>
            <p:nvPr userDrawn="1"/>
          </p:nvCxnSpPr>
          <p:spPr bwMode="invGray">
            <a:xfrm>
              <a:off x="0" y="59070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E11FF29A-4B39-4335-9BD5-ED902309BF79}"/>
                </a:ext>
              </a:extLst>
            </p:cNvPr>
            <p:cNvCxnSpPr/>
            <p:nvPr userDrawn="1"/>
          </p:nvCxnSpPr>
          <p:spPr bwMode="invGray">
            <a:xfrm>
              <a:off x="0" y="65288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3A82A803-5E70-4523-9F20-67F308765C7E}"/>
                </a:ext>
              </a:extLst>
            </p:cNvPr>
            <p:cNvCxnSpPr/>
            <p:nvPr userDrawn="1"/>
          </p:nvCxnSpPr>
          <p:spPr bwMode="invGray">
            <a:xfrm>
              <a:off x="0" y="7772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4208CB2-5882-4416-87C9-284BDAF3367A}"/>
                </a:ext>
              </a:extLst>
            </p:cNvPr>
            <p:cNvCxnSpPr/>
            <p:nvPr userDrawn="1"/>
          </p:nvCxnSpPr>
          <p:spPr bwMode="invGray">
            <a:xfrm>
              <a:off x="0" y="4663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D4116CD-6422-4E26-9703-D3F7C10FCD56}"/>
                </a:ext>
              </a:extLst>
            </p:cNvPr>
            <p:cNvCxnSpPr/>
            <p:nvPr userDrawn="1"/>
          </p:nvCxnSpPr>
          <p:spPr bwMode="invGray">
            <a:xfrm>
              <a:off x="0" y="1554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31AB3A35-E2FF-4178-896B-F08E77092825}"/>
                </a:ext>
              </a:extLst>
            </p:cNvPr>
            <p:cNvCxnSpPr/>
            <p:nvPr userDrawn="1"/>
          </p:nvCxnSpPr>
          <p:spPr bwMode="invGray">
            <a:xfrm>
              <a:off x="0" y="13990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2179C539-DD6F-48AA-8F80-27BC682014AF}"/>
                </a:ext>
              </a:extLst>
            </p:cNvPr>
            <p:cNvCxnSpPr/>
            <p:nvPr userDrawn="1"/>
          </p:nvCxnSpPr>
          <p:spPr bwMode="invGray">
            <a:xfrm>
              <a:off x="0" y="10881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2784004E-3271-4D1C-B1EA-CA1E334E0D03}"/>
                </a:ext>
              </a:extLst>
            </p:cNvPr>
            <p:cNvCxnSpPr/>
            <p:nvPr userDrawn="1"/>
          </p:nvCxnSpPr>
          <p:spPr bwMode="invGray">
            <a:xfrm>
              <a:off x="0" y="20208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3657725E-FBF6-491D-9BA1-E6A9727F4F2D}"/>
                </a:ext>
              </a:extLst>
            </p:cNvPr>
            <p:cNvCxnSpPr/>
            <p:nvPr userDrawn="1"/>
          </p:nvCxnSpPr>
          <p:spPr bwMode="invGray">
            <a:xfrm>
              <a:off x="0" y="17099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31244567-76A7-47AF-9353-403D05D533F0}"/>
                </a:ext>
              </a:extLst>
            </p:cNvPr>
            <p:cNvCxnSpPr/>
            <p:nvPr userDrawn="1"/>
          </p:nvCxnSpPr>
          <p:spPr bwMode="invGray">
            <a:xfrm>
              <a:off x="0" y="26426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EEC47A2A-ED3B-4AD0-ACD5-F8ED92644229}"/>
                </a:ext>
              </a:extLst>
            </p:cNvPr>
            <p:cNvCxnSpPr/>
            <p:nvPr userDrawn="1"/>
          </p:nvCxnSpPr>
          <p:spPr bwMode="invGray">
            <a:xfrm>
              <a:off x="0" y="23317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0F3E01E5-F569-4020-BCB0-083537701AB0}"/>
                </a:ext>
              </a:extLst>
            </p:cNvPr>
            <p:cNvCxnSpPr/>
            <p:nvPr userDrawn="1"/>
          </p:nvCxnSpPr>
          <p:spPr bwMode="invGray">
            <a:xfrm>
              <a:off x="0" y="326440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71121A42-5912-44C8-B9A3-FDEC8EA70284}"/>
                </a:ext>
              </a:extLst>
            </p:cNvPr>
            <p:cNvCxnSpPr/>
            <p:nvPr userDrawn="1"/>
          </p:nvCxnSpPr>
          <p:spPr bwMode="invGray">
            <a:xfrm>
              <a:off x="0" y="295351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659B1DE7-25C8-4743-8284-FA656D339F55}"/>
                </a:ext>
              </a:extLst>
            </p:cNvPr>
            <p:cNvCxnSpPr/>
            <p:nvPr userDrawn="1"/>
          </p:nvCxnSpPr>
          <p:spPr bwMode="invGray">
            <a:xfrm>
              <a:off x="0" y="388620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526249F1-59FB-44FC-8AF9-D7F90AFBEE2C}"/>
                </a:ext>
              </a:extLst>
            </p:cNvPr>
            <p:cNvCxnSpPr/>
            <p:nvPr userDrawn="1"/>
          </p:nvCxnSpPr>
          <p:spPr bwMode="invGray">
            <a:xfrm>
              <a:off x="0" y="357530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E6D42779-D977-4405-A149-D8DE5B52134A}"/>
                </a:ext>
              </a:extLst>
            </p:cNvPr>
            <p:cNvCxnSpPr/>
            <p:nvPr userDrawn="1"/>
          </p:nvCxnSpPr>
          <p:spPr bwMode="invGray">
            <a:xfrm>
              <a:off x="0" y="45079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7EE8A2F-6AD9-4AE7-B04B-7892891F84AC}"/>
                </a:ext>
              </a:extLst>
            </p:cNvPr>
            <p:cNvCxnSpPr/>
            <p:nvPr userDrawn="1"/>
          </p:nvCxnSpPr>
          <p:spPr bwMode="invGray">
            <a:xfrm>
              <a:off x="0" y="41970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B8F4A59A-16C3-4C3A-AB79-FE22721EA641}"/>
                </a:ext>
              </a:extLst>
            </p:cNvPr>
            <p:cNvCxnSpPr/>
            <p:nvPr userDrawn="1"/>
          </p:nvCxnSpPr>
          <p:spPr bwMode="invGray">
            <a:xfrm>
              <a:off x="0" y="51297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5CA3A6CC-1A49-42F6-A318-99D9224BDC91}"/>
                </a:ext>
              </a:extLst>
            </p:cNvPr>
            <p:cNvCxnSpPr/>
            <p:nvPr userDrawn="1"/>
          </p:nvCxnSpPr>
          <p:spPr bwMode="invGray">
            <a:xfrm>
              <a:off x="0" y="48188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2DC3484E-5EF8-49C4-B1F6-75C854D50C80}"/>
                </a:ext>
              </a:extLst>
            </p:cNvPr>
            <p:cNvCxnSpPr/>
            <p:nvPr userDrawn="1"/>
          </p:nvCxnSpPr>
          <p:spPr bwMode="invGray">
            <a:xfrm>
              <a:off x="0" y="57515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33461A54-E77E-414D-B7E0-7364070D9566}"/>
                </a:ext>
              </a:extLst>
            </p:cNvPr>
            <p:cNvCxnSpPr/>
            <p:nvPr userDrawn="1"/>
          </p:nvCxnSpPr>
          <p:spPr bwMode="invGray">
            <a:xfrm>
              <a:off x="0" y="54406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29C48517-171B-43FD-A41C-58C9B531BDB5}"/>
                </a:ext>
              </a:extLst>
            </p:cNvPr>
            <p:cNvCxnSpPr/>
            <p:nvPr userDrawn="1"/>
          </p:nvCxnSpPr>
          <p:spPr bwMode="invGray">
            <a:xfrm>
              <a:off x="0" y="63733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F429932A-1238-48FC-B171-20A3AA531D40}"/>
                </a:ext>
              </a:extLst>
            </p:cNvPr>
            <p:cNvCxnSpPr/>
            <p:nvPr userDrawn="1"/>
          </p:nvCxnSpPr>
          <p:spPr bwMode="invGray">
            <a:xfrm>
              <a:off x="0" y="60624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7BED7651-AF04-41D4-9476-5A43476D85BB}"/>
                </a:ext>
              </a:extLst>
            </p:cNvPr>
            <p:cNvCxnSpPr/>
            <p:nvPr userDrawn="1"/>
          </p:nvCxnSpPr>
          <p:spPr bwMode="invGray">
            <a:xfrm>
              <a:off x="0" y="66842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main body box">
              <a:extLst>
                <a:ext uri="{FF2B5EF4-FFF2-40B4-BE49-F238E27FC236}">
                  <a16:creationId xmlns:a16="http://schemas.microsoft.com/office/drawing/2014/main" id="{100DE417-9DB9-4840-8370-B716FFA27760}"/>
                </a:ext>
              </a:extLst>
            </p:cNvPr>
            <p:cNvSpPr/>
            <p:nvPr userDrawn="1"/>
          </p:nvSpPr>
          <p:spPr bwMode="invGray">
            <a:xfrm>
              <a:off x="554736" y="1709928"/>
              <a:ext cx="11082528" cy="4352540"/>
            </a:xfrm>
            <a:prstGeom prst="rect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B93A1E2B-8C80-482F-83BE-384344D09839}"/>
                </a:ext>
              </a:extLst>
            </p:cNvPr>
            <p:cNvCxnSpPr/>
            <p:nvPr userDrawn="1"/>
          </p:nvCxnSpPr>
          <p:spPr bwMode="invGray">
            <a:xfrm>
              <a:off x="554736" y="2177796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BEAB22C5-0A46-4041-9158-6DC76EA2F350}"/>
                </a:ext>
              </a:extLst>
            </p:cNvPr>
            <p:cNvCxnSpPr/>
            <p:nvPr userDrawn="1"/>
          </p:nvCxnSpPr>
          <p:spPr bwMode="invGray">
            <a:xfrm>
              <a:off x="554736" y="1711453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129ABFC-B9D1-F8E5-1E28-5CFD62D6E898}"/>
              </a:ext>
            </a:extLst>
          </p:cNvPr>
          <p:cNvSpPr/>
          <p:nvPr userDrawn="1"/>
        </p:nvSpPr>
        <p:spPr>
          <a:xfrm>
            <a:off x="11379203" y="6477005"/>
            <a:ext cx="711199" cy="381001"/>
          </a:xfrm>
          <a:prstGeom prst="rect">
            <a:avLst/>
          </a:prstGeom>
          <a:solidFill>
            <a:srgbClr val="E6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bg2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89F4D41-3A8E-44C7-CB4D-80DE0DE6A204}"/>
              </a:ext>
            </a:extLst>
          </p:cNvPr>
          <p:cNvSpPr/>
          <p:nvPr userDrawn="1"/>
        </p:nvSpPr>
        <p:spPr>
          <a:xfrm>
            <a:off x="12026174" y="6477000"/>
            <a:ext cx="165825" cy="381000"/>
          </a:xfrm>
          <a:prstGeom prst="rect">
            <a:avLst/>
          </a:prstGeom>
          <a:solidFill>
            <a:srgbClr val="5B677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97F4934-B936-2A19-6F91-4B2BB31D0E7F}"/>
              </a:ext>
            </a:extLst>
          </p:cNvPr>
          <p:cNvCxnSpPr>
            <a:cxnSpLocks/>
          </p:cNvCxnSpPr>
          <p:nvPr userDrawn="1"/>
        </p:nvCxnSpPr>
        <p:spPr>
          <a:xfrm>
            <a:off x="101600" y="6477000"/>
            <a:ext cx="660400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48">
            <a:extLst>
              <a:ext uri="{FF2B5EF4-FFF2-40B4-BE49-F238E27FC236}">
                <a16:creationId xmlns:a16="http://schemas.microsoft.com/office/drawing/2014/main" id="{4BAA345D-6585-BD21-0323-4D86073911B8}"/>
              </a:ext>
            </a:extLst>
          </p:cNvPr>
          <p:cNvPicPr>
            <a:picLocks noChangeAspect="1"/>
          </p:cNvPicPr>
          <p:nvPr userDrawn="1"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2FEDA073-6846-073E-629D-656B6FC8F1EC}"/>
              </a:ext>
            </a:extLst>
          </p:cNvPr>
          <p:cNvSpPr txBox="1"/>
          <p:nvPr userDrawn="1"/>
        </p:nvSpPr>
        <p:spPr>
          <a:xfrm>
            <a:off x="101600" y="6553200"/>
            <a:ext cx="477695" cy="15388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00" b="1" dirty="0">
                <a:cs typeface="+mn-cs"/>
              </a:rPr>
              <a:t>PUBLIC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04ACE543-6BB7-6A8A-B65B-DEA57F5B656A}"/>
              </a:ext>
            </a:extLst>
          </p:cNvPr>
          <p:cNvCxnSpPr>
            <a:cxnSpLocks/>
          </p:cNvCxnSpPr>
          <p:nvPr userDrawn="1"/>
        </p:nvCxnSpPr>
        <p:spPr>
          <a:xfrm>
            <a:off x="2125589" y="6477006"/>
            <a:ext cx="10066411" cy="0"/>
          </a:xfrm>
          <a:prstGeom prst="line">
            <a:avLst/>
          </a:prstGeom>
          <a:ln>
            <a:solidFill>
              <a:srgbClr val="5B6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15B28737-798E-48D4-BBDB-8EB35CB9FFFB}"/>
              </a:ext>
            </a:extLst>
          </p:cNvPr>
          <p:cNvSpPr/>
          <p:nvPr userDrawn="1">
            <p:custDataLst>
              <p:tags r:id="rId19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6" name="4. Footnote" hidden="1">
            <a:extLst>
              <a:ext uri="{FF2B5EF4-FFF2-40B4-BE49-F238E27FC236}">
                <a16:creationId xmlns:a16="http://schemas.microsoft.com/office/drawing/2014/main" id="{772E4927-517C-4D61-9929-9FFDE5F31A03}"/>
              </a:ext>
            </a:extLst>
          </p:cNvPr>
          <p:cNvSpPr txBox="1"/>
          <p:nvPr userDrawn="1">
            <p:custDataLst>
              <p:tags r:id="rId20"/>
            </p:custDataLst>
          </p:nvPr>
        </p:nvSpPr>
        <p:spPr>
          <a:xfrm>
            <a:off x="553972" y="6076229"/>
            <a:ext cx="7278624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rtlCol="0" anchor="b" anchorCtr="0">
            <a:spAutoFit/>
          </a:bodyPr>
          <a:lstStyle>
            <a:defPPr>
              <a:defRPr lang="en-US"/>
            </a:defPPr>
            <a:lvl1pPr marL="203200" marR="0" lvl="0" indent="-21272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57" name="2. Slide Title">
            <a:extLst>
              <a:ext uri="{FF2B5EF4-FFF2-40B4-BE49-F238E27FC236}">
                <a16:creationId xmlns:a16="http://schemas.microsoft.com/office/drawing/2014/main" id="{98FF70AE-7EF6-4E5B-9FFE-B44C852C9FBA}"/>
              </a:ext>
            </a:extLst>
          </p:cNvPr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54736" y="172212"/>
            <a:ext cx="11082528" cy="73152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Sticker" hidden="1">
            <a:extLst>
              <a:ext uri="{FF2B5EF4-FFF2-40B4-BE49-F238E27FC236}">
                <a16:creationId xmlns:a16="http://schemas.microsoft.com/office/drawing/2014/main" id="{F9BB011A-568C-4B05-AE57-EB000B2FD8BB}"/>
              </a:ext>
            </a:extLst>
          </p:cNvPr>
          <p:cNvSpPr txBox="1"/>
          <p:nvPr userDrawn="1"/>
        </p:nvSpPr>
        <p:spPr>
          <a:xfrm>
            <a:off x="554736" y="1289273"/>
            <a:ext cx="450444" cy="12311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none" lIns="0" tIns="0" rIns="0" bIns="0" rtlCol="0">
            <a:spAutoFit/>
          </a:bodyPr>
          <a:lstStyle>
            <a:defPPr>
              <a:defRPr lang="en-US"/>
            </a:defPPr>
            <a:lvl1pPr>
              <a:spcBef>
                <a:spcPts val="300"/>
              </a:spcBef>
              <a:spcAft>
                <a:spcPts val="300"/>
              </a:spcAft>
              <a:buNone/>
              <a:defRPr sz="800" b="1" cap="all" baseline="0"/>
            </a:lvl1pPr>
          </a:lstStyle>
          <a:p>
            <a:pPr lvl="0"/>
            <a:r>
              <a:rPr lang="en-US" dirty="0"/>
              <a:t>STICKER</a:t>
            </a:r>
          </a:p>
        </p:txBody>
      </p:sp>
      <p:sp>
        <p:nvSpPr>
          <p:cNvPr id="169" name="ACET" hidden="1">
            <a:extLst>
              <a:ext uri="{FF2B5EF4-FFF2-40B4-BE49-F238E27FC236}">
                <a16:creationId xmlns:a16="http://schemas.microsoft.com/office/drawing/2014/main" id="{62CF7362-20CB-4908-AFFE-D4E2B9A5DF3B}"/>
              </a:ext>
            </a:extLst>
          </p:cNvPr>
          <p:cNvSpPr txBox="1"/>
          <p:nvPr userDrawn="1">
            <p:custDataLst>
              <p:tags r:id="rId22"/>
            </p:custDataLst>
          </p:nvPr>
        </p:nvSpPr>
        <p:spPr>
          <a:xfrm>
            <a:off x="5987738" y="2170800"/>
            <a:ext cx="3049253" cy="53860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lv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​"/>
              <a:defRPr sz="1600" b="1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Wingdings" panose="05000000000000000000" pitchFamily="2" charset="2"/>
              <a:buChar char=""/>
              <a:defRPr sz="160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Arial" panose="020B0604020202020204" pitchFamily="34" charset="0"/>
              <a:buChar char="‒"/>
              <a:defRPr sz="160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60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̶"/>
              <a:defRPr sz="160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/>
            <a:r>
              <a:rPr lang="en-US" dirty="0"/>
              <a:t>Above Chart Exhibit Title</a:t>
            </a:r>
          </a:p>
          <a:p>
            <a:pPr lvl="0"/>
            <a:r>
              <a:rPr lang="en-US" sz="1400" b="0" dirty="0"/>
              <a:t>Unit of Measure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1F3293-4EFE-461D-940D-7EE66BAE3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4736" y="2170800"/>
            <a:ext cx="2484655" cy="16312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7" name="LegendLines" hidden="1">
            <a:extLst>
              <a:ext uri="{FF2B5EF4-FFF2-40B4-BE49-F238E27FC236}">
                <a16:creationId xmlns:a16="http://schemas.microsoft.com/office/drawing/2014/main" id="{88A86FE2-86A3-9303-E7C2-AF9380F2280B}"/>
              </a:ext>
            </a:extLst>
          </p:cNvPr>
          <p:cNvGrpSpPr/>
          <p:nvPr userDrawn="1"/>
        </p:nvGrpSpPr>
        <p:grpSpPr>
          <a:xfrm>
            <a:off x="10317304" y="3150223"/>
            <a:ext cx="1319960" cy="958286"/>
            <a:chOff x="10162879" y="3243772"/>
            <a:chExt cx="1319960" cy="958286"/>
          </a:xfrm>
        </p:grpSpPr>
        <p:sp>
          <p:nvSpPr>
            <p:cNvPr id="8" name="Legend1" hidden="1">
              <a:extLst>
                <a:ext uri="{FF2B5EF4-FFF2-40B4-BE49-F238E27FC236}">
                  <a16:creationId xmlns:a16="http://schemas.microsoft.com/office/drawing/2014/main" id="{FE29A28C-5474-C59E-053E-6DAC0850E503}"/>
                </a:ext>
              </a:extLst>
            </p:cNvPr>
            <p:cNvSpPr txBox="1"/>
            <p:nvPr/>
          </p:nvSpPr>
          <p:spPr>
            <a:xfrm>
              <a:off x="10886522" y="3243772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/>
                <a:t>Legend</a:t>
              </a:r>
            </a:p>
          </p:txBody>
        </p:sp>
        <p:sp>
          <p:nvSpPr>
            <p:cNvPr id="9" name="Legend2" hidden="1">
              <a:extLst>
                <a:ext uri="{FF2B5EF4-FFF2-40B4-BE49-F238E27FC236}">
                  <a16:creationId xmlns:a16="http://schemas.microsoft.com/office/drawing/2014/main" id="{34A01A17-1BFD-550E-EB2E-462FC085E6FA}"/>
                </a:ext>
              </a:extLst>
            </p:cNvPr>
            <p:cNvSpPr txBox="1"/>
            <p:nvPr/>
          </p:nvSpPr>
          <p:spPr>
            <a:xfrm>
              <a:off x="10886522" y="3615193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/>
                <a:t>Legend</a:t>
              </a:r>
            </a:p>
          </p:txBody>
        </p:sp>
        <p:sp>
          <p:nvSpPr>
            <p:cNvPr id="10" name="Legend3" hidden="1">
              <a:extLst>
                <a:ext uri="{FF2B5EF4-FFF2-40B4-BE49-F238E27FC236}">
                  <a16:creationId xmlns:a16="http://schemas.microsoft.com/office/drawing/2014/main" id="{411A1560-CA36-581D-675B-FCC6DE1BD5CD}"/>
                </a:ext>
              </a:extLst>
            </p:cNvPr>
            <p:cNvSpPr txBox="1"/>
            <p:nvPr/>
          </p:nvSpPr>
          <p:spPr>
            <a:xfrm>
              <a:off x="10886522" y="3986614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/>
                <a:t>Legend</a:t>
              </a:r>
            </a:p>
          </p:txBody>
        </p:sp>
        <p:sp>
          <p:nvSpPr>
            <p:cNvPr id="11" name="LineLegend3" hidden="1">
              <a:extLst>
                <a:ext uri="{FF2B5EF4-FFF2-40B4-BE49-F238E27FC236}">
                  <a16:creationId xmlns:a16="http://schemas.microsoft.com/office/drawing/2014/main" id="{6A7E84C5-EA08-4537-61F7-28E04EAAE807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409278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 sz="1400" baseline="0" dirty="0">
                <a:ea typeface="+mn-ea"/>
              </a:endParaRPr>
            </a:p>
          </p:txBody>
        </p:sp>
        <p:sp>
          <p:nvSpPr>
            <p:cNvPr id="12" name="LineLegend2" hidden="1">
              <a:extLst>
                <a:ext uri="{FF2B5EF4-FFF2-40B4-BE49-F238E27FC236}">
                  <a16:creationId xmlns:a16="http://schemas.microsoft.com/office/drawing/2014/main" id="{3F1C3AED-A304-869E-7F45-15E0A66D4106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719425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 sz="1400" baseline="0" dirty="0">
                <a:ea typeface="+mn-ea"/>
              </a:endParaRPr>
            </a:p>
          </p:txBody>
        </p:sp>
        <p:sp>
          <p:nvSpPr>
            <p:cNvPr id="13" name="LineLegend1" hidden="1">
              <a:extLst>
                <a:ext uri="{FF2B5EF4-FFF2-40B4-BE49-F238E27FC236}">
                  <a16:creationId xmlns:a16="http://schemas.microsoft.com/office/drawing/2014/main" id="{8B3B3C56-0A58-E1C7-897C-F8807D2E5A1A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35149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 sz="1400" baseline="0" dirty="0">
                <a:ea typeface="+mn-ea"/>
              </a:endParaRPr>
            </a:p>
          </p:txBody>
        </p:sp>
      </p:grpSp>
      <p:grpSp>
        <p:nvGrpSpPr>
          <p:cNvPr id="14" name="LegendMoons" hidden="1">
            <a:extLst>
              <a:ext uri="{FF2B5EF4-FFF2-40B4-BE49-F238E27FC236}">
                <a16:creationId xmlns:a16="http://schemas.microsoft.com/office/drawing/2014/main" id="{DCF6D4D9-4960-DD09-85E9-F8414ACAE23C}"/>
              </a:ext>
            </a:extLst>
          </p:cNvPr>
          <p:cNvGrpSpPr/>
          <p:nvPr userDrawn="1"/>
        </p:nvGrpSpPr>
        <p:grpSpPr>
          <a:xfrm>
            <a:off x="10688315" y="1145373"/>
            <a:ext cx="948949" cy="1731859"/>
            <a:chOff x="7723680" y="1702457"/>
            <a:chExt cx="948949" cy="1731859"/>
          </a:xfrm>
        </p:grpSpPr>
        <p:sp>
          <p:nvSpPr>
            <p:cNvPr id="15" name="Legend1" hidden="1">
              <a:extLst>
                <a:ext uri="{FF2B5EF4-FFF2-40B4-BE49-F238E27FC236}">
                  <a16:creationId xmlns:a16="http://schemas.microsoft.com/office/drawing/2014/main" id="{EEDB85C7-9239-C4EC-894C-7C0816C48F19}"/>
                </a:ext>
              </a:extLst>
            </p:cNvPr>
            <p:cNvSpPr txBox="1"/>
            <p:nvPr/>
          </p:nvSpPr>
          <p:spPr>
            <a:xfrm>
              <a:off x="8076312" y="1709816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/>
                <a:t>Legend</a:t>
              </a:r>
            </a:p>
          </p:txBody>
        </p:sp>
        <p:sp>
          <p:nvSpPr>
            <p:cNvPr id="17" name="Legend2" hidden="1">
              <a:extLst>
                <a:ext uri="{FF2B5EF4-FFF2-40B4-BE49-F238E27FC236}">
                  <a16:creationId xmlns:a16="http://schemas.microsoft.com/office/drawing/2014/main" id="{5951E86D-2036-685D-71A7-831017E19E27}"/>
                </a:ext>
              </a:extLst>
            </p:cNvPr>
            <p:cNvSpPr txBox="1"/>
            <p:nvPr/>
          </p:nvSpPr>
          <p:spPr>
            <a:xfrm>
              <a:off x="8076312" y="2085275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/>
                <a:t>Legend</a:t>
              </a:r>
            </a:p>
          </p:txBody>
        </p:sp>
        <p:sp>
          <p:nvSpPr>
            <p:cNvPr id="18" name="Legend3" hidden="1">
              <a:extLst>
                <a:ext uri="{FF2B5EF4-FFF2-40B4-BE49-F238E27FC236}">
                  <a16:creationId xmlns:a16="http://schemas.microsoft.com/office/drawing/2014/main" id="{A0D7712D-9124-9CE3-D60D-EB11806A9A94}"/>
                </a:ext>
              </a:extLst>
            </p:cNvPr>
            <p:cNvSpPr txBox="1"/>
            <p:nvPr/>
          </p:nvSpPr>
          <p:spPr>
            <a:xfrm>
              <a:off x="8076312" y="2460734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/>
                <a:t>Legend</a:t>
              </a:r>
            </a:p>
          </p:txBody>
        </p:sp>
        <p:sp>
          <p:nvSpPr>
            <p:cNvPr id="19" name="Legend4" hidden="1">
              <a:extLst>
                <a:ext uri="{FF2B5EF4-FFF2-40B4-BE49-F238E27FC236}">
                  <a16:creationId xmlns:a16="http://schemas.microsoft.com/office/drawing/2014/main" id="{F2446A46-E50A-7F61-E302-8D8FC59FD7A4}"/>
                </a:ext>
              </a:extLst>
            </p:cNvPr>
            <p:cNvSpPr txBox="1"/>
            <p:nvPr/>
          </p:nvSpPr>
          <p:spPr>
            <a:xfrm>
              <a:off x="8076312" y="2836193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/>
                <a:t>Legend</a:t>
              </a:r>
            </a:p>
          </p:txBody>
        </p:sp>
        <p:sp>
          <p:nvSpPr>
            <p:cNvPr id="20" name="Legend5" hidden="1">
              <a:extLst>
                <a:ext uri="{FF2B5EF4-FFF2-40B4-BE49-F238E27FC236}">
                  <a16:creationId xmlns:a16="http://schemas.microsoft.com/office/drawing/2014/main" id="{25E0120E-DD60-518A-3A21-FD3FBA42BF92}"/>
                </a:ext>
              </a:extLst>
            </p:cNvPr>
            <p:cNvSpPr txBox="1"/>
            <p:nvPr/>
          </p:nvSpPr>
          <p:spPr>
            <a:xfrm>
              <a:off x="8076312" y="3211654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/>
                <a:t>Legend</a:t>
              </a:r>
            </a:p>
          </p:txBody>
        </p:sp>
        <p:grpSp>
          <p:nvGrpSpPr>
            <p:cNvPr id="21" name="MoonLegend1" hidden="1">
              <a:extLst>
                <a:ext uri="{FF2B5EF4-FFF2-40B4-BE49-F238E27FC236}">
                  <a16:creationId xmlns:a16="http://schemas.microsoft.com/office/drawing/2014/main" id="{43F36A78-B838-10E6-8192-DCC36FEFF2BD}"/>
                </a:ext>
              </a:extLst>
            </p:cNvPr>
            <p:cNvGrpSpPr>
              <a:grpSpLocks noChangeAspect="1"/>
            </p:cNvGrpSpPr>
            <p:nvPr>
              <p:custDataLst>
                <p:tags r:id="rId23"/>
              </p:custDataLst>
            </p:nvPr>
          </p:nvGrpSpPr>
          <p:grpSpPr>
            <a:xfrm>
              <a:off x="7723680" y="1702457"/>
              <a:ext cx="228600" cy="228600"/>
              <a:chOff x="762000" y="1270000"/>
              <a:chExt cx="254000" cy="254000"/>
            </a:xfrm>
          </p:grpSpPr>
          <p:sp>
            <p:nvSpPr>
              <p:cNvPr id="34" name="Oval 33" hidden="1">
                <a:extLst>
                  <a:ext uri="{FF2B5EF4-FFF2-40B4-BE49-F238E27FC236}">
                    <a16:creationId xmlns:a16="http://schemas.microsoft.com/office/drawing/2014/main" id="{08DCEDDC-8F12-899F-3946-BBF9EA614F57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Arc 34" hidden="1">
                <a:extLst>
                  <a:ext uri="{FF2B5EF4-FFF2-40B4-BE49-F238E27FC236}">
                    <a16:creationId xmlns:a16="http://schemas.microsoft.com/office/drawing/2014/main" id="{083A606F-B864-2221-3276-3427945F490B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</p:grpSp>
        <p:grpSp>
          <p:nvGrpSpPr>
            <p:cNvPr id="22" name="MoonLegend2" hidden="1">
              <a:extLst>
                <a:ext uri="{FF2B5EF4-FFF2-40B4-BE49-F238E27FC236}">
                  <a16:creationId xmlns:a16="http://schemas.microsoft.com/office/drawing/2014/main" id="{7B95D596-1A0B-DDF4-FB19-986AEAC0CB45}"/>
                </a:ext>
              </a:extLst>
            </p:cNvPr>
            <p:cNvGrpSpPr>
              <a:grpSpLocks noChangeAspect="1"/>
            </p:cNvGrpSpPr>
            <p:nvPr>
              <p:custDataLst>
                <p:tags r:id="rId24"/>
              </p:custDataLst>
            </p:nvPr>
          </p:nvGrpSpPr>
          <p:grpSpPr>
            <a:xfrm>
              <a:off x="7723680" y="2078270"/>
              <a:ext cx="228600" cy="228600"/>
              <a:chOff x="762000" y="1270000"/>
              <a:chExt cx="254000" cy="254000"/>
            </a:xfrm>
          </p:grpSpPr>
          <p:sp>
            <p:nvSpPr>
              <p:cNvPr id="32" name="Oval 31" hidden="1">
                <a:extLst>
                  <a:ext uri="{FF2B5EF4-FFF2-40B4-BE49-F238E27FC236}">
                    <a16:creationId xmlns:a16="http://schemas.microsoft.com/office/drawing/2014/main" id="{C5688437-3E14-346D-F54F-F6100BB41FA3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Arc 32" hidden="1">
                <a:extLst>
                  <a:ext uri="{FF2B5EF4-FFF2-40B4-BE49-F238E27FC236}">
                    <a16:creationId xmlns:a16="http://schemas.microsoft.com/office/drawing/2014/main" id="{94FB8DFB-0A9C-6494-4643-A307312D7DFE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</p:grpSp>
        <p:grpSp>
          <p:nvGrpSpPr>
            <p:cNvPr id="23" name="MoonLegend3" hidden="1">
              <a:extLst>
                <a:ext uri="{FF2B5EF4-FFF2-40B4-BE49-F238E27FC236}">
                  <a16:creationId xmlns:a16="http://schemas.microsoft.com/office/drawing/2014/main" id="{42191A02-89D7-EEFF-CEE1-EB17CC3CA200}"/>
                </a:ext>
              </a:extLst>
            </p:cNvPr>
            <p:cNvGrpSpPr>
              <a:grpSpLocks noChangeAspect="1"/>
            </p:cNvGrpSpPr>
            <p:nvPr>
              <p:custDataLst>
                <p:tags r:id="rId25"/>
              </p:custDataLst>
            </p:nvPr>
          </p:nvGrpSpPr>
          <p:grpSpPr>
            <a:xfrm>
              <a:off x="7723680" y="2454085"/>
              <a:ext cx="228600" cy="228600"/>
              <a:chOff x="762000" y="1270000"/>
              <a:chExt cx="254000" cy="254000"/>
            </a:xfrm>
          </p:grpSpPr>
          <p:sp>
            <p:nvSpPr>
              <p:cNvPr id="30" name="Oval 29" hidden="1">
                <a:extLst>
                  <a:ext uri="{FF2B5EF4-FFF2-40B4-BE49-F238E27FC236}">
                    <a16:creationId xmlns:a16="http://schemas.microsoft.com/office/drawing/2014/main" id="{72C42F94-76B0-7F2A-A581-AB474D716A08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Arc 30" hidden="1">
                <a:extLst>
                  <a:ext uri="{FF2B5EF4-FFF2-40B4-BE49-F238E27FC236}">
                    <a16:creationId xmlns:a16="http://schemas.microsoft.com/office/drawing/2014/main" id="{EC083367-9E23-73A1-53BE-DCD38693E7E9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</p:grpSp>
        <p:grpSp>
          <p:nvGrpSpPr>
            <p:cNvPr id="24" name="MoonLegend4" hidden="1">
              <a:extLst>
                <a:ext uri="{FF2B5EF4-FFF2-40B4-BE49-F238E27FC236}">
                  <a16:creationId xmlns:a16="http://schemas.microsoft.com/office/drawing/2014/main" id="{AB8FE1F4-36A1-43F6-A64D-E34FC349D720}"/>
                </a:ext>
              </a:extLst>
            </p:cNvPr>
            <p:cNvGrpSpPr>
              <a:grpSpLocks noChangeAspect="1"/>
            </p:cNvGrpSpPr>
            <p:nvPr>
              <p:custDataLst>
                <p:tags r:id="rId26"/>
              </p:custDataLst>
            </p:nvPr>
          </p:nvGrpSpPr>
          <p:grpSpPr>
            <a:xfrm>
              <a:off x="7723680" y="2829900"/>
              <a:ext cx="228600" cy="228600"/>
              <a:chOff x="762000" y="1270000"/>
              <a:chExt cx="254000" cy="254000"/>
            </a:xfrm>
          </p:grpSpPr>
          <p:sp>
            <p:nvSpPr>
              <p:cNvPr id="28" name="Oval 27" hidden="1">
                <a:extLst>
                  <a:ext uri="{FF2B5EF4-FFF2-40B4-BE49-F238E27FC236}">
                    <a16:creationId xmlns:a16="http://schemas.microsoft.com/office/drawing/2014/main" id="{C9E5D4CD-2FE2-F0DB-BDAE-2FC2DE2C2FB5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Arc 28" hidden="1">
                <a:extLst>
                  <a:ext uri="{FF2B5EF4-FFF2-40B4-BE49-F238E27FC236}">
                    <a16:creationId xmlns:a16="http://schemas.microsoft.com/office/drawing/2014/main" id="{95846CF1-9D9A-7CCB-2CAF-F2F08D8F5344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</p:grpSp>
        <p:grpSp>
          <p:nvGrpSpPr>
            <p:cNvPr id="25" name="MoonLegend5" hidden="1">
              <a:extLst>
                <a:ext uri="{FF2B5EF4-FFF2-40B4-BE49-F238E27FC236}">
                  <a16:creationId xmlns:a16="http://schemas.microsoft.com/office/drawing/2014/main" id="{DB7EA160-082C-1E77-95F7-E81D3C65BD25}"/>
                </a:ext>
              </a:extLst>
            </p:cNvPr>
            <p:cNvGrpSpPr>
              <a:grpSpLocks noChangeAspect="1"/>
            </p:cNvGrpSpPr>
            <p:nvPr>
              <p:custDataLst>
                <p:tags r:id="rId27"/>
              </p:custDataLst>
            </p:nvPr>
          </p:nvGrpSpPr>
          <p:grpSpPr>
            <a:xfrm>
              <a:off x="7723680" y="3205716"/>
              <a:ext cx="228600" cy="228600"/>
              <a:chOff x="762000" y="1270000"/>
              <a:chExt cx="254000" cy="254000"/>
            </a:xfrm>
          </p:grpSpPr>
          <p:sp>
            <p:nvSpPr>
              <p:cNvPr id="26" name="Oval 25" hidden="1">
                <a:extLst>
                  <a:ext uri="{FF2B5EF4-FFF2-40B4-BE49-F238E27FC236}">
                    <a16:creationId xmlns:a16="http://schemas.microsoft.com/office/drawing/2014/main" id="{CD6B6430-2D08-174F-4A7D-EE4D69CC3334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Arc 26" hidden="1">
                <a:extLst>
                  <a:ext uri="{FF2B5EF4-FFF2-40B4-BE49-F238E27FC236}">
                    <a16:creationId xmlns:a16="http://schemas.microsoft.com/office/drawing/2014/main" id="{C7E3A130-F38F-0BEC-524D-8AEB60E5E767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</p:grpSp>
      </p:grpSp>
      <p:grpSp>
        <p:nvGrpSpPr>
          <p:cNvPr id="36" name="LegendBoxes" hidden="1">
            <a:extLst>
              <a:ext uri="{FF2B5EF4-FFF2-40B4-BE49-F238E27FC236}">
                <a16:creationId xmlns:a16="http://schemas.microsoft.com/office/drawing/2014/main" id="{1C046442-2789-0E2E-60F1-814A815DA24F}"/>
              </a:ext>
            </a:extLst>
          </p:cNvPr>
          <p:cNvGrpSpPr/>
          <p:nvPr userDrawn="1"/>
        </p:nvGrpSpPr>
        <p:grpSpPr>
          <a:xfrm>
            <a:off x="10714801" y="4381500"/>
            <a:ext cx="922463" cy="1717282"/>
            <a:chOff x="10652400" y="4322824"/>
            <a:chExt cx="922463" cy="1717282"/>
          </a:xfrm>
        </p:grpSpPr>
        <p:sp>
          <p:nvSpPr>
            <p:cNvPr id="37" name="RectangleLegend1" hidden="1">
              <a:extLst>
                <a:ext uri="{FF2B5EF4-FFF2-40B4-BE49-F238E27FC236}">
                  <a16:creationId xmlns:a16="http://schemas.microsoft.com/office/drawing/2014/main" id="{3D3B845A-3917-D8F2-2572-BFE927D09365}"/>
                </a:ext>
              </a:extLst>
            </p:cNvPr>
            <p:cNvSpPr/>
            <p:nvPr/>
          </p:nvSpPr>
          <p:spPr>
            <a:xfrm>
              <a:off x="10652400" y="4344182"/>
              <a:ext cx="172729" cy="172729"/>
            </a:xfrm>
            <a:prstGeom prst="rect">
              <a:avLst/>
            </a:prstGeom>
            <a:solidFill>
              <a:schemeClr val="accent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38" name="RectangleLegend2" hidden="1">
              <a:extLst>
                <a:ext uri="{FF2B5EF4-FFF2-40B4-BE49-F238E27FC236}">
                  <a16:creationId xmlns:a16="http://schemas.microsoft.com/office/drawing/2014/main" id="{D1FCC5C0-DA74-4AF5-797D-64DEC4D61676}"/>
                </a:ext>
              </a:extLst>
            </p:cNvPr>
            <p:cNvSpPr/>
            <p:nvPr/>
          </p:nvSpPr>
          <p:spPr>
            <a:xfrm>
              <a:off x="10652400" y="4723680"/>
              <a:ext cx="172729" cy="172729"/>
            </a:xfrm>
            <a:prstGeom prst="rect">
              <a:avLst/>
            </a:prstGeom>
            <a:solidFill>
              <a:schemeClr val="accent2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39" name="RectangleLegend3" hidden="1">
              <a:extLst>
                <a:ext uri="{FF2B5EF4-FFF2-40B4-BE49-F238E27FC236}">
                  <a16:creationId xmlns:a16="http://schemas.microsoft.com/office/drawing/2014/main" id="{74D5A905-3957-8E36-8E35-3C70974BCBA0}"/>
                </a:ext>
              </a:extLst>
            </p:cNvPr>
            <p:cNvSpPr/>
            <p:nvPr/>
          </p:nvSpPr>
          <p:spPr>
            <a:xfrm>
              <a:off x="10652400" y="5097276"/>
              <a:ext cx="172729" cy="172729"/>
            </a:xfrm>
            <a:prstGeom prst="rect">
              <a:avLst/>
            </a:prstGeom>
            <a:solidFill>
              <a:schemeClr val="accent3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tangleLegend4" hidden="1">
              <a:extLst>
                <a:ext uri="{FF2B5EF4-FFF2-40B4-BE49-F238E27FC236}">
                  <a16:creationId xmlns:a16="http://schemas.microsoft.com/office/drawing/2014/main" id="{1C8CFE46-2CAA-A463-23A3-893058C465E7}"/>
                </a:ext>
              </a:extLst>
            </p:cNvPr>
            <p:cNvSpPr/>
            <p:nvPr/>
          </p:nvSpPr>
          <p:spPr>
            <a:xfrm>
              <a:off x="10652400" y="5470872"/>
              <a:ext cx="172729" cy="172729"/>
            </a:xfrm>
            <a:prstGeom prst="rect">
              <a:avLst/>
            </a:prstGeom>
            <a:solidFill>
              <a:schemeClr val="accent4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1" name="RectangleLegend5" hidden="1">
              <a:extLst>
                <a:ext uri="{FF2B5EF4-FFF2-40B4-BE49-F238E27FC236}">
                  <a16:creationId xmlns:a16="http://schemas.microsoft.com/office/drawing/2014/main" id="{04181080-24CC-D4FA-04D5-8A2FB7F3213E}"/>
                </a:ext>
              </a:extLst>
            </p:cNvPr>
            <p:cNvSpPr/>
            <p:nvPr/>
          </p:nvSpPr>
          <p:spPr>
            <a:xfrm>
              <a:off x="10652400" y="5844468"/>
              <a:ext cx="172729" cy="172729"/>
            </a:xfrm>
            <a:prstGeom prst="rect">
              <a:avLst/>
            </a:prstGeom>
            <a:solidFill>
              <a:schemeClr val="accent5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2" name="Legend1" hidden="1">
              <a:extLst>
                <a:ext uri="{FF2B5EF4-FFF2-40B4-BE49-F238E27FC236}">
                  <a16:creationId xmlns:a16="http://schemas.microsoft.com/office/drawing/2014/main" id="{C1243ADA-154E-D57C-3259-D662DF376CDE}"/>
                </a:ext>
              </a:extLst>
            </p:cNvPr>
            <p:cNvSpPr txBox="1"/>
            <p:nvPr/>
          </p:nvSpPr>
          <p:spPr>
            <a:xfrm>
              <a:off x="10978546" y="4322824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/>
                <a:t>Legend</a:t>
              </a:r>
            </a:p>
          </p:txBody>
        </p:sp>
        <p:sp>
          <p:nvSpPr>
            <p:cNvPr id="43" name="Legend2" hidden="1">
              <a:extLst>
                <a:ext uri="{FF2B5EF4-FFF2-40B4-BE49-F238E27FC236}">
                  <a16:creationId xmlns:a16="http://schemas.microsoft.com/office/drawing/2014/main" id="{4C4B52E8-9615-BF25-4ED5-A8913C15EF41}"/>
                </a:ext>
              </a:extLst>
            </p:cNvPr>
            <p:cNvSpPr txBox="1"/>
            <p:nvPr/>
          </p:nvSpPr>
          <p:spPr>
            <a:xfrm>
              <a:off x="10978546" y="4702322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/>
                <a:t>Legend</a:t>
              </a:r>
            </a:p>
          </p:txBody>
        </p:sp>
        <p:sp>
          <p:nvSpPr>
            <p:cNvPr id="44" name="Legend3" hidden="1">
              <a:extLst>
                <a:ext uri="{FF2B5EF4-FFF2-40B4-BE49-F238E27FC236}">
                  <a16:creationId xmlns:a16="http://schemas.microsoft.com/office/drawing/2014/main" id="{72271CAA-1B33-53AB-1F34-CBBEE146FDE9}"/>
                </a:ext>
              </a:extLst>
            </p:cNvPr>
            <p:cNvSpPr txBox="1"/>
            <p:nvPr/>
          </p:nvSpPr>
          <p:spPr>
            <a:xfrm>
              <a:off x="10978546" y="5081820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/>
                <a:t>Legend</a:t>
              </a:r>
            </a:p>
          </p:txBody>
        </p:sp>
        <p:sp>
          <p:nvSpPr>
            <p:cNvPr id="45" name="Legend4" hidden="1">
              <a:extLst>
                <a:ext uri="{FF2B5EF4-FFF2-40B4-BE49-F238E27FC236}">
                  <a16:creationId xmlns:a16="http://schemas.microsoft.com/office/drawing/2014/main" id="{0A00B1AC-1E55-331C-82C5-61A47A9CC3BB}"/>
                </a:ext>
              </a:extLst>
            </p:cNvPr>
            <p:cNvSpPr txBox="1"/>
            <p:nvPr/>
          </p:nvSpPr>
          <p:spPr>
            <a:xfrm>
              <a:off x="10978546" y="5453241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/>
                <a:t>Legend</a:t>
              </a:r>
            </a:p>
          </p:txBody>
        </p:sp>
        <p:sp>
          <p:nvSpPr>
            <p:cNvPr id="46" name="Legend5" hidden="1">
              <a:extLst>
                <a:ext uri="{FF2B5EF4-FFF2-40B4-BE49-F238E27FC236}">
                  <a16:creationId xmlns:a16="http://schemas.microsoft.com/office/drawing/2014/main" id="{35709C0B-FFED-F61E-298C-27A2577A63AC}"/>
                </a:ext>
              </a:extLst>
            </p:cNvPr>
            <p:cNvSpPr txBox="1"/>
            <p:nvPr/>
          </p:nvSpPr>
          <p:spPr>
            <a:xfrm>
              <a:off x="10978545" y="5824662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/>
                <a:t>Legend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9229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654" r:id="rId2"/>
    <p:sldLayoutId id="2147483807" r:id="rId3"/>
    <p:sldLayoutId id="2147483800" r:id="rId4"/>
    <p:sldLayoutId id="2147483659" r:id="rId5"/>
    <p:sldLayoutId id="2147483804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  <p:sldLayoutId id="2147483706" r:id="rId13"/>
    <p:sldLayoutId id="2147483718" r:id="rId14"/>
    <p:sldLayoutId id="2147483897" r:id="rId15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en-US" sz="2500" b="1" kern="1200" spc="0" baseline="0" dirty="0">
          <a:ln w="6350" cap="flat">
            <a:noFill/>
            <a:miter lim="800000"/>
          </a:ln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SzPct val="100000"/>
        <a:buFont typeface="Segoe UI" panose="020B0502040204020203" pitchFamily="34" charset="0"/>
        <a:buChar char="​"/>
        <a:defRPr lang="en-US" sz="1600" kern="1200" dirty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10000"/>
        <a:buFont typeface="Wingdings" panose="05000000000000000000" pitchFamily="2" charset="2"/>
        <a:buChar char="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438912" indent="-210312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10000"/>
        <a:buFont typeface="Arial" panose="020B0604020202020204" pitchFamily="34" charset="0"/>
        <a:buChar char="‒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55448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813816" indent="-146304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̶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6pPr>
      <a:lvl7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7pPr>
      <a:lvl8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8pPr>
      <a:lvl9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8">
          <p15:clr>
            <a:srgbClr val="5ACBF0"/>
          </p15:clr>
        </p15:guide>
        <p15:guide id="3" orient="horz" pos="3816" userDrawn="1">
          <p15:clr>
            <a:srgbClr val="5ACBF0"/>
          </p15:clr>
        </p15:guide>
        <p15:guide id="4" orient="horz" pos="1075">
          <p15:clr>
            <a:srgbClr val="F26B43"/>
          </p15:clr>
        </p15:guide>
        <p15:guide id="5" pos="7329">
          <p15:clr>
            <a:srgbClr val="F26B43"/>
          </p15:clr>
        </p15:guide>
        <p15:guide id="6" pos="345">
          <p15:clr>
            <a:srgbClr val="F26B43"/>
          </p15:clr>
        </p15:guide>
        <p15:guide id="8" orient="horz" pos="393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740B17A4-151A-442A-85BB-61D97FD47CD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13527497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5" imgW="592" imgH="591" progId="TCLayout.ActiveDocument.1">
                  <p:embed/>
                </p:oleObj>
              </mc:Choice>
              <mc:Fallback>
                <p:oleObj name="think-cell Slide" r:id="rId25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740B17A4-151A-442A-85BB-61D97FD47C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B9EB4682-4E2C-6071-8F07-1E3F9095F932}"/>
              </a:ext>
            </a:extLst>
          </p:cNvPr>
          <p:cNvSpPr/>
          <p:nvPr userDrawn="1"/>
        </p:nvSpPr>
        <p:spPr>
          <a:xfrm>
            <a:off x="11379203" y="6477005"/>
            <a:ext cx="711199" cy="381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bg2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5F2C7F-C584-34E6-E33E-B1FECBC921BB}"/>
              </a:ext>
            </a:extLst>
          </p:cNvPr>
          <p:cNvSpPr/>
          <p:nvPr userDrawn="1"/>
        </p:nvSpPr>
        <p:spPr>
          <a:xfrm>
            <a:off x="12026174" y="6477000"/>
            <a:ext cx="165825" cy="381000"/>
          </a:xfrm>
          <a:prstGeom prst="rect">
            <a:avLst/>
          </a:prstGeom>
          <a:solidFill>
            <a:srgbClr val="5B677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C0D3CA-4516-DB58-68F9-9812BEFAC6BD}"/>
              </a:ext>
            </a:extLst>
          </p:cNvPr>
          <p:cNvCxnSpPr>
            <a:cxnSpLocks/>
          </p:cNvCxnSpPr>
          <p:nvPr userDrawn="1"/>
        </p:nvCxnSpPr>
        <p:spPr>
          <a:xfrm>
            <a:off x="101600" y="6477000"/>
            <a:ext cx="6604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6AA66108-94B5-376F-4803-7FB317BE0A6C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65E9B65-DC2E-7AF2-FB24-4039ED606AEF}"/>
              </a:ext>
            </a:extLst>
          </p:cNvPr>
          <p:cNvSpPr txBox="1"/>
          <p:nvPr userDrawn="1"/>
        </p:nvSpPr>
        <p:spPr>
          <a:xfrm>
            <a:off x="101600" y="6553200"/>
            <a:ext cx="477695" cy="15388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000" b="1" dirty="0">
                <a:cs typeface="+mn-cs"/>
              </a:rPr>
              <a:t>PUBLIC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8E5B4E-C7FC-29EF-839F-070E0BE30AC2}"/>
              </a:ext>
            </a:extLst>
          </p:cNvPr>
          <p:cNvCxnSpPr>
            <a:cxnSpLocks/>
          </p:cNvCxnSpPr>
          <p:nvPr userDrawn="1"/>
        </p:nvCxnSpPr>
        <p:spPr>
          <a:xfrm>
            <a:off x="2125589" y="6477006"/>
            <a:ext cx="1006641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FB3399E7-290D-4CE6-AA08-2DA0CF307E1C}"/>
              </a:ext>
            </a:extLst>
          </p:cNvPr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53" name="2. Slide Title">
            <a:extLst>
              <a:ext uri="{FF2B5EF4-FFF2-40B4-BE49-F238E27FC236}">
                <a16:creationId xmlns:a16="http://schemas.microsoft.com/office/drawing/2014/main" id="{7C8D601E-A2E1-4979-AE83-B694B9829662}"/>
              </a:ext>
            </a:extLst>
          </p:cNvPr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54736" y="172212"/>
            <a:ext cx="11082528" cy="73152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grpSp>
        <p:nvGrpSpPr>
          <p:cNvPr id="55" name="Grid" hidden="1">
            <a:extLst>
              <a:ext uri="{FF2B5EF4-FFF2-40B4-BE49-F238E27FC236}">
                <a16:creationId xmlns:a16="http://schemas.microsoft.com/office/drawing/2014/main" id="{DEFB2FD9-7CD8-4FAE-9553-EBB1883173D8}"/>
              </a:ext>
            </a:extLst>
          </p:cNvPr>
          <p:cNvGrpSpPr/>
          <p:nvPr userDrawn="1">
            <p:custDataLst>
              <p:tags r:id="rId22"/>
            </p:custDataLst>
          </p:nvPr>
        </p:nvGrpSpPr>
        <p:grpSpPr>
          <a:xfrm>
            <a:off x="1524" y="0"/>
            <a:ext cx="12190476" cy="6858000"/>
            <a:chOff x="0" y="0"/>
            <a:chExt cx="12190476" cy="6858000"/>
          </a:xfrm>
        </p:grpSpPr>
        <p:sp>
          <p:nvSpPr>
            <p:cNvPr id="56" name="slide margin">
              <a:extLst>
                <a:ext uri="{FF2B5EF4-FFF2-40B4-BE49-F238E27FC236}">
                  <a16:creationId xmlns:a16="http://schemas.microsoft.com/office/drawing/2014/main" id="{38DD344F-AD20-46A3-A11B-2D82C3344FEC}"/>
                </a:ext>
              </a:extLst>
            </p:cNvPr>
            <p:cNvSpPr/>
            <p:nvPr/>
          </p:nvSpPr>
          <p:spPr bwMode="invGray">
            <a:xfrm>
              <a:off x="1524" y="0"/>
              <a:ext cx="12188952" cy="6858000"/>
            </a:xfrm>
            <a:custGeom>
              <a:avLst/>
              <a:gdLst>
                <a:gd name="connsiteX0" fmla="*/ 551868 w 12188952"/>
                <a:gd name="connsiteY0" fmla="*/ 1709928 h 6858000"/>
                <a:gd name="connsiteX1" fmla="*/ 551868 w 12188952"/>
                <a:gd name="connsiteY1" fmla="*/ 6217920 h 6858000"/>
                <a:gd name="connsiteX2" fmla="*/ 11636196 w 12188952"/>
                <a:gd name="connsiteY2" fmla="*/ 6217920 h 6858000"/>
                <a:gd name="connsiteX3" fmla="*/ 11636196 w 12188952"/>
                <a:gd name="connsiteY3" fmla="*/ 1709928 h 6858000"/>
                <a:gd name="connsiteX4" fmla="*/ 0 w 12188952"/>
                <a:gd name="connsiteY4" fmla="*/ 0 h 6858000"/>
                <a:gd name="connsiteX5" fmla="*/ 12188952 w 12188952"/>
                <a:gd name="connsiteY5" fmla="*/ 0 h 6858000"/>
                <a:gd name="connsiteX6" fmla="*/ 12188952 w 12188952"/>
                <a:gd name="connsiteY6" fmla="*/ 6858000 h 6858000"/>
                <a:gd name="connsiteX7" fmla="*/ 0 w 12188952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8952" h="6858000">
                  <a:moveTo>
                    <a:pt x="551868" y="1709928"/>
                  </a:moveTo>
                  <a:lnTo>
                    <a:pt x="551868" y="6217920"/>
                  </a:lnTo>
                  <a:lnTo>
                    <a:pt x="11636196" y="6217920"/>
                  </a:lnTo>
                  <a:lnTo>
                    <a:pt x="11636196" y="1709928"/>
                  </a:lnTo>
                  <a:close/>
                  <a:moveTo>
                    <a:pt x="0" y="0"/>
                  </a:moveTo>
                  <a:lnTo>
                    <a:pt x="12188952" y="0"/>
                  </a:lnTo>
                  <a:lnTo>
                    <a:pt x="1218895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000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en-US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6C7601CF-5E5B-457D-847F-427610DA2FB7}"/>
                </a:ext>
              </a:extLst>
            </p:cNvPr>
            <p:cNvCxnSpPr/>
            <p:nvPr/>
          </p:nvCxnSpPr>
          <p:spPr bwMode="invGray">
            <a:xfrm>
              <a:off x="85946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31F3C21-0066-454F-858F-CF8DE7C15746}"/>
                </a:ext>
              </a:extLst>
            </p:cNvPr>
            <p:cNvCxnSpPr/>
            <p:nvPr/>
          </p:nvCxnSpPr>
          <p:spPr bwMode="invGray">
            <a:xfrm>
              <a:off x="1133254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E62C2F96-141D-4584-8AFC-7B03AC967AD5}"/>
                </a:ext>
              </a:extLst>
            </p:cNvPr>
            <p:cNvCxnSpPr/>
            <p:nvPr/>
          </p:nvCxnSpPr>
          <p:spPr bwMode="invGray">
            <a:xfrm>
              <a:off x="1811559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BFFAB406-01C7-4D16-B756-95AABF69356F}"/>
                </a:ext>
              </a:extLst>
            </p:cNvPr>
            <p:cNvCxnSpPr/>
            <p:nvPr/>
          </p:nvCxnSpPr>
          <p:spPr bwMode="invGray">
            <a:xfrm>
              <a:off x="2763658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AC0947A7-511E-40BC-89AC-7FB57EB8253A}"/>
                </a:ext>
              </a:extLst>
            </p:cNvPr>
            <p:cNvCxnSpPr/>
            <p:nvPr/>
          </p:nvCxnSpPr>
          <p:spPr bwMode="invGray">
            <a:xfrm>
              <a:off x="371575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EE13BF7D-FE79-4AD9-BD1E-86E33F888F0B}"/>
                </a:ext>
              </a:extLst>
            </p:cNvPr>
            <p:cNvCxnSpPr/>
            <p:nvPr/>
          </p:nvCxnSpPr>
          <p:spPr bwMode="invGray">
            <a:xfrm>
              <a:off x="4667856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39CD20B4-6A15-49A2-A59E-FCCFB641E09C}"/>
                </a:ext>
              </a:extLst>
            </p:cNvPr>
            <p:cNvCxnSpPr/>
            <p:nvPr/>
          </p:nvCxnSpPr>
          <p:spPr bwMode="invGray">
            <a:xfrm>
              <a:off x="561995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88C9107F-AE78-4984-826C-0B2406DAF134}"/>
                </a:ext>
              </a:extLst>
            </p:cNvPr>
            <p:cNvCxnSpPr/>
            <p:nvPr/>
          </p:nvCxnSpPr>
          <p:spPr bwMode="invGray">
            <a:xfrm>
              <a:off x="6572054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934F056F-D81A-4196-9B3A-AE8FD5591CB2}"/>
                </a:ext>
              </a:extLst>
            </p:cNvPr>
            <p:cNvCxnSpPr/>
            <p:nvPr/>
          </p:nvCxnSpPr>
          <p:spPr bwMode="invGray">
            <a:xfrm>
              <a:off x="7524153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A4C1E84A-C73C-43D4-BA3C-8DBC74530EF8}"/>
                </a:ext>
              </a:extLst>
            </p:cNvPr>
            <p:cNvCxnSpPr/>
            <p:nvPr/>
          </p:nvCxnSpPr>
          <p:spPr bwMode="invGray">
            <a:xfrm>
              <a:off x="847625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BE85AE8D-58C3-4AA0-B6F0-E5B277CA7900}"/>
                </a:ext>
              </a:extLst>
            </p:cNvPr>
            <p:cNvCxnSpPr/>
            <p:nvPr/>
          </p:nvCxnSpPr>
          <p:spPr bwMode="invGray">
            <a:xfrm>
              <a:off x="9428351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7C36F9C0-4B83-4C02-9FB8-FE87C7414EE2}"/>
                </a:ext>
              </a:extLst>
            </p:cNvPr>
            <p:cNvCxnSpPr/>
            <p:nvPr/>
          </p:nvCxnSpPr>
          <p:spPr bwMode="invGray">
            <a:xfrm>
              <a:off x="1038045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3B3485C-D98D-4843-9430-BAB5037871BA}"/>
                </a:ext>
              </a:extLst>
            </p:cNvPr>
            <p:cNvSpPr/>
            <p:nvPr/>
          </p:nvSpPr>
          <p:spPr bwMode="invGray">
            <a:xfrm>
              <a:off x="152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D4711F5E-C124-4817-92AB-CA50490512E0}"/>
                </a:ext>
              </a:extLst>
            </p:cNvPr>
            <p:cNvSpPr/>
            <p:nvPr/>
          </p:nvSpPr>
          <p:spPr bwMode="invGray">
            <a:xfrm>
              <a:off x="1167385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287B4A93-F9FF-464C-9429-7F0508C752D8}"/>
                </a:ext>
              </a:extLst>
            </p:cNvPr>
            <p:cNvSpPr/>
            <p:nvPr/>
          </p:nvSpPr>
          <p:spPr bwMode="invGray">
            <a:xfrm>
              <a:off x="2119484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F30BD8E3-A9FF-4CAF-AFCE-78BAF967AB1A}"/>
                </a:ext>
              </a:extLst>
            </p:cNvPr>
            <p:cNvSpPr/>
            <p:nvPr/>
          </p:nvSpPr>
          <p:spPr bwMode="invGray">
            <a:xfrm>
              <a:off x="3071583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8DFD3D7-8227-4BAE-92E3-7A8D1D9D120B}"/>
                </a:ext>
              </a:extLst>
            </p:cNvPr>
            <p:cNvSpPr/>
            <p:nvPr/>
          </p:nvSpPr>
          <p:spPr bwMode="invGray">
            <a:xfrm>
              <a:off x="4023681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B1BDBD63-521E-429E-88F1-146A189AC445}"/>
                </a:ext>
              </a:extLst>
            </p:cNvPr>
            <p:cNvSpPr/>
            <p:nvPr/>
          </p:nvSpPr>
          <p:spPr bwMode="invGray">
            <a:xfrm>
              <a:off x="4975780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A0B0088A-AB05-469E-9D5A-008850E9B532}"/>
                </a:ext>
              </a:extLst>
            </p:cNvPr>
            <p:cNvSpPr/>
            <p:nvPr/>
          </p:nvSpPr>
          <p:spPr bwMode="invGray">
            <a:xfrm>
              <a:off x="5927879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9BCFA35-14ED-4686-918B-E003CB0183E0}"/>
                </a:ext>
              </a:extLst>
            </p:cNvPr>
            <p:cNvSpPr/>
            <p:nvPr/>
          </p:nvSpPr>
          <p:spPr bwMode="invGray">
            <a:xfrm>
              <a:off x="6879978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32C9479A-9B75-4DAD-BD6F-ACA06F40053D}"/>
                </a:ext>
              </a:extLst>
            </p:cNvPr>
            <p:cNvSpPr/>
            <p:nvPr/>
          </p:nvSpPr>
          <p:spPr bwMode="invGray">
            <a:xfrm>
              <a:off x="7832077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0E502045-AFEE-46BD-82EF-7FDCA210A972}"/>
                </a:ext>
              </a:extLst>
            </p:cNvPr>
            <p:cNvSpPr/>
            <p:nvPr/>
          </p:nvSpPr>
          <p:spPr bwMode="invGray">
            <a:xfrm>
              <a:off x="8784176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8331B978-23AB-4D1C-BDEB-D3F9BEDAA2DB}"/>
                </a:ext>
              </a:extLst>
            </p:cNvPr>
            <p:cNvSpPr/>
            <p:nvPr/>
          </p:nvSpPr>
          <p:spPr bwMode="invGray">
            <a:xfrm>
              <a:off x="9736274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B5C2958A-8756-4F5D-9D2E-8609AF3FE7F3}"/>
                </a:ext>
              </a:extLst>
            </p:cNvPr>
            <p:cNvSpPr/>
            <p:nvPr/>
          </p:nvSpPr>
          <p:spPr bwMode="invGray">
            <a:xfrm>
              <a:off x="10688372" y="0"/>
              <a:ext cx="336244" cy="6858000"/>
            </a:xfrm>
            <a:custGeom>
              <a:avLst/>
              <a:gdLst>
                <a:gd name="connsiteX0" fmla="*/ 0 w 336244"/>
                <a:gd name="connsiteY0" fmla="*/ 0 h 6858000"/>
                <a:gd name="connsiteX1" fmla="*/ 336244 w 336244"/>
                <a:gd name="connsiteY1" fmla="*/ 0 h 6858000"/>
                <a:gd name="connsiteX2" fmla="*/ 336244 w 336244"/>
                <a:gd name="connsiteY2" fmla="*/ 6858000 h 6858000"/>
                <a:gd name="connsiteX3" fmla="*/ 0 w 336244"/>
                <a:gd name="connsiteY3" fmla="*/ 6858000 h 6858000"/>
                <a:gd name="connsiteX4" fmla="*/ 0 w 336244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4" h="6858000">
                  <a:moveTo>
                    <a:pt x="0" y="0"/>
                  </a:moveTo>
                  <a:lnTo>
                    <a:pt x="336244" y="0"/>
                  </a:lnTo>
                  <a:lnTo>
                    <a:pt x="336244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405E51A7-0B73-4EDC-8853-4C4885C3CD12}"/>
                </a:ext>
              </a:extLst>
            </p:cNvPr>
            <p:cNvSpPr/>
            <p:nvPr/>
          </p:nvSpPr>
          <p:spPr bwMode="invGray">
            <a:xfrm>
              <a:off x="1163726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A655BB02-C70B-4783-95E3-349A9749DE81}"/>
                </a:ext>
              </a:extLst>
            </p:cNvPr>
            <p:cNvSpPr/>
            <p:nvPr/>
          </p:nvSpPr>
          <p:spPr bwMode="invGray">
            <a:xfrm>
              <a:off x="7219428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BF414889-E577-40C3-8CDF-DA20200FC4BB}"/>
                </a:ext>
              </a:extLst>
            </p:cNvPr>
            <p:cNvSpPr/>
            <p:nvPr userDrawn="1"/>
          </p:nvSpPr>
          <p:spPr bwMode="invGray">
            <a:xfrm>
              <a:off x="1506835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10578B73-0DC8-40FE-8A21-280C0818D286}"/>
                </a:ext>
              </a:extLst>
            </p:cNvPr>
            <p:cNvSpPr/>
            <p:nvPr userDrawn="1"/>
          </p:nvSpPr>
          <p:spPr bwMode="invGray">
            <a:xfrm>
              <a:off x="2458934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2A3EAB8C-6F2A-4487-A2BB-0984642F92BD}"/>
                </a:ext>
              </a:extLst>
            </p:cNvPr>
            <p:cNvSpPr/>
            <p:nvPr userDrawn="1"/>
          </p:nvSpPr>
          <p:spPr bwMode="invGray">
            <a:xfrm>
              <a:off x="3411033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07D70175-6613-45BC-AF43-015C72F13A7B}"/>
                </a:ext>
              </a:extLst>
            </p:cNvPr>
            <p:cNvSpPr/>
            <p:nvPr userDrawn="1"/>
          </p:nvSpPr>
          <p:spPr bwMode="invGray">
            <a:xfrm>
              <a:off x="4363132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9B942F25-6CDB-4981-97B7-D7BDEBE5ADF5}"/>
                </a:ext>
              </a:extLst>
            </p:cNvPr>
            <p:cNvSpPr/>
            <p:nvPr userDrawn="1"/>
          </p:nvSpPr>
          <p:spPr bwMode="invGray">
            <a:xfrm>
              <a:off x="5315230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01315AFB-F00B-4517-B2CA-2588A030EFF4}"/>
                </a:ext>
              </a:extLst>
            </p:cNvPr>
            <p:cNvSpPr/>
            <p:nvPr userDrawn="1"/>
          </p:nvSpPr>
          <p:spPr bwMode="invGray">
            <a:xfrm>
              <a:off x="6267329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F2EAC9B8-160B-4F7F-8029-F358F771D704}"/>
                </a:ext>
              </a:extLst>
            </p:cNvPr>
            <p:cNvSpPr/>
            <p:nvPr userDrawn="1"/>
          </p:nvSpPr>
          <p:spPr bwMode="invGray">
            <a:xfrm>
              <a:off x="8171527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42671AAA-F5BF-4B8E-9B20-12F8E97A3021}"/>
                </a:ext>
              </a:extLst>
            </p:cNvPr>
            <p:cNvSpPr/>
            <p:nvPr userDrawn="1"/>
          </p:nvSpPr>
          <p:spPr bwMode="invGray">
            <a:xfrm>
              <a:off x="912362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23FB4F88-2E32-42AF-931D-73EEE391186B}"/>
                </a:ext>
              </a:extLst>
            </p:cNvPr>
            <p:cNvSpPr/>
            <p:nvPr userDrawn="1"/>
          </p:nvSpPr>
          <p:spPr bwMode="invGray">
            <a:xfrm>
              <a:off x="10075725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E4A1769F-CE92-4633-87B1-DDCB8F121456}"/>
                </a:ext>
              </a:extLst>
            </p:cNvPr>
            <p:cNvSpPr/>
            <p:nvPr userDrawn="1"/>
          </p:nvSpPr>
          <p:spPr bwMode="invGray">
            <a:xfrm>
              <a:off x="11027826" y="0"/>
              <a:ext cx="609438" cy="6858000"/>
            </a:xfrm>
            <a:custGeom>
              <a:avLst/>
              <a:gdLst>
                <a:gd name="connsiteX0" fmla="*/ 0 w 609438"/>
                <a:gd name="connsiteY0" fmla="*/ 0 h 6858000"/>
                <a:gd name="connsiteX1" fmla="*/ 609438 w 609438"/>
                <a:gd name="connsiteY1" fmla="*/ 0 h 6858000"/>
                <a:gd name="connsiteX2" fmla="*/ 609438 w 609438"/>
                <a:gd name="connsiteY2" fmla="*/ 6858000 h 6858000"/>
                <a:gd name="connsiteX3" fmla="*/ 0 w 609438"/>
                <a:gd name="connsiteY3" fmla="*/ 6858000 h 6858000"/>
                <a:gd name="connsiteX4" fmla="*/ 0 w 60943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38" h="6858000">
                  <a:moveTo>
                    <a:pt x="0" y="0"/>
                  </a:moveTo>
                  <a:lnTo>
                    <a:pt x="609438" y="0"/>
                  </a:lnTo>
                  <a:lnTo>
                    <a:pt x="60943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4B597847-9D21-4E79-A3C1-CD09A72ED17A}"/>
                </a:ext>
              </a:extLst>
            </p:cNvPr>
            <p:cNvSpPr/>
            <p:nvPr userDrawn="1"/>
          </p:nvSpPr>
          <p:spPr bwMode="invGray">
            <a:xfrm>
              <a:off x="55473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A4475F4C-A18C-4D1A-BA57-171FB0889ED5}"/>
                </a:ext>
              </a:extLst>
            </p:cNvPr>
            <p:cNvCxnSpPr/>
            <p:nvPr userDrawn="1"/>
          </p:nvCxnSpPr>
          <p:spPr bwMode="invGray">
            <a:xfrm>
              <a:off x="0" y="6217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CB668352-A3AB-4B2E-9A58-3447022124C4}"/>
                </a:ext>
              </a:extLst>
            </p:cNvPr>
            <p:cNvCxnSpPr/>
            <p:nvPr userDrawn="1"/>
          </p:nvCxnSpPr>
          <p:spPr bwMode="invGray">
            <a:xfrm>
              <a:off x="0" y="3108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7FB43971-E513-473C-A51D-9EE94E61083C}"/>
                </a:ext>
              </a:extLst>
            </p:cNvPr>
            <p:cNvCxnSpPr/>
            <p:nvPr userDrawn="1"/>
          </p:nvCxnSpPr>
          <p:spPr bwMode="invGray">
            <a:xfrm>
              <a:off x="0" y="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45DF1BF3-81AD-4891-9BB0-2F7A0C9D4E46}"/>
                </a:ext>
              </a:extLst>
            </p:cNvPr>
            <p:cNvCxnSpPr/>
            <p:nvPr userDrawn="1"/>
          </p:nvCxnSpPr>
          <p:spPr bwMode="invGray">
            <a:xfrm>
              <a:off x="0" y="12435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00BDB8E3-D6DD-4760-8A19-73C078A70F87}"/>
                </a:ext>
              </a:extLst>
            </p:cNvPr>
            <p:cNvCxnSpPr/>
            <p:nvPr userDrawn="1"/>
          </p:nvCxnSpPr>
          <p:spPr bwMode="invGray">
            <a:xfrm>
              <a:off x="0" y="9326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CF12D775-122F-40DE-9D53-9EE07EEAA8F5}"/>
                </a:ext>
              </a:extLst>
            </p:cNvPr>
            <p:cNvCxnSpPr/>
            <p:nvPr userDrawn="1"/>
          </p:nvCxnSpPr>
          <p:spPr bwMode="invGray">
            <a:xfrm>
              <a:off x="0" y="18653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AD2CAD56-BA05-4C75-8034-7BE3F452236F}"/>
                </a:ext>
              </a:extLst>
            </p:cNvPr>
            <p:cNvCxnSpPr/>
            <p:nvPr userDrawn="1"/>
          </p:nvCxnSpPr>
          <p:spPr bwMode="invGray">
            <a:xfrm>
              <a:off x="0" y="15544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790E0245-1DD4-47DE-874E-81EEEC5BC8F7}"/>
                </a:ext>
              </a:extLst>
            </p:cNvPr>
            <p:cNvCxnSpPr/>
            <p:nvPr userDrawn="1"/>
          </p:nvCxnSpPr>
          <p:spPr bwMode="invGray">
            <a:xfrm>
              <a:off x="0" y="24871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1CFFCCA0-3335-4A1D-ABE0-05033DB06A2E}"/>
                </a:ext>
              </a:extLst>
            </p:cNvPr>
            <p:cNvCxnSpPr/>
            <p:nvPr userDrawn="1"/>
          </p:nvCxnSpPr>
          <p:spPr bwMode="invGray">
            <a:xfrm>
              <a:off x="0" y="21762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F4D72CB9-C1AD-44DE-9701-7AC2B6FF96CE}"/>
                </a:ext>
              </a:extLst>
            </p:cNvPr>
            <p:cNvCxnSpPr/>
            <p:nvPr userDrawn="1"/>
          </p:nvCxnSpPr>
          <p:spPr bwMode="invGray">
            <a:xfrm>
              <a:off x="0" y="310896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889B3321-C5E9-4805-BC66-EA0432C4C15B}"/>
                </a:ext>
              </a:extLst>
            </p:cNvPr>
            <p:cNvCxnSpPr/>
            <p:nvPr userDrawn="1"/>
          </p:nvCxnSpPr>
          <p:spPr bwMode="invGray">
            <a:xfrm>
              <a:off x="0" y="27980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7ACEEB3E-3F13-47FD-9363-059ECF85CA24}"/>
                </a:ext>
              </a:extLst>
            </p:cNvPr>
            <p:cNvCxnSpPr/>
            <p:nvPr userDrawn="1"/>
          </p:nvCxnSpPr>
          <p:spPr bwMode="invGray">
            <a:xfrm>
              <a:off x="0" y="373075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373AB56B-1DBC-4E4B-A722-E8BD0ECD1B41}"/>
                </a:ext>
              </a:extLst>
            </p:cNvPr>
            <p:cNvCxnSpPr/>
            <p:nvPr userDrawn="1"/>
          </p:nvCxnSpPr>
          <p:spPr bwMode="invGray">
            <a:xfrm>
              <a:off x="0" y="341985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7406E6C7-24A3-4B83-8726-B30607709EF5}"/>
                </a:ext>
              </a:extLst>
            </p:cNvPr>
            <p:cNvCxnSpPr/>
            <p:nvPr userDrawn="1"/>
          </p:nvCxnSpPr>
          <p:spPr bwMode="invGray">
            <a:xfrm>
              <a:off x="0" y="43525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BF470C1-8F17-46A7-9CF6-68959FCC27C5}"/>
                </a:ext>
              </a:extLst>
            </p:cNvPr>
            <p:cNvCxnSpPr/>
            <p:nvPr userDrawn="1"/>
          </p:nvCxnSpPr>
          <p:spPr bwMode="invGray">
            <a:xfrm>
              <a:off x="0" y="40416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BDFB440D-CD6D-4896-879A-A739507A9DA0}"/>
                </a:ext>
              </a:extLst>
            </p:cNvPr>
            <p:cNvCxnSpPr/>
            <p:nvPr userDrawn="1"/>
          </p:nvCxnSpPr>
          <p:spPr bwMode="invGray">
            <a:xfrm>
              <a:off x="0" y="49743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213BC5EF-1845-45CB-A034-F5C2FECB524D}"/>
                </a:ext>
              </a:extLst>
            </p:cNvPr>
            <p:cNvCxnSpPr/>
            <p:nvPr userDrawn="1"/>
          </p:nvCxnSpPr>
          <p:spPr bwMode="invGray">
            <a:xfrm>
              <a:off x="0" y="46634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52206814-DAB9-4959-9312-D81139D2AED1}"/>
                </a:ext>
              </a:extLst>
            </p:cNvPr>
            <p:cNvCxnSpPr/>
            <p:nvPr userDrawn="1"/>
          </p:nvCxnSpPr>
          <p:spPr bwMode="invGray">
            <a:xfrm>
              <a:off x="0" y="55961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863072DF-59FF-4A0A-BAA0-5A11E1D2E4E3}"/>
                </a:ext>
              </a:extLst>
            </p:cNvPr>
            <p:cNvCxnSpPr/>
            <p:nvPr userDrawn="1"/>
          </p:nvCxnSpPr>
          <p:spPr bwMode="invGray">
            <a:xfrm>
              <a:off x="0" y="52852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8A4BE5F7-9CDA-49D9-BFEC-F2B196770FC3}"/>
                </a:ext>
              </a:extLst>
            </p:cNvPr>
            <p:cNvCxnSpPr/>
            <p:nvPr userDrawn="1"/>
          </p:nvCxnSpPr>
          <p:spPr bwMode="invGray">
            <a:xfrm>
              <a:off x="0" y="62179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CC5C0C16-0A28-498B-9C6F-5032271897D0}"/>
                </a:ext>
              </a:extLst>
            </p:cNvPr>
            <p:cNvCxnSpPr/>
            <p:nvPr userDrawn="1"/>
          </p:nvCxnSpPr>
          <p:spPr bwMode="invGray">
            <a:xfrm>
              <a:off x="0" y="59070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91131945-8EE6-4545-BF8A-AF353687BEB3}"/>
                </a:ext>
              </a:extLst>
            </p:cNvPr>
            <p:cNvCxnSpPr/>
            <p:nvPr userDrawn="1"/>
          </p:nvCxnSpPr>
          <p:spPr bwMode="invGray">
            <a:xfrm>
              <a:off x="0" y="65288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A75DD299-052D-4F8E-A9FE-D093F95B0FF2}"/>
                </a:ext>
              </a:extLst>
            </p:cNvPr>
            <p:cNvCxnSpPr/>
            <p:nvPr userDrawn="1"/>
          </p:nvCxnSpPr>
          <p:spPr bwMode="invGray">
            <a:xfrm>
              <a:off x="0" y="7772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58EBC29A-6A7B-40D5-897C-5DEEBEE6A4B2}"/>
                </a:ext>
              </a:extLst>
            </p:cNvPr>
            <p:cNvCxnSpPr/>
            <p:nvPr userDrawn="1"/>
          </p:nvCxnSpPr>
          <p:spPr bwMode="invGray">
            <a:xfrm>
              <a:off x="0" y="4663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C66B5FDD-F1EC-4F2C-B392-BC178AD8DA90}"/>
                </a:ext>
              </a:extLst>
            </p:cNvPr>
            <p:cNvCxnSpPr/>
            <p:nvPr userDrawn="1"/>
          </p:nvCxnSpPr>
          <p:spPr bwMode="invGray">
            <a:xfrm>
              <a:off x="0" y="1554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D93E83BE-872E-48AC-9FFE-A9F5597742DF}"/>
                </a:ext>
              </a:extLst>
            </p:cNvPr>
            <p:cNvCxnSpPr/>
            <p:nvPr userDrawn="1"/>
          </p:nvCxnSpPr>
          <p:spPr bwMode="invGray">
            <a:xfrm>
              <a:off x="0" y="13990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D9D1C528-2748-4906-ABB1-D32D60EC43E0}"/>
                </a:ext>
              </a:extLst>
            </p:cNvPr>
            <p:cNvCxnSpPr/>
            <p:nvPr userDrawn="1"/>
          </p:nvCxnSpPr>
          <p:spPr bwMode="invGray">
            <a:xfrm>
              <a:off x="0" y="10881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6982271F-16E6-4B46-8B36-C850AA36014C}"/>
                </a:ext>
              </a:extLst>
            </p:cNvPr>
            <p:cNvCxnSpPr/>
            <p:nvPr userDrawn="1"/>
          </p:nvCxnSpPr>
          <p:spPr bwMode="invGray">
            <a:xfrm>
              <a:off x="0" y="20208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8A678F6B-D7A6-4C5F-A60A-68F375965733}"/>
                </a:ext>
              </a:extLst>
            </p:cNvPr>
            <p:cNvCxnSpPr/>
            <p:nvPr userDrawn="1"/>
          </p:nvCxnSpPr>
          <p:spPr bwMode="invGray">
            <a:xfrm>
              <a:off x="0" y="17099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B1F16AAE-3D56-49D9-B1F8-CF0D668C4625}"/>
                </a:ext>
              </a:extLst>
            </p:cNvPr>
            <p:cNvCxnSpPr/>
            <p:nvPr userDrawn="1"/>
          </p:nvCxnSpPr>
          <p:spPr bwMode="invGray">
            <a:xfrm>
              <a:off x="0" y="26426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2146BA71-43F2-4516-96BC-46C1F7150D1F}"/>
                </a:ext>
              </a:extLst>
            </p:cNvPr>
            <p:cNvCxnSpPr/>
            <p:nvPr userDrawn="1"/>
          </p:nvCxnSpPr>
          <p:spPr bwMode="invGray">
            <a:xfrm>
              <a:off x="0" y="23317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6B2820DA-E0D5-407B-9227-F00335F2855C}"/>
                </a:ext>
              </a:extLst>
            </p:cNvPr>
            <p:cNvCxnSpPr/>
            <p:nvPr userDrawn="1"/>
          </p:nvCxnSpPr>
          <p:spPr bwMode="invGray">
            <a:xfrm>
              <a:off x="0" y="326440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A6A61357-206A-4A6B-82AD-45174279B301}"/>
                </a:ext>
              </a:extLst>
            </p:cNvPr>
            <p:cNvCxnSpPr/>
            <p:nvPr userDrawn="1"/>
          </p:nvCxnSpPr>
          <p:spPr bwMode="invGray">
            <a:xfrm>
              <a:off x="0" y="295351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6FD4E7D7-1920-4CDF-8C8E-2C8843C3234E}"/>
                </a:ext>
              </a:extLst>
            </p:cNvPr>
            <p:cNvCxnSpPr/>
            <p:nvPr userDrawn="1"/>
          </p:nvCxnSpPr>
          <p:spPr bwMode="invGray">
            <a:xfrm>
              <a:off x="0" y="388620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B6B52954-99B2-4CA1-BC58-BC2CE3144C2E}"/>
                </a:ext>
              </a:extLst>
            </p:cNvPr>
            <p:cNvCxnSpPr/>
            <p:nvPr userDrawn="1"/>
          </p:nvCxnSpPr>
          <p:spPr bwMode="invGray">
            <a:xfrm>
              <a:off x="0" y="357530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A58B8F17-F2CF-4C8B-9384-4763AEB46266}"/>
                </a:ext>
              </a:extLst>
            </p:cNvPr>
            <p:cNvCxnSpPr/>
            <p:nvPr userDrawn="1"/>
          </p:nvCxnSpPr>
          <p:spPr bwMode="invGray">
            <a:xfrm>
              <a:off x="0" y="45079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BF4D57F3-3690-4C8F-9DD3-6514140E8449}"/>
                </a:ext>
              </a:extLst>
            </p:cNvPr>
            <p:cNvCxnSpPr/>
            <p:nvPr userDrawn="1"/>
          </p:nvCxnSpPr>
          <p:spPr bwMode="invGray">
            <a:xfrm>
              <a:off x="0" y="41970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6F1248E6-58FC-4800-A342-F266640388C0}"/>
                </a:ext>
              </a:extLst>
            </p:cNvPr>
            <p:cNvCxnSpPr/>
            <p:nvPr userDrawn="1"/>
          </p:nvCxnSpPr>
          <p:spPr bwMode="invGray">
            <a:xfrm>
              <a:off x="0" y="51297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9B8011EA-A67B-4792-899C-6F30861FB41B}"/>
                </a:ext>
              </a:extLst>
            </p:cNvPr>
            <p:cNvCxnSpPr/>
            <p:nvPr userDrawn="1"/>
          </p:nvCxnSpPr>
          <p:spPr bwMode="invGray">
            <a:xfrm>
              <a:off x="0" y="48188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4E187538-C1B6-4AB3-9E92-1CBE573E39EA}"/>
                </a:ext>
              </a:extLst>
            </p:cNvPr>
            <p:cNvCxnSpPr/>
            <p:nvPr userDrawn="1"/>
          </p:nvCxnSpPr>
          <p:spPr bwMode="invGray">
            <a:xfrm>
              <a:off x="0" y="57515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F725F436-5B17-4F6D-B174-9FD6324175C9}"/>
                </a:ext>
              </a:extLst>
            </p:cNvPr>
            <p:cNvCxnSpPr/>
            <p:nvPr userDrawn="1"/>
          </p:nvCxnSpPr>
          <p:spPr bwMode="invGray">
            <a:xfrm>
              <a:off x="0" y="54406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3DD99996-2943-48E4-B56E-D3F05FDFEC4F}"/>
                </a:ext>
              </a:extLst>
            </p:cNvPr>
            <p:cNvCxnSpPr/>
            <p:nvPr userDrawn="1"/>
          </p:nvCxnSpPr>
          <p:spPr bwMode="invGray">
            <a:xfrm>
              <a:off x="0" y="63733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E8B8D663-5E52-4EA2-8D3F-41F6121FAE3C}"/>
                </a:ext>
              </a:extLst>
            </p:cNvPr>
            <p:cNvCxnSpPr/>
            <p:nvPr userDrawn="1"/>
          </p:nvCxnSpPr>
          <p:spPr bwMode="invGray">
            <a:xfrm>
              <a:off x="0" y="60624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11F6EC2A-C5C1-4266-92CE-81F84B827556}"/>
                </a:ext>
              </a:extLst>
            </p:cNvPr>
            <p:cNvCxnSpPr/>
            <p:nvPr userDrawn="1"/>
          </p:nvCxnSpPr>
          <p:spPr bwMode="invGray">
            <a:xfrm>
              <a:off x="0" y="66842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main body box">
              <a:extLst>
                <a:ext uri="{FF2B5EF4-FFF2-40B4-BE49-F238E27FC236}">
                  <a16:creationId xmlns:a16="http://schemas.microsoft.com/office/drawing/2014/main" id="{B218B8DC-43D2-4BF0-8019-414A6C978B50}"/>
                </a:ext>
              </a:extLst>
            </p:cNvPr>
            <p:cNvSpPr/>
            <p:nvPr userDrawn="1"/>
          </p:nvSpPr>
          <p:spPr bwMode="invGray">
            <a:xfrm>
              <a:off x="554736" y="1709928"/>
              <a:ext cx="11082528" cy="4352544"/>
            </a:xfrm>
            <a:prstGeom prst="rect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 sz="1323" dirty="0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F8A6CBCB-2578-43F1-B7A4-69F595E6E013}"/>
                </a:ext>
              </a:extLst>
            </p:cNvPr>
            <p:cNvCxnSpPr/>
            <p:nvPr userDrawn="1"/>
          </p:nvCxnSpPr>
          <p:spPr bwMode="invGray">
            <a:xfrm>
              <a:off x="554736" y="2177796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62E19C48-49CD-490C-82AF-6A807F4A91F8}"/>
                </a:ext>
              </a:extLst>
            </p:cNvPr>
            <p:cNvCxnSpPr/>
            <p:nvPr userDrawn="1"/>
          </p:nvCxnSpPr>
          <p:spPr bwMode="invGray">
            <a:xfrm>
              <a:off x="554736" y="1711453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</p:grpSp>
      <p:sp>
        <p:nvSpPr>
          <p:cNvPr id="145" name="4. Footnote" hidden="1">
            <a:extLst>
              <a:ext uri="{FF2B5EF4-FFF2-40B4-BE49-F238E27FC236}">
                <a16:creationId xmlns:a16="http://schemas.microsoft.com/office/drawing/2014/main" id="{56E3DC21-21DB-42FE-8721-1BC0E89F13AE}"/>
              </a:ext>
            </a:extLst>
          </p:cNvPr>
          <p:cNvSpPr txBox="1"/>
          <p:nvPr userDrawn="1">
            <p:custDataLst>
              <p:tags r:id="rId23"/>
            </p:custDataLst>
          </p:nvPr>
        </p:nvSpPr>
        <p:spPr>
          <a:xfrm>
            <a:off x="553972" y="6076229"/>
            <a:ext cx="7278624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rtlCol="0" anchor="b" anchorCtr="0">
            <a:spAutoFit/>
          </a:bodyPr>
          <a:lstStyle>
            <a:defPPr>
              <a:defRPr lang="en-US"/>
            </a:defPPr>
            <a:lvl1pPr marL="203200" marR="0" lvl="0" indent="-21272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176" name="Sticker" hidden="1">
            <a:extLst>
              <a:ext uri="{FF2B5EF4-FFF2-40B4-BE49-F238E27FC236}">
                <a16:creationId xmlns:a16="http://schemas.microsoft.com/office/drawing/2014/main" id="{F05F3D84-B1F2-4969-91DD-7BB0F78A4159}"/>
              </a:ext>
            </a:extLst>
          </p:cNvPr>
          <p:cNvSpPr txBox="1"/>
          <p:nvPr userDrawn="1"/>
        </p:nvSpPr>
        <p:spPr>
          <a:xfrm>
            <a:off x="554736" y="1345835"/>
            <a:ext cx="450444" cy="12311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none" lIns="0" tIns="0" rIns="0" bIns="0" rtlCol="0">
            <a:spAutoFit/>
          </a:bodyPr>
          <a:lstStyle>
            <a:defPPr>
              <a:defRPr lang="en-US"/>
            </a:defPPr>
            <a:lvl1pPr>
              <a:spcBef>
                <a:spcPts val="300"/>
              </a:spcBef>
              <a:spcAft>
                <a:spcPts val="300"/>
              </a:spcAft>
              <a:buNone/>
              <a:defRPr sz="800" b="1" cap="all" baseline="0"/>
            </a:lvl1pPr>
          </a:lstStyle>
          <a:p>
            <a:pPr lvl="0"/>
            <a:r>
              <a:rPr lang="en-US" dirty="0"/>
              <a:t>STICKER</a:t>
            </a:r>
          </a:p>
        </p:txBody>
      </p:sp>
      <p:sp>
        <p:nvSpPr>
          <p:cNvPr id="207" name="ACET" hidden="1">
            <a:extLst>
              <a:ext uri="{FF2B5EF4-FFF2-40B4-BE49-F238E27FC236}">
                <a16:creationId xmlns:a16="http://schemas.microsoft.com/office/drawing/2014/main" id="{9C1AB688-8E46-4BED-871D-3FE073C183F2}"/>
              </a:ext>
            </a:extLst>
          </p:cNvPr>
          <p:cNvSpPr txBox="1"/>
          <p:nvPr userDrawn="1">
            <p:custDataLst>
              <p:tags r:id="rId24"/>
            </p:custDataLst>
          </p:nvPr>
        </p:nvSpPr>
        <p:spPr>
          <a:xfrm>
            <a:off x="5987738" y="2170800"/>
            <a:ext cx="3049253" cy="53860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lv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​"/>
              <a:defRPr sz="1600" b="1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Wingdings" panose="05000000000000000000" pitchFamily="2" charset="2"/>
              <a:buChar char=""/>
              <a:defRPr sz="160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Arial" panose="020B0604020202020204" pitchFamily="34" charset="0"/>
              <a:buChar char="‒"/>
              <a:defRPr sz="160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60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̶"/>
              <a:defRPr sz="160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/>
            <a:r>
              <a:rPr lang="en-US" dirty="0"/>
              <a:t>Above Chart Exhibit Title</a:t>
            </a:r>
          </a:p>
          <a:p>
            <a:pPr lvl="0"/>
            <a:r>
              <a:rPr lang="en-US" sz="1400" b="0" dirty="0"/>
              <a:t>Unit of Measure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A8BC65-10CC-4404-9B17-2797DDA477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4736" y="2170800"/>
            <a:ext cx="2484655" cy="13843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44216B6-30B0-F4B4-B1A7-735752A67CAC}"/>
              </a:ext>
            </a:extLst>
          </p:cNvPr>
          <p:cNvGrpSpPr/>
          <p:nvPr userDrawn="1"/>
        </p:nvGrpSpPr>
        <p:grpSpPr>
          <a:xfrm>
            <a:off x="406400" y="172212"/>
            <a:ext cx="1320800" cy="518318"/>
            <a:chOff x="406400" y="243682"/>
            <a:chExt cx="1320800" cy="51831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7655431-CF1E-0374-1DCE-D00970A9AE77}"/>
                </a:ext>
              </a:extLst>
            </p:cNvPr>
            <p:cNvSpPr/>
            <p:nvPr/>
          </p:nvSpPr>
          <p:spPr>
            <a:xfrm>
              <a:off x="406400" y="243682"/>
              <a:ext cx="101600" cy="51831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0AFF231-785D-7A76-FA1D-9A6E052E5A44}"/>
                </a:ext>
              </a:extLst>
            </p:cNvPr>
            <p:cNvCxnSpPr/>
            <p:nvPr/>
          </p:nvCxnSpPr>
          <p:spPr>
            <a:xfrm>
              <a:off x="406400" y="243682"/>
              <a:ext cx="1320800" cy="0"/>
            </a:xfrm>
            <a:prstGeom prst="line">
              <a:avLst/>
            </a:prstGeom>
            <a:ln>
              <a:solidFill>
                <a:srgbClr val="5B67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86525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70" r:id="rId5"/>
    <p:sldLayoutId id="2147483871" r:id="rId6"/>
    <p:sldLayoutId id="2147483888" r:id="rId7"/>
    <p:sldLayoutId id="2147483889" r:id="rId8"/>
    <p:sldLayoutId id="2147483890" r:id="rId9"/>
    <p:sldLayoutId id="2147483891" r:id="rId10"/>
    <p:sldLayoutId id="2147483892" r:id="rId11"/>
    <p:sldLayoutId id="2147483894" r:id="rId12"/>
    <p:sldLayoutId id="2147483895" r:id="rId13"/>
    <p:sldLayoutId id="2147483896" r:id="rId14"/>
    <p:sldLayoutId id="2147483893" r:id="rId15"/>
    <p:sldLayoutId id="2147483877" r:id="rId16"/>
    <p:sldLayoutId id="2147483878" r:id="rId1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en-US" sz="2500" b="1" kern="1200" spc="0" baseline="0" dirty="0">
          <a:ln w="6350" cap="flat">
            <a:noFill/>
            <a:miter lim="800000"/>
          </a:ln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SzPct val="100000"/>
        <a:buFont typeface="Segoe UI" panose="020B0502040204020203" pitchFamily="34" charset="0"/>
        <a:buChar char="​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10000"/>
        <a:buFont typeface="Wingdings" panose="05000000000000000000" pitchFamily="2" charset="2"/>
        <a:buChar char="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438912" indent="-210312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10000"/>
        <a:buFont typeface="Arial" panose="020B060402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594360" indent="-155448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813816" indent="-146304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̶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6pPr>
      <a:lvl7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7pPr>
      <a:lvl8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8pPr>
      <a:lvl9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8">
          <p15:clr>
            <a:srgbClr val="5ACBF0"/>
          </p15:clr>
        </p15:guide>
        <p15:guide id="3" orient="horz" pos="3816" userDrawn="1">
          <p15:clr>
            <a:srgbClr val="5ACBF0"/>
          </p15:clr>
        </p15:guide>
        <p15:guide id="4" orient="horz" pos="1075">
          <p15:clr>
            <a:srgbClr val="F26B43"/>
          </p15:clr>
        </p15:guide>
        <p15:guide id="5" pos="7329">
          <p15:clr>
            <a:srgbClr val="F26B43"/>
          </p15:clr>
        </p15:guide>
        <p15:guide id="6" pos="345">
          <p15:clr>
            <a:srgbClr val="F26B43"/>
          </p15:clr>
        </p15:guide>
        <p15:guide id="8" orient="horz" pos="406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23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6" Type="http://schemas.openxmlformats.org/officeDocument/2006/relationships/tags" Target="../tags/tag235.xml"/><Relationship Id="rId11" Type="http://schemas.openxmlformats.org/officeDocument/2006/relationships/image" Target="../media/image10.png"/><Relationship Id="rId5" Type="http://schemas.openxmlformats.org/officeDocument/2006/relationships/tags" Target="../tags/tag234.xml"/><Relationship Id="rId10" Type="http://schemas.openxmlformats.org/officeDocument/2006/relationships/image" Target="../media/image6.emf"/><Relationship Id="rId4" Type="http://schemas.openxmlformats.org/officeDocument/2006/relationships/tags" Target="../tags/tag233.xml"/><Relationship Id="rId9" Type="http://schemas.openxmlformats.org/officeDocument/2006/relationships/oleObject" Target="../embeddings/oleObject34.bin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tags" Target="../tags/tag248.xml"/><Relationship Id="rId18" Type="http://schemas.openxmlformats.org/officeDocument/2006/relationships/tags" Target="../tags/tag253.xml"/><Relationship Id="rId26" Type="http://schemas.openxmlformats.org/officeDocument/2006/relationships/tags" Target="../tags/tag261.xml"/><Relationship Id="rId39" Type="http://schemas.openxmlformats.org/officeDocument/2006/relationships/image" Target="../media/image17.svg"/><Relationship Id="rId21" Type="http://schemas.openxmlformats.org/officeDocument/2006/relationships/tags" Target="../tags/tag256.xml"/><Relationship Id="rId34" Type="http://schemas.openxmlformats.org/officeDocument/2006/relationships/image" Target="../media/image12.png"/><Relationship Id="rId7" Type="http://schemas.openxmlformats.org/officeDocument/2006/relationships/tags" Target="../tags/tag242.xml"/><Relationship Id="rId2" Type="http://schemas.openxmlformats.org/officeDocument/2006/relationships/tags" Target="../tags/tag237.xml"/><Relationship Id="rId16" Type="http://schemas.openxmlformats.org/officeDocument/2006/relationships/tags" Target="../tags/tag251.xml"/><Relationship Id="rId20" Type="http://schemas.openxmlformats.org/officeDocument/2006/relationships/tags" Target="../tags/tag255.xml"/><Relationship Id="rId29" Type="http://schemas.openxmlformats.org/officeDocument/2006/relationships/tags" Target="../tags/tag264.xml"/><Relationship Id="rId41" Type="http://schemas.openxmlformats.org/officeDocument/2006/relationships/image" Target="../media/image19.svg"/><Relationship Id="rId1" Type="http://schemas.openxmlformats.org/officeDocument/2006/relationships/tags" Target="../tags/tag236.xml"/><Relationship Id="rId6" Type="http://schemas.openxmlformats.org/officeDocument/2006/relationships/tags" Target="../tags/tag241.xml"/><Relationship Id="rId11" Type="http://schemas.openxmlformats.org/officeDocument/2006/relationships/tags" Target="../tags/tag246.xml"/><Relationship Id="rId24" Type="http://schemas.openxmlformats.org/officeDocument/2006/relationships/tags" Target="../tags/tag259.xml"/><Relationship Id="rId32" Type="http://schemas.openxmlformats.org/officeDocument/2006/relationships/oleObject" Target="../embeddings/oleObject35.bin"/><Relationship Id="rId37" Type="http://schemas.openxmlformats.org/officeDocument/2006/relationships/image" Target="../media/image15.svg"/><Relationship Id="rId40" Type="http://schemas.openxmlformats.org/officeDocument/2006/relationships/image" Target="../media/image18.png"/><Relationship Id="rId5" Type="http://schemas.openxmlformats.org/officeDocument/2006/relationships/tags" Target="../tags/tag240.xml"/><Relationship Id="rId15" Type="http://schemas.openxmlformats.org/officeDocument/2006/relationships/tags" Target="../tags/tag250.xml"/><Relationship Id="rId23" Type="http://schemas.openxmlformats.org/officeDocument/2006/relationships/tags" Target="../tags/tag258.xml"/><Relationship Id="rId28" Type="http://schemas.openxmlformats.org/officeDocument/2006/relationships/tags" Target="../tags/tag263.xml"/><Relationship Id="rId36" Type="http://schemas.openxmlformats.org/officeDocument/2006/relationships/image" Target="../media/image14.png"/><Relationship Id="rId10" Type="http://schemas.openxmlformats.org/officeDocument/2006/relationships/tags" Target="../tags/tag245.xml"/><Relationship Id="rId19" Type="http://schemas.openxmlformats.org/officeDocument/2006/relationships/tags" Target="../tags/tag254.xml"/><Relationship Id="rId31" Type="http://schemas.openxmlformats.org/officeDocument/2006/relationships/slideLayout" Target="../slideLayouts/slideLayout15.xml"/><Relationship Id="rId4" Type="http://schemas.openxmlformats.org/officeDocument/2006/relationships/tags" Target="../tags/tag239.xml"/><Relationship Id="rId9" Type="http://schemas.openxmlformats.org/officeDocument/2006/relationships/tags" Target="../tags/tag244.xml"/><Relationship Id="rId14" Type="http://schemas.openxmlformats.org/officeDocument/2006/relationships/tags" Target="../tags/tag249.xml"/><Relationship Id="rId22" Type="http://schemas.openxmlformats.org/officeDocument/2006/relationships/tags" Target="../tags/tag257.xml"/><Relationship Id="rId27" Type="http://schemas.openxmlformats.org/officeDocument/2006/relationships/tags" Target="../tags/tag262.xml"/><Relationship Id="rId30" Type="http://schemas.openxmlformats.org/officeDocument/2006/relationships/tags" Target="../tags/tag265.xml"/><Relationship Id="rId35" Type="http://schemas.openxmlformats.org/officeDocument/2006/relationships/image" Target="../media/image13.svg"/><Relationship Id="rId8" Type="http://schemas.openxmlformats.org/officeDocument/2006/relationships/tags" Target="../tags/tag243.xml"/><Relationship Id="rId3" Type="http://schemas.openxmlformats.org/officeDocument/2006/relationships/tags" Target="../tags/tag238.xml"/><Relationship Id="rId12" Type="http://schemas.openxmlformats.org/officeDocument/2006/relationships/tags" Target="../tags/tag247.xml"/><Relationship Id="rId17" Type="http://schemas.openxmlformats.org/officeDocument/2006/relationships/tags" Target="../tags/tag252.xml"/><Relationship Id="rId25" Type="http://schemas.openxmlformats.org/officeDocument/2006/relationships/tags" Target="../tags/tag260.xml"/><Relationship Id="rId33" Type="http://schemas.openxmlformats.org/officeDocument/2006/relationships/image" Target="../media/image11.emf"/><Relationship Id="rId38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73.xml"/><Relationship Id="rId13" Type="http://schemas.openxmlformats.org/officeDocument/2006/relationships/tags" Target="../tags/tag278.xml"/><Relationship Id="rId18" Type="http://schemas.openxmlformats.org/officeDocument/2006/relationships/image" Target="../media/image11.emf"/><Relationship Id="rId26" Type="http://schemas.openxmlformats.org/officeDocument/2006/relationships/image" Target="../media/image27.svg"/><Relationship Id="rId3" Type="http://schemas.openxmlformats.org/officeDocument/2006/relationships/tags" Target="../tags/tag268.xml"/><Relationship Id="rId21" Type="http://schemas.openxmlformats.org/officeDocument/2006/relationships/image" Target="../media/image22.png"/><Relationship Id="rId7" Type="http://schemas.openxmlformats.org/officeDocument/2006/relationships/tags" Target="../tags/tag272.xml"/><Relationship Id="rId12" Type="http://schemas.openxmlformats.org/officeDocument/2006/relationships/tags" Target="../tags/tag277.xml"/><Relationship Id="rId17" Type="http://schemas.openxmlformats.org/officeDocument/2006/relationships/oleObject" Target="../embeddings/oleObject36.bin"/><Relationship Id="rId25" Type="http://schemas.openxmlformats.org/officeDocument/2006/relationships/image" Target="../media/image26.png"/><Relationship Id="rId2" Type="http://schemas.openxmlformats.org/officeDocument/2006/relationships/tags" Target="../tags/tag267.xml"/><Relationship Id="rId16" Type="http://schemas.openxmlformats.org/officeDocument/2006/relationships/slideLayout" Target="../slideLayouts/slideLayout2.xml"/><Relationship Id="rId20" Type="http://schemas.openxmlformats.org/officeDocument/2006/relationships/image" Target="../media/image21.svg"/><Relationship Id="rId1" Type="http://schemas.openxmlformats.org/officeDocument/2006/relationships/tags" Target="../tags/tag266.xml"/><Relationship Id="rId6" Type="http://schemas.openxmlformats.org/officeDocument/2006/relationships/tags" Target="../tags/tag271.xml"/><Relationship Id="rId11" Type="http://schemas.openxmlformats.org/officeDocument/2006/relationships/tags" Target="../tags/tag276.xml"/><Relationship Id="rId24" Type="http://schemas.openxmlformats.org/officeDocument/2006/relationships/image" Target="../media/image25.svg"/><Relationship Id="rId5" Type="http://schemas.openxmlformats.org/officeDocument/2006/relationships/tags" Target="../tags/tag270.xml"/><Relationship Id="rId15" Type="http://schemas.openxmlformats.org/officeDocument/2006/relationships/tags" Target="../tags/tag280.xml"/><Relationship Id="rId23" Type="http://schemas.openxmlformats.org/officeDocument/2006/relationships/image" Target="../media/image24.png"/><Relationship Id="rId10" Type="http://schemas.openxmlformats.org/officeDocument/2006/relationships/tags" Target="../tags/tag275.xml"/><Relationship Id="rId19" Type="http://schemas.openxmlformats.org/officeDocument/2006/relationships/image" Target="../media/image20.png"/><Relationship Id="rId4" Type="http://schemas.openxmlformats.org/officeDocument/2006/relationships/tags" Target="../tags/tag269.xml"/><Relationship Id="rId9" Type="http://schemas.openxmlformats.org/officeDocument/2006/relationships/tags" Target="../tags/tag274.xml"/><Relationship Id="rId14" Type="http://schemas.openxmlformats.org/officeDocument/2006/relationships/tags" Target="../tags/tag279.xml"/><Relationship Id="rId22" Type="http://schemas.openxmlformats.org/officeDocument/2006/relationships/image" Target="../media/image23.svg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tags" Target="../tags/tag306.xml"/><Relationship Id="rId21" Type="http://schemas.openxmlformats.org/officeDocument/2006/relationships/tags" Target="../tags/tag301.xml"/><Relationship Id="rId42" Type="http://schemas.openxmlformats.org/officeDocument/2006/relationships/tags" Target="../tags/tag322.xml"/><Relationship Id="rId47" Type="http://schemas.openxmlformats.org/officeDocument/2006/relationships/tags" Target="../tags/tag327.xml"/><Relationship Id="rId63" Type="http://schemas.openxmlformats.org/officeDocument/2006/relationships/tags" Target="../tags/tag343.xml"/><Relationship Id="rId68" Type="http://schemas.openxmlformats.org/officeDocument/2006/relationships/tags" Target="../tags/tag348.xml"/><Relationship Id="rId84" Type="http://schemas.openxmlformats.org/officeDocument/2006/relationships/tags" Target="../tags/tag364.xml"/><Relationship Id="rId89" Type="http://schemas.openxmlformats.org/officeDocument/2006/relationships/tags" Target="../tags/tag369.xml"/><Relationship Id="rId16" Type="http://schemas.openxmlformats.org/officeDocument/2006/relationships/tags" Target="../tags/tag296.xml"/><Relationship Id="rId107" Type="http://schemas.openxmlformats.org/officeDocument/2006/relationships/tags" Target="../tags/tag387.xml"/><Relationship Id="rId11" Type="http://schemas.openxmlformats.org/officeDocument/2006/relationships/tags" Target="../tags/tag291.xml"/><Relationship Id="rId32" Type="http://schemas.openxmlformats.org/officeDocument/2006/relationships/tags" Target="../tags/tag312.xml"/><Relationship Id="rId37" Type="http://schemas.openxmlformats.org/officeDocument/2006/relationships/tags" Target="../tags/tag317.xml"/><Relationship Id="rId53" Type="http://schemas.openxmlformats.org/officeDocument/2006/relationships/tags" Target="../tags/tag333.xml"/><Relationship Id="rId58" Type="http://schemas.openxmlformats.org/officeDocument/2006/relationships/tags" Target="../tags/tag338.xml"/><Relationship Id="rId74" Type="http://schemas.openxmlformats.org/officeDocument/2006/relationships/tags" Target="../tags/tag354.xml"/><Relationship Id="rId79" Type="http://schemas.openxmlformats.org/officeDocument/2006/relationships/tags" Target="../tags/tag359.xml"/><Relationship Id="rId102" Type="http://schemas.openxmlformats.org/officeDocument/2006/relationships/tags" Target="../tags/tag382.xml"/><Relationship Id="rId5" Type="http://schemas.openxmlformats.org/officeDocument/2006/relationships/tags" Target="../tags/tag285.xml"/><Relationship Id="rId90" Type="http://schemas.openxmlformats.org/officeDocument/2006/relationships/tags" Target="../tags/tag370.xml"/><Relationship Id="rId95" Type="http://schemas.openxmlformats.org/officeDocument/2006/relationships/tags" Target="../tags/tag375.xml"/><Relationship Id="rId22" Type="http://schemas.openxmlformats.org/officeDocument/2006/relationships/tags" Target="../tags/tag302.xml"/><Relationship Id="rId27" Type="http://schemas.openxmlformats.org/officeDocument/2006/relationships/tags" Target="../tags/tag307.xml"/><Relationship Id="rId43" Type="http://schemas.openxmlformats.org/officeDocument/2006/relationships/tags" Target="../tags/tag323.xml"/><Relationship Id="rId48" Type="http://schemas.openxmlformats.org/officeDocument/2006/relationships/tags" Target="../tags/tag328.xml"/><Relationship Id="rId64" Type="http://schemas.openxmlformats.org/officeDocument/2006/relationships/tags" Target="../tags/tag344.xml"/><Relationship Id="rId69" Type="http://schemas.openxmlformats.org/officeDocument/2006/relationships/tags" Target="../tags/tag349.xml"/><Relationship Id="rId80" Type="http://schemas.openxmlformats.org/officeDocument/2006/relationships/tags" Target="../tags/tag360.xml"/><Relationship Id="rId85" Type="http://schemas.openxmlformats.org/officeDocument/2006/relationships/tags" Target="../tags/tag365.xml"/><Relationship Id="rId12" Type="http://schemas.openxmlformats.org/officeDocument/2006/relationships/tags" Target="../tags/tag292.xml"/><Relationship Id="rId17" Type="http://schemas.openxmlformats.org/officeDocument/2006/relationships/tags" Target="../tags/tag297.xml"/><Relationship Id="rId33" Type="http://schemas.openxmlformats.org/officeDocument/2006/relationships/tags" Target="../tags/tag313.xml"/><Relationship Id="rId38" Type="http://schemas.openxmlformats.org/officeDocument/2006/relationships/tags" Target="../tags/tag318.xml"/><Relationship Id="rId59" Type="http://schemas.openxmlformats.org/officeDocument/2006/relationships/tags" Target="../tags/tag339.xml"/><Relationship Id="rId103" Type="http://schemas.openxmlformats.org/officeDocument/2006/relationships/tags" Target="../tags/tag383.xml"/><Relationship Id="rId108" Type="http://schemas.openxmlformats.org/officeDocument/2006/relationships/slideLayout" Target="../slideLayouts/slideLayout12.xml"/><Relationship Id="rId54" Type="http://schemas.openxmlformats.org/officeDocument/2006/relationships/tags" Target="../tags/tag334.xml"/><Relationship Id="rId70" Type="http://schemas.openxmlformats.org/officeDocument/2006/relationships/tags" Target="../tags/tag350.xml"/><Relationship Id="rId75" Type="http://schemas.openxmlformats.org/officeDocument/2006/relationships/tags" Target="../tags/tag355.xml"/><Relationship Id="rId91" Type="http://schemas.openxmlformats.org/officeDocument/2006/relationships/tags" Target="../tags/tag371.xml"/><Relationship Id="rId96" Type="http://schemas.openxmlformats.org/officeDocument/2006/relationships/tags" Target="../tags/tag376.xml"/><Relationship Id="rId1" Type="http://schemas.openxmlformats.org/officeDocument/2006/relationships/tags" Target="../tags/tag281.xml"/><Relationship Id="rId6" Type="http://schemas.openxmlformats.org/officeDocument/2006/relationships/tags" Target="../tags/tag286.xml"/><Relationship Id="rId15" Type="http://schemas.openxmlformats.org/officeDocument/2006/relationships/tags" Target="../tags/tag295.xml"/><Relationship Id="rId23" Type="http://schemas.openxmlformats.org/officeDocument/2006/relationships/tags" Target="../tags/tag303.xml"/><Relationship Id="rId28" Type="http://schemas.openxmlformats.org/officeDocument/2006/relationships/tags" Target="../tags/tag308.xml"/><Relationship Id="rId36" Type="http://schemas.openxmlformats.org/officeDocument/2006/relationships/tags" Target="../tags/tag316.xml"/><Relationship Id="rId49" Type="http://schemas.openxmlformats.org/officeDocument/2006/relationships/tags" Target="../tags/tag329.xml"/><Relationship Id="rId57" Type="http://schemas.openxmlformats.org/officeDocument/2006/relationships/tags" Target="../tags/tag337.xml"/><Relationship Id="rId106" Type="http://schemas.openxmlformats.org/officeDocument/2006/relationships/tags" Target="../tags/tag386.xml"/><Relationship Id="rId10" Type="http://schemas.openxmlformats.org/officeDocument/2006/relationships/tags" Target="../tags/tag290.xml"/><Relationship Id="rId31" Type="http://schemas.openxmlformats.org/officeDocument/2006/relationships/tags" Target="../tags/tag311.xml"/><Relationship Id="rId44" Type="http://schemas.openxmlformats.org/officeDocument/2006/relationships/tags" Target="../tags/tag324.xml"/><Relationship Id="rId52" Type="http://schemas.openxmlformats.org/officeDocument/2006/relationships/tags" Target="../tags/tag332.xml"/><Relationship Id="rId60" Type="http://schemas.openxmlformats.org/officeDocument/2006/relationships/tags" Target="../tags/tag340.xml"/><Relationship Id="rId65" Type="http://schemas.openxmlformats.org/officeDocument/2006/relationships/tags" Target="../tags/tag345.xml"/><Relationship Id="rId73" Type="http://schemas.openxmlformats.org/officeDocument/2006/relationships/tags" Target="../tags/tag353.xml"/><Relationship Id="rId78" Type="http://schemas.openxmlformats.org/officeDocument/2006/relationships/tags" Target="../tags/tag358.xml"/><Relationship Id="rId81" Type="http://schemas.openxmlformats.org/officeDocument/2006/relationships/tags" Target="../tags/tag361.xml"/><Relationship Id="rId86" Type="http://schemas.openxmlformats.org/officeDocument/2006/relationships/tags" Target="../tags/tag366.xml"/><Relationship Id="rId94" Type="http://schemas.openxmlformats.org/officeDocument/2006/relationships/tags" Target="../tags/tag374.xml"/><Relationship Id="rId99" Type="http://schemas.openxmlformats.org/officeDocument/2006/relationships/tags" Target="../tags/tag379.xml"/><Relationship Id="rId101" Type="http://schemas.openxmlformats.org/officeDocument/2006/relationships/tags" Target="../tags/tag381.xml"/><Relationship Id="rId4" Type="http://schemas.openxmlformats.org/officeDocument/2006/relationships/tags" Target="../tags/tag284.xml"/><Relationship Id="rId9" Type="http://schemas.openxmlformats.org/officeDocument/2006/relationships/tags" Target="../tags/tag289.xml"/><Relationship Id="rId13" Type="http://schemas.openxmlformats.org/officeDocument/2006/relationships/tags" Target="../tags/tag293.xml"/><Relationship Id="rId18" Type="http://schemas.openxmlformats.org/officeDocument/2006/relationships/tags" Target="../tags/tag298.xml"/><Relationship Id="rId39" Type="http://schemas.openxmlformats.org/officeDocument/2006/relationships/tags" Target="../tags/tag319.xml"/><Relationship Id="rId109" Type="http://schemas.openxmlformats.org/officeDocument/2006/relationships/notesSlide" Target="../notesSlides/notesSlide2.xml"/><Relationship Id="rId34" Type="http://schemas.openxmlformats.org/officeDocument/2006/relationships/tags" Target="../tags/tag314.xml"/><Relationship Id="rId50" Type="http://schemas.openxmlformats.org/officeDocument/2006/relationships/tags" Target="../tags/tag330.xml"/><Relationship Id="rId55" Type="http://schemas.openxmlformats.org/officeDocument/2006/relationships/tags" Target="../tags/tag335.xml"/><Relationship Id="rId76" Type="http://schemas.openxmlformats.org/officeDocument/2006/relationships/tags" Target="../tags/tag356.xml"/><Relationship Id="rId97" Type="http://schemas.openxmlformats.org/officeDocument/2006/relationships/tags" Target="../tags/tag377.xml"/><Relationship Id="rId104" Type="http://schemas.openxmlformats.org/officeDocument/2006/relationships/tags" Target="../tags/tag384.xml"/><Relationship Id="rId7" Type="http://schemas.openxmlformats.org/officeDocument/2006/relationships/tags" Target="../tags/tag287.xml"/><Relationship Id="rId71" Type="http://schemas.openxmlformats.org/officeDocument/2006/relationships/tags" Target="../tags/tag351.xml"/><Relationship Id="rId92" Type="http://schemas.openxmlformats.org/officeDocument/2006/relationships/tags" Target="../tags/tag372.xml"/><Relationship Id="rId2" Type="http://schemas.openxmlformats.org/officeDocument/2006/relationships/tags" Target="../tags/tag282.xml"/><Relationship Id="rId29" Type="http://schemas.openxmlformats.org/officeDocument/2006/relationships/tags" Target="../tags/tag309.xml"/><Relationship Id="rId24" Type="http://schemas.openxmlformats.org/officeDocument/2006/relationships/tags" Target="../tags/tag304.xml"/><Relationship Id="rId40" Type="http://schemas.openxmlformats.org/officeDocument/2006/relationships/tags" Target="../tags/tag320.xml"/><Relationship Id="rId45" Type="http://schemas.openxmlformats.org/officeDocument/2006/relationships/tags" Target="../tags/tag325.xml"/><Relationship Id="rId66" Type="http://schemas.openxmlformats.org/officeDocument/2006/relationships/tags" Target="../tags/tag346.xml"/><Relationship Id="rId87" Type="http://schemas.openxmlformats.org/officeDocument/2006/relationships/tags" Target="../tags/tag367.xml"/><Relationship Id="rId110" Type="http://schemas.openxmlformats.org/officeDocument/2006/relationships/oleObject" Target="../embeddings/oleObject37.bin"/><Relationship Id="rId61" Type="http://schemas.openxmlformats.org/officeDocument/2006/relationships/tags" Target="../tags/tag341.xml"/><Relationship Id="rId82" Type="http://schemas.openxmlformats.org/officeDocument/2006/relationships/tags" Target="../tags/tag362.xml"/><Relationship Id="rId19" Type="http://schemas.openxmlformats.org/officeDocument/2006/relationships/tags" Target="../tags/tag299.xml"/><Relationship Id="rId14" Type="http://schemas.openxmlformats.org/officeDocument/2006/relationships/tags" Target="../tags/tag294.xml"/><Relationship Id="rId30" Type="http://schemas.openxmlformats.org/officeDocument/2006/relationships/tags" Target="../tags/tag310.xml"/><Relationship Id="rId35" Type="http://schemas.openxmlformats.org/officeDocument/2006/relationships/tags" Target="../tags/tag315.xml"/><Relationship Id="rId56" Type="http://schemas.openxmlformats.org/officeDocument/2006/relationships/tags" Target="../tags/tag336.xml"/><Relationship Id="rId77" Type="http://schemas.openxmlformats.org/officeDocument/2006/relationships/tags" Target="../tags/tag357.xml"/><Relationship Id="rId100" Type="http://schemas.openxmlformats.org/officeDocument/2006/relationships/tags" Target="../tags/tag380.xml"/><Relationship Id="rId105" Type="http://schemas.openxmlformats.org/officeDocument/2006/relationships/tags" Target="../tags/tag385.xml"/><Relationship Id="rId8" Type="http://schemas.openxmlformats.org/officeDocument/2006/relationships/tags" Target="../tags/tag288.xml"/><Relationship Id="rId51" Type="http://schemas.openxmlformats.org/officeDocument/2006/relationships/tags" Target="../tags/tag331.xml"/><Relationship Id="rId72" Type="http://schemas.openxmlformats.org/officeDocument/2006/relationships/tags" Target="../tags/tag352.xml"/><Relationship Id="rId93" Type="http://schemas.openxmlformats.org/officeDocument/2006/relationships/tags" Target="../tags/tag373.xml"/><Relationship Id="rId98" Type="http://schemas.openxmlformats.org/officeDocument/2006/relationships/tags" Target="../tags/tag378.xml"/><Relationship Id="rId3" Type="http://schemas.openxmlformats.org/officeDocument/2006/relationships/tags" Target="../tags/tag283.xml"/><Relationship Id="rId25" Type="http://schemas.openxmlformats.org/officeDocument/2006/relationships/tags" Target="../tags/tag305.xml"/><Relationship Id="rId46" Type="http://schemas.openxmlformats.org/officeDocument/2006/relationships/tags" Target="../tags/tag326.xml"/><Relationship Id="rId67" Type="http://schemas.openxmlformats.org/officeDocument/2006/relationships/tags" Target="../tags/tag347.xml"/><Relationship Id="rId20" Type="http://schemas.openxmlformats.org/officeDocument/2006/relationships/tags" Target="../tags/tag300.xml"/><Relationship Id="rId41" Type="http://schemas.openxmlformats.org/officeDocument/2006/relationships/tags" Target="../tags/tag321.xml"/><Relationship Id="rId62" Type="http://schemas.openxmlformats.org/officeDocument/2006/relationships/tags" Target="../tags/tag342.xml"/><Relationship Id="rId83" Type="http://schemas.openxmlformats.org/officeDocument/2006/relationships/tags" Target="../tags/tag363.xml"/><Relationship Id="rId88" Type="http://schemas.openxmlformats.org/officeDocument/2006/relationships/tags" Target="../tags/tag368.xml"/><Relationship Id="rId111" Type="http://schemas.openxmlformats.org/officeDocument/2006/relationships/image" Target="../media/image28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95.xml"/><Relationship Id="rId13" Type="http://schemas.openxmlformats.org/officeDocument/2006/relationships/tags" Target="../tags/tag400.xml"/><Relationship Id="rId3" Type="http://schemas.openxmlformats.org/officeDocument/2006/relationships/tags" Target="../tags/tag390.xml"/><Relationship Id="rId7" Type="http://schemas.openxmlformats.org/officeDocument/2006/relationships/tags" Target="../tags/tag394.xml"/><Relationship Id="rId12" Type="http://schemas.openxmlformats.org/officeDocument/2006/relationships/tags" Target="../tags/tag399.xml"/><Relationship Id="rId17" Type="http://schemas.openxmlformats.org/officeDocument/2006/relationships/image" Target="../media/image11.emf"/><Relationship Id="rId2" Type="http://schemas.openxmlformats.org/officeDocument/2006/relationships/tags" Target="../tags/tag389.xml"/><Relationship Id="rId16" Type="http://schemas.openxmlformats.org/officeDocument/2006/relationships/oleObject" Target="../embeddings/oleObject38.bin"/><Relationship Id="rId1" Type="http://schemas.openxmlformats.org/officeDocument/2006/relationships/tags" Target="../tags/tag388.xml"/><Relationship Id="rId6" Type="http://schemas.openxmlformats.org/officeDocument/2006/relationships/tags" Target="../tags/tag393.xml"/><Relationship Id="rId11" Type="http://schemas.openxmlformats.org/officeDocument/2006/relationships/tags" Target="../tags/tag398.xml"/><Relationship Id="rId5" Type="http://schemas.openxmlformats.org/officeDocument/2006/relationships/tags" Target="../tags/tag392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397.xml"/><Relationship Id="rId4" Type="http://schemas.openxmlformats.org/officeDocument/2006/relationships/tags" Target="../tags/tag391.xml"/><Relationship Id="rId9" Type="http://schemas.openxmlformats.org/officeDocument/2006/relationships/tags" Target="../tags/tag396.xml"/><Relationship Id="rId14" Type="http://schemas.openxmlformats.org/officeDocument/2006/relationships/tags" Target="../tags/tag40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DFC82A3A-0A2D-4C91-9164-E53833C359F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2618300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572" imgH="588" progId="TCLayout.ActiveDocument.1">
                  <p:embed/>
                </p:oleObj>
              </mc:Choice>
              <mc:Fallback>
                <p:oleObj name="think-cell Slide" r:id="rId9" imgW="572" imgH="588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DFC82A3A-0A2D-4C91-9164-E53833C359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108DE052-9238-470A-B7A3-D8EB461E3CE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4400" b="1" dirty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4" name="Title">
            <a:extLst>
              <a:ext uri="{FF2B5EF4-FFF2-40B4-BE49-F238E27FC236}">
                <a16:creationId xmlns:a16="http://schemas.microsoft.com/office/drawing/2014/main" id="{FA5D4630-F7DD-45DE-8B28-13C4C3DDAD21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219700" y="1736762"/>
            <a:ext cx="6415088" cy="1661993"/>
          </a:xfrm>
        </p:spPr>
        <p:txBody>
          <a:bodyPr vert="horz" anchor="t">
            <a:spAutoFit/>
          </a:bodyPr>
          <a:lstStyle/>
          <a:p>
            <a:r>
              <a:rPr lang="en-US" sz="3600" dirty="0">
                <a:latin typeface="+mn-lt"/>
              </a:rPr>
              <a:t>TAC </a:t>
            </a:r>
            <a:r>
              <a:rPr lang="en-US" sz="3600">
                <a:latin typeface="+mn-lt"/>
              </a:rPr>
              <a:t>update</a:t>
            </a:r>
            <a:r>
              <a:rPr lang="en-US" sz="3600" dirty="0">
                <a:latin typeface="+mn-lt"/>
              </a:rPr>
              <a:t> on </a:t>
            </a:r>
            <a:br>
              <a:rPr lang="en-US" sz="3600" dirty="0">
                <a:latin typeface="+mn-lt"/>
              </a:rPr>
            </a:br>
            <a:r>
              <a:rPr lang="en-US" sz="3600" dirty="0">
                <a:latin typeface="+mn-lt"/>
              </a:rPr>
              <a:t>Large Load Interconnection Batch Study Workshops</a:t>
            </a:r>
          </a:p>
        </p:txBody>
      </p:sp>
      <p:pic>
        <p:nvPicPr>
          <p:cNvPr id="1026" name="Picture 2" descr="What is ERCOT? | Electric Reliability Council of Texas">
            <a:extLst>
              <a:ext uri="{FF2B5EF4-FFF2-40B4-BE49-F238E27FC236}">
                <a16:creationId xmlns:a16="http://schemas.microsoft.com/office/drawing/2014/main" id="{276453CC-D41C-742E-51DF-E9A8DA587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42" y="4897315"/>
            <a:ext cx="2047351" cy="1074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ocumenttype">
            <a:extLst>
              <a:ext uri="{FF2B5EF4-FFF2-40B4-BE49-F238E27FC236}">
                <a16:creationId xmlns:a16="http://schemas.microsoft.com/office/drawing/2014/main" id="{DD8FE9DE-4BC5-C27C-2B66-C18BC8C026B4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5232972" y="4851133"/>
            <a:ext cx="601821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>
              <a:buFont typeface="Segoe UI" panose="020B0502040204020203" pitchFamily="34" charset="0"/>
              <a:buNone/>
            </a:pPr>
            <a:r>
              <a:rPr lang="en-US" sz="1800" dirty="0"/>
              <a:t>February 25</a:t>
            </a:r>
            <a:r>
              <a:rPr lang="en-US" sz="1800" baseline="30000" dirty="0"/>
              <a:t>th</a:t>
            </a:r>
            <a:r>
              <a:rPr lang="en-US" sz="1800" dirty="0"/>
              <a:t>, 2026</a:t>
            </a:r>
          </a:p>
        </p:txBody>
      </p:sp>
      <p:sp>
        <p:nvSpPr>
          <p:cNvPr id="16" name="Documenttype">
            <a:extLst>
              <a:ext uri="{FF2B5EF4-FFF2-40B4-BE49-F238E27FC236}">
                <a16:creationId xmlns:a16="http://schemas.microsoft.com/office/drawing/2014/main" id="{0BB13B68-1A53-6458-0713-384D36038468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5232972" y="3833013"/>
            <a:ext cx="601821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sz="1800" dirty="0"/>
              <a:t>Matt Mereness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4368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B70BC9-23E3-65B4-8C73-A5D2A3F1C6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962CBA89-9154-43DE-7826-DA2C1709F7D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2" imgW="404" imgH="403" progId="TCLayout.ActiveDocument.1">
                  <p:embed/>
                </p:oleObj>
              </mc:Choice>
              <mc:Fallback>
                <p:oleObj name="think-cell Slide" r:id="rId32" imgW="404" imgH="403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62CBA89-9154-43DE-7826-DA2C1709F7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D28774F-988A-03F7-273C-F1D3CD393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02586"/>
            <a:ext cx="9521543" cy="843034"/>
          </a:xfrm>
        </p:spPr>
        <p:txBody>
          <a:bodyPr vert="horz"/>
          <a:lstStyle/>
          <a:p>
            <a:r>
              <a:rPr lang="en-US"/>
              <a:t>The batch study process increases outcome certainty and transparency while limiting restudy risk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77A24BA-462A-62A6-FD83-88547E96C3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437850"/>
            <a:ext cx="646975" cy="220662"/>
          </a:xfrm>
        </p:spPr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E6272645-AAD4-AB8E-B02E-D1BA1E1FA126}"/>
              </a:ext>
            </a:extLst>
          </p:cNvPr>
          <p:cNvSpPr txBox="1"/>
          <p:nvPr/>
        </p:nvSpPr>
        <p:spPr>
          <a:xfrm>
            <a:off x="6232155" y="997525"/>
            <a:ext cx="4779620" cy="30777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  <a:defRPr sz="1600"/>
            </a:lvl1pPr>
            <a:lvl2pPr marL="742950" lvl="1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/>
            </a:lvl2pPr>
            <a:lvl3pPr marL="1143000" lvl="2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/>
            </a:lvl3pPr>
            <a:lvl4pPr marL="1600200" lvl="3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/>
            </a:lvl4pPr>
            <a:lvl5pPr marL="2057400" lvl="4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57150" indent="0">
              <a:buNone/>
            </a:pPr>
            <a:r>
              <a:rPr lang="en-US" sz="1400" b="1"/>
              <a:t>…to the new </a:t>
            </a:r>
            <a:r>
              <a:rPr lang="en-US" sz="1400"/>
              <a:t>batch study process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DF185438-DD0C-8210-5863-B0C2FB66986C}"/>
              </a:ext>
            </a:extLst>
          </p:cNvPr>
          <p:cNvGrpSpPr/>
          <p:nvPr/>
        </p:nvGrpSpPr>
        <p:grpSpPr>
          <a:xfrm>
            <a:off x="10057603" y="823027"/>
            <a:ext cx="1744034" cy="153888"/>
            <a:chOff x="9396985" y="1191942"/>
            <a:chExt cx="1744034" cy="153888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B1EE2F84-E74B-74FB-0CAA-D871F0E5CBA1}"/>
                </a:ext>
              </a:extLst>
            </p:cNvPr>
            <p:cNvSpPr>
              <a:spLocks/>
            </p:cNvSpPr>
            <p:nvPr/>
          </p:nvSpPr>
          <p:spPr>
            <a:xfrm>
              <a:off x="9396985" y="1191942"/>
              <a:ext cx="204216" cy="146492"/>
            </a:xfrm>
            <a:prstGeom prst="rect">
              <a:avLst/>
            </a:prstGeom>
            <a:solidFill>
              <a:srgbClr val="003865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>
                <a:solidFill>
                  <a:schemeClr val="tx1"/>
                </a:solidFill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B82050EB-2D00-24C7-EB33-F444173C063A}"/>
                </a:ext>
              </a:extLst>
            </p:cNvPr>
            <p:cNvSpPr txBox="1"/>
            <p:nvPr/>
          </p:nvSpPr>
          <p:spPr>
            <a:xfrm>
              <a:off x="9693257" y="1191942"/>
              <a:ext cx="1447762" cy="15388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Font typeface="Segoe UI" panose="020B0502040204020203" pitchFamily="34" charset="0"/>
                <a:buChar char="​"/>
                <a:defRPr sz="1600">
                  <a:cs typeface="Arial" panose="020B0604020202020204" pitchFamily="34" charset="0"/>
                </a:defRPr>
              </a:lvl1pPr>
              <a:lvl2pPr marL="228600" lvl="1" indent="-225425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Wingdings" panose="05000000000000000000" pitchFamily="2" charset="2"/>
                <a:buChar char=""/>
                <a:defRPr sz="1600">
                  <a:cs typeface="Arial" panose="020B0604020202020204" pitchFamily="34" charset="0"/>
                </a:defRPr>
              </a:lvl2pPr>
              <a:lvl3pPr marL="515938" lvl="2" indent="-28733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—"/>
                <a:defRPr sz="1600">
                  <a:cs typeface="Arial" panose="020B0604020202020204" pitchFamily="34" charset="0"/>
                </a:defRPr>
              </a:lvl3pPr>
              <a:lvl4pPr marL="742950" lvl="3" indent="-182563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cs typeface="Arial" panose="020B0604020202020204" pitchFamily="34" charset="0"/>
                </a:defRPr>
              </a:lvl4pPr>
              <a:lvl5pPr marL="914400" lvl="4" indent="-136525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›"/>
                <a:defRPr sz="1600">
                  <a:cs typeface="Arial" panose="020B0604020202020204" pitchFamily="34" charset="0"/>
                </a:defRPr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r>
                <a:rPr lang="en-US" sz="1000"/>
                <a:t>ERCOT action</a:t>
              </a:r>
            </a:p>
          </p:txBody>
        </p:sp>
      </p:grpSp>
      <p:sp>
        <p:nvSpPr>
          <p:cNvPr id="87" name="Rectangle 86">
            <a:extLst>
              <a:ext uri="{FF2B5EF4-FFF2-40B4-BE49-F238E27FC236}">
                <a16:creationId xmlns:a16="http://schemas.microsoft.com/office/drawing/2014/main" id="{358D2880-043B-20F3-A068-84098C62FB51}"/>
              </a:ext>
            </a:extLst>
          </p:cNvPr>
          <p:cNvSpPr>
            <a:spLocks/>
          </p:cNvSpPr>
          <p:nvPr/>
        </p:nvSpPr>
        <p:spPr>
          <a:xfrm>
            <a:off x="10057603" y="617412"/>
            <a:ext cx="204216" cy="146492"/>
          </a:xfrm>
          <a:prstGeom prst="rect">
            <a:avLst/>
          </a:prstGeom>
          <a:solidFill>
            <a:srgbClr val="D9D9D9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F7587A72-4559-B180-BBBE-CDD6DE93F197}"/>
              </a:ext>
            </a:extLst>
          </p:cNvPr>
          <p:cNvSpPr txBox="1"/>
          <p:nvPr/>
        </p:nvSpPr>
        <p:spPr>
          <a:xfrm>
            <a:off x="10353875" y="617412"/>
            <a:ext cx="1447762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160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lvl="2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lvl="3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lvl="4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sz="1000"/>
              <a:t>Non-ERCOT action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3A4E1C1D-D00F-A51E-9FB8-697CB70BE04E}"/>
              </a:ext>
            </a:extLst>
          </p:cNvPr>
          <p:cNvSpPr txBox="1"/>
          <p:nvPr/>
        </p:nvSpPr>
        <p:spPr>
          <a:xfrm>
            <a:off x="10353875" y="411281"/>
            <a:ext cx="1447762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160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lvl="2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lvl="3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lvl="4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sz="1000"/>
              <a:t>Communication point</a:t>
            </a:r>
          </a:p>
        </p:txBody>
      </p:sp>
      <p:grpSp>
        <p:nvGrpSpPr>
          <p:cNvPr id="94" name="CustomIcon">
            <a:extLst>
              <a:ext uri="{FF2B5EF4-FFF2-40B4-BE49-F238E27FC236}">
                <a16:creationId xmlns:a16="http://schemas.microsoft.com/office/drawing/2014/main" id="{D6F704BD-0779-FFC7-E05F-585676EB8131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0029543" y="291463"/>
            <a:ext cx="261893" cy="261893"/>
            <a:chOff x="-205105" y="-205105"/>
            <a:chExt cx="1019810" cy="1019810"/>
          </a:xfrm>
        </p:grpSpPr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FA0716EA-8E35-5FBC-59E2-FAA92E3284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05105" y="-205105"/>
              <a:ext cx="1019810" cy="10198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2" name="Graphic 91">
              <a:extLst>
                <a:ext uri="{FF2B5EF4-FFF2-40B4-BE49-F238E27FC236}">
                  <a16:creationId xmlns:a16="http://schemas.microsoft.com/office/drawing/2014/main" id="{5D65C24F-2ADE-E893-7824-974B3188BA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600" cy="609600"/>
            </a:xfrm>
            <a:prstGeom prst="rect">
              <a:avLst/>
            </a:prstGeom>
          </p:spPr>
        </p:pic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454D42FD-8650-0910-C6BF-FDAF070B6CA7}"/>
              </a:ext>
            </a:extLst>
          </p:cNvPr>
          <p:cNvSpPr>
            <a:spLocks/>
          </p:cNvSpPr>
          <p:nvPr/>
        </p:nvSpPr>
        <p:spPr>
          <a:xfrm>
            <a:off x="399778" y="1427285"/>
            <a:ext cx="580396" cy="497494"/>
          </a:xfrm>
          <a:prstGeom prst="rect">
            <a:avLst/>
          </a:prstGeom>
          <a:solidFill>
            <a:srgbClr val="D9D9D9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>
                <a:solidFill>
                  <a:schemeClr val="tx1"/>
                </a:solidFill>
              </a:rPr>
              <a:t>Dev. submits project to TSP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C099BFA-5588-A289-A81F-524EC46F3E94}"/>
              </a:ext>
            </a:extLst>
          </p:cNvPr>
          <p:cNvSpPr>
            <a:spLocks/>
          </p:cNvSpPr>
          <p:nvPr/>
        </p:nvSpPr>
        <p:spPr>
          <a:xfrm>
            <a:off x="1225823" y="1429302"/>
            <a:ext cx="934532" cy="495480"/>
          </a:xfrm>
          <a:prstGeom prst="rect">
            <a:avLst/>
          </a:prstGeom>
          <a:solidFill>
            <a:schemeClr val="accent4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 b="1">
                <a:solidFill>
                  <a:schemeClr val="bg1"/>
                </a:solidFill>
              </a:rPr>
              <a:t>Single study</a:t>
            </a: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C88BD1A8-DD72-3325-F2E3-7C35E3682A83}"/>
              </a:ext>
            </a:extLst>
          </p:cNvPr>
          <p:cNvCxnSpPr>
            <a:cxnSpLocks/>
            <a:stCxn id="40" idx="3"/>
            <a:endCxn id="50" idx="1"/>
          </p:cNvCxnSpPr>
          <p:nvPr/>
        </p:nvCxnSpPr>
        <p:spPr>
          <a:xfrm>
            <a:off x="980174" y="1676032"/>
            <a:ext cx="245649" cy="101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53A6D8DB-DAB3-EBAE-AD93-872645C08C3C}"/>
              </a:ext>
            </a:extLst>
          </p:cNvPr>
          <p:cNvCxnSpPr>
            <a:cxnSpLocks/>
            <a:stCxn id="50" idx="3"/>
            <a:endCxn id="147" idx="1"/>
          </p:cNvCxnSpPr>
          <p:nvPr/>
        </p:nvCxnSpPr>
        <p:spPr>
          <a:xfrm flipV="1">
            <a:off x="2160355" y="1677041"/>
            <a:ext cx="170614" cy="1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85">
            <a:extLst>
              <a:ext uri="{FF2B5EF4-FFF2-40B4-BE49-F238E27FC236}">
                <a16:creationId xmlns:a16="http://schemas.microsoft.com/office/drawing/2014/main" id="{99669B84-623E-86FB-5F38-AE0496058DBD}"/>
              </a:ext>
            </a:extLst>
          </p:cNvPr>
          <p:cNvSpPr>
            <a:spLocks/>
          </p:cNvSpPr>
          <p:nvPr/>
        </p:nvSpPr>
        <p:spPr>
          <a:xfrm>
            <a:off x="1791825" y="2102967"/>
            <a:ext cx="934532" cy="495480"/>
          </a:xfrm>
          <a:prstGeom prst="rect">
            <a:avLst/>
          </a:prstGeom>
          <a:solidFill>
            <a:schemeClr val="accent4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 b="1">
                <a:solidFill>
                  <a:schemeClr val="bg1"/>
                </a:solidFill>
              </a:rPr>
              <a:t>Single study </a:t>
            </a:r>
            <a:r>
              <a:rPr lang="en-US" sz="800" i="1">
                <a:solidFill>
                  <a:schemeClr val="bg1"/>
                </a:solidFill>
              </a:rPr>
              <a:t>(invalidating prior results)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B0618FAE-81D2-9837-BE17-2E676F4ED875}"/>
              </a:ext>
            </a:extLst>
          </p:cNvPr>
          <p:cNvSpPr>
            <a:spLocks/>
          </p:cNvSpPr>
          <p:nvPr/>
        </p:nvSpPr>
        <p:spPr>
          <a:xfrm>
            <a:off x="2959658" y="2102965"/>
            <a:ext cx="692336" cy="495480"/>
          </a:xfrm>
          <a:prstGeom prst="rect">
            <a:avLst/>
          </a:prstGeom>
          <a:solidFill>
            <a:srgbClr val="D9D9D9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>
                <a:solidFill>
                  <a:schemeClr val="tx1"/>
                </a:solidFill>
              </a:rPr>
              <a:t>Initial approval</a:t>
            </a:r>
          </a:p>
        </p:txBody>
      </p: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16F04934-5E6B-8223-1BEB-3B693568C46A}"/>
              </a:ext>
            </a:extLst>
          </p:cNvPr>
          <p:cNvCxnSpPr>
            <a:cxnSpLocks/>
          </p:cNvCxnSpPr>
          <p:nvPr/>
        </p:nvCxnSpPr>
        <p:spPr>
          <a:xfrm>
            <a:off x="3197899" y="3399189"/>
            <a:ext cx="155882" cy="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ectangle 108">
            <a:extLst>
              <a:ext uri="{FF2B5EF4-FFF2-40B4-BE49-F238E27FC236}">
                <a16:creationId xmlns:a16="http://schemas.microsoft.com/office/drawing/2014/main" id="{5F7641AA-0084-5565-3320-E99243A21614}"/>
              </a:ext>
            </a:extLst>
          </p:cNvPr>
          <p:cNvSpPr>
            <a:spLocks/>
          </p:cNvSpPr>
          <p:nvPr/>
        </p:nvSpPr>
        <p:spPr>
          <a:xfrm>
            <a:off x="2407607" y="2776632"/>
            <a:ext cx="934532" cy="495480"/>
          </a:xfrm>
          <a:prstGeom prst="rect">
            <a:avLst/>
          </a:prstGeom>
          <a:solidFill>
            <a:schemeClr val="accent4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 b="1">
                <a:solidFill>
                  <a:schemeClr val="bg1"/>
                </a:solidFill>
              </a:rPr>
              <a:t>Single study </a:t>
            </a:r>
            <a:r>
              <a:rPr lang="en-US" sz="800" i="1">
                <a:solidFill>
                  <a:schemeClr val="bg1"/>
                </a:solidFill>
              </a:rPr>
              <a:t>(invalidating prior results)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EBE1A7F1-DAE4-3D01-0428-2CD1C45D818A}"/>
              </a:ext>
            </a:extLst>
          </p:cNvPr>
          <p:cNvSpPr>
            <a:spLocks/>
          </p:cNvSpPr>
          <p:nvPr/>
        </p:nvSpPr>
        <p:spPr>
          <a:xfrm>
            <a:off x="4771914" y="4123961"/>
            <a:ext cx="655430" cy="495480"/>
          </a:xfrm>
          <a:prstGeom prst="rect">
            <a:avLst/>
          </a:prstGeom>
          <a:solidFill>
            <a:srgbClr val="D9D9D9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>
                <a:solidFill>
                  <a:schemeClr val="tx1"/>
                </a:solidFill>
              </a:rPr>
              <a:t>Initial approval</a:t>
            </a:r>
          </a:p>
        </p:txBody>
      </p: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EB9B5748-0F4A-9971-3C47-41390829DEA9}"/>
              </a:ext>
            </a:extLst>
          </p:cNvPr>
          <p:cNvCxnSpPr>
            <a:cxnSpLocks/>
            <a:stCxn id="34" idx="3"/>
            <a:endCxn id="110" idx="1"/>
          </p:cNvCxnSpPr>
          <p:nvPr/>
        </p:nvCxnSpPr>
        <p:spPr>
          <a:xfrm>
            <a:off x="4573703" y="4371701"/>
            <a:ext cx="198211" cy="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ctor: Elbow 113">
            <a:extLst>
              <a:ext uri="{FF2B5EF4-FFF2-40B4-BE49-F238E27FC236}">
                <a16:creationId xmlns:a16="http://schemas.microsoft.com/office/drawing/2014/main" id="{BA3A3B1E-E906-ECD8-CB93-D3B613A0F9A7}"/>
              </a:ext>
            </a:extLst>
          </p:cNvPr>
          <p:cNvCxnSpPr>
            <a:cxnSpLocks/>
            <a:stCxn id="110" idx="0"/>
            <a:endCxn id="55" idx="1"/>
          </p:cNvCxnSpPr>
          <p:nvPr/>
        </p:nvCxnSpPr>
        <p:spPr>
          <a:xfrm rot="5400000" flipH="1" flipV="1">
            <a:off x="4680895" y="3394515"/>
            <a:ext cx="1148181" cy="310712"/>
          </a:xfrm>
          <a:prstGeom prst="bentConnector2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Connector: Elbow 150">
            <a:extLst>
              <a:ext uri="{FF2B5EF4-FFF2-40B4-BE49-F238E27FC236}">
                <a16:creationId xmlns:a16="http://schemas.microsoft.com/office/drawing/2014/main" id="{D3C53D52-951E-1936-9A1C-BCA2390D1047}"/>
              </a:ext>
            </a:extLst>
          </p:cNvPr>
          <p:cNvCxnSpPr>
            <a:cxnSpLocks/>
            <a:stCxn id="86" idx="2"/>
            <a:endCxn id="50" idx="2"/>
          </p:cNvCxnSpPr>
          <p:nvPr/>
        </p:nvCxnSpPr>
        <p:spPr>
          <a:xfrm rot="5400000" flipH="1">
            <a:off x="1639257" y="1978614"/>
            <a:ext cx="673665" cy="566002"/>
          </a:xfrm>
          <a:prstGeom prst="bentConnector3">
            <a:avLst>
              <a:gd name="adj1" fmla="val -18683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C8A35E0F-C8AD-642C-F4D7-709B7EB1764F}"/>
              </a:ext>
            </a:extLst>
          </p:cNvPr>
          <p:cNvSpPr>
            <a:spLocks/>
          </p:cNvSpPr>
          <p:nvPr/>
        </p:nvSpPr>
        <p:spPr>
          <a:xfrm>
            <a:off x="5410341" y="2728040"/>
            <a:ext cx="492889" cy="495480"/>
          </a:xfrm>
          <a:prstGeom prst="rect">
            <a:avLst/>
          </a:prstGeom>
          <a:solidFill>
            <a:srgbClr val="D8D8D8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>
                <a:solidFill>
                  <a:schemeClr val="tx1"/>
                </a:solidFill>
              </a:rPr>
              <a:t>RPG, QSA</a:t>
            </a:r>
          </a:p>
        </p:txBody>
      </p:sp>
      <p:cxnSp>
        <p:nvCxnSpPr>
          <p:cNvPr id="183" name="Straight Arrow Connector 182">
            <a:extLst>
              <a:ext uri="{FF2B5EF4-FFF2-40B4-BE49-F238E27FC236}">
                <a16:creationId xmlns:a16="http://schemas.microsoft.com/office/drawing/2014/main" id="{B781842E-0440-D27D-97DB-ABDB0BD87DA3}"/>
              </a:ext>
            </a:extLst>
          </p:cNvPr>
          <p:cNvCxnSpPr>
            <a:cxnSpLocks/>
          </p:cNvCxnSpPr>
          <p:nvPr/>
        </p:nvCxnSpPr>
        <p:spPr>
          <a:xfrm flipV="1">
            <a:off x="5652108" y="2439348"/>
            <a:ext cx="0" cy="28556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TextBox 183">
            <a:extLst>
              <a:ext uri="{FF2B5EF4-FFF2-40B4-BE49-F238E27FC236}">
                <a16:creationId xmlns:a16="http://schemas.microsoft.com/office/drawing/2014/main" id="{5B2F0915-C3CA-F044-61E5-EAA7A005EE40}"/>
              </a:ext>
            </a:extLst>
          </p:cNvPr>
          <p:cNvSpPr txBox="1"/>
          <p:nvPr/>
        </p:nvSpPr>
        <p:spPr>
          <a:xfrm>
            <a:off x="5335517" y="2309890"/>
            <a:ext cx="674279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>
                <a:solidFill>
                  <a:schemeClr val="accent6"/>
                </a:solidFill>
              </a:rPr>
              <a:t>Energization</a:t>
            </a: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BE3BA541-48E4-A7ED-E57D-F8091BBE760D}"/>
              </a:ext>
            </a:extLst>
          </p:cNvPr>
          <p:cNvSpPr>
            <a:spLocks/>
          </p:cNvSpPr>
          <p:nvPr/>
        </p:nvSpPr>
        <p:spPr>
          <a:xfrm>
            <a:off x="6345689" y="1680761"/>
            <a:ext cx="941743" cy="495480"/>
          </a:xfrm>
          <a:prstGeom prst="rect">
            <a:avLst/>
          </a:prstGeom>
          <a:solidFill>
            <a:srgbClr val="D9D9D9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>
                <a:solidFill>
                  <a:schemeClr val="tx1"/>
                </a:solidFill>
              </a:rPr>
              <a:t>Dev. submits project to TSP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4711BAF1-92B7-E26A-6E0C-D2B67479A0E8}"/>
              </a:ext>
            </a:extLst>
          </p:cNvPr>
          <p:cNvSpPr>
            <a:spLocks/>
          </p:cNvSpPr>
          <p:nvPr/>
        </p:nvSpPr>
        <p:spPr>
          <a:xfrm>
            <a:off x="6663841" y="2241218"/>
            <a:ext cx="941743" cy="495480"/>
          </a:xfrm>
          <a:prstGeom prst="rect">
            <a:avLst/>
          </a:prstGeom>
          <a:solidFill>
            <a:srgbClr val="D9D9D9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>
                <a:solidFill>
                  <a:schemeClr val="tx1"/>
                </a:solidFill>
              </a:rPr>
              <a:t>Dev. submits project to TSP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DBCF4268-3FAE-591E-A319-A08A252DA7A0}"/>
              </a:ext>
            </a:extLst>
          </p:cNvPr>
          <p:cNvSpPr>
            <a:spLocks/>
          </p:cNvSpPr>
          <p:nvPr/>
        </p:nvSpPr>
        <p:spPr>
          <a:xfrm>
            <a:off x="6981993" y="2801675"/>
            <a:ext cx="941743" cy="495480"/>
          </a:xfrm>
          <a:prstGeom prst="rect">
            <a:avLst/>
          </a:prstGeom>
          <a:solidFill>
            <a:srgbClr val="D9D9D9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>
                <a:solidFill>
                  <a:schemeClr val="tx1"/>
                </a:solidFill>
              </a:rPr>
              <a:t>Dev. submits project to TSP</a:t>
            </a:r>
          </a:p>
        </p:txBody>
      </p:sp>
      <p:sp>
        <p:nvSpPr>
          <p:cNvPr id="139" name="Right Brace 138">
            <a:extLst>
              <a:ext uri="{FF2B5EF4-FFF2-40B4-BE49-F238E27FC236}">
                <a16:creationId xmlns:a16="http://schemas.microsoft.com/office/drawing/2014/main" id="{42AE58AB-8241-D714-00F4-7C80E6F4227F}"/>
              </a:ext>
            </a:extLst>
          </p:cNvPr>
          <p:cNvSpPr/>
          <p:nvPr/>
        </p:nvSpPr>
        <p:spPr>
          <a:xfrm>
            <a:off x="8563720" y="1479397"/>
            <a:ext cx="203663" cy="3008313"/>
          </a:xfrm>
          <a:prstGeom prst="rightBrace">
            <a:avLst>
              <a:gd name="adj1" fmla="val 8333"/>
              <a:gd name="adj2" fmla="val 5121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05F51810-3621-A89E-7AC7-182EA762DB75}"/>
              </a:ext>
            </a:extLst>
          </p:cNvPr>
          <p:cNvCxnSpPr>
            <a:cxnSpLocks/>
          </p:cNvCxnSpPr>
          <p:nvPr/>
        </p:nvCxnSpPr>
        <p:spPr>
          <a:xfrm flipV="1">
            <a:off x="11280718" y="2465324"/>
            <a:ext cx="0" cy="28556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Rectangle 127">
            <a:extLst>
              <a:ext uri="{FF2B5EF4-FFF2-40B4-BE49-F238E27FC236}">
                <a16:creationId xmlns:a16="http://schemas.microsoft.com/office/drawing/2014/main" id="{9931F865-FF6C-1F8D-CE9F-2879B2A80125}"/>
              </a:ext>
            </a:extLst>
          </p:cNvPr>
          <p:cNvSpPr>
            <a:spLocks/>
          </p:cNvSpPr>
          <p:nvPr/>
        </p:nvSpPr>
        <p:spPr>
          <a:xfrm>
            <a:off x="11011775" y="2750884"/>
            <a:ext cx="532081" cy="495480"/>
          </a:xfrm>
          <a:prstGeom prst="rect">
            <a:avLst/>
          </a:prstGeom>
          <a:solidFill>
            <a:srgbClr val="D8D8D8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>
                <a:solidFill>
                  <a:schemeClr val="tx1"/>
                </a:solidFill>
              </a:rPr>
              <a:t>RPG, QSA</a:t>
            </a:r>
          </a:p>
        </p:txBody>
      </p: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247105A1-70A2-90D6-0086-BF16B5F9168C}"/>
              </a:ext>
            </a:extLst>
          </p:cNvPr>
          <p:cNvCxnSpPr>
            <a:cxnSpLocks/>
            <a:endCxn id="128" idx="1"/>
          </p:cNvCxnSpPr>
          <p:nvPr/>
        </p:nvCxnSpPr>
        <p:spPr>
          <a:xfrm>
            <a:off x="10797242" y="2998624"/>
            <a:ext cx="214533" cy="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extBox 172">
            <a:extLst>
              <a:ext uri="{FF2B5EF4-FFF2-40B4-BE49-F238E27FC236}">
                <a16:creationId xmlns:a16="http://schemas.microsoft.com/office/drawing/2014/main" id="{7684CBD2-B03E-6D12-E1D0-1738ECB9EE30}"/>
              </a:ext>
            </a:extLst>
          </p:cNvPr>
          <p:cNvSpPr txBox="1"/>
          <p:nvPr/>
        </p:nvSpPr>
        <p:spPr>
          <a:xfrm>
            <a:off x="10913830" y="2342213"/>
            <a:ext cx="73377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>
                <a:solidFill>
                  <a:schemeClr val="accent6"/>
                </a:solidFill>
              </a:rPr>
              <a:t>Energization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2FAB1D8F-5530-330A-FEBE-23F8A520F2A6}"/>
              </a:ext>
            </a:extLst>
          </p:cNvPr>
          <p:cNvSpPr>
            <a:spLocks/>
          </p:cNvSpPr>
          <p:nvPr/>
        </p:nvSpPr>
        <p:spPr>
          <a:xfrm>
            <a:off x="8905356" y="2750884"/>
            <a:ext cx="1859013" cy="495480"/>
          </a:xfrm>
          <a:prstGeom prst="rect">
            <a:avLst/>
          </a:prstGeom>
          <a:solidFill>
            <a:schemeClr val="accent4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</a:pPr>
            <a:r>
              <a:rPr lang="en-US" sz="800" b="1">
                <a:solidFill>
                  <a:schemeClr val="bg1"/>
                </a:solidFill>
              </a:rPr>
              <a:t>Batch study: </a:t>
            </a:r>
            <a:r>
              <a:rPr lang="en-US" sz="800">
                <a:solidFill>
                  <a:schemeClr val="bg1"/>
                </a:solidFill>
              </a:rPr>
              <a:t>ERCOT compiles applications, studies together as a batch, and allocates load</a:t>
            </a:r>
          </a:p>
        </p:txBody>
      </p:sp>
      <p:sp>
        <p:nvSpPr>
          <p:cNvPr id="35" name="TrackerAlphaWhite 56">
            <a:extLst>
              <a:ext uri="{FF2B5EF4-FFF2-40B4-BE49-F238E27FC236}">
                <a16:creationId xmlns:a16="http://schemas.microsoft.com/office/drawing/2014/main" id="{14823363-F441-C752-1387-7D4E1B0B6A9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724136" y="2326575"/>
            <a:ext cx="249363" cy="249363"/>
          </a:xfrm>
          <a:prstGeom prst="ellipse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1"/>
          <a:lstStyle/>
          <a:p>
            <a:pPr algn="ctr"/>
            <a:r>
              <a:rPr lang="en-US" sz="1200">
                <a:solidFill>
                  <a:schemeClr val="accent1"/>
                </a:solidFill>
              </a:rPr>
              <a:t>C</a:t>
            </a:r>
          </a:p>
        </p:txBody>
      </p:sp>
      <p:grpSp>
        <p:nvGrpSpPr>
          <p:cNvPr id="36" name="CustomIcon">
            <a:extLst>
              <a:ext uri="{FF2B5EF4-FFF2-40B4-BE49-F238E27FC236}">
                <a16:creationId xmlns:a16="http://schemas.microsoft.com/office/drawing/2014/main" id="{D63490FF-7CFA-DD09-8F2C-EFD5AE434244}"/>
              </a:ext>
            </a:extLst>
          </p:cNvPr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8717872" y="2595296"/>
            <a:ext cx="261893" cy="261893"/>
            <a:chOff x="-205105" y="-205105"/>
            <a:chExt cx="1019810" cy="1019810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36B2960-B5AF-7082-9752-A6324F7F2C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05105" y="-205105"/>
              <a:ext cx="1019810" cy="10198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D9388FD7-EB5C-A24B-3062-92FC67351B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600" cy="609600"/>
            </a:xfrm>
            <a:prstGeom prst="rect">
              <a:avLst/>
            </a:prstGeom>
          </p:spPr>
        </p:pic>
      </p:grpSp>
      <p:grpSp>
        <p:nvGrpSpPr>
          <p:cNvPr id="39" name="CustomIcon">
            <a:extLst>
              <a:ext uri="{FF2B5EF4-FFF2-40B4-BE49-F238E27FC236}">
                <a16:creationId xmlns:a16="http://schemas.microsoft.com/office/drawing/2014/main" id="{785CFC04-B9EA-DAF2-A437-1AA9A4A7BF72}"/>
              </a:ext>
            </a:extLst>
          </p:cNvPr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7177277" y="1567042"/>
            <a:ext cx="261893" cy="261893"/>
            <a:chOff x="-205105" y="-205105"/>
            <a:chExt cx="1019810" cy="1019810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A6382419-94DC-9F2A-6E40-68FB6C3FB3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05105" y="-205105"/>
              <a:ext cx="1019810" cy="10198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1F324D48-9E31-6851-BFAA-21F0A5B9EA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600" cy="609600"/>
            </a:xfrm>
            <a:prstGeom prst="rect">
              <a:avLst/>
            </a:prstGeom>
          </p:spPr>
        </p:pic>
      </p:grpSp>
      <p:grpSp>
        <p:nvGrpSpPr>
          <p:cNvPr id="43" name="CustomIcon">
            <a:extLst>
              <a:ext uri="{FF2B5EF4-FFF2-40B4-BE49-F238E27FC236}">
                <a16:creationId xmlns:a16="http://schemas.microsoft.com/office/drawing/2014/main" id="{D253B7D4-8B46-64CA-5015-AD70F61998F3}"/>
              </a:ext>
            </a:extLst>
          </p:cNvPr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10853571" y="2651737"/>
            <a:ext cx="261893" cy="261893"/>
            <a:chOff x="-205105" y="-205105"/>
            <a:chExt cx="1019810" cy="1019810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26C097FE-C3B0-19F5-3A60-1AC7BEB93B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05105" y="-205105"/>
              <a:ext cx="1019810" cy="10198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7A132E36-06F8-3BD7-75F2-B992339CE3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600" cy="609600"/>
            </a:xfrm>
            <a:prstGeom prst="rect">
              <a:avLst/>
            </a:prstGeom>
          </p:spPr>
        </p:pic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1AE23C1C-52C7-B30A-7C77-A8D541B569B0}"/>
              </a:ext>
            </a:extLst>
          </p:cNvPr>
          <p:cNvSpPr txBox="1"/>
          <p:nvPr/>
        </p:nvSpPr>
        <p:spPr>
          <a:xfrm>
            <a:off x="273120" y="997525"/>
            <a:ext cx="5271099" cy="30777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  <a:defRPr sz="1600"/>
            </a:lvl1pPr>
            <a:lvl2pPr marL="742950" lvl="1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/>
            </a:lvl2pPr>
            <a:lvl3pPr marL="1143000" lvl="2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/>
            </a:lvl3pPr>
            <a:lvl4pPr marL="1600200" lvl="3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/>
            </a:lvl4pPr>
            <a:lvl5pPr marL="2057400" lvl="4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57150" indent="0">
              <a:buNone/>
            </a:pPr>
            <a:r>
              <a:rPr lang="en-US" sz="1400" b="1"/>
              <a:t>From the existing </a:t>
            </a:r>
            <a:r>
              <a:rPr lang="en-US" sz="1400"/>
              <a:t>single study process…</a:t>
            </a:r>
          </a:p>
        </p:txBody>
      </p:sp>
      <p:cxnSp>
        <p:nvCxnSpPr>
          <p:cNvPr id="58" name="GreyLineContentSeparatorDefault 63">
            <a:extLst>
              <a:ext uri="{FF2B5EF4-FFF2-40B4-BE49-F238E27FC236}">
                <a16:creationId xmlns:a16="http://schemas.microsoft.com/office/drawing/2014/main" id="{3BEFA794-9A3A-3A13-F9C1-881D787E21A2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>
            <a:off x="386056" y="1307315"/>
            <a:ext cx="11552515" cy="0"/>
          </a:xfrm>
          <a:prstGeom prst="straightConnector1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1AA94C99-A430-134E-B8D7-8E4EBAA0266B}"/>
              </a:ext>
            </a:extLst>
          </p:cNvPr>
          <p:cNvSpPr/>
          <p:nvPr/>
        </p:nvSpPr>
        <p:spPr>
          <a:xfrm>
            <a:off x="386057" y="4888867"/>
            <a:ext cx="11552514" cy="1321544"/>
          </a:xfrm>
          <a:prstGeom prst="rect">
            <a:avLst/>
          </a:prstGeom>
          <a:solidFill>
            <a:srgbClr val="E6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D3B12445-376C-FA71-57BF-38F23B2A53ED}"/>
              </a:ext>
            </a:extLst>
          </p:cNvPr>
          <p:cNvGrpSpPr/>
          <p:nvPr/>
        </p:nvGrpSpPr>
        <p:grpSpPr>
          <a:xfrm>
            <a:off x="515316" y="4919047"/>
            <a:ext cx="5480142" cy="577081"/>
            <a:chOff x="515316" y="4477263"/>
            <a:chExt cx="5480142" cy="577081"/>
          </a:xfrm>
        </p:grpSpPr>
        <p:sp>
          <p:nvSpPr>
            <p:cNvPr id="85" name="TrackerAlphaWhite 56">
              <a:extLst>
                <a:ext uri="{FF2B5EF4-FFF2-40B4-BE49-F238E27FC236}">
                  <a16:creationId xmlns:a16="http://schemas.microsoft.com/office/drawing/2014/main" id="{4C06F598-819F-FFCA-608C-107A890E4CF5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515316" y="4477263"/>
              <a:ext cx="249363" cy="249363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 anchorCtr="1"/>
            <a:lstStyle/>
            <a:p>
              <a:pPr algn="ctr"/>
              <a:r>
                <a:rPr lang="en-US" sz="1100">
                  <a:solidFill>
                    <a:schemeClr val="accent1"/>
                  </a:solidFill>
                </a:rPr>
                <a:t>A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EB4C2730-B0BB-6622-5601-4635E5057A2A}"/>
                </a:ext>
              </a:extLst>
            </p:cNvPr>
            <p:cNvSpPr txBox="1"/>
            <p:nvPr/>
          </p:nvSpPr>
          <p:spPr>
            <a:xfrm>
              <a:off x="795501" y="4477263"/>
              <a:ext cx="5199957" cy="577081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342900" lvl="0" indent="-3429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/>
              </a:lvl1pPr>
              <a:lvl2pPr marL="742950" lvl="1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/>
              </a:lvl2pPr>
              <a:lvl3pPr marL="1143000" lvl="2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/>
              </a:lvl3pPr>
              <a:lvl4pPr marL="1600200" lvl="3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600"/>
              </a:lvl4pPr>
              <a:lvl5pPr marL="2057400" lvl="4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pPr marL="0" indent="0">
                <a:buNone/>
              </a:pPr>
              <a:r>
                <a:rPr lang="en-US" sz="1050" b="1"/>
                <a:t>Frequent restudies required</a:t>
              </a:r>
              <a:br>
                <a:rPr lang="en-US" sz="1050" b="1"/>
              </a:br>
              <a:r>
                <a:rPr lang="en-US" sz="1050"/>
                <a:t>If another project impacts the same transmission zone, all previous studies are invalidated and impacted projects which haven’t yet energized must be restudied</a:t>
              </a: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B12646BD-0BD3-A9B5-9208-8CCC4162BA56}"/>
              </a:ext>
            </a:extLst>
          </p:cNvPr>
          <p:cNvGrpSpPr/>
          <p:nvPr/>
        </p:nvGrpSpPr>
        <p:grpSpPr>
          <a:xfrm>
            <a:off x="515316" y="5469875"/>
            <a:ext cx="5480142" cy="738664"/>
            <a:chOff x="515316" y="5336311"/>
            <a:chExt cx="5480142" cy="738664"/>
          </a:xfrm>
        </p:grpSpPr>
        <p:sp>
          <p:nvSpPr>
            <p:cNvPr id="96" name="TrackerAlphaWhite 56">
              <a:extLst>
                <a:ext uri="{FF2B5EF4-FFF2-40B4-BE49-F238E27FC236}">
                  <a16:creationId xmlns:a16="http://schemas.microsoft.com/office/drawing/2014/main" id="{A551C34E-45B2-5316-65CB-A1B5DEAD372C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515316" y="5336311"/>
              <a:ext cx="249363" cy="249363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 anchorCtr="1"/>
            <a:lstStyle/>
            <a:p>
              <a:pPr algn="ctr"/>
              <a:r>
                <a:rPr lang="en-US" sz="1100">
                  <a:solidFill>
                    <a:schemeClr val="accent1"/>
                  </a:solidFill>
                </a:rPr>
                <a:t>B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2ABF7B1B-9D9B-BCF3-8179-FD50F47A3F68}"/>
                </a:ext>
              </a:extLst>
            </p:cNvPr>
            <p:cNvSpPr txBox="1"/>
            <p:nvPr/>
          </p:nvSpPr>
          <p:spPr>
            <a:xfrm>
              <a:off x="795501" y="5336311"/>
              <a:ext cx="5199957" cy="73866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342900" lvl="0" indent="-3429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/>
              </a:lvl1pPr>
              <a:lvl2pPr marL="742950" lvl="1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/>
              </a:lvl2pPr>
              <a:lvl3pPr marL="1143000" lvl="2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/>
              </a:lvl3pPr>
              <a:lvl4pPr marL="1600200" lvl="3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600"/>
              </a:lvl4pPr>
              <a:lvl5pPr marL="2057400" lvl="4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pPr marL="0" indent="0">
                <a:buNone/>
              </a:pPr>
              <a:r>
                <a:rPr lang="en-US" sz="1050" b="1"/>
                <a:t>Restudy loop</a:t>
              </a:r>
              <a:br>
                <a:rPr lang="en-US" sz="1050" b="1"/>
              </a:br>
              <a:r>
                <a:rPr lang="en-US" sz="1050"/>
                <a:t>In the absence of capacity reservation, projects can be repeatedly pulled into restudies as new requests enter the system, delaying approvals and potentially extending timelines by years</a:t>
              </a: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AC12FA97-FBF8-A9AA-2961-B6A7C4212265}"/>
              </a:ext>
            </a:extLst>
          </p:cNvPr>
          <p:cNvGrpSpPr/>
          <p:nvPr/>
        </p:nvGrpSpPr>
        <p:grpSpPr>
          <a:xfrm>
            <a:off x="6273647" y="4919047"/>
            <a:ext cx="5532296" cy="577081"/>
            <a:chOff x="6273647" y="4540624"/>
            <a:chExt cx="5532296" cy="577081"/>
          </a:xfrm>
        </p:grpSpPr>
        <p:sp>
          <p:nvSpPr>
            <p:cNvPr id="102" name="TrackerAlphaWhite 56">
              <a:extLst>
                <a:ext uri="{FF2B5EF4-FFF2-40B4-BE49-F238E27FC236}">
                  <a16:creationId xmlns:a16="http://schemas.microsoft.com/office/drawing/2014/main" id="{779D109C-4670-AD92-3466-FEBCBB2D802B}"/>
                </a:ext>
              </a:extLst>
            </p:cNvPr>
            <p:cNvSpPr>
              <a:spLocks/>
            </p:cNvSpPr>
            <p:nvPr>
              <p:custDataLst>
                <p:tags r:id="rId28"/>
              </p:custDataLst>
            </p:nvPr>
          </p:nvSpPr>
          <p:spPr>
            <a:xfrm>
              <a:off x="6273647" y="4540624"/>
              <a:ext cx="249363" cy="249363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 anchorCtr="1">
              <a:noAutofit/>
            </a:bodyPr>
            <a:lstStyle/>
            <a:p>
              <a:pPr algn="ctr"/>
              <a:r>
                <a:rPr lang="en-US" sz="1100">
                  <a:solidFill>
                    <a:schemeClr val="accent1"/>
                  </a:solidFill>
                </a:rPr>
                <a:t>C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AEC03828-A912-9738-1773-DE3EA7A0023B}"/>
                </a:ext>
              </a:extLst>
            </p:cNvPr>
            <p:cNvSpPr txBox="1"/>
            <p:nvPr/>
          </p:nvSpPr>
          <p:spPr>
            <a:xfrm>
              <a:off x="6553832" y="4540624"/>
              <a:ext cx="5252111" cy="577081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342900" lvl="0" indent="-3429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/>
              </a:lvl1pPr>
              <a:lvl2pPr marL="742950" lvl="1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/>
              </a:lvl2pPr>
              <a:lvl3pPr marL="1143000" lvl="2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/>
              </a:lvl3pPr>
              <a:lvl4pPr marL="1600200" lvl="3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600"/>
              </a:lvl4pPr>
              <a:lvl5pPr marL="2057400" lvl="4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pPr marL="0" indent="0">
                <a:buNone/>
              </a:pPr>
              <a:r>
                <a:rPr lang="en-US" sz="1050" b="1"/>
                <a:t>Batching process</a:t>
              </a:r>
              <a:br>
                <a:rPr lang="en-US" sz="1050" b="1"/>
              </a:br>
              <a:r>
                <a:rPr lang="en-US" sz="1050"/>
                <a:t>Every ~6 months, all submitted requests are clustered and studied together; allocated capacity coming out of the study is “reserved” to prevent restudies</a:t>
              </a: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0880C937-F0E5-7E94-28E9-1C35E2AFB74D}"/>
              </a:ext>
            </a:extLst>
          </p:cNvPr>
          <p:cNvGrpSpPr/>
          <p:nvPr/>
        </p:nvGrpSpPr>
        <p:grpSpPr>
          <a:xfrm>
            <a:off x="6273647" y="5469875"/>
            <a:ext cx="5532296" cy="738664"/>
            <a:chOff x="6273647" y="5820643"/>
            <a:chExt cx="5532296" cy="738664"/>
          </a:xfrm>
        </p:grpSpPr>
        <p:grpSp>
          <p:nvGrpSpPr>
            <p:cNvPr id="106" name="CustomIcon">
              <a:extLst>
                <a:ext uri="{FF2B5EF4-FFF2-40B4-BE49-F238E27FC236}">
                  <a16:creationId xmlns:a16="http://schemas.microsoft.com/office/drawing/2014/main" id="{A20ACC1B-3B32-CCB0-2510-3FC0C5615A60}"/>
                </a:ext>
              </a:extLst>
            </p:cNvPr>
            <p:cNvGrpSpPr>
              <a:grpSpLocks/>
            </p:cNvGrpSpPr>
            <p:nvPr>
              <p:custDataLst>
                <p:tags r:id="rId27"/>
              </p:custDataLst>
            </p:nvPr>
          </p:nvGrpSpPr>
          <p:grpSpPr>
            <a:xfrm>
              <a:off x="6273647" y="5820643"/>
              <a:ext cx="249363" cy="249363"/>
              <a:chOff x="-205105" y="-205105"/>
              <a:chExt cx="1019810" cy="1019810"/>
            </a:xfrm>
          </p:grpSpPr>
          <p:sp>
            <p:nvSpPr>
              <p:cNvPr id="116" name="Oval 115">
                <a:extLst>
                  <a:ext uri="{FF2B5EF4-FFF2-40B4-BE49-F238E27FC236}">
                    <a16:creationId xmlns:a16="http://schemas.microsoft.com/office/drawing/2014/main" id="{0F9D5142-666D-A528-20E2-73C0047A256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-205105" y="-205105"/>
                <a:ext cx="1019810" cy="101981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pic>
            <p:nvPicPr>
              <p:cNvPr id="117" name="Graphic 116">
                <a:extLst>
                  <a:ext uri="{FF2B5EF4-FFF2-40B4-BE49-F238E27FC236}">
                    <a16:creationId xmlns:a16="http://schemas.microsoft.com/office/drawing/2014/main" id="{E4E921CC-C232-5272-5B6E-4AAF63E0FE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>
                <a:extLst>
                  <a:ext uri="{96DAC541-7B7A-43D3-8B79-37D633B846F1}">
                    <asvg:svgBlip xmlns:asvg="http://schemas.microsoft.com/office/drawing/2016/SVG/main" r:embed="rId35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609600" cy="609600"/>
              </a:xfrm>
              <a:prstGeom prst="rect">
                <a:avLst/>
              </a:prstGeom>
            </p:spPr>
          </p:pic>
        </p:grp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CC56D552-16E6-FD40-338D-6B7BD38680AD}"/>
                </a:ext>
              </a:extLst>
            </p:cNvPr>
            <p:cNvSpPr txBox="1"/>
            <p:nvPr/>
          </p:nvSpPr>
          <p:spPr>
            <a:xfrm>
              <a:off x="6553832" y="5820643"/>
              <a:ext cx="5252111" cy="73866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342900" lvl="0" indent="-3429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/>
              </a:lvl1pPr>
              <a:lvl2pPr marL="742950" lvl="1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/>
              </a:lvl2pPr>
              <a:lvl3pPr marL="1143000" lvl="2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/>
              </a:lvl3pPr>
              <a:lvl4pPr marL="1600200" lvl="3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600"/>
              </a:lvl4pPr>
              <a:lvl5pPr marL="2057400" lvl="4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pPr marL="0" indent="0">
                <a:buNone/>
              </a:pPr>
              <a:r>
                <a:rPr lang="en-US" sz="1050" b="1"/>
                <a:t>Transparent communications</a:t>
              </a:r>
              <a:br>
                <a:rPr lang="en-US" sz="1050" b="1"/>
              </a:br>
              <a:r>
                <a:rPr lang="en-US" sz="1050"/>
                <a:t>Along with the new batch study process, ERCOT is redesigning the study communication process to have clearly defined touchpoints and transparent information handovers </a:t>
              </a:r>
            </a:p>
          </p:txBody>
        </p:sp>
      </p:grpSp>
      <p:cxnSp>
        <p:nvCxnSpPr>
          <p:cNvPr id="54" name="LineBasicVerticalDefault 55">
            <a:extLst>
              <a:ext uri="{FF2B5EF4-FFF2-40B4-BE49-F238E27FC236}">
                <a16:creationId xmlns:a16="http://schemas.microsoft.com/office/drawing/2014/main" id="{D5940264-5512-F2C6-5CD2-F5E6752350C2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6123254" y="1310379"/>
            <a:ext cx="0" cy="3395185"/>
          </a:xfrm>
          <a:prstGeom prst="straightConnector1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ChevronBlue 73">
            <a:extLst>
              <a:ext uri="{FF2B5EF4-FFF2-40B4-BE49-F238E27FC236}">
                <a16:creationId xmlns:a16="http://schemas.microsoft.com/office/drawing/2014/main" id="{48884546-8DF3-E188-C16E-12C5134724CB}"/>
              </a:ext>
            </a:extLst>
          </p:cNvPr>
          <p:cNvGrpSpPr>
            <a:grpSpLocks noChangeAspect="1"/>
          </p:cNvGrpSpPr>
          <p:nvPr>
            <p:custDataLst>
              <p:tags r:id="rId9"/>
            </p:custDataLst>
          </p:nvPr>
        </p:nvGrpSpPr>
        <p:grpSpPr>
          <a:xfrm>
            <a:off x="5995458" y="1167028"/>
            <a:ext cx="283640" cy="283640"/>
            <a:chOff x="1016000" y="1016000"/>
            <a:chExt cx="396228" cy="396228"/>
          </a:xfrm>
        </p:grpSpPr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77B9962D-9AD7-8E65-DCF7-F468D568FC55}"/>
                </a:ext>
              </a:extLst>
            </p:cNvPr>
            <p:cNvSpPr/>
            <p:nvPr/>
          </p:nvSpPr>
          <p:spPr>
            <a:xfrm>
              <a:off x="1016000" y="1016000"/>
              <a:ext cx="396228" cy="3962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2" name="Graphic 71">
              <a:extLst>
                <a:ext uri="{FF2B5EF4-FFF2-40B4-BE49-F238E27FC236}">
                  <a16:creationId xmlns:a16="http://schemas.microsoft.com/office/drawing/2014/main" id="{C68B0759-8EE4-D35E-BCEF-3E1433AAE3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1023614" y="1023614"/>
              <a:ext cx="381000" cy="381000"/>
            </a:xfrm>
            <a:prstGeom prst="rect">
              <a:avLst/>
            </a:prstGeom>
          </p:spPr>
        </p:pic>
      </p:grp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5430AF8B-1183-4630-142D-3BF1C6641CB1}"/>
              </a:ext>
            </a:extLst>
          </p:cNvPr>
          <p:cNvCxnSpPr>
            <a:cxnSpLocks/>
            <a:stCxn id="109" idx="2"/>
            <a:endCxn id="86" idx="2"/>
          </p:cNvCxnSpPr>
          <p:nvPr/>
        </p:nvCxnSpPr>
        <p:spPr>
          <a:xfrm rot="5400000" flipH="1">
            <a:off x="2230149" y="2627389"/>
            <a:ext cx="673665" cy="615782"/>
          </a:xfrm>
          <a:prstGeom prst="bentConnector3">
            <a:avLst>
              <a:gd name="adj1" fmla="val -21733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CustomIcon">
            <a:extLst>
              <a:ext uri="{FF2B5EF4-FFF2-40B4-BE49-F238E27FC236}">
                <a16:creationId xmlns:a16="http://schemas.microsoft.com/office/drawing/2014/main" id="{1E12DDF3-A984-A69E-3B1D-8A2597EC2FC0}"/>
              </a:ext>
            </a:extLst>
          </p:cNvPr>
          <p:cNvGrpSpPr>
            <a:grpSpLocks noChangeAspect="1"/>
          </p:cNvGrpSpPr>
          <p:nvPr>
            <p:custDataLst>
              <p:tags r:id="rId10"/>
            </p:custDataLst>
          </p:nvPr>
        </p:nvGrpSpPr>
        <p:grpSpPr>
          <a:xfrm>
            <a:off x="7474637" y="2150799"/>
            <a:ext cx="261893" cy="261893"/>
            <a:chOff x="-205105" y="-205105"/>
            <a:chExt cx="1019810" cy="101981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D53483F-4358-0625-F631-C1D5D30428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05105" y="-205105"/>
              <a:ext cx="1019810" cy="10198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E3220F98-3977-98EF-FB71-CF45ACD5BD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600" cy="609600"/>
            </a:xfrm>
            <a:prstGeom prst="rect">
              <a:avLst/>
            </a:prstGeom>
          </p:spPr>
        </p:pic>
      </p:grpSp>
      <p:grpSp>
        <p:nvGrpSpPr>
          <p:cNvPr id="19" name="CustomIcon">
            <a:extLst>
              <a:ext uri="{FF2B5EF4-FFF2-40B4-BE49-F238E27FC236}">
                <a16:creationId xmlns:a16="http://schemas.microsoft.com/office/drawing/2014/main" id="{566F3B8E-7CC2-38B4-C9D9-413E42E50E59}"/>
              </a:ext>
            </a:extLst>
          </p:cNvPr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>
            <a:off x="7794630" y="2666591"/>
            <a:ext cx="261893" cy="261893"/>
            <a:chOff x="-205105" y="-205105"/>
            <a:chExt cx="1019810" cy="1019810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3322E2FF-5C32-A05A-0A62-5E169193FA4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05105" y="-205105"/>
              <a:ext cx="1019810" cy="10198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A5170387-7B1D-35EB-3879-FC634119C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600" cy="609600"/>
            </a:xfrm>
            <a:prstGeom prst="rect">
              <a:avLst/>
            </a:prstGeom>
          </p:spPr>
        </p:pic>
      </p:grpSp>
      <p:grpSp>
        <p:nvGrpSpPr>
          <p:cNvPr id="64" name="CustomIcon">
            <a:extLst>
              <a:ext uri="{FF2B5EF4-FFF2-40B4-BE49-F238E27FC236}">
                <a16:creationId xmlns:a16="http://schemas.microsoft.com/office/drawing/2014/main" id="{11B2B2FF-27E5-8E18-2AFB-44B42C43BE16}"/>
              </a:ext>
            </a:extLst>
          </p:cNvPr>
          <p:cNvGrpSpPr>
            <a:grpSpLocks noChangeAspect="1"/>
          </p:cNvGrpSpPr>
          <p:nvPr>
            <p:custDataLst>
              <p:tags r:id="rId12"/>
            </p:custDataLst>
          </p:nvPr>
        </p:nvGrpSpPr>
        <p:grpSpPr>
          <a:xfrm>
            <a:off x="5293771" y="2619414"/>
            <a:ext cx="261893" cy="261893"/>
            <a:chOff x="-205105" y="-205105"/>
            <a:chExt cx="1019810" cy="1019810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91145638-C8D3-3C96-C10A-A646DF8661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05105" y="-205105"/>
              <a:ext cx="1019810" cy="10198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pic>
          <p:nvPicPr>
            <p:cNvPr id="66" name="Graphic 65">
              <a:extLst>
                <a:ext uri="{FF2B5EF4-FFF2-40B4-BE49-F238E27FC236}">
                  <a16:creationId xmlns:a16="http://schemas.microsoft.com/office/drawing/2014/main" id="{102201E3-5B28-8B94-7D37-BAD07A55A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600" cy="609600"/>
            </a:xfrm>
            <a:prstGeom prst="rect">
              <a:avLst/>
            </a:prstGeom>
          </p:spPr>
        </p:pic>
      </p:grpSp>
      <p:sp>
        <p:nvSpPr>
          <p:cNvPr id="67" name="TrackerAlphaWhite 56">
            <a:extLst>
              <a:ext uri="{FF2B5EF4-FFF2-40B4-BE49-F238E27FC236}">
                <a16:creationId xmlns:a16="http://schemas.microsoft.com/office/drawing/2014/main" id="{6146997D-8E59-D94C-79E4-F44EE5DCC301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4647730" y="2526003"/>
            <a:ext cx="206085" cy="206085"/>
          </a:xfrm>
          <a:prstGeom prst="ellipse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1"/>
          <a:lstStyle/>
          <a:p>
            <a:pPr algn="ctr"/>
            <a:r>
              <a:rPr lang="en-US" sz="1100">
                <a:solidFill>
                  <a:schemeClr val="accent1"/>
                </a:solidFill>
              </a:rPr>
              <a:t>B</a:t>
            </a:r>
          </a:p>
        </p:txBody>
      </p:sp>
      <p:pic>
        <p:nvPicPr>
          <p:cNvPr id="69" name="CustomIcon">
            <a:extLst>
              <a:ext uri="{FF2B5EF4-FFF2-40B4-BE49-F238E27FC236}">
                <a16:creationId xmlns:a16="http://schemas.microsoft.com/office/drawing/2014/main" id="{BD9528E5-4C9B-2383-AF47-ACBA2A1E8D33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4669762" y="2649575"/>
            <a:ext cx="635843" cy="63584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44EE6F2-0AA3-E06F-A5EC-C0A28DE48997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2162265" y="6490874"/>
            <a:ext cx="1521704" cy="123111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160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lvl="2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lvl="3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lvl="4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ERCOT discussions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9F129E-1458-6911-33B8-5B692EA89A5E}"/>
              </a:ext>
            </a:extLst>
          </p:cNvPr>
          <p:cNvSpPr>
            <a:spLocks/>
          </p:cNvSpPr>
          <p:nvPr/>
        </p:nvSpPr>
        <p:spPr>
          <a:xfrm>
            <a:off x="7300145" y="3362132"/>
            <a:ext cx="941743" cy="495480"/>
          </a:xfrm>
          <a:prstGeom prst="rect">
            <a:avLst/>
          </a:prstGeom>
          <a:solidFill>
            <a:srgbClr val="D9D9D9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>
                <a:solidFill>
                  <a:schemeClr val="tx1"/>
                </a:solidFill>
              </a:rPr>
              <a:t>Dev. submits project to TSP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5E6D8A0-17F5-B972-2248-ABD445F63D62}"/>
              </a:ext>
            </a:extLst>
          </p:cNvPr>
          <p:cNvSpPr>
            <a:spLocks/>
          </p:cNvSpPr>
          <p:nvPr/>
        </p:nvSpPr>
        <p:spPr>
          <a:xfrm>
            <a:off x="7618298" y="3922591"/>
            <a:ext cx="941743" cy="495480"/>
          </a:xfrm>
          <a:prstGeom prst="rect">
            <a:avLst/>
          </a:prstGeom>
          <a:solidFill>
            <a:srgbClr val="D9D9D9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>
                <a:solidFill>
                  <a:schemeClr val="tx1"/>
                </a:solidFill>
              </a:rPr>
              <a:t>Dev. submits project to TSP</a:t>
            </a:r>
          </a:p>
        </p:txBody>
      </p:sp>
      <p:grpSp>
        <p:nvGrpSpPr>
          <p:cNvPr id="24" name="CustomIcon">
            <a:extLst>
              <a:ext uri="{FF2B5EF4-FFF2-40B4-BE49-F238E27FC236}">
                <a16:creationId xmlns:a16="http://schemas.microsoft.com/office/drawing/2014/main" id="{AA95AFA7-9A7D-2FD1-5923-EC1B6DEF40DB}"/>
              </a:ext>
            </a:extLst>
          </p:cNvPr>
          <p:cNvGrpSpPr>
            <a:grpSpLocks noChangeAspect="1"/>
          </p:cNvGrpSpPr>
          <p:nvPr>
            <p:custDataLst>
              <p:tags r:id="rId16"/>
            </p:custDataLst>
          </p:nvPr>
        </p:nvGrpSpPr>
        <p:grpSpPr>
          <a:xfrm>
            <a:off x="8114559" y="3242603"/>
            <a:ext cx="261893" cy="261893"/>
            <a:chOff x="-205105" y="-205105"/>
            <a:chExt cx="1019810" cy="1019810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FFA095E2-4752-3ADA-1FAB-90077EB91A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05105" y="-205105"/>
              <a:ext cx="1019810" cy="10198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E0B518CF-E6B5-ADAE-5B04-F9CE54A5FE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600" cy="609600"/>
            </a:xfrm>
            <a:prstGeom prst="rect">
              <a:avLst/>
            </a:prstGeom>
          </p:spPr>
        </p:pic>
      </p:grpSp>
      <p:grpSp>
        <p:nvGrpSpPr>
          <p:cNvPr id="27" name="CustomIcon">
            <a:extLst>
              <a:ext uri="{FF2B5EF4-FFF2-40B4-BE49-F238E27FC236}">
                <a16:creationId xmlns:a16="http://schemas.microsoft.com/office/drawing/2014/main" id="{A41D9C9A-44E3-38D1-6253-3B18FD94D6D4}"/>
              </a:ext>
            </a:extLst>
          </p:cNvPr>
          <p:cNvGrpSpPr>
            <a:grpSpLocks noChangeAspect="1"/>
          </p:cNvGrpSpPr>
          <p:nvPr>
            <p:custDataLst>
              <p:tags r:id="rId17"/>
            </p:custDataLst>
          </p:nvPr>
        </p:nvGrpSpPr>
        <p:grpSpPr>
          <a:xfrm>
            <a:off x="8422982" y="3816016"/>
            <a:ext cx="261893" cy="261893"/>
            <a:chOff x="-205105" y="-205105"/>
            <a:chExt cx="1019810" cy="1019810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2901621-F9B1-DEA9-E6A0-4A98E85936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05105" y="-205105"/>
              <a:ext cx="1019810" cy="10198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6AFFCF83-5B1C-B4F4-108E-31F1C63948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600" cy="609600"/>
            </a:xfrm>
            <a:prstGeom prst="rect">
              <a:avLst/>
            </a:prstGeom>
          </p:spPr>
        </p:pic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494E2445-DC28-76C2-4B91-B2534CCC98BC}"/>
              </a:ext>
            </a:extLst>
          </p:cNvPr>
          <p:cNvSpPr>
            <a:spLocks/>
          </p:cNvSpPr>
          <p:nvPr/>
        </p:nvSpPr>
        <p:spPr>
          <a:xfrm>
            <a:off x="3023389" y="3450297"/>
            <a:ext cx="934532" cy="495480"/>
          </a:xfrm>
          <a:prstGeom prst="rect">
            <a:avLst/>
          </a:prstGeom>
          <a:solidFill>
            <a:schemeClr val="accent4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 b="1">
                <a:solidFill>
                  <a:schemeClr val="bg1"/>
                </a:solidFill>
              </a:rPr>
              <a:t>Single study </a:t>
            </a:r>
            <a:r>
              <a:rPr lang="en-US" sz="800" i="1">
                <a:solidFill>
                  <a:schemeClr val="bg1"/>
                </a:solidFill>
              </a:rPr>
              <a:t>(invalidating prior results)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C4EFC4A-E4E2-134C-9B02-A6786E94A96B}"/>
              </a:ext>
            </a:extLst>
          </p:cNvPr>
          <p:cNvSpPr>
            <a:spLocks/>
          </p:cNvSpPr>
          <p:nvPr/>
        </p:nvSpPr>
        <p:spPr>
          <a:xfrm>
            <a:off x="3639171" y="4123961"/>
            <a:ext cx="934532" cy="495480"/>
          </a:xfrm>
          <a:prstGeom prst="rect">
            <a:avLst/>
          </a:prstGeom>
          <a:solidFill>
            <a:schemeClr val="accent4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 b="1">
                <a:solidFill>
                  <a:schemeClr val="bg1"/>
                </a:solidFill>
              </a:rPr>
              <a:t>Single study </a:t>
            </a:r>
            <a:r>
              <a:rPr lang="en-US" sz="800" i="1">
                <a:solidFill>
                  <a:schemeClr val="bg1"/>
                </a:solidFill>
              </a:rPr>
              <a:t>(invalidating prior results)</a:t>
            </a:r>
          </a:p>
        </p:txBody>
      </p:sp>
      <p:cxnSp>
        <p:nvCxnSpPr>
          <p:cNvPr id="74" name="Connector: Elbow 73">
            <a:extLst>
              <a:ext uri="{FF2B5EF4-FFF2-40B4-BE49-F238E27FC236}">
                <a16:creationId xmlns:a16="http://schemas.microsoft.com/office/drawing/2014/main" id="{3CB7B397-2710-F4DF-C8C4-5F9DC540578A}"/>
              </a:ext>
            </a:extLst>
          </p:cNvPr>
          <p:cNvCxnSpPr>
            <a:cxnSpLocks/>
            <a:stCxn id="33" idx="2"/>
            <a:endCxn id="109" idx="2"/>
          </p:cNvCxnSpPr>
          <p:nvPr/>
        </p:nvCxnSpPr>
        <p:spPr>
          <a:xfrm rot="5400000" flipH="1">
            <a:off x="2845931" y="3301054"/>
            <a:ext cx="673665" cy="615782"/>
          </a:xfrm>
          <a:prstGeom prst="bentConnector3">
            <a:avLst>
              <a:gd name="adj1" fmla="val -20208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or: Elbow 79">
            <a:extLst>
              <a:ext uri="{FF2B5EF4-FFF2-40B4-BE49-F238E27FC236}">
                <a16:creationId xmlns:a16="http://schemas.microsoft.com/office/drawing/2014/main" id="{A0D8ADB1-E0E7-B0FF-0706-480A05518B4F}"/>
              </a:ext>
            </a:extLst>
          </p:cNvPr>
          <p:cNvCxnSpPr>
            <a:cxnSpLocks/>
            <a:stCxn id="34" idx="2"/>
            <a:endCxn id="33" idx="2"/>
          </p:cNvCxnSpPr>
          <p:nvPr/>
        </p:nvCxnSpPr>
        <p:spPr>
          <a:xfrm rot="5400000" flipH="1">
            <a:off x="3461714" y="3974718"/>
            <a:ext cx="673664" cy="615782"/>
          </a:xfrm>
          <a:prstGeom prst="bentConnector3">
            <a:avLst>
              <a:gd name="adj1" fmla="val -17158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>
            <a:extLst>
              <a:ext uri="{FF2B5EF4-FFF2-40B4-BE49-F238E27FC236}">
                <a16:creationId xmlns:a16="http://schemas.microsoft.com/office/drawing/2014/main" id="{10BBB7D4-91D7-284B-2840-203DC5077710}"/>
              </a:ext>
            </a:extLst>
          </p:cNvPr>
          <p:cNvSpPr>
            <a:spLocks/>
          </p:cNvSpPr>
          <p:nvPr/>
        </p:nvSpPr>
        <p:spPr>
          <a:xfrm>
            <a:off x="4180130" y="3450297"/>
            <a:ext cx="655430" cy="495480"/>
          </a:xfrm>
          <a:prstGeom prst="rect">
            <a:avLst/>
          </a:prstGeom>
          <a:solidFill>
            <a:srgbClr val="D9D9D9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>
                <a:solidFill>
                  <a:schemeClr val="tx1"/>
                </a:solidFill>
              </a:rPr>
              <a:t>Initial approval</a:t>
            </a: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2E249D1B-FB47-7B95-C8B1-EA2D8E7F8333}"/>
              </a:ext>
            </a:extLst>
          </p:cNvPr>
          <p:cNvSpPr>
            <a:spLocks/>
          </p:cNvSpPr>
          <p:nvPr/>
        </p:nvSpPr>
        <p:spPr>
          <a:xfrm>
            <a:off x="3588347" y="2776631"/>
            <a:ext cx="655430" cy="495480"/>
          </a:xfrm>
          <a:prstGeom prst="rect">
            <a:avLst/>
          </a:prstGeom>
          <a:solidFill>
            <a:srgbClr val="D9D9D9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>
                <a:solidFill>
                  <a:schemeClr val="tx1"/>
                </a:solidFill>
              </a:rPr>
              <a:t>Initial approval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F8C42962-F5CA-55A7-35BA-3EDBC4A24AA4}"/>
              </a:ext>
            </a:extLst>
          </p:cNvPr>
          <p:cNvSpPr>
            <a:spLocks/>
          </p:cNvSpPr>
          <p:nvPr/>
        </p:nvSpPr>
        <p:spPr>
          <a:xfrm>
            <a:off x="2330969" y="1429302"/>
            <a:ext cx="692336" cy="495477"/>
          </a:xfrm>
          <a:prstGeom prst="rect">
            <a:avLst/>
          </a:prstGeom>
          <a:solidFill>
            <a:srgbClr val="D9D9D9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>
                <a:solidFill>
                  <a:schemeClr val="tx1"/>
                </a:solidFill>
              </a:rPr>
              <a:t>Initial approval</a:t>
            </a:r>
          </a:p>
        </p:txBody>
      </p: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4369B124-3A83-3AED-C33A-BD66B842DA97}"/>
              </a:ext>
            </a:extLst>
          </p:cNvPr>
          <p:cNvCxnSpPr>
            <a:cxnSpLocks/>
            <a:stCxn id="86" idx="3"/>
            <a:endCxn id="97" idx="1"/>
          </p:cNvCxnSpPr>
          <p:nvPr/>
        </p:nvCxnSpPr>
        <p:spPr>
          <a:xfrm flipV="1">
            <a:off x="2726357" y="2350705"/>
            <a:ext cx="233301" cy="2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>
            <a:extLst>
              <a:ext uri="{FF2B5EF4-FFF2-40B4-BE49-F238E27FC236}">
                <a16:creationId xmlns:a16="http://schemas.microsoft.com/office/drawing/2014/main" id="{5684E4EF-F7C7-B402-3742-8187D2C38BE7}"/>
              </a:ext>
            </a:extLst>
          </p:cNvPr>
          <p:cNvCxnSpPr>
            <a:cxnSpLocks/>
            <a:stCxn id="109" idx="3"/>
            <a:endCxn id="142" idx="1"/>
          </p:cNvCxnSpPr>
          <p:nvPr/>
        </p:nvCxnSpPr>
        <p:spPr>
          <a:xfrm flipV="1">
            <a:off x="3342139" y="3024371"/>
            <a:ext cx="246208" cy="1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>
            <a:extLst>
              <a:ext uri="{FF2B5EF4-FFF2-40B4-BE49-F238E27FC236}">
                <a16:creationId xmlns:a16="http://schemas.microsoft.com/office/drawing/2014/main" id="{BA9D888C-100F-9E55-7C81-FD035588592A}"/>
              </a:ext>
            </a:extLst>
          </p:cNvPr>
          <p:cNvCxnSpPr>
            <a:cxnSpLocks/>
            <a:stCxn id="33" idx="3"/>
            <a:endCxn id="141" idx="1"/>
          </p:cNvCxnSpPr>
          <p:nvPr/>
        </p:nvCxnSpPr>
        <p:spPr>
          <a:xfrm>
            <a:off x="3957921" y="3698037"/>
            <a:ext cx="222209" cy="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Connector: Elbow 161">
            <a:extLst>
              <a:ext uri="{FF2B5EF4-FFF2-40B4-BE49-F238E27FC236}">
                <a16:creationId xmlns:a16="http://schemas.microsoft.com/office/drawing/2014/main" id="{152CE490-D902-9E50-1A70-650BA007317D}"/>
              </a:ext>
            </a:extLst>
          </p:cNvPr>
          <p:cNvCxnSpPr>
            <a:cxnSpLocks/>
            <a:stCxn id="97" idx="3"/>
            <a:endCxn id="55" idx="1"/>
          </p:cNvCxnSpPr>
          <p:nvPr/>
        </p:nvCxnSpPr>
        <p:spPr>
          <a:xfrm>
            <a:off x="3651994" y="2350705"/>
            <a:ext cx="1758347" cy="625075"/>
          </a:xfrm>
          <a:prstGeom prst="bentConnector3">
            <a:avLst>
              <a:gd name="adj1" fmla="val 75057"/>
            </a:avLst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Rectangle 169">
            <a:extLst>
              <a:ext uri="{FF2B5EF4-FFF2-40B4-BE49-F238E27FC236}">
                <a16:creationId xmlns:a16="http://schemas.microsoft.com/office/drawing/2014/main" id="{D7412535-608E-25AC-4D74-F4208EA02BA8}"/>
              </a:ext>
            </a:extLst>
          </p:cNvPr>
          <p:cNvSpPr>
            <a:spLocks/>
          </p:cNvSpPr>
          <p:nvPr/>
        </p:nvSpPr>
        <p:spPr>
          <a:xfrm>
            <a:off x="848176" y="2100953"/>
            <a:ext cx="580396" cy="497494"/>
          </a:xfrm>
          <a:prstGeom prst="rect">
            <a:avLst/>
          </a:prstGeom>
          <a:solidFill>
            <a:srgbClr val="D9D9D9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>
                <a:solidFill>
                  <a:schemeClr val="tx1"/>
                </a:solidFill>
              </a:rPr>
              <a:t>Dev. submits project to TSP</a:t>
            </a: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58BA6012-570C-301F-6E81-00D73C813DE9}"/>
              </a:ext>
            </a:extLst>
          </p:cNvPr>
          <p:cNvSpPr>
            <a:spLocks/>
          </p:cNvSpPr>
          <p:nvPr/>
        </p:nvSpPr>
        <p:spPr>
          <a:xfrm>
            <a:off x="1491780" y="2774618"/>
            <a:ext cx="580396" cy="497494"/>
          </a:xfrm>
          <a:prstGeom prst="rect">
            <a:avLst/>
          </a:prstGeom>
          <a:solidFill>
            <a:srgbClr val="D9D9D9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>
                <a:solidFill>
                  <a:schemeClr val="tx1"/>
                </a:solidFill>
              </a:rPr>
              <a:t>Dev. submits project to TSP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8403B2C3-633B-E792-B727-211107BEB1B9}"/>
              </a:ext>
            </a:extLst>
          </p:cNvPr>
          <p:cNvSpPr>
            <a:spLocks/>
          </p:cNvSpPr>
          <p:nvPr/>
        </p:nvSpPr>
        <p:spPr>
          <a:xfrm>
            <a:off x="2135384" y="3448283"/>
            <a:ext cx="580396" cy="497494"/>
          </a:xfrm>
          <a:prstGeom prst="rect">
            <a:avLst/>
          </a:prstGeom>
          <a:solidFill>
            <a:srgbClr val="D9D9D9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>
                <a:solidFill>
                  <a:schemeClr val="tx1"/>
                </a:solidFill>
              </a:rPr>
              <a:t>Dev. submits project to TSP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CC448C3E-CA77-93D4-F7A6-097C148DEC50}"/>
              </a:ext>
            </a:extLst>
          </p:cNvPr>
          <p:cNvSpPr>
            <a:spLocks/>
          </p:cNvSpPr>
          <p:nvPr/>
        </p:nvSpPr>
        <p:spPr>
          <a:xfrm>
            <a:off x="2778986" y="4121947"/>
            <a:ext cx="580396" cy="497494"/>
          </a:xfrm>
          <a:prstGeom prst="rect">
            <a:avLst/>
          </a:prstGeom>
          <a:solidFill>
            <a:srgbClr val="D9D9D9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800">
                <a:solidFill>
                  <a:schemeClr val="tx1"/>
                </a:solidFill>
              </a:rPr>
              <a:t>Dev. submits project to TSP</a:t>
            </a:r>
          </a:p>
        </p:txBody>
      </p:sp>
      <p:cxnSp>
        <p:nvCxnSpPr>
          <p:cNvPr id="181" name="Straight Arrow Connector 180">
            <a:extLst>
              <a:ext uri="{FF2B5EF4-FFF2-40B4-BE49-F238E27FC236}">
                <a16:creationId xmlns:a16="http://schemas.microsoft.com/office/drawing/2014/main" id="{18D8104F-503F-DF8E-6289-F009357B589E}"/>
              </a:ext>
            </a:extLst>
          </p:cNvPr>
          <p:cNvCxnSpPr>
            <a:cxnSpLocks/>
            <a:stCxn id="170" idx="3"/>
            <a:endCxn id="86" idx="1"/>
          </p:cNvCxnSpPr>
          <p:nvPr/>
        </p:nvCxnSpPr>
        <p:spPr>
          <a:xfrm>
            <a:off x="1428572" y="2349700"/>
            <a:ext cx="363253" cy="1007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Arrow Connector 185">
            <a:extLst>
              <a:ext uri="{FF2B5EF4-FFF2-40B4-BE49-F238E27FC236}">
                <a16:creationId xmlns:a16="http://schemas.microsoft.com/office/drawing/2014/main" id="{4C94D4EA-7270-D662-8BCC-15CD50264198}"/>
              </a:ext>
            </a:extLst>
          </p:cNvPr>
          <p:cNvCxnSpPr>
            <a:cxnSpLocks/>
            <a:stCxn id="171" idx="3"/>
            <a:endCxn id="109" idx="1"/>
          </p:cNvCxnSpPr>
          <p:nvPr/>
        </p:nvCxnSpPr>
        <p:spPr>
          <a:xfrm>
            <a:off x="2072176" y="3023365"/>
            <a:ext cx="335431" cy="1007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Arrow Connector 189">
            <a:extLst>
              <a:ext uri="{FF2B5EF4-FFF2-40B4-BE49-F238E27FC236}">
                <a16:creationId xmlns:a16="http://schemas.microsoft.com/office/drawing/2014/main" id="{E3EA760C-E7DD-E95D-D349-C16CEE828384}"/>
              </a:ext>
            </a:extLst>
          </p:cNvPr>
          <p:cNvCxnSpPr>
            <a:cxnSpLocks/>
            <a:stCxn id="172" idx="3"/>
            <a:endCxn id="33" idx="1"/>
          </p:cNvCxnSpPr>
          <p:nvPr/>
        </p:nvCxnSpPr>
        <p:spPr>
          <a:xfrm>
            <a:off x="2715780" y="3697030"/>
            <a:ext cx="307609" cy="1007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Arrow Connector 192">
            <a:extLst>
              <a:ext uri="{FF2B5EF4-FFF2-40B4-BE49-F238E27FC236}">
                <a16:creationId xmlns:a16="http://schemas.microsoft.com/office/drawing/2014/main" id="{8E81C578-AEF4-BF2F-8680-6C844E5847E2}"/>
              </a:ext>
            </a:extLst>
          </p:cNvPr>
          <p:cNvCxnSpPr>
            <a:cxnSpLocks/>
            <a:stCxn id="174" idx="3"/>
            <a:endCxn id="34" idx="1"/>
          </p:cNvCxnSpPr>
          <p:nvPr/>
        </p:nvCxnSpPr>
        <p:spPr>
          <a:xfrm>
            <a:off x="3359382" y="4370694"/>
            <a:ext cx="279789" cy="1007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Connector: Elbow 200">
            <a:extLst>
              <a:ext uri="{FF2B5EF4-FFF2-40B4-BE49-F238E27FC236}">
                <a16:creationId xmlns:a16="http://schemas.microsoft.com/office/drawing/2014/main" id="{EA0987B0-5F53-36C1-ADFC-CCC633F6851B}"/>
              </a:ext>
            </a:extLst>
          </p:cNvPr>
          <p:cNvCxnSpPr>
            <a:cxnSpLocks/>
            <a:stCxn id="142" idx="3"/>
            <a:endCxn id="55" idx="1"/>
          </p:cNvCxnSpPr>
          <p:nvPr/>
        </p:nvCxnSpPr>
        <p:spPr>
          <a:xfrm flipV="1">
            <a:off x="4243777" y="2975780"/>
            <a:ext cx="1166564" cy="48591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" name="XWhite 10">
            <a:extLst>
              <a:ext uri="{FF2B5EF4-FFF2-40B4-BE49-F238E27FC236}">
                <a16:creationId xmlns:a16="http://schemas.microsoft.com/office/drawing/2014/main" id="{4F3695B1-F4A8-3619-7FE3-3C18E54888A7}"/>
              </a:ext>
            </a:extLst>
          </p:cNvPr>
          <p:cNvGrpSpPr>
            <a:grpSpLocks noChangeAspect="1"/>
          </p:cNvGrpSpPr>
          <p:nvPr>
            <p:custDataLst>
              <p:tags r:id="rId18"/>
            </p:custDataLst>
          </p:nvPr>
        </p:nvGrpSpPr>
        <p:grpSpPr>
          <a:xfrm>
            <a:off x="3764371" y="2243251"/>
            <a:ext cx="214909" cy="214909"/>
            <a:chOff x="1016000" y="1016000"/>
            <a:chExt cx="396228" cy="396228"/>
          </a:xfrm>
        </p:grpSpPr>
        <p:sp>
          <p:nvSpPr>
            <p:cNvPr id="205" name="Oval 204">
              <a:extLst>
                <a:ext uri="{FF2B5EF4-FFF2-40B4-BE49-F238E27FC236}">
                  <a16:creationId xmlns:a16="http://schemas.microsoft.com/office/drawing/2014/main" id="{096F5431-D25F-7775-1D51-688DBFB7054F}"/>
                </a:ext>
              </a:extLst>
            </p:cNvPr>
            <p:cNvSpPr/>
            <p:nvPr/>
          </p:nvSpPr>
          <p:spPr>
            <a:xfrm>
              <a:off x="1016000" y="1016000"/>
              <a:ext cx="396228" cy="396228"/>
            </a:xfrm>
            <a:prstGeom prst="ellipse">
              <a:avLst/>
            </a:prstGeom>
            <a:solidFill>
              <a:schemeClr val="bg1"/>
            </a:solidFill>
            <a:ln w="6350" cap="sq">
              <a:solidFill>
                <a:srgbClr val="FF0000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400" err="1">
                <a:solidFill>
                  <a:schemeClr val="bg1"/>
                </a:solidFill>
              </a:endParaRPr>
            </a:p>
          </p:txBody>
        </p:sp>
        <p:pic>
          <p:nvPicPr>
            <p:cNvPr id="206" name="Graphic 205">
              <a:extLst>
                <a:ext uri="{FF2B5EF4-FFF2-40B4-BE49-F238E27FC236}">
                  <a16:creationId xmlns:a16="http://schemas.microsoft.com/office/drawing/2014/main" id="{AD9B0FDA-F0E0-AD70-B327-58CEF68C27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p:blipFill>
          <p:spPr>
            <a:xfrm>
              <a:off x="1023614" y="1023614"/>
              <a:ext cx="381000" cy="381000"/>
            </a:xfrm>
            <a:prstGeom prst="rect">
              <a:avLst/>
            </a:prstGeom>
          </p:spPr>
        </p:pic>
      </p:grpSp>
      <p:cxnSp>
        <p:nvCxnSpPr>
          <p:cNvPr id="211" name="Connector: Elbow 210">
            <a:extLst>
              <a:ext uri="{FF2B5EF4-FFF2-40B4-BE49-F238E27FC236}">
                <a16:creationId xmlns:a16="http://schemas.microsoft.com/office/drawing/2014/main" id="{36D3AD47-30B2-6915-8485-3186D007A51D}"/>
              </a:ext>
            </a:extLst>
          </p:cNvPr>
          <p:cNvCxnSpPr>
            <a:cxnSpLocks/>
            <a:stCxn id="141" idx="3"/>
            <a:endCxn id="55" idx="1"/>
          </p:cNvCxnSpPr>
          <p:nvPr/>
        </p:nvCxnSpPr>
        <p:spPr>
          <a:xfrm flipV="1">
            <a:off x="4835560" y="2975780"/>
            <a:ext cx="574781" cy="722257"/>
          </a:xfrm>
          <a:prstGeom prst="bentConnector3">
            <a:avLst>
              <a:gd name="adj1" fmla="val 21400"/>
            </a:avLst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Connector: Elbow 214">
            <a:extLst>
              <a:ext uri="{FF2B5EF4-FFF2-40B4-BE49-F238E27FC236}">
                <a16:creationId xmlns:a16="http://schemas.microsoft.com/office/drawing/2014/main" id="{AF0A0DAB-E677-53F1-FD93-76691B9790FF}"/>
              </a:ext>
            </a:extLst>
          </p:cNvPr>
          <p:cNvCxnSpPr>
            <a:cxnSpLocks/>
            <a:stCxn id="147" idx="3"/>
            <a:endCxn id="55" idx="1"/>
          </p:cNvCxnSpPr>
          <p:nvPr/>
        </p:nvCxnSpPr>
        <p:spPr>
          <a:xfrm>
            <a:off x="3023305" y="1677041"/>
            <a:ext cx="2387036" cy="1298739"/>
          </a:xfrm>
          <a:prstGeom prst="bentConnector3">
            <a:avLst>
              <a:gd name="adj1" fmla="val 87446"/>
            </a:avLst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0" name="XWhite 10">
            <a:extLst>
              <a:ext uri="{FF2B5EF4-FFF2-40B4-BE49-F238E27FC236}">
                <a16:creationId xmlns:a16="http://schemas.microsoft.com/office/drawing/2014/main" id="{6F356FA1-A607-4DC9-87A5-786D411E3D35}"/>
              </a:ext>
            </a:extLst>
          </p:cNvPr>
          <p:cNvGrpSpPr>
            <a:grpSpLocks noChangeAspect="1"/>
          </p:cNvGrpSpPr>
          <p:nvPr>
            <p:custDataLst>
              <p:tags r:id="rId19"/>
            </p:custDataLst>
          </p:nvPr>
        </p:nvGrpSpPr>
        <p:grpSpPr>
          <a:xfrm>
            <a:off x="4347820" y="2916917"/>
            <a:ext cx="214909" cy="214909"/>
            <a:chOff x="1016000" y="1016000"/>
            <a:chExt cx="396228" cy="396228"/>
          </a:xfrm>
        </p:grpSpPr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79B1A89E-111C-A2EC-23BE-26D714AE7182}"/>
                </a:ext>
              </a:extLst>
            </p:cNvPr>
            <p:cNvSpPr/>
            <p:nvPr/>
          </p:nvSpPr>
          <p:spPr>
            <a:xfrm>
              <a:off x="1016000" y="1016000"/>
              <a:ext cx="396228" cy="396228"/>
            </a:xfrm>
            <a:prstGeom prst="ellipse">
              <a:avLst/>
            </a:prstGeom>
            <a:solidFill>
              <a:schemeClr val="bg1"/>
            </a:solidFill>
            <a:ln w="6350" cap="sq">
              <a:solidFill>
                <a:srgbClr val="FF0000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400" err="1">
                <a:solidFill>
                  <a:schemeClr val="bg1"/>
                </a:solidFill>
              </a:endParaRPr>
            </a:p>
          </p:txBody>
        </p:sp>
        <p:pic>
          <p:nvPicPr>
            <p:cNvPr id="222" name="Graphic 221">
              <a:extLst>
                <a:ext uri="{FF2B5EF4-FFF2-40B4-BE49-F238E27FC236}">
                  <a16:creationId xmlns:a16="http://schemas.microsoft.com/office/drawing/2014/main" id="{6F960B5F-9D28-A2BC-09B2-BDA9BF62A4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p:blipFill>
          <p:spPr>
            <a:xfrm>
              <a:off x="1023614" y="1023614"/>
              <a:ext cx="381000" cy="381000"/>
            </a:xfrm>
            <a:prstGeom prst="rect">
              <a:avLst/>
            </a:prstGeom>
          </p:spPr>
        </p:pic>
      </p:grpSp>
      <p:grpSp>
        <p:nvGrpSpPr>
          <p:cNvPr id="223" name="XWhite 10">
            <a:extLst>
              <a:ext uri="{FF2B5EF4-FFF2-40B4-BE49-F238E27FC236}">
                <a16:creationId xmlns:a16="http://schemas.microsoft.com/office/drawing/2014/main" id="{B9C90ECA-F2B3-2018-E0CC-239232D5AEA9}"/>
              </a:ext>
            </a:extLst>
          </p:cNvPr>
          <p:cNvGrpSpPr>
            <a:grpSpLocks noChangeAspect="1"/>
          </p:cNvGrpSpPr>
          <p:nvPr>
            <p:custDataLst>
              <p:tags r:id="rId20"/>
            </p:custDataLst>
          </p:nvPr>
        </p:nvGrpSpPr>
        <p:grpSpPr>
          <a:xfrm>
            <a:off x="4992175" y="3736008"/>
            <a:ext cx="214909" cy="214909"/>
            <a:chOff x="1016000" y="1016000"/>
            <a:chExt cx="396228" cy="396228"/>
          </a:xfrm>
        </p:grpSpPr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30E44CFC-7DA2-BFDF-5C03-7C3DE74FF8B1}"/>
                </a:ext>
              </a:extLst>
            </p:cNvPr>
            <p:cNvSpPr/>
            <p:nvPr/>
          </p:nvSpPr>
          <p:spPr>
            <a:xfrm>
              <a:off x="1016000" y="1016000"/>
              <a:ext cx="396228" cy="396228"/>
            </a:xfrm>
            <a:prstGeom prst="ellipse">
              <a:avLst/>
            </a:prstGeom>
            <a:solidFill>
              <a:schemeClr val="bg1"/>
            </a:solidFill>
            <a:ln w="6350" cap="sq">
              <a:solidFill>
                <a:srgbClr val="FF0000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400" err="1">
                <a:solidFill>
                  <a:schemeClr val="bg1"/>
                </a:solidFill>
              </a:endParaRPr>
            </a:p>
          </p:txBody>
        </p:sp>
        <p:pic>
          <p:nvPicPr>
            <p:cNvPr id="225" name="Graphic 224">
              <a:extLst>
                <a:ext uri="{FF2B5EF4-FFF2-40B4-BE49-F238E27FC236}">
                  <a16:creationId xmlns:a16="http://schemas.microsoft.com/office/drawing/2014/main" id="{16BAAA55-F33F-F4A9-CC2D-9BAABFFE08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p:blipFill>
          <p:spPr>
            <a:xfrm>
              <a:off x="1023614" y="1023614"/>
              <a:ext cx="381000" cy="381000"/>
            </a:xfrm>
            <a:prstGeom prst="rect">
              <a:avLst/>
            </a:prstGeom>
          </p:spPr>
        </p:pic>
      </p:grpSp>
      <p:grpSp>
        <p:nvGrpSpPr>
          <p:cNvPr id="226" name="XWhite 10">
            <a:extLst>
              <a:ext uri="{FF2B5EF4-FFF2-40B4-BE49-F238E27FC236}">
                <a16:creationId xmlns:a16="http://schemas.microsoft.com/office/drawing/2014/main" id="{A007A078-1A9C-9E95-8658-1EC6E16BDC2A}"/>
              </a:ext>
            </a:extLst>
          </p:cNvPr>
          <p:cNvGrpSpPr>
            <a:grpSpLocks noChangeAspect="1"/>
          </p:cNvGrpSpPr>
          <p:nvPr>
            <p:custDataLst>
              <p:tags r:id="rId21"/>
            </p:custDataLst>
          </p:nvPr>
        </p:nvGrpSpPr>
        <p:grpSpPr>
          <a:xfrm>
            <a:off x="4859140" y="3377113"/>
            <a:ext cx="214909" cy="214909"/>
            <a:chOff x="1016000" y="1016000"/>
            <a:chExt cx="396228" cy="396228"/>
          </a:xfrm>
        </p:grpSpPr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4D663EC4-46D9-28A1-F8CE-047A1ADFBD26}"/>
                </a:ext>
              </a:extLst>
            </p:cNvPr>
            <p:cNvSpPr/>
            <p:nvPr/>
          </p:nvSpPr>
          <p:spPr>
            <a:xfrm>
              <a:off x="1016000" y="1016000"/>
              <a:ext cx="396228" cy="396228"/>
            </a:xfrm>
            <a:prstGeom prst="ellipse">
              <a:avLst/>
            </a:prstGeom>
            <a:solidFill>
              <a:schemeClr val="bg1"/>
            </a:solidFill>
            <a:ln w="6350" cap="sq">
              <a:solidFill>
                <a:srgbClr val="FF0000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400" err="1">
                <a:solidFill>
                  <a:schemeClr val="bg1"/>
                </a:solidFill>
              </a:endParaRPr>
            </a:p>
          </p:txBody>
        </p:sp>
        <p:pic>
          <p:nvPicPr>
            <p:cNvPr id="228" name="Graphic 227">
              <a:extLst>
                <a:ext uri="{FF2B5EF4-FFF2-40B4-BE49-F238E27FC236}">
                  <a16:creationId xmlns:a16="http://schemas.microsoft.com/office/drawing/2014/main" id="{E55422E0-CAC7-A116-1B3C-09FB74AB68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p:blipFill>
          <p:spPr>
            <a:xfrm>
              <a:off x="1023614" y="1023614"/>
              <a:ext cx="381000" cy="381000"/>
            </a:xfrm>
            <a:prstGeom prst="rect">
              <a:avLst/>
            </a:prstGeom>
          </p:spPr>
        </p:pic>
      </p:grpSp>
      <p:grpSp>
        <p:nvGrpSpPr>
          <p:cNvPr id="229" name="XWhite 10">
            <a:extLst>
              <a:ext uri="{FF2B5EF4-FFF2-40B4-BE49-F238E27FC236}">
                <a16:creationId xmlns:a16="http://schemas.microsoft.com/office/drawing/2014/main" id="{EE3835B2-C297-DF86-872D-80DF57C238EF}"/>
              </a:ext>
            </a:extLst>
          </p:cNvPr>
          <p:cNvGrpSpPr>
            <a:grpSpLocks noChangeAspect="1"/>
          </p:cNvGrpSpPr>
          <p:nvPr>
            <p:custDataLst>
              <p:tags r:id="rId22"/>
            </p:custDataLst>
          </p:nvPr>
        </p:nvGrpSpPr>
        <p:grpSpPr>
          <a:xfrm>
            <a:off x="3206046" y="1569586"/>
            <a:ext cx="214909" cy="214909"/>
            <a:chOff x="1016000" y="1016000"/>
            <a:chExt cx="396228" cy="396228"/>
          </a:xfrm>
        </p:grpSpPr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8E5361BB-DC4A-F5B5-D2FD-B0E737406E21}"/>
                </a:ext>
              </a:extLst>
            </p:cNvPr>
            <p:cNvSpPr/>
            <p:nvPr/>
          </p:nvSpPr>
          <p:spPr>
            <a:xfrm>
              <a:off x="1016000" y="1016000"/>
              <a:ext cx="396228" cy="396228"/>
            </a:xfrm>
            <a:prstGeom prst="ellipse">
              <a:avLst/>
            </a:prstGeom>
            <a:solidFill>
              <a:schemeClr val="bg1"/>
            </a:solidFill>
            <a:ln w="6350" cap="sq">
              <a:solidFill>
                <a:srgbClr val="FF0000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400" err="1">
                <a:solidFill>
                  <a:schemeClr val="bg1"/>
                </a:solidFill>
              </a:endParaRPr>
            </a:p>
          </p:txBody>
        </p:sp>
        <p:pic>
          <p:nvPicPr>
            <p:cNvPr id="231" name="Graphic 230">
              <a:extLst>
                <a:ext uri="{FF2B5EF4-FFF2-40B4-BE49-F238E27FC236}">
                  <a16:creationId xmlns:a16="http://schemas.microsoft.com/office/drawing/2014/main" id="{B450E570-EBC6-44FF-957A-1ACBCBBFB4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p:blipFill>
          <p:spPr>
            <a:xfrm>
              <a:off x="1023614" y="1023614"/>
              <a:ext cx="381000" cy="381000"/>
            </a:xfrm>
            <a:prstGeom prst="rect">
              <a:avLst/>
            </a:prstGeom>
          </p:spPr>
        </p:pic>
      </p:grpSp>
      <p:sp>
        <p:nvSpPr>
          <p:cNvPr id="234" name="TrackerAlphaWhite 56">
            <a:extLst>
              <a:ext uri="{FF2B5EF4-FFF2-40B4-BE49-F238E27FC236}">
                <a16:creationId xmlns:a16="http://schemas.microsoft.com/office/drawing/2014/main" id="{70921E3F-09F8-5B44-3F5C-BC112846D602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3398573" y="4513344"/>
            <a:ext cx="206085" cy="206085"/>
          </a:xfrm>
          <a:prstGeom prst="ellipse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1"/>
          <a:lstStyle/>
          <a:p>
            <a:pPr algn="ctr"/>
            <a:r>
              <a:rPr lang="en-US" sz="1200">
                <a:solidFill>
                  <a:schemeClr val="accent1"/>
                </a:solidFill>
              </a:rPr>
              <a:t>A</a:t>
            </a:r>
          </a:p>
        </p:txBody>
      </p:sp>
      <p:sp>
        <p:nvSpPr>
          <p:cNvPr id="235" name="TrackerAlphaWhite 56">
            <a:extLst>
              <a:ext uri="{FF2B5EF4-FFF2-40B4-BE49-F238E27FC236}">
                <a16:creationId xmlns:a16="http://schemas.microsoft.com/office/drawing/2014/main" id="{2B398DFC-15FA-7376-BA1B-3B23EC0FC530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2770212" y="3803623"/>
            <a:ext cx="206085" cy="206085"/>
          </a:xfrm>
          <a:prstGeom prst="ellipse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1"/>
          <a:lstStyle/>
          <a:p>
            <a:pPr algn="ctr"/>
            <a:r>
              <a:rPr lang="en-US" sz="1200">
                <a:solidFill>
                  <a:schemeClr val="accent1"/>
                </a:solidFill>
              </a:rPr>
              <a:t>A</a:t>
            </a:r>
          </a:p>
        </p:txBody>
      </p:sp>
      <p:sp>
        <p:nvSpPr>
          <p:cNvPr id="236" name="TrackerAlphaWhite 56">
            <a:extLst>
              <a:ext uri="{FF2B5EF4-FFF2-40B4-BE49-F238E27FC236}">
                <a16:creationId xmlns:a16="http://schemas.microsoft.com/office/drawing/2014/main" id="{FB2C99E3-6338-38AA-1E8D-0723BC779425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2161544" y="3113460"/>
            <a:ext cx="206085" cy="206085"/>
          </a:xfrm>
          <a:prstGeom prst="ellipse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1"/>
          <a:lstStyle/>
          <a:p>
            <a:pPr algn="ctr"/>
            <a:r>
              <a:rPr lang="en-US" sz="1200">
                <a:solidFill>
                  <a:schemeClr val="accent1"/>
                </a:solidFill>
              </a:rPr>
              <a:t>A</a:t>
            </a:r>
          </a:p>
        </p:txBody>
      </p:sp>
      <p:sp>
        <p:nvSpPr>
          <p:cNvPr id="237" name="TrackerAlphaWhite 56">
            <a:extLst>
              <a:ext uri="{FF2B5EF4-FFF2-40B4-BE49-F238E27FC236}">
                <a16:creationId xmlns:a16="http://schemas.microsoft.com/office/drawing/2014/main" id="{08B86148-E1AE-07C7-FA98-4A43ED0C7D3A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1584161" y="2473814"/>
            <a:ext cx="206085" cy="206085"/>
          </a:xfrm>
          <a:prstGeom prst="ellipse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1"/>
          <a:lstStyle/>
          <a:p>
            <a:pPr algn="ctr"/>
            <a:r>
              <a:rPr lang="en-US" sz="1200">
                <a:solidFill>
                  <a:schemeClr val="accent1"/>
                </a:solidFill>
              </a:rPr>
              <a:t>A</a:t>
            </a:r>
          </a:p>
        </p:txBody>
      </p:sp>
      <p:sp>
        <p:nvSpPr>
          <p:cNvPr id="243" name="Right Triangle 242">
            <a:extLst>
              <a:ext uri="{FF2B5EF4-FFF2-40B4-BE49-F238E27FC236}">
                <a16:creationId xmlns:a16="http://schemas.microsoft.com/office/drawing/2014/main" id="{A253CCBC-2DFF-5B11-5DD2-075BAD3CD6BE}"/>
              </a:ext>
            </a:extLst>
          </p:cNvPr>
          <p:cNvSpPr/>
          <p:nvPr/>
        </p:nvSpPr>
        <p:spPr>
          <a:xfrm rot="10800000">
            <a:off x="11385177" y="0"/>
            <a:ext cx="806823" cy="806823"/>
          </a:xfrm>
          <a:prstGeom prst="rtTriangle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9142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04B0A4-9A9D-952D-1A2F-D243DBE01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6" hidden="1">
            <a:extLst>
              <a:ext uri="{FF2B5EF4-FFF2-40B4-BE49-F238E27FC236}">
                <a16:creationId xmlns:a16="http://schemas.microsoft.com/office/drawing/2014/main" id="{E4B85468-CCB9-4DBC-0F21-D3DA136E40C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7" imgW="404" imgH="403" progId="TCLayout.ActiveDocument.1">
                  <p:embed/>
                </p:oleObj>
              </mc:Choice>
              <mc:Fallback>
                <p:oleObj name="think-cell Slide" r:id="rId17" imgW="404" imgH="403" progId="TCLayout.ActiveDocument.1">
                  <p:embed/>
                  <p:pic>
                    <p:nvPicPr>
                      <p:cNvPr id="5" name="Object 6" hidden="1">
                        <a:extLst>
                          <a:ext uri="{FF2B5EF4-FFF2-40B4-BE49-F238E27FC236}">
                            <a16:creationId xmlns:a16="http://schemas.microsoft.com/office/drawing/2014/main" id="{E4B85468-CCB9-4DBC-0F21-D3DA136E40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5041D35E-62DD-8450-501E-2D1486B28C41}"/>
              </a:ext>
            </a:extLst>
          </p:cNvPr>
          <p:cNvSpPr/>
          <p:nvPr/>
        </p:nvSpPr>
        <p:spPr>
          <a:xfrm rot="5400000">
            <a:off x="3534317" y="3054158"/>
            <a:ext cx="5034337" cy="1150706"/>
          </a:xfrm>
          <a:prstGeom prst="triangle">
            <a:avLst/>
          </a:prstGeom>
          <a:solidFill>
            <a:schemeClr val="tx2">
              <a:lumMod val="95000"/>
            </a:schemeClr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387EC68-4404-EE7D-8977-6B37E72FA53D}"/>
              </a:ext>
            </a:extLst>
          </p:cNvPr>
          <p:cNvSpPr/>
          <p:nvPr/>
        </p:nvSpPr>
        <p:spPr>
          <a:xfrm>
            <a:off x="554806" y="1099335"/>
            <a:ext cx="4941870" cy="5034337"/>
          </a:xfrm>
          <a:prstGeom prst="rect">
            <a:avLst/>
          </a:prstGeom>
          <a:solidFill>
            <a:schemeClr val="tx2">
              <a:lumMod val="95000"/>
            </a:schemeClr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B004BF3-54FF-C4AA-7B7B-BDC0DF8DA8B3}"/>
              </a:ext>
            </a:extLst>
          </p:cNvPr>
          <p:cNvSpPr/>
          <p:nvPr/>
        </p:nvSpPr>
        <p:spPr>
          <a:xfrm>
            <a:off x="4805681" y="0"/>
            <a:ext cx="7386319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92D4C-44B9-2562-5A50-9F8800878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038" y="171450"/>
            <a:ext cx="11083925" cy="769441"/>
          </a:xfrm>
        </p:spPr>
        <p:txBody>
          <a:bodyPr vert="horz" wrap="square">
            <a:spAutoFit/>
          </a:bodyPr>
          <a:lstStyle/>
          <a:p>
            <a:r>
              <a:rPr lang="en-US"/>
              <a:t>Insights from a multi-channel stakeholder engagement effort enabled a comprehensive view of stakeholder alignment and open questions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0DB050E-8C8F-CEFD-D3C7-A2AAAB0D0B74}"/>
              </a:ext>
            </a:extLst>
          </p:cNvPr>
          <p:cNvGrpSpPr/>
          <p:nvPr/>
        </p:nvGrpSpPr>
        <p:grpSpPr>
          <a:xfrm>
            <a:off x="842413" y="2578572"/>
            <a:ext cx="892099" cy="892099"/>
            <a:chOff x="554736" y="2555614"/>
            <a:chExt cx="892099" cy="892099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F37D42D-EB1F-6946-4EE2-0CF8D95FFA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736" y="2555614"/>
              <a:ext cx="892099" cy="892099"/>
            </a:xfrm>
            <a:prstGeom prst="ellipse">
              <a:avLst/>
            </a:prstGeom>
            <a:solidFill>
              <a:schemeClr val="accent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17" name="Graphic850746056">
              <a:extLst>
                <a:ext uri="{FF2B5EF4-FFF2-40B4-BE49-F238E27FC236}">
                  <a16:creationId xmlns:a16="http://schemas.microsoft.com/office/drawing/2014/main" id="{325F9167-9644-416A-5DB3-D63BE43D3AB5}"/>
                </a:ext>
              </a:extLst>
            </p:cNvPr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734155" y="2735033"/>
              <a:ext cx="533259" cy="533259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1E0B2C0-84A2-8E02-21D1-22F03101A693}"/>
              </a:ext>
            </a:extLst>
          </p:cNvPr>
          <p:cNvGrpSpPr/>
          <p:nvPr/>
        </p:nvGrpSpPr>
        <p:grpSpPr>
          <a:xfrm>
            <a:off x="842413" y="3792505"/>
            <a:ext cx="892099" cy="892099"/>
            <a:chOff x="554736" y="3861384"/>
            <a:chExt cx="892099" cy="892099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879D00F-797E-FDEB-083C-AF0F9991538B}"/>
                </a:ext>
              </a:extLst>
            </p:cNvPr>
            <p:cNvSpPr>
              <a:spLocks/>
            </p:cNvSpPr>
            <p:nvPr/>
          </p:nvSpPr>
          <p:spPr>
            <a:xfrm>
              <a:off x="554736" y="3861384"/>
              <a:ext cx="892099" cy="892099"/>
            </a:xfrm>
            <a:prstGeom prst="ellipse">
              <a:avLst/>
            </a:prstGeom>
            <a:solidFill>
              <a:schemeClr val="accent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23" name="Graphic267657995">
              <a:extLst>
                <a:ext uri="{FF2B5EF4-FFF2-40B4-BE49-F238E27FC236}">
                  <a16:creationId xmlns:a16="http://schemas.microsoft.com/office/drawing/2014/main" id="{CF9CE1D7-1A2F-A69E-BC0B-F6252BF69B12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734155" y="4040803"/>
              <a:ext cx="533259" cy="533259"/>
            </a:xfrm>
            <a:prstGeom prst="rect">
              <a:avLst/>
            </a:prstGeom>
          </p:spPr>
        </p:pic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5918EE9B-895F-E212-BC77-5E52E3A0A855}"/>
              </a:ext>
            </a:extLst>
          </p:cNvPr>
          <p:cNvGrpSpPr/>
          <p:nvPr/>
        </p:nvGrpSpPr>
        <p:grpSpPr>
          <a:xfrm>
            <a:off x="842413" y="5006437"/>
            <a:ext cx="892099" cy="892099"/>
            <a:chOff x="554736" y="5285318"/>
            <a:chExt cx="892099" cy="892099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BC41BD57-C761-0D3E-171F-C9EF915471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736" y="5285318"/>
              <a:ext cx="892099" cy="892099"/>
            </a:xfrm>
            <a:prstGeom prst="ellipse">
              <a:avLst/>
            </a:prstGeom>
            <a:solidFill>
              <a:schemeClr val="accent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33" name="Graphic80386241">
              <a:extLst>
                <a:ext uri="{FF2B5EF4-FFF2-40B4-BE49-F238E27FC236}">
                  <a16:creationId xmlns:a16="http://schemas.microsoft.com/office/drawing/2014/main" id="{6D0CB981-E1A6-3D3C-BC4A-71B4FE59356E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734155" y="5464737"/>
              <a:ext cx="533259" cy="533259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02CA6474-9859-F521-EE2F-458AE62FAA7A}"/>
              </a:ext>
            </a:extLst>
          </p:cNvPr>
          <p:cNvSpPr txBox="1">
            <a:spLocks/>
          </p:cNvSpPr>
          <p:nvPr/>
        </p:nvSpPr>
        <p:spPr>
          <a:xfrm>
            <a:off x="1846825" y="2778401"/>
            <a:ext cx="1619681" cy="49244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  <a:defRPr sz="1600"/>
            </a:lvl1pPr>
            <a:lvl2pPr marL="742950" lvl="1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/>
            </a:lvl2pPr>
            <a:lvl3pPr marL="1143000" lvl="2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/>
            </a:lvl3pPr>
            <a:lvl4pPr marL="1600200" lvl="3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/>
            </a:lvl4pPr>
            <a:lvl5pPr marL="2057400" lvl="4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2/3 LLI Batch Study Workshop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6B3C5A-586E-0F10-91DF-9E74AB9A5A02}"/>
              </a:ext>
            </a:extLst>
          </p:cNvPr>
          <p:cNvSpPr txBox="1">
            <a:spLocks/>
          </p:cNvSpPr>
          <p:nvPr/>
        </p:nvSpPr>
        <p:spPr>
          <a:xfrm>
            <a:off x="1846825" y="3992332"/>
            <a:ext cx="1619681" cy="49244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  <a:defRPr sz="1600"/>
            </a:lvl1pPr>
            <a:lvl2pPr marL="742950" lvl="1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/>
            </a:lvl2pPr>
            <a:lvl3pPr marL="1143000" lvl="2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/>
            </a:lvl3pPr>
            <a:lvl4pPr marL="1600200" lvl="3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/>
            </a:lvl4pPr>
            <a:lvl5pPr marL="2057400" lvl="4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Written public comments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4B2E603-5F1E-CDE9-9400-26404A939D82}"/>
              </a:ext>
            </a:extLst>
          </p:cNvPr>
          <p:cNvSpPr txBox="1">
            <a:spLocks/>
          </p:cNvSpPr>
          <p:nvPr/>
        </p:nvSpPr>
        <p:spPr>
          <a:xfrm>
            <a:off x="1846825" y="5206264"/>
            <a:ext cx="1619681" cy="49244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  <a:defRPr sz="1600"/>
            </a:lvl1pPr>
            <a:lvl2pPr marL="742950" lvl="1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/>
            </a:lvl2pPr>
            <a:lvl3pPr marL="1143000" lvl="2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/>
            </a:lvl3pPr>
            <a:lvl4pPr marL="1600200" lvl="3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/>
            </a:lvl4pPr>
            <a:lvl5pPr marL="2057400" lvl="4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Stakeholder survey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35F215AE-1B5B-8DAA-3F62-FA1EED47434A}"/>
              </a:ext>
            </a:extLst>
          </p:cNvPr>
          <p:cNvGrpSpPr/>
          <p:nvPr/>
        </p:nvGrpSpPr>
        <p:grpSpPr>
          <a:xfrm>
            <a:off x="3633932" y="5057551"/>
            <a:ext cx="2451618" cy="789871"/>
            <a:chOff x="3546689" y="5228710"/>
            <a:chExt cx="2451618" cy="78987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88608F0-3134-B4A1-C2B1-1F841E1CAC8B}"/>
                </a:ext>
              </a:extLst>
            </p:cNvPr>
            <p:cNvSpPr txBox="1">
              <a:spLocks/>
            </p:cNvSpPr>
            <p:nvPr/>
          </p:nvSpPr>
          <p:spPr>
            <a:xfrm>
              <a:off x="3546689" y="5228710"/>
              <a:ext cx="2451618" cy="553998"/>
            </a:xfrm>
            <a:prstGeom prst="rect">
              <a:avLst/>
            </a:prstGeom>
          </p:spPr>
          <p:txBody>
            <a:bodyPr vert="horz" wrap="square" lIns="0" tIns="0" rIns="0" bIns="0" rtlCol="0" anchor="b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rgbClr val="000000"/>
                </a:buClr>
                <a:buSzPct val="100000"/>
                <a:buFont typeface="Segoe UI" panose="020B0502040204020203" pitchFamily="34" charset="0"/>
                <a:buChar char="​"/>
                <a:tabLst/>
                <a:defRPr/>
              </a:pPr>
              <a:r>
                <a:rPr kumimoji="0" lang="en-US" sz="3600" b="1" i="0" u="none" strike="noStrike" kern="1200" cap="none" spc="0" normalizeH="0" baseline="0" noProof="0">
                  <a:ln>
                    <a:noFill/>
                  </a:ln>
                  <a:solidFill>
                    <a:srgbClr val="00AEC7"/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  <a:t>109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0BCD4D6-0EB9-B499-8EFE-5E1CD8BEE317}"/>
                </a:ext>
              </a:extLst>
            </p:cNvPr>
            <p:cNvSpPr txBox="1">
              <a:spLocks/>
            </p:cNvSpPr>
            <p:nvPr/>
          </p:nvSpPr>
          <p:spPr>
            <a:xfrm>
              <a:off x="3546689" y="5803137"/>
              <a:ext cx="2451618" cy="215444"/>
            </a:xfrm>
            <a:prstGeom prst="rect">
              <a:avLst/>
            </a:prstGeom>
          </p:spPr>
          <p:txBody>
            <a:bodyPr vert="horz" wrap="square" lIns="0" tIns="0" rIns="0" bIns="0" rtlCol="0" anchor="t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rgbClr val="000000"/>
                </a:buClr>
                <a:buSzPct val="100000"/>
                <a:buFont typeface="Segoe UI" panose="020B0502040204020203" pitchFamily="34" charset="0"/>
                <a:buChar char="​"/>
                <a:tabLst/>
                <a:defRPr/>
              </a:pPr>
              <a:r>
                <a:rPr kumimoji="0" lang="en-US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  <a:t>Unique respondents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6D13A098-3E4F-311C-FC32-8E0954E14A78}"/>
              </a:ext>
            </a:extLst>
          </p:cNvPr>
          <p:cNvGrpSpPr/>
          <p:nvPr/>
        </p:nvGrpSpPr>
        <p:grpSpPr>
          <a:xfrm>
            <a:off x="3633932" y="1308033"/>
            <a:ext cx="2451618" cy="1005314"/>
            <a:chOff x="3546689" y="1208572"/>
            <a:chExt cx="2451618" cy="1005314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E3EA1C67-160E-01EF-AF17-3062205C517E}"/>
                </a:ext>
              </a:extLst>
            </p:cNvPr>
            <p:cNvSpPr txBox="1">
              <a:spLocks/>
            </p:cNvSpPr>
            <p:nvPr/>
          </p:nvSpPr>
          <p:spPr>
            <a:xfrm>
              <a:off x="3546689" y="1208572"/>
              <a:ext cx="2451618" cy="553998"/>
            </a:xfrm>
            <a:prstGeom prst="rect">
              <a:avLst/>
            </a:prstGeom>
          </p:spPr>
          <p:txBody>
            <a:bodyPr vert="horz" wrap="square" lIns="0" tIns="0" rIns="0" bIns="0" rtlCol="0" anchor="b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lvl="0">
                <a:buClr>
                  <a:srgbClr val="000000"/>
                </a:buClr>
                <a:defRPr/>
              </a:pPr>
              <a:r>
                <a:rPr lang="en-US" sz="3600" b="1">
                  <a:solidFill>
                    <a:srgbClr val="00AEC7"/>
                  </a:solidFill>
                </a:rPr>
                <a:t>46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F42C961A-09A9-B0D3-384E-DAD67CC459FF}"/>
                </a:ext>
              </a:extLst>
            </p:cNvPr>
            <p:cNvSpPr txBox="1">
              <a:spLocks/>
            </p:cNvSpPr>
            <p:nvPr/>
          </p:nvSpPr>
          <p:spPr>
            <a:xfrm>
              <a:off x="3546689" y="1782999"/>
              <a:ext cx="2451618" cy="430887"/>
            </a:xfrm>
            <a:prstGeom prst="rect">
              <a:avLst/>
            </a:prstGeom>
          </p:spPr>
          <p:txBody>
            <a:bodyPr vert="horz" wrap="square" lIns="0" tIns="0" rIns="0" bIns="0" rtlCol="0" anchor="t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lvl="0">
                <a:buClr>
                  <a:srgbClr val="000000"/>
                </a:buClr>
                <a:defRPr/>
              </a:pPr>
              <a:r>
                <a:rPr lang="en-US">
                  <a:solidFill>
                    <a:srgbClr val="000000"/>
                  </a:solidFill>
                </a:rPr>
                <a:t>Hours spent collecting stakeholder feedback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8E613D03-45B8-0650-4916-C8D06DAED068}"/>
              </a:ext>
            </a:extLst>
          </p:cNvPr>
          <p:cNvGrpSpPr/>
          <p:nvPr/>
        </p:nvGrpSpPr>
        <p:grpSpPr>
          <a:xfrm>
            <a:off x="3633932" y="2629687"/>
            <a:ext cx="2451618" cy="789871"/>
            <a:chOff x="9185646" y="2622117"/>
            <a:chExt cx="2451618" cy="78987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DFFF58C-3D31-71C4-CA2C-469FE150B1BC}"/>
                </a:ext>
              </a:extLst>
            </p:cNvPr>
            <p:cNvSpPr txBox="1">
              <a:spLocks/>
            </p:cNvSpPr>
            <p:nvPr/>
          </p:nvSpPr>
          <p:spPr>
            <a:xfrm>
              <a:off x="9185646" y="2622117"/>
              <a:ext cx="2451618" cy="553998"/>
            </a:xfrm>
            <a:prstGeom prst="rect">
              <a:avLst/>
            </a:prstGeom>
          </p:spPr>
          <p:txBody>
            <a:bodyPr vert="horz" wrap="square" lIns="0" tIns="0" rIns="0" bIns="0" rtlCol="0" anchor="b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rgbClr val="000000"/>
                </a:buClr>
                <a:buSzPct val="100000"/>
                <a:buFont typeface="Segoe UI" panose="020B0502040204020203" pitchFamily="34" charset="0"/>
                <a:buChar char="​"/>
                <a:tabLst/>
                <a:defRPr/>
              </a:pPr>
              <a:r>
                <a:rPr kumimoji="0" lang="en-US" sz="3600" b="1" i="0" u="none" strike="noStrike" kern="1200" cap="none" spc="0" normalizeH="0" baseline="0" noProof="0">
                  <a:ln>
                    <a:noFill/>
                  </a:ln>
                  <a:solidFill>
                    <a:srgbClr val="00AEC7"/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  <a:t>~100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3E4BAA8-84D1-1753-A5CE-123F27B16589}"/>
                </a:ext>
              </a:extLst>
            </p:cNvPr>
            <p:cNvSpPr txBox="1">
              <a:spLocks/>
            </p:cNvSpPr>
            <p:nvPr/>
          </p:nvSpPr>
          <p:spPr>
            <a:xfrm>
              <a:off x="9185646" y="3196544"/>
              <a:ext cx="2451618" cy="215444"/>
            </a:xfrm>
            <a:prstGeom prst="rect">
              <a:avLst/>
            </a:prstGeom>
          </p:spPr>
          <p:txBody>
            <a:bodyPr vert="horz" wrap="square" lIns="0" tIns="0" rIns="0" bIns="0" rtlCol="0" anchor="t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rgbClr val="000000"/>
                </a:buClr>
                <a:buSzPct val="100000"/>
                <a:buFont typeface="Segoe UI" panose="020B0502040204020203" pitchFamily="34" charset="0"/>
                <a:buChar char="​"/>
                <a:tabLst/>
                <a:defRPr/>
              </a:pPr>
              <a:r>
                <a:rPr kumimoji="0" lang="en-US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  <a:t>Questions received</a:t>
              </a: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5B15D611-8F89-6831-0981-16885E648D9E}"/>
              </a:ext>
            </a:extLst>
          </p:cNvPr>
          <p:cNvGrpSpPr/>
          <p:nvPr/>
        </p:nvGrpSpPr>
        <p:grpSpPr>
          <a:xfrm>
            <a:off x="3633932" y="3843618"/>
            <a:ext cx="2451618" cy="789871"/>
            <a:chOff x="9185646" y="3804776"/>
            <a:chExt cx="2451618" cy="789871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EE5E67F-EBEE-6C7F-DA39-834604E2C193}"/>
                </a:ext>
              </a:extLst>
            </p:cNvPr>
            <p:cNvSpPr txBox="1">
              <a:spLocks/>
            </p:cNvSpPr>
            <p:nvPr/>
          </p:nvSpPr>
          <p:spPr>
            <a:xfrm>
              <a:off x="9185646" y="3804776"/>
              <a:ext cx="2451618" cy="553998"/>
            </a:xfrm>
            <a:prstGeom prst="rect">
              <a:avLst/>
            </a:prstGeom>
          </p:spPr>
          <p:txBody>
            <a:bodyPr vert="horz" wrap="square" lIns="0" tIns="0" rIns="0" bIns="0" rtlCol="0" anchor="b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rgbClr val="000000"/>
                </a:buClr>
                <a:buSzPct val="100000"/>
                <a:buFont typeface="Segoe UI" panose="020B0502040204020203" pitchFamily="34" charset="0"/>
                <a:buChar char="​"/>
                <a:tabLst/>
                <a:defRPr/>
              </a:pPr>
              <a:r>
                <a:rPr kumimoji="0" lang="en-US" sz="3600" b="1" i="0" u="none" strike="noStrike" kern="1200" cap="none" spc="0" normalizeH="0" baseline="0" noProof="0">
                  <a:ln>
                    <a:noFill/>
                  </a:ln>
                  <a:solidFill>
                    <a:srgbClr val="00AEC7"/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  <a:t>120+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7AA8AA53-81ED-8E7D-C2D6-E587D21195C1}"/>
                </a:ext>
              </a:extLst>
            </p:cNvPr>
            <p:cNvSpPr txBox="1">
              <a:spLocks/>
            </p:cNvSpPr>
            <p:nvPr/>
          </p:nvSpPr>
          <p:spPr>
            <a:xfrm>
              <a:off x="9185646" y="4379203"/>
              <a:ext cx="2451618" cy="215444"/>
            </a:xfrm>
            <a:prstGeom prst="rect">
              <a:avLst/>
            </a:prstGeom>
          </p:spPr>
          <p:txBody>
            <a:bodyPr vert="horz" wrap="square" lIns="0" tIns="0" rIns="0" bIns="0" rtlCol="0" anchor="t">
              <a:no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rgbClr val="000000"/>
                </a:buClr>
                <a:buSzPct val="100000"/>
                <a:buFont typeface="Segoe UI" panose="020B0502040204020203" pitchFamily="34" charset="0"/>
                <a:buChar char="​"/>
                <a:tabLst/>
                <a:defRPr/>
              </a:pPr>
              <a:r>
                <a:rPr kumimoji="0" lang="en-US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  <a:t>Commentary pages submitted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8526451B-E39C-A3B6-49BB-1493FD3A311F}"/>
              </a:ext>
            </a:extLst>
          </p:cNvPr>
          <p:cNvGrpSpPr>
            <a:grpSpLocks/>
          </p:cNvGrpSpPr>
          <p:nvPr/>
        </p:nvGrpSpPr>
        <p:grpSpPr>
          <a:xfrm>
            <a:off x="842413" y="1364641"/>
            <a:ext cx="2624093" cy="892099"/>
            <a:chOff x="554736" y="1265180"/>
            <a:chExt cx="2624093" cy="892099"/>
          </a:xfrm>
        </p:grpSpPr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1931B0FD-0017-E459-20D8-5CC9833C34E6}"/>
                </a:ext>
              </a:extLst>
            </p:cNvPr>
            <p:cNvSpPr txBox="1">
              <a:spLocks/>
            </p:cNvSpPr>
            <p:nvPr/>
          </p:nvSpPr>
          <p:spPr>
            <a:xfrm>
              <a:off x="1559148" y="1465008"/>
              <a:ext cx="1619681" cy="492443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marL="342900" lvl="0" indent="-3429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/>
              </a:lvl1pPr>
              <a:lvl2pPr marL="742950" lvl="1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/>
              </a:lvl2pPr>
              <a:lvl3pPr marL="1143000" lvl="2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/>
              </a:lvl3pPr>
              <a:lvl4pPr marL="1600200" lvl="3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600"/>
              </a:lvl4pPr>
              <a:lvl5pPr marL="2057400" lvl="4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pPr marL="0" indent="0">
                <a:buNone/>
                <a:defRPr/>
              </a:pPr>
              <a:r>
                <a:rPr lang="en-US" b="1" dirty="0">
                  <a:solidFill>
                    <a:srgbClr val="000000"/>
                  </a:solidFill>
                  <a:latin typeface="Arial"/>
                </a:rPr>
                <a:t>Stakeholder interviews (60)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105652E1-F2B6-A0E2-BEA9-6152F8DBF8CB}"/>
                </a:ext>
              </a:extLst>
            </p:cNvPr>
            <p:cNvGrpSpPr/>
            <p:nvPr/>
          </p:nvGrpSpPr>
          <p:grpSpPr>
            <a:xfrm>
              <a:off x="554736" y="1265180"/>
              <a:ext cx="892099" cy="892099"/>
              <a:chOff x="554736" y="1265180"/>
              <a:chExt cx="892099" cy="892099"/>
            </a:xfrm>
          </p:grpSpPr>
          <p:pic>
            <p:nvPicPr>
              <p:cNvPr id="95" name="Graphic80386241">
                <a:extLst>
                  <a:ext uri="{FF2B5EF4-FFF2-40B4-BE49-F238E27FC236}">
                    <a16:creationId xmlns:a16="http://schemas.microsoft.com/office/drawing/2014/main" id="{3F2A7F9C-7499-E8BA-6F75-D8210D0A9979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23">
                <a:extLs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734155" y="1444599"/>
                <a:ext cx="533259" cy="533259"/>
              </a:xfrm>
              <a:prstGeom prst="rect">
                <a:avLst/>
              </a:prstGeom>
            </p:spPr>
          </p:pic>
          <p:grpSp>
            <p:nvGrpSpPr>
              <p:cNvPr id="114" name="CustomIcon">
                <a:extLst>
                  <a:ext uri="{FF2B5EF4-FFF2-40B4-BE49-F238E27FC236}">
                    <a16:creationId xmlns:a16="http://schemas.microsoft.com/office/drawing/2014/main" id="{F97993C1-F783-4D96-B92A-FC756D3A8ABE}"/>
                  </a:ext>
                </a:extLst>
              </p:cNvPr>
              <p:cNvGrpSpPr>
                <a:grpSpLocks/>
              </p:cNvGrpSpPr>
              <p:nvPr>
                <p:custDataLst>
                  <p:tags r:id="rId12"/>
                </p:custDataLst>
              </p:nvPr>
            </p:nvGrpSpPr>
            <p:grpSpPr>
              <a:xfrm>
                <a:off x="554736" y="1265180"/>
                <a:ext cx="892099" cy="892099"/>
                <a:chOff x="-205105" y="-205105"/>
                <a:chExt cx="1019810" cy="1019810"/>
              </a:xfrm>
            </p:grpSpPr>
            <p:sp>
              <p:nvSpPr>
                <p:cNvPr id="107" name="Oval 106">
                  <a:extLst>
                    <a:ext uri="{FF2B5EF4-FFF2-40B4-BE49-F238E27FC236}">
                      <a16:creationId xmlns:a16="http://schemas.microsoft.com/office/drawing/2014/main" id="{A381D79E-C39E-3361-6BC5-D1470AFB781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-205105" y="-205105"/>
                  <a:ext cx="1019810" cy="1019810"/>
                </a:xfrm>
                <a:prstGeom prst="ellipse">
                  <a:avLst/>
                </a:prstGeom>
                <a:solidFill>
                  <a:schemeClr val="accent1"/>
                </a:solidFill>
                <a:ln w="6350" cap="sq">
                  <a:noFill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Bef>
                      <a:spcPts val="300"/>
                    </a:spcBef>
                    <a:spcAft>
                      <a:spcPts val="300"/>
                    </a:spcAft>
                  </a:pPr>
                  <a:endParaRPr lang="en-US" sz="1600" err="1">
                    <a:solidFill>
                      <a:schemeClr val="bg1"/>
                    </a:solidFill>
                  </a:endParaRPr>
                </a:p>
              </p:txBody>
            </p:sp>
            <p:pic>
              <p:nvPicPr>
                <p:cNvPr id="111" name="Graphic 110">
                  <a:extLst>
                    <a:ext uri="{FF2B5EF4-FFF2-40B4-BE49-F238E27FC236}">
                      <a16:creationId xmlns:a16="http://schemas.microsoft.com/office/drawing/2014/main" id="{53821DF5-8CF5-D8F4-DFA1-A58379049EA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5">
                  <a:extLst>
                    <a:ext uri="{96DAC541-7B7A-43D3-8B79-37D633B846F1}">
                      <asvg:svgBlip xmlns:asvg="http://schemas.microsoft.com/office/drawing/2016/SVG/main" r:embed="rId2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0"/>
                  <a:ext cx="609600" cy="609600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493CA008-C1D1-3435-A43B-7DB8B39B2695}"/>
              </a:ext>
            </a:extLst>
          </p:cNvPr>
          <p:cNvGrpSpPr/>
          <p:nvPr/>
        </p:nvGrpSpPr>
        <p:grpSpPr>
          <a:xfrm>
            <a:off x="6880229" y="1160979"/>
            <a:ext cx="4780940" cy="296096"/>
            <a:chOff x="6880229" y="1160979"/>
            <a:chExt cx="4780940" cy="296096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41844FF-7CB3-2086-0B69-E7AB798F9C48}"/>
                </a:ext>
              </a:extLst>
            </p:cNvPr>
            <p:cNvSpPr txBox="1"/>
            <p:nvPr/>
          </p:nvSpPr>
          <p:spPr>
            <a:xfrm>
              <a:off x="6880229" y="1160979"/>
              <a:ext cx="4064000" cy="24622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r>
                <a:rPr lang="en-US" b="1"/>
                <a:t>Areas of strong stakeholder alignment</a:t>
              </a:r>
            </a:p>
          </p:txBody>
        </p:sp>
        <p:cxnSp>
          <p:nvCxnSpPr>
            <p:cNvPr id="40" name="LineBasicStrong 40">
              <a:extLst>
                <a:ext uri="{FF2B5EF4-FFF2-40B4-BE49-F238E27FC236}">
                  <a16:creationId xmlns:a16="http://schemas.microsoft.com/office/drawing/2014/main" id="{20A5FC04-6050-F1C7-90CE-5E1748814A54}"/>
                </a:ext>
              </a:extLst>
            </p:cNvPr>
            <p:cNvCxnSpPr>
              <a:cxnSpLocks/>
            </p:cNvCxnSpPr>
            <p:nvPr>
              <p:custDataLst>
                <p:tags r:id="rId10"/>
              </p:custDataLst>
            </p:nvPr>
          </p:nvCxnSpPr>
          <p:spPr>
            <a:xfrm>
              <a:off x="6880229" y="1457075"/>
              <a:ext cx="4780940" cy="0"/>
            </a:xfrm>
            <a:prstGeom prst="straightConnector1">
              <a:avLst/>
            </a:prstGeom>
            <a:ln w="12700" cap="flat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0F895F3E-42AD-4AE0-900E-E0FA79C62FDA}"/>
              </a:ext>
            </a:extLst>
          </p:cNvPr>
          <p:cNvGrpSpPr/>
          <p:nvPr/>
        </p:nvGrpSpPr>
        <p:grpSpPr>
          <a:xfrm>
            <a:off x="6880229" y="3905589"/>
            <a:ext cx="4780940" cy="291819"/>
            <a:chOff x="6880229" y="4021472"/>
            <a:chExt cx="4780940" cy="291819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793103E-79B2-8160-E3E8-0717DB491632}"/>
                </a:ext>
              </a:extLst>
            </p:cNvPr>
            <p:cNvSpPr txBox="1"/>
            <p:nvPr/>
          </p:nvSpPr>
          <p:spPr>
            <a:xfrm>
              <a:off x="6880229" y="4021472"/>
              <a:ext cx="4469358" cy="24622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r>
                <a:rPr lang="en-US" b="1"/>
                <a:t>Key open questions requiring resolution</a:t>
              </a:r>
            </a:p>
          </p:txBody>
        </p:sp>
        <p:cxnSp>
          <p:nvCxnSpPr>
            <p:cNvPr id="43" name="LineBasicStrong 40">
              <a:extLst>
                <a:ext uri="{FF2B5EF4-FFF2-40B4-BE49-F238E27FC236}">
                  <a16:creationId xmlns:a16="http://schemas.microsoft.com/office/drawing/2014/main" id="{C26F9D2A-46FA-8EEC-CBE1-07DF8B9F43CE}"/>
                </a:ext>
              </a:extLst>
            </p:cNvPr>
            <p:cNvCxnSpPr>
              <a:cxnSpLocks/>
            </p:cNvCxnSpPr>
            <p:nvPr>
              <p:custDataLst>
                <p:tags r:id="rId9"/>
              </p:custDataLst>
            </p:nvPr>
          </p:nvCxnSpPr>
          <p:spPr>
            <a:xfrm>
              <a:off x="6880229" y="4313291"/>
              <a:ext cx="4780940" cy="0"/>
            </a:xfrm>
            <a:prstGeom prst="straightConnector1">
              <a:avLst/>
            </a:prstGeom>
            <a:ln w="12700" cap="flat">
              <a:solidFill>
                <a:schemeClr val="tx1"/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CE83A778-8870-44F9-5743-C7192914A838}"/>
              </a:ext>
            </a:extLst>
          </p:cNvPr>
          <p:cNvGrpSpPr/>
          <p:nvPr/>
        </p:nvGrpSpPr>
        <p:grpSpPr>
          <a:xfrm>
            <a:off x="6892927" y="4310313"/>
            <a:ext cx="4768242" cy="492443"/>
            <a:chOff x="6892927" y="4310313"/>
            <a:chExt cx="4768242" cy="492443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C790602-912E-D6AB-19DB-B72823D7CB74}"/>
                </a:ext>
              </a:extLst>
            </p:cNvPr>
            <p:cNvSpPr txBox="1"/>
            <p:nvPr/>
          </p:nvSpPr>
          <p:spPr>
            <a:xfrm>
              <a:off x="7017249" y="4310313"/>
              <a:ext cx="4643920" cy="4924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lvl="1"/>
              <a:r>
                <a:rPr lang="en-US" b="1"/>
                <a:t>How CLR/BYOG/co-located generation should be treated </a:t>
              </a:r>
              <a:r>
                <a:rPr lang="en-US"/>
                <a:t>within the batch study</a:t>
              </a:r>
              <a:endParaRPr lang="en-US" b="1"/>
            </a:p>
          </p:txBody>
        </p:sp>
        <p:sp>
          <p:nvSpPr>
            <p:cNvPr id="30" name="TrackerNumBlue 25">
              <a:extLst>
                <a:ext uri="{FF2B5EF4-FFF2-40B4-BE49-F238E27FC236}">
                  <a16:creationId xmlns:a16="http://schemas.microsoft.com/office/drawing/2014/main" id="{8C9E4688-F8F7-B1B7-15E9-83FF56C28F9B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892927" y="4310313"/>
              <a:ext cx="253945" cy="253945"/>
            </a:xfrm>
            <a:prstGeom prst="ellipse">
              <a:avLst/>
            </a:prstGeom>
            <a:solidFill>
              <a:schemeClr val="accent1"/>
            </a:solidFill>
            <a:ln w="6350" cap="sq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 cap="sq" cmpd="sng" algn="ctr">
                  <a:solidFill>
                    <a:schemeClr val="accent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r>
                <a:rPr lang="en-US" sz="1400" b="1">
                  <a:solidFill>
                    <a:schemeClr val="bg1"/>
                  </a:solidFill>
                </a:rPr>
                <a:t>4</a:t>
              </a:r>
            </a:p>
          </p:txBody>
        </p:sp>
      </p:grpSp>
      <p:sp>
        <p:nvSpPr>
          <p:cNvPr id="50" name="5. Source">
            <a:extLst>
              <a:ext uri="{FF2B5EF4-FFF2-40B4-BE49-F238E27FC236}">
                <a16:creationId xmlns:a16="http://schemas.microsoft.com/office/drawing/2014/main" id="{5C9141E7-C98D-4DD3-474B-7B6C306BD18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125590" y="6568588"/>
            <a:ext cx="9371192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80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Source: Batch Study Process for Large Load Interconnections Workshop, </a:t>
            </a:r>
            <a:r>
              <a:rPr lang="en-US"/>
              <a:t>ERCOT Large Load Interconnection Batch Study Process Stakeholder Survey</a:t>
            </a:r>
            <a:r>
              <a:rPr lang="en-US">
                <a:solidFill>
                  <a:srgbClr val="000000"/>
                </a:solidFill>
                <a:latin typeface="Arial"/>
              </a:rPr>
              <a:t>, public written comments, stakeholder interviews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3AE785AD-4456-B268-9958-DEF7F8641103}"/>
              </a:ext>
            </a:extLst>
          </p:cNvPr>
          <p:cNvGrpSpPr/>
          <p:nvPr/>
        </p:nvGrpSpPr>
        <p:grpSpPr>
          <a:xfrm>
            <a:off x="6892927" y="1595098"/>
            <a:ext cx="4768242" cy="492443"/>
            <a:chOff x="6892927" y="1595098"/>
            <a:chExt cx="4768242" cy="492443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E9780A1-29B8-5D6D-8DD9-DCAA66AAB9A0}"/>
                </a:ext>
              </a:extLst>
            </p:cNvPr>
            <p:cNvSpPr txBox="1"/>
            <p:nvPr/>
          </p:nvSpPr>
          <p:spPr>
            <a:xfrm>
              <a:off x="7017249" y="1595098"/>
              <a:ext cx="4643920" cy="4924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lvl="1"/>
              <a:r>
                <a:rPr lang="en-US" b="1"/>
                <a:t>A ~6-month batch study cadence </a:t>
              </a:r>
              <a:r>
                <a:rPr lang="en-US"/>
                <a:t>is viewed as good balance between speed and analytical rigor</a:t>
              </a:r>
            </a:p>
          </p:txBody>
        </p:sp>
        <p:sp>
          <p:nvSpPr>
            <p:cNvPr id="58" name="TrackerNumBlue 25">
              <a:extLst>
                <a:ext uri="{FF2B5EF4-FFF2-40B4-BE49-F238E27FC236}">
                  <a16:creationId xmlns:a16="http://schemas.microsoft.com/office/drawing/2014/main" id="{BCBB91F3-66F5-536C-95AC-8FB9B1D55CF2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6892927" y="1595098"/>
              <a:ext cx="253945" cy="253945"/>
            </a:xfrm>
            <a:prstGeom prst="ellipse">
              <a:avLst/>
            </a:prstGeom>
            <a:solidFill>
              <a:schemeClr val="accent1"/>
            </a:solidFill>
            <a:ln w="6350" cap="sq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 cap="sq" cmpd="sng" algn="ctr">
                  <a:solidFill>
                    <a:schemeClr val="accent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r>
                <a:rPr lang="en-US" sz="1400" b="1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8FE8A21A-9A39-59AA-0F81-430B1794243B}"/>
              </a:ext>
            </a:extLst>
          </p:cNvPr>
          <p:cNvGrpSpPr/>
          <p:nvPr/>
        </p:nvGrpSpPr>
        <p:grpSpPr>
          <a:xfrm>
            <a:off x="6892927" y="2282264"/>
            <a:ext cx="4768242" cy="492443"/>
            <a:chOff x="6892927" y="2454841"/>
            <a:chExt cx="4768242" cy="492443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8608756-F055-E3A6-4713-91EB3878DC54}"/>
                </a:ext>
              </a:extLst>
            </p:cNvPr>
            <p:cNvSpPr txBox="1"/>
            <p:nvPr/>
          </p:nvSpPr>
          <p:spPr>
            <a:xfrm>
              <a:off x="7017249" y="2454841"/>
              <a:ext cx="4643920" cy="4924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lvl="1"/>
              <a:r>
                <a:rPr lang="en-US" b="1"/>
                <a:t>More proactive, structured, and transparent communication is essential</a:t>
              </a:r>
            </a:p>
          </p:txBody>
        </p:sp>
        <p:sp>
          <p:nvSpPr>
            <p:cNvPr id="60" name="TrackerNumBlue 25">
              <a:extLst>
                <a:ext uri="{FF2B5EF4-FFF2-40B4-BE49-F238E27FC236}">
                  <a16:creationId xmlns:a16="http://schemas.microsoft.com/office/drawing/2014/main" id="{BD7470F4-56F2-531D-D843-2E57E9293F6E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892927" y="2454841"/>
              <a:ext cx="253945" cy="253945"/>
            </a:xfrm>
            <a:prstGeom prst="ellipse">
              <a:avLst/>
            </a:prstGeom>
            <a:solidFill>
              <a:schemeClr val="accent1"/>
            </a:solidFill>
            <a:ln w="6350" cap="sq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 cap="sq" cmpd="sng" algn="ctr">
                  <a:solidFill>
                    <a:schemeClr val="accent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r>
                <a:rPr lang="en-US" sz="1400" b="1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E3C2FD6-C886-D3A0-31AF-20826FAA740C}"/>
              </a:ext>
            </a:extLst>
          </p:cNvPr>
          <p:cNvGrpSpPr/>
          <p:nvPr/>
        </p:nvGrpSpPr>
        <p:grpSpPr>
          <a:xfrm>
            <a:off x="6892927" y="2969431"/>
            <a:ext cx="4768242" cy="738664"/>
            <a:chOff x="6892927" y="3054919"/>
            <a:chExt cx="4768242" cy="738664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65A8BA4-3573-5236-1A41-C9E13828EC5C}"/>
                </a:ext>
              </a:extLst>
            </p:cNvPr>
            <p:cNvSpPr txBox="1"/>
            <p:nvPr/>
          </p:nvSpPr>
          <p:spPr>
            <a:xfrm>
              <a:off x="7017249" y="3054919"/>
              <a:ext cx="4643920" cy="73866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lvl="1"/>
              <a:r>
                <a:rPr lang="en-US" b="1"/>
                <a:t>Batch Zero eligibility should also consider operational readiness and TSP submission date </a:t>
              </a:r>
              <a:r>
                <a:rPr lang="en-US"/>
                <a:t>along with financial commitment</a:t>
              </a:r>
              <a:endParaRPr lang="en-US" b="1"/>
            </a:p>
          </p:txBody>
        </p:sp>
        <p:sp>
          <p:nvSpPr>
            <p:cNvPr id="61" name="TrackerNumBlue 25">
              <a:extLst>
                <a:ext uri="{FF2B5EF4-FFF2-40B4-BE49-F238E27FC236}">
                  <a16:creationId xmlns:a16="http://schemas.microsoft.com/office/drawing/2014/main" id="{D27AC750-668A-40E3-DD3A-0656897AB637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892927" y="3060639"/>
              <a:ext cx="253945" cy="253945"/>
            </a:xfrm>
            <a:prstGeom prst="ellipse">
              <a:avLst/>
            </a:prstGeom>
            <a:solidFill>
              <a:schemeClr val="accent1"/>
            </a:solidFill>
            <a:ln w="6350" cap="sq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 cap="sq" cmpd="sng" algn="ctr">
                  <a:solidFill>
                    <a:schemeClr val="accent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r>
                <a:rPr lang="en-US" sz="1400" b="1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22672A9-CCDD-0690-24FF-9A67E67B2272}"/>
              </a:ext>
            </a:extLst>
          </p:cNvPr>
          <p:cNvGrpSpPr/>
          <p:nvPr/>
        </p:nvGrpSpPr>
        <p:grpSpPr>
          <a:xfrm>
            <a:off x="6892927" y="5009805"/>
            <a:ext cx="4768242" cy="492443"/>
            <a:chOff x="6892927" y="4996470"/>
            <a:chExt cx="4768242" cy="492443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2EA41993-2AC7-905B-8E8E-6570F2C633AA}"/>
                </a:ext>
              </a:extLst>
            </p:cNvPr>
            <p:cNvSpPr txBox="1"/>
            <p:nvPr/>
          </p:nvSpPr>
          <p:spPr>
            <a:xfrm>
              <a:off x="7017249" y="4996470"/>
              <a:ext cx="4643920" cy="4924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lvl="1"/>
              <a:r>
                <a:rPr lang="en-US" b="1"/>
                <a:t>How ERCOT will ensure consistency in timelines/study assumptions </a:t>
              </a:r>
              <a:r>
                <a:rPr lang="en-US"/>
                <a:t>across T(D)SPs</a:t>
              </a:r>
              <a:endParaRPr lang="en-US" b="1"/>
            </a:p>
          </p:txBody>
        </p:sp>
        <p:sp>
          <p:nvSpPr>
            <p:cNvPr id="71" name="TrackerNumBlue 25">
              <a:extLst>
                <a:ext uri="{FF2B5EF4-FFF2-40B4-BE49-F238E27FC236}">
                  <a16:creationId xmlns:a16="http://schemas.microsoft.com/office/drawing/2014/main" id="{AEAD1570-0C4D-F46D-9CCE-3A686324700E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892927" y="4996470"/>
              <a:ext cx="253945" cy="253945"/>
            </a:xfrm>
            <a:prstGeom prst="ellipse">
              <a:avLst/>
            </a:prstGeom>
            <a:solidFill>
              <a:schemeClr val="accent1"/>
            </a:solidFill>
            <a:ln w="6350" cap="sq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 cap="sq" cmpd="sng" algn="ctr">
                  <a:solidFill>
                    <a:schemeClr val="accent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r>
                <a:rPr lang="en-US" sz="1400" b="1">
                  <a:solidFill>
                    <a:schemeClr val="bg1"/>
                  </a:solidFill>
                </a:rPr>
                <a:t>5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E5D71047-BEEA-7E1E-7C26-BB43F8789D92}"/>
              </a:ext>
            </a:extLst>
          </p:cNvPr>
          <p:cNvGrpSpPr/>
          <p:nvPr/>
        </p:nvGrpSpPr>
        <p:grpSpPr>
          <a:xfrm>
            <a:off x="6892927" y="5709296"/>
            <a:ext cx="4768242" cy="492443"/>
            <a:chOff x="6892927" y="5554471"/>
            <a:chExt cx="4768242" cy="492443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7FBD1A01-BEF3-6136-7DF7-8D5B7EB98C13}"/>
                </a:ext>
              </a:extLst>
            </p:cNvPr>
            <p:cNvSpPr txBox="1"/>
            <p:nvPr/>
          </p:nvSpPr>
          <p:spPr>
            <a:xfrm>
              <a:off x="7017249" y="5554471"/>
              <a:ext cx="4643920" cy="4924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lvl="1"/>
              <a:r>
                <a:rPr lang="en-US" b="1"/>
                <a:t>How Batch Zero will link directly to actionable RPG </a:t>
              </a:r>
              <a:r>
                <a:rPr lang="en-US"/>
                <a:t>transmission approvals</a:t>
              </a:r>
              <a:endParaRPr lang="en-US" b="1"/>
            </a:p>
          </p:txBody>
        </p:sp>
        <p:sp>
          <p:nvSpPr>
            <p:cNvPr id="77" name="TrackerNumBlue 25">
              <a:extLst>
                <a:ext uri="{FF2B5EF4-FFF2-40B4-BE49-F238E27FC236}">
                  <a16:creationId xmlns:a16="http://schemas.microsoft.com/office/drawing/2014/main" id="{414B7587-F058-FF81-385D-A806B0CD510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892927" y="5554471"/>
              <a:ext cx="253945" cy="253945"/>
            </a:xfrm>
            <a:prstGeom prst="ellipse">
              <a:avLst/>
            </a:prstGeom>
            <a:solidFill>
              <a:schemeClr val="accent1"/>
            </a:solidFill>
            <a:ln w="6350" cap="sq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 cap="sq" cmpd="sng" algn="ctr">
                  <a:solidFill>
                    <a:schemeClr val="accent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r>
                <a:rPr lang="en-US" sz="1400" b="1">
                  <a:solidFill>
                    <a:schemeClr val="bg1"/>
                  </a:solidFill>
                </a:rPr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7120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B12036-13FF-1A84-32F2-BD09A3290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" name="Object 2" hidden="1">
            <a:extLst>
              <a:ext uri="{FF2B5EF4-FFF2-40B4-BE49-F238E27FC236}">
                <a16:creationId xmlns:a16="http://schemas.microsoft.com/office/drawing/2014/main" id="{973FDE90-08BA-DEBA-3813-6A1489F2494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886016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10" imgW="404" imgH="405" progId="TCLayout.ActiveDocument.1">
                  <p:embed/>
                </p:oleObj>
              </mc:Choice>
              <mc:Fallback>
                <p:oleObj name="think-cell Slide" r:id="rId110" imgW="404" imgH="405" progId="TCLayout.ActiveDocument.1">
                  <p:embed/>
                  <p:pic>
                    <p:nvPicPr>
                      <p:cNvPr id="81" name="Object 2" hidden="1">
                        <a:extLst>
                          <a:ext uri="{FF2B5EF4-FFF2-40B4-BE49-F238E27FC236}">
                            <a16:creationId xmlns:a16="http://schemas.microsoft.com/office/drawing/2014/main" id="{973FDE90-08BA-DEBA-3813-6A1489F249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2. Slide Title">
            <a:extLst>
              <a:ext uri="{FF2B5EF4-FFF2-40B4-BE49-F238E27FC236}">
                <a16:creationId xmlns:a16="http://schemas.microsoft.com/office/drawing/2014/main" id="{B6889DB6-B537-7632-0CCC-A27059729E0E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4736" y="172212"/>
            <a:ext cx="11474733" cy="1165367"/>
          </a:xfrm>
        </p:spPr>
        <p:txBody>
          <a:bodyPr vert="horz"/>
          <a:lstStyle/>
          <a:p>
            <a:r>
              <a:rPr lang="en-US" dirty="0">
                <a:latin typeface="+mn-lt"/>
              </a:rPr>
              <a:t>The critical path to a successful Batch Zero revision request relies on a series of successive May 2026 votes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8854B94-BECC-A4C9-E338-8CEACB4941F0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54736" y="1898928"/>
            <a:ext cx="991186" cy="184666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1200" dirty="0">
                <a:solidFill>
                  <a:schemeClr val="tx1"/>
                </a:solidFill>
              </a:rPr>
              <a:t>Forums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EE8C7B4-9B21-6C5B-30E4-6C3BD0CE215E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554736" y="2209005"/>
            <a:ext cx="991186" cy="307975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1000" dirty="0">
                <a:solidFill>
                  <a:schemeClr val="tx1"/>
                </a:solidFill>
              </a:rPr>
              <a:t>Workshops and working groups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BB499DE-2705-2B4B-DF5C-8118C5D205B9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554736" y="4115624"/>
            <a:ext cx="991186" cy="461665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1000" dirty="0">
                <a:solidFill>
                  <a:schemeClr val="tx1"/>
                </a:solidFill>
              </a:rPr>
              <a:t>PRS (Protocols Review Subcommittee)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F763394-FF54-BA59-BA3A-8814665564C5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554736" y="4702175"/>
            <a:ext cx="1072072" cy="461665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1000" dirty="0">
                <a:solidFill>
                  <a:schemeClr val="tx1"/>
                </a:solidFill>
              </a:rPr>
              <a:t>ROS</a:t>
            </a:r>
            <a:r>
              <a:rPr lang="en-US" sz="1000" baseline="30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 (Reliability and Operations Subcommittee) 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3D89FB7-5972-7F21-C9C1-99EA926A5755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554736" y="5287963"/>
            <a:ext cx="991186" cy="153988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1000" dirty="0">
                <a:solidFill>
                  <a:schemeClr val="tx1"/>
                </a:solidFill>
              </a:rPr>
              <a:t>TAC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E9280DD-8711-A27D-8907-2BB2EAE9438C}"/>
              </a:ext>
            </a:extLst>
          </p:cNvPr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554736" y="5614703"/>
            <a:ext cx="991186" cy="153988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1000" dirty="0">
                <a:solidFill>
                  <a:schemeClr val="tx1"/>
                </a:solidFill>
              </a:rPr>
              <a:t>ERCOT Board</a:t>
            </a:r>
          </a:p>
        </p:txBody>
      </p:sp>
      <p:sp>
        <p:nvSpPr>
          <p:cNvPr id="131" name="Text Placeholder 4">
            <a:extLst>
              <a:ext uri="{FF2B5EF4-FFF2-40B4-BE49-F238E27FC236}">
                <a16:creationId xmlns:a16="http://schemas.microsoft.com/office/drawing/2014/main" id="{72846F5B-276E-5312-7E2C-0ED4722399D8}"/>
              </a:ext>
            </a:extLst>
          </p:cNvPr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5754688" y="1419225"/>
            <a:ext cx="5883275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</a:pPr>
            <a:fld id="{3E296299-5773-4028-B143-277AD23565B4}" type="datetime'''''''''''2''''''''''''0''''''''2''''''''''''''''6'''''''''">
              <a:rPr lang="en-US" altLang="en-US" sz="1200" b="1" smtClean="0">
                <a:effectLst/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</a:pPr>
              <a:t>2026</a:t>
            </a:fld>
            <a:endParaRPr lang="en-US" sz="1200" b="1" dirty="0">
              <a:cs typeface="+mn-cs"/>
            </a:endParaRPr>
          </a:p>
        </p:txBody>
      </p:sp>
      <p:sp>
        <p:nvSpPr>
          <p:cNvPr id="126" name="Text Placeholder 4">
            <a:extLst>
              <a:ext uri="{FF2B5EF4-FFF2-40B4-BE49-F238E27FC236}">
                <a16:creationId xmlns:a16="http://schemas.microsoft.com/office/drawing/2014/main" id="{265EA1B3-B751-24E5-F5E2-03CC949E418C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5754688" y="1655763"/>
            <a:ext cx="191770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</a:pPr>
            <a:fld id="{DFEC6E0A-2ED5-421E-943A-B062578FE2D4}" type="datetime'''''''Q''''''''''''''''''''''''''''''''1'''''''''''''">
              <a:rPr lang="en-US" altLang="en-US" sz="1200" b="1" smtClean="0">
                <a:effectLst/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</a:pPr>
              <a:t>Q1</a:t>
            </a:fld>
            <a:endParaRPr lang="en-US" sz="1200" b="1" dirty="0">
              <a:cs typeface="+mn-cs"/>
            </a:endParaRPr>
          </a:p>
        </p:txBody>
      </p:sp>
      <p:sp>
        <p:nvSpPr>
          <p:cNvPr id="128" name="Text Placeholder 4">
            <a:extLst>
              <a:ext uri="{FF2B5EF4-FFF2-40B4-BE49-F238E27FC236}">
                <a16:creationId xmlns:a16="http://schemas.microsoft.com/office/drawing/2014/main" id="{69017A38-BD05-9346-8999-624083E9957E}"/>
              </a:ext>
            </a:extLst>
          </p:cNvPr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7672388" y="1655763"/>
            <a:ext cx="2957513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</a:pPr>
            <a:fld id="{BC8CA2D1-FFC0-4DDF-9587-941655033DE4}" type="datetime'''''''''''''''''''''''''''Q''''''''''''''''''''''''''2'''">
              <a:rPr lang="en-US" altLang="en-US" sz="1200" b="1" smtClean="0"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</a:pPr>
              <a:t>Q2</a:t>
            </a:fld>
            <a:endParaRPr lang="en-US" sz="1200" b="1" dirty="0">
              <a:cs typeface="+mn-cs"/>
            </a:endParaRPr>
          </a:p>
        </p:txBody>
      </p:sp>
      <p:sp>
        <p:nvSpPr>
          <p:cNvPr id="138" name="Text Placeholder 4">
            <a:extLst>
              <a:ext uri="{FF2B5EF4-FFF2-40B4-BE49-F238E27FC236}">
                <a16:creationId xmlns:a16="http://schemas.microsoft.com/office/drawing/2014/main" id="{AA24822D-0AC3-FC55-9002-DCD045DF0B75}"/>
              </a:ext>
            </a:extLst>
          </p:cNvPr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10629901" y="1655763"/>
            <a:ext cx="1008063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</a:pPr>
            <a:fld id="{2B7F866B-87F8-469E-B6E1-D29AC806C38E}" type="datetime'''''Q''3'''''''''''''''''''''''''''''">
              <a:rPr lang="en-US" altLang="en-US" sz="1200" b="1" smtClean="0"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</a:pPr>
              <a:t>Q3</a:t>
            </a:fld>
            <a:endParaRPr lang="en-US" sz="1200" b="1" dirty="0">
              <a:cs typeface="+mn-cs"/>
            </a:endParaRPr>
          </a:p>
        </p:txBody>
      </p:sp>
      <p:sp>
        <p:nvSpPr>
          <p:cNvPr id="83" name="Text Placeholder 4">
            <a:extLst>
              <a:ext uri="{FF2B5EF4-FFF2-40B4-BE49-F238E27FC236}">
                <a16:creationId xmlns:a16="http://schemas.microsoft.com/office/drawing/2014/main" id="{D3BB0573-4186-127D-8ACD-BB116B103ED6}"/>
              </a:ext>
            </a:extLst>
          </p:cNvPr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5754688" y="1892300"/>
            <a:ext cx="909638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</a:pPr>
            <a:fld id="{71B9393D-6391-4641-9468-1060D1B60B23}" type="datetime'''''''''''''''''''''''''''''''''F''''e''''''''b'''''">
              <a:rPr lang="en-US" altLang="en-US" sz="1200" b="1" smtClean="0">
                <a:effectLst/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</a:pPr>
              <a:t>Feb</a:t>
            </a:fld>
            <a:endParaRPr lang="en-US" sz="1200" b="1" dirty="0">
              <a:cs typeface="+mn-cs"/>
            </a:endParaRPr>
          </a:p>
        </p:txBody>
      </p:sp>
      <p:sp>
        <p:nvSpPr>
          <p:cNvPr id="84" name="Text Placeholder 4">
            <a:extLst>
              <a:ext uri="{FF2B5EF4-FFF2-40B4-BE49-F238E27FC236}">
                <a16:creationId xmlns:a16="http://schemas.microsoft.com/office/drawing/2014/main" id="{B7515A1C-546D-EB8B-351A-42F969E2513E}"/>
              </a:ext>
            </a:extLst>
          </p:cNvPr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6664325" y="1892300"/>
            <a:ext cx="1008063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</a:pPr>
            <a:fld id="{8F2E445D-5811-4845-9588-AA2E924C923D}" type="datetime'''''''''''''''M''''''''''''''''a''''''''''''r'''''''''''''''">
              <a:rPr lang="en-US" altLang="en-US" sz="1200" b="1" smtClean="0"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</a:pPr>
              <a:t>Mar</a:t>
            </a:fld>
            <a:endParaRPr lang="en-US" sz="1200" b="1" dirty="0">
              <a:cs typeface="+mn-cs"/>
            </a:endParaRPr>
          </a:p>
        </p:txBody>
      </p:sp>
      <p:sp>
        <p:nvSpPr>
          <p:cNvPr id="90" name="Text Placeholder 4">
            <a:extLst>
              <a:ext uri="{FF2B5EF4-FFF2-40B4-BE49-F238E27FC236}">
                <a16:creationId xmlns:a16="http://schemas.microsoft.com/office/drawing/2014/main" id="{208EF424-2411-97FB-93B2-A570855AD55E}"/>
              </a:ext>
            </a:extLst>
          </p:cNvPr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7672388" y="1892300"/>
            <a:ext cx="974725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</a:pPr>
            <a:fld id="{22D19FDB-AFEC-4FBA-8013-2B007393C6CD}" type="datetime'''''''''''''''Ap''''''''''''''r'''''''''''''''''">
              <a:rPr lang="en-US" altLang="en-US" sz="1200" b="1" smtClean="0"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</a:pPr>
              <a:t>Apr</a:t>
            </a:fld>
            <a:endParaRPr lang="en-US" sz="1200" b="1" dirty="0">
              <a:cs typeface="+mn-cs"/>
            </a:endParaRPr>
          </a:p>
        </p:txBody>
      </p:sp>
      <p:sp>
        <p:nvSpPr>
          <p:cNvPr id="134" name="Text Placeholder 4">
            <a:extLst>
              <a:ext uri="{FF2B5EF4-FFF2-40B4-BE49-F238E27FC236}">
                <a16:creationId xmlns:a16="http://schemas.microsoft.com/office/drawing/2014/main" id="{08D3BBF7-295B-BAD0-C781-723E1CC24472}"/>
              </a:ext>
            </a:extLst>
          </p:cNvPr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8647113" y="1892300"/>
            <a:ext cx="1008063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</a:pPr>
            <a:fld id="{498AC88C-4A98-494C-A76D-C80AC574E163}" type="datetime'''''''''''''''M''ay'">
              <a:rPr lang="en-US" altLang="en-US" sz="1200" b="1" smtClean="0"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</a:pPr>
              <a:t>May</a:t>
            </a:fld>
            <a:endParaRPr lang="en-US" sz="1200" b="1" dirty="0">
              <a:cs typeface="+mn-cs"/>
            </a:endParaRPr>
          </a:p>
        </p:txBody>
      </p:sp>
      <p:sp>
        <p:nvSpPr>
          <p:cNvPr id="136" name="Text Placeholder 4">
            <a:extLst>
              <a:ext uri="{FF2B5EF4-FFF2-40B4-BE49-F238E27FC236}">
                <a16:creationId xmlns:a16="http://schemas.microsoft.com/office/drawing/2014/main" id="{E5697CF2-6CD0-3F71-B215-5AB791B2F635}"/>
              </a:ext>
            </a:extLst>
          </p:cNvPr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9655175" y="1892300"/>
            <a:ext cx="974725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</a:pPr>
            <a:fld id="{A12A46E6-6AD6-444C-B063-17AE79DB1410}" type="datetime'''''J''''''''''''''''''''''''''''u''n'''">
              <a:rPr lang="en-US" altLang="en-US" sz="1200" b="1" smtClean="0"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</a:pPr>
              <a:t>Jun</a:t>
            </a:fld>
            <a:endParaRPr lang="en-US" sz="1200" b="1" dirty="0">
              <a:cs typeface="+mn-cs"/>
            </a:endParaRPr>
          </a:p>
        </p:txBody>
      </p:sp>
      <p:sp>
        <p:nvSpPr>
          <p:cNvPr id="137" name="Text Placeholder 4">
            <a:extLst>
              <a:ext uri="{FF2B5EF4-FFF2-40B4-BE49-F238E27FC236}">
                <a16:creationId xmlns:a16="http://schemas.microsoft.com/office/drawing/2014/main" id="{CCCCFFA4-B690-A9FE-AC27-F85F822BD90F}"/>
              </a:ext>
            </a:extLst>
          </p:cNvPr>
          <p:cNvSpPr>
            <a:spLocks noGrp="1"/>
          </p:cNvSpPr>
          <p:nvPr>
            <p:custDataLst>
              <p:tags r:id="rId18"/>
            </p:custDataLst>
          </p:nvPr>
        </p:nvSpPr>
        <p:spPr bwMode="auto">
          <a:xfrm>
            <a:off x="10629900" y="1892300"/>
            <a:ext cx="1008063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</a:pPr>
            <a:fld id="{E757D571-C5D9-441B-A6EC-77E3AA730126}" type="datetime'''''''''''''''''Ju''''''''''l'''''''''''''''''''''">
              <a:rPr lang="en-US" altLang="en-US" sz="1200" b="1" smtClean="0">
                <a:cs typeface="+mn-cs"/>
              </a:rPr>
              <a:pPr lvl="0">
                <a:spcBef>
                  <a:spcPct val="0"/>
                </a:spcBef>
                <a:spcAft>
                  <a:spcPct val="0"/>
                </a:spcAft>
              </a:pPr>
              <a:t>Jul</a:t>
            </a:fld>
            <a:endParaRPr lang="en-US" sz="1200" b="1" dirty="0">
              <a:cs typeface="+mn-cs"/>
            </a:endParaRPr>
          </a:p>
        </p:txBody>
      </p: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9520FFE2-830E-C0BD-A643-35E18D9FCC47}"/>
              </a:ext>
            </a:extLst>
          </p:cNvPr>
          <p:cNvCxnSpPr/>
          <p:nvPr>
            <p:custDataLst>
              <p:tags r:id="rId19"/>
            </p:custDataLst>
          </p:nvPr>
        </p:nvCxnSpPr>
        <p:spPr bwMode="auto">
          <a:xfrm flipH="1">
            <a:off x="5699125" y="1655763"/>
            <a:ext cx="5938838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B0797784-949A-C4D2-DF81-84BC30D88DAF}"/>
              </a:ext>
            </a:extLst>
          </p:cNvPr>
          <p:cNvCxnSpPr/>
          <p:nvPr>
            <p:custDataLst>
              <p:tags r:id="rId20"/>
            </p:custDataLst>
          </p:nvPr>
        </p:nvCxnSpPr>
        <p:spPr bwMode="auto">
          <a:xfrm flipH="1">
            <a:off x="5699125" y="1892300"/>
            <a:ext cx="1973263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E84E69F7-019F-EB84-B9C8-08804178A5D9}"/>
              </a:ext>
            </a:extLst>
          </p:cNvPr>
          <p:cNvCxnSpPr/>
          <p:nvPr>
            <p:custDataLst>
              <p:tags r:id="rId21"/>
            </p:custDataLst>
          </p:nvPr>
        </p:nvCxnSpPr>
        <p:spPr bwMode="auto">
          <a:xfrm flipH="1">
            <a:off x="7616825" y="1892300"/>
            <a:ext cx="3013075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657E3118-80ED-FD56-021F-4C071BCB127B}"/>
              </a:ext>
            </a:extLst>
          </p:cNvPr>
          <p:cNvCxnSpPr/>
          <p:nvPr>
            <p:custDataLst>
              <p:tags r:id="rId22"/>
            </p:custDataLst>
          </p:nvPr>
        </p:nvCxnSpPr>
        <p:spPr bwMode="auto">
          <a:xfrm flipH="1">
            <a:off x="10574339" y="1892300"/>
            <a:ext cx="1063625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9A1B82A1-8D18-481B-3EB2-435FE964AF24}"/>
              </a:ext>
            </a:extLst>
          </p:cNvPr>
          <p:cNvCxnSpPr/>
          <p:nvPr>
            <p:custDataLst>
              <p:tags r:id="rId23"/>
            </p:custDataLst>
          </p:nvPr>
        </p:nvCxnSpPr>
        <p:spPr bwMode="auto">
          <a:xfrm>
            <a:off x="5754688" y="2128838"/>
            <a:ext cx="0" cy="3713163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FC9A4FEB-DDD3-CCDD-4573-9A94F159C5AE}"/>
              </a:ext>
            </a:extLst>
          </p:cNvPr>
          <p:cNvCxnSpPr/>
          <p:nvPr>
            <p:custDataLst>
              <p:tags r:id="rId24"/>
            </p:custDataLst>
          </p:nvPr>
        </p:nvCxnSpPr>
        <p:spPr bwMode="auto">
          <a:xfrm>
            <a:off x="11637963" y="2128838"/>
            <a:ext cx="0" cy="3713163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56F99486-BB3C-AB8B-015E-780FA9B65D9F}"/>
              </a:ext>
            </a:extLst>
          </p:cNvPr>
          <p:cNvCxnSpPr/>
          <p:nvPr>
            <p:custDataLst>
              <p:tags r:id="rId25"/>
            </p:custDataLst>
          </p:nvPr>
        </p:nvCxnSpPr>
        <p:spPr bwMode="auto">
          <a:xfrm>
            <a:off x="10629900" y="2128838"/>
            <a:ext cx="0" cy="3713163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5E787F3C-5324-B2C4-5DCE-DA2A76B3D6B4}"/>
              </a:ext>
            </a:extLst>
          </p:cNvPr>
          <p:cNvCxnSpPr/>
          <p:nvPr>
            <p:custDataLst>
              <p:tags r:id="rId26"/>
            </p:custDataLst>
          </p:nvPr>
        </p:nvCxnSpPr>
        <p:spPr bwMode="auto">
          <a:xfrm>
            <a:off x="8647113" y="2128838"/>
            <a:ext cx="0" cy="3713163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81664CDA-7D85-0678-4A8B-C5B1A018832C}"/>
              </a:ext>
            </a:extLst>
          </p:cNvPr>
          <p:cNvCxnSpPr/>
          <p:nvPr>
            <p:custDataLst>
              <p:tags r:id="rId27"/>
            </p:custDataLst>
          </p:nvPr>
        </p:nvCxnSpPr>
        <p:spPr bwMode="auto">
          <a:xfrm>
            <a:off x="7672388" y="2128838"/>
            <a:ext cx="0" cy="3713163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DB6E3E-A374-FB84-25ED-3E8E0CAFCE0F}"/>
              </a:ext>
            </a:extLst>
          </p:cNvPr>
          <p:cNvCxnSpPr/>
          <p:nvPr>
            <p:custDataLst>
              <p:tags r:id="rId28"/>
            </p:custDataLst>
          </p:nvPr>
        </p:nvCxnSpPr>
        <p:spPr bwMode="auto">
          <a:xfrm>
            <a:off x="6664325" y="2128838"/>
            <a:ext cx="0" cy="3713163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1" name="Straight Connector 160">
            <a:extLst>
              <a:ext uri="{FF2B5EF4-FFF2-40B4-BE49-F238E27FC236}">
                <a16:creationId xmlns:a16="http://schemas.microsoft.com/office/drawing/2014/main" id="{9179A8E9-9B67-3937-4F95-6773C109C2CD}"/>
              </a:ext>
            </a:extLst>
          </p:cNvPr>
          <p:cNvCxnSpPr/>
          <p:nvPr>
            <p:custDataLst>
              <p:tags r:id="rId29"/>
            </p:custDataLst>
          </p:nvPr>
        </p:nvCxnSpPr>
        <p:spPr bwMode="auto">
          <a:xfrm>
            <a:off x="5754688" y="5537200"/>
            <a:ext cx="5883275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4BF0E3BA-691E-1130-528B-D218CE7B66D8}"/>
              </a:ext>
            </a:extLst>
          </p:cNvPr>
          <p:cNvCxnSpPr/>
          <p:nvPr>
            <p:custDataLst>
              <p:tags r:id="rId30"/>
            </p:custDataLst>
          </p:nvPr>
        </p:nvCxnSpPr>
        <p:spPr bwMode="auto">
          <a:xfrm>
            <a:off x="5754688" y="5232400"/>
            <a:ext cx="5883275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33CDE175-316B-848A-A3E5-1164AC5B8FF9}"/>
              </a:ext>
            </a:extLst>
          </p:cNvPr>
          <p:cNvCxnSpPr/>
          <p:nvPr>
            <p:custDataLst>
              <p:tags r:id="rId31"/>
            </p:custDataLst>
          </p:nvPr>
        </p:nvCxnSpPr>
        <p:spPr bwMode="auto">
          <a:xfrm>
            <a:off x="5754688" y="4654550"/>
            <a:ext cx="5883275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9C5E12BD-7C80-A468-F57A-C20FB59F9522}"/>
              </a:ext>
            </a:extLst>
          </p:cNvPr>
          <p:cNvCxnSpPr/>
          <p:nvPr>
            <p:custDataLst>
              <p:tags r:id="rId32"/>
            </p:custDataLst>
          </p:nvPr>
        </p:nvCxnSpPr>
        <p:spPr bwMode="auto">
          <a:xfrm>
            <a:off x="5754688" y="4076700"/>
            <a:ext cx="5883275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7F3A1F5A-DCE5-9DF9-CE6D-4EB33F552C4E}"/>
              </a:ext>
            </a:extLst>
          </p:cNvPr>
          <p:cNvCxnSpPr/>
          <p:nvPr>
            <p:custDataLst>
              <p:tags r:id="rId33"/>
            </p:custDataLst>
          </p:nvPr>
        </p:nvCxnSpPr>
        <p:spPr bwMode="auto">
          <a:xfrm>
            <a:off x="5754688" y="5842000"/>
            <a:ext cx="5883275" cy="0"/>
          </a:xfrm>
          <a:prstGeom prst="line">
            <a:avLst/>
          </a:prstGeom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C24697E-BE54-6698-6007-43CE1AEB7158}"/>
              </a:ext>
            </a:extLst>
          </p:cNvPr>
          <p:cNvCxnSpPr/>
          <p:nvPr>
            <p:custDataLst>
              <p:tags r:id="rId34"/>
            </p:custDataLst>
          </p:nvPr>
        </p:nvCxnSpPr>
        <p:spPr bwMode="gray">
          <a:xfrm>
            <a:off x="6762750" y="2128837"/>
            <a:ext cx="0" cy="3867150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B0D24E7-B479-C3D5-FA5E-BF51F4A9888B}"/>
              </a:ext>
            </a:extLst>
          </p:cNvPr>
          <p:cNvCxnSpPr/>
          <p:nvPr>
            <p:custDataLst>
              <p:tags r:id="rId35"/>
            </p:custDataLst>
          </p:nvPr>
        </p:nvCxnSpPr>
        <p:spPr bwMode="gray">
          <a:xfrm>
            <a:off x="9655175" y="2128838"/>
            <a:ext cx="0" cy="3867150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8E8B35A-328A-BA45-4EC3-0B47493806C3}"/>
              </a:ext>
            </a:extLst>
          </p:cNvPr>
          <p:cNvCxnSpPr/>
          <p:nvPr>
            <p:custDataLst>
              <p:tags r:id="rId36"/>
            </p:custDataLst>
          </p:nvPr>
        </p:nvCxnSpPr>
        <p:spPr bwMode="gray">
          <a:xfrm>
            <a:off x="11637963" y="2128838"/>
            <a:ext cx="0" cy="3867150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A9C5E372-FF6B-AB5D-C45B-13BA8192DC01}"/>
              </a:ext>
            </a:extLst>
          </p:cNvPr>
          <p:cNvCxnSpPr/>
          <p:nvPr>
            <p:custDataLst>
              <p:tags r:id="rId37"/>
            </p:custDataLst>
          </p:nvPr>
        </p:nvCxnSpPr>
        <p:spPr bwMode="auto">
          <a:xfrm>
            <a:off x="5754688" y="2128838"/>
            <a:ext cx="5883275" cy="0"/>
          </a:xfrm>
          <a:prstGeom prst="line">
            <a:avLst/>
          </a:prstGeom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Oval 43">
            <a:extLst>
              <a:ext uri="{FF2B5EF4-FFF2-40B4-BE49-F238E27FC236}">
                <a16:creationId xmlns:a16="http://schemas.microsoft.com/office/drawing/2014/main" id="{452E4641-54AA-376F-D2D1-C094ED0DCA4C}"/>
              </a:ext>
            </a:extLst>
          </p:cNvPr>
          <p:cNvSpPr/>
          <p:nvPr>
            <p:custDataLst>
              <p:tags r:id="rId38"/>
            </p:custDataLst>
          </p:nvPr>
        </p:nvSpPr>
        <p:spPr bwMode="gray">
          <a:xfrm>
            <a:off x="8753475" y="4132263"/>
            <a:ext cx="177800" cy="177800"/>
          </a:xfrm>
          <a:prstGeom prst="ellips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65" name="Diamond 264">
            <a:extLst>
              <a:ext uri="{FF2B5EF4-FFF2-40B4-BE49-F238E27FC236}">
                <a16:creationId xmlns:a16="http://schemas.microsoft.com/office/drawing/2014/main" id="{77EFAC83-9A46-6A0D-A0A8-708246C2C915}"/>
              </a:ext>
            </a:extLst>
          </p:cNvPr>
          <p:cNvSpPr/>
          <p:nvPr>
            <p:custDataLst>
              <p:tags r:id="rId39"/>
            </p:custDataLst>
          </p:nvPr>
        </p:nvSpPr>
        <p:spPr bwMode="gray">
          <a:xfrm>
            <a:off x="9339263" y="5287963"/>
            <a:ext cx="177800" cy="177800"/>
          </a:xfrm>
          <a:prstGeom prst="diamond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416B804C-EE13-74AA-B884-FC204FD48C30}"/>
              </a:ext>
            </a:extLst>
          </p:cNvPr>
          <p:cNvSpPr/>
          <p:nvPr>
            <p:custDataLst>
              <p:tags r:id="rId40"/>
            </p:custDataLst>
          </p:nvPr>
        </p:nvSpPr>
        <p:spPr bwMode="gray">
          <a:xfrm>
            <a:off x="11549063" y="5907088"/>
            <a:ext cx="177800" cy="177800"/>
          </a:xfrm>
          <a:prstGeom prst="triangle">
            <a:avLst/>
          </a:prstGeom>
          <a:solidFill>
            <a:schemeClr val="accent5"/>
          </a:solidFill>
          <a:ln w="9525" cap="sq" cmpd="sng" algn="ctr">
            <a:solidFill>
              <a:schemeClr val="accent5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A18BF457-9782-E16F-CAD7-1E6C5FE3FF32}"/>
              </a:ext>
            </a:extLst>
          </p:cNvPr>
          <p:cNvSpPr/>
          <p:nvPr>
            <p:custDataLst>
              <p:tags r:id="rId41"/>
            </p:custDataLst>
          </p:nvPr>
        </p:nvSpPr>
        <p:spPr bwMode="gray">
          <a:xfrm>
            <a:off x="8266113" y="4132263"/>
            <a:ext cx="177800" cy="177800"/>
          </a:xfrm>
          <a:prstGeom prst="ellips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67" name="Oval 266">
            <a:extLst>
              <a:ext uri="{FF2B5EF4-FFF2-40B4-BE49-F238E27FC236}">
                <a16:creationId xmlns:a16="http://schemas.microsoft.com/office/drawing/2014/main" id="{D4818A42-83F8-B369-328B-DED17E321882}"/>
              </a:ext>
            </a:extLst>
          </p:cNvPr>
          <p:cNvSpPr/>
          <p:nvPr>
            <p:custDataLst>
              <p:tags r:id="rId42"/>
            </p:custDataLst>
          </p:nvPr>
        </p:nvSpPr>
        <p:spPr bwMode="gray">
          <a:xfrm>
            <a:off x="9566275" y="5592763"/>
            <a:ext cx="177800" cy="177800"/>
          </a:xfrm>
          <a:prstGeom prst="ellipse">
            <a:avLst/>
          </a:prstGeom>
          <a:solidFill>
            <a:srgbClr val="FFFFFF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7" name="Diamond 26">
            <a:extLst>
              <a:ext uri="{FF2B5EF4-FFF2-40B4-BE49-F238E27FC236}">
                <a16:creationId xmlns:a16="http://schemas.microsoft.com/office/drawing/2014/main" id="{75C488C4-95FD-78C4-A07E-5139D8DDAE99}"/>
              </a:ext>
            </a:extLst>
          </p:cNvPr>
          <p:cNvSpPr/>
          <p:nvPr>
            <p:custDataLst>
              <p:tags r:id="rId43"/>
            </p:custDataLst>
          </p:nvPr>
        </p:nvSpPr>
        <p:spPr bwMode="gray">
          <a:xfrm>
            <a:off x="7616825" y="4710113"/>
            <a:ext cx="177800" cy="177800"/>
          </a:xfrm>
          <a:prstGeom prst="diamond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9FCC1AAC-7A08-E7CB-CC72-5124FC61CD5F}"/>
              </a:ext>
            </a:extLst>
          </p:cNvPr>
          <p:cNvSpPr/>
          <p:nvPr>
            <p:custDataLst>
              <p:tags r:id="rId44"/>
            </p:custDataLst>
          </p:nvPr>
        </p:nvSpPr>
        <p:spPr bwMode="gray">
          <a:xfrm>
            <a:off x="9566275" y="5907088"/>
            <a:ext cx="177800" cy="177800"/>
          </a:xfrm>
          <a:prstGeom prst="triangle">
            <a:avLst/>
          </a:prstGeom>
          <a:solidFill>
            <a:schemeClr val="accent5"/>
          </a:solidFill>
          <a:ln w="9525" cap="sq" cmpd="sng" algn="ctr">
            <a:solidFill>
              <a:schemeClr val="accent5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DE954AB8-EACE-CD42-F2C5-91F5CF6F0083}"/>
              </a:ext>
            </a:extLst>
          </p:cNvPr>
          <p:cNvSpPr/>
          <p:nvPr>
            <p:custDataLst>
              <p:tags r:id="rId45"/>
            </p:custDataLst>
          </p:nvPr>
        </p:nvSpPr>
        <p:spPr bwMode="gray">
          <a:xfrm>
            <a:off x="8039100" y="4132263"/>
            <a:ext cx="177800" cy="177800"/>
          </a:xfrm>
          <a:prstGeom prst="ellips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2" name="Diamond 41">
            <a:extLst>
              <a:ext uri="{FF2B5EF4-FFF2-40B4-BE49-F238E27FC236}">
                <a16:creationId xmlns:a16="http://schemas.microsoft.com/office/drawing/2014/main" id="{9FFF94DD-B18A-0A5F-9703-61A941F11845}"/>
              </a:ext>
            </a:extLst>
          </p:cNvPr>
          <p:cNvSpPr/>
          <p:nvPr>
            <p:custDataLst>
              <p:tags r:id="rId46"/>
            </p:custDataLst>
          </p:nvPr>
        </p:nvSpPr>
        <p:spPr bwMode="gray">
          <a:xfrm>
            <a:off x="8948738" y="5287963"/>
            <a:ext cx="177800" cy="177800"/>
          </a:xfrm>
          <a:prstGeom prst="diamond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85" name="Isosceles Triangle 184">
            <a:extLst>
              <a:ext uri="{FF2B5EF4-FFF2-40B4-BE49-F238E27FC236}">
                <a16:creationId xmlns:a16="http://schemas.microsoft.com/office/drawing/2014/main" id="{9FCBBB72-28F4-5747-9FD2-4685534C1DC3}"/>
              </a:ext>
            </a:extLst>
          </p:cNvPr>
          <p:cNvSpPr/>
          <p:nvPr>
            <p:custDataLst>
              <p:tags r:id="rId47"/>
            </p:custDataLst>
          </p:nvPr>
        </p:nvSpPr>
        <p:spPr bwMode="gray">
          <a:xfrm>
            <a:off x="7518400" y="3552825"/>
            <a:ext cx="177800" cy="177800"/>
          </a:xfrm>
          <a:prstGeom prst="triangl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61" name="Diamond 260">
            <a:extLst>
              <a:ext uri="{FF2B5EF4-FFF2-40B4-BE49-F238E27FC236}">
                <a16:creationId xmlns:a16="http://schemas.microsoft.com/office/drawing/2014/main" id="{A2724280-17A8-00D5-EDAD-404D9E8628FD}"/>
              </a:ext>
            </a:extLst>
          </p:cNvPr>
          <p:cNvSpPr/>
          <p:nvPr>
            <p:custDataLst>
              <p:tags r:id="rId48"/>
            </p:custDataLst>
          </p:nvPr>
        </p:nvSpPr>
        <p:spPr bwMode="gray">
          <a:xfrm>
            <a:off x="6705600" y="4710113"/>
            <a:ext cx="177800" cy="177800"/>
          </a:xfrm>
          <a:prstGeom prst="diamond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89" name="Isosceles Triangle 188">
            <a:extLst>
              <a:ext uri="{FF2B5EF4-FFF2-40B4-BE49-F238E27FC236}">
                <a16:creationId xmlns:a16="http://schemas.microsoft.com/office/drawing/2014/main" id="{F14A997A-3D21-73D7-E42D-A30A27412EB6}"/>
              </a:ext>
            </a:extLst>
          </p:cNvPr>
          <p:cNvSpPr/>
          <p:nvPr>
            <p:custDataLst>
              <p:tags r:id="rId49"/>
            </p:custDataLst>
          </p:nvPr>
        </p:nvSpPr>
        <p:spPr bwMode="gray">
          <a:xfrm>
            <a:off x="7745413" y="3827463"/>
            <a:ext cx="177800" cy="177800"/>
          </a:xfrm>
          <a:prstGeom prst="triangl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83" name="Isosceles Triangle 182">
            <a:extLst>
              <a:ext uri="{FF2B5EF4-FFF2-40B4-BE49-F238E27FC236}">
                <a16:creationId xmlns:a16="http://schemas.microsoft.com/office/drawing/2014/main" id="{CE202DAD-3298-687E-0CF5-89DD45395849}"/>
              </a:ext>
            </a:extLst>
          </p:cNvPr>
          <p:cNvSpPr/>
          <p:nvPr>
            <p:custDataLst>
              <p:tags r:id="rId50"/>
            </p:custDataLst>
          </p:nvPr>
        </p:nvSpPr>
        <p:spPr bwMode="gray">
          <a:xfrm>
            <a:off x="7291388" y="3279775"/>
            <a:ext cx="177800" cy="177800"/>
          </a:xfrm>
          <a:prstGeom prst="triangl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63" name="Diamond 262">
            <a:extLst>
              <a:ext uri="{FF2B5EF4-FFF2-40B4-BE49-F238E27FC236}">
                <a16:creationId xmlns:a16="http://schemas.microsoft.com/office/drawing/2014/main" id="{686448A3-DBCB-BE23-9DA9-33AF2993D091}"/>
              </a:ext>
            </a:extLst>
          </p:cNvPr>
          <p:cNvSpPr/>
          <p:nvPr>
            <p:custDataLst>
              <p:tags r:id="rId51"/>
            </p:custDataLst>
          </p:nvPr>
        </p:nvSpPr>
        <p:spPr bwMode="gray">
          <a:xfrm>
            <a:off x="8753475" y="4984750"/>
            <a:ext cx="177800" cy="177800"/>
          </a:xfrm>
          <a:prstGeom prst="diamond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81" name="Isosceles Triangle 180">
            <a:extLst>
              <a:ext uri="{FF2B5EF4-FFF2-40B4-BE49-F238E27FC236}">
                <a16:creationId xmlns:a16="http://schemas.microsoft.com/office/drawing/2014/main" id="{17AA1629-CD85-5523-24B9-F65E504E3A4E}"/>
              </a:ext>
            </a:extLst>
          </p:cNvPr>
          <p:cNvSpPr/>
          <p:nvPr>
            <p:custDataLst>
              <p:tags r:id="rId52"/>
            </p:custDataLst>
          </p:nvPr>
        </p:nvSpPr>
        <p:spPr bwMode="gray">
          <a:xfrm>
            <a:off x="6835775" y="3005138"/>
            <a:ext cx="177800" cy="177800"/>
          </a:xfrm>
          <a:prstGeom prst="triangl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2AECEFE-7784-84D9-FDEB-D7237604E212}"/>
              </a:ext>
            </a:extLst>
          </p:cNvPr>
          <p:cNvSpPr/>
          <p:nvPr>
            <p:custDataLst>
              <p:tags r:id="rId53"/>
            </p:custDataLst>
          </p:nvPr>
        </p:nvSpPr>
        <p:spPr bwMode="gray">
          <a:xfrm>
            <a:off x="8201025" y="5592763"/>
            <a:ext cx="177800" cy="177800"/>
          </a:xfrm>
          <a:prstGeom prst="ellipse">
            <a:avLst/>
          </a:prstGeom>
          <a:solidFill>
            <a:srgbClr val="FFFFFF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78" name="Isosceles Triangle 177">
            <a:extLst>
              <a:ext uri="{FF2B5EF4-FFF2-40B4-BE49-F238E27FC236}">
                <a16:creationId xmlns:a16="http://schemas.microsoft.com/office/drawing/2014/main" id="{229878E0-D7B4-0268-FB07-1752CDDB9EBD}"/>
              </a:ext>
            </a:extLst>
          </p:cNvPr>
          <p:cNvSpPr/>
          <p:nvPr>
            <p:custDataLst>
              <p:tags r:id="rId54"/>
            </p:custDataLst>
          </p:nvPr>
        </p:nvSpPr>
        <p:spPr bwMode="gray">
          <a:xfrm>
            <a:off x="6445250" y="2732088"/>
            <a:ext cx="177800" cy="177800"/>
          </a:xfrm>
          <a:prstGeom prst="triangl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74" name="Isosceles Triangle 173">
            <a:extLst>
              <a:ext uri="{FF2B5EF4-FFF2-40B4-BE49-F238E27FC236}">
                <a16:creationId xmlns:a16="http://schemas.microsoft.com/office/drawing/2014/main" id="{C4A97F3D-AEC8-D1BC-9CCF-C4A6CC0AA725}"/>
              </a:ext>
            </a:extLst>
          </p:cNvPr>
          <p:cNvSpPr/>
          <p:nvPr>
            <p:custDataLst>
              <p:tags r:id="rId55"/>
            </p:custDataLst>
          </p:nvPr>
        </p:nvSpPr>
        <p:spPr bwMode="gray">
          <a:xfrm>
            <a:off x="6251575" y="2457450"/>
            <a:ext cx="177800" cy="177800"/>
          </a:xfrm>
          <a:prstGeom prst="triangl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A04A9F8D-B962-212F-8A53-C939271E94E6}"/>
              </a:ext>
            </a:extLst>
          </p:cNvPr>
          <p:cNvSpPr/>
          <p:nvPr>
            <p:custDataLst>
              <p:tags r:id="rId56"/>
            </p:custDataLst>
          </p:nvPr>
        </p:nvSpPr>
        <p:spPr bwMode="gray">
          <a:xfrm>
            <a:off x="6673850" y="5907088"/>
            <a:ext cx="177800" cy="177800"/>
          </a:xfrm>
          <a:prstGeom prst="triangle">
            <a:avLst/>
          </a:prstGeom>
          <a:solidFill>
            <a:schemeClr val="accent5"/>
          </a:solidFill>
          <a:ln w="9525" cap="sq" cmpd="sng" algn="ctr">
            <a:solidFill>
              <a:schemeClr val="accent5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72" name="Isosceles Triangle 171">
            <a:extLst>
              <a:ext uri="{FF2B5EF4-FFF2-40B4-BE49-F238E27FC236}">
                <a16:creationId xmlns:a16="http://schemas.microsoft.com/office/drawing/2014/main" id="{0F109413-4C69-ABCF-1144-7A1CA3317CEC}"/>
              </a:ext>
            </a:extLst>
          </p:cNvPr>
          <p:cNvSpPr/>
          <p:nvPr>
            <p:custDataLst>
              <p:tags r:id="rId57"/>
            </p:custDataLst>
          </p:nvPr>
        </p:nvSpPr>
        <p:spPr bwMode="gray">
          <a:xfrm>
            <a:off x="6022975" y="2184400"/>
            <a:ext cx="177800" cy="177800"/>
          </a:xfrm>
          <a:prstGeom prst="triangl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FDD1F37-2E02-E91D-24E6-95766830C3D8}"/>
              </a:ext>
            </a:extLst>
          </p:cNvPr>
          <p:cNvSpPr/>
          <p:nvPr>
            <p:custDataLst>
              <p:tags r:id="rId58"/>
            </p:custDataLst>
          </p:nvPr>
        </p:nvSpPr>
        <p:spPr bwMode="gray">
          <a:xfrm>
            <a:off x="6900863" y="4132263"/>
            <a:ext cx="177800" cy="177800"/>
          </a:xfrm>
          <a:prstGeom prst="ellips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0" name="Diamond 39">
            <a:extLst>
              <a:ext uri="{FF2B5EF4-FFF2-40B4-BE49-F238E27FC236}">
                <a16:creationId xmlns:a16="http://schemas.microsoft.com/office/drawing/2014/main" id="{F8120519-E244-0FB7-7116-5645C256E417}"/>
              </a:ext>
            </a:extLst>
          </p:cNvPr>
          <p:cNvSpPr/>
          <p:nvPr>
            <p:custDataLst>
              <p:tags r:id="rId59"/>
            </p:custDataLst>
          </p:nvPr>
        </p:nvSpPr>
        <p:spPr bwMode="gray">
          <a:xfrm>
            <a:off x="8428038" y="5287963"/>
            <a:ext cx="177800" cy="177800"/>
          </a:xfrm>
          <a:prstGeom prst="diamond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34" name="LineBasicDefault 19">
            <a:extLst>
              <a:ext uri="{FF2B5EF4-FFF2-40B4-BE49-F238E27FC236}">
                <a16:creationId xmlns:a16="http://schemas.microsoft.com/office/drawing/2014/main" id="{5872F154-506F-7B54-CC0A-F419DE872D22}"/>
              </a:ext>
            </a:extLst>
          </p:cNvPr>
          <p:cNvCxnSpPr>
            <a:cxnSpLocks/>
          </p:cNvCxnSpPr>
          <p:nvPr>
            <p:custDataLst>
              <p:tags r:id="rId60"/>
            </p:custDataLst>
          </p:nvPr>
        </p:nvCxnSpPr>
        <p:spPr>
          <a:xfrm>
            <a:off x="554735" y="2128839"/>
            <a:ext cx="5232613" cy="0"/>
          </a:xfrm>
          <a:prstGeom prst="straightConnector1">
            <a:avLst/>
          </a:prstGeom>
          <a:ln w="19050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LineBasicDefault 19">
            <a:extLst>
              <a:ext uri="{FF2B5EF4-FFF2-40B4-BE49-F238E27FC236}">
                <a16:creationId xmlns:a16="http://schemas.microsoft.com/office/drawing/2014/main" id="{F996F348-C75F-0631-98EC-05C2D10EA378}"/>
              </a:ext>
            </a:extLst>
          </p:cNvPr>
          <p:cNvCxnSpPr>
            <a:cxnSpLocks/>
          </p:cNvCxnSpPr>
          <p:nvPr>
            <p:custDataLst>
              <p:tags r:id="rId61"/>
            </p:custDataLst>
          </p:nvPr>
        </p:nvCxnSpPr>
        <p:spPr>
          <a:xfrm>
            <a:off x="554735" y="5841471"/>
            <a:ext cx="5232613" cy="0"/>
          </a:xfrm>
          <a:prstGeom prst="straightConnector1">
            <a:avLst/>
          </a:prstGeom>
          <a:ln w="19050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GreyLineSeparatorDefault 165">
            <a:extLst>
              <a:ext uri="{FF2B5EF4-FFF2-40B4-BE49-F238E27FC236}">
                <a16:creationId xmlns:a16="http://schemas.microsoft.com/office/drawing/2014/main" id="{A035F2AE-F0DF-92EC-B74E-11E5B68E0623}"/>
              </a:ext>
            </a:extLst>
          </p:cNvPr>
          <p:cNvCxnSpPr>
            <a:cxnSpLocks/>
          </p:cNvCxnSpPr>
          <p:nvPr>
            <p:custDataLst>
              <p:tags r:id="rId62"/>
            </p:custDataLst>
          </p:nvPr>
        </p:nvCxnSpPr>
        <p:spPr>
          <a:xfrm>
            <a:off x="554736" y="4078943"/>
            <a:ext cx="5199950" cy="0"/>
          </a:xfrm>
          <a:prstGeom prst="straightConnector1">
            <a:avLst/>
          </a:prstGeom>
          <a:ln w="9525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GreyLineSeparatorDefault 165">
            <a:extLst>
              <a:ext uri="{FF2B5EF4-FFF2-40B4-BE49-F238E27FC236}">
                <a16:creationId xmlns:a16="http://schemas.microsoft.com/office/drawing/2014/main" id="{96292BBD-7ADD-9461-8703-21DEBBD67BAB}"/>
              </a:ext>
            </a:extLst>
          </p:cNvPr>
          <p:cNvCxnSpPr>
            <a:cxnSpLocks/>
          </p:cNvCxnSpPr>
          <p:nvPr>
            <p:custDataLst>
              <p:tags r:id="rId63"/>
            </p:custDataLst>
          </p:nvPr>
        </p:nvCxnSpPr>
        <p:spPr>
          <a:xfrm>
            <a:off x="554736" y="4658914"/>
            <a:ext cx="5199950" cy="0"/>
          </a:xfrm>
          <a:prstGeom prst="straightConnector1">
            <a:avLst/>
          </a:prstGeom>
          <a:ln w="9525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GreyLineSeparatorDefault 165">
            <a:extLst>
              <a:ext uri="{FF2B5EF4-FFF2-40B4-BE49-F238E27FC236}">
                <a16:creationId xmlns:a16="http://schemas.microsoft.com/office/drawing/2014/main" id="{F52B252E-FDCC-9135-0957-95FBA592DF73}"/>
              </a:ext>
            </a:extLst>
          </p:cNvPr>
          <p:cNvCxnSpPr>
            <a:cxnSpLocks/>
          </p:cNvCxnSpPr>
          <p:nvPr>
            <p:custDataLst>
              <p:tags r:id="rId64"/>
            </p:custDataLst>
          </p:nvPr>
        </p:nvCxnSpPr>
        <p:spPr>
          <a:xfrm>
            <a:off x="554736" y="5234655"/>
            <a:ext cx="5199950" cy="0"/>
          </a:xfrm>
          <a:prstGeom prst="straightConnector1">
            <a:avLst/>
          </a:prstGeom>
          <a:ln w="9525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GreyLineSeparatorDefault 165">
            <a:extLst>
              <a:ext uri="{FF2B5EF4-FFF2-40B4-BE49-F238E27FC236}">
                <a16:creationId xmlns:a16="http://schemas.microsoft.com/office/drawing/2014/main" id="{8E3A18BA-8CC9-B26E-4893-752A0C76D2FB}"/>
              </a:ext>
            </a:extLst>
          </p:cNvPr>
          <p:cNvCxnSpPr>
            <a:cxnSpLocks/>
          </p:cNvCxnSpPr>
          <p:nvPr>
            <p:custDataLst>
              <p:tags r:id="rId65"/>
            </p:custDataLst>
          </p:nvPr>
        </p:nvCxnSpPr>
        <p:spPr>
          <a:xfrm>
            <a:off x="554736" y="5539537"/>
            <a:ext cx="5199950" cy="0"/>
          </a:xfrm>
          <a:prstGeom prst="straightConnector1">
            <a:avLst/>
          </a:prstGeom>
          <a:ln w="9525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extBox 172">
            <a:extLst>
              <a:ext uri="{FF2B5EF4-FFF2-40B4-BE49-F238E27FC236}">
                <a16:creationId xmlns:a16="http://schemas.microsoft.com/office/drawing/2014/main" id="{882604F4-CE9E-AC9E-124C-EF95C861E9D9}"/>
              </a:ext>
            </a:extLst>
          </p:cNvPr>
          <p:cNvSpPr txBox="1">
            <a:spLocks/>
          </p:cNvSpPr>
          <p:nvPr>
            <p:custDataLst>
              <p:tags r:id="rId66"/>
            </p:custDataLst>
          </p:nvPr>
        </p:nvSpPr>
        <p:spPr>
          <a:xfrm>
            <a:off x="6232467" y="2153893"/>
            <a:ext cx="501951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algn="r"/>
            <a:r>
              <a:rPr lang="en-US" sz="800" dirty="0">
                <a:solidFill>
                  <a:schemeClr val="tx1"/>
                </a:solidFill>
              </a:rPr>
              <a:t>Workshop </a:t>
            </a:r>
            <a:r>
              <a:rPr lang="en-US" sz="800" b="0" dirty="0">
                <a:solidFill>
                  <a:schemeClr val="tx1"/>
                </a:solidFill>
              </a:rPr>
              <a:t>#2 Feb 12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C5D1F391-AB51-0D73-0817-6DA81AE72B2B}"/>
              </a:ext>
            </a:extLst>
          </p:cNvPr>
          <p:cNvSpPr txBox="1">
            <a:spLocks/>
          </p:cNvSpPr>
          <p:nvPr>
            <p:custDataLst>
              <p:tags r:id="rId67"/>
            </p:custDataLst>
          </p:nvPr>
        </p:nvSpPr>
        <p:spPr>
          <a:xfrm>
            <a:off x="7023099" y="2968039"/>
            <a:ext cx="565612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algn="r"/>
            <a:r>
              <a:rPr lang="en-US" sz="800" dirty="0">
                <a:solidFill>
                  <a:schemeClr val="tx1"/>
                </a:solidFill>
              </a:rPr>
              <a:t>Workshop </a:t>
            </a:r>
            <a:r>
              <a:rPr lang="en-US" sz="800" b="0" dirty="0">
                <a:solidFill>
                  <a:schemeClr val="tx1"/>
                </a:solidFill>
              </a:rPr>
              <a:t>#4 Mar 10</a:t>
            </a:r>
            <a:endParaRPr lang="en-US" sz="800" b="0" i="1" dirty="0">
              <a:solidFill>
                <a:schemeClr val="tx1"/>
              </a:solidFill>
            </a:endParaRP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3A6A4834-5CC3-CFA5-A968-B7CE7FAFBCCE}"/>
              </a:ext>
            </a:extLst>
          </p:cNvPr>
          <p:cNvSpPr txBox="1">
            <a:spLocks/>
          </p:cNvSpPr>
          <p:nvPr>
            <p:custDataLst>
              <p:tags r:id="rId68"/>
            </p:custDataLst>
          </p:nvPr>
        </p:nvSpPr>
        <p:spPr>
          <a:xfrm>
            <a:off x="7474813" y="3223509"/>
            <a:ext cx="565612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algn="r"/>
            <a:r>
              <a:rPr lang="en-US" sz="800" dirty="0">
                <a:solidFill>
                  <a:schemeClr val="tx1"/>
                </a:solidFill>
              </a:rPr>
              <a:t>Workshop </a:t>
            </a:r>
            <a:r>
              <a:rPr lang="en-US" sz="800" b="0" dirty="0">
                <a:solidFill>
                  <a:schemeClr val="tx1"/>
                </a:solidFill>
              </a:rPr>
              <a:t>#5 Mar 24</a:t>
            </a:r>
            <a:endParaRPr lang="en-US" sz="800" b="0" i="1" dirty="0">
              <a:solidFill>
                <a:schemeClr val="tx1"/>
              </a:solidFill>
            </a:endParaRP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A57390CD-4FEA-46D8-D6F0-F0ADE852DE70}"/>
              </a:ext>
            </a:extLst>
          </p:cNvPr>
          <p:cNvSpPr txBox="1">
            <a:spLocks/>
          </p:cNvSpPr>
          <p:nvPr>
            <p:custDataLst>
              <p:tags r:id="rId69"/>
            </p:custDataLst>
          </p:nvPr>
        </p:nvSpPr>
        <p:spPr>
          <a:xfrm>
            <a:off x="7719270" y="3500324"/>
            <a:ext cx="565612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algn="r"/>
            <a:r>
              <a:rPr lang="en-US" sz="800" dirty="0">
                <a:solidFill>
                  <a:schemeClr val="tx1"/>
                </a:solidFill>
              </a:rPr>
              <a:t>Workshop </a:t>
            </a:r>
            <a:r>
              <a:rPr lang="en-US" sz="800" b="0" dirty="0">
                <a:solidFill>
                  <a:schemeClr val="tx1"/>
                </a:solidFill>
              </a:rPr>
              <a:t>#6 Mar 30</a:t>
            </a:r>
            <a:endParaRPr lang="en-US" sz="800" b="0" i="1" dirty="0">
              <a:solidFill>
                <a:schemeClr val="tx1"/>
              </a:solidFill>
            </a:endParaRPr>
          </a:p>
        </p:txBody>
      </p:sp>
      <p:sp>
        <p:nvSpPr>
          <p:cNvPr id="256" name="TextBox 255">
            <a:extLst>
              <a:ext uri="{FF2B5EF4-FFF2-40B4-BE49-F238E27FC236}">
                <a16:creationId xmlns:a16="http://schemas.microsoft.com/office/drawing/2014/main" id="{0B918CB3-3104-A324-F079-B129E57822CD}"/>
              </a:ext>
            </a:extLst>
          </p:cNvPr>
          <p:cNvSpPr txBox="1">
            <a:spLocks/>
          </p:cNvSpPr>
          <p:nvPr>
            <p:custDataLst>
              <p:tags r:id="rId70"/>
            </p:custDataLst>
          </p:nvPr>
        </p:nvSpPr>
        <p:spPr>
          <a:xfrm>
            <a:off x="6267886" y="4107644"/>
            <a:ext cx="615682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800" dirty="0">
                <a:solidFill>
                  <a:schemeClr val="tx1"/>
                </a:solidFill>
              </a:rPr>
              <a:t>PRS Update </a:t>
            </a:r>
            <a:r>
              <a:rPr lang="en-US" sz="800" b="0" dirty="0">
                <a:solidFill>
                  <a:schemeClr val="tx1"/>
                </a:solidFill>
              </a:rPr>
              <a:t>3/11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6CD86FDA-D626-1D66-E988-868FD4E5F44B}"/>
              </a:ext>
            </a:extLst>
          </p:cNvPr>
          <p:cNvSpPr txBox="1">
            <a:spLocks/>
          </p:cNvSpPr>
          <p:nvPr>
            <p:custDataLst>
              <p:tags r:id="rId71"/>
            </p:custDataLst>
          </p:nvPr>
        </p:nvSpPr>
        <p:spPr>
          <a:xfrm>
            <a:off x="6936527" y="4679888"/>
            <a:ext cx="615682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800" dirty="0">
                <a:solidFill>
                  <a:schemeClr val="tx1"/>
                </a:solidFill>
              </a:rPr>
              <a:t>ROS Update </a:t>
            </a:r>
            <a:r>
              <a:rPr lang="en-US" sz="800" b="0" dirty="0">
                <a:solidFill>
                  <a:schemeClr val="tx1"/>
                </a:solidFill>
              </a:rPr>
              <a:t>3/5</a:t>
            </a:r>
          </a:p>
        </p:txBody>
      </p:sp>
      <p:sp>
        <p:nvSpPr>
          <p:cNvPr id="264" name="TextBox 263">
            <a:extLst>
              <a:ext uri="{FF2B5EF4-FFF2-40B4-BE49-F238E27FC236}">
                <a16:creationId xmlns:a16="http://schemas.microsoft.com/office/drawing/2014/main" id="{71D2FD71-73ED-E7CF-C2B3-84F0C3949AED}"/>
              </a:ext>
            </a:extLst>
          </p:cNvPr>
          <p:cNvSpPr txBox="1">
            <a:spLocks/>
          </p:cNvSpPr>
          <p:nvPr>
            <p:custDataLst>
              <p:tags r:id="rId72"/>
            </p:custDataLst>
          </p:nvPr>
        </p:nvSpPr>
        <p:spPr>
          <a:xfrm>
            <a:off x="8978787" y="4960423"/>
            <a:ext cx="500062" cy="246221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800" dirty="0">
                <a:solidFill>
                  <a:schemeClr val="tx1"/>
                </a:solidFill>
              </a:rPr>
              <a:t>ROS Vote </a:t>
            </a:r>
            <a:r>
              <a:rPr lang="en-US" sz="800" b="0" dirty="0">
                <a:solidFill>
                  <a:schemeClr val="tx1"/>
                </a:solidFill>
              </a:rPr>
              <a:t>5/7</a:t>
            </a:r>
          </a:p>
        </p:txBody>
      </p:sp>
      <p:sp>
        <p:nvSpPr>
          <p:cNvPr id="268" name="TextBox 267">
            <a:extLst>
              <a:ext uri="{FF2B5EF4-FFF2-40B4-BE49-F238E27FC236}">
                <a16:creationId xmlns:a16="http://schemas.microsoft.com/office/drawing/2014/main" id="{E21CBC7C-1F40-B920-5A6C-C7F0E97C5945}"/>
              </a:ext>
            </a:extLst>
          </p:cNvPr>
          <p:cNvSpPr txBox="1">
            <a:spLocks/>
          </p:cNvSpPr>
          <p:nvPr>
            <p:custDataLst>
              <p:tags r:id="rId73"/>
            </p:custDataLst>
          </p:nvPr>
        </p:nvSpPr>
        <p:spPr>
          <a:xfrm>
            <a:off x="9832975" y="5562600"/>
            <a:ext cx="6156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800" dirty="0">
                <a:solidFill>
                  <a:schemeClr val="tx1"/>
                </a:solidFill>
              </a:rPr>
              <a:t>Board  Vote </a:t>
            </a:r>
            <a:r>
              <a:rPr lang="en-US" sz="800" b="0" dirty="0">
                <a:solidFill>
                  <a:schemeClr val="tx1"/>
                </a:solidFill>
              </a:rPr>
              <a:t>6/1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E65B1A-24B2-CBDD-3556-B98E1A633B5B}"/>
              </a:ext>
            </a:extLst>
          </p:cNvPr>
          <p:cNvSpPr txBox="1">
            <a:spLocks/>
          </p:cNvSpPr>
          <p:nvPr>
            <p:custDataLst>
              <p:tags r:id="rId74"/>
            </p:custDataLst>
          </p:nvPr>
        </p:nvSpPr>
        <p:spPr>
          <a:xfrm>
            <a:off x="6939084" y="5941855"/>
            <a:ext cx="1133475" cy="369332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800" dirty="0">
                <a:solidFill>
                  <a:srgbClr val="000000"/>
                </a:solidFill>
              </a:rPr>
              <a:t>3/4 </a:t>
            </a:r>
            <a:r>
              <a:rPr lang="en-US" sz="800" b="0" dirty="0">
                <a:solidFill>
                  <a:srgbClr val="000000"/>
                </a:solidFill>
              </a:rPr>
              <a:t>ERCOT files Batch Zero Revision Request(s)</a:t>
            </a:r>
            <a:endParaRPr lang="en-US" sz="800" b="0" dirty="0">
              <a:solidFill>
                <a:schemeClr val="tx1"/>
              </a:solidFill>
            </a:endParaRPr>
          </a:p>
        </p:txBody>
      </p:sp>
      <p:cxnSp>
        <p:nvCxnSpPr>
          <p:cNvPr id="12" name="GreyLineSeparatorDefault 165">
            <a:extLst>
              <a:ext uri="{FF2B5EF4-FFF2-40B4-BE49-F238E27FC236}">
                <a16:creationId xmlns:a16="http://schemas.microsoft.com/office/drawing/2014/main" id="{10BF5C96-400B-0D51-7AED-3D022F12A5CA}"/>
              </a:ext>
            </a:extLst>
          </p:cNvPr>
          <p:cNvCxnSpPr>
            <a:cxnSpLocks/>
          </p:cNvCxnSpPr>
          <p:nvPr>
            <p:custDataLst>
              <p:tags r:id="rId75"/>
            </p:custDataLst>
          </p:nvPr>
        </p:nvCxnSpPr>
        <p:spPr>
          <a:xfrm>
            <a:off x="5753989" y="3220162"/>
            <a:ext cx="5883275" cy="0"/>
          </a:xfrm>
          <a:prstGeom prst="straightConnector1">
            <a:avLst/>
          </a:prstGeom>
          <a:ln w="9525" cap="flat">
            <a:solidFill>
              <a:schemeClr val="bg1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reyLineSeparatorDefault 165">
            <a:extLst>
              <a:ext uri="{FF2B5EF4-FFF2-40B4-BE49-F238E27FC236}">
                <a16:creationId xmlns:a16="http://schemas.microsoft.com/office/drawing/2014/main" id="{EEF955DA-52B4-A7E8-98E8-AC2E7D7B7C6D}"/>
              </a:ext>
            </a:extLst>
          </p:cNvPr>
          <p:cNvCxnSpPr>
            <a:cxnSpLocks/>
          </p:cNvCxnSpPr>
          <p:nvPr>
            <p:custDataLst>
              <p:tags r:id="rId76"/>
            </p:custDataLst>
          </p:nvPr>
        </p:nvCxnSpPr>
        <p:spPr>
          <a:xfrm>
            <a:off x="5753989" y="3767618"/>
            <a:ext cx="5883275" cy="0"/>
          </a:xfrm>
          <a:prstGeom prst="straightConnector1">
            <a:avLst/>
          </a:prstGeom>
          <a:ln w="9525" cap="flat">
            <a:solidFill>
              <a:schemeClr val="bg1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GreyLineSeparatorDefault 165">
            <a:extLst>
              <a:ext uri="{FF2B5EF4-FFF2-40B4-BE49-F238E27FC236}">
                <a16:creationId xmlns:a16="http://schemas.microsoft.com/office/drawing/2014/main" id="{2F470A34-4534-FC96-5801-5D6F675DF759}"/>
              </a:ext>
            </a:extLst>
          </p:cNvPr>
          <p:cNvCxnSpPr>
            <a:cxnSpLocks/>
          </p:cNvCxnSpPr>
          <p:nvPr>
            <p:custDataLst>
              <p:tags r:id="rId77"/>
            </p:custDataLst>
          </p:nvPr>
        </p:nvCxnSpPr>
        <p:spPr>
          <a:xfrm>
            <a:off x="1659467" y="2429803"/>
            <a:ext cx="9977797" cy="0"/>
          </a:xfrm>
          <a:prstGeom prst="straightConnector1">
            <a:avLst/>
          </a:prstGeom>
          <a:ln w="9525" cap="flat">
            <a:solidFill>
              <a:schemeClr val="bg1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reyLineSeparatorDefault 165">
            <a:extLst>
              <a:ext uri="{FF2B5EF4-FFF2-40B4-BE49-F238E27FC236}">
                <a16:creationId xmlns:a16="http://schemas.microsoft.com/office/drawing/2014/main" id="{2C3FDA93-ACA6-9D0A-FA86-360C74A381A5}"/>
              </a:ext>
            </a:extLst>
          </p:cNvPr>
          <p:cNvCxnSpPr>
            <a:cxnSpLocks/>
          </p:cNvCxnSpPr>
          <p:nvPr>
            <p:custDataLst>
              <p:tags r:id="rId78"/>
            </p:custDataLst>
          </p:nvPr>
        </p:nvCxnSpPr>
        <p:spPr>
          <a:xfrm>
            <a:off x="1659467" y="2693256"/>
            <a:ext cx="9977797" cy="0"/>
          </a:xfrm>
          <a:prstGeom prst="straightConnector1">
            <a:avLst/>
          </a:prstGeom>
          <a:ln w="9525" cap="flat">
            <a:solidFill>
              <a:schemeClr val="bg1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reyLineSeparatorDefault 165">
            <a:extLst>
              <a:ext uri="{FF2B5EF4-FFF2-40B4-BE49-F238E27FC236}">
                <a16:creationId xmlns:a16="http://schemas.microsoft.com/office/drawing/2014/main" id="{FD4E72C3-BC15-EEB7-87D6-C0323359DD87}"/>
              </a:ext>
            </a:extLst>
          </p:cNvPr>
          <p:cNvCxnSpPr>
            <a:cxnSpLocks/>
          </p:cNvCxnSpPr>
          <p:nvPr>
            <p:custDataLst>
              <p:tags r:id="rId79"/>
            </p:custDataLst>
          </p:nvPr>
        </p:nvCxnSpPr>
        <p:spPr>
          <a:xfrm>
            <a:off x="1659467" y="2956709"/>
            <a:ext cx="9977797" cy="0"/>
          </a:xfrm>
          <a:prstGeom prst="straightConnector1">
            <a:avLst/>
          </a:prstGeom>
          <a:ln w="9525" cap="flat">
            <a:solidFill>
              <a:schemeClr val="bg1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reyLineSeparatorDefault 165">
            <a:extLst>
              <a:ext uri="{FF2B5EF4-FFF2-40B4-BE49-F238E27FC236}">
                <a16:creationId xmlns:a16="http://schemas.microsoft.com/office/drawing/2014/main" id="{0B65B8A9-CBCD-C140-497D-E639FCDDAEE3}"/>
              </a:ext>
            </a:extLst>
          </p:cNvPr>
          <p:cNvCxnSpPr>
            <a:cxnSpLocks/>
          </p:cNvCxnSpPr>
          <p:nvPr>
            <p:custDataLst>
              <p:tags r:id="rId80"/>
            </p:custDataLst>
          </p:nvPr>
        </p:nvCxnSpPr>
        <p:spPr>
          <a:xfrm>
            <a:off x="5753989" y="3485666"/>
            <a:ext cx="5881079" cy="0"/>
          </a:xfrm>
          <a:prstGeom prst="straightConnector1">
            <a:avLst/>
          </a:prstGeom>
          <a:ln w="9525" cap="flat">
            <a:solidFill>
              <a:schemeClr val="bg1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GreyLineSeparatorDefault 165">
            <a:extLst>
              <a:ext uri="{FF2B5EF4-FFF2-40B4-BE49-F238E27FC236}">
                <a16:creationId xmlns:a16="http://schemas.microsoft.com/office/drawing/2014/main" id="{E6F9F649-2735-18D8-42BD-E230BBBFF247}"/>
              </a:ext>
            </a:extLst>
          </p:cNvPr>
          <p:cNvCxnSpPr>
            <a:cxnSpLocks/>
          </p:cNvCxnSpPr>
          <p:nvPr>
            <p:custDataLst>
              <p:tags r:id="rId81"/>
            </p:custDataLst>
          </p:nvPr>
        </p:nvCxnSpPr>
        <p:spPr>
          <a:xfrm>
            <a:off x="1659467" y="4369356"/>
            <a:ext cx="9977797" cy="0"/>
          </a:xfrm>
          <a:prstGeom prst="straightConnector1">
            <a:avLst/>
          </a:prstGeom>
          <a:ln w="9525" cap="flat">
            <a:solidFill>
              <a:schemeClr val="bg1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GreyLineSeparatorDefault 165">
            <a:extLst>
              <a:ext uri="{FF2B5EF4-FFF2-40B4-BE49-F238E27FC236}">
                <a16:creationId xmlns:a16="http://schemas.microsoft.com/office/drawing/2014/main" id="{71281F45-D45C-DE97-A7E6-57C8F1C1BADE}"/>
              </a:ext>
            </a:extLst>
          </p:cNvPr>
          <p:cNvCxnSpPr>
            <a:cxnSpLocks/>
          </p:cNvCxnSpPr>
          <p:nvPr>
            <p:custDataLst>
              <p:tags r:id="rId82"/>
            </p:custDataLst>
          </p:nvPr>
        </p:nvCxnSpPr>
        <p:spPr>
          <a:xfrm>
            <a:off x="1659467" y="4940447"/>
            <a:ext cx="9977797" cy="0"/>
          </a:xfrm>
          <a:prstGeom prst="straightConnector1">
            <a:avLst/>
          </a:prstGeom>
          <a:ln w="9525" cap="flat">
            <a:solidFill>
              <a:schemeClr val="bg1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143">
            <a:extLst>
              <a:ext uri="{FF2B5EF4-FFF2-40B4-BE49-F238E27FC236}">
                <a16:creationId xmlns:a16="http://schemas.microsoft.com/office/drawing/2014/main" id="{58DCF03B-6A4F-4B1A-5D18-712F8BADE245}"/>
              </a:ext>
            </a:extLst>
          </p:cNvPr>
          <p:cNvSpPr txBox="1">
            <a:spLocks/>
          </p:cNvSpPr>
          <p:nvPr>
            <p:custDataLst>
              <p:tags r:id="rId83"/>
            </p:custDataLst>
          </p:nvPr>
        </p:nvSpPr>
        <p:spPr>
          <a:xfrm>
            <a:off x="10600219" y="5941855"/>
            <a:ext cx="948843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800" dirty="0">
                <a:solidFill>
                  <a:srgbClr val="000000"/>
                </a:solidFill>
              </a:rPr>
              <a:t>8/1 </a:t>
            </a:r>
            <a:r>
              <a:rPr lang="en-US" sz="800" b="0" dirty="0">
                <a:solidFill>
                  <a:srgbClr val="000000"/>
                </a:solidFill>
              </a:rPr>
              <a:t>Target effective date of protocols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F604995C-B886-3DDD-7B51-A1515C71CDF7}"/>
              </a:ext>
            </a:extLst>
          </p:cNvPr>
          <p:cNvSpPr txBox="1">
            <a:spLocks/>
          </p:cNvSpPr>
          <p:nvPr>
            <p:custDataLst>
              <p:tags r:id="rId84"/>
            </p:custDataLst>
          </p:nvPr>
        </p:nvSpPr>
        <p:spPr>
          <a:xfrm>
            <a:off x="1646233" y="1898928"/>
            <a:ext cx="991186" cy="184666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1200" dirty="0">
                <a:solidFill>
                  <a:schemeClr val="tx1"/>
                </a:solidFill>
              </a:rPr>
              <a:t>Objective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60A6C46A-50F3-E3FC-C079-1ABD1D8ACF28}"/>
              </a:ext>
            </a:extLst>
          </p:cNvPr>
          <p:cNvSpPr txBox="1">
            <a:spLocks/>
          </p:cNvSpPr>
          <p:nvPr>
            <p:custDataLst>
              <p:tags r:id="rId85"/>
            </p:custDataLst>
          </p:nvPr>
        </p:nvSpPr>
        <p:spPr>
          <a:xfrm>
            <a:off x="1646232" y="2209005"/>
            <a:ext cx="3859215" cy="153888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1000" b="0" dirty="0">
                <a:solidFill>
                  <a:schemeClr val="tx1"/>
                </a:solidFill>
              </a:rPr>
              <a:t>Align stakeholders on direction/scope following Commission decision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A6592E5E-05C2-FC92-248C-E2B7C111A30F}"/>
              </a:ext>
            </a:extLst>
          </p:cNvPr>
          <p:cNvSpPr txBox="1">
            <a:spLocks/>
          </p:cNvSpPr>
          <p:nvPr>
            <p:custDataLst>
              <p:tags r:id="rId86"/>
            </p:custDataLst>
          </p:nvPr>
        </p:nvSpPr>
        <p:spPr>
          <a:xfrm>
            <a:off x="1646232" y="2474597"/>
            <a:ext cx="3697289" cy="153888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1000" b="0" dirty="0">
                <a:solidFill>
                  <a:schemeClr val="tx1"/>
                </a:solidFill>
              </a:rPr>
              <a:t>Define the scope, boundaries, and intended role of Batch Zero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57B5BD7F-75CE-FA7E-AA83-F295427EC9B7}"/>
              </a:ext>
            </a:extLst>
          </p:cNvPr>
          <p:cNvSpPr txBox="1">
            <a:spLocks/>
          </p:cNvSpPr>
          <p:nvPr>
            <p:custDataLst>
              <p:tags r:id="rId87"/>
            </p:custDataLst>
          </p:nvPr>
        </p:nvSpPr>
        <p:spPr>
          <a:xfrm>
            <a:off x="1646232" y="2752636"/>
            <a:ext cx="4093323" cy="153888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1000" b="0" dirty="0">
                <a:solidFill>
                  <a:schemeClr val="tx1"/>
                </a:solidFill>
              </a:rPr>
              <a:t>Preview structure/governing concepts of Batch Zero NPRR before filing</a:t>
            </a:r>
          </a:p>
        </p:txBody>
      </p:sp>
      <p:sp>
        <p:nvSpPr>
          <p:cNvPr id="270" name="TextBox 269">
            <a:extLst>
              <a:ext uri="{FF2B5EF4-FFF2-40B4-BE49-F238E27FC236}">
                <a16:creationId xmlns:a16="http://schemas.microsoft.com/office/drawing/2014/main" id="{09EC5044-F081-6128-4CFB-A19917478A12}"/>
              </a:ext>
            </a:extLst>
          </p:cNvPr>
          <p:cNvSpPr txBox="1">
            <a:spLocks/>
          </p:cNvSpPr>
          <p:nvPr>
            <p:custDataLst>
              <p:tags r:id="rId88"/>
            </p:custDataLst>
          </p:nvPr>
        </p:nvSpPr>
        <p:spPr>
          <a:xfrm>
            <a:off x="1646232" y="4146546"/>
            <a:ext cx="3925889" cy="153888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1000" b="0" dirty="0">
                <a:solidFill>
                  <a:schemeClr val="tx1"/>
                </a:solidFill>
              </a:rPr>
              <a:t>Confirm proposed protocol changes are ready for governance review</a:t>
            </a:r>
          </a:p>
        </p:txBody>
      </p:sp>
      <p:sp>
        <p:nvSpPr>
          <p:cNvPr id="271" name="TextBox 270">
            <a:extLst>
              <a:ext uri="{FF2B5EF4-FFF2-40B4-BE49-F238E27FC236}">
                <a16:creationId xmlns:a16="http://schemas.microsoft.com/office/drawing/2014/main" id="{4EE37E23-DC86-3479-7E21-E71618A0BDA0}"/>
              </a:ext>
            </a:extLst>
          </p:cNvPr>
          <p:cNvSpPr txBox="1">
            <a:spLocks/>
          </p:cNvSpPr>
          <p:nvPr>
            <p:custDataLst>
              <p:tags r:id="rId89"/>
            </p:custDataLst>
          </p:nvPr>
        </p:nvSpPr>
        <p:spPr>
          <a:xfrm>
            <a:off x="1646232" y="4443215"/>
            <a:ext cx="4116391" cy="153888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1000" b="0" dirty="0">
                <a:solidFill>
                  <a:schemeClr val="tx1"/>
                </a:solidFill>
              </a:rPr>
              <a:t>Endorse NPRR for advancement to TAC (contingent on technical valid.)</a:t>
            </a:r>
          </a:p>
        </p:txBody>
      </p:sp>
      <p:sp>
        <p:nvSpPr>
          <p:cNvPr id="272" name="TextBox 271">
            <a:extLst>
              <a:ext uri="{FF2B5EF4-FFF2-40B4-BE49-F238E27FC236}">
                <a16:creationId xmlns:a16="http://schemas.microsoft.com/office/drawing/2014/main" id="{DD4963C6-2988-4E4E-D607-9CE1D7CABAF1}"/>
              </a:ext>
            </a:extLst>
          </p:cNvPr>
          <p:cNvSpPr txBox="1">
            <a:spLocks/>
          </p:cNvSpPr>
          <p:nvPr>
            <p:custDataLst>
              <p:tags r:id="rId90"/>
            </p:custDataLst>
          </p:nvPr>
        </p:nvSpPr>
        <p:spPr>
          <a:xfrm>
            <a:off x="1646232" y="4739878"/>
            <a:ext cx="4181479" cy="153888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1000" b="0" dirty="0">
                <a:solidFill>
                  <a:schemeClr val="tx1"/>
                </a:solidFill>
              </a:rPr>
              <a:t>If accompanying PGRR filed, then ROS will be involved in review</a:t>
            </a:r>
          </a:p>
        </p:txBody>
      </p:sp>
      <p:sp>
        <p:nvSpPr>
          <p:cNvPr id="273" name="TextBox 272">
            <a:extLst>
              <a:ext uri="{FF2B5EF4-FFF2-40B4-BE49-F238E27FC236}">
                <a16:creationId xmlns:a16="http://schemas.microsoft.com/office/drawing/2014/main" id="{D5888463-AF94-9009-38C2-2BEAE118DF51}"/>
              </a:ext>
            </a:extLst>
          </p:cNvPr>
          <p:cNvSpPr txBox="1">
            <a:spLocks/>
          </p:cNvSpPr>
          <p:nvPr>
            <p:custDataLst>
              <p:tags r:id="rId91"/>
            </p:custDataLst>
          </p:nvPr>
        </p:nvSpPr>
        <p:spPr>
          <a:xfrm>
            <a:off x="1646232" y="5008705"/>
            <a:ext cx="3925889" cy="153888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1000" b="0" dirty="0">
                <a:solidFill>
                  <a:schemeClr val="tx1"/>
                </a:solidFill>
              </a:rPr>
              <a:t>ROS approval will be required for any PGRR(s).</a:t>
            </a:r>
          </a:p>
        </p:txBody>
      </p:sp>
      <p:sp>
        <p:nvSpPr>
          <p:cNvPr id="275" name="TextBox 274">
            <a:extLst>
              <a:ext uri="{FF2B5EF4-FFF2-40B4-BE49-F238E27FC236}">
                <a16:creationId xmlns:a16="http://schemas.microsoft.com/office/drawing/2014/main" id="{EB2B9AB7-8996-FF0F-6BC2-608300A022EB}"/>
              </a:ext>
            </a:extLst>
          </p:cNvPr>
          <p:cNvSpPr txBox="1">
            <a:spLocks/>
          </p:cNvSpPr>
          <p:nvPr>
            <p:custDataLst>
              <p:tags r:id="rId92"/>
            </p:custDataLst>
          </p:nvPr>
        </p:nvSpPr>
        <p:spPr>
          <a:xfrm>
            <a:off x="1646232" y="5310193"/>
            <a:ext cx="4173539" cy="153888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1000" b="0" dirty="0">
                <a:solidFill>
                  <a:schemeClr val="tx1"/>
                </a:solidFill>
              </a:rPr>
              <a:t>Review/endorse combined NPRR/PGRR package for Board approval</a:t>
            </a:r>
          </a:p>
        </p:txBody>
      </p:sp>
      <p:sp>
        <p:nvSpPr>
          <p:cNvPr id="276" name="TextBox 275">
            <a:extLst>
              <a:ext uri="{FF2B5EF4-FFF2-40B4-BE49-F238E27FC236}">
                <a16:creationId xmlns:a16="http://schemas.microsoft.com/office/drawing/2014/main" id="{BE36250B-77A8-1A4C-67A3-79D4793BA739}"/>
              </a:ext>
            </a:extLst>
          </p:cNvPr>
          <p:cNvSpPr txBox="1">
            <a:spLocks/>
          </p:cNvSpPr>
          <p:nvPr>
            <p:custDataLst>
              <p:tags r:id="rId93"/>
            </p:custDataLst>
          </p:nvPr>
        </p:nvSpPr>
        <p:spPr>
          <a:xfrm>
            <a:off x="1646232" y="5608007"/>
            <a:ext cx="4133856" cy="153888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1000" b="0" dirty="0">
                <a:solidFill>
                  <a:schemeClr val="tx1"/>
                </a:solidFill>
              </a:rPr>
              <a:t>Authorize implementation of Batch Zero by approval of NPRR/PGRRs</a:t>
            </a:r>
          </a:p>
        </p:txBody>
      </p:sp>
      <p:sp>
        <p:nvSpPr>
          <p:cNvPr id="280" name="TextBox 279">
            <a:extLst>
              <a:ext uri="{FF2B5EF4-FFF2-40B4-BE49-F238E27FC236}">
                <a16:creationId xmlns:a16="http://schemas.microsoft.com/office/drawing/2014/main" id="{1AFB365F-A15D-2475-DC3C-672E30200C47}"/>
              </a:ext>
            </a:extLst>
          </p:cNvPr>
          <p:cNvSpPr txBox="1">
            <a:spLocks/>
          </p:cNvSpPr>
          <p:nvPr>
            <p:custDataLst>
              <p:tags r:id="rId94"/>
            </p:custDataLst>
          </p:nvPr>
        </p:nvSpPr>
        <p:spPr>
          <a:xfrm>
            <a:off x="6469705" y="2446074"/>
            <a:ext cx="501951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800" dirty="0">
                <a:solidFill>
                  <a:schemeClr val="tx1"/>
                </a:solidFill>
              </a:rPr>
              <a:t>LLWG</a:t>
            </a:r>
            <a:r>
              <a:rPr lang="en-US" sz="800" b="0" dirty="0">
                <a:solidFill>
                  <a:schemeClr val="tx1"/>
                </a:solidFill>
              </a:rPr>
              <a:t> Feb 19</a:t>
            </a:r>
          </a:p>
        </p:txBody>
      </p:sp>
      <p:sp>
        <p:nvSpPr>
          <p:cNvPr id="284" name="TextBox 283">
            <a:extLst>
              <a:ext uri="{FF2B5EF4-FFF2-40B4-BE49-F238E27FC236}">
                <a16:creationId xmlns:a16="http://schemas.microsoft.com/office/drawing/2014/main" id="{5C0EAAB6-10A0-D5E4-DD7E-D3211531D63B}"/>
              </a:ext>
            </a:extLst>
          </p:cNvPr>
          <p:cNvSpPr txBox="1">
            <a:spLocks/>
          </p:cNvSpPr>
          <p:nvPr>
            <p:custDataLst>
              <p:tags r:id="rId95"/>
            </p:custDataLst>
          </p:nvPr>
        </p:nvSpPr>
        <p:spPr>
          <a:xfrm>
            <a:off x="6655962" y="2702084"/>
            <a:ext cx="565612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algn="r"/>
            <a:r>
              <a:rPr lang="en-US" sz="800" dirty="0">
                <a:solidFill>
                  <a:schemeClr val="tx1"/>
                </a:solidFill>
              </a:rPr>
              <a:t>Workshop </a:t>
            </a:r>
            <a:r>
              <a:rPr lang="en-US" sz="800" b="0" dirty="0">
                <a:solidFill>
                  <a:schemeClr val="tx1"/>
                </a:solidFill>
              </a:rPr>
              <a:t>#3 Feb 26</a:t>
            </a:r>
          </a:p>
        </p:txBody>
      </p:sp>
      <p:sp>
        <p:nvSpPr>
          <p:cNvPr id="286" name="TextBox 285">
            <a:extLst>
              <a:ext uri="{FF2B5EF4-FFF2-40B4-BE49-F238E27FC236}">
                <a16:creationId xmlns:a16="http://schemas.microsoft.com/office/drawing/2014/main" id="{2B98BD1E-F0B2-AFA9-F460-0F0A39D4696F}"/>
              </a:ext>
            </a:extLst>
          </p:cNvPr>
          <p:cNvSpPr txBox="1">
            <a:spLocks/>
          </p:cNvSpPr>
          <p:nvPr>
            <p:custDataLst>
              <p:tags r:id="rId96"/>
            </p:custDataLst>
          </p:nvPr>
        </p:nvSpPr>
        <p:spPr>
          <a:xfrm>
            <a:off x="9580562" y="5257642"/>
            <a:ext cx="779800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800" dirty="0">
                <a:solidFill>
                  <a:schemeClr val="tx1"/>
                </a:solidFill>
              </a:rPr>
              <a:t>Regular TAC </a:t>
            </a:r>
            <a:r>
              <a:rPr lang="en-US" sz="800" b="0" dirty="0">
                <a:solidFill>
                  <a:schemeClr val="tx1"/>
                </a:solidFill>
              </a:rPr>
              <a:t>5/19-20</a:t>
            </a:r>
          </a:p>
        </p:txBody>
      </p:sp>
      <p:sp>
        <p:nvSpPr>
          <p:cNvPr id="8" name="4. Footnote">
            <a:extLst>
              <a:ext uri="{FF2B5EF4-FFF2-40B4-BE49-F238E27FC236}">
                <a16:creationId xmlns:a16="http://schemas.microsoft.com/office/drawing/2014/main" id="{265AAB9B-C7CA-3F8A-2FF5-4DFA62980B2D}"/>
              </a:ext>
            </a:extLst>
          </p:cNvPr>
          <p:cNvSpPr txBox="1"/>
          <p:nvPr>
            <p:custDataLst>
              <p:tags r:id="rId97"/>
            </p:custDataLst>
          </p:nvPr>
        </p:nvSpPr>
        <p:spPr>
          <a:xfrm>
            <a:off x="2148036" y="6527515"/>
            <a:ext cx="7278624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rtlCol="0" anchor="b" anchorCtr="0">
            <a:spAutoFit/>
          </a:bodyPr>
          <a:lstStyle>
            <a:defPPr>
              <a:defRPr lang="en-US"/>
            </a:defPPr>
            <a:lvl1pPr marL="203200" marR="0" lvl="0" indent="-21272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1.	May be </a:t>
            </a:r>
            <a:r>
              <a:rPr lang="en-US" dirty="0" err="1"/>
              <a:t>unneccessary</a:t>
            </a:r>
            <a:r>
              <a:rPr lang="en-US" dirty="0"/>
              <a:t> if the Revision Request ends up utilizing only a NPRR and not an additional PGRR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7E05BCF-DD94-7209-18D7-E490C0F7F478}"/>
              </a:ext>
            </a:extLst>
          </p:cNvPr>
          <p:cNvCxnSpPr>
            <a:cxnSpLocks/>
          </p:cNvCxnSpPr>
          <p:nvPr/>
        </p:nvCxnSpPr>
        <p:spPr>
          <a:xfrm>
            <a:off x="3609176" y="3018647"/>
            <a:ext cx="0" cy="980519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9A8A930-E3F6-C303-6765-8FA08FEC6BF9}"/>
              </a:ext>
            </a:extLst>
          </p:cNvPr>
          <p:cNvSpPr txBox="1">
            <a:spLocks/>
          </p:cNvSpPr>
          <p:nvPr>
            <p:custDataLst>
              <p:tags r:id="rId98"/>
            </p:custDataLst>
          </p:nvPr>
        </p:nvSpPr>
        <p:spPr>
          <a:xfrm>
            <a:off x="1646232" y="3278074"/>
            <a:ext cx="3925889" cy="46166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1000" b="0">
                <a:solidFill>
                  <a:schemeClr val="tx1"/>
                </a:solidFill>
              </a:rPr>
              <a:t>Close outstanding design and drafting issues, incorporate vetted stakeholder feedback, and finalize Revision Request language for committee approval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154A6E9-7114-62CE-CE25-643BBBDA6749}"/>
              </a:ext>
            </a:extLst>
          </p:cNvPr>
          <p:cNvSpPr txBox="1">
            <a:spLocks/>
          </p:cNvSpPr>
          <p:nvPr>
            <p:custDataLst>
              <p:tags r:id="rId99"/>
            </p:custDataLst>
          </p:nvPr>
        </p:nvSpPr>
        <p:spPr>
          <a:xfrm>
            <a:off x="8801056" y="5941855"/>
            <a:ext cx="703798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algn="r"/>
            <a:r>
              <a:rPr lang="en-US" sz="800">
                <a:solidFill>
                  <a:srgbClr val="000000"/>
                </a:solidFill>
              </a:rPr>
              <a:t>Target Board approval date</a:t>
            </a:r>
            <a:endParaRPr lang="en-US" sz="800" b="0">
              <a:solidFill>
                <a:schemeClr val="tx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3B5E252-4B15-D90D-3859-30FE56EB2E1A}"/>
              </a:ext>
            </a:extLst>
          </p:cNvPr>
          <p:cNvSpPr txBox="1">
            <a:spLocks/>
          </p:cNvSpPr>
          <p:nvPr>
            <p:custDataLst>
              <p:tags r:id="rId100"/>
            </p:custDataLst>
          </p:nvPr>
        </p:nvSpPr>
        <p:spPr>
          <a:xfrm>
            <a:off x="7523842" y="5570380"/>
            <a:ext cx="615682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800">
                <a:solidFill>
                  <a:schemeClr val="tx1"/>
                </a:solidFill>
              </a:rPr>
              <a:t>Board  Meeting </a:t>
            </a:r>
            <a:r>
              <a:rPr lang="en-US" sz="800" b="0">
                <a:solidFill>
                  <a:schemeClr val="tx1"/>
                </a:solidFill>
              </a:rPr>
              <a:t>4/20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9E627AF-EADA-E320-DF72-B27A62637257}"/>
              </a:ext>
            </a:extLst>
          </p:cNvPr>
          <p:cNvSpPr txBox="1">
            <a:spLocks/>
          </p:cNvSpPr>
          <p:nvPr>
            <p:custDataLst>
              <p:tags r:id="rId101"/>
            </p:custDataLst>
          </p:nvPr>
        </p:nvSpPr>
        <p:spPr>
          <a:xfrm>
            <a:off x="7369439" y="4101194"/>
            <a:ext cx="647878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800">
                <a:solidFill>
                  <a:schemeClr val="tx1"/>
                </a:solidFill>
              </a:rPr>
              <a:t>Regular PRS </a:t>
            </a:r>
            <a:r>
              <a:rPr lang="en-US" sz="800" b="0">
                <a:solidFill>
                  <a:schemeClr val="tx1"/>
                </a:solidFill>
              </a:rPr>
              <a:t>4/15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37D35A-2E2B-854D-3283-62B57BBFA779}"/>
              </a:ext>
            </a:extLst>
          </p:cNvPr>
          <p:cNvSpPr txBox="1">
            <a:spLocks/>
          </p:cNvSpPr>
          <p:nvPr>
            <p:custDataLst>
              <p:tags r:id="rId102"/>
            </p:custDataLst>
          </p:nvPr>
        </p:nvSpPr>
        <p:spPr>
          <a:xfrm>
            <a:off x="7849954" y="4674026"/>
            <a:ext cx="615682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800">
                <a:solidFill>
                  <a:schemeClr val="tx1"/>
                </a:solidFill>
              </a:rPr>
              <a:t>ROS Update </a:t>
            </a:r>
            <a:r>
              <a:rPr lang="en-US" sz="800" b="0">
                <a:solidFill>
                  <a:schemeClr val="tx1"/>
                </a:solidFill>
              </a:rPr>
              <a:t>4/2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C132E74-4A82-E2C3-C580-610D8451D619}"/>
              </a:ext>
            </a:extLst>
          </p:cNvPr>
          <p:cNvSpPr/>
          <p:nvPr/>
        </p:nvSpPr>
        <p:spPr>
          <a:xfrm>
            <a:off x="6289303" y="5278818"/>
            <a:ext cx="1464226" cy="213094"/>
          </a:xfrm>
          <a:prstGeom prst="rect">
            <a:avLst/>
          </a:prstGeom>
          <a:solidFill>
            <a:srgbClr val="BFBFBF">
              <a:alpha val="60000"/>
            </a:srgbClr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>
                <a:solidFill>
                  <a:schemeClr val="tx1"/>
                </a:solidFill>
              </a:rPr>
              <a:t>Monthly TAC updates</a:t>
            </a:r>
            <a:endParaRPr lang="en-US" sz="800" b="1">
              <a:solidFill>
                <a:schemeClr val="tx1"/>
              </a:solidFill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6C3999-64BE-8BF4-3FFE-7116F50DFD06}"/>
              </a:ext>
            </a:extLst>
          </p:cNvPr>
          <p:cNvSpPr txBox="1">
            <a:spLocks/>
          </p:cNvSpPr>
          <p:nvPr>
            <p:custDataLst>
              <p:tags r:id="rId103"/>
            </p:custDataLst>
          </p:nvPr>
        </p:nvSpPr>
        <p:spPr>
          <a:xfrm>
            <a:off x="7960404" y="3809335"/>
            <a:ext cx="565612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algn="r"/>
            <a:r>
              <a:rPr lang="en-US" sz="800" dirty="0">
                <a:solidFill>
                  <a:schemeClr val="tx1"/>
                </a:solidFill>
              </a:rPr>
              <a:t>Workshop </a:t>
            </a:r>
            <a:r>
              <a:rPr lang="en-US" sz="800" b="0" dirty="0">
                <a:solidFill>
                  <a:schemeClr val="tx1"/>
                </a:solidFill>
              </a:rPr>
              <a:t>#7 Apr 9</a:t>
            </a:r>
            <a:endParaRPr lang="en-US" sz="800" b="0" i="1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82579C9-AD0A-5334-9E59-FF180A73846D}"/>
              </a:ext>
            </a:extLst>
          </p:cNvPr>
          <p:cNvSpPr txBox="1"/>
          <p:nvPr/>
        </p:nvSpPr>
        <p:spPr>
          <a:xfrm>
            <a:off x="554734" y="1132113"/>
            <a:ext cx="11283479" cy="472942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 anchor="t">
            <a:no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i="1"/>
              <a:t>TAC leadership </a:t>
            </a:r>
            <a:r>
              <a:rPr lang="en-US" sz="1600" i="1" dirty="0"/>
              <a:t>involved in </a:t>
            </a:r>
            <a:r>
              <a:rPr lang="en-US" sz="1600" i="1"/>
              <a:t>options to ensure successful review and approval</a:t>
            </a:r>
            <a:r>
              <a:rPr lang="en-US" sz="1600" i="1" dirty="0"/>
              <a:t> at June 1, 2026 Board to meet PUCT guidance</a:t>
            </a:r>
            <a:r>
              <a:rPr lang="en-US" sz="1600" i="1"/>
              <a:t>.</a:t>
            </a:r>
            <a:endParaRPr lang="en-US" sz="1600" i="1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0C75651-81EF-089E-7B57-9F0D2711CDCC}"/>
              </a:ext>
            </a:extLst>
          </p:cNvPr>
          <p:cNvSpPr txBox="1">
            <a:spLocks/>
          </p:cNvSpPr>
          <p:nvPr>
            <p:custDataLst>
              <p:tags r:id="rId104"/>
            </p:custDataLst>
          </p:nvPr>
        </p:nvSpPr>
        <p:spPr>
          <a:xfrm>
            <a:off x="8206121" y="4368376"/>
            <a:ext cx="615682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800">
                <a:solidFill>
                  <a:schemeClr val="tx1"/>
                </a:solidFill>
              </a:rPr>
              <a:t>Special PRS </a:t>
            </a:r>
            <a:r>
              <a:rPr lang="en-US" sz="800" b="0">
                <a:solidFill>
                  <a:schemeClr val="tx1"/>
                </a:solidFill>
              </a:rPr>
              <a:t>4/22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8FD9087-F114-FC1E-FEB3-E704F6C90B7D}"/>
              </a:ext>
            </a:extLst>
          </p:cNvPr>
          <p:cNvSpPr txBox="1">
            <a:spLocks/>
          </p:cNvSpPr>
          <p:nvPr>
            <p:custDataLst>
              <p:tags r:id="rId105"/>
            </p:custDataLst>
          </p:nvPr>
        </p:nvSpPr>
        <p:spPr>
          <a:xfrm>
            <a:off x="7777654" y="5267415"/>
            <a:ext cx="642267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800">
                <a:solidFill>
                  <a:schemeClr val="tx1"/>
                </a:solidFill>
              </a:rPr>
              <a:t>Regular TAC </a:t>
            </a:r>
            <a:r>
              <a:rPr lang="en-US" sz="800" b="0">
                <a:solidFill>
                  <a:schemeClr val="tx1"/>
                </a:solidFill>
              </a:rPr>
              <a:t>4/29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AD41E02-1AE8-3960-99B2-92928A346CB6}"/>
              </a:ext>
            </a:extLst>
          </p:cNvPr>
          <p:cNvSpPr txBox="1">
            <a:spLocks/>
          </p:cNvSpPr>
          <p:nvPr>
            <p:custDataLst>
              <p:tags r:id="rId106"/>
            </p:custDataLst>
          </p:nvPr>
        </p:nvSpPr>
        <p:spPr>
          <a:xfrm>
            <a:off x="8768139" y="5477376"/>
            <a:ext cx="779800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800">
                <a:solidFill>
                  <a:schemeClr val="tx1"/>
                </a:solidFill>
              </a:rPr>
              <a:t>Special TAC </a:t>
            </a:r>
            <a:r>
              <a:rPr lang="en-US" sz="800" b="0">
                <a:solidFill>
                  <a:schemeClr val="tx1"/>
                </a:solidFill>
              </a:rPr>
              <a:t>5/13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D9650F8-3E43-23E0-A86C-A3663B06FFDE}"/>
              </a:ext>
            </a:extLst>
          </p:cNvPr>
          <p:cNvSpPr txBox="1">
            <a:spLocks/>
          </p:cNvSpPr>
          <p:nvPr>
            <p:custDataLst>
              <p:tags r:id="rId107"/>
            </p:custDataLst>
          </p:nvPr>
        </p:nvSpPr>
        <p:spPr>
          <a:xfrm>
            <a:off x="8962847" y="4101194"/>
            <a:ext cx="647878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r>
              <a:rPr lang="en-US" sz="800">
                <a:solidFill>
                  <a:schemeClr val="tx1"/>
                </a:solidFill>
              </a:rPr>
              <a:t>Regular PRS </a:t>
            </a:r>
            <a:r>
              <a:rPr lang="en-US" sz="800" b="0">
                <a:solidFill>
                  <a:schemeClr val="tx1"/>
                </a:solidFill>
              </a:rPr>
              <a:t>5</a:t>
            </a:r>
            <a:r>
              <a:rPr lang="en-US" sz="800">
                <a:solidFill>
                  <a:schemeClr val="tx1"/>
                </a:solidFill>
              </a:rPr>
              <a:t>/</a:t>
            </a:r>
            <a:r>
              <a:rPr lang="en-US" sz="800" b="0">
                <a:solidFill>
                  <a:schemeClr val="tx1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917120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956651-E2E8-B36E-DC11-D760A5E63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6" hidden="1">
            <a:extLst>
              <a:ext uri="{FF2B5EF4-FFF2-40B4-BE49-F238E27FC236}">
                <a16:creationId xmlns:a16="http://schemas.microsoft.com/office/drawing/2014/main" id="{AA4998CC-A75D-B424-A61B-7BC7722657A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596710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404" imgH="403" progId="TCLayout.ActiveDocument.1">
                  <p:embed/>
                </p:oleObj>
              </mc:Choice>
              <mc:Fallback>
                <p:oleObj name="think-cell Slide" r:id="rId16" imgW="404" imgH="403" progId="TCLayout.ActiveDocument.1">
                  <p:embed/>
                  <p:pic>
                    <p:nvPicPr>
                      <p:cNvPr id="5" name="Object 6" hidden="1">
                        <a:extLst>
                          <a:ext uri="{FF2B5EF4-FFF2-40B4-BE49-F238E27FC236}">
                            <a16:creationId xmlns:a16="http://schemas.microsoft.com/office/drawing/2014/main" id="{AA4998CC-A75D-B424-A61B-7BC7722657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2. Slide Title">
            <a:extLst>
              <a:ext uri="{FF2B5EF4-FFF2-40B4-BE49-F238E27FC236}">
                <a16:creationId xmlns:a16="http://schemas.microsoft.com/office/drawing/2014/main" id="{47CE2AFC-F5DE-8A84-E5E6-488A1322B153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4736" y="172212"/>
            <a:ext cx="11082528" cy="38472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>
            <a:spAutoFit/>
          </a:bodyPr>
          <a:lstStyle/>
          <a:p>
            <a:r>
              <a:rPr lang="en-US" dirty="0"/>
              <a:t>Agenda for tomorrow’s Workshop #3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841B0A-6609-3A00-B846-EDF0CE29F689}"/>
              </a:ext>
            </a:extLst>
          </p:cNvPr>
          <p:cNvSpPr/>
          <p:nvPr/>
        </p:nvSpPr>
        <p:spPr>
          <a:xfrm>
            <a:off x="554736" y="1138499"/>
            <a:ext cx="11082528" cy="4482019"/>
          </a:xfrm>
          <a:prstGeom prst="rect">
            <a:avLst/>
          </a:prstGeom>
          <a:solidFill>
            <a:srgbClr val="E6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E5EDAA00-A4F1-471B-7E11-D8CB541753D9}"/>
              </a:ext>
            </a:extLst>
          </p:cNvPr>
          <p:cNvGrpSpPr/>
          <p:nvPr/>
        </p:nvGrpSpPr>
        <p:grpSpPr>
          <a:xfrm>
            <a:off x="909228" y="1338990"/>
            <a:ext cx="10318406" cy="492443"/>
            <a:chOff x="909228" y="1338990"/>
            <a:chExt cx="10318406" cy="492443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6025DB9-7F88-53EA-E19B-FE3D078E32AE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4193627" y="1338990"/>
              <a:ext cx="7034007" cy="43088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marL="285750" indent="-285750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Update on timeline and key workshop dates</a:t>
              </a:r>
            </a:p>
            <a:p>
              <a:pPr marL="285750" indent="-285750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Outline PRS/ROS/TAC pathways to June Board with key submission dates</a:t>
              </a:r>
            </a:p>
          </p:txBody>
        </p:sp>
        <p:sp>
          <p:nvSpPr>
            <p:cNvPr id="33" name="TrackerNumBlue 15">
              <a:extLst>
                <a:ext uri="{FF2B5EF4-FFF2-40B4-BE49-F238E27FC236}">
                  <a16:creationId xmlns:a16="http://schemas.microsoft.com/office/drawing/2014/main" id="{0431B327-CAD5-5C81-7294-454C9EA0FCB4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909228" y="1338990"/>
              <a:ext cx="307274" cy="307274"/>
            </a:xfrm>
            <a:prstGeom prst="ellipse">
              <a:avLst/>
            </a:prstGeom>
            <a:solidFill>
              <a:schemeClr val="accent1"/>
            </a:solidFill>
            <a:ln w="6350" cap="sq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 cap="sq" cmpd="sng" algn="ctr">
                  <a:solidFill>
                    <a:schemeClr val="accent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4E17D3D-D578-ECF6-1AED-708670512F88}"/>
                </a:ext>
              </a:extLst>
            </p:cNvPr>
            <p:cNvSpPr txBox="1"/>
            <p:nvPr/>
          </p:nvSpPr>
          <p:spPr>
            <a:xfrm>
              <a:off x="1443992" y="1338990"/>
              <a:ext cx="2522146" cy="4924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lvl="0">
                <a:buClr>
                  <a:srgbClr val="000000"/>
                </a:buClr>
                <a:buNone/>
                <a:defRPr/>
              </a:pPr>
              <a:r>
                <a:rPr lang="en-US" b="1" dirty="0">
                  <a:solidFill>
                    <a:srgbClr val="000000"/>
                  </a:solidFill>
                </a:rPr>
                <a:t>Timeline and governance recap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1994009-3A80-5AA2-2C60-53D4C121F3BB}"/>
              </a:ext>
            </a:extLst>
          </p:cNvPr>
          <p:cNvCxnSpPr/>
          <p:nvPr/>
        </p:nvCxnSpPr>
        <p:spPr>
          <a:xfrm>
            <a:off x="964366" y="1964873"/>
            <a:ext cx="10263269" cy="0"/>
          </a:xfrm>
          <a:prstGeom prst="line">
            <a:avLst/>
          </a:prstGeom>
          <a:ln w="6350" cap="flat">
            <a:solidFill>
              <a:schemeClr val="bg2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Group 74">
            <a:extLst>
              <a:ext uri="{FF2B5EF4-FFF2-40B4-BE49-F238E27FC236}">
                <a16:creationId xmlns:a16="http://schemas.microsoft.com/office/drawing/2014/main" id="{66C6DE93-E83E-7B5E-BE1D-3DD7A325831C}"/>
              </a:ext>
            </a:extLst>
          </p:cNvPr>
          <p:cNvGrpSpPr/>
          <p:nvPr/>
        </p:nvGrpSpPr>
        <p:grpSpPr>
          <a:xfrm>
            <a:off x="909228" y="2098313"/>
            <a:ext cx="10318406" cy="492443"/>
            <a:chOff x="909228" y="2136320"/>
            <a:chExt cx="10318406" cy="492443"/>
          </a:xfrm>
        </p:grpSpPr>
        <p:sp>
          <p:nvSpPr>
            <p:cNvPr id="52" name="TrackerNumBlue 15">
              <a:extLst>
                <a:ext uri="{FF2B5EF4-FFF2-40B4-BE49-F238E27FC236}">
                  <a16:creationId xmlns:a16="http://schemas.microsoft.com/office/drawing/2014/main" id="{08C9BC57-6BBA-1CFF-25DC-F946AF759426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909228" y="2136320"/>
              <a:ext cx="307274" cy="307274"/>
            </a:xfrm>
            <a:prstGeom prst="ellipse">
              <a:avLst/>
            </a:prstGeom>
            <a:solidFill>
              <a:schemeClr val="accent1"/>
            </a:solidFill>
            <a:ln w="6350" cap="sq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 cap="sq" cmpd="sng" algn="ctr">
                  <a:solidFill>
                    <a:schemeClr val="accent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855F836E-4DDC-C354-4EBE-1D91CF2FBC16}"/>
                </a:ext>
              </a:extLst>
            </p:cNvPr>
            <p:cNvSpPr txBox="1"/>
            <p:nvPr/>
          </p:nvSpPr>
          <p:spPr>
            <a:xfrm>
              <a:off x="1443992" y="2136320"/>
              <a:ext cx="2522146" cy="4924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lvl="0">
                <a:buClr>
                  <a:srgbClr val="000000"/>
                </a:buClr>
                <a:buNone/>
                <a:defRPr/>
              </a:pPr>
              <a:r>
                <a:rPr lang="en-US" b="1" dirty="0">
                  <a:solidFill>
                    <a:srgbClr val="000000"/>
                  </a:solidFill>
                </a:rPr>
                <a:t>Batch Zero study scope and process overview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3F1D7D2-80C4-26AD-59AB-D8354680BFFF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4193627" y="2136320"/>
              <a:ext cx="7034007" cy="43088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marL="285750" indent="-285750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Align on core structural elements of the proposed Batch Zero revision request</a:t>
              </a:r>
            </a:p>
            <a:p>
              <a:pPr marL="285750" indent="-285750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Batch process overview and final transmission plan</a:t>
              </a:r>
            </a:p>
          </p:txBody>
        </p:sp>
      </p:grp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8B441B8-E0E2-0504-364B-685C7E776670}"/>
              </a:ext>
            </a:extLst>
          </p:cNvPr>
          <p:cNvCxnSpPr/>
          <p:nvPr/>
        </p:nvCxnSpPr>
        <p:spPr>
          <a:xfrm>
            <a:off x="964366" y="2724196"/>
            <a:ext cx="10263269" cy="0"/>
          </a:xfrm>
          <a:prstGeom prst="line">
            <a:avLst/>
          </a:prstGeom>
          <a:ln w="6350" cap="flat">
            <a:solidFill>
              <a:schemeClr val="bg2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8BA0CDE-5681-5207-8331-8BB9890196EA}"/>
              </a:ext>
            </a:extLst>
          </p:cNvPr>
          <p:cNvGrpSpPr/>
          <p:nvPr/>
        </p:nvGrpSpPr>
        <p:grpSpPr>
          <a:xfrm>
            <a:off x="909228" y="2857636"/>
            <a:ext cx="10318406" cy="492443"/>
            <a:chOff x="909228" y="2936557"/>
            <a:chExt cx="10318406" cy="492443"/>
          </a:xfrm>
        </p:grpSpPr>
        <p:sp>
          <p:nvSpPr>
            <p:cNvPr id="56" name="TrackerNumBlue 15">
              <a:extLst>
                <a:ext uri="{FF2B5EF4-FFF2-40B4-BE49-F238E27FC236}">
                  <a16:creationId xmlns:a16="http://schemas.microsoft.com/office/drawing/2014/main" id="{7FBADF9F-21AD-B59B-5C88-02AD1D460500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909228" y="2936557"/>
              <a:ext cx="307274" cy="307274"/>
            </a:xfrm>
            <a:prstGeom prst="ellipse">
              <a:avLst/>
            </a:prstGeom>
            <a:solidFill>
              <a:schemeClr val="accent1"/>
            </a:solidFill>
            <a:ln w="6350" cap="sq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 cap="sq" cmpd="sng" algn="ctr">
                  <a:solidFill>
                    <a:schemeClr val="accent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C3E31BF-4AEA-4299-F754-F83A51A524C1}"/>
                </a:ext>
              </a:extLst>
            </p:cNvPr>
            <p:cNvSpPr txBox="1"/>
            <p:nvPr/>
          </p:nvSpPr>
          <p:spPr>
            <a:xfrm>
              <a:off x="1443992" y="2936557"/>
              <a:ext cx="2522146" cy="4924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lvl="0">
                <a:buClr>
                  <a:srgbClr val="000000"/>
                </a:buClr>
                <a:buNone/>
                <a:defRPr/>
              </a:pPr>
              <a:r>
                <a:rPr lang="en-US" b="1" dirty="0">
                  <a:solidFill>
                    <a:srgbClr val="000000"/>
                  </a:solidFill>
                </a:rPr>
                <a:t>Deep-dive on key design elements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A4AB7A9-0707-18C6-7465-C39DA99763E2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4193627" y="2936557"/>
              <a:ext cx="7034007" cy="43088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marL="285750" indent="-285750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Batch Study process overview and final transmission plan</a:t>
              </a:r>
            </a:p>
            <a:p>
              <a:pPr marL="285750" indent="-285750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Criteria for Batch Zero</a:t>
              </a:r>
            </a:p>
          </p:txBody>
        </p:sp>
      </p:grp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2FAE6AAC-2EF8-272D-0FAD-C705B14EFADC}"/>
              </a:ext>
            </a:extLst>
          </p:cNvPr>
          <p:cNvCxnSpPr/>
          <p:nvPr/>
        </p:nvCxnSpPr>
        <p:spPr>
          <a:xfrm>
            <a:off x="964366" y="3483519"/>
            <a:ext cx="10263269" cy="0"/>
          </a:xfrm>
          <a:prstGeom prst="line">
            <a:avLst/>
          </a:prstGeom>
          <a:ln w="6350" cap="flat">
            <a:solidFill>
              <a:schemeClr val="bg2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Group 76">
            <a:extLst>
              <a:ext uri="{FF2B5EF4-FFF2-40B4-BE49-F238E27FC236}">
                <a16:creationId xmlns:a16="http://schemas.microsoft.com/office/drawing/2014/main" id="{5340BBD8-6D31-3AB0-AFF9-7218CD152F44}"/>
              </a:ext>
            </a:extLst>
          </p:cNvPr>
          <p:cNvGrpSpPr/>
          <p:nvPr/>
        </p:nvGrpSpPr>
        <p:grpSpPr>
          <a:xfrm>
            <a:off x="909228" y="3616959"/>
            <a:ext cx="10318406" cy="492443"/>
            <a:chOff x="909228" y="3736794"/>
            <a:chExt cx="10318406" cy="492443"/>
          </a:xfrm>
        </p:grpSpPr>
        <p:sp>
          <p:nvSpPr>
            <p:cNvPr id="60" name="TrackerNumBlue 15">
              <a:extLst>
                <a:ext uri="{FF2B5EF4-FFF2-40B4-BE49-F238E27FC236}">
                  <a16:creationId xmlns:a16="http://schemas.microsoft.com/office/drawing/2014/main" id="{253AD5BC-7548-8043-85F9-CED4F075F9D9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909228" y="3736794"/>
              <a:ext cx="307274" cy="307274"/>
            </a:xfrm>
            <a:prstGeom prst="ellipse">
              <a:avLst/>
            </a:prstGeom>
            <a:solidFill>
              <a:schemeClr val="accent1"/>
            </a:solidFill>
            <a:ln w="6350" cap="sq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 cap="sq" cmpd="sng" algn="ctr">
                  <a:solidFill>
                    <a:schemeClr val="accent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8545D97-BED2-9822-2859-FF6C2367E772}"/>
                </a:ext>
              </a:extLst>
            </p:cNvPr>
            <p:cNvSpPr txBox="1"/>
            <p:nvPr/>
          </p:nvSpPr>
          <p:spPr>
            <a:xfrm>
              <a:off x="1443992" y="3736794"/>
              <a:ext cx="2522146" cy="4924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lvl="0">
                <a:buClr>
                  <a:srgbClr val="000000"/>
                </a:buClr>
                <a:buNone/>
                <a:defRPr/>
              </a:pPr>
              <a:r>
                <a:rPr lang="en-US" b="1" dirty="0">
                  <a:solidFill>
                    <a:srgbClr val="000000"/>
                  </a:solidFill>
                </a:rPr>
                <a:t>Initial discussion on BYOG and CLR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6F3731B7-4B65-5F94-2297-DE564E8015E1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4193627" y="3736794"/>
              <a:ext cx="7034007" cy="43088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marL="285750" indent="-285750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Review propose approaches for BYOG/co-located generation and CLR loads</a:t>
              </a:r>
            </a:p>
            <a:p>
              <a:pPr marL="285750" indent="-285750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Discuss timeline for filing NPRR for each</a:t>
              </a:r>
            </a:p>
          </p:txBody>
        </p:sp>
      </p:grp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B696B93-E111-F998-26EB-E509C0C35415}"/>
              </a:ext>
            </a:extLst>
          </p:cNvPr>
          <p:cNvCxnSpPr/>
          <p:nvPr/>
        </p:nvCxnSpPr>
        <p:spPr>
          <a:xfrm>
            <a:off x="964366" y="4242842"/>
            <a:ext cx="10263269" cy="0"/>
          </a:xfrm>
          <a:prstGeom prst="line">
            <a:avLst/>
          </a:prstGeom>
          <a:ln w="6350" cap="flat">
            <a:solidFill>
              <a:schemeClr val="bg2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>
            <a:extLst>
              <a:ext uri="{FF2B5EF4-FFF2-40B4-BE49-F238E27FC236}">
                <a16:creationId xmlns:a16="http://schemas.microsoft.com/office/drawing/2014/main" id="{D2FC58D0-9E62-7705-6963-EA705CBDA8E0}"/>
              </a:ext>
            </a:extLst>
          </p:cNvPr>
          <p:cNvGrpSpPr/>
          <p:nvPr/>
        </p:nvGrpSpPr>
        <p:grpSpPr>
          <a:xfrm>
            <a:off x="909228" y="4376282"/>
            <a:ext cx="10318406" cy="492443"/>
            <a:chOff x="909228" y="4493487"/>
            <a:chExt cx="10318406" cy="492443"/>
          </a:xfrm>
        </p:grpSpPr>
        <p:sp>
          <p:nvSpPr>
            <p:cNvPr id="67" name="TrackerNumBlue 15">
              <a:extLst>
                <a:ext uri="{FF2B5EF4-FFF2-40B4-BE49-F238E27FC236}">
                  <a16:creationId xmlns:a16="http://schemas.microsoft.com/office/drawing/2014/main" id="{F21FAAC7-98FE-4E1C-9D7A-D91C2C2518E5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909228" y="4493487"/>
              <a:ext cx="307274" cy="307274"/>
            </a:xfrm>
            <a:prstGeom prst="ellipse">
              <a:avLst/>
            </a:prstGeom>
            <a:solidFill>
              <a:schemeClr val="accent1"/>
            </a:solidFill>
            <a:ln w="6350" cap="sq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 cap="sq" cmpd="sng" algn="ctr">
                  <a:solidFill>
                    <a:schemeClr val="accent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FB237885-0CDD-69D8-3285-93A685C8B072}"/>
                </a:ext>
              </a:extLst>
            </p:cNvPr>
            <p:cNvSpPr txBox="1"/>
            <p:nvPr/>
          </p:nvSpPr>
          <p:spPr>
            <a:xfrm>
              <a:off x="1443992" y="4493487"/>
              <a:ext cx="2522146" cy="4924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lvl="0">
                <a:buClr>
                  <a:srgbClr val="000000"/>
                </a:buClr>
                <a:buNone/>
                <a:defRPr/>
              </a:pPr>
              <a:r>
                <a:rPr lang="en-US" b="1" dirty="0">
                  <a:solidFill>
                    <a:srgbClr val="000000"/>
                  </a:solidFill>
                </a:rPr>
                <a:t>Post-meeting survey questions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998DD7E-38A1-1712-78EA-F3B9D89290D6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193627" y="4493487"/>
              <a:ext cx="7034007" cy="43088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marL="285750" indent="-285750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Identify key questions to be answered for each design element of the revision request (</a:t>
              </a:r>
              <a:r>
                <a:rPr lang="en-US" sz="1400" i="1" dirty="0"/>
                <a:t>potentially to be addressed through ad-hoc feedback surveys</a:t>
              </a:r>
              <a:r>
                <a:rPr lang="en-US" sz="1400" dirty="0"/>
                <a:t>)</a:t>
              </a:r>
            </a:p>
          </p:txBody>
        </p:sp>
      </p:grp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106BD51C-3A74-5065-20D4-3ED6CAF64D86}"/>
              </a:ext>
            </a:extLst>
          </p:cNvPr>
          <p:cNvCxnSpPr/>
          <p:nvPr/>
        </p:nvCxnSpPr>
        <p:spPr>
          <a:xfrm>
            <a:off x="964366" y="5002165"/>
            <a:ext cx="10263269" cy="0"/>
          </a:xfrm>
          <a:prstGeom prst="line">
            <a:avLst/>
          </a:prstGeom>
          <a:ln w="6350" cap="flat">
            <a:solidFill>
              <a:schemeClr val="bg2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Group 78">
            <a:extLst>
              <a:ext uri="{FF2B5EF4-FFF2-40B4-BE49-F238E27FC236}">
                <a16:creationId xmlns:a16="http://schemas.microsoft.com/office/drawing/2014/main" id="{006440F5-325E-2F48-7986-610F45E46E9A}"/>
              </a:ext>
            </a:extLst>
          </p:cNvPr>
          <p:cNvGrpSpPr/>
          <p:nvPr/>
        </p:nvGrpSpPr>
        <p:grpSpPr>
          <a:xfrm>
            <a:off x="909228" y="5135606"/>
            <a:ext cx="10318406" cy="307274"/>
            <a:chOff x="909228" y="5253006"/>
            <a:chExt cx="10318406" cy="307274"/>
          </a:xfrm>
        </p:grpSpPr>
        <p:sp>
          <p:nvSpPr>
            <p:cNvPr id="71" name="TrackerNumBlue 15">
              <a:extLst>
                <a:ext uri="{FF2B5EF4-FFF2-40B4-BE49-F238E27FC236}">
                  <a16:creationId xmlns:a16="http://schemas.microsoft.com/office/drawing/2014/main" id="{E66F0E9B-F2D5-D3A6-8450-0D352EB072D5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909228" y="5253006"/>
              <a:ext cx="307274" cy="307274"/>
            </a:xfrm>
            <a:prstGeom prst="ellipse">
              <a:avLst/>
            </a:prstGeom>
            <a:solidFill>
              <a:schemeClr val="accent1"/>
            </a:solidFill>
            <a:ln w="6350" cap="sq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 cap="sq" cmpd="sng" algn="ctr">
                  <a:solidFill>
                    <a:schemeClr val="accent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8DD7CF50-F521-ADAB-AEAA-14E17FACABAD}"/>
                </a:ext>
              </a:extLst>
            </p:cNvPr>
            <p:cNvSpPr txBox="1"/>
            <p:nvPr/>
          </p:nvSpPr>
          <p:spPr>
            <a:xfrm>
              <a:off x="1443992" y="5253006"/>
              <a:ext cx="2522146" cy="24622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lvl="0">
                <a:buClr>
                  <a:srgbClr val="000000"/>
                </a:buClr>
                <a:buNone/>
                <a:defRPr/>
              </a:pPr>
              <a:r>
                <a:rPr lang="en-US" b="1" dirty="0">
                  <a:solidFill>
                    <a:srgbClr val="000000"/>
                  </a:solidFill>
                </a:rPr>
                <a:t>Q&amp;A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1C66943E-D1DE-9E7A-6EB2-426B22F9F857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193627" y="5253006"/>
              <a:ext cx="7034007" cy="21544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lvl="0" indent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Segoe UI" panose="020B0502040204020203" pitchFamily="34" charset="0"/>
                <a:buChar char="​"/>
                <a:defRPr lang="en-US" sz="1600" dirty="0">
                  <a:cs typeface="Arial" panose="020B0604020202020204" pitchFamily="34" charset="0"/>
                </a:defRPr>
              </a:lvl1pPr>
              <a:lvl2pPr marL="228600" lvl="1" indent="-22860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Wingdings" panose="05000000000000000000" pitchFamily="2" charset="2"/>
                <a:buChar char=""/>
                <a:defRPr lang="en-US" sz="1600" dirty="0"/>
              </a:lvl2pPr>
              <a:lvl3pPr marL="438912" lvl="2" indent="-210312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10000"/>
                <a:buFont typeface="Arial" panose="020B0604020202020204" pitchFamily="34" charset="0"/>
                <a:buChar char="‒"/>
                <a:defRPr lang="en-US" sz="1600" dirty="0"/>
              </a:lvl3pPr>
              <a:lvl4pPr marL="594360" lvl="3" indent="-155448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lang="en-US" sz="1600" dirty="0"/>
              </a:lvl4pPr>
              <a:lvl5pPr marL="813816" lvl="4" indent="-146304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̶"/>
                <a:defRPr lang="en-US" sz="1600" dirty="0"/>
              </a:lvl5pPr>
              <a:lvl6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6pPr>
              <a:lvl7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7pPr>
              <a:lvl8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8pPr>
              <a:lvl9pPr marL="1085850" indent="-17145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SzPct val="100000"/>
                <a:buFont typeface="Arial" panose="020B0604020202020204" pitchFamily="34" charset="0"/>
                <a:buChar char="▫"/>
                <a:defRPr sz="1600">
                  <a:cs typeface="Arial" panose="020B0604020202020204" pitchFamily="34" charset="0"/>
                </a:defRPr>
              </a:lvl9pPr>
            </a:lstStyle>
            <a:p>
              <a:pPr marL="285750" indent="-285750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Open forum for Batch Zero concerns, comments, and suggestions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80274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c90ee1e1-c015-415f-8aa1-dd21303cc84c"/>
  <p:tag name="NEWVI" val="true"/>
  <p:tag name="TEMPLATELASTEDITTED" val="2019-02-25 12:05 PM"/>
  <p:tag name="TEMPLATECREATED" val="2019-02-27 01:18 PM"/>
  <p:tag name="TEMPLATEVERSION" val="3"/>
  <p:tag name="BLUEONEFOURTHTITLEFONTCOLORFIXED" val="true"/>
  <p:tag name="DARKLAYOUTNAMESCHANGEDTOCONTRAST" val="true"/>
  <p:tag name="CTFIXED" val="Yes"/>
  <p:tag name="THINKCELLUNDODONOTDELETE" val="0"/>
  <p:tag name="TEMPLATELASTEDITED" val="2021-09-23 06:12 PM"/>
  <p:tag name="LINKEDPICTURESLINKREMOVED" val="True"/>
  <p:tag name="TCCONTRASTACCENTS" val="4|5|6|7|8|9"/>
  <p:tag name="TCLIGHTACCENTS" val="4|5|6|7|8|9"/>
  <p:tag name="ICONLINEFILL" val="Color [A=255, R=255, G=255, B=255]"/>
  <p:tag name="ICONLINEFILLTHEME" val="Text 2"/>
  <p:tag name="THINKCELLPRESENTATIONDONOTDELETE" val="&lt;?xml version=&quot;1.0&quot; encoding=&quot;UTF-16&quot; standalone=&quot;yes&quot;?&gt;&lt;root reqver=&quot;28224&quot;&gt;&lt;version val=&quot;35840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-%1-%Y&lt;/m_strFormatTime&gt;&lt;m_yearfmt&gt;&lt;begin val=&quot;0&quot;/&gt;&lt;end val=&quot;0&quot;/&gt;&lt;/m_yearfmt&gt;&lt;/m_precDefaultDate&gt;&lt;m_precDefaultDay&gt;&lt;m_bNumberIsYear val=&quot;0&quot;/&gt;&lt;m_strFormatTime&gt;%d&lt;/m_strFormatTime&gt;&lt;m_yearfmt&gt;&lt;begin val=&quot;0&quot;/&gt;&lt;end val=&quot;4&quot;/&gt;&lt;/m_yearfmt&gt;&lt;/m_precDefaultDay&gt;&lt;m_precDefaultWeek&gt;&lt;m_bNumberIsYear val=&quot;0&quot;/&gt;&lt;m_strFormatTime&gt;%4&lt;/m_strFormatTime&gt;&lt;m_yearfmt&gt;&lt;begin val=&quot;0&quot;/&gt;&lt;end val=&quot;4&quot;/&gt;&lt;/m_yearfmt&gt;&lt;/m_precDefaultWeek&gt;&lt;m_precDefaultMonth&gt;&lt;m_bNumberIsYear val=&quot;0&quot;/&gt;&lt;m_strFormatTime&gt;%1&lt;/m_strFormatTime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7&quot;&gt;&lt;elem m_fUsage=&quot;2.92994881114815974854E+00&quot;&gt;&lt;m_msothmcolidx val=&quot;0&quot;/&gt;&lt;m_rgb r=&quot;06&quot; g=&quot;1F&quot; b=&quot;79&quot;/&gt;&lt;/elem&gt;&lt;elem m_fUsage=&quot;1.70999999999999996447E+00&quot;&gt;&lt;m_msothmcolidx val=&quot;0&quot;/&gt;&lt;m_rgb r=&quot;75&quot; g=&quot;9C&quot; b=&quot;EA&quot;/&gt;&lt;/elem&gt;&lt;elem m_fUsage=&quot;1.00817383588184972254E+00&quot;&gt;&lt;m_msothmcolidx val=&quot;0&quot;/&gt;&lt;m_rgb r=&quot;01&quot; g=&quot;59&quot; b=&quot;A2&quot;/&gt;&lt;/elem&gt;&lt;elem m_fUsage=&quot;1.00000000000000000000E+00&quot;&gt;&lt;m_msothmcolidx val=&quot;0&quot;/&gt;&lt;m_rgb r=&quot;C1&quot; g=&quot;D2&quot; b=&quot;F5&quot;/&gt;&lt;/elem&gt;&lt;elem m_fUsage=&quot;7.29000000000000092371E-01&quot;&gt;&lt;m_msothmcolidx val=&quot;0&quot;/&gt;&lt;m_rgb r=&quot;47&quot; g=&quot;73&quot; b=&quot;D2&quot;/&gt;&lt;/elem&gt;&lt;elem m_fUsage=&quot;5.90490000000000181402E-01&quot;&gt;&lt;m_msothmcolidx val=&quot;0&quot;/&gt;&lt;m_rgb r=&quot;22&quot; g=&quot;3C&quot; b=&quot;83&quot;/&gt;&lt;/elem&gt;&lt;elem m_fUsage=&quot;5.31441000000000163261E-01&quot;&gt;&lt;m_msothmcolidx val=&quot;0&quot;/&gt;&lt;m_rgb r=&quot;AF&quot; g=&quot;F5&quot; b=&quot;FF&quot;/&gt;&lt;/elem&gt;&lt;/m_vecMRU&gt;&lt;/m_mruColor&gt;&lt;m_eweekdayFirstOfWeek val=&quot;2&quot;/&gt;&lt;m_eweekdayFirstOfWorkweek val=&quot;2&quot;/&gt;&lt;m_eweekdayFirstOfWeekend val=&quot;7&quot;/&gt;&lt;/CPresentation&gt;&lt;/root&gt;"/>
  <p:tag name="ICONENCLOSURE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NguF4Gw2mJIhuiFXm5tKQ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RYLYSbLzP8DsqQ5_IDvMg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Grid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4. Footnot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ACET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vgJTIPPebpo6irFSQqHlA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WrJZYiK81Dqg3AKqhPXmQ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qRLcqlXddAIBcoL4_FmkA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FTi586bxaRXNGLyq6cjUQ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RnDxEIFDMpZ7XFucXEwcQ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lpk7TYHRxaIHe6.SUx9jg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Dark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A0evTD9FXplcSqw.av8MA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Dark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DWhDmC1QbRmt16_uxlW7g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Dark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MQWNAe6aOZs3iPRT_1kI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Dark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gETb3D.HcKF_v3xSvBqjg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DWhDmC1QbRmt16_uxlW7g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Dark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MQWNAe6aOZs3iPRT_1kIw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Dark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gETb3D.HcKF_v3xSvBqjg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w4BZlnvKEO9ZCIa9.28.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OOKUP" val="20251106073419147256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YhlT7lGQomWkE8tnMs3lw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CustomIcon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AlphaWhite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CustomIcon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z9_f.d6YGbJCbK0.Pg2_A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CustomIcon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CustomIcon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ContentSeparatorDefault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VerticalDefault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IRCLESTATUS" val="Blue"/>
  <p:tag name="NAME" val="ChevronBlue"/>
  <p:tag name="SYMBOLNAME" val="Chevron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CustomIcon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CustomIcon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CustomIcon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AlphaWhite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CustomIcon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EIGHT" val="19.38748"/>
  <p:tag name="LEFT" val="45"/>
  <p:tag name="MTNUMBER" val="0.992322978560032"/>
  <p:tag name="MTTABLE" val="Cell"/>
  <p:tag name="TOP" val="110"/>
  <p:tag name="WIDTH" val="202.5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CustomIcon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CustomIcon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IRCLESTATUS" val="White"/>
  <p:tag name="NAME" val="XWhite"/>
  <p:tag name="SYMBOLNAME" val="X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IRCLESTATUS" val="White"/>
  <p:tag name="NAME" val="XWhite"/>
  <p:tag name="SYMBOLNAME" val="X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IRCLESTATUS" val="White"/>
  <p:tag name="NAME" val="XWhite"/>
  <p:tag name="SYMBOLNAME" val="X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IRCLESTATUS" val="White"/>
  <p:tag name="NAME" val="XWhite"/>
  <p:tag name="SYMBOLNAME" val="X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IRCLESTATUS" val="White"/>
  <p:tag name="NAME" val="XWhite"/>
  <p:tag name="SYMBOLNAME" val="X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AlphaWhite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AlphaWhi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AlphaWhite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AlphaWhite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CustomIcon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AlphaWhite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AlphaWhite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AlphaWhite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NumBlue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NumBl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NumBlue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NumBlue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NumBlue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NumBlue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Strong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Strong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CustomIcon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CustomIcon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CustomIcon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CustomIcon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CustomIcon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DPeaD_S6hcRZgSaqwNTz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.oZbb0sXNdu8BCibsgsUw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__g7y8MFtCLGc9k39lYZg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sjDdCuEeXI3OU.d6hGMRQ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5Cl6nZRt5nOuGB.GS2aQQ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9o3rm1ZtmE_1rgp3HAfQ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zxCrL8DSHu5OdMU9EIFCQ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Gk4kOC8qKloqMTCTF2d1Q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ZfuenqUiFjz7742pS60_A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iE9UfeWjyMlkJnAR4nM8w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d6ZzMaBKkFiwsCDphkzUw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yfUSIO2yEZ8J0OkpRIUH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EPLACE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yF4iDs3DTwso.ELdVGmcA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I32NLO74EUDhAGbVMlLyA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_4ChXNUXjWGkwcdqN7IUw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g2JRkhtIe.B1yW5e_LdAQ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sWUYA8mqe13ItSZGq1VFg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_vGYrIjvFGCsXsEoV9dFA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H_HTJ5XYeJQAmJsjkwYXg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kp.hRN5uAxa8sPArqyi7w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tuDlyFnZKa1QpEgNNbifg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8kSJBPWvDv.hSH8lbF_zA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LCFtrOj.dmTzbylndYpSQ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m3xrEum5Z9jsIrw9HJ.cg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OZKWKoY70kjblFmQSb3dw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gI5jBbqN1xUb1ZYUWnzBQ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uU7mRKevoJoVHQ5YFnBEw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IYIjDAVa7CJLTtYsmI.2A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J3UMgPZupp5CQEXmUigrA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eBsuWLaZecGClEY9_Skpw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fokJnNjOlzXHLcvVKxt.Q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tkW3KtNmk3eAXOPcn6KtQ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VabPWrE9mbolEOrUQRspg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Jj6564KQlBRRvRuRSN1EA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Y9kXBOhcoiSEr7lsj8BQ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ZeS4eFmXtztyeJO8lhGKQ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j8DJV_aivkp7U437fMS.w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k3bpe9WGVsBRNMhtrXGaQ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VFMuIfhoBoKVIu3zX8FhQ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4xXz8SJSgwpO4RhwzRiPg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Vze9UiSPkOGHz4FVUsqmQ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U32GnV0WC7kAde.aDIxxQ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ApAAbDk8kKMeyxQiG.3Bw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nBg2qUlVnxnvrqxtM0BXQ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jpqDTDERjLtC8mo9nWCMg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tnIn81ubAWpay9OIT2.7Q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6jd_0loiJaeYJwU7NWRrA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GYEJsst_J3bGHl9FnZGuQ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KnkEgxCBZ8reBpilr7exQ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RL8c7SZ4nNYfQ3g95ImsA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UoCXsSP34ZCfPOb0nNoeQ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pqQ1mE3nNmmYZ2uLi_SdA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Z96ctUUqJsGDCugslwBCg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4. Footnote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NumBlue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1LEVEL" val="0.5"/>
  <p:tag name="2LEVEL" val="0.25"/>
  <p:tag name="3LEVEL" val="0.12"/>
  <p:tag name="4LEVEL" val="0.06"/>
  <p:tag name="5LEVEL" val="0.03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NumBlue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1LEVEL" val="0.5"/>
  <p:tag name="2LEVEL" val="0.25"/>
  <p:tag name="3LEVEL" val="0.12"/>
  <p:tag name="4LEVEL" val="0.06"/>
  <p:tag name="5LEVEL" val="0.03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NumBlue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1LEVEL" val="0.5"/>
  <p:tag name="2LEVEL" val="0.25"/>
  <p:tag name="3LEVEL" val="0.12"/>
  <p:tag name="4LEVEL" val="0.06"/>
  <p:tag name="5LEVEL" val="0.03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NumBlue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1LEVEL" val="0.5"/>
  <p:tag name="2LEVEL" val="0.25"/>
  <p:tag name="3LEVEL" val="0.12"/>
  <p:tag name="4LEVEL" val="0.06"/>
  <p:tag name="5LEVEL" val="0.03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NumBlue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1LEVEL" val="0.5"/>
  <p:tag name="2LEVEL" val="0.25"/>
  <p:tag name="3LEVEL" val="0.12"/>
  <p:tag name="4LEVEL" val="0.06"/>
  <p:tag name="5LEVEL" val="0.0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cgoWEzLgA0_64VDvMxGG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1LEVEL" val="0.5"/>
  <p:tag name="2LEVEL" val="0.25"/>
  <p:tag name="3LEVEL" val="0.12"/>
  <p:tag name="4LEVEL" val="0.06"/>
  <p:tag name="5LEVEL" val="0.03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TrackerNumBl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vhTnprpZIIVVQCOTQtpLw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vs3CU0mhZ0iF9VK3Gc_gQ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4. Footno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rcAbB4u0quRffFN3bn3Xw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G_9mniplMrafceMpP.Qwg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bEQ8aI7AKzsdxigcAG3Z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ACET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Lvs1S2qnQw1aA01IUaglg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UyDlDqWonv3hoAx.p9Rsw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9xgrPArEB1mEiMOhB5KGA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heme/theme1.xml><?xml version="1.0" encoding="utf-8"?>
<a:theme xmlns:a="http://schemas.openxmlformats.org/drawingml/2006/main" name="White">
  <a:themeElements>
    <a:clrScheme name="Scheme1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00AEC7"/>
      </a:accent1>
      <a:accent2>
        <a:srgbClr val="7C858C"/>
      </a:accent2>
      <a:accent3>
        <a:srgbClr val="26D07C"/>
      </a:accent3>
      <a:accent4>
        <a:srgbClr val="003865"/>
      </a:accent4>
      <a:accent5>
        <a:srgbClr val="685BC7"/>
      </a:accent5>
      <a:accent6>
        <a:srgbClr val="1F8B9D"/>
      </a:accent6>
      <a:hlink>
        <a:srgbClr val="0000FF"/>
      </a:hlink>
      <a:folHlink>
        <a:srgbClr val="800080"/>
      </a:folHlink>
    </a:clrScheme>
    <a:fontScheme name="Custo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 cap="sq">
          <a:noFill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300"/>
          </a:spcBef>
          <a:spcAft>
            <a:spcPts val="300"/>
          </a:spcAft>
          <a:defRPr sz="1600" dirty="0" err="1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flat">
          <a:solidFill>
            <a:schemeClr val="tx1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6350">
          <a:noFill/>
          <a:miter lim="800000"/>
        </a:ln>
      </a:spPr>
      <a:bodyPr vert="horz" wrap="square" lIns="0" tIns="0" rIns="0" bIns="0" rtlCol="0">
        <a:noAutofit/>
      </a:bodyPr>
      <a:lstStyle>
        <a:defPPr algn="l">
          <a:spcBef>
            <a:spcPts val="300"/>
          </a:spcBef>
          <a:spcAft>
            <a:spcPts val="300"/>
          </a:spcAft>
          <a:buNone/>
          <a:defRPr sz="1600" dirty="0" smtClean="0"/>
        </a:defPPr>
      </a:lstStyle>
    </a:txDef>
  </a:objectDefaults>
  <a:extraClrSchemeLst>
    <a:extraClrScheme>
      <a:clrScheme name="Scheme1">
        <a:dk1>
          <a:srgbClr val="000000"/>
        </a:dk1>
        <a:lt1>
          <a:srgbClr val="FFFFFF"/>
        </a:lt1>
        <a:dk2>
          <a:srgbClr val="FFFFFF"/>
        </a:dk2>
        <a:lt2>
          <a:srgbClr val="FFFFFF"/>
        </a:lt2>
        <a:accent1>
          <a:srgbClr val="00AEC7"/>
        </a:accent1>
        <a:accent2>
          <a:srgbClr val="7C858C"/>
        </a:accent2>
        <a:accent3>
          <a:srgbClr val="26D07C"/>
        </a:accent3>
        <a:accent4>
          <a:srgbClr val="003865"/>
        </a:accent4>
        <a:accent5>
          <a:srgbClr val="685BC7"/>
        </a:accent5>
        <a:accent6>
          <a:srgbClr val="1F8B9D"/>
        </a:accent6>
        <a:hlink>
          <a:srgbClr val="0000FF"/>
        </a:hlink>
        <a:folHlink>
          <a:srgbClr val="800080"/>
        </a:folHlink>
      </a:clrScheme>
    </a:extraClrScheme>
  </a:extraClrSchemeLst>
  <a:custClrLst>
    <a:custClr name="Dark Gray">
      <a:srgbClr val="4D4D4D"/>
    </a:custClr>
    <a:custClr name="Mid Gray">
      <a:srgbClr val="7F7F7F"/>
    </a:custClr>
    <a:custClr name="Light Gray">
      <a:srgbClr val="B3B3B3"/>
    </a:custClr>
    <a:custClr name="Super Light Gray">
      <a:srgbClr val="D0D0D0"/>
    </a:custClr>
    <a:custClr name="Pale Gray">
      <a:srgbClr val="E6E6E6"/>
    </a:custClr>
    <a:custClr name="Custom Color6">
      <a:srgbClr val="E6EBF0"/>
    </a:custClr>
    <a:custClr name="Custom Color7">
      <a:srgbClr val="5B6770"/>
    </a:custClr>
  </a:custClrLst>
  <a:extLst>
    <a:ext uri="{05A4C25C-085E-4340-85A3-A5531E510DB2}">
      <thm15:themeFamily xmlns:thm15="http://schemas.microsoft.com/office/thememl/2012/main" name="8595HP01_CF_16x9_ENG_V1.potx" id="{42F32C14-58EC-47D9-9028-847CDCF2A67E}" vid="{9AF27E40-36C6-4524-B55C-2496A44DAD24}"/>
    </a:ext>
  </a:extLst>
</a:theme>
</file>

<file path=ppt/theme/theme2.xml><?xml version="1.0" encoding="utf-8"?>
<a:theme xmlns:a="http://schemas.openxmlformats.org/drawingml/2006/main" name="Contrast">
  <a:themeElements>
    <a:clrScheme name="Scheme2">
      <a:dk1>
        <a:srgbClr val="FFFFFF"/>
      </a:dk1>
      <a:lt1>
        <a:srgbClr val="1F8B9D"/>
      </a:lt1>
      <a:dk2>
        <a:srgbClr val="000000"/>
      </a:dk2>
      <a:lt2>
        <a:srgbClr val="000000"/>
      </a:lt2>
      <a:accent1>
        <a:srgbClr val="FFFFFF"/>
      </a:accent1>
      <a:accent2>
        <a:srgbClr val="00AEC7"/>
      </a:accent2>
      <a:accent3>
        <a:srgbClr val="7C858C"/>
      </a:accent3>
      <a:accent4>
        <a:srgbClr val="26D07C"/>
      </a:accent4>
      <a:accent5>
        <a:srgbClr val="003865"/>
      </a:accent5>
      <a:accent6>
        <a:srgbClr val="685BC7"/>
      </a:accent6>
      <a:hlink>
        <a:srgbClr val="0000FF"/>
      </a:hlink>
      <a:folHlink>
        <a:srgbClr val="800080"/>
      </a:folHlink>
    </a:clrScheme>
    <a:fontScheme name="Custo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 w="6350" cap="sq">
          <a:noFill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300"/>
          </a:spcBef>
          <a:spcAft>
            <a:spcPts val="300"/>
          </a:spcAft>
          <a:defRPr sz="16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flat">
          <a:solidFill>
            <a:schemeClr val="tx1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6350">
          <a:noFill/>
          <a:miter lim="800000"/>
        </a:ln>
      </a:spPr>
      <a:bodyPr vert="horz" wrap="square" lIns="0" tIns="0" rIns="0" bIns="0" rtlCol="0">
        <a:noAutofit/>
      </a:bodyPr>
      <a:lstStyle>
        <a:defPPr algn="l">
          <a:spcBef>
            <a:spcPts val="300"/>
          </a:spcBef>
          <a:spcAft>
            <a:spcPts val="300"/>
          </a:spcAft>
          <a:buNone/>
          <a:defRPr sz="1600" dirty="0" smtClean="0"/>
        </a:defPPr>
      </a:lstStyle>
    </a:txDef>
  </a:objectDefaults>
  <a:extraClrSchemeLst>
    <a:extraClrScheme>
      <a:clrScheme name="Scheme2">
        <a:dk1>
          <a:srgbClr val="FFFFFF"/>
        </a:dk1>
        <a:lt1>
          <a:srgbClr val="1F8B9D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00AEC7"/>
        </a:accent2>
        <a:accent3>
          <a:srgbClr val="7C858C"/>
        </a:accent3>
        <a:accent4>
          <a:srgbClr val="26D07C"/>
        </a:accent4>
        <a:accent5>
          <a:srgbClr val="003865"/>
        </a:accent5>
        <a:accent6>
          <a:srgbClr val="685BC7"/>
        </a:accent6>
        <a:hlink>
          <a:srgbClr val="0000FF"/>
        </a:hlink>
        <a:folHlink>
          <a:srgbClr val="800080"/>
        </a:folHlink>
      </a:clrScheme>
    </a:extraClrScheme>
  </a:extraClrSchemeLst>
  <a:custClrLst>
    <a:custClr name="Dark Gray">
      <a:srgbClr val="4D4D4D"/>
    </a:custClr>
    <a:custClr name="Mid Gray">
      <a:srgbClr val="7F7F7F"/>
    </a:custClr>
    <a:custClr name="Light Gray">
      <a:srgbClr val="B3B3B3"/>
    </a:custClr>
    <a:custClr name="Super Light Gray">
      <a:srgbClr val="D0D0D0"/>
    </a:custClr>
    <a:custClr name="Pale Gray">
      <a:srgbClr val="E6E6E6"/>
    </a:custClr>
    <a:custClr name="Custom Color6">
      <a:srgbClr val="E6EBF0"/>
    </a:custClr>
    <a:custClr name="Custom Color7">
      <a:srgbClr val="5B6770"/>
    </a:custClr>
  </a:custClrLst>
  <a:extLst>
    <a:ext uri="{05A4C25C-085E-4340-85A3-A5531E510DB2}">
      <thm15:themeFamily xmlns:thm15="http://schemas.microsoft.com/office/thememl/2012/main" name="8595HP01_CF_16x9_ENG_V1.potx" id="{42F32C14-58EC-47D9-9028-847CDCF2A67E}" vid="{DD447390-42C6-4045-A404-EE24DB9FFF36}"/>
    </a:ext>
  </a:extLst>
</a:theme>
</file>

<file path=ppt/theme/theme3.xml><?xml version="1.0" encoding="utf-8"?>
<a:theme xmlns:a="http://schemas.openxmlformats.org/drawingml/2006/main" name="Office Theme">
  <a:themeElements>
    <a:clrScheme name="Custom Scheme">
      <a:dk1>
        <a:srgbClr val="000000"/>
      </a:dk1>
      <a:lt1>
        <a:srgbClr val="FFFFFF"/>
      </a:lt1>
      <a:dk2>
        <a:srgbClr val="051C2C"/>
      </a:dk2>
      <a:lt2>
        <a:srgbClr val="FFFFFF"/>
      </a:lt2>
      <a:accent1>
        <a:srgbClr val="051C2C"/>
      </a:accent1>
      <a:accent2>
        <a:srgbClr val="00A9F4"/>
      </a:accent2>
      <a:accent3>
        <a:srgbClr val="1F40E6"/>
      </a:accent3>
      <a:accent4>
        <a:srgbClr val="AAE6F0"/>
      </a:accent4>
      <a:accent5>
        <a:srgbClr val="3C96B4"/>
      </a:accent5>
      <a:accent6>
        <a:srgbClr val="AFC3FF"/>
      </a:accent6>
      <a:hlink>
        <a:srgbClr val="00A9F4"/>
      </a:hlink>
      <a:folHlink>
        <a:srgbClr val="00A9F4"/>
      </a:folHlink>
    </a:clrScheme>
    <a:fontScheme name="Custom Scheme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Custom Scheme">
      <a:dk1>
        <a:srgbClr val="000000"/>
      </a:dk1>
      <a:lt1>
        <a:srgbClr val="FFFFFF"/>
      </a:lt1>
      <a:dk2>
        <a:srgbClr val="051C2C"/>
      </a:dk2>
      <a:lt2>
        <a:srgbClr val="FFFFFF"/>
      </a:lt2>
      <a:accent1>
        <a:srgbClr val="051C2C"/>
      </a:accent1>
      <a:accent2>
        <a:srgbClr val="00A9F4"/>
      </a:accent2>
      <a:accent3>
        <a:srgbClr val="1F40E6"/>
      </a:accent3>
      <a:accent4>
        <a:srgbClr val="AAE6F0"/>
      </a:accent4>
      <a:accent5>
        <a:srgbClr val="3C96B4"/>
      </a:accent5>
      <a:accent6>
        <a:srgbClr val="AFC3FF"/>
      </a:accent6>
      <a:hlink>
        <a:srgbClr val="00A9F4"/>
      </a:hlink>
      <a:folHlink>
        <a:srgbClr val="00A9F4"/>
      </a:folHlink>
    </a:clrScheme>
    <a:fontScheme name="Custom Scheme2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25" row="1">
    <wetp:webextensionref xmlns:r="http://schemas.openxmlformats.org/officeDocument/2006/relationships" r:id="rId1"/>
  </wetp:taskpane>
  <wetp:taskpane dockstate="right" visibility="0" width="525" row="1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B0BBBD9C-7E92-43DB-94A8-2B1A716663AF}">
  <we:reference id="5332053f-08b1-4ad5-b936-144d44d33f40" version="2.1.0.2" store="EXCatalog" storeType="EXCatalog"/>
  <we:alternateReferences/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1A36CB36-0D55-4E5B-8E3F-06E34B1102E2}">
  <we:reference id="e74ca2a7-5e50-4ebf-bfa5-bb75c7950374" version="4.0.0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37ac4fa-902d-4f29-bbdc-3877ea87d1ce" xsi:nil="true"/>
    <lcf76f155ced4ddcb4097134ff3c332f xmlns="f419a087-1e80-495d-85c4-486fa6b09cae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D0E9D229717A45A0F014C745A02018" ma:contentTypeVersion="10" ma:contentTypeDescription="Create a new document." ma:contentTypeScope="" ma:versionID="f3d69bc3bfd0aac6724cf821c4b9b5ef">
  <xsd:schema xmlns:xsd="http://www.w3.org/2001/XMLSchema" xmlns:xs="http://www.w3.org/2001/XMLSchema" xmlns:p="http://schemas.microsoft.com/office/2006/metadata/properties" xmlns:ns2="f419a087-1e80-495d-85c4-486fa6b09cae" xmlns:ns3="c37ac4fa-902d-4f29-bbdc-3877ea87d1ce" targetNamespace="http://schemas.microsoft.com/office/2006/metadata/properties" ma:root="true" ma:fieldsID="971f991f8e9e1bdcc84bdb1939d05c3d" ns2:_="" ns3:_="">
    <xsd:import namespace="f419a087-1e80-495d-85c4-486fa6b09cae"/>
    <xsd:import namespace="c37ac4fa-902d-4f29-bbdc-3877ea87d1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19a087-1e80-495d-85c4-486fa6b09c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102f585-f336-4ab5-8023-668eed9f00b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7ac4fa-902d-4f29-bbdc-3877ea87d1c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2af1a2d-7cff-4f55-99dc-3de56818a427}" ma:internalName="TaxCatchAll" ma:showField="CatchAllData" ma:web="c37ac4fa-902d-4f29-bbdc-3877ea87d1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14045A-A9D2-430D-97C7-592E529A725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1F5CCB3-C396-4DE2-9FB3-96518FFD5FED}">
  <ds:schemaRefs>
    <ds:schemaRef ds:uri="http://schemas.microsoft.com/office/infopath/2007/PartnerControls"/>
    <ds:schemaRef ds:uri="http://purl.org/dc/terms/"/>
    <ds:schemaRef ds:uri="http://purl.org/dc/dcmitype/"/>
    <ds:schemaRef ds:uri="http://schemas.microsoft.com/office/2006/metadata/properties"/>
    <ds:schemaRef ds:uri="f419a087-1e80-495d-85c4-486fa6b09cae"/>
    <ds:schemaRef ds:uri="http://www.w3.org/XML/1998/namespace"/>
    <ds:schemaRef ds:uri="http://schemas.microsoft.com/office/2006/documentManagement/types"/>
    <ds:schemaRef ds:uri="http://purl.org/dc/elements/1.1/"/>
    <ds:schemaRef ds:uri="c37ac4fa-902d-4f29-bbdc-3877ea87d1ce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FA5D0D58-1AA6-43E0-91B7-100F216DF9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419a087-1e80-495d-85c4-486fa6b09cae"/>
    <ds:schemaRef ds:uri="c37ac4fa-902d-4f29-bbdc-3877ea87d1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8595HP01_CF_16x9_ENG_V1</Template>
  <TotalTime>3113</TotalTime>
  <Words>934</Words>
  <Application>Microsoft Office PowerPoint</Application>
  <PresentationFormat>Widescreen</PresentationFormat>
  <Paragraphs>157</Paragraphs>
  <Slides>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Georgia</vt:lpstr>
      <vt:lpstr>Segoe UI</vt:lpstr>
      <vt:lpstr>Arial</vt:lpstr>
      <vt:lpstr>Wingdings</vt:lpstr>
      <vt:lpstr>White</vt:lpstr>
      <vt:lpstr>Contrast</vt:lpstr>
      <vt:lpstr>think-cell Slide</vt:lpstr>
      <vt:lpstr>TAC update on  Large Load Interconnection Batch Study Workshops</vt:lpstr>
      <vt:lpstr>The batch study process increases outcome certainty and transparency while limiting restudy risk</vt:lpstr>
      <vt:lpstr>Insights from a multi-channel stakeholder engagement effort enabled a comprehensive view of stakeholder alignment and open questions</vt:lpstr>
      <vt:lpstr>The critical path to a successful Batch Zero revision request relies on a series of successive May 2026 votes</vt:lpstr>
      <vt:lpstr>Agenda for tomorrow’s Workshop #3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Charlotte Fletcher</dc:creator>
  <cp:keywords/>
  <dc:description/>
  <cp:lastModifiedBy>Clifton, Suzy</cp:lastModifiedBy>
  <cp:revision>48</cp:revision>
  <dcterms:created xsi:type="dcterms:W3CDTF">2026-01-22T04:18:53Z</dcterms:created>
  <dcterms:modified xsi:type="dcterms:W3CDTF">2026-02-24T17:08:30Z</dcterms:modified>
  <cp:category/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LastEdited">
    <vt:lpwstr>2021-09-23 06:12 PM</vt:lpwstr>
  </property>
  <property fmtid="{D5CDD505-2E9C-101B-9397-08002B2CF9AE}" pid="3" name="ContentTypeId">
    <vt:lpwstr>0x0101003CD0E9D229717A45A0F014C745A02018</vt:lpwstr>
  </property>
  <property fmtid="{D5CDD505-2E9C-101B-9397-08002B2CF9AE}" pid="4" name="MediaServiceImageTags">
    <vt:lpwstr/>
  </property>
  <property fmtid="{D5CDD505-2E9C-101B-9397-08002B2CF9AE}" pid="5" name="MSIP_Label_83303d7c-e5a3-4cc8-90eb-69bfd7570ac4_Enabled">
    <vt:lpwstr>True</vt:lpwstr>
  </property>
  <property fmtid="{D5CDD505-2E9C-101B-9397-08002B2CF9AE}" pid="6" name="MSIP_Label_83303d7c-e5a3-4cc8-90eb-69bfd7570ac4_SiteId">
    <vt:lpwstr>cc8936bc-9382-4fff-87cb-6f55999549e7</vt:lpwstr>
  </property>
  <property fmtid="{D5CDD505-2E9C-101B-9397-08002B2CF9AE}" pid="7" name="MSIP_Label_83303d7c-e5a3-4cc8-90eb-69bfd7570ac4_SetDate">
    <vt:lpwstr>2026-01-22T04:26:02Z</vt:lpwstr>
  </property>
  <property fmtid="{D5CDD505-2E9C-101B-9397-08002B2CF9AE}" pid="8" name="MSIP_Label_83303d7c-e5a3-4cc8-90eb-69bfd7570ac4_Name">
    <vt:lpwstr>Client \ Client Confidential</vt:lpwstr>
  </property>
  <property fmtid="{D5CDD505-2E9C-101B-9397-08002B2CF9AE}" pid="9" name="MSIP_Label_83303d7c-e5a3-4cc8-90eb-69bfd7570ac4_ActionId">
    <vt:lpwstr>8052f952-a511-4478-852e-dadf1c64a4db</vt:lpwstr>
  </property>
  <property fmtid="{D5CDD505-2E9C-101B-9397-08002B2CF9AE}" pid="10" name="MSIP_Label_83303d7c-e5a3-4cc8-90eb-69bfd7570ac4_Removed">
    <vt:lpwstr>False</vt:lpwstr>
  </property>
  <property fmtid="{D5CDD505-2E9C-101B-9397-08002B2CF9AE}" pid="11" name="MSIP_Label_83303d7c-e5a3-4cc8-90eb-69bfd7570ac4_Parent">
    <vt:lpwstr>41a75552-f860-45e1-90d5-c0b4fc08c5e4</vt:lpwstr>
  </property>
  <property fmtid="{D5CDD505-2E9C-101B-9397-08002B2CF9AE}" pid="12" name="MSIP_Label_83303d7c-e5a3-4cc8-90eb-69bfd7570ac4_Extended_MSFT_Method">
    <vt:lpwstr>Standard</vt:lpwstr>
  </property>
  <property fmtid="{D5CDD505-2E9C-101B-9397-08002B2CF9AE}" pid="13" name="MSIP_Label_fec09dec-a9ce-4322-b578-b49052c992d8_Enabled">
    <vt:lpwstr>true</vt:lpwstr>
  </property>
  <property fmtid="{D5CDD505-2E9C-101B-9397-08002B2CF9AE}" pid="14" name="MSIP_Label_fec09dec-a9ce-4322-b578-b49052c992d8_SetDate">
    <vt:lpwstr>2026-02-18T04:19:00Z</vt:lpwstr>
  </property>
  <property fmtid="{D5CDD505-2E9C-101B-9397-08002B2CF9AE}" pid="15" name="MSIP_Label_fec09dec-a9ce-4322-b578-b49052c992d8_Method">
    <vt:lpwstr>Privileged</vt:lpwstr>
  </property>
  <property fmtid="{D5CDD505-2E9C-101B-9397-08002B2CF9AE}" pid="16" name="MSIP_Label_fec09dec-a9ce-4322-b578-b49052c992d8_Name">
    <vt:lpwstr>Firm Confidential Information-SLV1</vt:lpwstr>
  </property>
  <property fmtid="{D5CDD505-2E9C-101B-9397-08002B2CF9AE}" pid="17" name="MSIP_Label_fec09dec-a9ce-4322-b578-b49052c992d8_SiteId">
    <vt:lpwstr>cc8936bc-9382-4fff-87cb-6f55999549e7</vt:lpwstr>
  </property>
  <property fmtid="{D5CDD505-2E9C-101B-9397-08002B2CF9AE}" pid="18" name="MSIP_Label_fec09dec-a9ce-4322-b578-b49052c992d8_ActionId">
    <vt:lpwstr>f19bf25e-99ca-4172-94d7-2edd03187cc0</vt:lpwstr>
  </property>
  <property fmtid="{D5CDD505-2E9C-101B-9397-08002B2CF9AE}" pid="19" name="MSIP_Label_fec09dec-a9ce-4322-b578-b49052c992d8_ContentBits">
    <vt:lpwstr>0</vt:lpwstr>
  </property>
  <property fmtid="{D5CDD505-2E9C-101B-9397-08002B2CF9AE}" pid="20" name="MSIP_Label_fec09dec-a9ce-4322-b578-b49052c992d8_Tag">
    <vt:lpwstr>10, 0, 1, 1</vt:lpwstr>
  </property>
  <property fmtid="{D5CDD505-2E9C-101B-9397-08002B2CF9AE}" pid="21" name="_dlc_DocIdItemGuid">
    <vt:lpwstr>afd9ae43-47f0-4c9d-a5f5-5c7e0d7b6b12</vt:lpwstr>
  </property>
  <property fmtid="{D5CDD505-2E9C-101B-9397-08002B2CF9AE}" pid="22" name="MSIP_Label_7084cbda-52b8-46fb-a7b7-cb5bd465ed85_Enabled">
    <vt:lpwstr>true</vt:lpwstr>
  </property>
  <property fmtid="{D5CDD505-2E9C-101B-9397-08002B2CF9AE}" pid="23" name="MSIP_Label_7084cbda-52b8-46fb-a7b7-cb5bd465ed85_SetDate">
    <vt:lpwstr>2026-02-24T12:27:52Z</vt:lpwstr>
  </property>
  <property fmtid="{D5CDD505-2E9C-101B-9397-08002B2CF9AE}" pid="24" name="MSIP_Label_7084cbda-52b8-46fb-a7b7-cb5bd465ed85_Method">
    <vt:lpwstr>Standard</vt:lpwstr>
  </property>
  <property fmtid="{D5CDD505-2E9C-101B-9397-08002B2CF9AE}" pid="25" name="MSIP_Label_7084cbda-52b8-46fb-a7b7-cb5bd465ed85_Name">
    <vt:lpwstr>Internal</vt:lpwstr>
  </property>
  <property fmtid="{D5CDD505-2E9C-101B-9397-08002B2CF9AE}" pid="26" name="MSIP_Label_7084cbda-52b8-46fb-a7b7-cb5bd465ed85_SiteId">
    <vt:lpwstr>0afb747d-bff7-4596-a9fc-950ef9e0ec45</vt:lpwstr>
  </property>
  <property fmtid="{D5CDD505-2E9C-101B-9397-08002B2CF9AE}" pid="27" name="MSIP_Label_7084cbda-52b8-46fb-a7b7-cb5bd465ed85_ActionId">
    <vt:lpwstr>70189226-55f5-4628-96f4-2cb796eaf0bc</vt:lpwstr>
  </property>
  <property fmtid="{D5CDD505-2E9C-101B-9397-08002B2CF9AE}" pid="28" name="MSIP_Label_7084cbda-52b8-46fb-a7b7-cb5bd465ed85_ContentBits">
    <vt:lpwstr>0</vt:lpwstr>
  </property>
  <property fmtid="{D5CDD505-2E9C-101B-9397-08002B2CF9AE}" pid="29" name="MSIP_Label_7084cbda-52b8-46fb-a7b7-cb5bd465ed85_Tag">
    <vt:lpwstr>10, 3, 0, 2</vt:lpwstr>
  </property>
</Properties>
</file>