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4"/>
    <p:sldMasterId id="2147483663" r:id="rId5"/>
    <p:sldMasterId id="2147483739" r:id="rId6"/>
  </p:sldMasterIdLst>
  <p:notesMasterIdLst>
    <p:notesMasterId r:id="rId11"/>
  </p:notesMasterIdLst>
  <p:handoutMasterIdLst>
    <p:handoutMasterId r:id="rId12"/>
  </p:handoutMasterIdLst>
  <p:sldIdLst>
    <p:sldId id="542" r:id="rId7"/>
    <p:sldId id="554" r:id="rId8"/>
    <p:sldId id="564" r:id="rId9"/>
    <p:sldId id="557" r:id="rId1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1B32BD-8A7A-163B-01A8-FF662E4D821A}" name="Mago, Nitika" initials="NM" userId="S::Nitika.Mago@ercot.com::eb4dfd7f-5a13-4bd1-acb0-2d627733e6c8" providerId="AD"/>
  <p188:author id="{3CF8B2DB-4422-FE44-E6A0-E9F6A7BD7D19}" name="Hinojosa, Luis" initials="JH" userId="S::JoseLuis.Hinojosa@ercot.com::0abb1bae-9833-48f0-96c3-80292fd0fd8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AEC7"/>
    <a:srgbClr val="E6EBF0"/>
    <a:srgbClr val="093C61"/>
    <a:srgbClr val="98C3FA"/>
    <a:srgbClr val="70CDD9"/>
    <a:srgbClr val="8DC3E5"/>
    <a:srgbClr val="A9E5EA"/>
    <a:srgbClr val="5B6770"/>
    <a:srgbClr val="26D0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BF1597-DAD5-4CBB-BFED-AC1D68FE249A}" v="74" dt="2026-01-16T20:44:09.040"/>
    <p1510:client id="{8DD42551-728F-167A-E1BE-C93FC0F7AB7B}" v="29" dt="2026-01-16T17:08:02.993"/>
  </p1510:revLst>
</p1510:revInfo>
</file>

<file path=ppt/tableStyles.xml><?xml version="1.0" encoding="utf-8"?>
<a:tblStyleLst xmlns:a="http://schemas.openxmlformats.org/drawingml/2006/main" def="{93296810-A885-4BE3-A3E7-6D5BEEA58F35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755" autoAdjust="0"/>
  </p:normalViewPr>
  <p:slideViewPr>
    <p:cSldViewPr showGuides="1">
      <p:cViewPr varScale="1">
        <p:scale>
          <a:sx n="60" d="100"/>
          <a:sy n="60" d="100"/>
        </p:scale>
        <p:origin x="78" y="61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2202"/>
    </p:cViewPr>
  </p:sorterViewPr>
  <p:notesViewPr>
    <p:cSldViewPr showGuides="1">
      <p:cViewPr varScale="1">
        <p:scale>
          <a:sx n="61" d="100"/>
          <a:sy n="61" d="100"/>
        </p:scale>
        <p:origin x="2285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nojosa, Luis" userId="0abb1bae-9833-48f0-96c3-80292fd0fd86" providerId="ADAL" clId="{2A2FE39B-DBBD-450C-918E-B43F4002B5B4}"/>
    <pc:docChg chg="undo custSel modSld">
      <pc:chgData name="Hinojosa, Luis" userId="0abb1bae-9833-48f0-96c3-80292fd0fd86" providerId="ADAL" clId="{2A2FE39B-DBBD-450C-918E-B43F4002B5B4}" dt="2026-01-16T20:44:09.040" v="870"/>
      <pc:docMkLst>
        <pc:docMk/>
      </pc:docMkLst>
      <pc:sldChg chg="modSp mod">
        <pc:chgData name="Hinojosa, Luis" userId="0abb1bae-9833-48f0-96c3-80292fd0fd86" providerId="ADAL" clId="{2A2FE39B-DBBD-450C-918E-B43F4002B5B4}" dt="2026-01-16T17:52:30.175" v="65" actId="20577"/>
        <pc:sldMkLst>
          <pc:docMk/>
          <pc:sldMk cId="2383133640" sldId="544"/>
        </pc:sldMkLst>
        <pc:spChg chg="mod">
          <ac:chgData name="Hinojosa, Luis" userId="0abb1bae-9833-48f0-96c3-80292fd0fd86" providerId="ADAL" clId="{2A2FE39B-DBBD-450C-918E-B43F4002B5B4}" dt="2026-01-16T17:52:30.175" v="65" actId="20577"/>
          <ac:spMkLst>
            <pc:docMk/>
            <pc:sldMk cId="2383133640" sldId="544"/>
            <ac:spMk id="9" creationId="{823A5707-B741-5523-DB5E-67A38A1D9286}"/>
          </ac:spMkLst>
        </pc:spChg>
      </pc:sldChg>
      <pc:sldChg chg="modSp mod">
        <pc:chgData name="Hinojosa, Luis" userId="0abb1bae-9833-48f0-96c3-80292fd0fd86" providerId="ADAL" clId="{2A2FE39B-DBBD-450C-918E-B43F4002B5B4}" dt="2026-01-16T18:24:57.599" v="698" actId="20577"/>
        <pc:sldMkLst>
          <pc:docMk/>
          <pc:sldMk cId="1140385943" sldId="551"/>
        </pc:sldMkLst>
        <pc:spChg chg="mod">
          <ac:chgData name="Hinojosa, Luis" userId="0abb1bae-9833-48f0-96c3-80292fd0fd86" providerId="ADAL" clId="{2A2FE39B-DBBD-450C-918E-B43F4002B5B4}" dt="2026-01-16T18:24:57.599" v="698" actId="20577"/>
          <ac:spMkLst>
            <pc:docMk/>
            <pc:sldMk cId="1140385943" sldId="551"/>
            <ac:spMk id="9" creationId="{331C04CE-1AB7-8A17-187F-09420E3BDAD0}"/>
          </ac:spMkLst>
        </pc:spChg>
      </pc:sldChg>
      <pc:sldChg chg="modSp mod">
        <pc:chgData name="Hinojosa, Luis" userId="0abb1bae-9833-48f0-96c3-80292fd0fd86" providerId="ADAL" clId="{2A2FE39B-DBBD-450C-918E-B43F4002B5B4}" dt="2026-01-16T20:43:08.713" v="834" actId="20577"/>
        <pc:sldMkLst>
          <pc:docMk/>
          <pc:sldMk cId="1387971921" sldId="554"/>
        </pc:sldMkLst>
        <pc:spChg chg="mod">
          <ac:chgData name="Hinojosa, Luis" userId="0abb1bae-9833-48f0-96c3-80292fd0fd86" providerId="ADAL" clId="{2A2FE39B-DBBD-450C-918E-B43F4002B5B4}" dt="2026-01-16T20:43:08.713" v="834" actId="20577"/>
          <ac:spMkLst>
            <pc:docMk/>
            <pc:sldMk cId="1387971921" sldId="554"/>
            <ac:spMk id="6" creationId="{4B39B146-42FE-42DF-179A-6891A7169A24}"/>
          </ac:spMkLst>
        </pc:spChg>
      </pc:sldChg>
      <pc:sldChg chg="addSp delSp modSp mod">
        <pc:chgData name="Hinojosa, Luis" userId="0abb1bae-9833-48f0-96c3-80292fd0fd86" providerId="ADAL" clId="{2A2FE39B-DBBD-450C-918E-B43F4002B5B4}" dt="2026-01-16T20:43:50.738" v="859" actId="20577"/>
        <pc:sldMkLst>
          <pc:docMk/>
          <pc:sldMk cId="3954200901" sldId="556"/>
        </pc:sldMkLst>
        <pc:spChg chg="mod">
          <ac:chgData name="Hinojosa, Luis" userId="0abb1bae-9833-48f0-96c3-80292fd0fd86" providerId="ADAL" clId="{2A2FE39B-DBBD-450C-918E-B43F4002B5B4}" dt="2026-01-16T20:43:29.355" v="838" actId="20577"/>
          <ac:spMkLst>
            <pc:docMk/>
            <pc:sldMk cId="3954200901" sldId="556"/>
            <ac:spMk id="5" creationId="{FED80C31-8637-5966-43E0-B7058C576EE0}"/>
          </ac:spMkLst>
        </pc:spChg>
        <pc:spChg chg="mod">
          <ac:chgData name="Hinojosa, Luis" userId="0abb1bae-9833-48f0-96c3-80292fd0fd86" providerId="ADAL" clId="{2A2FE39B-DBBD-450C-918E-B43F4002B5B4}" dt="2026-01-16T20:43:50.738" v="859" actId="20577"/>
          <ac:spMkLst>
            <pc:docMk/>
            <pc:sldMk cId="3954200901" sldId="556"/>
            <ac:spMk id="8" creationId="{4E781640-A7EF-0AA1-AC9F-9E7BF05751DB}"/>
          </ac:spMkLst>
        </pc:spChg>
        <pc:spChg chg="mod">
          <ac:chgData name="Hinojosa, Luis" userId="0abb1bae-9833-48f0-96c3-80292fd0fd86" providerId="ADAL" clId="{2A2FE39B-DBBD-450C-918E-B43F4002B5B4}" dt="2026-01-16T20:43:32.092" v="844" actId="20577"/>
          <ac:spMkLst>
            <pc:docMk/>
            <pc:sldMk cId="3954200901" sldId="556"/>
            <ac:spMk id="9" creationId="{E9B3466D-D5DF-DDB0-712C-262167EF1554}"/>
          </ac:spMkLst>
        </pc:spChg>
        <pc:graphicFrameChg chg="add del mod">
          <ac:chgData name="Hinojosa, Luis" userId="0abb1bae-9833-48f0-96c3-80292fd0fd86" providerId="ADAL" clId="{2A2FE39B-DBBD-450C-918E-B43F4002B5B4}" dt="2026-01-16T18:17:14.434" v="182" actId="478"/>
          <ac:graphicFrameMkLst>
            <pc:docMk/>
            <pc:sldMk cId="3954200901" sldId="556"/>
            <ac:graphicFrameMk id="6" creationId="{E207BA58-AE71-42B4-B8E0-D34CB5A56A42}"/>
          </ac:graphicFrameMkLst>
        </pc:graphicFrameChg>
        <pc:graphicFrameChg chg="add del mod">
          <ac:chgData name="Hinojosa, Luis" userId="0abb1bae-9833-48f0-96c3-80292fd0fd86" providerId="ADAL" clId="{2A2FE39B-DBBD-450C-918E-B43F4002B5B4}" dt="2026-01-16T18:19:01.282" v="200" actId="478"/>
          <ac:graphicFrameMkLst>
            <pc:docMk/>
            <pc:sldMk cId="3954200901" sldId="556"/>
            <ac:graphicFrameMk id="11" creationId="{E207BA58-AE71-42B4-B8E0-D34CB5A56A42}"/>
          </ac:graphicFrameMkLst>
        </pc:graphicFrameChg>
        <pc:graphicFrameChg chg="add del mod">
          <ac:chgData name="Hinojosa, Luis" userId="0abb1bae-9833-48f0-96c3-80292fd0fd86" providerId="ADAL" clId="{2A2FE39B-DBBD-450C-918E-B43F4002B5B4}" dt="2026-01-16T18:20:28.313" v="213" actId="478"/>
          <ac:graphicFrameMkLst>
            <pc:docMk/>
            <pc:sldMk cId="3954200901" sldId="556"/>
            <ac:graphicFrameMk id="13" creationId="{2A618080-A096-4D41-8871-FCC9D6EA7013}"/>
          </ac:graphicFrameMkLst>
        </pc:graphicFrameChg>
        <pc:picChg chg="del">
          <ac:chgData name="Hinojosa, Luis" userId="0abb1bae-9833-48f0-96c3-80292fd0fd86" providerId="ADAL" clId="{2A2FE39B-DBBD-450C-918E-B43F4002B5B4}" dt="2026-01-16T18:17:14.837" v="183" actId="478"/>
          <ac:picMkLst>
            <pc:docMk/>
            <pc:sldMk cId="3954200901" sldId="556"/>
            <ac:picMk id="2" creationId="{86E0BF2A-E6A2-059A-643F-542DE3A6E214}"/>
          </ac:picMkLst>
        </pc:picChg>
        <pc:picChg chg="del">
          <ac:chgData name="Hinojosa, Luis" userId="0abb1bae-9833-48f0-96c3-80292fd0fd86" providerId="ADAL" clId="{2A2FE39B-DBBD-450C-918E-B43F4002B5B4}" dt="2026-01-16T18:20:31.782" v="214" actId="478"/>
          <ac:picMkLst>
            <pc:docMk/>
            <pc:sldMk cId="3954200901" sldId="556"/>
            <ac:picMk id="3" creationId="{B8CCFEF2-9A49-4A04-0D21-BEABC727296A}"/>
          </ac:picMkLst>
        </pc:picChg>
        <pc:picChg chg="add del">
          <ac:chgData name="Hinojosa, Luis" userId="0abb1bae-9833-48f0-96c3-80292fd0fd86" providerId="ADAL" clId="{2A2FE39B-DBBD-450C-918E-B43F4002B5B4}" dt="2026-01-16T18:16:56.249" v="176" actId="478"/>
          <ac:picMkLst>
            <pc:docMk/>
            <pc:sldMk cId="3954200901" sldId="556"/>
            <ac:picMk id="7" creationId="{BCB1E435-051E-C85B-EC67-2E8EA88808E4}"/>
          </ac:picMkLst>
        </pc:picChg>
        <pc:picChg chg="add del mod ord">
          <ac:chgData name="Hinojosa, Luis" userId="0abb1bae-9833-48f0-96c3-80292fd0fd86" providerId="ADAL" clId="{2A2FE39B-DBBD-450C-918E-B43F4002B5B4}" dt="2026-01-16T18:19:01.709" v="201" actId="478"/>
          <ac:picMkLst>
            <pc:docMk/>
            <pc:sldMk cId="3954200901" sldId="556"/>
            <ac:picMk id="10" creationId="{FDD7E675-DCD7-D846-8600-ED89252BF580}"/>
          </ac:picMkLst>
        </pc:picChg>
        <pc:picChg chg="add mod ord">
          <ac:chgData name="Hinojosa, Luis" userId="0abb1bae-9833-48f0-96c3-80292fd0fd86" providerId="ADAL" clId="{2A2FE39B-DBBD-450C-918E-B43F4002B5B4}" dt="2026-01-16T18:18:59.959" v="199" actId="167"/>
          <ac:picMkLst>
            <pc:docMk/>
            <pc:sldMk cId="3954200901" sldId="556"/>
            <ac:picMk id="12" creationId="{959CF811-E976-9B0E-44AE-3C525FFD9990}"/>
          </ac:picMkLst>
        </pc:picChg>
        <pc:picChg chg="add mod ord">
          <ac:chgData name="Hinojosa, Luis" userId="0abb1bae-9833-48f0-96c3-80292fd0fd86" providerId="ADAL" clId="{2A2FE39B-DBBD-450C-918E-B43F4002B5B4}" dt="2026-01-16T18:20:27.087" v="212" actId="167"/>
          <ac:picMkLst>
            <pc:docMk/>
            <pc:sldMk cId="3954200901" sldId="556"/>
            <ac:picMk id="14" creationId="{012BD2AB-D6C7-ED59-8D45-3B012856AA01}"/>
          </ac:picMkLst>
        </pc:picChg>
      </pc:sldChg>
      <pc:sldChg chg="addSp delSp modSp mod">
        <pc:chgData name="Hinojosa, Luis" userId="0abb1bae-9833-48f0-96c3-80292fd0fd86" providerId="ADAL" clId="{2A2FE39B-DBBD-450C-918E-B43F4002B5B4}" dt="2026-01-16T20:44:02.298" v="869" actId="20577"/>
        <pc:sldMkLst>
          <pc:docMk/>
          <pc:sldMk cId="177623538" sldId="559"/>
        </pc:sldMkLst>
        <pc:spChg chg="mod">
          <ac:chgData name="Hinojosa, Luis" userId="0abb1bae-9833-48f0-96c3-80292fd0fd86" providerId="ADAL" clId="{2A2FE39B-DBBD-450C-918E-B43F4002B5B4}" dt="2026-01-16T18:14:57.615" v="143" actId="14100"/>
          <ac:spMkLst>
            <pc:docMk/>
            <pc:sldMk cId="177623538" sldId="559"/>
            <ac:spMk id="5" creationId="{D57064DA-DACD-FCE1-EEC6-A9AAA43C272B}"/>
          </ac:spMkLst>
        </pc:spChg>
        <pc:spChg chg="mod">
          <ac:chgData name="Hinojosa, Luis" userId="0abb1bae-9833-48f0-96c3-80292fd0fd86" providerId="ADAL" clId="{2A2FE39B-DBBD-450C-918E-B43F4002B5B4}" dt="2026-01-16T20:44:02.298" v="869" actId="20577"/>
          <ac:spMkLst>
            <pc:docMk/>
            <pc:sldMk cId="177623538" sldId="559"/>
            <ac:spMk id="8" creationId="{6A16300B-57F0-57F6-1A57-3AF2119CBA8D}"/>
          </ac:spMkLst>
        </pc:spChg>
        <pc:graphicFrameChg chg="add del mod">
          <ac:chgData name="Hinojosa, Luis" userId="0abb1bae-9833-48f0-96c3-80292fd0fd86" providerId="ADAL" clId="{2A2FE39B-DBBD-450C-918E-B43F4002B5B4}" dt="2026-01-16T18:06:00.835" v="98" actId="478"/>
          <ac:graphicFrameMkLst>
            <pc:docMk/>
            <pc:sldMk cId="177623538" sldId="559"/>
            <ac:graphicFrameMk id="2" creationId="{D0A74E44-0548-46D4-AC34-19CC5855F6EA}"/>
          </ac:graphicFrameMkLst>
        </pc:graphicFrameChg>
        <pc:graphicFrameChg chg="add del mod">
          <ac:chgData name="Hinojosa, Luis" userId="0abb1bae-9833-48f0-96c3-80292fd0fd86" providerId="ADAL" clId="{2A2FE39B-DBBD-450C-918E-B43F4002B5B4}" dt="2026-01-16T18:14:39.062" v="136" actId="478"/>
          <ac:graphicFrameMkLst>
            <pc:docMk/>
            <pc:sldMk cId="177623538" sldId="559"/>
            <ac:graphicFrameMk id="6" creationId="{D0A74E44-0548-46D4-AC34-19CC5855F6EA}"/>
          </ac:graphicFrameMkLst>
        </pc:graphicFrameChg>
        <pc:graphicFrameChg chg="add del mod">
          <ac:chgData name="Hinojosa, Luis" userId="0abb1bae-9833-48f0-96c3-80292fd0fd86" providerId="ADAL" clId="{2A2FE39B-DBBD-450C-918E-B43F4002B5B4}" dt="2026-01-16T18:15:21.598" v="154" actId="478"/>
          <ac:graphicFrameMkLst>
            <pc:docMk/>
            <pc:sldMk cId="177623538" sldId="559"/>
            <ac:graphicFrameMk id="9" creationId="{D0A74E44-0548-46D4-AC34-19CC5855F6EA}"/>
          </ac:graphicFrameMkLst>
        </pc:graphicFrameChg>
        <pc:picChg chg="add del mod ord">
          <ac:chgData name="Hinojosa, Luis" userId="0abb1bae-9833-48f0-96c3-80292fd0fd86" providerId="ADAL" clId="{2A2FE39B-DBBD-450C-918E-B43F4002B5B4}" dt="2026-01-16T18:14:39.530" v="137" actId="478"/>
          <ac:picMkLst>
            <pc:docMk/>
            <pc:sldMk cId="177623538" sldId="559"/>
            <ac:picMk id="3" creationId="{CD39D979-00CB-A606-3D56-CE913FEDEBAD}"/>
          </ac:picMkLst>
        </pc:picChg>
        <pc:picChg chg="add del mod ord">
          <ac:chgData name="Hinojosa, Luis" userId="0abb1bae-9833-48f0-96c3-80292fd0fd86" providerId="ADAL" clId="{2A2FE39B-DBBD-450C-918E-B43F4002B5B4}" dt="2026-01-16T18:15:22.027" v="155" actId="478"/>
          <ac:picMkLst>
            <pc:docMk/>
            <pc:sldMk cId="177623538" sldId="559"/>
            <ac:picMk id="7" creationId="{1692877A-7A2C-ACF2-D7E7-C33B656CA234}"/>
          </ac:picMkLst>
        </pc:picChg>
        <pc:picChg chg="add mod ord">
          <ac:chgData name="Hinojosa, Luis" userId="0abb1bae-9833-48f0-96c3-80292fd0fd86" providerId="ADAL" clId="{2A2FE39B-DBBD-450C-918E-B43F4002B5B4}" dt="2026-01-16T18:15:20.199" v="153" actId="167"/>
          <ac:picMkLst>
            <pc:docMk/>
            <pc:sldMk cId="177623538" sldId="559"/>
            <ac:picMk id="10" creationId="{7E63A50F-6519-BEEE-E5CA-55D8AF3CEB13}"/>
          </ac:picMkLst>
        </pc:picChg>
        <pc:picChg chg="del">
          <ac:chgData name="Hinojosa, Luis" userId="0abb1bae-9833-48f0-96c3-80292fd0fd86" providerId="ADAL" clId="{2A2FE39B-DBBD-450C-918E-B43F4002B5B4}" dt="2026-01-16T18:06:02.246" v="99" actId="478"/>
          <ac:picMkLst>
            <pc:docMk/>
            <pc:sldMk cId="177623538" sldId="559"/>
            <ac:picMk id="26" creationId="{7601C3E5-D9A2-8DB4-F740-04DDF853D884}"/>
          </ac:picMkLst>
        </pc:picChg>
      </pc:sldChg>
      <pc:sldChg chg="addSp delSp modSp mod">
        <pc:chgData name="Hinojosa, Luis" userId="0abb1bae-9833-48f0-96c3-80292fd0fd86" providerId="ADAL" clId="{2A2FE39B-DBBD-450C-918E-B43F4002B5B4}" dt="2026-01-16T20:44:09.040" v="870"/>
        <pc:sldMkLst>
          <pc:docMk/>
          <pc:sldMk cId="3398351060" sldId="560"/>
        </pc:sldMkLst>
        <pc:spChg chg="mod">
          <ac:chgData name="Hinojosa, Luis" userId="0abb1bae-9833-48f0-96c3-80292fd0fd86" providerId="ADAL" clId="{2A2FE39B-DBBD-450C-918E-B43F4002B5B4}" dt="2026-01-16T18:06:48.220" v="112" actId="14100"/>
          <ac:spMkLst>
            <pc:docMk/>
            <pc:sldMk cId="3398351060" sldId="560"/>
            <ac:spMk id="5" creationId="{8DF9DD82-24CD-F7BF-78C3-10E57A0A53C5}"/>
          </ac:spMkLst>
        </pc:spChg>
        <pc:spChg chg="mod">
          <ac:chgData name="Hinojosa, Luis" userId="0abb1bae-9833-48f0-96c3-80292fd0fd86" providerId="ADAL" clId="{2A2FE39B-DBBD-450C-918E-B43F4002B5B4}" dt="2026-01-16T20:44:09.040" v="870"/>
          <ac:spMkLst>
            <pc:docMk/>
            <pc:sldMk cId="3398351060" sldId="560"/>
            <ac:spMk id="8" creationId="{1D40DE1C-3D72-29C6-2B36-A34F0DE458CC}"/>
          </ac:spMkLst>
        </pc:spChg>
        <pc:graphicFrameChg chg="add del mod">
          <ac:chgData name="Hinojosa, Luis" userId="0abb1bae-9833-48f0-96c3-80292fd0fd86" providerId="ADAL" clId="{2A2FE39B-DBBD-450C-918E-B43F4002B5B4}" dt="2026-01-16T18:06:41.340" v="109" actId="478"/>
          <ac:graphicFrameMkLst>
            <pc:docMk/>
            <pc:sldMk cId="3398351060" sldId="560"/>
            <ac:graphicFrameMk id="2" creationId="{0B253635-D37A-4ED7-9024-4F5E69B00437}"/>
          </ac:graphicFrameMkLst>
        </pc:graphicFrameChg>
        <pc:graphicFrameChg chg="add del mod">
          <ac:chgData name="Hinojosa, Luis" userId="0abb1bae-9833-48f0-96c3-80292fd0fd86" providerId="ADAL" clId="{2A2FE39B-DBBD-450C-918E-B43F4002B5B4}" dt="2026-01-16T18:16:01.197" v="166" actId="478"/>
          <ac:graphicFrameMkLst>
            <pc:docMk/>
            <pc:sldMk cId="3398351060" sldId="560"/>
            <ac:graphicFrameMk id="6" creationId="{0B253635-D37A-4ED7-9024-4F5E69B00437}"/>
          </ac:graphicFrameMkLst>
        </pc:graphicFrameChg>
        <pc:picChg chg="add del mod ord">
          <ac:chgData name="Hinojosa, Luis" userId="0abb1bae-9833-48f0-96c3-80292fd0fd86" providerId="ADAL" clId="{2A2FE39B-DBBD-450C-918E-B43F4002B5B4}" dt="2026-01-16T18:16:01.619" v="167" actId="478"/>
          <ac:picMkLst>
            <pc:docMk/>
            <pc:sldMk cId="3398351060" sldId="560"/>
            <ac:picMk id="3" creationId="{EEC814AA-38A9-6D3D-3B4A-8BAB8399785C}"/>
          </ac:picMkLst>
        </pc:picChg>
        <pc:picChg chg="add mod ord">
          <ac:chgData name="Hinojosa, Luis" userId="0abb1bae-9833-48f0-96c3-80292fd0fd86" providerId="ADAL" clId="{2A2FE39B-DBBD-450C-918E-B43F4002B5B4}" dt="2026-01-16T18:15:59.969" v="165" actId="167"/>
          <ac:picMkLst>
            <pc:docMk/>
            <pc:sldMk cId="3398351060" sldId="560"/>
            <ac:picMk id="7" creationId="{793F4F74-F552-B785-8898-7ED464AED3CF}"/>
          </ac:picMkLst>
        </pc:picChg>
        <pc:picChg chg="del">
          <ac:chgData name="Hinojosa, Luis" userId="0abb1bae-9833-48f0-96c3-80292fd0fd86" providerId="ADAL" clId="{2A2FE39B-DBBD-450C-918E-B43F4002B5B4}" dt="2026-01-16T18:06:42.473" v="110" actId="478"/>
          <ac:picMkLst>
            <pc:docMk/>
            <pc:sldMk cId="3398351060" sldId="560"/>
            <ac:picMk id="26" creationId="{26EEEF01-8DE2-D4D8-EC6A-9E9EEB532A89}"/>
          </ac:picMkLst>
        </pc:picChg>
      </pc:sldChg>
    </pc:docChg>
  </pc:docChgLst>
  <pc:docChgLst>
    <pc:chgData name="Fabricant, Sam" userId="S::samuel.fabricant@ercot.com::aca810c6-697c-4ae2-bcbe-9c021c936e9e" providerId="AD" clId="Web-{8DD42551-728F-167A-E1BE-C93FC0F7AB7B}"/>
    <pc:docChg chg="modSld">
      <pc:chgData name="Fabricant, Sam" userId="S::samuel.fabricant@ercot.com::aca810c6-697c-4ae2-bcbe-9c021c936e9e" providerId="AD" clId="Web-{8DD42551-728F-167A-E1BE-C93FC0F7AB7B}" dt="2026-01-16T17:08:02.993" v="27" actId="20577"/>
      <pc:docMkLst>
        <pc:docMk/>
      </pc:docMkLst>
      <pc:sldChg chg="addSp delSp modSp">
        <pc:chgData name="Fabricant, Sam" userId="S::samuel.fabricant@ercot.com::aca810c6-697c-4ae2-bcbe-9c021c936e9e" providerId="AD" clId="Web-{8DD42551-728F-167A-E1BE-C93FC0F7AB7B}" dt="2026-01-16T17:08:02.993" v="27" actId="20577"/>
        <pc:sldMkLst>
          <pc:docMk/>
          <pc:sldMk cId="3954200901" sldId="556"/>
        </pc:sldMkLst>
        <pc:spChg chg="mod">
          <ac:chgData name="Fabricant, Sam" userId="S::samuel.fabricant@ercot.com::aca810c6-697c-4ae2-bcbe-9c021c936e9e" providerId="AD" clId="Web-{8DD42551-728F-167A-E1BE-C93FC0F7AB7B}" dt="2026-01-16T17:08:02.993" v="27" actId="20577"/>
          <ac:spMkLst>
            <pc:docMk/>
            <pc:sldMk cId="3954200901" sldId="556"/>
            <ac:spMk id="5" creationId="{FED80C31-8637-5966-43E0-B7058C576EE0}"/>
          </ac:spMkLst>
        </pc:spChg>
        <pc:spChg chg="mod">
          <ac:chgData name="Fabricant, Sam" userId="S::samuel.fabricant@ercot.com::aca810c6-697c-4ae2-bcbe-9c021c936e9e" providerId="AD" clId="Web-{8DD42551-728F-167A-E1BE-C93FC0F7AB7B}" dt="2026-01-16T17:06:01.238" v="9" actId="20577"/>
          <ac:spMkLst>
            <pc:docMk/>
            <pc:sldMk cId="3954200901" sldId="556"/>
            <ac:spMk id="8" creationId="{4E781640-A7EF-0AA1-AC9F-9E7BF05751DB}"/>
          </ac:spMkLst>
        </pc:spChg>
        <pc:picChg chg="add mod">
          <ac:chgData name="Fabricant, Sam" userId="S::samuel.fabricant@ercot.com::aca810c6-697c-4ae2-bcbe-9c021c936e9e" providerId="AD" clId="Web-{8DD42551-728F-167A-E1BE-C93FC0F7AB7B}" dt="2026-01-16T17:07:33.680" v="26" actId="14100"/>
          <ac:picMkLst>
            <pc:docMk/>
            <pc:sldMk cId="3954200901" sldId="556"/>
            <ac:picMk id="2" creationId="{86E0BF2A-E6A2-059A-643F-542DE3A6E214}"/>
          </ac:picMkLst>
        </pc:picChg>
        <pc:picChg chg="add mod">
          <ac:chgData name="Fabricant, Sam" userId="S::samuel.fabricant@ercot.com::aca810c6-697c-4ae2-bcbe-9c021c936e9e" providerId="AD" clId="Web-{8DD42551-728F-167A-E1BE-C93FC0F7AB7B}" dt="2026-01-16T17:07:28.211" v="24" actId="1076"/>
          <ac:picMkLst>
            <pc:docMk/>
            <pc:sldMk cId="3954200901" sldId="556"/>
            <ac:picMk id="3" creationId="{B8CCFEF2-9A49-4A04-0D21-BEABC727296A}"/>
          </ac:picMkLst>
        </pc:picChg>
        <pc:picChg chg="del">
          <ac:chgData name="Fabricant, Sam" userId="S::samuel.fabricant@ercot.com::aca810c6-697c-4ae2-bcbe-9c021c936e9e" providerId="AD" clId="Web-{8DD42551-728F-167A-E1BE-C93FC0F7AB7B}" dt="2026-01-16T17:06:26.176" v="10"/>
          <ac:picMkLst>
            <pc:docMk/>
            <pc:sldMk cId="3954200901" sldId="556"/>
            <ac:picMk id="26" creationId="{D829EF70-5101-67F9-9235-0A731710B0D6}"/>
          </ac:picMkLst>
        </pc:picChg>
        <pc:picChg chg="del">
          <ac:chgData name="Fabricant, Sam" userId="S::samuel.fabricant@ercot.com::aca810c6-697c-4ae2-bcbe-9c021c936e9e" providerId="AD" clId="Web-{8DD42551-728F-167A-E1BE-C93FC0F7AB7B}" dt="2026-01-16T17:07:09.789" v="16"/>
          <ac:picMkLst>
            <pc:docMk/>
            <pc:sldMk cId="3954200901" sldId="556"/>
            <ac:picMk id="28" creationId="{7BE2749A-F77A-F7D3-1F6C-A2899A88FB1F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E11038-C648-4BF3-8167-6AE1FF3EFDF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20C27A-FD2A-445A-A719-6C03AF8940F3}">
      <dgm:prSet phldrT="[Text]"/>
      <dgm:spPr>
        <a:solidFill>
          <a:srgbClr val="5B6770"/>
        </a:solidFill>
      </dgm:spPr>
      <dgm:t>
        <a:bodyPr/>
        <a:lstStyle/>
        <a:p>
          <a:r>
            <a:rPr lang="en-US" dirty="0"/>
            <a:t>Click to edit Master subtitle style</a:t>
          </a:r>
        </a:p>
      </dgm:t>
    </dgm:pt>
    <dgm:pt modelId="{70D27D20-9B5C-4ACA-A932-25F2CF915F48}" type="parTrans" cxnId="{A5351B5C-9190-4E1A-BDA3-BCFD1EA44514}">
      <dgm:prSet/>
      <dgm:spPr/>
      <dgm:t>
        <a:bodyPr/>
        <a:lstStyle/>
        <a:p>
          <a:endParaRPr lang="en-US"/>
        </a:p>
      </dgm:t>
    </dgm:pt>
    <dgm:pt modelId="{6F8B888A-19D7-43C8-BC5E-9BDE549DF313}" type="sibTrans" cxnId="{A5351B5C-9190-4E1A-BDA3-BCFD1EA44514}">
      <dgm:prSet/>
      <dgm:spPr/>
      <dgm:t>
        <a:bodyPr/>
        <a:lstStyle/>
        <a:p>
          <a:endParaRPr lang="en-US"/>
        </a:p>
      </dgm:t>
    </dgm:pt>
    <dgm:pt modelId="{E0CEC3AC-4F65-405E-9DD2-9D5A494B4AC7}">
      <dgm:prSet phldrT="[Text]"/>
      <dgm:spPr>
        <a:solidFill>
          <a:srgbClr val="00AEC7"/>
        </a:solidFill>
      </dgm:spPr>
      <dgm:t>
        <a:bodyPr/>
        <a:lstStyle/>
        <a:p>
          <a:r>
            <a:rPr lang="en-US" dirty="0"/>
            <a:t>Click to edit Master subtitle style</a:t>
          </a:r>
        </a:p>
      </dgm:t>
    </dgm:pt>
    <dgm:pt modelId="{EAB6D17A-4709-4A18-AFBB-0789B952020D}" type="parTrans" cxnId="{6C928428-284E-4E7D-9683-6F55F36228FB}">
      <dgm:prSet/>
      <dgm:spPr/>
      <dgm:t>
        <a:bodyPr/>
        <a:lstStyle/>
        <a:p>
          <a:endParaRPr lang="en-US"/>
        </a:p>
      </dgm:t>
    </dgm:pt>
    <dgm:pt modelId="{E80F0502-7CC7-44FF-B609-B9414F795B8A}" type="sibTrans" cxnId="{6C928428-284E-4E7D-9683-6F55F36228FB}">
      <dgm:prSet/>
      <dgm:spPr/>
      <dgm:t>
        <a:bodyPr/>
        <a:lstStyle/>
        <a:p>
          <a:endParaRPr lang="en-US"/>
        </a:p>
      </dgm:t>
    </dgm:pt>
    <dgm:pt modelId="{187606C4-A5C3-49B4-8A18-BB38CA4215D5}">
      <dgm:prSet phldrT="[Text]"/>
      <dgm:spPr>
        <a:solidFill>
          <a:srgbClr val="093C61"/>
        </a:solidFill>
      </dgm:spPr>
      <dgm:t>
        <a:bodyPr/>
        <a:lstStyle/>
        <a:p>
          <a:r>
            <a:rPr lang="en-US" dirty="0"/>
            <a:t>Click to edit Master subtitle style</a:t>
          </a:r>
        </a:p>
      </dgm:t>
    </dgm:pt>
    <dgm:pt modelId="{58AE02CB-D91D-41B6-A813-B4F035391B83}" type="parTrans" cxnId="{72D59750-5757-41CF-AF05-6C57B64FB7ED}">
      <dgm:prSet/>
      <dgm:spPr/>
      <dgm:t>
        <a:bodyPr/>
        <a:lstStyle/>
        <a:p>
          <a:endParaRPr lang="en-US"/>
        </a:p>
      </dgm:t>
    </dgm:pt>
    <dgm:pt modelId="{3CFCF34C-096A-4329-BCDD-0A8D1A075934}" type="sibTrans" cxnId="{72D59750-5757-41CF-AF05-6C57B64FB7ED}">
      <dgm:prSet/>
      <dgm:spPr/>
      <dgm:t>
        <a:bodyPr/>
        <a:lstStyle/>
        <a:p>
          <a:endParaRPr lang="en-US"/>
        </a:p>
      </dgm:t>
    </dgm:pt>
    <dgm:pt modelId="{075A3D39-E191-4C23-AF82-FED389D4714A}" type="pres">
      <dgm:prSet presAssocID="{32E11038-C648-4BF3-8167-6AE1FF3EFDF1}" presName="Name0" presStyleCnt="0">
        <dgm:presLayoutVars>
          <dgm:chMax val="7"/>
          <dgm:chPref val="7"/>
          <dgm:dir/>
        </dgm:presLayoutVars>
      </dgm:prSet>
      <dgm:spPr/>
    </dgm:pt>
    <dgm:pt modelId="{80725D32-2ED8-4B1F-81A2-9F7C840C4E0C}" type="pres">
      <dgm:prSet presAssocID="{32E11038-C648-4BF3-8167-6AE1FF3EFDF1}" presName="Name1" presStyleCnt="0"/>
      <dgm:spPr/>
    </dgm:pt>
    <dgm:pt modelId="{B6A82959-4BD9-4D99-A596-9C774D74AB1C}" type="pres">
      <dgm:prSet presAssocID="{32E11038-C648-4BF3-8167-6AE1FF3EFDF1}" presName="cycle" presStyleCnt="0"/>
      <dgm:spPr/>
    </dgm:pt>
    <dgm:pt modelId="{A2FCC776-BF52-47C4-92E4-17467F9AE6E1}" type="pres">
      <dgm:prSet presAssocID="{32E11038-C648-4BF3-8167-6AE1FF3EFDF1}" presName="srcNode" presStyleLbl="node1" presStyleIdx="0" presStyleCnt="3"/>
      <dgm:spPr/>
    </dgm:pt>
    <dgm:pt modelId="{6304DB4F-C21D-43CE-BC19-7FC9FE4143EB}" type="pres">
      <dgm:prSet presAssocID="{32E11038-C648-4BF3-8167-6AE1FF3EFDF1}" presName="conn" presStyleLbl="parChTrans1D2" presStyleIdx="0" presStyleCnt="1"/>
      <dgm:spPr/>
    </dgm:pt>
    <dgm:pt modelId="{0AC5C796-425F-48EC-9CE3-FF43A9E945D1}" type="pres">
      <dgm:prSet presAssocID="{32E11038-C648-4BF3-8167-6AE1FF3EFDF1}" presName="extraNode" presStyleLbl="node1" presStyleIdx="0" presStyleCnt="3"/>
      <dgm:spPr/>
    </dgm:pt>
    <dgm:pt modelId="{FEDB5C55-0F80-4976-AD26-0CEE89BEB7EA}" type="pres">
      <dgm:prSet presAssocID="{32E11038-C648-4BF3-8167-6AE1FF3EFDF1}" presName="dstNode" presStyleLbl="node1" presStyleIdx="0" presStyleCnt="3"/>
      <dgm:spPr/>
    </dgm:pt>
    <dgm:pt modelId="{89592E09-CC88-4904-BF5E-1629C8C5E634}" type="pres">
      <dgm:prSet presAssocID="{BA20C27A-FD2A-445A-A719-6C03AF8940F3}" presName="text_1" presStyleLbl="node1" presStyleIdx="0" presStyleCnt="3">
        <dgm:presLayoutVars>
          <dgm:bulletEnabled val="1"/>
        </dgm:presLayoutVars>
      </dgm:prSet>
      <dgm:spPr/>
    </dgm:pt>
    <dgm:pt modelId="{9A21976F-30D0-4847-9028-5756044BAAC3}" type="pres">
      <dgm:prSet presAssocID="{BA20C27A-FD2A-445A-A719-6C03AF8940F3}" presName="accent_1" presStyleCnt="0"/>
      <dgm:spPr/>
    </dgm:pt>
    <dgm:pt modelId="{36E4D279-9DCF-4996-B9DB-80023277EC34}" type="pres">
      <dgm:prSet presAssocID="{BA20C27A-FD2A-445A-A719-6C03AF8940F3}" presName="accentRepeatNode" presStyleLbl="solidFgAcc1" presStyleIdx="0" presStyleCnt="3"/>
      <dgm:spPr>
        <a:ln w="50800">
          <a:solidFill>
            <a:srgbClr val="5B6770"/>
          </a:solidFill>
        </a:ln>
      </dgm:spPr>
    </dgm:pt>
    <dgm:pt modelId="{FA8E3AD4-7354-43A8-B93D-74F840B6AEF6}" type="pres">
      <dgm:prSet presAssocID="{E0CEC3AC-4F65-405E-9DD2-9D5A494B4AC7}" presName="text_2" presStyleLbl="node1" presStyleIdx="1" presStyleCnt="3">
        <dgm:presLayoutVars>
          <dgm:bulletEnabled val="1"/>
        </dgm:presLayoutVars>
      </dgm:prSet>
      <dgm:spPr/>
    </dgm:pt>
    <dgm:pt modelId="{FDAFDD12-87AE-496F-A9BD-D8FA3C5C588E}" type="pres">
      <dgm:prSet presAssocID="{E0CEC3AC-4F65-405E-9DD2-9D5A494B4AC7}" presName="accent_2" presStyleCnt="0"/>
      <dgm:spPr/>
    </dgm:pt>
    <dgm:pt modelId="{CE0FEE12-C9DD-48AF-B095-635EAD24EB23}" type="pres">
      <dgm:prSet presAssocID="{E0CEC3AC-4F65-405E-9DD2-9D5A494B4AC7}" presName="accentRepeatNode" presStyleLbl="solidFgAcc1" presStyleIdx="1" presStyleCnt="3"/>
      <dgm:spPr>
        <a:ln w="50800">
          <a:solidFill>
            <a:srgbClr val="00AEC7"/>
          </a:solidFill>
        </a:ln>
      </dgm:spPr>
    </dgm:pt>
    <dgm:pt modelId="{30EB52CC-4F02-4C80-AAF8-62BFF5A038EA}" type="pres">
      <dgm:prSet presAssocID="{187606C4-A5C3-49B4-8A18-BB38CA4215D5}" presName="text_3" presStyleLbl="node1" presStyleIdx="2" presStyleCnt="3">
        <dgm:presLayoutVars>
          <dgm:bulletEnabled val="1"/>
        </dgm:presLayoutVars>
      </dgm:prSet>
      <dgm:spPr/>
    </dgm:pt>
    <dgm:pt modelId="{C8B76DD7-65EF-4958-B29D-8E09C2D14548}" type="pres">
      <dgm:prSet presAssocID="{187606C4-A5C3-49B4-8A18-BB38CA4215D5}" presName="accent_3" presStyleCnt="0"/>
      <dgm:spPr/>
    </dgm:pt>
    <dgm:pt modelId="{E96C1AF3-5332-4D40-8E92-7C851D843D9E}" type="pres">
      <dgm:prSet presAssocID="{187606C4-A5C3-49B4-8A18-BB38CA4215D5}" presName="accentRepeatNode" presStyleLbl="solidFgAcc1" presStyleIdx="2" presStyleCnt="3"/>
      <dgm:spPr>
        <a:ln w="50800">
          <a:solidFill>
            <a:srgbClr val="093C61"/>
          </a:solidFill>
        </a:ln>
      </dgm:spPr>
    </dgm:pt>
  </dgm:ptLst>
  <dgm:cxnLst>
    <dgm:cxn modelId="{6C928428-284E-4E7D-9683-6F55F36228FB}" srcId="{32E11038-C648-4BF3-8167-6AE1FF3EFDF1}" destId="{E0CEC3AC-4F65-405E-9DD2-9D5A494B4AC7}" srcOrd="1" destOrd="0" parTransId="{EAB6D17A-4709-4A18-AFBB-0789B952020D}" sibTransId="{E80F0502-7CC7-44FF-B609-B9414F795B8A}"/>
    <dgm:cxn modelId="{57C00C33-A140-4336-BF90-35942F94805A}" type="presOf" srcId="{187606C4-A5C3-49B4-8A18-BB38CA4215D5}" destId="{30EB52CC-4F02-4C80-AAF8-62BFF5A038EA}" srcOrd="0" destOrd="0" presId="urn:microsoft.com/office/officeart/2008/layout/VerticalCurvedList"/>
    <dgm:cxn modelId="{A5351B5C-9190-4E1A-BDA3-BCFD1EA44514}" srcId="{32E11038-C648-4BF3-8167-6AE1FF3EFDF1}" destId="{BA20C27A-FD2A-445A-A719-6C03AF8940F3}" srcOrd="0" destOrd="0" parTransId="{70D27D20-9B5C-4ACA-A932-25F2CF915F48}" sibTransId="{6F8B888A-19D7-43C8-BC5E-9BDE549DF313}"/>
    <dgm:cxn modelId="{53883844-14BD-4351-A151-F1F21DB11AA2}" type="presOf" srcId="{E0CEC3AC-4F65-405E-9DD2-9D5A494B4AC7}" destId="{FA8E3AD4-7354-43A8-B93D-74F840B6AEF6}" srcOrd="0" destOrd="0" presId="urn:microsoft.com/office/officeart/2008/layout/VerticalCurvedList"/>
    <dgm:cxn modelId="{72D59750-5757-41CF-AF05-6C57B64FB7ED}" srcId="{32E11038-C648-4BF3-8167-6AE1FF3EFDF1}" destId="{187606C4-A5C3-49B4-8A18-BB38CA4215D5}" srcOrd="2" destOrd="0" parTransId="{58AE02CB-D91D-41B6-A813-B4F035391B83}" sibTransId="{3CFCF34C-096A-4329-BCDD-0A8D1A075934}"/>
    <dgm:cxn modelId="{EBE72F74-33D1-4060-A3B4-F3A60F68D2DE}" type="presOf" srcId="{BA20C27A-FD2A-445A-A719-6C03AF8940F3}" destId="{89592E09-CC88-4904-BF5E-1629C8C5E634}" srcOrd="0" destOrd="0" presId="urn:microsoft.com/office/officeart/2008/layout/VerticalCurvedList"/>
    <dgm:cxn modelId="{44A009B9-4C6E-4056-A237-21B77C751944}" type="presOf" srcId="{32E11038-C648-4BF3-8167-6AE1FF3EFDF1}" destId="{075A3D39-E191-4C23-AF82-FED389D4714A}" srcOrd="0" destOrd="0" presId="urn:microsoft.com/office/officeart/2008/layout/VerticalCurvedList"/>
    <dgm:cxn modelId="{C12810DE-047C-44F0-893C-5DBF7D150250}" type="presOf" srcId="{6F8B888A-19D7-43C8-BC5E-9BDE549DF313}" destId="{6304DB4F-C21D-43CE-BC19-7FC9FE4143EB}" srcOrd="0" destOrd="0" presId="urn:microsoft.com/office/officeart/2008/layout/VerticalCurvedList"/>
    <dgm:cxn modelId="{C8DF18D6-9728-4B9E-8416-9844D37BED16}" type="presParOf" srcId="{075A3D39-E191-4C23-AF82-FED389D4714A}" destId="{80725D32-2ED8-4B1F-81A2-9F7C840C4E0C}" srcOrd="0" destOrd="0" presId="urn:microsoft.com/office/officeart/2008/layout/VerticalCurvedList"/>
    <dgm:cxn modelId="{E35D8989-C4EB-4877-88F9-278C7A5D79BE}" type="presParOf" srcId="{80725D32-2ED8-4B1F-81A2-9F7C840C4E0C}" destId="{B6A82959-4BD9-4D99-A596-9C774D74AB1C}" srcOrd="0" destOrd="0" presId="urn:microsoft.com/office/officeart/2008/layout/VerticalCurvedList"/>
    <dgm:cxn modelId="{2E10BBB5-BB5F-4213-81D6-299D4ED932F9}" type="presParOf" srcId="{B6A82959-4BD9-4D99-A596-9C774D74AB1C}" destId="{A2FCC776-BF52-47C4-92E4-17467F9AE6E1}" srcOrd="0" destOrd="0" presId="urn:microsoft.com/office/officeart/2008/layout/VerticalCurvedList"/>
    <dgm:cxn modelId="{5B23B201-EE0E-41FD-994F-D36FF4AEDA82}" type="presParOf" srcId="{B6A82959-4BD9-4D99-A596-9C774D74AB1C}" destId="{6304DB4F-C21D-43CE-BC19-7FC9FE4143EB}" srcOrd="1" destOrd="0" presId="urn:microsoft.com/office/officeart/2008/layout/VerticalCurvedList"/>
    <dgm:cxn modelId="{44830F56-0B6E-4957-B591-535E7C4AE88E}" type="presParOf" srcId="{B6A82959-4BD9-4D99-A596-9C774D74AB1C}" destId="{0AC5C796-425F-48EC-9CE3-FF43A9E945D1}" srcOrd="2" destOrd="0" presId="urn:microsoft.com/office/officeart/2008/layout/VerticalCurvedList"/>
    <dgm:cxn modelId="{B512C53B-041E-4F05-874B-6C14137472B2}" type="presParOf" srcId="{B6A82959-4BD9-4D99-A596-9C774D74AB1C}" destId="{FEDB5C55-0F80-4976-AD26-0CEE89BEB7EA}" srcOrd="3" destOrd="0" presId="urn:microsoft.com/office/officeart/2008/layout/VerticalCurvedList"/>
    <dgm:cxn modelId="{B5267D50-E7E0-4BB1-BFA8-A827CCA77309}" type="presParOf" srcId="{80725D32-2ED8-4B1F-81A2-9F7C840C4E0C}" destId="{89592E09-CC88-4904-BF5E-1629C8C5E634}" srcOrd="1" destOrd="0" presId="urn:microsoft.com/office/officeart/2008/layout/VerticalCurvedList"/>
    <dgm:cxn modelId="{B277B9AB-1A22-46B8-AB75-EA271659F9A9}" type="presParOf" srcId="{80725D32-2ED8-4B1F-81A2-9F7C840C4E0C}" destId="{9A21976F-30D0-4847-9028-5756044BAAC3}" srcOrd="2" destOrd="0" presId="urn:microsoft.com/office/officeart/2008/layout/VerticalCurvedList"/>
    <dgm:cxn modelId="{F63A9C37-6ADA-42F7-9567-B5030E7619A5}" type="presParOf" srcId="{9A21976F-30D0-4847-9028-5756044BAAC3}" destId="{36E4D279-9DCF-4996-B9DB-80023277EC34}" srcOrd="0" destOrd="0" presId="urn:microsoft.com/office/officeart/2008/layout/VerticalCurvedList"/>
    <dgm:cxn modelId="{F0AF24C9-085E-4E7F-84AF-44BDBD83C8D6}" type="presParOf" srcId="{80725D32-2ED8-4B1F-81A2-9F7C840C4E0C}" destId="{FA8E3AD4-7354-43A8-B93D-74F840B6AEF6}" srcOrd="3" destOrd="0" presId="urn:microsoft.com/office/officeart/2008/layout/VerticalCurvedList"/>
    <dgm:cxn modelId="{53C3BAA1-3CEB-4E9B-B244-D18A0E21044B}" type="presParOf" srcId="{80725D32-2ED8-4B1F-81A2-9F7C840C4E0C}" destId="{FDAFDD12-87AE-496F-A9BD-D8FA3C5C588E}" srcOrd="4" destOrd="0" presId="urn:microsoft.com/office/officeart/2008/layout/VerticalCurvedList"/>
    <dgm:cxn modelId="{D9AAB689-C278-446B-B50B-F0121693A922}" type="presParOf" srcId="{FDAFDD12-87AE-496F-A9BD-D8FA3C5C588E}" destId="{CE0FEE12-C9DD-48AF-B095-635EAD24EB23}" srcOrd="0" destOrd="0" presId="urn:microsoft.com/office/officeart/2008/layout/VerticalCurvedList"/>
    <dgm:cxn modelId="{6BE5BE6F-02B9-4318-9BB9-B7CD1051F0D2}" type="presParOf" srcId="{80725D32-2ED8-4B1F-81A2-9F7C840C4E0C}" destId="{30EB52CC-4F02-4C80-AAF8-62BFF5A038EA}" srcOrd="5" destOrd="0" presId="urn:microsoft.com/office/officeart/2008/layout/VerticalCurvedList"/>
    <dgm:cxn modelId="{37A2E405-9B83-4313-96A7-0A679F777B18}" type="presParOf" srcId="{80725D32-2ED8-4B1F-81A2-9F7C840C4E0C}" destId="{C8B76DD7-65EF-4958-B29D-8E09C2D14548}" srcOrd="6" destOrd="0" presId="urn:microsoft.com/office/officeart/2008/layout/VerticalCurvedList"/>
    <dgm:cxn modelId="{BA1CF7BF-1B96-48C4-ADB0-9317E5BC7454}" type="presParOf" srcId="{C8B76DD7-65EF-4958-B29D-8E09C2D14548}" destId="{E96C1AF3-5332-4D40-8E92-7C851D843D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4DB4F-C21D-43CE-BC19-7FC9FE4143EB}">
      <dsp:nvSpPr>
        <dsp:cNvPr id="0" name=""/>
        <dsp:cNvSpPr/>
      </dsp:nvSpPr>
      <dsp:spPr>
        <a:xfrm>
          <a:off x="-6201673" y="-949060"/>
          <a:ext cx="7384521" cy="7384521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592E09-CC88-4904-BF5E-1629C8C5E634}">
      <dsp:nvSpPr>
        <dsp:cNvPr id="0" name=""/>
        <dsp:cNvSpPr/>
      </dsp:nvSpPr>
      <dsp:spPr>
        <a:xfrm>
          <a:off x="761512" y="548640"/>
          <a:ext cx="10541975" cy="1097280"/>
        </a:xfrm>
        <a:prstGeom prst="rect">
          <a:avLst/>
        </a:prstGeom>
        <a:solidFill>
          <a:srgbClr val="5B677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0966" tIns="127000" rIns="127000" bIns="1270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 dirty="0"/>
            <a:t>Click to edit Master subtitle style</a:t>
          </a:r>
        </a:p>
      </dsp:txBody>
      <dsp:txXfrm>
        <a:off x="761512" y="548640"/>
        <a:ext cx="10541975" cy="1097280"/>
      </dsp:txXfrm>
    </dsp:sp>
    <dsp:sp modelId="{36E4D279-9DCF-4996-B9DB-80023277EC34}">
      <dsp:nvSpPr>
        <dsp:cNvPr id="0" name=""/>
        <dsp:cNvSpPr/>
      </dsp:nvSpPr>
      <dsp:spPr>
        <a:xfrm>
          <a:off x="75712" y="411480"/>
          <a:ext cx="1371600" cy="1371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rgbClr val="5B67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8E3AD4-7354-43A8-B93D-74F840B6AEF6}">
      <dsp:nvSpPr>
        <dsp:cNvPr id="0" name=""/>
        <dsp:cNvSpPr/>
      </dsp:nvSpPr>
      <dsp:spPr>
        <a:xfrm>
          <a:off x="1160373" y="2194560"/>
          <a:ext cx="10143114" cy="1097280"/>
        </a:xfrm>
        <a:prstGeom prst="rect">
          <a:avLst/>
        </a:prstGeom>
        <a:solidFill>
          <a:srgbClr val="00AEC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0966" tIns="127000" rIns="127000" bIns="1270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 dirty="0"/>
            <a:t>Click to edit Master subtitle style</a:t>
          </a:r>
        </a:p>
      </dsp:txBody>
      <dsp:txXfrm>
        <a:off x="1160373" y="2194560"/>
        <a:ext cx="10143114" cy="1097280"/>
      </dsp:txXfrm>
    </dsp:sp>
    <dsp:sp modelId="{CE0FEE12-C9DD-48AF-B095-635EAD24EB23}">
      <dsp:nvSpPr>
        <dsp:cNvPr id="0" name=""/>
        <dsp:cNvSpPr/>
      </dsp:nvSpPr>
      <dsp:spPr>
        <a:xfrm>
          <a:off x="474573" y="2057400"/>
          <a:ext cx="1371600" cy="1371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rgbClr val="00AEC7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EB52CC-4F02-4C80-AAF8-62BFF5A038EA}">
      <dsp:nvSpPr>
        <dsp:cNvPr id="0" name=""/>
        <dsp:cNvSpPr/>
      </dsp:nvSpPr>
      <dsp:spPr>
        <a:xfrm>
          <a:off x="761512" y="3840480"/>
          <a:ext cx="10541975" cy="1097280"/>
        </a:xfrm>
        <a:prstGeom prst="rect">
          <a:avLst/>
        </a:prstGeom>
        <a:solidFill>
          <a:srgbClr val="093C6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0966" tIns="127000" rIns="127000" bIns="1270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 dirty="0"/>
            <a:t>Click to edit Master subtitle style</a:t>
          </a:r>
        </a:p>
      </dsp:txBody>
      <dsp:txXfrm>
        <a:off x="761512" y="3840480"/>
        <a:ext cx="10541975" cy="1097280"/>
      </dsp:txXfrm>
    </dsp:sp>
    <dsp:sp modelId="{E96C1AF3-5332-4D40-8E92-7C851D843D9E}">
      <dsp:nvSpPr>
        <dsp:cNvPr id="0" name=""/>
        <dsp:cNvSpPr/>
      </dsp:nvSpPr>
      <dsp:spPr>
        <a:xfrm>
          <a:off x="75712" y="3703320"/>
          <a:ext cx="1371600" cy="1371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rgbClr val="093C6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100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151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53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A0837FE-C71E-9CF6-AC64-3D795C3B5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A5C917-3A9B-FEDC-2C2D-7DCD85F5C1DF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9D2196-8960-8007-C0C0-62EFA03EA586}"/>
              </a:ext>
            </a:extLst>
          </p:cNvPr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5A3345B-D5C7-2F88-8026-20E44CDC1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2DBDC06-CAF6-397A-E258-1B91B7BE4A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FF48671-73D4-A8B4-B73D-773427B40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11379200" cy="3886198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AC8498-C400-3675-A8B1-3E1519AB81C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4648200"/>
            <a:ext cx="11379200" cy="14478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8106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(Aqu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A0837FE-C71E-9CF6-AC64-3D795C3B5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A5C917-3A9B-FEDC-2C2D-7DCD85F5C1DF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9D2196-8960-8007-C0C0-62EFA03EA586}"/>
              </a:ext>
            </a:extLst>
          </p:cNvPr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811FEB3-47F2-0622-E85A-BC25AB9BF11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4648198"/>
            <a:ext cx="11379200" cy="14478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rgbClr val="00AEC7">
                <a:alpha val="59000"/>
              </a:srgb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5A3345B-D5C7-2F88-8026-20E44CDC1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2DBDC06-CAF6-397A-E258-1B91B7BE4A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A157481-F789-46DE-2E72-928DE5021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11379200" cy="3886198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3820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2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DA98D29-CFFC-C296-B023-91A03EEC3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12A03F-8D2E-8532-3203-031013FA5A10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FFCD6A5-9B36-D9E5-72F2-FBEA5B672AB9}"/>
              </a:ext>
            </a:extLst>
          </p:cNvPr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EFC8874-25EC-5A5F-D57F-0691879F1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7416800" cy="53340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D7C7B98-DF84-E7E1-CF67-1DA50AD9067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823200" y="762000"/>
            <a:ext cx="3962400" cy="53340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62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>
              <a:defRPr sz="1400" b="1">
                <a:solidFill>
                  <a:schemeClr val="tx1"/>
                </a:solidFill>
              </a:defRPr>
            </a:lvl2pPr>
            <a:lvl3pPr>
              <a:defRPr sz="1200" b="1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41AE20F-67AB-7F58-E5C0-B80B60EB4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40FEBA-A659-D520-0764-206779E237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240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2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1C8B81A-95BD-E991-9B9F-3E9298BDD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D1C03C-3DF7-A3DE-6887-F11B8EF5149C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B76CBF-9431-A50C-08E3-E8EE4F236149}"/>
              </a:ext>
            </a:extLst>
          </p:cNvPr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B59DB38-0284-35BB-FCF2-EAA64B408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556402B-DC9D-8431-8023-AD33522805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6476B1-2B93-3388-ACFC-33AE1AE583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7416800" cy="53340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463BB2B-CBD9-709B-A906-D89DFB66823B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823200" y="762000"/>
            <a:ext cx="3962400" cy="53340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62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1">
                <a:solidFill>
                  <a:schemeClr val="accent1"/>
                </a:solidFill>
              </a:defRPr>
            </a:lvl1pPr>
            <a:lvl2pPr>
              <a:defRPr sz="1400" b="0">
                <a:solidFill>
                  <a:schemeClr val="tx1"/>
                </a:solidFill>
              </a:defRPr>
            </a:lvl2pPr>
            <a:lvl3pPr>
              <a:defRPr sz="1200" b="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47984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te with Captions (Aqu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CE442-37B7-476C-9FE8-E96267B02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D15576-9FF6-A891-FEC4-42E2548A9FC7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556E2A8-9379-D337-6383-63A755F631AD}"/>
              </a:ext>
            </a:extLst>
          </p:cNvPr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DA0FCEA-D36B-8171-D6EF-668CFAA33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435EFE1-64FF-A596-7050-A720211A5B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77308-3907-6CA9-7CB5-C0735CA9F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7416800" cy="53340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E75F68D-3D9A-6D91-3F0D-447EAB2D487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823200" y="762000"/>
            <a:ext cx="3962400" cy="533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rgbClr val="00AEC7">
                <a:alpha val="62000"/>
              </a:srgb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>
              <a:defRPr sz="1400" b="0">
                <a:solidFill>
                  <a:schemeClr val="tx1"/>
                </a:solidFill>
              </a:defRPr>
            </a:lvl2pPr>
            <a:lvl3pPr>
              <a:defRPr sz="1200" b="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1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 Background with Col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BF0DE-C10A-1045-5990-B1FA49AF9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1C69C7-7D39-DEDD-BE1B-B8C046B0CA95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DE78E12-A908-1977-15C5-27DAB2FF2F2B}"/>
              </a:ext>
            </a:extLst>
          </p:cNvPr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EE2A56D-1F8F-6D34-5142-3AFE504C0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A953EB-673D-F477-0F68-19BB330849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18275120-314C-AFBD-B170-4B990F0EFBAF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605768" y="1066801"/>
            <a:ext cx="11179833" cy="2191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 cmpd="sng">
            <a:solidFill>
              <a:schemeClr val="accent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2" spcCol="548640">
            <a:sp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accent2"/>
                </a:solidFill>
              </a:defRPr>
            </a:lvl2pPr>
            <a:lvl3pPr>
              <a:defRPr sz="1600"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C95B286-9A86-1DCC-052D-7E695490B198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605768" y="3574375"/>
            <a:ext cx="11179833" cy="2277547"/>
          </a:xfrm>
          <a:prstGeom prst="rect">
            <a:avLst/>
          </a:prstGeom>
          <a:solidFill>
            <a:srgbClr val="093C61"/>
          </a:solidFill>
          <a:ln w="15875" cap="rnd" cmpd="sng">
            <a:solidFill>
              <a:srgbClr val="093C6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3" spcCol="548640">
            <a:sp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029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06400" y="762000"/>
            <a:ext cx="56134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EF78B07-4E0F-444F-3584-E6AC1A3DDB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F102CE92-D29A-FB05-C2BE-5719859D9A95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172200" y="762000"/>
            <a:ext cx="56134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40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A2E64688-55C6-E357-9586-99D476DEA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0" y="1240594"/>
            <a:ext cx="3657600" cy="57626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00AEC7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5647BB42-DB2F-5A0E-E38E-6058202FE98E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534021" y="1926394"/>
            <a:ext cx="3657600" cy="394100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CFE8832-28AD-B47C-8C26-31B963CA9E5A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4267200" y="1240594"/>
            <a:ext cx="3657600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00AEC7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2945EFAC-694A-3BD3-547B-6671ECA1457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4293221" y="1926394"/>
            <a:ext cx="3657600" cy="394100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59C7A71-BBBF-254C-4D14-5F4DC1F4ED33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000379" y="1237099"/>
            <a:ext cx="3657600" cy="57626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00AEC7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B003D11D-EC33-ECB2-82CF-2D9A887EAC5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026400" y="1922899"/>
            <a:ext cx="3657600" cy="394100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C43E465-E8F7-518D-DB0A-14D6D4108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379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8A51F0A-9475-9DAE-242E-33E187825E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1C3F1F4B-3D53-13EB-F7A7-FBE1490E5A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6400" y="838199"/>
            <a:ext cx="34798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8969C8AB-1BCA-24D0-736D-93C929E8286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356100" y="838199"/>
            <a:ext cx="34798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4C6A27E7-4D0F-AFA6-D74E-7A37DB1ACC12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8305800" y="838199"/>
            <a:ext cx="34798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0262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F9EE3F64-5084-626C-72A7-533838A69759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536825941"/>
              </p:ext>
            </p:extLst>
          </p:nvPr>
        </p:nvGraphicFramePr>
        <p:xfrm>
          <a:off x="406400" y="762000"/>
          <a:ext cx="113792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440F2B08-EC92-A561-8BE4-EDCE8DB34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FF5FC3-0BB0-C369-E541-DAB7BF2A7B43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E1BA5E2-F942-F1C0-42B8-24244D128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386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200" y="2130430"/>
            <a:ext cx="10674157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5B677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6557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BA199AC-D2A1-091A-DA81-F6D6886C5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3166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AD6824-F45A-D13D-1EAE-FA0E64F58C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264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35F2-47C7-E5B0-DC5D-8BCFB40269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400" y="2206630"/>
            <a:ext cx="9855200" cy="14700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75FD51-383E-7023-CF18-A1096F0F2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39188" y="3962400"/>
            <a:ext cx="73922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FE0F2B-895A-01C4-906F-ECEF63E9CC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1053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BFF6F-8B1A-4BD3-028C-BDD34EB7A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457201"/>
            <a:ext cx="9431547" cy="838200"/>
          </a:xfrm>
          <a:prstGeom prst="rect">
            <a:avLst/>
          </a:prstGeom>
        </p:spPr>
        <p:txBody>
          <a:bodyPr lIns="274320" tIns="274320" rIns="274320" bIns="274320"/>
          <a:lstStyle>
            <a:lvl1pPr algn="l">
              <a:defRPr sz="2800" b="1">
                <a:solidFill>
                  <a:srgbClr val="00AEC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4021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457201"/>
            <a:ext cx="9753600" cy="6019799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01076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A728217-1A70-D6DE-1FDC-B59387B10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457201"/>
            <a:ext cx="9753600" cy="6019799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13838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08BA54D-6CCD-C3E8-6751-1276B8364E6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rgbClr val="E6EBF0"/>
          </a:solidFill>
        </p:spPr>
        <p:txBody>
          <a:bodyPr lIns="274320" tIns="822960" rIns="274320" bIns="73152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27E0C2C-4698-AD1C-B4E7-5F039AA4F8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BD709F-0A3C-01D5-E62E-0200648A5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457201"/>
            <a:ext cx="5486400" cy="6019799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14363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887A0C9-D189-074D-476B-96F8FE8F6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3851130-8033-E431-8B4B-475C34C974E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rgbClr val="E6EBF0"/>
          </a:solidFill>
        </p:spPr>
        <p:txBody>
          <a:bodyPr lIns="274320" tIns="822960" rIns="274320" bIns="731520"/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A29F4E-D3DA-485F-FAE9-8A2D54E68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457201"/>
            <a:ext cx="5486400" cy="6019799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93247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3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431F1-E681-368A-8F5C-DBA97E41C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1324769"/>
            <a:ext cx="5638799" cy="5199061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D76CDD-E83E-314F-46D6-468E51433F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467599" y="1324770"/>
            <a:ext cx="3792747" cy="5076029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53DC60-7E75-C50D-B745-FE778EE09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457201"/>
            <a:ext cx="9431547" cy="838200"/>
          </a:xfrm>
          <a:prstGeom prst="rect">
            <a:avLst/>
          </a:prstGeom>
        </p:spPr>
        <p:txBody>
          <a:bodyPr lIns="274320" tIns="274320" rIns="274320" bIns="274320"/>
          <a:lstStyle>
            <a:lvl1pPr algn="l">
              <a:defRPr sz="2800" b="1">
                <a:solidFill>
                  <a:srgbClr val="00AEC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26717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5 (Aqu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13D0552-3BBB-9B28-D5AD-A56A7F9DDE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0D994-9CB8-091A-F135-4C63DD6A2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1324769"/>
            <a:ext cx="5638799" cy="5199061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B8AF75-82AB-2468-225C-1D6809B35E4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467599" y="1324770"/>
            <a:ext cx="3792747" cy="50760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chemeClr val="accent1"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7F2099-8AF9-FE6A-AA32-8BF83025E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457201"/>
            <a:ext cx="9431547" cy="838200"/>
          </a:xfrm>
          <a:prstGeom prst="rect">
            <a:avLst/>
          </a:prstGeom>
        </p:spPr>
        <p:txBody>
          <a:bodyPr lIns="274320" tIns="274320" rIns="274320" bIns="274320"/>
          <a:lstStyle>
            <a:lvl1pPr algn="l">
              <a:defRPr sz="2800" b="1">
                <a:solidFill>
                  <a:srgbClr val="00AEC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788385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n Shape with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C3ED11FE-8556-BDBD-C1A4-1DDF827CEB3F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1828800" y="1524000"/>
            <a:ext cx="9431547" cy="23883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 cmpd="sng">
            <a:solidFill>
              <a:schemeClr val="accent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2" spcCol="54864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 marL="914400" indent="0">
              <a:buNone/>
              <a:defRPr sz="16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FB0943CB-AB77-66FC-B5C6-9EF57AD713B2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1828800" y="4191000"/>
            <a:ext cx="9431547" cy="2211888"/>
          </a:xfrm>
          <a:prstGeom prst="rect">
            <a:avLst/>
          </a:prstGeom>
          <a:solidFill>
            <a:srgbClr val="093C61"/>
          </a:solidFill>
          <a:ln w="15875" cap="rnd" cmpd="sng">
            <a:solidFill>
              <a:srgbClr val="093C6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3" spcCol="548640">
            <a:sp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DC78C45-6E98-98A0-B9AA-6958474BB2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AFB0F2-A816-28BC-EE48-E4D1FB1A2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457201"/>
            <a:ext cx="9431547" cy="838200"/>
          </a:xfrm>
          <a:prstGeom prst="rect">
            <a:avLst/>
          </a:prstGeom>
        </p:spPr>
        <p:txBody>
          <a:bodyPr lIns="274320" tIns="274320" rIns="274320" bIns="274320"/>
          <a:lstStyle>
            <a:lvl1pPr algn="l">
              <a:defRPr sz="2800" b="1">
                <a:solidFill>
                  <a:srgbClr val="00AEC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03180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200" y="2438405"/>
            <a:ext cx="10674157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F8914-EDD3-FC49-4CAF-D7AFEA0598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855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5400B3-30FC-250E-0E40-F769CD495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72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5400B3-30FC-250E-0E40-F769CD495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 descr="xdgdfgdfg">
            <a:extLst>
              <a:ext uri="{FF2B5EF4-FFF2-40B4-BE49-F238E27FC236}">
                <a16:creationId xmlns:a16="http://schemas.microsoft.com/office/drawing/2014/main" id="{598BF201-9067-3A1D-911D-FB3EA47FFC0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6400" y="1058219"/>
            <a:ext cx="11377706" cy="1948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rgbClr val="00AEC7">
                <a:alpha val="59000"/>
              </a:srgb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3BC7D2-FAD9-20EE-F85E-A8C0876CD49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06400" y="3524730"/>
            <a:ext cx="11377706" cy="2212106"/>
          </a:xfrm>
          <a:prstGeom prst="rect">
            <a:avLst/>
          </a:prstGeom>
          <a:solidFill>
            <a:schemeClr val="bg2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897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762001"/>
            <a:ext cx="11379200" cy="5280822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sz="2000" b="1">
                <a:solidFill>
                  <a:schemeClr val="tx1"/>
                </a:solidFill>
              </a:defRPr>
            </a:lvl1pPr>
            <a:lvl2pPr>
              <a:defRPr sz="1800">
                <a:solidFill>
                  <a:srgbClr val="5B6770"/>
                </a:solidFill>
              </a:defRPr>
            </a:lvl2pPr>
            <a:lvl3pPr>
              <a:defRPr sz="1600">
                <a:solidFill>
                  <a:srgbClr val="5B6770"/>
                </a:solidFill>
              </a:defRPr>
            </a:lvl3pPr>
            <a:lvl4pPr>
              <a:defRPr sz="1400">
                <a:solidFill>
                  <a:srgbClr val="5B6770"/>
                </a:solidFill>
              </a:defRPr>
            </a:lvl4pPr>
            <a:lvl5pPr>
              <a:defRPr sz="1200">
                <a:solidFill>
                  <a:srgbClr val="5B677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271C7-351C-6A53-1BD1-4B6987F11F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11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08BA54D-6CCD-C3E8-6751-1276B8364E6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464808"/>
          </a:xfrm>
          <a:prstGeom prst="rect">
            <a:avLst/>
          </a:prstGeom>
          <a:solidFill>
            <a:srgbClr val="E6EBF0"/>
          </a:solidFill>
        </p:spPr>
        <p:txBody>
          <a:bodyPr lIns="274320" tIns="1097280" rIns="274320" bIns="731520"/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algn="l">
              <a:defRPr sz="1800">
                <a:solidFill>
                  <a:schemeClr val="tx2"/>
                </a:solidFill>
              </a:defRPr>
            </a:lvl2pPr>
            <a:lvl3pPr algn="l">
              <a:defRPr sz="1600">
                <a:solidFill>
                  <a:schemeClr val="tx2"/>
                </a:solidFill>
              </a:defRPr>
            </a:lvl3pPr>
            <a:lvl4pPr algn="l">
              <a:defRPr sz="1400">
                <a:solidFill>
                  <a:schemeClr val="tx2"/>
                </a:solidFill>
              </a:defRPr>
            </a:lvl4pPr>
            <a:lvl5pPr algn="l"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06400" y="762000"/>
            <a:ext cx="6908800" cy="54102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CC83710-C64D-1BD2-447D-28FF58823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FF9252-B1FC-9936-53BB-BEE6DD5CEFBE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60D07C2-2A38-B953-E52E-4EBD6A8D19A2}"/>
              </a:ext>
            </a:extLst>
          </p:cNvPr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DBED4E2-E7A2-AE66-639C-4EE96FC06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8926B97-2A6D-A2E6-33E5-91F5C2A6F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322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96BAD60-5C45-1A72-0429-2EA7A0968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60EBBE-A2F2-20F7-8FB9-432D577E3F22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30BE998-F70B-DF4E-4F08-F7692DA494DE}"/>
              </a:ext>
            </a:extLst>
          </p:cNvPr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EA07743-71C9-2937-9D4F-786590E10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C980251-D77A-C3CE-5889-2579FFB6A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5BA22F1-2EF4-FAB1-48BA-4636D4B7C15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464808"/>
          </a:xfrm>
          <a:prstGeom prst="rect">
            <a:avLst/>
          </a:prstGeom>
          <a:solidFill>
            <a:srgbClr val="E6EBF0"/>
          </a:solidFill>
        </p:spPr>
        <p:txBody>
          <a:bodyPr lIns="274320" tIns="1097280" rIns="274320" bIns="731520"/>
          <a:lstStyle>
            <a:lvl1pPr marL="0" indent="0" algn="l">
              <a:buNone/>
              <a:defRPr sz="2000" b="0">
                <a:solidFill>
                  <a:schemeClr val="accent1"/>
                </a:solidFill>
              </a:defRPr>
            </a:lvl1pPr>
            <a:lvl2pPr algn="l">
              <a:defRPr sz="1800">
                <a:solidFill>
                  <a:schemeClr val="tx2"/>
                </a:solidFill>
              </a:defRPr>
            </a:lvl2pPr>
            <a:lvl3pPr algn="l">
              <a:defRPr sz="1600">
                <a:solidFill>
                  <a:schemeClr val="tx2"/>
                </a:solidFill>
              </a:defRPr>
            </a:lvl3pPr>
            <a:lvl4pPr algn="l">
              <a:defRPr sz="1400">
                <a:solidFill>
                  <a:schemeClr val="tx2"/>
                </a:solidFill>
              </a:defRPr>
            </a:lvl4pPr>
            <a:lvl5pPr algn="l"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6AA29EA-E088-D81E-2199-D3C6680B1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6908800" cy="54102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8313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A0D26C4-F0B9-8786-63BA-3230F0D9E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2746A8-CEB7-DA32-2E46-4CD875A53BEE}"/>
              </a:ext>
            </a:extLst>
          </p:cNvPr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5B6770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81F622A-1E5B-9C1F-4B89-952F231997D8}"/>
              </a:ext>
            </a:extLst>
          </p:cNvPr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504BE0D-CAFF-A353-053D-04E6FAB57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11379200" cy="3886198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A47C1F-9F12-8BE1-EFDD-1FE189FAAD5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4648200"/>
            <a:ext cx="11379200" cy="14478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BAB97C9-A225-B5FE-3934-62A46DFCC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44CFBEC-5C8F-3F37-0431-43415179EE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827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rgbClr val="E6EBF0"/>
          </a:solidFill>
          <a:ln>
            <a:noFill/>
          </a:ln>
          <a:effectLst>
            <a:outerShdw blurRad="50800" dist="38100" dir="114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47D438-DAAD-88D4-D035-DFBF79CDE6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95274"/>
            <a:ext cx="3989513" cy="154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9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164D7AF-E2F5-1599-41AA-3C3E7364C4D0}"/>
              </a:ext>
            </a:extLst>
          </p:cNvPr>
          <p:cNvSpPr/>
          <p:nvPr userDrawn="1"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265F66-6D17-D963-C0E8-D5570992A0F6}"/>
              </a:ext>
            </a:extLst>
          </p:cNvPr>
          <p:cNvSpPr/>
          <p:nvPr userDrawn="1"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3600" y="6553200"/>
            <a:ext cx="538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>
            <a:cxnSpLocks/>
          </p:cNvCxnSpPr>
          <p:nvPr userDrawn="1"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 userDrawn="1"/>
        </p:nvCxnSpPr>
        <p:spPr>
          <a:xfrm>
            <a:off x="2133600" y="6477006"/>
            <a:ext cx="993648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72903" y="6553200"/>
            <a:ext cx="943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</a:rPr>
              <a:t>PUBLIC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15D4E-E4EE-28DF-8C01-159908B931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578DE2-3155-2E8B-BE55-260C3ABC19B3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64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736" r:id="rId2"/>
    <p:sldLayoutId id="2147483665" r:id="rId3"/>
    <p:sldLayoutId id="2147483756" r:id="rId4"/>
    <p:sldLayoutId id="2147483738" r:id="rId5"/>
    <p:sldLayoutId id="2147483713" r:id="rId6"/>
    <p:sldLayoutId id="2147483714" r:id="rId7"/>
    <p:sldLayoutId id="2147483715" r:id="rId8"/>
    <p:sldLayoutId id="2147483716" r:id="rId9"/>
    <p:sldLayoutId id="2147483755" r:id="rId10"/>
    <p:sldLayoutId id="2147483717" r:id="rId11"/>
    <p:sldLayoutId id="2147483718" r:id="rId12"/>
    <p:sldLayoutId id="2147483719" r:id="rId13"/>
    <p:sldLayoutId id="2147483720" r:id="rId14"/>
    <p:sldLayoutId id="2147483666" r:id="rId15"/>
    <p:sldLayoutId id="2147483737" r:id="rId16"/>
    <p:sldLayoutId id="2147483722" r:id="rId17"/>
    <p:sldLayoutId id="2147483721" r:id="rId18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</p:cNvCxnSpPr>
          <p:nvPr userDrawn="1"/>
        </p:nvCxnSpPr>
        <p:spPr>
          <a:xfrm>
            <a:off x="779284" y="6"/>
            <a:ext cx="0" cy="51815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779283" y="5943600"/>
            <a:ext cx="0" cy="5334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F1F6BF0-F215-0BB8-0DD1-9AE4EAB7CBB3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35" y="5382386"/>
            <a:ext cx="1253765" cy="48501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D4B1C1C-078C-2929-E80C-E9FD3CD5E13C}"/>
              </a:ext>
            </a:extLst>
          </p:cNvPr>
          <p:cNvSpPr/>
          <p:nvPr userDrawn="1"/>
        </p:nvSpPr>
        <p:spPr>
          <a:xfrm>
            <a:off x="11582403" y="6477004"/>
            <a:ext cx="533399" cy="381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2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1BDDC1-0755-B4BC-7747-8F4BB71F1537}"/>
              </a:ext>
            </a:extLst>
          </p:cNvPr>
          <p:cNvSpPr/>
          <p:nvPr userDrawn="1"/>
        </p:nvSpPr>
        <p:spPr>
          <a:xfrm>
            <a:off x="12067631" y="6477000"/>
            <a:ext cx="124369" cy="381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1D54FA-D0D6-2477-1453-CECA5918A466}"/>
              </a:ext>
            </a:extLst>
          </p:cNvPr>
          <p:cNvCxnSpPr>
            <a:cxnSpLocks/>
          </p:cNvCxnSpPr>
          <p:nvPr userDrawn="1"/>
        </p:nvCxnSpPr>
        <p:spPr>
          <a:xfrm>
            <a:off x="779283" y="6477005"/>
            <a:ext cx="1132127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9A5F104-168E-9F30-6E64-8C058D081197}"/>
              </a:ext>
            </a:extLst>
          </p:cNvPr>
          <p:cNvSpPr txBox="1"/>
          <p:nvPr userDrawn="1"/>
        </p:nvSpPr>
        <p:spPr>
          <a:xfrm>
            <a:off x="685800" y="6553200"/>
            <a:ext cx="9359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5B6770"/>
                </a:solidFill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11140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52" r:id="rId3"/>
    <p:sldLayoutId id="2147483742" r:id="rId4"/>
    <p:sldLayoutId id="2147483743" r:id="rId5"/>
    <p:sldLayoutId id="2147483744" r:id="rId6"/>
    <p:sldLayoutId id="2147483745" r:id="rId7"/>
    <p:sldLayoutId id="2147483748" r:id="rId8"/>
    <p:sldLayoutId id="2147483750" r:id="rId9"/>
    <p:sldLayoutId id="2147483751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cot.com/mktrules/issues/OBDRR055#summary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ercot.com/calendar/02182026-PDCWG-Meeting-_-Webex" TargetMode="External"/><Relationship Id="rId5" Type="http://schemas.openxmlformats.org/officeDocument/2006/relationships/hyperlink" Target="https://www.ercot.com/calendar/01202026-RTCBTF-Meeting" TargetMode="External"/><Relationship Id="rId4" Type="http://schemas.openxmlformats.org/officeDocument/2006/relationships/hyperlink" Target="https://www.ercot.com/calendar/12152025-RTCBTF-Meeting-_-Webe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B380C9-83F4-13B7-773B-9880F0F13E5F}"/>
              </a:ext>
            </a:extLst>
          </p:cNvPr>
          <p:cNvSpPr txBox="1"/>
          <p:nvPr/>
        </p:nvSpPr>
        <p:spPr>
          <a:xfrm>
            <a:off x="5334000" y="2105561"/>
            <a:ext cx="6629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OBDRR055 - Revisions to Non-Spinning Reserve Deployment and Recall Procedure for RTC+B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TAC</a:t>
            </a:r>
          </a:p>
          <a:p>
            <a:r>
              <a:rPr lang="en-US" dirty="0"/>
              <a:t>2/25/2026</a:t>
            </a:r>
          </a:p>
        </p:txBody>
      </p:sp>
    </p:spTree>
    <p:extLst>
      <p:ext uri="{BB962C8B-B14F-4D97-AF65-F5344CB8AC3E}">
        <p14:creationId xmlns:p14="http://schemas.microsoft.com/office/powerpoint/2010/main" val="1850676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F6E0F-887D-941E-0846-CDA25DC0F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39B146-42FE-42DF-179A-6891A7169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0" dirty="0"/>
              <a:t>ERCOT has submitted </a:t>
            </a:r>
            <a:r>
              <a:rPr lang="en-US" sz="1800" b="0" dirty="0">
                <a:hlinkClick r:id="rId3"/>
              </a:rPr>
              <a:t>OBDRR055</a:t>
            </a:r>
            <a:r>
              <a:rPr lang="en-US" sz="1800" b="0" dirty="0"/>
              <a:t> to reflect these key changes: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Remove outdated references of Ancillary Service Responsibility and Schedules, telemetered schedule performance monitoring, HASL calculation, Non-Spin deployment grouping, online Generation Resource sand Controllable Load Resources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Add in references for RTC+B AS Awards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Enhance the offline Non-Spin deployment trigger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1800" b="0" dirty="0"/>
              <a:t>ERCOT previously presented at RTCBTF on </a:t>
            </a:r>
            <a:r>
              <a:rPr lang="en-US" sz="1800" b="0" dirty="0">
                <a:hlinkClick r:id="rId4"/>
              </a:rPr>
              <a:t>12/15/2025</a:t>
            </a:r>
            <a:r>
              <a:rPr lang="en-US" sz="1800" b="0" dirty="0"/>
              <a:t>, and </a:t>
            </a:r>
            <a:r>
              <a:rPr lang="en-US" sz="1800" b="0" dirty="0">
                <a:hlinkClick r:id="rId5"/>
              </a:rPr>
              <a:t>1/20/2025</a:t>
            </a:r>
            <a:r>
              <a:rPr lang="en-US" sz="1800" b="0" dirty="0"/>
              <a:t>, and PDCWG on </a:t>
            </a:r>
            <a:r>
              <a:rPr lang="en-US" sz="1800" b="0" dirty="0">
                <a:hlinkClick r:id="rId6"/>
              </a:rPr>
              <a:t>2/18/2026</a:t>
            </a:r>
            <a:r>
              <a:rPr lang="en-US" sz="1800" b="0" dirty="0"/>
              <a:t> to share updates needed for Non-Spinning Reserve Deployment and Recall Procedure. These changes were needed to align the procedure with ERCOT market rules that are now effective post implementation of RTC+B. This OBDRR also enhances the trigger calculation that is used to recommend deployment of offline Non-Spin such that it takes the available energy into account when assessing capability to meet the 30-minute out forecasted Load. </a:t>
            </a:r>
          </a:p>
          <a:p>
            <a:pPr marL="0" indent="0">
              <a:buNone/>
            </a:pPr>
            <a:endParaRPr lang="en-US" sz="1800" b="0" dirty="0"/>
          </a:p>
          <a:p>
            <a:pPr marL="0" indent="0">
              <a:buNone/>
            </a:pPr>
            <a:r>
              <a:rPr lang="en-US" sz="1800" b="0" dirty="0">
                <a:solidFill>
                  <a:schemeClr val="tx1"/>
                </a:solidFill>
              </a:rPr>
              <a:t>We are requesting TAC’s endorsement, at this meetin</a:t>
            </a:r>
            <a:r>
              <a:rPr lang="en-US" sz="1800" b="0" dirty="0"/>
              <a:t>g or by </a:t>
            </a:r>
            <a:r>
              <a:rPr lang="en-US" sz="1800" b="0" dirty="0">
                <a:solidFill>
                  <a:schemeClr val="tx1"/>
                </a:solidFill>
              </a:rPr>
              <a:t>the next, to allow review and approval at </a:t>
            </a:r>
            <a:r>
              <a:rPr lang="en-US" sz="1800" b="0" dirty="0"/>
              <a:t>B</a:t>
            </a:r>
            <a:r>
              <a:rPr lang="en-US" sz="1800" b="0" dirty="0">
                <a:solidFill>
                  <a:schemeClr val="tx1"/>
                </a:solidFill>
              </a:rPr>
              <a:t>oard meeting in April, followed by the PUC review and approval before summer. Please note, that this trigger is available to the control room today for situational awareness.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1E394E-8B9A-C8F4-B5C6-799CE846F0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971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F7427-0D94-1698-CC18-9E31F518C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D40DE1C-3D72-29C6-2B36-A34F0DE45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offline Non-Spin Deployment for 1/28/2026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CD1C43-E9B9-0C34-6735-FD570E8F3B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8DF9DD82-24CD-F7BF-78C3-10E57A0A53C5}"/>
              </a:ext>
            </a:extLst>
          </p:cNvPr>
          <p:cNvSpPr txBox="1">
            <a:spLocks/>
          </p:cNvSpPr>
          <p:nvPr/>
        </p:nvSpPr>
        <p:spPr>
          <a:xfrm>
            <a:off x="843490" y="914400"/>
            <a:ext cx="10535713" cy="11973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On this morning, we see the current trigger does not indicate a need to deploy offline Non-spin, which is due to some of the short limitations mentioned on the previous slide. </a:t>
            </a:r>
          </a:p>
          <a:p>
            <a:r>
              <a:rPr lang="en-US" sz="1800" dirty="0"/>
              <a:t>Operators, using awareness system conditions deployed offline Non-Spin at ~7:00.</a:t>
            </a:r>
          </a:p>
          <a:p>
            <a:r>
              <a:rPr lang="en-US" sz="1800" dirty="0"/>
              <a:t>The Proposed Trigger suggests a deployment at ~6am due to AS Plan shortfall and dwindling ESR capability, and increased Non-Spin not covered by thermal Resources.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627D1C-9F37-C33C-14D5-C6A9CE8FD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99" y="2438400"/>
            <a:ext cx="9829801" cy="38103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FF301B5-2244-EDF9-8D74-CA8F18A5EC51}"/>
              </a:ext>
            </a:extLst>
          </p:cNvPr>
          <p:cNvSpPr txBox="1"/>
          <p:nvPr/>
        </p:nvSpPr>
        <p:spPr>
          <a:xfrm>
            <a:off x="6934200" y="6518560"/>
            <a:ext cx="4419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Shaded area represents offline Non-Spin Deployment</a:t>
            </a:r>
          </a:p>
        </p:txBody>
      </p:sp>
    </p:spTree>
    <p:extLst>
      <p:ext uri="{BB962C8B-B14F-4D97-AF65-F5344CB8AC3E}">
        <p14:creationId xmlns:p14="http://schemas.microsoft.com/office/powerpoint/2010/main" val="3147161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1F3E553-9F07-E4C2-987F-14001BA345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55826-7D67-7C3E-4203-1049C46A81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4730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Slide">
  <a:themeElements>
    <a:clrScheme name="ERCOT Brand Colors">
      <a:dk1>
        <a:srgbClr val="2D3338"/>
      </a:dk1>
      <a:lt1>
        <a:srgbClr val="FFFFFF"/>
      </a:lt1>
      <a:dk2>
        <a:srgbClr val="5B6770"/>
      </a:dk2>
      <a:lt2>
        <a:srgbClr val="E6EBF0"/>
      </a:lt2>
      <a:accent1>
        <a:srgbClr val="00AEC7"/>
      </a:accent1>
      <a:accent2>
        <a:srgbClr val="7C858C"/>
      </a:accent2>
      <a:accent3>
        <a:srgbClr val="26D07C"/>
      </a:accent3>
      <a:accent4>
        <a:srgbClr val="003865"/>
      </a:accent4>
      <a:accent5>
        <a:srgbClr val="685BC7"/>
      </a:accent5>
      <a:accent6>
        <a:srgbClr val="1F8B9D"/>
      </a:accent6>
      <a:hlink>
        <a:srgbClr val="0063B4"/>
      </a:hlink>
      <a:folHlink>
        <a:srgbClr val="800080"/>
      </a:folHlink>
    </a:clrScheme>
    <a:fontScheme name="H1-Aqu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UBLIC PowerPoint Template - Widescreen.pptx" id="{09C5659D-6418-4BB0-BD65-714CAE11EF8B}" vid="{9E20BCF2-A606-4BD6-BC63-E55A7A2575FD}"/>
    </a:ext>
  </a:extLst>
</a:theme>
</file>

<file path=ppt/theme/theme2.xml><?xml version="1.0" encoding="utf-8"?>
<a:theme xmlns:a="http://schemas.openxmlformats.org/drawingml/2006/main" name="Horizontal Theme">
  <a:themeElements>
    <a:clrScheme name="ERCOT Brand Colors">
      <a:dk1>
        <a:srgbClr val="2D3338"/>
      </a:dk1>
      <a:lt1>
        <a:srgbClr val="FFFFFF"/>
      </a:lt1>
      <a:dk2>
        <a:srgbClr val="5B6770"/>
      </a:dk2>
      <a:lt2>
        <a:srgbClr val="E6EBF0"/>
      </a:lt2>
      <a:accent1>
        <a:srgbClr val="00AEC7"/>
      </a:accent1>
      <a:accent2>
        <a:srgbClr val="7C858C"/>
      </a:accent2>
      <a:accent3>
        <a:srgbClr val="26D07C"/>
      </a:accent3>
      <a:accent4>
        <a:srgbClr val="003865"/>
      </a:accent4>
      <a:accent5>
        <a:srgbClr val="685BC7"/>
      </a:accent5>
      <a:accent6>
        <a:srgbClr val="1F8B9D"/>
      </a:accent6>
      <a:hlink>
        <a:srgbClr val="0063B4"/>
      </a:hlink>
      <a:folHlink>
        <a:srgbClr val="800080"/>
      </a:folHlink>
    </a:clrScheme>
    <a:fontScheme name="H1-Gra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EB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UBLIC PowerPoint Template - Widescreen.pptx" id="{09C5659D-6418-4BB0-BD65-714CAE11EF8B}" vid="{094799F1-9E00-4722-BBB6-7D15F544B0D1}"/>
    </a:ext>
  </a:extLst>
</a:theme>
</file>

<file path=ppt/theme/theme3.xml><?xml version="1.0" encoding="utf-8"?>
<a:theme xmlns:a="http://schemas.openxmlformats.org/drawingml/2006/main" name="Vertical Theme">
  <a:themeElements>
    <a:clrScheme name="ERCOT Brand Colors">
      <a:dk1>
        <a:srgbClr val="2D3338"/>
      </a:dk1>
      <a:lt1>
        <a:srgbClr val="FFFFFF"/>
      </a:lt1>
      <a:dk2>
        <a:srgbClr val="5B6770"/>
      </a:dk2>
      <a:lt2>
        <a:srgbClr val="E6EBF0"/>
      </a:lt2>
      <a:accent1>
        <a:srgbClr val="00AEC7"/>
      </a:accent1>
      <a:accent2>
        <a:srgbClr val="7C858C"/>
      </a:accent2>
      <a:accent3>
        <a:srgbClr val="26D07C"/>
      </a:accent3>
      <a:accent4>
        <a:srgbClr val="003865"/>
      </a:accent4>
      <a:accent5>
        <a:srgbClr val="685BC7"/>
      </a:accent5>
      <a:accent6>
        <a:srgbClr val="1F8B9D"/>
      </a:accent6>
      <a:hlink>
        <a:srgbClr val="0063B4"/>
      </a:hlink>
      <a:folHlink>
        <a:srgbClr val="800080"/>
      </a:folHlink>
    </a:clrScheme>
    <a:fontScheme name="H1-Aqu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UBLIC PowerPoint Template - Widescreen.pptx" id="{09C5659D-6418-4BB0-BD65-714CAE11EF8B}" vid="{99616993-92E1-4CA2-B797-7E9CAAC276E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0f6bd377a20fd807022af7c242a5f6d1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3cd54cdcc8ce6596be0db7cc58664dce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18ABE5-2C97-4413-ACB0-B3080BAFCA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526C54-2038-4DDB-9077-84C80FF069E0}">
  <ds:schemaRefs>
    <ds:schemaRef ds:uri="8d5ee879-813f-4fb9-b7c2-a59846c21aeb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3c917f14-8d40-4289-92aa-fd10f73581c9"/>
  </ds:schemaRefs>
</ds:datastoreItem>
</file>

<file path=customXml/itemProps3.xml><?xml version="1.0" encoding="utf-8"?>
<ds:datastoreItem xmlns:ds="http://schemas.openxmlformats.org/officeDocument/2006/customXml" ds:itemID="{B4BCB242-2A85-43A6-931A-8A5736B8E0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917f14-8d40-4289-92aa-fd10f73581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 - Public</Template>
  <TotalTime>1755</TotalTime>
  <Words>304</Words>
  <Application>Microsoft Office PowerPoint</Application>
  <PresentationFormat>Widescreen</PresentationFormat>
  <Paragraphs>25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Cover Slide</vt:lpstr>
      <vt:lpstr>Horizontal Theme</vt:lpstr>
      <vt:lpstr>Vertical Theme</vt:lpstr>
      <vt:lpstr>PowerPoint Presentation</vt:lpstr>
      <vt:lpstr>Overview</vt:lpstr>
      <vt:lpstr>Impact on offline Non-Spin Deployment for 1/28/2026</vt:lpstr>
      <vt:lpstr>Questions?</vt:lpstr>
    </vt:vector>
  </TitlesOfParts>
  <Company>ERCOT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Fabricant, Sam</dc:creator>
  <cp:lastModifiedBy>Hinojosa, Luis</cp:lastModifiedBy>
  <cp:revision>145</cp:revision>
  <cp:lastPrinted>2017-10-10T21:31:05Z</cp:lastPrinted>
  <dcterms:created xsi:type="dcterms:W3CDTF">2025-12-10T19:50:28Z</dcterms:created>
  <dcterms:modified xsi:type="dcterms:W3CDTF">2026-02-24T15:52:35Z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MSIP_Label_c144db1d-993e-40da-980d-6eea152adc50_Enabled">
    <vt:lpwstr>true</vt:lpwstr>
  </property>
  <property fmtid="{D5CDD505-2E9C-101B-9397-08002B2CF9AE}" pid="4" name="MSIP_Label_c144db1d-993e-40da-980d-6eea152adc50_SetDate">
    <vt:lpwstr>2025-08-15T19:25:54Z</vt:lpwstr>
  </property>
  <property fmtid="{D5CDD505-2E9C-101B-9397-08002B2CF9AE}" pid="5" name="MSIP_Label_c144db1d-993e-40da-980d-6eea152adc50_Method">
    <vt:lpwstr>Privileged</vt:lpwstr>
  </property>
  <property fmtid="{D5CDD505-2E9C-101B-9397-08002B2CF9AE}" pid="6" name="MSIP_Label_c144db1d-993e-40da-980d-6eea152adc50_Name">
    <vt:lpwstr>Public</vt:lpwstr>
  </property>
  <property fmtid="{D5CDD505-2E9C-101B-9397-08002B2CF9AE}" pid="7" name="MSIP_Label_c144db1d-993e-40da-980d-6eea152adc50_SiteId">
    <vt:lpwstr>0afb747d-bff7-4596-a9fc-950ef9e0ec45</vt:lpwstr>
  </property>
  <property fmtid="{D5CDD505-2E9C-101B-9397-08002B2CF9AE}" pid="8" name="MSIP_Label_c144db1d-993e-40da-980d-6eea152adc50_ActionId">
    <vt:lpwstr>c84c0f86-426b-41cf-ba57-8c3074b15200</vt:lpwstr>
  </property>
  <property fmtid="{D5CDD505-2E9C-101B-9397-08002B2CF9AE}" pid="9" name="MSIP_Label_c144db1d-993e-40da-980d-6eea152adc50_ContentBits">
    <vt:lpwstr>0</vt:lpwstr>
  </property>
  <property fmtid="{D5CDD505-2E9C-101B-9397-08002B2CF9AE}" pid="10" name="MSIP_Label_c144db1d-993e-40da-980d-6eea152adc50_Tag">
    <vt:lpwstr>10, 0, 1, 1</vt:lpwstr>
  </property>
</Properties>
</file>