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7"/>
  </p:notesMasterIdLst>
  <p:handoutMasterIdLst>
    <p:handoutMasterId r:id="rId18"/>
  </p:handoutMasterIdLst>
  <p:sldIdLst>
    <p:sldId id="542" r:id="rId7"/>
    <p:sldId id="554" r:id="rId8"/>
    <p:sldId id="563" r:id="rId9"/>
    <p:sldId id="544" r:id="rId10"/>
    <p:sldId id="556" r:id="rId11"/>
    <p:sldId id="559" r:id="rId12"/>
    <p:sldId id="561" r:id="rId13"/>
    <p:sldId id="560" r:id="rId14"/>
    <p:sldId id="551" r:id="rId15"/>
    <p:sldId id="557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1B32BD-8A7A-163B-01A8-FF662E4D821A}" name="Mago, Nitika" initials="NM" userId="S::Nitika.Mago@ercot.com::eb4dfd7f-5a13-4bd1-acb0-2d627733e6c8" providerId="AD"/>
  <p188:author id="{3CF8B2DB-4422-FE44-E6A0-E9F6A7BD7D19}" name="Hinojosa, Luis" initials="JH" userId="S::JoseLuis.Hinojosa@ercot.com::0abb1bae-9833-48f0-96c3-80292fd0fd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AEC7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BF1597-DAD5-4CBB-BFED-AC1D68FE249A}" v="74" dt="2026-01-16T20:44:09.040"/>
    <p1510:client id="{8DD42551-728F-167A-E1BE-C93FC0F7AB7B}" v="29" dt="2026-01-16T17:08:02.993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216" autoAdjust="0"/>
  </p:normalViewPr>
  <p:slideViewPr>
    <p:cSldViewPr showGuides="1">
      <p:cViewPr varScale="1">
        <p:scale>
          <a:sx n="80" d="100"/>
          <a:sy n="80" d="100"/>
        </p:scale>
        <p:origin x="132" y="6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nojosa, Luis" userId="0abb1bae-9833-48f0-96c3-80292fd0fd86" providerId="ADAL" clId="{2A2FE39B-DBBD-450C-918E-B43F4002B5B4}"/>
    <pc:docChg chg="undo custSel modSld">
      <pc:chgData name="Hinojosa, Luis" userId="0abb1bae-9833-48f0-96c3-80292fd0fd86" providerId="ADAL" clId="{2A2FE39B-DBBD-450C-918E-B43F4002B5B4}" dt="2026-01-16T20:44:09.040" v="870"/>
      <pc:docMkLst>
        <pc:docMk/>
      </pc:docMkLst>
      <pc:sldChg chg="modSp mod">
        <pc:chgData name="Hinojosa, Luis" userId="0abb1bae-9833-48f0-96c3-80292fd0fd86" providerId="ADAL" clId="{2A2FE39B-DBBD-450C-918E-B43F4002B5B4}" dt="2026-01-16T17:52:30.175" v="65" actId="20577"/>
        <pc:sldMkLst>
          <pc:docMk/>
          <pc:sldMk cId="2383133640" sldId="544"/>
        </pc:sldMkLst>
        <pc:spChg chg="mod">
          <ac:chgData name="Hinojosa, Luis" userId="0abb1bae-9833-48f0-96c3-80292fd0fd86" providerId="ADAL" clId="{2A2FE39B-DBBD-450C-918E-B43F4002B5B4}" dt="2026-01-16T17:52:30.175" v="65" actId="20577"/>
          <ac:spMkLst>
            <pc:docMk/>
            <pc:sldMk cId="2383133640" sldId="544"/>
            <ac:spMk id="9" creationId="{823A5707-B741-5523-DB5E-67A38A1D9286}"/>
          </ac:spMkLst>
        </pc:spChg>
      </pc:sldChg>
      <pc:sldChg chg="modSp mod">
        <pc:chgData name="Hinojosa, Luis" userId="0abb1bae-9833-48f0-96c3-80292fd0fd86" providerId="ADAL" clId="{2A2FE39B-DBBD-450C-918E-B43F4002B5B4}" dt="2026-01-16T18:24:57.599" v="698" actId="20577"/>
        <pc:sldMkLst>
          <pc:docMk/>
          <pc:sldMk cId="1140385943" sldId="551"/>
        </pc:sldMkLst>
        <pc:spChg chg="mod">
          <ac:chgData name="Hinojosa, Luis" userId="0abb1bae-9833-48f0-96c3-80292fd0fd86" providerId="ADAL" clId="{2A2FE39B-DBBD-450C-918E-B43F4002B5B4}" dt="2026-01-16T18:24:57.599" v="698" actId="20577"/>
          <ac:spMkLst>
            <pc:docMk/>
            <pc:sldMk cId="1140385943" sldId="551"/>
            <ac:spMk id="9" creationId="{331C04CE-1AB7-8A17-187F-09420E3BDAD0}"/>
          </ac:spMkLst>
        </pc:spChg>
      </pc:sldChg>
      <pc:sldChg chg="modSp mod">
        <pc:chgData name="Hinojosa, Luis" userId="0abb1bae-9833-48f0-96c3-80292fd0fd86" providerId="ADAL" clId="{2A2FE39B-DBBD-450C-918E-B43F4002B5B4}" dt="2026-01-16T20:43:08.713" v="834" actId="20577"/>
        <pc:sldMkLst>
          <pc:docMk/>
          <pc:sldMk cId="1387971921" sldId="554"/>
        </pc:sldMkLst>
        <pc:spChg chg="mod">
          <ac:chgData name="Hinojosa, Luis" userId="0abb1bae-9833-48f0-96c3-80292fd0fd86" providerId="ADAL" clId="{2A2FE39B-DBBD-450C-918E-B43F4002B5B4}" dt="2026-01-16T20:43:08.713" v="834" actId="20577"/>
          <ac:spMkLst>
            <pc:docMk/>
            <pc:sldMk cId="1387971921" sldId="554"/>
            <ac:spMk id="6" creationId="{4B39B146-42FE-42DF-179A-6891A7169A24}"/>
          </ac:spMkLst>
        </pc:spChg>
      </pc:sldChg>
      <pc:sldChg chg="addSp delSp modSp mod">
        <pc:chgData name="Hinojosa, Luis" userId="0abb1bae-9833-48f0-96c3-80292fd0fd86" providerId="ADAL" clId="{2A2FE39B-DBBD-450C-918E-B43F4002B5B4}" dt="2026-01-16T20:43:50.738" v="859" actId="20577"/>
        <pc:sldMkLst>
          <pc:docMk/>
          <pc:sldMk cId="3954200901" sldId="556"/>
        </pc:sldMkLst>
        <pc:spChg chg="mod">
          <ac:chgData name="Hinojosa, Luis" userId="0abb1bae-9833-48f0-96c3-80292fd0fd86" providerId="ADAL" clId="{2A2FE39B-DBBD-450C-918E-B43F4002B5B4}" dt="2026-01-16T20:43:29.355" v="838" actId="20577"/>
          <ac:spMkLst>
            <pc:docMk/>
            <pc:sldMk cId="3954200901" sldId="556"/>
            <ac:spMk id="5" creationId="{FED80C31-8637-5966-43E0-B7058C576EE0}"/>
          </ac:spMkLst>
        </pc:spChg>
        <pc:spChg chg="mod">
          <ac:chgData name="Hinojosa, Luis" userId="0abb1bae-9833-48f0-96c3-80292fd0fd86" providerId="ADAL" clId="{2A2FE39B-DBBD-450C-918E-B43F4002B5B4}" dt="2026-01-16T20:43:50.738" v="859" actId="20577"/>
          <ac:spMkLst>
            <pc:docMk/>
            <pc:sldMk cId="3954200901" sldId="556"/>
            <ac:spMk id="8" creationId="{4E781640-A7EF-0AA1-AC9F-9E7BF05751DB}"/>
          </ac:spMkLst>
        </pc:spChg>
        <pc:spChg chg="mod">
          <ac:chgData name="Hinojosa, Luis" userId="0abb1bae-9833-48f0-96c3-80292fd0fd86" providerId="ADAL" clId="{2A2FE39B-DBBD-450C-918E-B43F4002B5B4}" dt="2026-01-16T20:43:32.092" v="844" actId="20577"/>
          <ac:spMkLst>
            <pc:docMk/>
            <pc:sldMk cId="3954200901" sldId="556"/>
            <ac:spMk id="9" creationId="{E9B3466D-D5DF-DDB0-712C-262167EF1554}"/>
          </ac:spMkLst>
        </pc:spChg>
        <pc:graphicFrameChg chg="add del mod">
          <ac:chgData name="Hinojosa, Luis" userId="0abb1bae-9833-48f0-96c3-80292fd0fd86" providerId="ADAL" clId="{2A2FE39B-DBBD-450C-918E-B43F4002B5B4}" dt="2026-01-16T18:17:14.434" v="182" actId="478"/>
          <ac:graphicFrameMkLst>
            <pc:docMk/>
            <pc:sldMk cId="3954200901" sldId="556"/>
            <ac:graphicFrameMk id="6" creationId="{E207BA58-AE71-42B4-B8E0-D34CB5A56A42}"/>
          </ac:graphicFrameMkLst>
        </pc:graphicFrameChg>
        <pc:graphicFrameChg chg="add del mod">
          <ac:chgData name="Hinojosa, Luis" userId="0abb1bae-9833-48f0-96c3-80292fd0fd86" providerId="ADAL" clId="{2A2FE39B-DBBD-450C-918E-B43F4002B5B4}" dt="2026-01-16T18:19:01.282" v="200" actId="478"/>
          <ac:graphicFrameMkLst>
            <pc:docMk/>
            <pc:sldMk cId="3954200901" sldId="556"/>
            <ac:graphicFrameMk id="11" creationId="{E207BA58-AE71-42B4-B8E0-D34CB5A56A42}"/>
          </ac:graphicFrameMkLst>
        </pc:graphicFrameChg>
        <pc:graphicFrameChg chg="add del mod">
          <ac:chgData name="Hinojosa, Luis" userId="0abb1bae-9833-48f0-96c3-80292fd0fd86" providerId="ADAL" clId="{2A2FE39B-DBBD-450C-918E-B43F4002B5B4}" dt="2026-01-16T18:20:28.313" v="213" actId="478"/>
          <ac:graphicFrameMkLst>
            <pc:docMk/>
            <pc:sldMk cId="3954200901" sldId="556"/>
            <ac:graphicFrameMk id="13" creationId="{2A618080-A096-4D41-8871-FCC9D6EA7013}"/>
          </ac:graphicFrameMkLst>
        </pc:graphicFrameChg>
        <pc:picChg chg="del">
          <ac:chgData name="Hinojosa, Luis" userId="0abb1bae-9833-48f0-96c3-80292fd0fd86" providerId="ADAL" clId="{2A2FE39B-DBBD-450C-918E-B43F4002B5B4}" dt="2026-01-16T18:17:14.837" v="183" actId="478"/>
          <ac:picMkLst>
            <pc:docMk/>
            <pc:sldMk cId="3954200901" sldId="556"/>
            <ac:picMk id="2" creationId="{86E0BF2A-E6A2-059A-643F-542DE3A6E214}"/>
          </ac:picMkLst>
        </pc:picChg>
        <pc:picChg chg="del">
          <ac:chgData name="Hinojosa, Luis" userId="0abb1bae-9833-48f0-96c3-80292fd0fd86" providerId="ADAL" clId="{2A2FE39B-DBBD-450C-918E-B43F4002B5B4}" dt="2026-01-16T18:20:31.782" v="214" actId="478"/>
          <ac:picMkLst>
            <pc:docMk/>
            <pc:sldMk cId="3954200901" sldId="556"/>
            <ac:picMk id="3" creationId="{B8CCFEF2-9A49-4A04-0D21-BEABC727296A}"/>
          </ac:picMkLst>
        </pc:picChg>
        <pc:picChg chg="add del">
          <ac:chgData name="Hinojosa, Luis" userId="0abb1bae-9833-48f0-96c3-80292fd0fd86" providerId="ADAL" clId="{2A2FE39B-DBBD-450C-918E-B43F4002B5B4}" dt="2026-01-16T18:16:56.249" v="176" actId="478"/>
          <ac:picMkLst>
            <pc:docMk/>
            <pc:sldMk cId="3954200901" sldId="556"/>
            <ac:picMk id="7" creationId="{BCB1E435-051E-C85B-EC67-2E8EA88808E4}"/>
          </ac:picMkLst>
        </pc:picChg>
        <pc:picChg chg="add del mod ord">
          <ac:chgData name="Hinojosa, Luis" userId="0abb1bae-9833-48f0-96c3-80292fd0fd86" providerId="ADAL" clId="{2A2FE39B-DBBD-450C-918E-B43F4002B5B4}" dt="2026-01-16T18:19:01.709" v="201" actId="478"/>
          <ac:picMkLst>
            <pc:docMk/>
            <pc:sldMk cId="3954200901" sldId="556"/>
            <ac:picMk id="10" creationId="{FDD7E675-DCD7-D846-8600-ED89252BF580}"/>
          </ac:picMkLst>
        </pc:picChg>
        <pc:picChg chg="add mod ord">
          <ac:chgData name="Hinojosa, Luis" userId="0abb1bae-9833-48f0-96c3-80292fd0fd86" providerId="ADAL" clId="{2A2FE39B-DBBD-450C-918E-B43F4002B5B4}" dt="2026-01-16T18:18:59.959" v="199" actId="167"/>
          <ac:picMkLst>
            <pc:docMk/>
            <pc:sldMk cId="3954200901" sldId="556"/>
            <ac:picMk id="12" creationId="{959CF811-E976-9B0E-44AE-3C525FFD9990}"/>
          </ac:picMkLst>
        </pc:picChg>
        <pc:picChg chg="add mod ord">
          <ac:chgData name="Hinojosa, Luis" userId="0abb1bae-9833-48f0-96c3-80292fd0fd86" providerId="ADAL" clId="{2A2FE39B-DBBD-450C-918E-B43F4002B5B4}" dt="2026-01-16T18:20:27.087" v="212" actId="167"/>
          <ac:picMkLst>
            <pc:docMk/>
            <pc:sldMk cId="3954200901" sldId="556"/>
            <ac:picMk id="14" creationId="{012BD2AB-D6C7-ED59-8D45-3B012856AA01}"/>
          </ac:picMkLst>
        </pc:picChg>
      </pc:sldChg>
      <pc:sldChg chg="addSp delSp modSp mod">
        <pc:chgData name="Hinojosa, Luis" userId="0abb1bae-9833-48f0-96c3-80292fd0fd86" providerId="ADAL" clId="{2A2FE39B-DBBD-450C-918E-B43F4002B5B4}" dt="2026-01-16T20:44:02.298" v="869" actId="20577"/>
        <pc:sldMkLst>
          <pc:docMk/>
          <pc:sldMk cId="177623538" sldId="559"/>
        </pc:sldMkLst>
        <pc:spChg chg="mod">
          <ac:chgData name="Hinojosa, Luis" userId="0abb1bae-9833-48f0-96c3-80292fd0fd86" providerId="ADAL" clId="{2A2FE39B-DBBD-450C-918E-B43F4002B5B4}" dt="2026-01-16T18:14:57.615" v="143" actId="14100"/>
          <ac:spMkLst>
            <pc:docMk/>
            <pc:sldMk cId="177623538" sldId="559"/>
            <ac:spMk id="5" creationId="{D57064DA-DACD-FCE1-EEC6-A9AAA43C272B}"/>
          </ac:spMkLst>
        </pc:spChg>
        <pc:spChg chg="mod">
          <ac:chgData name="Hinojosa, Luis" userId="0abb1bae-9833-48f0-96c3-80292fd0fd86" providerId="ADAL" clId="{2A2FE39B-DBBD-450C-918E-B43F4002B5B4}" dt="2026-01-16T20:44:02.298" v="869" actId="20577"/>
          <ac:spMkLst>
            <pc:docMk/>
            <pc:sldMk cId="177623538" sldId="559"/>
            <ac:spMk id="8" creationId="{6A16300B-57F0-57F6-1A57-3AF2119CBA8D}"/>
          </ac:spMkLst>
        </pc:spChg>
        <pc:graphicFrameChg chg="add del mod">
          <ac:chgData name="Hinojosa, Luis" userId="0abb1bae-9833-48f0-96c3-80292fd0fd86" providerId="ADAL" clId="{2A2FE39B-DBBD-450C-918E-B43F4002B5B4}" dt="2026-01-16T18:06:00.835" v="98" actId="478"/>
          <ac:graphicFrameMkLst>
            <pc:docMk/>
            <pc:sldMk cId="177623538" sldId="559"/>
            <ac:graphicFrameMk id="2" creationId="{D0A74E44-0548-46D4-AC34-19CC5855F6EA}"/>
          </ac:graphicFrameMkLst>
        </pc:graphicFrameChg>
        <pc:graphicFrameChg chg="add del mod">
          <ac:chgData name="Hinojosa, Luis" userId="0abb1bae-9833-48f0-96c3-80292fd0fd86" providerId="ADAL" clId="{2A2FE39B-DBBD-450C-918E-B43F4002B5B4}" dt="2026-01-16T18:14:39.062" v="136" actId="478"/>
          <ac:graphicFrameMkLst>
            <pc:docMk/>
            <pc:sldMk cId="177623538" sldId="559"/>
            <ac:graphicFrameMk id="6" creationId="{D0A74E44-0548-46D4-AC34-19CC5855F6EA}"/>
          </ac:graphicFrameMkLst>
        </pc:graphicFrameChg>
        <pc:graphicFrameChg chg="add del mod">
          <ac:chgData name="Hinojosa, Luis" userId="0abb1bae-9833-48f0-96c3-80292fd0fd86" providerId="ADAL" clId="{2A2FE39B-DBBD-450C-918E-B43F4002B5B4}" dt="2026-01-16T18:15:21.598" v="154" actId="478"/>
          <ac:graphicFrameMkLst>
            <pc:docMk/>
            <pc:sldMk cId="177623538" sldId="559"/>
            <ac:graphicFrameMk id="9" creationId="{D0A74E44-0548-46D4-AC34-19CC5855F6EA}"/>
          </ac:graphicFrameMkLst>
        </pc:graphicFrameChg>
        <pc:picChg chg="add del mod ord">
          <ac:chgData name="Hinojosa, Luis" userId="0abb1bae-9833-48f0-96c3-80292fd0fd86" providerId="ADAL" clId="{2A2FE39B-DBBD-450C-918E-B43F4002B5B4}" dt="2026-01-16T18:14:39.530" v="137" actId="478"/>
          <ac:picMkLst>
            <pc:docMk/>
            <pc:sldMk cId="177623538" sldId="559"/>
            <ac:picMk id="3" creationId="{CD39D979-00CB-A606-3D56-CE913FEDEBAD}"/>
          </ac:picMkLst>
        </pc:picChg>
        <pc:picChg chg="add del mod ord">
          <ac:chgData name="Hinojosa, Luis" userId="0abb1bae-9833-48f0-96c3-80292fd0fd86" providerId="ADAL" clId="{2A2FE39B-DBBD-450C-918E-B43F4002B5B4}" dt="2026-01-16T18:15:22.027" v="155" actId="478"/>
          <ac:picMkLst>
            <pc:docMk/>
            <pc:sldMk cId="177623538" sldId="559"/>
            <ac:picMk id="7" creationId="{1692877A-7A2C-ACF2-D7E7-C33B656CA234}"/>
          </ac:picMkLst>
        </pc:picChg>
        <pc:picChg chg="add mod ord">
          <ac:chgData name="Hinojosa, Luis" userId="0abb1bae-9833-48f0-96c3-80292fd0fd86" providerId="ADAL" clId="{2A2FE39B-DBBD-450C-918E-B43F4002B5B4}" dt="2026-01-16T18:15:20.199" v="153" actId="167"/>
          <ac:picMkLst>
            <pc:docMk/>
            <pc:sldMk cId="177623538" sldId="559"/>
            <ac:picMk id="10" creationId="{7E63A50F-6519-BEEE-E5CA-55D8AF3CEB13}"/>
          </ac:picMkLst>
        </pc:picChg>
        <pc:picChg chg="del">
          <ac:chgData name="Hinojosa, Luis" userId="0abb1bae-9833-48f0-96c3-80292fd0fd86" providerId="ADAL" clId="{2A2FE39B-DBBD-450C-918E-B43F4002B5B4}" dt="2026-01-16T18:06:02.246" v="99" actId="478"/>
          <ac:picMkLst>
            <pc:docMk/>
            <pc:sldMk cId="177623538" sldId="559"/>
            <ac:picMk id="26" creationId="{7601C3E5-D9A2-8DB4-F740-04DDF853D884}"/>
          </ac:picMkLst>
        </pc:picChg>
      </pc:sldChg>
      <pc:sldChg chg="addSp delSp modSp mod">
        <pc:chgData name="Hinojosa, Luis" userId="0abb1bae-9833-48f0-96c3-80292fd0fd86" providerId="ADAL" clId="{2A2FE39B-DBBD-450C-918E-B43F4002B5B4}" dt="2026-01-16T20:44:09.040" v="870"/>
        <pc:sldMkLst>
          <pc:docMk/>
          <pc:sldMk cId="3398351060" sldId="560"/>
        </pc:sldMkLst>
        <pc:spChg chg="mod">
          <ac:chgData name="Hinojosa, Luis" userId="0abb1bae-9833-48f0-96c3-80292fd0fd86" providerId="ADAL" clId="{2A2FE39B-DBBD-450C-918E-B43F4002B5B4}" dt="2026-01-16T18:06:48.220" v="112" actId="14100"/>
          <ac:spMkLst>
            <pc:docMk/>
            <pc:sldMk cId="3398351060" sldId="560"/>
            <ac:spMk id="5" creationId="{8DF9DD82-24CD-F7BF-78C3-10E57A0A53C5}"/>
          </ac:spMkLst>
        </pc:spChg>
        <pc:spChg chg="mod">
          <ac:chgData name="Hinojosa, Luis" userId="0abb1bae-9833-48f0-96c3-80292fd0fd86" providerId="ADAL" clId="{2A2FE39B-DBBD-450C-918E-B43F4002B5B4}" dt="2026-01-16T20:44:09.040" v="870"/>
          <ac:spMkLst>
            <pc:docMk/>
            <pc:sldMk cId="3398351060" sldId="560"/>
            <ac:spMk id="8" creationId="{1D40DE1C-3D72-29C6-2B36-A34F0DE458CC}"/>
          </ac:spMkLst>
        </pc:spChg>
        <pc:graphicFrameChg chg="add del mod">
          <ac:chgData name="Hinojosa, Luis" userId="0abb1bae-9833-48f0-96c3-80292fd0fd86" providerId="ADAL" clId="{2A2FE39B-DBBD-450C-918E-B43F4002B5B4}" dt="2026-01-16T18:06:41.340" v="109" actId="478"/>
          <ac:graphicFrameMkLst>
            <pc:docMk/>
            <pc:sldMk cId="3398351060" sldId="560"/>
            <ac:graphicFrameMk id="2" creationId="{0B253635-D37A-4ED7-9024-4F5E69B00437}"/>
          </ac:graphicFrameMkLst>
        </pc:graphicFrameChg>
        <pc:graphicFrameChg chg="add del mod">
          <ac:chgData name="Hinojosa, Luis" userId="0abb1bae-9833-48f0-96c3-80292fd0fd86" providerId="ADAL" clId="{2A2FE39B-DBBD-450C-918E-B43F4002B5B4}" dt="2026-01-16T18:16:01.197" v="166" actId="478"/>
          <ac:graphicFrameMkLst>
            <pc:docMk/>
            <pc:sldMk cId="3398351060" sldId="560"/>
            <ac:graphicFrameMk id="6" creationId="{0B253635-D37A-4ED7-9024-4F5E69B00437}"/>
          </ac:graphicFrameMkLst>
        </pc:graphicFrameChg>
        <pc:picChg chg="add del mod ord">
          <ac:chgData name="Hinojosa, Luis" userId="0abb1bae-9833-48f0-96c3-80292fd0fd86" providerId="ADAL" clId="{2A2FE39B-DBBD-450C-918E-B43F4002B5B4}" dt="2026-01-16T18:16:01.619" v="167" actId="478"/>
          <ac:picMkLst>
            <pc:docMk/>
            <pc:sldMk cId="3398351060" sldId="560"/>
            <ac:picMk id="3" creationId="{EEC814AA-38A9-6D3D-3B4A-8BAB8399785C}"/>
          </ac:picMkLst>
        </pc:picChg>
        <pc:picChg chg="add mod ord">
          <ac:chgData name="Hinojosa, Luis" userId="0abb1bae-9833-48f0-96c3-80292fd0fd86" providerId="ADAL" clId="{2A2FE39B-DBBD-450C-918E-B43F4002B5B4}" dt="2026-01-16T18:15:59.969" v="165" actId="167"/>
          <ac:picMkLst>
            <pc:docMk/>
            <pc:sldMk cId="3398351060" sldId="560"/>
            <ac:picMk id="7" creationId="{793F4F74-F552-B785-8898-7ED464AED3CF}"/>
          </ac:picMkLst>
        </pc:picChg>
        <pc:picChg chg="del">
          <ac:chgData name="Hinojosa, Luis" userId="0abb1bae-9833-48f0-96c3-80292fd0fd86" providerId="ADAL" clId="{2A2FE39B-DBBD-450C-918E-B43F4002B5B4}" dt="2026-01-16T18:06:42.473" v="110" actId="478"/>
          <ac:picMkLst>
            <pc:docMk/>
            <pc:sldMk cId="3398351060" sldId="560"/>
            <ac:picMk id="26" creationId="{26EEEF01-8DE2-D4D8-EC6A-9E9EEB532A89}"/>
          </ac:picMkLst>
        </pc:picChg>
      </pc:sldChg>
    </pc:docChg>
  </pc:docChgLst>
  <pc:docChgLst>
    <pc:chgData name="Fabricant, Sam" userId="S::samuel.fabricant@ercot.com::aca810c6-697c-4ae2-bcbe-9c021c936e9e" providerId="AD" clId="Web-{8DD42551-728F-167A-E1BE-C93FC0F7AB7B}"/>
    <pc:docChg chg="modSld">
      <pc:chgData name="Fabricant, Sam" userId="S::samuel.fabricant@ercot.com::aca810c6-697c-4ae2-bcbe-9c021c936e9e" providerId="AD" clId="Web-{8DD42551-728F-167A-E1BE-C93FC0F7AB7B}" dt="2026-01-16T17:08:02.993" v="27" actId="20577"/>
      <pc:docMkLst>
        <pc:docMk/>
      </pc:docMkLst>
      <pc:sldChg chg="addSp delSp modSp">
        <pc:chgData name="Fabricant, Sam" userId="S::samuel.fabricant@ercot.com::aca810c6-697c-4ae2-bcbe-9c021c936e9e" providerId="AD" clId="Web-{8DD42551-728F-167A-E1BE-C93FC0F7AB7B}" dt="2026-01-16T17:08:02.993" v="27" actId="20577"/>
        <pc:sldMkLst>
          <pc:docMk/>
          <pc:sldMk cId="3954200901" sldId="556"/>
        </pc:sldMkLst>
        <pc:spChg chg="mod">
          <ac:chgData name="Fabricant, Sam" userId="S::samuel.fabricant@ercot.com::aca810c6-697c-4ae2-bcbe-9c021c936e9e" providerId="AD" clId="Web-{8DD42551-728F-167A-E1BE-C93FC0F7AB7B}" dt="2026-01-16T17:08:02.993" v="27" actId="20577"/>
          <ac:spMkLst>
            <pc:docMk/>
            <pc:sldMk cId="3954200901" sldId="556"/>
            <ac:spMk id="5" creationId="{FED80C31-8637-5966-43E0-B7058C576EE0}"/>
          </ac:spMkLst>
        </pc:spChg>
        <pc:spChg chg="mod">
          <ac:chgData name="Fabricant, Sam" userId="S::samuel.fabricant@ercot.com::aca810c6-697c-4ae2-bcbe-9c021c936e9e" providerId="AD" clId="Web-{8DD42551-728F-167A-E1BE-C93FC0F7AB7B}" dt="2026-01-16T17:06:01.238" v="9" actId="20577"/>
          <ac:spMkLst>
            <pc:docMk/>
            <pc:sldMk cId="3954200901" sldId="556"/>
            <ac:spMk id="8" creationId="{4E781640-A7EF-0AA1-AC9F-9E7BF05751DB}"/>
          </ac:spMkLst>
        </pc:spChg>
        <pc:picChg chg="add mod">
          <ac:chgData name="Fabricant, Sam" userId="S::samuel.fabricant@ercot.com::aca810c6-697c-4ae2-bcbe-9c021c936e9e" providerId="AD" clId="Web-{8DD42551-728F-167A-E1BE-C93FC0F7AB7B}" dt="2026-01-16T17:07:33.680" v="26" actId="14100"/>
          <ac:picMkLst>
            <pc:docMk/>
            <pc:sldMk cId="3954200901" sldId="556"/>
            <ac:picMk id="2" creationId="{86E0BF2A-E6A2-059A-643F-542DE3A6E214}"/>
          </ac:picMkLst>
        </pc:picChg>
        <pc:picChg chg="add mod">
          <ac:chgData name="Fabricant, Sam" userId="S::samuel.fabricant@ercot.com::aca810c6-697c-4ae2-bcbe-9c021c936e9e" providerId="AD" clId="Web-{8DD42551-728F-167A-E1BE-C93FC0F7AB7B}" dt="2026-01-16T17:07:28.211" v="24" actId="1076"/>
          <ac:picMkLst>
            <pc:docMk/>
            <pc:sldMk cId="3954200901" sldId="556"/>
            <ac:picMk id="3" creationId="{B8CCFEF2-9A49-4A04-0D21-BEABC727296A}"/>
          </ac:picMkLst>
        </pc:picChg>
        <pc:picChg chg="del">
          <ac:chgData name="Fabricant, Sam" userId="S::samuel.fabricant@ercot.com::aca810c6-697c-4ae2-bcbe-9c021c936e9e" providerId="AD" clId="Web-{8DD42551-728F-167A-E1BE-C93FC0F7AB7B}" dt="2026-01-16T17:06:26.176" v="10"/>
          <ac:picMkLst>
            <pc:docMk/>
            <pc:sldMk cId="3954200901" sldId="556"/>
            <ac:picMk id="26" creationId="{D829EF70-5101-67F9-9235-0A731710B0D6}"/>
          </ac:picMkLst>
        </pc:picChg>
        <pc:picChg chg="del">
          <ac:chgData name="Fabricant, Sam" userId="S::samuel.fabricant@ercot.com::aca810c6-697c-4ae2-bcbe-9c021c936e9e" providerId="AD" clId="Web-{8DD42551-728F-167A-E1BE-C93FC0F7AB7B}" dt="2026-01-16T17:07:09.789" v="16"/>
          <ac:picMkLst>
            <pc:docMk/>
            <pc:sldMk cId="3954200901" sldId="556"/>
            <ac:picMk id="28" creationId="{7BE2749A-F77A-F7D3-1F6C-A2899A88FB1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00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62358-6AB3-4EF7-63E9-925E5FED5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4BB76-5E99-C4D3-EEAD-508B9DDC7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1D0D06-4E1C-9838-0743-F497A45FB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D4637-5109-8F0A-916C-8CD52D460D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155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OBDRR Language: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the Non-Spin deployment margin is less than zero megawatts (MW), deploy sufficient Non-Spin capacity so that such margin is greater than 500 MW;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Wherem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Non-Spin deployment margin = (On-Line capacity available to serve Load at t+30) – (GTBD+GTBD offset) – (IRR curtailed) – (30 Min net load ramp) 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t+30: current time + 30 minutes;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GTBD: Generation to be Dispatched;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IRR: Intermittent Renewable Resources; and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On-Line capacity available to serve Load at t+30 = On-Line Generation Resources High Sustainable Limits (HSL) + State of Charge (SOC) limited HSL for Energy Storage Resources (ESRs) at t+30 – Regulation Up AS Plan – ECRS AS Plan – RRS AS Plan – (Non-Spin AS Plan – min (Non-Spin AS Plan, Non-Spin awards on Off-Line Generation Resources + Non-Spin awards on On-Line thermal Resources + Non-Spin awards on Load Resources)).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7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alendar/12152025-RTCBTF-Meeting-_-Web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ercot.com/mktrules/issues/OBDRR055#summary" TargetMode="External"/><Relationship Id="rId4" Type="http://schemas.openxmlformats.org/officeDocument/2006/relationships/hyperlink" Target="https://www.ercot.com/calendar/01202026-RTCBTF-Meet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OBDRR055 - Revisions to Non-Spinning Reserve Deployment and Recall Procedure for RTC+B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PDCWG</a:t>
            </a:r>
          </a:p>
          <a:p>
            <a:r>
              <a:rPr lang="en-US" dirty="0"/>
              <a:t>2/17/2026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F3E553-9F07-E4C2-987F-14001BA345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55826-7D67-7C3E-4203-1049C46A8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6E0F-887D-941E-0846-CDA25DC0F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9B146-42FE-42DF-179A-6891A7169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0" dirty="0"/>
              <a:t>ERCOT previously presented at RTCBTF on </a:t>
            </a:r>
            <a:r>
              <a:rPr lang="en-US" sz="1800" b="0" dirty="0">
                <a:hlinkClick r:id="rId3"/>
              </a:rPr>
              <a:t>12/15/2025</a:t>
            </a:r>
            <a:r>
              <a:rPr lang="en-US" sz="1800" b="0" dirty="0"/>
              <a:t> and </a:t>
            </a:r>
            <a:r>
              <a:rPr lang="en-US" sz="1800" b="0" dirty="0">
                <a:hlinkClick r:id="rId4"/>
              </a:rPr>
              <a:t>1/20/2025</a:t>
            </a:r>
            <a:r>
              <a:rPr lang="en-US" sz="1800" b="0" dirty="0"/>
              <a:t> to share updates needed for Non-Spinning Reserve Deployment and Recall Procedure. These changes were needed to align the procedure with ERCOT market rules that are now effective post implementation of RTC+B. This OBDRR also enhances the trigger calculation that is used to recommend deployment of Non-Spin such that it takes available energy into account when assessing capability to meet the 30-minute out forecasted Load. </a:t>
            </a:r>
          </a:p>
          <a:p>
            <a:pPr marL="0" indent="0">
              <a:buNone/>
            </a:pPr>
            <a:endParaRPr lang="en-US" sz="1800" b="0" dirty="0"/>
          </a:p>
          <a:p>
            <a:pPr marL="0" indent="0">
              <a:buNone/>
            </a:pPr>
            <a:r>
              <a:rPr lang="en-US" sz="1800" b="0" dirty="0"/>
              <a:t>ERCOT has since submitted </a:t>
            </a:r>
            <a:r>
              <a:rPr lang="en-US" sz="1800" b="0" dirty="0">
                <a:hlinkClick r:id="rId5"/>
              </a:rPr>
              <a:t>OBDRR055</a:t>
            </a:r>
            <a:r>
              <a:rPr lang="en-US" sz="1800" b="0" dirty="0"/>
              <a:t> to reflect these key changes: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Remove references of Ancillary Service Responsibility and Schedules/Add references for Awards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Remove HASL references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Enhance the Non-Spin deployment trigger*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Remove Non-Spin deployment grouping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Removal of AS schedule telemetry evaluation for performance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Removal of online deployment of Generation Resource sand Controllable Load Resources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Modified the expectations for deployment of online Non-Spin that use power augmentation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0" dirty="0"/>
              <a:t>The following slides will focus on the changes needed for the Non-Spin deployment trigger and suggested enhancements.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E394E-8B9A-C8F4-B5C6-799CE846F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97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29AD0-F44F-E997-A003-47A80086D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5A403-18D0-65FA-1AB4-B3867F21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Non-Spin Deployment Trigger Analysis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825395-EF99-1773-40C6-CE84AA8B7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0" dirty="0"/>
              <a:t>Initial changes to align the Non-Spin Deployment Trigger with RTC+B required the replacement of </a:t>
            </a:r>
            <a:r>
              <a:rPr lang="en-US" sz="1800" dirty="0"/>
              <a:t>HASL</a:t>
            </a:r>
            <a:endParaRPr lang="en-US" sz="1800" b="0" dirty="0"/>
          </a:p>
          <a:p>
            <a:pPr marL="0" indent="0">
              <a:buNone/>
            </a:pPr>
            <a:r>
              <a:rPr lang="en-US" sz="1800" b="0" dirty="0"/>
              <a:t>since this concept was retired with implementation.</a:t>
            </a:r>
          </a:p>
          <a:p>
            <a:pPr marL="0" indent="0">
              <a:buNone/>
            </a:pPr>
            <a:endParaRPr lang="en-US" sz="1800" b="0" dirty="0"/>
          </a:p>
          <a:p>
            <a:pPr marL="0" indent="0">
              <a:buNone/>
            </a:pPr>
            <a:r>
              <a:rPr lang="en-US" sz="1800" b="0" dirty="0">
                <a:solidFill>
                  <a:schemeClr val="tx1"/>
                </a:solidFill>
              </a:rPr>
              <a:t>Pre-RTC Trigger:</a:t>
            </a:r>
          </a:p>
          <a:p>
            <a:r>
              <a:rPr lang="en-US" sz="1600" b="0" dirty="0">
                <a:solidFill>
                  <a:schemeClr val="tx1"/>
                </a:solidFill>
              </a:rPr>
              <a:t>HASL – (GTBD + GTBD Offset) – IRR Curtailment – 30 min Net Load Ramp Forecast</a:t>
            </a:r>
          </a:p>
          <a:p>
            <a:pPr marL="0" indent="0">
              <a:buNone/>
            </a:pPr>
            <a:r>
              <a:rPr lang="en-US" sz="1800" b="0" dirty="0">
                <a:solidFill>
                  <a:schemeClr val="tx1"/>
                </a:solidFill>
              </a:rPr>
              <a:t>Current Trigger (as of 12/10): </a:t>
            </a:r>
          </a:p>
          <a:p>
            <a:r>
              <a:rPr lang="en-US" sz="1600" b="0" dirty="0">
                <a:solidFill>
                  <a:schemeClr val="tx1"/>
                </a:solidFill>
              </a:rPr>
              <a:t>HSL – Gen AS Awards – (GTBD + GTBD Offset) – IRR Curtailment – 30 min Net Load Ramp Forecast</a:t>
            </a:r>
          </a:p>
          <a:p>
            <a:pPr lvl="1"/>
            <a:endParaRPr lang="en-US" sz="1800" b="0" dirty="0"/>
          </a:p>
          <a:p>
            <a:pPr marL="0" indent="0">
              <a:buNone/>
            </a:pPr>
            <a:r>
              <a:rPr lang="en-US" sz="1800" b="0" dirty="0"/>
              <a:t>While working on previous changes ERCOT identified additional enhancements that would improve the deployment trigger to better align with RTC+B and the evolving grid. ERCOT has performed additional analysis and proposes these additional changes: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en-US" sz="1600" b="0" dirty="0">
              <a:solidFill>
                <a:schemeClr val="tx1"/>
              </a:solidFill>
            </a:endParaRPr>
          </a:p>
          <a:p>
            <a:pPr lvl="1">
              <a:buFont typeface="+mj-lt"/>
              <a:buAutoNum type="arabicPeriod"/>
            </a:pPr>
            <a:r>
              <a:rPr lang="en-US" sz="1600" b="0" dirty="0">
                <a:solidFill>
                  <a:schemeClr val="tx1"/>
                </a:solidFill>
              </a:rPr>
              <a:t>Preserves the AS plan, without considering the excess Online Non-Spin procurements</a:t>
            </a:r>
          </a:p>
          <a:p>
            <a:pPr lvl="1">
              <a:buFont typeface="+mj-lt"/>
              <a:buAutoNum type="arabicPeriod"/>
            </a:pPr>
            <a:r>
              <a:rPr lang="en-US" sz="1600" b="0" dirty="0">
                <a:solidFill>
                  <a:schemeClr val="tx1"/>
                </a:solidFill>
              </a:rPr>
              <a:t>Accounts for Non-Spin shortages, when the Non-Spin plan is not fully procured</a:t>
            </a:r>
          </a:p>
          <a:p>
            <a:pPr lvl="1">
              <a:buFont typeface="+mj-lt"/>
              <a:buAutoNum type="arabicPeriod"/>
            </a:pPr>
            <a:r>
              <a:rPr lang="en-US" sz="1600" b="0" dirty="0">
                <a:solidFill>
                  <a:schemeClr val="tx1"/>
                </a:solidFill>
              </a:rPr>
              <a:t>Is aware of ESR State of Charge energy constraints</a:t>
            </a:r>
            <a:endParaRPr lang="en-US" sz="1800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3DD54-05D7-A63F-805F-66B6366E8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2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42D5AFE-D065-2D6F-4D04-C44EBECA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Trigger Formula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823A5707-B741-5523-DB5E-67A38A1D9286}"/>
                  </a:ext>
                </a:extLst>
              </p:cNvPr>
              <p:cNvSpPr>
                <a:spLocks noGrp="1"/>
              </p:cNvSpPr>
              <p:nvPr>
                <p:ph idx="4294967295"/>
              </p:nvPr>
            </p:nvSpPr>
            <p:spPr>
              <a:xfrm>
                <a:off x="406400" y="914400"/>
                <a:ext cx="10261600" cy="4419600"/>
              </a:xfrm>
              <a:prstGeom prst="rect">
                <a:avLst/>
              </a:prstGeo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ar-AE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ar-AE" sz="1600" i="1">
                              <a:latin typeface="Cambria Math" panose="02040503050406030204" pitchFamily="18" charset="0"/>
                            </a:rPr>
                            <m:t>𝐻𝑆</m:t>
                          </m:r>
                          <m:sSub>
                            <m:sSubPr>
                              <m:ctrlPr>
                                <a:rPr lang="ar-AE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𝐺𝑅</m:t>
                              </m:r>
                              <m:r>
                                <a:rPr lang="ar-AE" sz="16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𝑂𝑁</m:t>
                              </m:r>
                            </m:sub>
                          </m:sSub>
                          <m:r>
                            <a:rPr lang="ar-AE" sz="160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ar-AE" sz="1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fName>
                            <m:e>
                              <m:d>
                                <m:dPr>
                                  <m:sepChr m:val=","/>
                                  <m:ctrlPr>
                                    <a:rPr lang="ar-AE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r>
                                    <a:rPr lang="ar-AE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sSub>
                                    <m:sSubPr>
                                      <m:ctrlPr>
                                        <a:rPr lang="ar-AE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1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  <m:sub>
                                      <m:r>
                                        <a:rPr lang="ar-AE" sz="1600" i="1">
                                          <a:latin typeface="Cambria Math" panose="02040503050406030204" pitchFamily="18" charset="0"/>
                                        </a:rPr>
                                        <m:t>𝐸𝑆𝑅</m:t>
                                      </m:r>
                                    </m:sub>
                                  </m:sSub>
                                </m:e>
                                <m:e>
                                  <m:f>
                                    <m:fPr>
                                      <m:ctrlPr>
                                        <a:rPr lang="ar-AE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1600" i="1">
                                          <a:latin typeface="Cambria Math" panose="02040503050406030204" pitchFamily="18" charset="0"/>
                                        </a:rPr>
                                        <m:t>𝑆𝑂𝐶</m:t>
                                      </m:r>
                                      <m:r>
                                        <a:rPr lang="ar-AE" sz="16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𝑆𝑂𝐶</m:t>
                                      </m:r>
                                      <m:r>
                                        <a:rPr lang="en-US" sz="1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𝑓𝑜𝑟</m:t>
                                      </m:r>
                                      <m:r>
                                        <a:rPr lang="en-US" sz="1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6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60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</m:t>
                                      </m:r>
                                      <m:r>
                                        <a:rPr lang="en-US" sz="160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BP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30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/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60</m:t>
                                      </m:r>
                                      <m:r>
                                        <a:rPr lang="ar-AE" sz="16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ar-AE" sz="1600" i="1">
                                          <a:latin typeface="Cambria Math" panose="02040503050406030204" pitchFamily="18" charset="0"/>
                                        </a:rPr>
                                        <m:t>𝑀𝑁𝑂𝑆</m:t>
                                      </m:r>
                                    </m:num>
                                    <m:den>
                                      <m:r>
                                        <a:rPr lang="en-US" sz="1600" b="0" i="0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/</m:t>
                                      </m:r>
                                      <m:r>
                                        <a:rPr lang="en-US" sz="1600">
                                          <a:latin typeface="Cambria Math" panose="02040503050406030204" pitchFamily="18" charset="0"/>
                                        </a:rPr>
                                        <m:t>60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ar-AE" sz="1600" i="1"/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1600" i="1"/>
                                        <m:t>hours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sz="160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𝑈𝑝</m:t>
                          </m:r>
                          <m:r>
                            <a:rPr lang="ar-AE" sz="1600" i="1">
                              <a:latin typeface="Cambria Math" panose="02040503050406030204" pitchFamily="18" charset="0"/>
                            </a:rPr>
                            <m:t>𝐴𝑆𝑃𝐿𝐴𝑁</m:t>
                          </m:r>
                          <m:r>
                            <a:rPr lang="ar-AE" sz="16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𝑁𝑆𝑃𝑙𝑎𝑛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𝑁𝑆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𝑃𝑙𝑎𝑛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𝑛𝑜𝑡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𝑐𝑜𝑣𝑒𝑟𝑒𝑑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𝑏𝑦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𝑒𝑟𝑚𝑎𝑙𝑠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𝑎𝑛𝑑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𝐿𝑜𝑎𝑑𝑠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grow m:val="on"/>
                              <m:supHide m:val="on"/>
                              <m:ctrlPr>
                                <a:rPr lang="ar-AE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𝑁𝐶𝐿𝑅</m:t>
                              </m:r>
                              <m:r>
                                <a:rPr lang="ar-AE" sz="16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𝐶𝐿𝑅</m:t>
                              </m:r>
                            </m:sub>
                            <m:sup/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𝑅𝑅</m:t>
                              </m:r>
                              <m:r>
                                <a:rPr lang="ar-AE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𝐸𝐶𝑅𝑆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𝑅𝑒𝑔𝑈𝑝𝑎𝑤𝑎𝑟𝑑𝑠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sz="160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ar-AE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1600" i="1">
                              <a:latin typeface="Cambria Math" panose="02040503050406030204" pitchFamily="18" charset="0"/>
                            </a:rPr>
                            <m:t>𝐺𝑇𝐵𝐷</m:t>
                          </m:r>
                          <m:r>
                            <a:rPr lang="ar-AE" sz="16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1600" i="1">
                              <a:latin typeface="Cambria Math" panose="02040503050406030204" pitchFamily="18" charset="0"/>
                            </a:rPr>
                            <m:t>𝐺𝑇𝐵𝐷𝑂𝑓𝑓𝑠𝑒𝑡</m:t>
                          </m:r>
                        </m:e>
                      </m:d>
                      <m:r>
                        <a:rPr lang="ar-AE" sz="16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1600" i="1">
                          <a:latin typeface="Cambria Math" panose="02040503050406030204" pitchFamily="18" charset="0"/>
                        </a:rPr>
                        <m:t>𝐼𝑅𝑅𝐶𝑢𝑟𝑡𝑎𝑖𝑙𝑒𝑑</m:t>
                      </m:r>
                      <m:r>
                        <a:rPr lang="ar-AE" sz="16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1600" i="1">
                          <a:latin typeface="Cambria Math" panose="02040503050406030204" pitchFamily="18" charset="0"/>
                        </a:rPr>
                        <m:t>𝐿𝑜𝑎𝑑𝑅𝑎𝑚𝑝</m:t>
                      </m:r>
                      <m:r>
                        <a:rPr lang="ar-AE" sz="1600">
                          <a:latin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1600" dirty="0"/>
                  <a:t>Where: </a:t>
                </a:r>
              </a:p>
              <a:p>
                <a:r>
                  <a:rPr lang="en-US" sz="1600" dirty="0"/>
                  <a:t>This calculation is performed with system level data.</a:t>
                </a:r>
              </a:p>
              <a:p>
                <a:r>
                  <a:rPr lang="en-US" sz="1600" dirty="0">
                    <a:solidFill>
                      <a:schemeClr val="accent3">
                        <a:lumMod val="75000"/>
                      </a:schemeClr>
                    </a:solidFill>
                  </a:rPr>
                  <a:t>NS Plan not covered by Thermals and Loads </a:t>
                </a:r>
                <a:r>
                  <a:rPr lang="en-US" sz="1600" dirty="0"/>
                  <a:t>= </a:t>
                </a:r>
                <a:r>
                  <a:rPr lang="en-US" sz="1600" dirty="0" err="1"/>
                  <a:t>NSPlan</a:t>
                </a:r>
                <a:r>
                  <a:rPr lang="en-US" sz="1600" dirty="0"/>
                  <a:t> – min(</a:t>
                </a:r>
                <a:r>
                  <a:rPr lang="en-US" sz="1600" dirty="0" err="1"/>
                  <a:t>NSPlan</a:t>
                </a:r>
                <a:r>
                  <a:rPr lang="en-US" sz="1600" dirty="0"/>
                  <a:t>, Online Thermal NS Awards + Offline Thermal NS Awards + NS Awards from Load Resources.</a:t>
                </a:r>
              </a:p>
              <a:p>
                <a:r>
                  <a:rPr lang="en-US" sz="1600" dirty="0">
                    <a:solidFill>
                      <a:srgbClr val="FF0000"/>
                    </a:solidFill>
                  </a:rPr>
                  <a:t>SOC for AS </a:t>
                </a:r>
                <a:r>
                  <a:rPr lang="en-US" sz="1600" dirty="0"/>
                  <a:t>= RRS PFR Awards * 30/60 + RRS FFR Awards * 15/60 + </a:t>
                </a:r>
                <a:r>
                  <a:rPr lang="en-US" sz="1600" dirty="0" err="1"/>
                  <a:t>RegUp</a:t>
                </a:r>
                <a:r>
                  <a:rPr lang="en-US" sz="1600" dirty="0"/>
                  <a:t> Awards * 30/60 + ECRS Awards * 60/60 + NS Plan not covered by Thermals and Loads * 240/60. This calculation is utilizing SCED AS Durations to account for energy required to provide AS. </a:t>
                </a:r>
              </a:p>
              <a:p>
                <a:endParaRPr lang="en-US" sz="14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823A5707-B741-5523-DB5E-67A38A1D9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06400" y="914400"/>
                <a:ext cx="10261600" cy="4419600"/>
              </a:xfrm>
              <a:prstGeom prst="rect">
                <a:avLst/>
              </a:prstGeom>
              <a:blipFill>
                <a:blip r:embed="rId3"/>
                <a:stretch>
                  <a:fillRect l="-357" t="-20414" b="-17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B9AB7-B03C-2511-24C0-47530B1F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7996128D-2F1A-7D57-C444-8FA87C4D6011}"/>
              </a:ext>
            </a:extLst>
          </p:cNvPr>
          <p:cNvSpPr/>
          <p:nvPr/>
        </p:nvSpPr>
        <p:spPr>
          <a:xfrm rot="5400000">
            <a:off x="3563097" y="-1659964"/>
            <a:ext cx="228600" cy="63387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850C77-2E28-946B-11DD-ABAB0BDB4AA7}"/>
              </a:ext>
            </a:extLst>
          </p:cNvPr>
          <p:cNvSpPr txBox="1"/>
          <p:nvPr/>
        </p:nvSpPr>
        <p:spPr>
          <a:xfrm>
            <a:off x="508000" y="1570176"/>
            <a:ext cx="6491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 Available System Capacity with SOC consideration for ESRs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8C8D07B7-5616-D8B2-D7DB-E2C7DF30ADC9}"/>
              </a:ext>
            </a:extLst>
          </p:cNvPr>
          <p:cNvSpPr/>
          <p:nvPr/>
        </p:nvSpPr>
        <p:spPr>
          <a:xfrm rot="5400000">
            <a:off x="3810000" y="-342937"/>
            <a:ext cx="228600" cy="6172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03C926-E0AE-C140-D15D-A3BDD5877CF5}"/>
              </a:ext>
            </a:extLst>
          </p:cNvPr>
          <p:cNvSpPr txBox="1"/>
          <p:nvPr/>
        </p:nvSpPr>
        <p:spPr>
          <a:xfrm>
            <a:off x="702611" y="2794640"/>
            <a:ext cx="64911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</a:rPr>
              <a:t>Preserve the Reg Up, RRS, ECRS Plans, and the remainder of Non-Spin Plan not covered by Thermal Resources and Load Resources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DBBF1539-3965-F4B3-402E-FAAE66A05DED}"/>
              </a:ext>
            </a:extLst>
          </p:cNvPr>
          <p:cNvSpPr/>
          <p:nvPr/>
        </p:nvSpPr>
        <p:spPr>
          <a:xfrm rot="5400000">
            <a:off x="8724899" y="1158813"/>
            <a:ext cx="228600" cy="3200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AC256A-8FDA-F196-916B-911FD6A02A81}"/>
              </a:ext>
            </a:extLst>
          </p:cNvPr>
          <p:cNvSpPr txBox="1"/>
          <p:nvPr/>
        </p:nvSpPr>
        <p:spPr>
          <a:xfrm>
            <a:off x="7242048" y="2844225"/>
            <a:ext cx="3564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</a:rPr>
              <a:t>Remove the RRS, ECRS and </a:t>
            </a:r>
            <a:r>
              <a:rPr lang="en-US" sz="1600" dirty="0" err="1">
                <a:solidFill>
                  <a:schemeClr val="accent6"/>
                </a:solidFill>
              </a:rPr>
              <a:t>RegUp</a:t>
            </a:r>
            <a:r>
              <a:rPr lang="en-US" sz="1600" dirty="0">
                <a:solidFill>
                  <a:schemeClr val="accent6"/>
                </a:solidFill>
              </a:rPr>
              <a:t> Awards covered by Load Resources</a:t>
            </a:r>
          </a:p>
        </p:txBody>
      </p:sp>
    </p:spTree>
    <p:extLst>
      <p:ext uri="{BB962C8B-B14F-4D97-AF65-F5344CB8AC3E}">
        <p14:creationId xmlns:p14="http://schemas.microsoft.com/office/powerpoint/2010/main" val="238313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ED798-938A-5D48-FEB0-963971F5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12BD2AB-D6C7-ED59-8D45-3B012856AA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886" y="862671"/>
            <a:ext cx="6096528" cy="36091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9CF811-E976-9B0E-44AE-3C525FFD9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86" y="880961"/>
            <a:ext cx="5980694" cy="3590855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4E781640-A7EF-0AA1-AC9F-9E7BF057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Non-Spin Deployments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B3466D-D5DF-DDB0-712C-262167EF15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46800" y="4484382"/>
            <a:ext cx="5537200" cy="1306844"/>
          </a:xfrm>
          <a:prstGeom prst="rect">
            <a:avLst/>
          </a:prstGeom>
        </p:spPr>
        <p:txBody>
          <a:bodyPr/>
          <a:lstStyle/>
          <a:p>
            <a:r>
              <a:rPr lang="en-US" sz="1800" dirty="0"/>
              <a:t>Non-Spin may not have been deployed on 12/8/2025 under the proposed Trigger.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744B5-14D0-57C1-C3F7-D659BD12C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FED80C31-8637-5966-43E0-B7058C576EE0}"/>
              </a:ext>
            </a:extLst>
          </p:cNvPr>
          <p:cNvSpPr txBox="1">
            <a:spLocks/>
          </p:cNvSpPr>
          <p:nvPr/>
        </p:nvSpPr>
        <p:spPr>
          <a:xfrm>
            <a:off x="558800" y="4484382"/>
            <a:ext cx="5537200" cy="138301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Trigger was driven by under forecast of net load.</a:t>
            </a:r>
          </a:p>
          <a:p>
            <a:r>
              <a:rPr lang="en-US" sz="1800" dirty="0"/>
              <a:t>Non-Spin would have been deployed a few minutes later, under the updated Trigger.  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54200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AE2DE-C460-3F48-ED57-797EF3B1F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E63A50F-6519-BEEE-E5CA-55D8AF3CE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14" y="761391"/>
            <a:ext cx="8992379" cy="4419983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6A16300B-57F0-57F6-1A57-3AF2119CB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Non-Spin Deployment for 12/11/2025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CCFC2-93FB-934E-DF92-C9388D180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D57064DA-DACD-FCE1-EEC6-A9AAA43C272B}"/>
              </a:ext>
            </a:extLst>
          </p:cNvPr>
          <p:cNvSpPr txBox="1">
            <a:spLocks/>
          </p:cNvSpPr>
          <p:nvPr/>
        </p:nvSpPr>
        <p:spPr>
          <a:xfrm>
            <a:off x="1905000" y="5181600"/>
            <a:ext cx="8458200" cy="107821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Non-Spin would have been deployed ~ 12 minutes later under the Proposed RTC Trigger.  </a:t>
            </a:r>
          </a:p>
        </p:txBody>
      </p:sp>
    </p:spTree>
    <p:extLst>
      <p:ext uri="{BB962C8B-B14F-4D97-AF65-F5344CB8AC3E}">
        <p14:creationId xmlns:p14="http://schemas.microsoft.com/office/powerpoint/2010/main" val="17762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C3592-CF5B-12DE-F74F-5260D8670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A2AD78-D840-B438-33AB-D9D577B2E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831819"/>
            <a:ext cx="9443522" cy="4529721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66D518F9-9271-7D52-67AB-D92DBD6F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Non-Spin Deployment for 12/15/2025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9E937B-9766-A1E9-4CF2-B379B6B49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DFEDB12C-C39A-F355-A671-D45800A6FEA6}"/>
              </a:ext>
            </a:extLst>
          </p:cNvPr>
          <p:cNvSpPr txBox="1">
            <a:spLocks/>
          </p:cNvSpPr>
          <p:nvPr/>
        </p:nvSpPr>
        <p:spPr>
          <a:xfrm>
            <a:off x="1752600" y="5291050"/>
            <a:ext cx="8305800" cy="119736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Non-Spin was not deployed under the Current Trigger. </a:t>
            </a:r>
          </a:p>
          <a:p>
            <a:r>
              <a:rPr lang="en-US" sz="1800" dirty="0"/>
              <a:t>The Proposed Trigger would have suggested deployment due to dwindling ESR capability. </a:t>
            </a:r>
          </a:p>
        </p:txBody>
      </p:sp>
    </p:spTree>
    <p:extLst>
      <p:ext uri="{BB962C8B-B14F-4D97-AF65-F5344CB8AC3E}">
        <p14:creationId xmlns:p14="http://schemas.microsoft.com/office/powerpoint/2010/main" val="94592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F7427-0D94-1698-CC18-9E31F518C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D40DE1C-3D72-29C6-2B36-A34F0DE45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Non-Spin Deployment for 1/28/2026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D1C43-E9B9-0C34-6735-FD570E8F3B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8DF9DD82-24CD-F7BF-78C3-10E57A0A53C5}"/>
              </a:ext>
            </a:extLst>
          </p:cNvPr>
          <p:cNvSpPr txBox="1">
            <a:spLocks/>
          </p:cNvSpPr>
          <p:nvPr/>
        </p:nvSpPr>
        <p:spPr>
          <a:xfrm>
            <a:off x="1752600" y="5291050"/>
            <a:ext cx="8305800" cy="119736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Operators deployed Non-Spin ~7am</a:t>
            </a:r>
          </a:p>
          <a:p>
            <a:r>
              <a:rPr lang="en-US" sz="1800" dirty="0"/>
              <a:t>The Proposed Trigger would have suggested deployment ~6am due to dwindling ESR capability and increased Non-Spin needed from ESRs (NS Plan not covered by Thermals and Loads).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66976AE-D6DC-B514-23CE-1BFEF2079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445" y="667957"/>
            <a:ext cx="9291109" cy="461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5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825EC-DFEF-DD84-ECD8-7629328A9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AF601F0-3B2C-1505-67F4-F8DBB83D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1C04CE-1AB7-8A17-187F-09420E3BDA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6400" y="1066800"/>
            <a:ext cx="10642600" cy="2819400"/>
          </a:xfrm>
          <a:prstGeom prst="rect">
            <a:avLst/>
          </a:prstGeom>
        </p:spPr>
        <p:txBody>
          <a:bodyPr/>
          <a:lstStyle/>
          <a:p>
            <a:r>
              <a:rPr lang="en-US" sz="2000" dirty="0"/>
              <a:t>ERCOT has submitted OBDRR055 for the Non-Spinning Reserve Deployment and Recall Procedure to align the language with RTC+B and propose trigger enhancements discussed in this slide deck.</a:t>
            </a:r>
          </a:p>
          <a:p>
            <a:r>
              <a:rPr lang="en-US" sz="2000" dirty="0"/>
              <a:t>ERCOT is looking for stakeholder feedback on the analysis.</a:t>
            </a:r>
          </a:p>
          <a:p>
            <a:r>
              <a:rPr lang="en-US" sz="2000" dirty="0"/>
              <a:t>ERCOT hopes to have the OBDRR approved by TAC, Board, and PUC with an effective date of Summer 2026.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08920-3B96-C6C1-320B-E791625BD1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8594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0f6bd377a20fd807022af7c242a5f6d1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3cd54cdcc8ce6596be0db7cc58664dce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B4BCB242-2A85-43A6-931A-8A5736B8E0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1556</TotalTime>
  <Words>871</Words>
  <Application>Microsoft Office PowerPoint</Application>
  <PresentationFormat>Widescreen</PresentationFormat>
  <Paragraphs>86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Cover Slide</vt:lpstr>
      <vt:lpstr>Horizontal Theme</vt:lpstr>
      <vt:lpstr>Vertical Theme</vt:lpstr>
      <vt:lpstr>PowerPoint Presentation</vt:lpstr>
      <vt:lpstr>Background</vt:lpstr>
      <vt:lpstr>Non-Spin Deployment Trigger Analysis</vt:lpstr>
      <vt:lpstr>Proposed Trigger Formula</vt:lpstr>
      <vt:lpstr>Impact on Non-Spin Deployments</vt:lpstr>
      <vt:lpstr>Impact on Non-Spin Deployment for 12/11/2025</vt:lpstr>
      <vt:lpstr>Impact on Non-Spin Deployment for 12/15/2025</vt:lpstr>
      <vt:lpstr>Impact on Non-Spin Deployment for 1/28/2026</vt:lpstr>
      <vt:lpstr>Next Steps</vt:lpstr>
      <vt:lpstr>Questions?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Fabricant, Sam</dc:creator>
  <cp:lastModifiedBy>Hinojosa, Luis</cp:lastModifiedBy>
  <cp:revision>114</cp:revision>
  <cp:lastPrinted>2017-10-10T21:31:05Z</cp:lastPrinted>
  <dcterms:created xsi:type="dcterms:W3CDTF">2025-12-10T19:50:28Z</dcterms:created>
  <dcterms:modified xsi:type="dcterms:W3CDTF">2026-02-18T05:45:02Z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