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23"/>
  </p:notesMasterIdLst>
  <p:handoutMasterIdLst>
    <p:handoutMasterId r:id="rId24"/>
  </p:handoutMasterIdLst>
  <p:sldIdLst>
    <p:sldId id="260" r:id="rId6"/>
    <p:sldId id="269" r:id="rId7"/>
    <p:sldId id="270" r:id="rId8"/>
    <p:sldId id="267" r:id="rId9"/>
    <p:sldId id="300" r:id="rId10"/>
    <p:sldId id="301" r:id="rId11"/>
    <p:sldId id="309" r:id="rId12"/>
    <p:sldId id="296" r:id="rId13"/>
    <p:sldId id="295" r:id="rId14"/>
    <p:sldId id="291" r:id="rId15"/>
    <p:sldId id="302" r:id="rId16"/>
    <p:sldId id="303" r:id="rId17"/>
    <p:sldId id="304" r:id="rId18"/>
    <p:sldId id="306" r:id="rId19"/>
    <p:sldId id="305" r:id="rId20"/>
    <p:sldId id="279" r:id="rId21"/>
    <p:sldId id="280" r:id="rId2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416F5C2-1274-44C3-8D7D-0F87681C5AE6}" v="34" dt="2026-02-18T17:15:35.56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12" d="100"/>
          <a:sy n="112" d="100"/>
        </p:scale>
        <p:origin x="1584" y="32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dri, Sreenivas" userId="0b43dccd-042e-4be0-871d-afa1d90d6a2e" providerId="ADAL" clId="{467F39DD-4CFE-45E1-AA25-A1A8C9F836D1}"/>
    <pc:docChg chg="undo custSel addSld delSld modSld sldOrd">
      <pc:chgData name="Badri, Sreenivas" userId="0b43dccd-042e-4be0-871d-afa1d90d6a2e" providerId="ADAL" clId="{467F39DD-4CFE-45E1-AA25-A1A8C9F836D1}" dt="2026-02-18T17:16:19.215" v="4678" actId="255"/>
      <pc:docMkLst>
        <pc:docMk/>
      </pc:docMkLst>
      <pc:sldChg chg="modSp mod">
        <pc:chgData name="Badri, Sreenivas" userId="0b43dccd-042e-4be0-871d-afa1d90d6a2e" providerId="ADAL" clId="{467F39DD-4CFE-45E1-AA25-A1A8C9F836D1}" dt="2026-02-10T13:41:58.424" v="3914" actId="20577"/>
        <pc:sldMkLst>
          <pc:docMk/>
          <pc:sldMk cId="730603795" sldId="260"/>
        </pc:sldMkLst>
        <pc:spChg chg="mod">
          <ac:chgData name="Badri, Sreenivas" userId="0b43dccd-042e-4be0-871d-afa1d90d6a2e" providerId="ADAL" clId="{467F39DD-4CFE-45E1-AA25-A1A8C9F836D1}" dt="2026-02-10T13:41:58.424" v="3914" actId="20577"/>
          <ac:spMkLst>
            <pc:docMk/>
            <pc:sldMk cId="730603795" sldId="260"/>
            <ac:spMk id="7" creationId="{00000000-0000-0000-0000-000000000000}"/>
          </ac:spMkLst>
        </pc:spChg>
      </pc:sldChg>
      <pc:sldChg chg="modSp mod">
        <pc:chgData name="Badri, Sreenivas" userId="0b43dccd-042e-4be0-871d-afa1d90d6a2e" providerId="ADAL" clId="{467F39DD-4CFE-45E1-AA25-A1A8C9F836D1}" dt="2026-02-18T17:13:44.012" v="4661" actId="20577"/>
        <pc:sldMkLst>
          <pc:docMk/>
          <pc:sldMk cId="3190927396" sldId="267"/>
        </pc:sldMkLst>
        <pc:graphicFrameChg chg="mod modGraphic">
          <ac:chgData name="Badri, Sreenivas" userId="0b43dccd-042e-4be0-871d-afa1d90d6a2e" providerId="ADAL" clId="{467F39DD-4CFE-45E1-AA25-A1A8C9F836D1}" dt="2026-02-18T17:13:44.012" v="4661" actId="20577"/>
          <ac:graphicFrameMkLst>
            <pc:docMk/>
            <pc:sldMk cId="3190927396" sldId="267"/>
            <ac:graphicFrameMk id="3" creationId="{6D2BADF5-4FF1-BEFD-C305-4F2F30F58BD0}"/>
          </ac:graphicFrameMkLst>
        </pc:graphicFrameChg>
      </pc:sldChg>
      <pc:sldChg chg="modSp mod">
        <pc:chgData name="Badri, Sreenivas" userId="0b43dccd-042e-4be0-871d-afa1d90d6a2e" providerId="ADAL" clId="{467F39DD-4CFE-45E1-AA25-A1A8C9F836D1}" dt="2026-02-18T17:10:29.840" v="4611" actId="6549"/>
        <pc:sldMkLst>
          <pc:docMk/>
          <pc:sldMk cId="2366766001" sldId="279"/>
        </pc:sldMkLst>
        <pc:spChg chg="mod">
          <ac:chgData name="Badri, Sreenivas" userId="0b43dccd-042e-4be0-871d-afa1d90d6a2e" providerId="ADAL" clId="{467F39DD-4CFE-45E1-AA25-A1A8C9F836D1}" dt="2026-02-18T17:10:29.840" v="4611" actId="6549"/>
          <ac:spMkLst>
            <pc:docMk/>
            <pc:sldMk cId="2366766001" sldId="279"/>
            <ac:spMk id="3" creationId="{CA26BE09-A511-4A0F-A8A5-224ED667504A}"/>
          </ac:spMkLst>
        </pc:spChg>
      </pc:sldChg>
      <pc:sldChg chg="modSp mod">
        <pc:chgData name="Badri, Sreenivas" userId="0b43dccd-042e-4be0-871d-afa1d90d6a2e" providerId="ADAL" clId="{467F39DD-4CFE-45E1-AA25-A1A8C9F836D1}" dt="2026-01-20T03:18:54.438" v="3219" actId="20577"/>
        <pc:sldMkLst>
          <pc:docMk/>
          <pc:sldMk cId="3299860568" sldId="291"/>
        </pc:sldMkLst>
        <pc:spChg chg="mod">
          <ac:chgData name="Badri, Sreenivas" userId="0b43dccd-042e-4be0-871d-afa1d90d6a2e" providerId="ADAL" clId="{467F39DD-4CFE-45E1-AA25-A1A8C9F836D1}" dt="2026-01-20T03:18:34.365" v="3183" actId="20577"/>
          <ac:spMkLst>
            <pc:docMk/>
            <pc:sldMk cId="3299860568" sldId="291"/>
            <ac:spMk id="2" creationId="{509621C7-D855-4944-BD1A-BD735D4ACFCE}"/>
          </ac:spMkLst>
        </pc:spChg>
        <pc:spChg chg="mod">
          <ac:chgData name="Badri, Sreenivas" userId="0b43dccd-042e-4be0-871d-afa1d90d6a2e" providerId="ADAL" clId="{467F39DD-4CFE-45E1-AA25-A1A8C9F836D1}" dt="2026-01-20T03:18:54.438" v="3219" actId="20577"/>
          <ac:spMkLst>
            <pc:docMk/>
            <pc:sldMk cId="3299860568" sldId="291"/>
            <ac:spMk id="3" creationId="{2AEC09B2-E9BC-44FC-B87A-EBD5536CC32F}"/>
          </ac:spMkLst>
        </pc:spChg>
      </pc:sldChg>
      <pc:sldChg chg="modSp mod ord">
        <pc:chgData name="Badri, Sreenivas" userId="0b43dccd-042e-4be0-871d-afa1d90d6a2e" providerId="ADAL" clId="{467F39DD-4CFE-45E1-AA25-A1A8C9F836D1}" dt="2026-01-20T21:43:34.680" v="3772" actId="20577"/>
        <pc:sldMkLst>
          <pc:docMk/>
          <pc:sldMk cId="4217331288" sldId="295"/>
        </pc:sldMkLst>
        <pc:spChg chg="mod">
          <ac:chgData name="Badri, Sreenivas" userId="0b43dccd-042e-4be0-871d-afa1d90d6a2e" providerId="ADAL" clId="{467F39DD-4CFE-45E1-AA25-A1A8C9F836D1}" dt="2026-01-20T21:43:34.680" v="3772" actId="20577"/>
          <ac:spMkLst>
            <pc:docMk/>
            <pc:sldMk cId="4217331288" sldId="295"/>
            <ac:spMk id="3" creationId="{D8A459F4-C1D6-4330-AD94-F19DB24E8A79}"/>
          </ac:spMkLst>
        </pc:spChg>
      </pc:sldChg>
      <pc:sldChg chg="modSp mod ord">
        <pc:chgData name="Badri, Sreenivas" userId="0b43dccd-042e-4be0-871d-afa1d90d6a2e" providerId="ADAL" clId="{467F39DD-4CFE-45E1-AA25-A1A8C9F836D1}" dt="2026-02-18T17:12:35.418" v="4638" actId="255"/>
        <pc:sldMkLst>
          <pc:docMk/>
          <pc:sldMk cId="1420850961" sldId="296"/>
        </pc:sldMkLst>
        <pc:spChg chg="mod">
          <ac:chgData name="Badri, Sreenivas" userId="0b43dccd-042e-4be0-871d-afa1d90d6a2e" providerId="ADAL" clId="{467F39DD-4CFE-45E1-AA25-A1A8C9F836D1}" dt="2026-02-18T17:07:07.015" v="4543" actId="20577"/>
          <ac:spMkLst>
            <pc:docMk/>
            <pc:sldMk cId="1420850961" sldId="296"/>
            <ac:spMk id="2" creationId="{38F2E53E-B2C6-CE0E-3D73-C875E8E1C639}"/>
          </ac:spMkLst>
        </pc:spChg>
        <pc:spChg chg="mod">
          <ac:chgData name="Badri, Sreenivas" userId="0b43dccd-042e-4be0-871d-afa1d90d6a2e" providerId="ADAL" clId="{467F39DD-4CFE-45E1-AA25-A1A8C9F836D1}" dt="2026-02-18T17:12:35.418" v="4638" actId="255"/>
          <ac:spMkLst>
            <pc:docMk/>
            <pc:sldMk cId="1420850961" sldId="296"/>
            <ac:spMk id="3" creationId="{9D69C786-CE98-C6DC-BFC2-F2F283277992}"/>
          </ac:spMkLst>
        </pc:spChg>
      </pc:sldChg>
      <pc:sldChg chg="modSp mod">
        <pc:chgData name="Badri, Sreenivas" userId="0b43dccd-042e-4be0-871d-afa1d90d6a2e" providerId="ADAL" clId="{467F39DD-4CFE-45E1-AA25-A1A8C9F836D1}" dt="2026-02-18T17:16:08.263" v="4677" actId="255"/>
        <pc:sldMkLst>
          <pc:docMk/>
          <pc:sldMk cId="915153104" sldId="300"/>
        </pc:sldMkLst>
        <pc:spChg chg="mod">
          <ac:chgData name="Badri, Sreenivas" userId="0b43dccd-042e-4be0-871d-afa1d90d6a2e" providerId="ADAL" clId="{467F39DD-4CFE-45E1-AA25-A1A8C9F836D1}" dt="2026-01-22T15:16:10.048" v="3893" actId="20577"/>
          <ac:spMkLst>
            <pc:docMk/>
            <pc:sldMk cId="915153104" sldId="300"/>
            <ac:spMk id="2" creationId="{AB426789-803E-F20E-3C58-B3FE85FB3F42}"/>
          </ac:spMkLst>
        </pc:spChg>
        <pc:spChg chg="mod">
          <ac:chgData name="Badri, Sreenivas" userId="0b43dccd-042e-4be0-871d-afa1d90d6a2e" providerId="ADAL" clId="{467F39DD-4CFE-45E1-AA25-A1A8C9F836D1}" dt="2026-02-18T17:16:08.263" v="4677" actId="255"/>
          <ac:spMkLst>
            <pc:docMk/>
            <pc:sldMk cId="915153104" sldId="300"/>
            <ac:spMk id="3" creationId="{2B817152-AF5F-031C-F5FC-0087DCBB3D61}"/>
          </ac:spMkLst>
        </pc:spChg>
      </pc:sldChg>
      <pc:sldChg chg="modSp add mod">
        <pc:chgData name="Badri, Sreenivas" userId="0b43dccd-042e-4be0-871d-afa1d90d6a2e" providerId="ADAL" clId="{467F39DD-4CFE-45E1-AA25-A1A8C9F836D1}" dt="2026-02-18T17:16:19.215" v="4678" actId="255"/>
        <pc:sldMkLst>
          <pc:docMk/>
          <pc:sldMk cId="2495805960" sldId="301"/>
        </pc:sldMkLst>
        <pc:spChg chg="mod">
          <ac:chgData name="Badri, Sreenivas" userId="0b43dccd-042e-4be0-871d-afa1d90d6a2e" providerId="ADAL" clId="{467F39DD-4CFE-45E1-AA25-A1A8C9F836D1}" dt="2026-02-18T17:04:55.508" v="4465" actId="20577"/>
          <ac:spMkLst>
            <pc:docMk/>
            <pc:sldMk cId="2495805960" sldId="301"/>
            <ac:spMk id="2" creationId="{FEC098AF-2659-B16A-22AA-F31BADF37FFC}"/>
          </ac:spMkLst>
        </pc:spChg>
        <pc:spChg chg="mod">
          <ac:chgData name="Badri, Sreenivas" userId="0b43dccd-042e-4be0-871d-afa1d90d6a2e" providerId="ADAL" clId="{467F39DD-4CFE-45E1-AA25-A1A8C9F836D1}" dt="2026-02-18T17:16:19.215" v="4678" actId="255"/>
          <ac:spMkLst>
            <pc:docMk/>
            <pc:sldMk cId="2495805960" sldId="301"/>
            <ac:spMk id="3" creationId="{DA9D593D-DF27-1164-7D30-A62662C98CF0}"/>
          </ac:spMkLst>
        </pc:spChg>
      </pc:sldChg>
      <pc:sldChg chg="modSp add mod">
        <pc:chgData name="Badri, Sreenivas" userId="0b43dccd-042e-4be0-871d-afa1d90d6a2e" providerId="ADAL" clId="{467F39DD-4CFE-45E1-AA25-A1A8C9F836D1}" dt="2026-01-20T03:21:49.728" v="3347" actId="20577"/>
        <pc:sldMkLst>
          <pc:docMk/>
          <pc:sldMk cId="3040512686" sldId="302"/>
        </pc:sldMkLst>
        <pc:spChg chg="mod">
          <ac:chgData name="Badri, Sreenivas" userId="0b43dccd-042e-4be0-871d-afa1d90d6a2e" providerId="ADAL" clId="{467F39DD-4CFE-45E1-AA25-A1A8C9F836D1}" dt="2026-01-20T03:21:27.640" v="3326" actId="20577"/>
          <ac:spMkLst>
            <pc:docMk/>
            <pc:sldMk cId="3040512686" sldId="302"/>
            <ac:spMk id="2" creationId="{E38388C4-96C3-55F7-E0E8-19D71501311D}"/>
          </ac:spMkLst>
        </pc:spChg>
        <pc:spChg chg="mod">
          <ac:chgData name="Badri, Sreenivas" userId="0b43dccd-042e-4be0-871d-afa1d90d6a2e" providerId="ADAL" clId="{467F39DD-4CFE-45E1-AA25-A1A8C9F836D1}" dt="2026-01-20T03:21:49.728" v="3347" actId="20577"/>
          <ac:spMkLst>
            <pc:docMk/>
            <pc:sldMk cId="3040512686" sldId="302"/>
            <ac:spMk id="3" creationId="{892372C8-E5E1-1972-FD41-3EB5F4B2F742}"/>
          </ac:spMkLst>
        </pc:spChg>
      </pc:sldChg>
      <pc:sldChg chg="modSp add mod">
        <pc:chgData name="Badri, Sreenivas" userId="0b43dccd-042e-4be0-871d-afa1d90d6a2e" providerId="ADAL" clId="{467F39DD-4CFE-45E1-AA25-A1A8C9F836D1}" dt="2026-02-18T17:15:45.486" v="4676" actId="6549"/>
        <pc:sldMkLst>
          <pc:docMk/>
          <pc:sldMk cId="686980177" sldId="303"/>
        </pc:sldMkLst>
        <pc:spChg chg="mod">
          <ac:chgData name="Badri, Sreenivas" userId="0b43dccd-042e-4be0-871d-afa1d90d6a2e" providerId="ADAL" clId="{467F39DD-4CFE-45E1-AA25-A1A8C9F836D1}" dt="2026-02-18T17:09:25.466" v="4567" actId="6549"/>
          <ac:spMkLst>
            <pc:docMk/>
            <pc:sldMk cId="686980177" sldId="303"/>
            <ac:spMk id="2" creationId="{D71C2235-1B6A-4E44-372B-9B863767D52C}"/>
          </ac:spMkLst>
        </pc:spChg>
        <pc:spChg chg="mod">
          <ac:chgData name="Badri, Sreenivas" userId="0b43dccd-042e-4be0-871d-afa1d90d6a2e" providerId="ADAL" clId="{467F39DD-4CFE-45E1-AA25-A1A8C9F836D1}" dt="2026-02-18T17:15:45.486" v="4676" actId="6549"/>
          <ac:spMkLst>
            <pc:docMk/>
            <pc:sldMk cId="686980177" sldId="303"/>
            <ac:spMk id="3" creationId="{C103ED0E-958E-352C-1195-39204D46CE88}"/>
          </ac:spMkLst>
        </pc:spChg>
      </pc:sldChg>
      <pc:sldChg chg="modSp add mod">
        <pc:chgData name="Badri, Sreenivas" userId="0b43dccd-042e-4be0-871d-afa1d90d6a2e" providerId="ADAL" clId="{467F39DD-4CFE-45E1-AA25-A1A8C9F836D1}" dt="2026-02-18T17:15:24.013" v="4671" actId="20577"/>
        <pc:sldMkLst>
          <pc:docMk/>
          <pc:sldMk cId="3790153440" sldId="304"/>
        </pc:sldMkLst>
        <pc:spChg chg="mod">
          <ac:chgData name="Badri, Sreenivas" userId="0b43dccd-042e-4be0-871d-afa1d90d6a2e" providerId="ADAL" clId="{467F39DD-4CFE-45E1-AA25-A1A8C9F836D1}" dt="2026-02-18T17:15:24.013" v="4671" actId="20577"/>
          <ac:spMkLst>
            <pc:docMk/>
            <pc:sldMk cId="3790153440" sldId="304"/>
            <ac:spMk id="2" creationId="{FBBCE183-A956-5F50-62D9-C1527668BCC5}"/>
          </ac:spMkLst>
        </pc:spChg>
        <pc:spChg chg="mod">
          <ac:chgData name="Badri, Sreenivas" userId="0b43dccd-042e-4be0-871d-afa1d90d6a2e" providerId="ADAL" clId="{467F39DD-4CFE-45E1-AA25-A1A8C9F836D1}" dt="2026-02-18T17:15:08.492" v="4667" actId="20577"/>
          <ac:spMkLst>
            <pc:docMk/>
            <pc:sldMk cId="3790153440" sldId="304"/>
            <ac:spMk id="3" creationId="{DD22C1FB-5B8D-FDC5-0845-F89F73E72B9E}"/>
          </ac:spMkLst>
        </pc:spChg>
      </pc:sldChg>
      <pc:sldChg chg="modSp add mod">
        <pc:chgData name="Badri, Sreenivas" userId="0b43dccd-042e-4be0-871d-afa1d90d6a2e" providerId="ADAL" clId="{467F39DD-4CFE-45E1-AA25-A1A8C9F836D1}" dt="2026-02-18T17:11:50.443" v="4633" actId="20577"/>
        <pc:sldMkLst>
          <pc:docMk/>
          <pc:sldMk cId="3724970854" sldId="305"/>
        </pc:sldMkLst>
        <pc:spChg chg="mod">
          <ac:chgData name="Badri, Sreenivas" userId="0b43dccd-042e-4be0-871d-afa1d90d6a2e" providerId="ADAL" clId="{467F39DD-4CFE-45E1-AA25-A1A8C9F836D1}" dt="2026-02-18T17:11:26.298" v="4612" actId="6549"/>
          <ac:spMkLst>
            <pc:docMk/>
            <pc:sldMk cId="3724970854" sldId="305"/>
            <ac:spMk id="2" creationId="{AC28DC4A-313E-03ED-77BF-A2614BD53D21}"/>
          </ac:spMkLst>
        </pc:spChg>
        <pc:spChg chg="mod">
          <ac:chgData name="Badri, Sreenivas" userId="0b43dccd-042e-4be0-871d-afa1d90d6a2e" providerId="ADAL" clId="{467F39DD-4CFE-45E1-AA25-A1A8C9F836D1}" dt="2026-02-18T17:11:50.443" v="4633" actId="20577"/>
          <ac:spMkLst>
            <pc:docMk/>
            <pc:sldMk cId="3724970854" sldId="305"/>
            <ac:spMk id="3" creationId="{6F5651F0-DF06-026D-3CD3-76948510380B}"/>
          </ac:spMkLst>
        </pc:spChg>
      </pc:sldChg>
      <pc:sldChg chg="modSp add mod ord">
        <pc:chgData name="Badri, Sreenivas" userId="0b43dccd-042e-4be0-871d-afa1d90d6a2e" providerId="ADAL" clId="{467F39DD-4CFE-45E1-AA25-A1A8C9F836D1}" dt="2026-02-18T17:10:15.950" v="4609"/>
        <pc:sldMkLst>
          <pc:docMk/>
          <pc:sldMk cId="2380909692" sldId="306"/>
        </pc:sldMkLst>
        <pc:spChg chg="mod">
          <ac:chgData name="Badri, Sreenivas" userId="0b43dccd-042e-4be0-871d-afa1d90d6a2e" providerId="ADAL" clId="{467F39DD-4CFE-45E1-AA25-A1A8C9F836D1}" dt="2026-01-20T03:26:35.758" v="3609" actId="6549"/>
          <ac:spMkLst>
            <pc:docMk/>
            <pc:sldMk cId="2380909692" sldId="306"/>
            <ac:spMk id="2" creationId="{C6473BAE-60E7-820B-B185-C8E51FCDC8A7}"/>
          </ac:spMkLst>
        </pc:spChg>
        <pc:spChg chg="mod">
          <ac:chgData name="Badri, Sreenivas" userId="0b43dccd-042e-4be0-871d-afa1d90d6a2e" providerId="ADAL" clId="{467F39DD-4CFE-45E1-AA25-A1A8C9F836D1}" dt="2026-01-20T03:27:15.266" v="3637" actId="20577"/>
          <ac:spMkLst>
            <pc:docMk/>
            <pc:sldMk cId="2380909692" sldId="306"/>
            <ac:spMk id="3" creationId="{34D1FC92-165A-E7DF-D75D-C782A9CFF550}"/>
          </ac:spMkLst>
        </pc:spChg>
      </pc:sldChg>
      <pc:sldChg chg="modSp add del mod">
        <pc:chgData name="Badri, Sreenivas" userId="0b43dccd-042e-4be0-871d-afa1d90d6a2e" providerId="ADAL" clId="{467F39DD-4CFE-45E1-AA25-A1A8C9F836D1}" dt="2026-02-18T17:10:21.815" v="4610" actId="47"/>
        <pc:sldMkLst>
          <pc:docMk/>
          <pc:sldMk cId="4168182767" sldId="307"/>
        </pc:sldMkLst>
      </pc:sldChg>
      <pc:sldChg chg="add del">
        <pc:chgData name="Badri, Sreenivas" userId="0b43dccd-042e-4be0-871d-afa1d90d6a2e" providerId="ADAL" clId="{467F39DD-4CFE-45E1-AA25-A1A8C9F836D1}" dt="2026-02-18T17:06:25.845" v="4516" actId="47"/>
        <pc:sldMkLst>
          <pc:docMk/>
          <pc:sldMk cId="2159334228" sldId="308"/>
        </pc:sldMkLst>
      </pc:sldChg>
      <pc:sldChg chg="modSp add mod">
        <pc:chgData name="Badri, Sreenivas" userId="0b43dccd-042e-4be0-871d-afa1d90d6a2e" providerId="ADAL" clId="{467F39DD-4CFE-45E1-AA25-A1A8C9F836D1}" dt="2026-02-18T17:12:05.435" v="4635" actId="20577"/>
        <pc:sldMkLst>
          <pc:docMk/>
          <pc:sldMk cId="562518215" sldId="309"/>
        </pc:sldMkLst>
        <pc:spChg chg="mod">
          <ac:chgData name="Badri, Sreenivas" userId="0b43dccd-042e-4be0-871d-afa1d90d6a2e" providerId="ADAL" clId="{467F39DD-4CFE-45E1-AA25-A1A8C9F836D1}" dt="2026-02-18T17:12:05.435" v="4635" actId="20577"/>
          <ac:spMkLst>
            <pc:docMk/>
            <pc:sldMk cId="562518215" sldId="309"/>
            <ac:spMk id="3" creationId="{C06569F6-FEE4-8161-94C6-937AB0E69301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343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tholder@tnsk.com" TargetMode="External"/><Relationship Id="rId2" Type="http://schemas.openxmlformats.org/officeDocument/2006/relationships/hyperlink" Target="mailto:Sreenivas.Badri@ercot.com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81400" y="2105561"/>
            <a:ext cx="54102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tx2"/>
                </a:solidFill>
              </a:rPr>
              <a:t>ERCOT Technology Working Group (TWG)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February 19, 2026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621C7-D855-4944-BD1A-BD735D4ACF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534400" cy="518318"/>
          </a:xfrm>
        </p:spPr>
        <p:txBody>
          <a:bodyPr/>
          <a:lstStyle/>
          <a:p>
            <a:r>
              <a:rPr lang="en-US" sz="2000" dirty="0"/>
              <a:t>SCR820 – Real-Time Operator Communication Tool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EC09B2-E9BC-44FC-B87A-EBD5536CC3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sz="2000" dirty="0"/>
          </a:p>
          <a:p>
            <a:pPr marL="0" indent="0" algn="ctr">
              <a:buNone/>
            </a:pPr>
            <a:endParaRPr lang="en-US" sz="1800" dirty="0"/>
          </a:p>
          <a:p>
            <a:pPr marL="0" indent="0" algn="ctr">
              <a:buNone/>
            </a:pPr>
            <a:r>
              <a:rPr lang="en-US" sz="2000" dirty="0">
                <a:solidFill>
                  <a:schemeClr val="dk1"/>
                </a:solidFill>
              </a:rPr>
              <a:t>SCR820 – Real-Time Operator Communication Tool updates</a:t>
            </a:r>
          </a:p>
          <a:p>
            <a:pPr marL="0" indent="0" algn="ctr">
              <a:buNone/>
            </a:pPr>
            <a:r>
              <a:rPr lang="en-US" sz="2000" dirty="0"/>
              <a:t>– Preethi Meher/Christelle Seri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915E3D-64D1-44AA-A229-A8B6A5A9B5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8605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6ADB50-AFF2-C3A2-656E-A65696D64B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388C4-96C3-55F7-E0E8-19D715013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534400" cy="518318"/>
          </a:xfrm>
        </p:spPr>
        <p:txBody>
          <a:bodyPr/>
          <a:lstStyle/>
          <a:p>
            <a:r>
              <a:rPr lang="en-US" sz="2000" dirty="0"/>
              <a:t>Outage Scheduler (OS) Enhancements Project – MOTE Testing</a:t>
            </a:r>
            <a:br>
              <a:rPr lang="en-US" sz="2000" dirty="0"/>
            </a:br>
            <a:endParaRPr lang="en-US" sz="2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2372C8-E5E1-1972-FD41-3EB5F4B2F7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sz="2000" dirty="0"/>
          </a:p>
          <a:p>
            <a:pPr marL="0" indent="0" algn="ctr">
              <a:buNone/>
            </a:pPr>
            <a:endParaRPr lang="en-US" sz="1800" dirty="0"/>
          </a:p>
          <a:p>
            <a:pPr marL="0" lvl="0" indent="0">
              <a:spcBef>
                <a:spcPts val="0"/>
              </a:spcBef>
              <a:buNone/>
              <a:defRPr/>
            </a:pPr>
            <a:r>
              <a:rPr lang="en-US" sz="2000" dirty="0"/>
              <a:t>Outage Scheduler (OS) Enhancements Project – MOTE Testing</a:t>
            </a:r>
          </a:p>
          <a:p>
            <a:pPr marL="0" indent="0" algn="ctr">
              <a:buNone/>
            </a:pPr>
            <a:r>
              <a:rPr lang="en-US" sz="2000" dirty="0"/>
              <a:t>– Katherine Li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08CFD4-A707-BCDC-92A0-47F3B694F2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5126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EBDF02-E869-881A-B96A-056D7D29DC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C2235-1B6A-4E44-372B-9B863767D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296861"/>
            <a:ext cx="8534400" cy="518318"/>
          </a:xfrm>
        </p:spPr>
        <p:txBody>
          <a:bodyPr/>
          <a:lstStyle/>
          <a:p>
            <a:r>
              <a:rPr lang="en-US" sz="2000" dirty="0"/>
              <a:t>Public Website Cipher Security Hardening</a:t>
            </a:r>
            <a:br>
              <a:rPr lang="en-US" sz="2000" dirty="0"/>
            </a:br>
            <a:br>
              <a:rPr lang="en-US" sz="2000" dirty="0"/>
            </a:br>
            <a:br>
              <a:rPr lang="en-US" sz="2000" dirty="0"/>
            </a:br>
            <a:endParaRPr lang="en-US" sz="2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03ED0E-958E-352C-1195-39204D46CE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sz="2000" dirty="0"/>
          </a:p>
          <a:p>
            <a:pPr marL="0" indent="0" algn="ctr">
              <a:buNone/>
            </a:pPr>
            <a:endParaRPr lang="en-US" sz="1800" dirty="0"/>
          </a:p>
          <a:p>
            <a:pPr marL="0" lvl="0" indent="0" algn="ctr">
              <a:spcBef>
                <a:spcPts val="0"/>
              </a:spcBef>
              <a:buNone/>
              <a:defRPr/>
            </a:pPr>
            <a:r>
              <a:rPr lang="en-US" sz="2000" dirty="0"/>
              <a:t>Public Website Cipher Security Hardening – Leo Angele</a:t>
            </a:r>
          </a:p>
          <a:p>
            <a:pPr marL="0" lvl="0" indent="0" algn="ctr">
              <a:spcBef>
                <a:spcPts val="0"/>
              </a:spcBef>
              <a:buNone/>
              <a:defRPr/>
            </a:pPr>
            <a:endParaRPr lang="en-US" sz="2000" dirty="0">
              <a:solidFill>
                <a:schemeClr val="dk1"/>
              </a:solidFill>
            </a:endParaRPr>
          </a:p>
          <a:p>
            <a:pPr marL="0" lvl="0" indent="0" algn="ctr">
              <a:spcBef>
                <a:spcPts val="0"/>
              </a:spcBef>
              <a:buNone/>
              <a:defRPr/>
            </a:pP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E724A7-5BD4-7E99-2D7B-86B12EC06B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9801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784BBC-9724-AE7D-D33D-D4EE512B58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CE183-A956-5F50-62D9-C1527668B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534400" cy="518318"/>
          </a:xfrm>
        </p:spPr>
        <p:txBody>
          <a:bodyPr/>
          <a:lstStyle/>
          <a:p>
            <a:r>
              <a:rPr lang="en-US" sz="2000" dirty="0"/>
              <a:t>Future Ready Identity and MP Services Portal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22C1FB-5B8D-FDC5-0845-F89F73E72B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sz="2000" dirty="0"/>
          </a:p>
          <a:p>
            <a:pPr marL="0" lvl="0" indent="0">
              <a:spcBef>
                <a:spcPts val="0"/>
              </a:spcBef>
              <a:buNone/>
              <a:defRPr/>
            </a:pPr>
            <a:r>
              <a:rPr lang="en-US" sz="2000" dirty="0"/>
              <a:t>Future Ready Identity and MP Services Portal updates – Nicholas </a:t>
            </a:r>
            <a:r>
              <a:rPr lang="en-US" sz="2000" dirty="0" err="1"/>
              <a:t>Jesset</a:t>
            </a: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00B0DA-497E-7D4D-AAE8-4F1F9CDEB5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1534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A63116-2C30-8116-5358-8BFCE9F683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473BAE-60E7-820B-B185-C8E51FCDC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534400" cy="518318"/>
          </a:xfrm>
        </p:spPr>
        <p:txBody>
          <a:bodyPr/>
          <a:lstStyle/>
          <a:p>
            <a:r>
              <a:rPr lang="en-US" sz="2000" dirty="0"/>
              <a:t>Read-Only EMS – Objective and Scope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D1FC92-165A-E7DF-D75D-C782A9CFF5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sz="2000" dirty="0"/>
          </a:p>
          <a:p>
            <a:pPr marL="0" indent="0" algn="ctr">
              <a:buNone/>
            </a:pPr>
            <a:r>
              <a:rPr lang="en-US" sz="2000" dirty="0"/>
              <a:t>Read-Only EMS on Cloud – objective and scope</a:t>
            </a:r>
          </a:p>
          <a:p>
            <a:pPr marL="0" indent="0" algn="ctr">
              <a:buNone/>
            </a:pPr>
            <a:r>
              <a:rPr lang="en-US" sz="2000" dirty="0"/>
              <a:t>– Sreenivas Badri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3FE6DC-2A32-5E56-ABDE-4CCA8D8AD6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9096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ECE54E-1FC6-B955-83F3-4D26D88311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8DC4A-313E-03ED-77BF-A2614BD53D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534400" cy="518318"/>
          </a:xfrm>
        </p:spPr>
        <p:txBody>
          <a:bodyPr/>
          <a:lstStyle/>
          <a:p>
            <a:r>
              <a:rPr lang="en-US" sz="2000" dirty="0"/>
              <a:t>Large Load Curtailment Manager</a:t>
            </a:r>
            <a:br>
              <a:rPr lang="en-US" sz="2000" dirty="0"/>
            </a:br>
            <a:br>
              <a:rPr lang="en-US" sz="2000" dirty="0"/>
            </a:br>
            <a:endParaRPr lang="en-US" sz="2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5651F0-DF06-026D-3CD3-7694851038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sz="2000" dirty="0"/>
          </a:p>
          <a:p>
            <a:pPr marL="0" indent="0" algn="ctr">
              <a:buNone/>
            </a:pPr>
            <a:r>
              <a:rPr lang="en-US" sz="2000" dirty="0"/>
              <a:t>Large Load Curtailment Manager Project updates</a:t>
            </a:r>
          </a:p>
          <a:p>
            <a:pPr marL="0" indent="0" algn="ctr">
              <a:buNone/>
            </a:pPr>
            <a:r>
              <a:rPr lang="en-US" sz="2000" dirty="0"/>
              <a:t>– Sruthi Hariharan/Nitika Mago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09525F-ACB3-F43E-EB0F-A065D9EAFA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9708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0ABE2-1456-496C-AFCA-827A081F9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ERCOT TWG – Round Table 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26BE09-A511-4A0F-A8A5-224ED66750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ERCOT TWG – Round Table Discussion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sz="2000" dirty="0"/>
              <a:t>Future Topics of Interest</a:t>
            </a:r>
          </a:p>
          <a:p>
            <a:pPr marL="457200" lvl="1" indent="0">
              <a:buNone/>
            </a:pPr>
            <a:endParaRPr lang="en-US" sz="2000" dirty="0"/>
          </a:p>
          <a:p>
            <a:pPr lvl="1"/>
            <a:r>
              <a:rPr lang="en-US" sz="2000" dirty="0"/>
              <a:t>Topics and presentations from TWG members</a:t>
            </a:r>
          </a:p>
          <a:p>
            <a:pPr marL="457200" lvl="1" indent="0">
              <a:buNone/>
            </a:pPr>
            <a:endParaRPr lang="en-US" sz="2000" dirty="0"/>
          </a:p>
          <a:p>
            <a:pPr marL="457200" lvl="1" indent="0">
              <a:buNone/>
            </a:pP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51642D-E444-4D69-B195-5043057A61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7660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5685F-1180-4531-A811-679650ADF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ERCOT TWG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5348D-3465-46B4-89D9-D0499BC1F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25780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sz="4000" dirty="0"/>
              <a:t>Thank You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You can reach Sreenivas at</a:t>
            </a:r>
          </a:p>
          <a:p>
            <a:pPr marL="0" indent="0" algn="ctr">
              <a:buNone/>
            </a:pPr>
            <a:r>
              <a:rPr lang="en-US" dirty="0">
                <a:hlinkClick r:id="rId2"/>
              </a:rPr>
              <a:t>Sreenivas.Badri@ercot.com</a:t>
            </a:r>
            <a:r>
              <a:rPr lang="en-US" dirty="0"/>
              <a:t> and Tanner at </a:t>
            </a:r>
            <a:r>
              <a:rPr lang="en-US" dirty="0">
                <a:hlinkClick r:id="rId3"/>
              </a:rPr>
              <a:t>tholder@tnsk.com</a:t>
            </a: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A37C10-9C43-4D1E-A853-17126AC6B9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500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99CEF-EFBC-4636-82B4-BB2BF1DD0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ERCOT TWG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D14D84-59AA-4F5F-96EE-0981A6384C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marL="0" indent="0" algn="ctr">
              <a:buNone/>
            </a:pPr>
            <a:r>
              <a:rPr lang="en-US" sz="4400" b="1" dirty="0"/>
              <a:t>WELCOME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2E5DF2-651A-4AFC-9184-76A95C8F9D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024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22649-6A95-478D-981B-8845A2B11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ERCOT TWG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21F59095-AD7B-40FF-9AC1-8C680D698B3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753" y="1295400"/>
            <a:ext cx="8534400" cy="3703862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1DCBA0-74E0-4246-82D5-60D3EF9D60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07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sz="2400" b="1" dirty="0">
                <a:solidFill>
                  <a:schemeClr val="accent1"/>
                </a:solidFill>
              </a:rPr>
              <a:t>ERCOT TWG Agenda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D2BADF5-4FF1-BEFD-C305-4F2F30F58B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1906463"/>
              </p:ext>
            </p:extLst>
          </p:nvPr>
        </p:nvGraphicFramePr>
        <p:xfrm>
          <a:off x="171449" y="990600"/>
          <a:ext cx="8801101" cy="50737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50666">
                  <a:extLst>
                    <a:ext uri="{9D8B030D-6E8A-4147-A177-3AD203B41FA5}">
                      <a16:colId xmlns:a16="http://schemas.microsoft.com/office/drawing/2014/main" val="3584792007"/>
                    </a:ext>
                  </a:extLst>
                </a:gridCol>
                <a:gridCol w="4196789">
                  <a:extLst>
                    <a:ext uri="{9D8B030D-6E8A-4147-A177-3AD203B41FA5}">
                      <a16:colId xmlns:a16="http://schemas.microsoft.com/office/drawing/2014/main" val="2365674709"/>
                    </a:ext>
                  </a:extLst>
                </a:gridCol>
                <a:gridCol w="2172879">
                  <a:extLst>
                    <a:ext uri="{9D8B030D-6E8A-4147-A177-3AD203B41FA5}">
                      <a16:colId xmlns:a16="http://schemas.microsoft.com/office/drawing/2014/main" val="2199797754"/>
                    </a:ext>
                  </a:extLst>
                </a:gridCol>
                <a:gridCol w="1780767">
                  <a:extLst>
                    <a:ext uri="{9D8B030D-6E8A-4147-A177-3AD203B41FA5}">
                      <a16:colId xmlns:a16="http://schemas.microsoft.com/office/drawing/2014/main" val="3392304478"/>
                    </a:ext>
                  </a:extLst>
                </a:gridCol>
              </a:tblGrid>
              <a:tr h="492371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Item #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Item Description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Presenter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Start Time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87664687"/>
                  </a:ext>
                </a:extLst>
              </a:tr>
              <a:tr h="326297"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</a:rPr>
                        <a:t>1</a:t>
                      </a:r>
                      <a:endParaRPr lang="en-US" sz="1100" b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Antitrust admonition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Sreenivas Badri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2:00 PM</a:t>
                      </a:r>
                      <a:endParaRPr lang="en-US" sz="11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805887862"/>
                  </a:ext>
                </a:extLst>
              </a:tr>
              <a:tr h="257334"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buFont typeface="Courier New" panose="02070309020205020404" pitchFamily="49" charset="0"/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General updates (TWG charter and Vice-Chair Nominations)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Sreenivas Badri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2:02 PM</a:t>
                      </a:r>
                      <a:endParaRPr lang="en-US" sz="11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004774763"/>
                  </a:ext>
                </a:extLst>
              </a:tr>
              <a:tr h="257334"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NERC EMS WG updates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Wei Qui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2:05 PM</a:t>
                      </a:r>
                      <a:endParaRPr lang="en-US" sz="11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233120613"/>
                  </a:ext>
                </a:extLst>
              </a:tr>
              <a:tr h="257334"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Project Updates 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Troy Anderson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2:15 PM</a:t>
                      </a:r>
                      <a:endParaRPr lang="en-US" sz="11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135758531"/>
                  </a:ext>
                </a:extLst>
              </a:tr>
              <a:tr h="503612"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buFont typeface="Courier New" panose="02070309020205020404" pitchFamily="49" charset="0"/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2026 Feb &amp; March Release (R2 &amp; R3) changes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Market Submissions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CDR and ISM Reports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Katherine Li/Jamie Lavas</a:t>
                      </a:r>
                    </a:p>
                    <a:p>
                      <a:pPr marL="0" marR="0">
                        <a:buNone/>
                      </a:pPr>
                      <a:endParaRPr lang="en-US" sz="1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2:25 PM</a:t>
                      </a:r>
                      <a:endParaRPr lang="en-US" sz="11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  <a:p>
                      <a:pPr marL="0" marR="0" algn="r">
                        <a:buNone/>
                      </a:pPr>
                      <a:endParaRPr lang="en-US" sz="11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196604987"/>
                  </a:ext>
                </a:extLst>
              </a:tr>
              <a:tr h="275726"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DPC Process Automation Tool updates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Yugendher Karedla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2:40 PM</a:t>
                      </a:r>
                      <a:endParaRPr lang="en-US" sz="11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672574436"/>
                  </a:ext>
                </a:extLst>
              </a:tr>
              <a:tr h="184608"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buFont typeface="Courier New" panose="02070309020205020404" pitchFamily="49" charset="0"/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SCR820 – Real-Time Operator Communication Tool updates and demo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Preethi Meher/Christelle Seri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2:50 PM</a:t>
                      </a:r>
                      <a:endParaRPr lang="en-US" sz="11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626545014"/>
                  </a:ext>
                </a:extLst>
              </a:tr>
              <a:tr h="357402"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None/>
                        <a:tabLst/>
                        <a:defRPr/>
                      </a:pPr>
                      <a:r>
                        <a:rPr lang="en-US" sz="1100" dirty="0"/>
                        <a:t>Outage Scheduler Enhancements Project – Go-Live update</a:t>
                      </a:r>
                    </a:p>
                    <a:p>
                      <a:pPr marL="0" marR="0" indent="0" algn="l" defTabSz="914400" rtl="0" eaLnBrk="1" latinLnBrk="0" hangingPunct="1">
                        <a:buFont typeface="Courier New" panose="02070309020205020404" pitchFamily="49" charset="0"/>
                        <a:buNone/>
                      </a:pPr>
                      <a:endParaRPr lang="en-US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Katherine Li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3:05 PM</a:t>
                      </a:r>
                      <a:endParaRPr lang="en-US" sz="11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  <a:p>
                      <a:pPr marL="0" marR="0" algn="r">
                        <a:buNone/>
                      </a:pPr>
                      <a:endParaRPr lang="en-US" sz="11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847688786"/>
                  </a:ext>
                </a:extLst>
              </a:tr>
              <a:tr h="178701">
                <a:tc>
                  <a:txBody>
                    <a:bodyPr/>
                    <a:lstStyle/>
                    <a:p>
                      <a:pPr marL="0" marR="0" algn="r" defTabSz="914400" rtl="0" eaLnBrk="1" latinLnBrk="0" hangingPunct="1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Public Website Cipher Security Hardening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Leo Angele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3:10 PM</a:t>
                      </a:r>
                      <a:endParaRPr lang="en-US" sz="11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  <a:p>
                      <a:pPr marL="0" marR="0" algn="r">
                        <a:buNone/>
                      </a:pPr>
                      <a:endParaRPr lang="en-US" sz="11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464117895"/>
                  </a:ext>
                </a:extLst>
              </a:tr>
              <a:tr h="301791"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None/>
                        <a:tabLst/>
                        <a:defRPr/>
                      </a:pPr>
                      <a:r>
                        <a:rPr lang="en-US" sz="1100" dirty="0"/>
                        <a:t>Future Ready Identity and MP Services Portal updates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Nicholas Jessett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3:20 PM</a:t>
                      </a:r>
                      <a:endParaRPr lang="en-US" sz="11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271898541"/>
                  </a:ext>
                </a:extLst>
              </a:tr>
              <a:tr h="357402"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11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None/>
                        <a:tabLst/>
                        <a:defRPr/>
                      </a:pPr>
                      <a:r>
                        <a:rPr lang="en-US" sz="1100" dirty="0"/>
                        <a:t>Read-Only EMS on Cloud – objective and scope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Sreenivas Badri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3:35 PM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268115372"/>
                  </a:ext>
                </a:extLst>
              </a:tr>
              <a:tr h="357402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12</a:t>
                      </a:r>
                    </a:p>
                    <a:p>
                      <a:pPr marL="0" marR="0" algn="r">
                        <a:buNone/>
                      </a:pPr>
                      <a:endParaRPr lang="en-US" sz="1100" b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Large Load Curtailment Manager project updates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None/>
                        <a:tabLst/>
                        <a:defRPr/>
                      </a:pPr>
                      <a:endParaRPr lang="en-US" sz="1100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Sruthi Hariharan/Nitika Mago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3:45 PM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39779779"/>
                  </a:ext>
                </a:extLst>
              </a:tr>
              <a:tr h="357402"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13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Round Table Discussion</a:t>
                      </a:r>
                    </a:p>
                    <a:p>
                      <a:pPr marL="171450" marR="0" indent="-171450">
                        <a:buFont typeface="Courier New" panose="02070309020205020404" pitchFamily="49" charset="0"/>
                        <a:buChar char="o"/>
                      </a:pPr>
                      <a:r>
                        <a:rPr lang="en-US" sz="1100" dirty="0">
                          <a:effectLst/>
                        </a:rPr>
                        <a:t>Future Topics of Interest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Tanner Holder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3:55 PM</a:t>
                      </a:r>
                      <a:endParaRPr lang="en-US" sz="11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899159987"/>
                  </a:ext>
                </a:extLst>
              </a:tr>
              <a:tr h="301791"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14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Adjourn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Tanner Holder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4:00 PM</a:t>
                      </a:r>
                      <a:endParaRPr lang="en-US" sz="11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838562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0927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220FA3-72CB-57AD-5459-5EFDC080EC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26789-803E-F20E-3C58-B3FE85FB3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TWG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817152-AF5F-031C-F5FC-0087DCBB3D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400050" lvl="1" indent="0" algn="ctr">
              <a:buNone/>
            </a:pPr>
            <a:endParaRPr lang="en-US" sz="2000" dirty="0"/>
          </a:p>
          <a:p>
            <a:pPr marL="400050" lvl="1" indent="0" algn="ctr">
              <a:buNone/>
            </a:pPr>
            <a:endParaRPr lang="en-US" sz="2000" dirty="0"/>
          </a:p>
          <a:p>
            <a:pPr marL="400050" lvl="1" indent="0" algn="ctr">
              <a:buNone/>
            </a:pPr>
            <a:r>
              <a:rPr lang="en-US" sz="2000" dirty="0"/>
              <a:t>2026-2027 TWG Charter – Final Version – Sreenivas Badri/TWG</a:t>
            </a:r>
          </a:p>
          <a:p>
            <a:pPr marL="400050" lvl="1" indent="0" algn="ctr">
              <a:buNone/>
            </a:pPr>
            <a:r>
              <a:rPr lang="en-US" sz="2000" dirty="0"/>
              <a:t>Vice-Chair Nominations – Sreenivas Badri                      </a:t>
            </a:r>
          </a:p>
          <a:p>
            <a:pPr marL="0" indent="0" algn="ctr">
              <a:buNone/>
            </a:pPr>
            <a:endParaRPr lang="en-US" sz="1600" dirty="0"/>
          </a:p>
          <a:p>
            <a:pPr marL="0" indent="0" algn="ctr">
              <a:buNone/>
            </a:pPr>
            <a:endParaRPr lang="en-US" sz="1600" dirty="0"/>
          </a:p>
          <a:p>
            <a:pPr marL="0" indent="0" algn="ctr">
              <a:buNone/>
            </a:pPr>
            <a:endParaRPr lang="en-US" sz="1600" dirty="0"/>
          </a:p>
          <a:p>
            <a:pPr marL="0" indent="0" algn="ctr">
              <a:buNone/>
            </a:pPr>
            <a:endParaRPr lang="en-US" sz="1600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D5DCED-CC44-8508-8269-051469CDF5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153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1D2F81-F13C-D60E-6E83-1C4E5F55CA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C098AF-2659-B16A-22AA-F31BADF37F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NERC EMSWG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9D593D-DF27-1164-7D30-A62662C98C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400050" lvl="1" indent="0" algn="ctr">
              <a:buNone/>
            </a:pPr>
            <a:endParaRPr lang="en-US" sz="2000" dirty="0"/>
          </a:p>
          <a:p>
            <a:pPr marL="400050" lvl="1" indent="0" algn="ctr">
              <a:buNone/>
            </a:pPr>
            <a:endParaRPr lang="en-US" sz="2000" dirty="0"/>
          </a:p>
          <a:p>
            <a:pPr marL="400050" lvl="1" indent="0" algn="ctr">
              <a:buNone/>
            </a:pPr>
            <a:r>
              <a:rPr lang="en-US" sz="2000" dirty="0"/>
              <a:t>NERC EMSWG updates – Wei Qui</a:t>
            </a:r>
          </a:p>
          <a:p>
            <a:pPr marL="0" indent="0" algn="ctr">
              <a:buNone/>
            </a:pPr>
            <a:endParaRPr lang="en-US" sz="1600" dirty="0"/>
          </a:p>
          <a:p>
            <a:pPr marL="0" indent="0" algn="ctr">
              <a:buNone/>
            </a:pPr>
            <a:endParaRPr lang="en-US" sz="1600" dirty="0"/>
          </a:p>
          <a:p>
            <a:pPr marL="0" indent="0" algn="ctr">
              <a:buNone/>
            </a:pPr>
            <a:endParaRPr lang="en-US" sz="1600" dirty="0"/>
          </a:p>
          <a:p>
            <a:pPr marL="0" indent="0" algn="ctr">
              <a:buNone/>
            </a:pPr>
            <a:endParaRPr lang="en-US" sz="1600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1087CE-484E-D0DE-0520-FCDBFBA9B9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8059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0C525D-02F2-F7AB-6D29-EE52A64D62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66862-7C81-2E3F-4838-3E4B49CCD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6569F6-FEE4-8161-94C6-937AB0E693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400050" lvl="1" indent="0" algn="ctr">
              <a:buNone/>
            </a:pPr>
            <a:endParaRPr lang="en-US" sz="2000" dirty="0"/>
          </a:p>
          <a:p>
            <a:pPr marL="400050" lvl="1" indent="0" algn="ctr">
              <a:buNone/>
            </a:pPr>
            <a:endParaRPr lang="en-US" sz="2000" dirty="0"/>
          </a:p>
          <a:p>
            <a:pPr marL="400050" lvl="1" indent="0" algn="ctr">
              <a:buNone/>
            </a:pPr>
            <a:r>
              <a:rPr lang="en-US" dirty="0"/>
              <a:t>Project updates – Troy Anderson</a:t>
            </a:r>
          </a:p>
          <a:p>
            <a:pPr marL="0" indent="0" algn="ctr">
              <a:buNone/>
            </a:pPr>
            <a:endParaRPr lang="en-US" sz="1600" dirty="0"/>
          </a:p>
          <a:p>
            <a:pPr marL="0" indent="0" algn="ctr">
              <a:buNone/>
            </a:pPr>
            <a:endParaRPr lang="en-US" sz="1600" dirty="0"/>
          </a:p>
          <a:p>
            <a:pPr marL="0" indent="0" algn="ctr">
              <a:buNone/>
            </a:pPr>
            <a:endParaRPr lang="en-US" sz="1600" dirty="0"/>
          </a:p>
          <a:p>
            <a:pPr marL="0" indent="0" algn="ctr">
              <a:buNone/>
            </a:pPr>
            <a:endParaRPr lang="en-US" sz="1600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1165EE-CA8A-A650-7264-18C4A59A4F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5182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154CA8-E402-D2A2-0BA8-0F94134A84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2E53E-B2C6-CE0E-3D73-C875E8E1C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534400" cy="518318"/>
          </a:xfrm>
        </p:spPr>
        <p:txBody>
          <a:bodyPr/>
          <a:lstStyle/>
          <a:p>
            <a:r>
              <a:rPr lang="en-US" sz="2000" dirty="0"/>
              <a:t>2026 February and March (R2 &amp; R3) Release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69C786-CE98-C6DC-BFC2-F2F2832779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lvl="3"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en-US" sz="2400" dirty="0"/>
              <a:t>Market Submissions – Katherine Li</a:t>
            </a:r>
          </a:p>
          <a:p>
            <a:pPr lvl="3"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en-US" sz="2400" dirty="0"/>
              <a:t>CDR and ISM Reports – Jamie Lavas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3627D0-2CE9-788F-9227-01B56086C8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8509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42957B-EECD-B305-4F29-4A3752741F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5ADF2-9599-252E-FD87-207605C04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534400" cy="518318"/>
          </a:xfrm>
        </p:spPr>
        <p:txBody>
          <a:bodyPr/>
          <a:lstStyle/>
          <a:p>
            <a:r>
              <a:rPr lang="en-US" sz="2400" dirty="0"/>
              <a:t>DPC Process Automation</a:t>
            </a:r>
            <a:br>
              <a:rPr lang="en-US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</a:b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A459F4-C1D6-4330-AD94-F19DB24E8A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2000" dirty="0"/>
              <a:t>DPC Process Automation Tool updates – Yugendher Karedla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E20623-EA37-7FDC-CCDB-3A3CBD0AC2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331288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2" ma:contentTypeDescription="Create a new document." ma:contentTypeScope="" ma:versionID="63b4750df494f1e899998ba0dd64b59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26b17897b0dee42c4ef932dfddf4050e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43EB0A4-50A9-4E33-98AC-BC2B61C8A1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terms/"/>
    <ds:schemaRef ds:uri="http://schemas.openxmlformats.org/package/2006/metadata/core-properties"/>
    <ds:schemaRef ds:uri="http://purl.org/dc/dcmitype/"/>
    <ds:schemaRef ds:uri="http://www.w3.org/XML/1998/namespace"/>
    <ds:schemaRef ds:uri="http://schemas.microsoft.com/office/infopath/2007/PartnerControls"/>
    <ds:schemaRef ds:uri="c34af464-7aa1-4edd-9be4-83dffc1cb926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20700</TotalTime>
  <Words>443</Words>
  <Application>Microsoft Office PowerPoint</Application>
  <PresentationFormat>On-screen Show (4:3)</PresentationFormat>
  <Paragraphs>179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Aptos</vt:lpstr>
      <vt:lpstr>Arial</vt:lpstr>
      <vt:lpstr>Calibri</vt:lpstr>
      <vt:lpstr>Courier New</vt:lpstr>
      <vt:lpstr>Wingdings</vt:lpstr>
      <vt:lpstr>1_Custom Design</vt:lpstr>
      <vt:lpstr>Office Theme</vt:lpstr>
      <vt:lpstr>PowerPoint Presentation</vt:lpstr>
      <vt:lpstr>ERCOT TWG</vt:lpstr>
      <vt:lpstr>ERCOT TWG</vt:lpstr>
      <vt:lpstr>ERCOT TWG Agenda</vt:lpstr>
      <vt:lpstr>TWG</vt:lpstr>
      <vt:lpstr>NERC EMSWG Updates</vt:lpstr>
      <vt:lpstr>Project updates</vt:lpstr>
      <vt:lpstr>2026 February and March (R2 &amp; R3) Release changes</vt:lpstr>
      <vt:lpstr>DPC Process Automation </vt:lpstr>
      <vt:lpstr>SCR820 – Real-Time Operator Communication Tool updates</vt:lpstr>
      <vt:lpstr>Outage Scheduler (OS) Enhancements Project – MOTE Testing </vt:lpstr>
      <vt:lpstr>Public Website Cipher Security Hardening   </vt:lpstr>
      <vt:lpstr>Future Ready Identity and MP Services Portal updates</vt:lpstr>
      <vt:lpstr>Read-Only EMS – Objective and Scope</vt:lpstr>
      <vt:lpstr>Large Load Curtailment Manager  </vt:lpstr>
      <vt:lpstr>ERCOT TWG – Round Table Discussion</vt:lpstr>
      <vt:lpstr>ERCOT TWG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Badri, Sreenivas</cp:lastModifiedBy>
  <cp:revision>63</cp:revision>
  <cp:lastPrinted>2016-01-21T20:53:15Z</cp:lastPrinted>
  <dcterms:created xsi:type="dcterms:W3CDTF">2016-01-21T15:20:31Z</dcterms:created>
  <dcterms:modified xsi:type="dcterms:W3CDTF">2026-02-18T17:16:26Z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2024-02-20T13:03:33Z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6e019d9d-d939-4c70-8667-61352cf99a06</vt:lpwstr>
  </property>
  <property fmtid="{D5CDD505-2E9C-101B-9397-08002B2CF9AE}" pid="9" name="MSIP_Label_7084cbda-52b8-46fb-a7b7-cb5bd465ed85_ContentBits">
    <vt:lpwstr>0</vt:lpwstr>
  </property>
</Properties>
</file>