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theme/theme4.xml" ContentType="application/vnd.openxmlformats-officedocument.theme+xml"/>
  <Override PartName="/ppt/tags/tag291.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292.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1.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 id="2147483921" r:id="rId7"/>
    <p:sldMasterId id="2147483923" r:id="rId8"/>
    <p:sldMasterId id="2147483934" r:id="rId9"/>
  </p:sldMasterIdLst>
  <p:notesMasterIdLst>
    <p:notesMasterId r:id="rId15"/>
  </p:notesMasterIdLst>
  <p:handoutMasterIdLst>
    <p:handoutMasterId r:id="rId16"/>
  </p:handoutMasterIdLst>
  <p:sldIdLst>
    <p:sldId id="282" r:id="rId10"/>
    <p:sldId id="328" r:id="rId11"/>
    <p:sldId id="269" r:id="rId12"/>
    <p:sldId id="2147483643" r:id="rId13"/>
    <p:sldId id="2147478706" r:id="rId14"/>
  </p:sldIdLst>
  <p:sldSz cx="12192000" cy="6858000"/>
  <p:notesSz cx="7102475" cy="938847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10E16-8D79-8505-F57C-62CAD3E6CDAD}" name="Rowe, Evan" initials="ER" userId="S::Evan.Rowe@ercot.com::d81abe1c-6950-4df8-9373-68ccbd619277" providerId="AD"/>
  <p188:author id="{7048A124-FC9B-9B09-702F-F0CC3BDC4514}" name="Daria Pavelieva" initials="DP" userId="S::Daria_Pavelieva@mckinsey.com::26a850a1-a95e-455c-9a37-e815bf9eaffd" providerId="AD"/>
  <p188:author id="{DBE91927-F6DB-6E1E-EA6F-582FF8FB4C6C}" name="Switzer, Christina" initials="CS" userId="S::Christina.Switzer@ercot.com::718fdc06-d185-42eb-a781-85958c100b82" providerId="AD"/>
  <p188:author id="{261C4439-2D8A-0656-1F63-EE5EC99FD27A}" name="Huang, Fred" initials="" userId="S::Shun-Hsien.Huang@ercot.com::604a4aa9-2658-4d75-8cf1-9e07b94baee6" providerId="AD"/>
  <p188:author id="{CA497640-9F12-D0D7-23C7-745A10EB2387}" name="Srikanth Jayarajan" initials="SJ" userId="dMYpSlfjzFcYPEDsXjVgLmU1LCIkAjLNCqtAilE+2dM=" providerId="None"/>
  <p188:author id="{18E1B941-D805-FD4F-8957-3F61C5D9EBD4}" name="Ayson, Janice" initials="JA" userId="S::Janice.Ayson@ercot.com::f2bb4e96-48b2-4079-a64c-325f474add9b" providerId="AD"/>
  <p188:author id="{8D28A544-8481-4CE7-18C4-411BDF89C587}" name="Filippo Lodesani" initials="FL" userId="S::Filippo_Lodesani@mckinsey.com::bb741084-ac2c-42d9-8acb-625b69471202" providerId="AD"/>
  <p188:author id="{FDC16053-ED9F-99B1-DE23-6462E4DDA9E2}" name="Charlotte Fletcher" initials="CF" userId="S::Charlotte_Fletcher@mckinsey.com::55d56dce-4e6b-4bb6-a6b8-c6bff506b05b" providerId="AD"/>
  <p188:author id="{4B68B257-EBAF-8D9E-C15F-4235FA49FCAF}" name="Daria Pavelieva" initials="DP" userId="S::daria_pavelieva@mckinsey.com::26a850a1-a95e-455c-9a37-e815bf9eaffd" providerId="AD"/>
  <p188:author id="{F4BB3167-7DB5-06B8-B832-376EF61DC36D}" name="Meier, Eric" initials="EM" userId="S::Eric.Meier@ercot.com::72184342-32aa-417e-b843-078f71673615" providerId="AD"/>
  <p188:author id="{EBB8668B-874D-1E6C-A8D8-7E983EE5AEA0}" name="Huang, Fred" initials="HF" userId="S::shun-hsien.huang@ercot.com::604a4aa9-2658-4d75-8cf1-9e07b94baee6" providerId="AD"/>
  <p188:author id="{681943A9-36B9-8CCE-5BB5-53154F9E201A}" name="Springer, Agee" initials="AS" userId="S::Agee.Springer@ercot.com::c70aae34-03cc-4ca4-9dc9-ab0f1f0f7e1f" providerId="AD"/>
  <p188:author id="{1B22DCAC-2D1E-774A-1B5F-3642DB91CF3E}" name="Nicholle Romero" initials="NR" userId="S::nicholle_romero@mckinsey.com::4ee983f0-df26-4581-bd1c-3984941e99c5" providerId="AD"/>
  <p188:author id="{6AED60BC-6DC8-9208-15EC-10DB2B0CE731}" name="Mereness, Matt" initials="" userId="S::matt.mereness@ercot.com::6db1126a-164e-4475-8d86-5dde160acd3b" providerId="AD"/>
  <p188:author id="{5DF73EC4-A2A4-4043-7305-E025205AB534}" name="Marco Casiraghi" initials="MC" userId="S::Marco_Casiraghi@mckinsey.com::34c8cd23-4fb6-4298-956c-4a0fecec7678" providerId="AD"/>
  <p188:author id="{80D18AC6-E546-52CB-6160-FA5F628B9FF0}" name="Nicholle Romero" initials="NR" userId="S::Nicholle_Romero@mckinsey.com::4ee983f0-df26-4581-bd1c-3984941e99c5" providerId="AD"/>
  <p188:author id="{AB81AEE2-1C27-4B98-BA3F-15B12C4EE1EE}" name="Bigbee, Nathan" initials="NB" userId="S::Nathan.Bigbee@ercot.com::e4190ea0-f4d7-405c-8c52-d27e363241f0" providerId="AD"/>
  <p188:author id="{0181F8E2-3940-DF6D-8288-A36971B19F5C}" name="Gumpert, Julie" initials="GJ" userId="S::julie.gumpert@ercot.com::070dc3d4-1276-4cf8-9874-f088b9ea27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7C858C"/>
    <a:srgbClr val="00AEC7"/>
    <a:srgbClr val="26D07C"/>
    <a:srgbClr val="9AAEC2"/>
    <a:srgbClr val="E6EBF0"/>
    <a:srgbClr val="D8D8D8"/>
    <a:srgbClr val="D9D9D9"/>
    <a:srgbClr val="EDF1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A2741F0-6C83-4E61-8D24-7F9CA93B3A11}" type="datetime3">
              <a:rPr lang="en-US" smtClean="0"/>
              <a:t>18 February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8EE6FE06-0FC5-45E3-ABB6-17B151E168FD}" type="datetime3">
              <a:rPr lang="en-US" smtClean="0"/>
              <a:t>18 February 2026</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D2BCC714-8319-416A-AE1D-9E9C9314AAD1}" type="datetime3">
              <a:rPr lang="en-US" smtClean="0"/>
              <a:t>18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fld id="{1DF34805-1F01-4BDA-A8CA-FCEA2B4BC8D0}" type="datetime3">
              <a:rPr lang="en-US" smtClean="0"/>
              <a:pPr/>
              <a:t>18 February 2026</a:t>
            </a:fld>
            <a:endParaRPr lang="en-US"/>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185768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sv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4.jpeg"/><Relationship Id="rId5" Type="http://schemas.openxmlformats.org/officeDocument/2006/relationships/tags" Target="../tags/tag28.xml"/><Relationship Id="rId15" Type="http://schemas.openxmlformats.org/officeDocument/2006/relationships/image" Target="../media/image7.emf"/><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9.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oleObject" Target="../embeddings/oleObject9.bin"/><Relationship Id="rId5" Type="http://schemas.openxmlformats.org/officeDocument/2006/relationships/tags" Target="../tags/tag92.xml"/><Relationship Id="rId10" Type="http://schemas.openxmlformats.org/officeDocument/2006/relationships/slideMaster" Target="../slideMasters/slideMaster1.xml"/><Relationship Id="rId4" Type="http://schemas.openxmlformats.org/officeDocument/2006/relationships/tags" Target="../tags/tag91.xml"/><Relationship Id="rId9" Type="http://schemas.openxmlformats.org/officeDocument/2006/relationships/tags" Target="../tags/tag9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1.emf"/><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oleObject" Target="../embeddings/oleObject8.bin"/><Relationship Id="rId5" Type="http://schemas.openxmlformats.org/officeDocument/2006/relationships/tags" Target="../tags/tag101.xml"/><Relationship Id="rId10" Type="http://schemas.openxmlformats.org/officeDocument/2006/relationships/slideMaster" Target="../slideMasters/slideMaster1.xml"/><Relationship Id="rId4" Type="http://schemas.openxmlformats.org/officeDocument/2006/relationships/tags" Target="../tags/tag100.xml"/><Relationship Id="rId9"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1.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117.xml"/><Relationship Id="rId7"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4.jpeg"/><Relationship Id="rId5" Type="http://schemas.openxmlformats.org/officeDocument/2006/relationships/slideMaster" Target="../slideMasters/slideMaster1.xml"/><Relationship Id="rId10" Type="http://schemas.openxmlformats.org/officeDocument/2006/relationships/image" Target="../media/image7.emf"/><Relationship Id="rId4" Type="http://schemas.openxmlformats.org/officeDocument/2006/relationships/tags" Target="../tags/tag118.xml"/><Relationship Id="rId9"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6.sv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4.jpeg"/><Relationship Id="rId5" Type="http://schemas.openxmlformats.org/officeDocument/2006/relationships/tags" Target="../tags/tag144.xml"/><Relationship Id="rId15" Type="http://schemas.openxmlformats.org/officeDocument/2006/relationships/image" Target="../media/image7.emf"/><Relationship Id="rId10" Type="http://schemas.openxmlformats.org/officeDocument/2006/relationships/slideMaster" Target="../slideMasters/slideMaster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1.emf"/><Relationship Id="rId4" Type="http://schemas.openxmlformats.org/officeDocument/2006/relationships/tags" Target="../tags/tag152.xml"/><Relationship Id="rId9"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Master" Target="../slideMasters/slideMaster2.xml"/><Relationship Id="rId4" Type="http://schemas.openxmlformats.org/officeDocument/2006/relationships/tags" Target="../tags/tag163.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66.xml"/><Relationship Id="rId7"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1.emf"/><Relationship Id="rId4" Type="http://schemas.openxmlformats.org/officeDocument/2006/relationships/tags" Target="../tags/tag36.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8.emf"/><Relationship Id="rId4" Type="http://schemas.openxmlformats.org/officeDocument/2006/relationships/tags" Target="../tags/tag173.xml"/><Relationship Id="rId9"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oleObject" Target="../embeddings/oleObject16.bin"/><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oleObject" Target="../embeddings/oleObject17.bin"/><Relationship Id="rId5" Type="http://schemas.openxmlformats.org/officeDocument/2006/relationships/tags" Target="../tags/tag190.xml"/><Relationship Id="rId10" Type="http://schemas.openxmlformats.org/officeDocument/2006/relationships/slideMaster" Target="../slideMasters/slideMaster2.xml"/><Relationship Id="rId4" Type="http://schemas.openxmlformats.org/officeDocument/2006/relationships/tags" Target="../tags/tag189.xml"/><Relationship Id="rId9" Type="http://schemas.openxmlformats.org/officeDocument/2006/relationships/tags" Target="../tags/tag19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14.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oleObject" Target="../embeddings/oleObject18.bin"/><Relationship Id="rId5" Type="http://schemas.openxmlformats.org/officeDocument/2006/relationships/tags" Target="../tags/tag199.xml"/><Relationship Id="rId10" Type="http://schemas.openxmlformats.org/officeDocument/2006/relationships/slideMaster" Target="../slideMasters/slideMaster2.xml"/><Relationship Id="rId4" Type="http://schemas.openxmlformats.org/officeDocument/2006/relationships/tags" Target="../tags/tag198.xml"/><Relationship Id="rId9" Type="http://schemas.openxmlformats.org/officeDocument/2006/relationships/tags" Target="../tags/tag2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image" Target="../media/image1.emf"/><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oleObject" Target="../embeddings/oleObject19.bin"/><Relationship Id="rId5" Type="http://schemas.openxmlformats.org/officeDocument/2006/relationships/tags" Target="../tags/tag208.xml"/><Relationship Id="rId10" Type="http://schemas.openxmlformats.org/officeDocument/2006/relationships/slideMaster" Target="../slideMasters/slideMaster2.xml"/><Relationship Id="rId4" Type="http://schemas.openxmlformats.org/officeDocument/2006/relationships/tags" Target="../tags/tag207.xml"/><Relationship Id="rId9" Type="http://schemas.openxmlformats.org/officeDocument/2006/relationships/tags" Target="../tags/tag21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14.emf"/><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oleObject" Target="../embeddings/oleObject20.bin"/><Relationship Id="rId5" Type="http://schemas.openxmlformats.org/officeDocument/2006/relationships/tags" Target="../tags/tag217.xml"/><Relationship Id="rId10" Type="http://schemas.openxmlformats.org/officeDocument/2006/relationships/slideMaster" Target="../slideMasters/slideMaster2.xml"/><Relationship Id="rId4" Type="http://schemas.openxmlformats.org/officeDocument/2006/relationships/tags" Target="../tags/tag216.xml"/><Relationship Id="rId9" Type="http://schemas.openxmlformats.org/officeDocument/2006/relationships/tags" Target="../tags/tag22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4.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oleObject" Target="../embeddings/oleObject21.bin"/><Relationship Id="rId5" Type="http://schemas.openxmlformats.org/officeDocument/2006/relationships/tags" Target="../tags/tag226.xml"/><Relationship Id="rId10" Type="http://schemas.openxmlformats.org/officeDocument/2006/relationships/slideMaster" Target="../slideMasters/slideMaster2.xml"/><Relationship Id="rId4" Type="http://schemas.openxmlformats.org/officeDocument/2006/relationships/tags" Target="../tags/tag225.xml"/><Relationship Id="rId9" Type="http://schemas.openxmlformats.org/officeDocument/2006/relationships/tags" Target="../tags/tag23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oleObject" Target="../embeddings/oleObject22.bin"/><Relationship Id="rId5" Type="http://schemas.openxmlformats.org/officeDocument/2006/relationships/tags" Target="../tags/tag235.xml"/><Relationship Id="rId10" Type="http://schemas.openxmlformats.org/officeDocument/2006/relationships/slideMaster" Target="../slideMasters/slideMaster2.xml"/><Relationship Id="rId4" Type="http://schemas.openxmlformats.org/officeDocument/2006/relationships/tags" Target="../tags/tag234.xml"/><Relationship Id="rId9" Type="http://schemas.openxmlformats.org/officeDocument/2006/relationships/tags" Target="../tags/tag23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oleObject" Target="../embeddings/oleObject23.bin"/><Relationship Id="rId5" Type="http://schemas.openxmlformats.org/officeDocument/2006/relationships/tags" Target="../tags/tag244.xml"/><Relationship Id="rId10" Type="http://schemas.openxmlformats.org/officeDocument/2006/relationships/slideMaster" Target="../slideMasters/slideMaster2.xml"/><Relationship Id="rId4" Type="http://schemas.openxmlformats.org/officeDocument/2006/relationships/tags" Target="../tags/tag243.xml"/><Relationship Id="rId9" Type="http://schemas.openxmlformats.org/officeDocument/2006/relationships/tags" Target="../tags/tag24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Master" Target="../slideMasters/slideMaster2.xml"/><Relationship Id="rId5" Type="http://schemas.openxmlformats.org/officeDocument/2006/relationships/tags" Target="../tags/tag253.xml"/><Relationship Id="rId4" Type="http://schemas.openxmlformats.org/officeDocument/2006/relationships/tags" Target="../tags/tag25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slideMaster" Target="../slideMasters/slideMaster2.xml"/><Relationship Id="rId4" Type="http://schemas.openxmlformats.org/officeDocument/2006/relationships/tags" Target="../tags/tag257.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260.xml"/><Relationship Id="rId7" Type="http://schemas.openxmlformats.org/officeDocument/2006/relationships/image" Target="../media/image10.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jpeg"/><Relationship Id="rId5" Type="http://schemas.openxmlformats.org/officeDocument/2006/relationships/slideMaster" Target="../slideMasters/slideMaster2.xml"/><Relationship Id="rId10" Type="http://schemas.openxmlformats.org/officeDocument/2006/relationships/image" Target="../media/image7.emf"/><Relationship Id="rId4" Type="http://schemas.openxmlformats.org/officeDocument/2006/relationships/tags" Target="../tags/tag261.xml"/><Relationship Id="rId9"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image" Target="../media/image6.svg"/><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image" Target="../media/image5.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4.jpeg"/><Relationship Id="rId5" Type="http://schemas.openxmlformats.org/officeDocument/2006/relationships/tags" Target="../tags/tag286.xml"/><Relationship Id="rId15" Type="http://schemas.openxmlformats.org/officeDocument/2006/relationships/image" Target="../media/image7.emf"/><Relationship Id="rId10" Type="http://schemas.openxmlformats.org/officeDocument/2006/relationships/slideMaster" Target="../slideMasters/slideMaster3.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8.emf"/><Relationship Id="rId4" Type="http://schemas.openxmlformats.org/officeDocument/2006/relationships/tags" Target="../tags/tag57.xml"/><Relationship Id="rId9"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316.xml"/><Relationship Id="rId7" Type="http://schemas.openxmlformats.org/officeDocument/2006/relationships/oleObject" Target="../embeddings/oleObject28.bin"/><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slideMaster" Target="../slideMasters/slideMaster6.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21.xml"/><Relationship Id="rId7" Type="http://schemas.openxmlformats.org/officeDocument/2006/relationships/tags" Target="../tags/tag32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10" Type="http://schemas.openxmlformats.org/officeDocument/2006/relationships/image" Target="../media/image1.emf"/><Relationship Id="rId4" Type="http://schemas.openxmlformats.org/officeDocument/2006/relationships/tags" Target="../tags/tag322.xml"/><Relationship Id="rId9" Type="http://schemas.openxmlformats.org/officeDocument/2006/relationships/oleObject" Target="../embeddings/oleObject29.bin"/></Relationships>
</file>

<file path=ppt/slideLayouts/_rels/slideLayout6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328.xml"/><Relationship Id="rId7" Type="http://schemas.openxmlformats.org/officeDocument/2006/relationships/slideMaster" Target="../slideMasters/slideMaster6.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 Id="rId9"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34.xml"/><Relationship Id="rId7" Type="http://schemas.openxmlformats.org/officeDocument/2006/relationships/slideMaster" Target="../slideMasters/slideMaster6.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9" Type="http://schemas.openxmlformats.org/officeDocument/2006/relationships/image" Target="../media/image14.emf"/></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340.xml"/><Relationship Id="rId7" Type="http://schemas.openxmlformats.org/officeDocument/2006/relationships/slideMaster" Target="../slideMasters/slideMaster6.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10" Type="http://schemas.openxmlformats.org/officeDocument/2006/relationships/image" Target="../media/image18.png"/><Relationship Id="rId4" Type="http://schemas.openxmlformats.org/officeDocument/2006/relationships/tags" Target="../tags/tag341.xml"/><Relationship Id="rId9"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5" Type="http://schemas.openxmlformats.org/officeDocument/2006/relationships/tags" Target="../tags/tag348.xml"/><Relationship Id="rId10" Type="http://schemas.openxmlformats.org/officeDocument/2006/relationships/image" Target="../media/image14.emf"/><Relationship Id="rId4" Type="http://schemas.openxmlformats.org/officeDocument/2006/relationships/tags" Target="../tags/tag347.xml"/><Relationship Id="rId9" Type="http://schemas.openxmlformats.org/officeDocument/2006/relationships/oleObject" Target="../embeddings/oleObject33.bin"/></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358.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image" Target="../media/image15.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media/image1.emf"/><Relationship Id="rId5" Type="http://schemas.openxmlformats.org/officeDocument/2006/relationships/tags" Target="../tags/tag355.xml"/><Relationship Id="rId10" Type="http://schemas.openxmlformats.org/officeDocument/2006/relationships/oleObject" Target="../embeddings/oleObject34.bin"/><Relationship Id="rId4" Type="http://schemas.openxmlformats.org/officeDocument/2006/relationships/tags" Target="../tags/tag354.xml"/><Relationship Id="rId9"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366.xml"/><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image" Target="../media/image15.png"/><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image" Target="../media/image1.emf"/><Relationship Id="rId5" Type="http://schemas.openxmlformats.org/officeDocument/2006/relationships/tags" Target="../tags/tag363.xml"/><Relationship Id="rId10" Type="http://schemas.openxmlformats.org/officeDocument/2006/relationships/oleObject" Target="../embeddings/oleObject35.bin"/><Relationship Id="rId4" Type="http://schemas.openxmlformats.org/officeDocument/2006/relationships/tags" Target="../tags/tag362.xml"/><Relationship Id="rId9"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oleObject" Target="../embeddings/oleObject6.bin"/><Relationship Id="rId5" Type="http://schemas.openxmlformats.org/officeDocument/2006/relationships/tags" Target="../tags/tag65.xml"/><Relationship Id="rId10" Type="http://schemas.openxmlformats.org/officeDocument/2006/relationships/slideMaster" Target="../slideMasters/slideMaster1.xml"/><Relationship Id="rId4" Type="http://schemas.openxmlformats.org/officeDocument/2006/relationships/tags" Target="../tags/tag64.xml"/><Relationship Id="rId9" Type="http://schemas.openxmlformats.org/officeDocument/2006/relationships/tags" Target="../tags/tag69.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374.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image" Target="../media/image15.png"/><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image" Target="../media/image1.emf"/><Relationship Id="rId5" Type="http://schemas.openxmlformats.org/officeDocument/2006/relationships/tags" Target="../tags/tag371.xml"/><Relationship Id="rId10" Type="http://schemas.openxmlformats.org/officeDocument/2006/relationships/oleObject" Target="../embeddings/oleObject36.bin"/><Relationship Id="rId4" Type="http://schemas.openxmlformats.org/officeDocument/2006/relationships/tags" Target="../tags/tag370.xml"/><Relationship Id="rId9"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382.xml"/><Relationship Id="rId3" Type="http://schemas.openxmlformats.org/officeDocument/2006/relationships/tags" Target="../tags/tag377.xml"/><Relationship Id="rId7" Type="http://schemas.openxmlformats.org/officeDocument/2006/relationships/tags" Target="../tags/tag381.xml"/><Relationship Id="rId12" Type="http://schemas.openxmlformats.org/officeDocument/2006/relationships/image" Target="../media/image15.png"/><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9.emf"/><Relationship Id="rId5" Type="http://schemas.openxmlformats.org/officeDocument/2006/relationships/tags" Target="../tags/tag379.xml"/><Relationship Id="rId10" Type="http://schemas.openxmlformats.org/officeDocument/2006/relationships/oleObject" Target="../embeddings/oleObject37.bin"/><Relationship Id="rId4" Type="http://schemas.openxmlformats.org/officeDocument/2006/relationships/tags" Target="../tags/tag378.xml"/><Relationship Id="rId9"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image" Target="../media/image15.png"/><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image" Target="../media/image1.emf"/><Relationship Id="rId5" Type="http://schemas.openxmlformats.org/officeDocument/2006/relationships/tags" Target="../tags/tag387.xml"/><Relationship Id="rId10" Type="http://schemas.openxmlformats.org/officeDocument/2006/relationships/oleObject" Target="../embeddings/oleObject38.bin"/><Relationship Id="rId4" Type="http://schemas.openxmlformats.org/officeDocument/2006/relationships/tags" Target="../tags/tag386.xml"/><Relationship Id="rId9"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393.xml"/><Relationship Id="rId7" Type="http://schemas.openxmlformats.org/officeDocument/2006/relationships/slideMaster" Target="../slideMasters/slideMaster6.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10" Type="http://schemas.openxmlformats.org/officeDocument/2006/relationships/image" Target="../media/image15.png"/><Relationship Id="rId4" Type="http://schemas.openxmlformats.org/officeDocument/2006/relationships/tags" Target="../tags/tag394.xml"/><Relationship Id="rId9" Type="http://schemas.openxmlformats.org/officeDocument/2006/relationships/image" Target="../media/image14.emf"/></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99.xml"/><Relationship Id="rId7" Type="http://schemas.openxmlformats.org/officeDocument/2006/relationships/image" Target="../media/image14.emf"/><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oleObject" Target="../embeddings/oleObject40.bin"/><Relationship Id="rId5" Type="http://schemas.openxmlformats.org/officeDocument/2006/relationships/slideMaster" Target="../slideMasters/slideMaster6.xml"/><Relationship Id="rId4" Type="http://schemas.openxmlformats.org/officeDocument/2006/relationships/tags" Target="../tags/tag40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41.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oleObject" Target="../embeddings/oleObject7.bin"/><Relationship Id="rId5" Type="http://schemas.openxmlformats.org/officeDocument/2006/relationships/tags" Target="../tags/tag74.xml"/><Relationship Id="rId10" Type="http://schemas.openxmlformats.org/officeDocument/2006/relationships/slideMaster" Target="../slideMasters/slideMaster1.xml"/><Relationship Id="rId4" Type="http://schemas.openxmlformats.org/officeDocument/2006/relationships/tags" Target="../tags/tag73.xml"/><Relationship Id="rId9" Type="http://schemas.openxmlformats.org/officeDocument/2006/relationships/tags" Target="../tags/tag78.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oleObject" Target="../embeddings/oleObject8.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46221"/>
          </a:xfrm>
        </p:spPr>
        <p:txBody>
          <a:bodyPr anchor="t" anchorCtr="0">
            <a:spAutoFit/>
          </a:bodyPr>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0323"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hidden="1">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7F09DF09-7587-AE72-141E-A41B41F94451}"/>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5" name="Partnership" hidden="1">
            <a:extLst>
              <a:ext uri="{FF2B5EF4-FFF2-40B4-BE49-F238E27FC236}">
                <a16:creationId xmlns:a16="http://schemas.microsoft.com/office/drawing/2014/main" id="{90886F1E-7A28-AA11-3C3E-8B020F3D98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2"/>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1" name="logoimage" hidden="1">
            <a:extLst>
              <a:ext uri="{FF2B5EF4-FFF2-40B4-BE49-F238E27FC236}">
                <a16:creationId xmlns:a16="http://schemas.microsoft.com/office/drawing/2014/main" id="{732728C7-2C89-08A1-41A9-162BDB8C5CB9}"/>
              </a:ext>
            </a:extLst>
          </p:cNvPr>
          <p:cNvGrpSpPr/>
          <p:nvPr userDrawn="1">
            <p:custDataLst>
              <p:tags r:id="rId3"/>
            </p:custDataLst>
          </p:nvPr>
        </p:nvGrpSpPr>
        <p:grpSpPr>
          <a:xfrm>
            <a:off x="549271" y="481160"/>
            <a:ext cx="1893201" cy="585216"/>
            <a:chOff x="549271" y="481160"/>
            <a:chExt cx="1893201" cy="585216"/>
          </a:xfrm>
        </p:grpSpPr>
        <p:sp>
          <p:nvSpPr>
            <p:cNvPr id="14" name="AutoShape 3" hidden="1">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549271"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hidden="1">
              <a:extLst>
                <a:ext uri="{FF2B5EF4-FFF2-40B4-BE49-F238E27FC236}">
                  <a16:creationId xmlns:a16="http://schemas.microsoft.com/office/drawing/2014/main" id="{FC37904A-905D-4FD7-8DD4-604C419D9AB5}"/>
                </a:ext>
              </a:extLst>
            </p:cNvPr>
            <p:cNvSpPr>
              <a:spLocks noEditPoints="1"/>
            </p:cNvSpPr>
            <p:nvPr userDrawn="1"/>
          </p:nvSpPr>
          <p:spPr bwMode="black">
            <a:xfrm>
              <a:off x="549271"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rgbClr val="FFFFFF"/>
        </a:solidFill>
        <a:effectLst/>
      </p:bgPr>
    </p:bg>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0E1AA1CA-B589-A148-3F5A-385105B9B6B6}"/>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6" name="Partnership" hidden="1">
            <a:extLst>
              <a:ext uri="{FF2B5EF4-FFF2-40B4-BE49-F238E27FC236}">
                <a16:creationId xmlns:a16="http://schemas.microsoft.com/office/drawing/2014/main" id="{A820C1EA-1C46-FBE2-06AE-01690E3DC46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2"/>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5"/>
            </p:custDataLst>
          </p:nvPr>
        </p:nvSpPr>
        <p:spPr>
          <a:xfrm>
            <a:off x="551942"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6"/>
            </p:custDataLst>
          </p:nvPr>
        </p:nvSpPr>
        <p:spPr>
          <a:xfrm>
            <a:off x="551942" y="4092559"/>
            <a:ext cx="6016752" cy="307777"/>
          </a:xfrm>
          <a:prstGeom prst="rect">
            <a:avLst/>
          </a:prstGeom>
        </p:spPr>
        <p:txBody>
          <a:bodyPr wrap="square">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8"/>
            </p:custDataLst>
          </p:nvPr>
        </p:nvSpPr>
        <p:spPr bwMode="black">
          <a:xfrm>
            <a:off x="551942" y="6190488"/>
            <a:ext cx="399592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750">
                <a:solidFill>
                  <a:schemeClr val="tx1"/>
                </a:solidFill>
                <a:latin typeface="+mn-lt"/>
              </a:rPr>
              <a:t>CONFIDENTIAL AND PROPRIETARY</a:t>
            </a:r>
          </a:p>
          <a:p>
            <a:pPr defTabSz="804863" eaLnBrk="0" hangingPunct="0"/>
            <a:r>
              <a:rPr lang="en-US" sz="750">
                <a:solidFill>
                  <a:schemeClr val="tx1"/>
                </a:solidFill>
                <a:latin typeface="+mn-lt"/>
              </a:rPr>
              <a:t>Any use of this material without specific permission is strictly prohibited</a:t>
            </a:r>
          </a:p>
        </p:txBody>
      </p:sp>
      <p:grpSp>
        <p:nvGrpSpPr>
          <p:cNvPr id="11" name="logoimage" hidden="1">
            <a:extLst>
              <a:ext uri="{FF2B5EF4-FFF2-40B4-BE49-F238E27FC236}">
                <a16:creationId xmlns:a16="http://schemas.microsoft.com/office/drawing/2014/main" id="{1CF91F61-1A9C-80E4-FFA2-69DB20BBACC3}"/>
              </a:ext>
            </a:extLst>
          </p:cNvPr>
          <p:cNvGrpSpPr/>
          <p:nvPr userDrawn="1">
            <p:custDataLst>
              <p:tags r:id="rId9"/>
            </p:custDataLst>
          </p:nvPr>
        </p:nvGrpSpPr>
        <p:grpSpPr>
          <a:xfrm>
            <a:off x="551942" y="481160"/>
            <a:ext cx="1893201" cy="585216"/>
            <a:chOff x="551942" y="481160"/>
            <a:chExt cx="1893201" cy="585216"/>
          </a:xfrm>
        </p:grpSpPr>
        <p:sp>
          <p:nvSpPr>
            <p:cNvPr id="18" name="AutoShape 3" hidden="1">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hidden="1">
              <a:extLst>
                <a:ext uri="{FF2B5EF4-FFF2-40B4-BE49-F238E27FC236}">
                  <a16:creationId xmlns:a16="http://schemas.microsoft.com/office/drawing/2014/main" id="{B5153A5B-4B89-4D4A-96F0-F9AFF4E7D0F5}"/>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46221"/>
          </a:xfrm>
        </p:spPr>
        <p:txBody>
          <a:bodyPr anchor="t" anchorCtr="0">
            <a:spAutoFit/>
          </a:bodyPr>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4259948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21037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030535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65214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46221"/>
          </a:xfrm>
        </p:spPr>
        <p:txBody>
          <a:bodyPr anchor="t" anchorCtr="0">
            <a:spAutoFit/>
          </a:bodyPr>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0322"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017060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46221"/>
          </a:xfrm>
        </p:spPr>
        <p:txBody>
          <a:bodyPr anchor="t" anchorCtr="0">
            <a:spAutoFit/>
          </a:bodyPr>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18918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527750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spAutoFit/>
          </a:bodyPr>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71350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246221"/>
          </a:xfrm>
        </p:spPr>
        <p:txBody>
          <a:bodyPr anchor="t" anchorCtr="0">
            <a:spAutoFit/>
          </a:bodyPr>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hidden="1">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CA123D5B-74B8-F064-78F4-0D9EDB033343}"/>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62BD8777-62CB-D677-D858-25EAEF1734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2"/>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3" name="logoimage" hidden="1">
            <a:extLst>
              <a:ext uri="{FF2B5EF4-FFF2-40B4-BE49-F238E27FC236}">
                <a16:creationId xmlns:a16="http://schemas.microsoft.com/office/drawing/2014/main" id="{AD0997EF-FD61-992F-A8FF-31AE0FC310F2}"/>
              </a:ext>
            </a:extLst>
          </p:cNvPr>
          <p:cNvGrpSpPr/>
          <p:nvPr userDrawn="1">
            <p:custDataLst>
              <p:tags r:id="rId3"/>
            </p:custDataLst>
          </p:nvPr>
        </p:nvGrpSpPr>
        <p:grpSpPr>
          <a:xfrm>
            <a:off x="549271" y="481161"/>
            <a:ext cx="1893202" cy="585216"/>
            <a:chOff x="549271" y="481161"/>
            <a:chExt cx="1893202" cy="585216"/>
          </a:xfrm>
        </p:grpSpPr>
        <p:sp>
          <p:nvSpPr>
            <p:cNvPr id="8" name="AutoShape 3" hidden="1">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hidden="1">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93696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5769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36672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26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6284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301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607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6586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688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8665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225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2488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6881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400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834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3432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85383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0254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1140541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12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9786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82193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1012959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234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111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08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992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1713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75707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0828917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675545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5228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1533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227443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4154853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290675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948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51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9618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71648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3090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0042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1792552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11456227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359137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1.emf"/><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41"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tags" Target="../tags/tag23.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6.xml"/><Relationship Id="rId39" Type="http://schemas.openxmlformats.org/officeDocument/2006/relationships/tags" Target="../tags/tag139.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image" Target="../media/image12.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oleObject" Target="../embeddings/oleObject1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10" Type="http://schemas.openxmlformats.org/officeDocument/2006/relationships/slideLayout" Target="../slideLayouts/slideLayout24.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image" Target="../media/image13.sv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7.xml"/><Relationship Id="rId39" Type="http://schemas.openxmlformats.org/officeDocument/2006/relationships/tags" Target="../tags/tag280.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oleObject" Target="../embeddings/oleObject1.bin"/><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tags" Target="../tags/tag27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image" Target="../media/image3.sv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72.xml"/><Relationship Id="rId44"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image" Target="../media/image1.emf"/><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20" Type="http://schemas.openxmlformats.org/officeDocument/2006/relationships/theme" Target="../theme/theme3.xml"/><Relationship Id="rId41"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5.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oleObject" Target="../embeddings/oleObject26.bin"/><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ags" Target="../tags/tag29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5" Type="http://schemas.openxmlformats.org/officeDocument/2006/relationships/image" Target="../media/image18.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6.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tags" Target="../tags/tag294.xml"/><Relationship Id="rId26" Type="http://schemas.openxmlformats.org/officeDocument/2006/relationships/tags" Target="../tags/tag302.xml"/><Relationship Id="rId39" Type="http://schemas.openxmlformats.org/officeDocument/2006/relationships/image" Target="../media/image1.emf"/><Relationship Id="rId21" Type="http://schemas.openxmlformats.org/officeDocument/2006/relationships/tags" Target="../tags/tag297.xml"/><Relationship Id="rId34" Type="http://schemas.openxmlformats.org/officeDocument/2006/relationships/tags" Target="../tags/tag310.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ags" Target="../tags/tag293.xml"/><Relationship Id="rId25" Type="http://schemas.openxmlformats.org/officeDocument/2006/relationships/tags" Target="../tags/tag301.xml"/><Relationship Id="rId33" Type="http://schemas.openxmlformats.org/officeDocument/2006/relationships/tags" Target="../tags/tag309.xml"/><Relationship Id="rId38" Type="http://schemas.openxmlformats.org/officeDocument/2006/relationships/oleObject" Target="../embeddings/oleObject27.bin"/><Relationship Id="rId2" Type="http://schemas.openxmlformats.org/officeDocument/2006/relationships/slideLayout" Target="../slideLayouts/slideLayout63.xml"/><Relationship Id="rId16" Type="http://schemas.openxmlformats.org/officeDocument/2006/relationships/theme" Target="../theme/theme6.xml"/><Relationship Id="rId20" Type="http://schemas.openxmlformats.org/officeDocument/2006/relationships/tags" Target="../tags/tag296.xml"/><Relationship Id="rId29" Type="http://schemas.openxmlformats.org/officeDocument/2006/relationships/tags" Target="../tags/tag30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300.xml"/><Relationship Id="rId32" Type="http://schemas.openxmlformats.org/officeDocument/2006/relationships/tags" Target="../tags/tag308.xml"/><Relationship Id="rId37" Type="http://schemas.openxmlformats.org/officeDocument/2006/relationships/tags" Target="../tags/tag313.xml"/><Relationship Id="rId40" Type="http://schemas.openxmlformats.org/officeDocument/2006/relationships/image" Target="../media/image15.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299.xml"/><Relationship Id="rId28" Type="http://schemas.openxmlformats.org/officeDocument/2006/relationships/tags" Target="../tags/tag304.xml"/><Relationship Id="rId36" Type="http://schemas.openxmlformats.org/officeDocument/2006/relationships/tags" Target="../tags/tag312.xml"/><Relationship Id="rId10" Type="http://schemas.openxmlformats.org/officeDocument/2006/relationships/slideLayout" Target="../slideLayouts/slideLayout71.xml"/><Relationship Id="rId19" Type="http://schemas.openxmlformats.org/officeDocument/2006/relationships/tags" Target="../tags/tag295.xml"/><Relationship Id="rId31" Type="http://schemas.openxmlformats.org/officeDocument/2006/relationships/tags" Target="../tags/tag307.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298.xml"/><Relationship Id="rId27" Type="http://schemas.openxmlformats.org/officeDocument/2006/relationships/tags" Target="../tags/tag303.xml"/><Relationship Id="rId30" Type="http://schemas.openxmlformats.org/officeDocument/2006/relationships/tags" Target="../tags/tag306.xml"/><Relationship Id="rId35" Type="http://schemas.openxmlformats.org/officeDocument/2006/relationships/tags" Target="../tags/tag311.xml"/><Relationship Id="rId8" Type="http://schemas.openxmlformats.org/officeDocument/2006/relationships/slideLayout" Target="../slideLayouts/slideLayout69.xml"/><Relationship Id="rId3"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19"/>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id" hidden="1">
            <a:extLst>
              <a:ext uri="{FF2B5EF4-FFF2-40B4-BE49-F238E27FC236}">
                <a16:creationId xmlns:a16="http://schemas.microsoft.com/office/drawing/2014/main" id="{6579EC00-B6CE-6B6A-27BD-68A33477E9F1}"/>
              </a:ext>
            </a:extLst>
          </p:cNvPr>
          <p:cNvPicPr>
            <a:picLocks noChangeAspect="1"/>
          </p:cNvPicPr>
          <p:nvPr userDrawn="1">
            <p:custDataLst>
              <p:tags r:id="rId22"/>
            </p:custDataLst>
          </p:nvPr>
        </p:nvPicPr>
        <p:blipFill>
          <a:blip r:embed="rId40">
            <a:extLst>
              <a:ext uri="{96DAC541-7B7A-43D3-8B79-37D633B846F1}">
                <asvg:svgBlip xmlns:asvg="http://schemas.microsoft.com/office/drawing/2016/SVG/main" r:embed="rId41"/>
              </a:ext>
            </a:extLst>
          </a:blip>
          <a:stretch>
            <a:fillRect/>
          </a:stretch>
        </p:blipFill>
        <p:spPr>
          <a:xfrm>
            <a:off x="3699" y="0"/>
            <a:ext cx="12184602" cy="6858000"/>
          </a:xfrm>
          <a:prstGeom prst="rect">
            <a:avLst/>
          </a:prstGeom>
        </p:spPr>
      </p:pic>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6"/>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4"/>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2"/>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30"/>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8"/>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custDataLst>
      <p:tags r:id="rId16"/>
    </p:custDataLst>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236443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Grid" hidden="1">
            <a:extLst>
              <a:ext uri="{FF2B5EF4-FFF2-40B4-BE49-F238E27FC236}">
                <a16:creationId xmlns:a16="http://schemas.microsoft.com/office/drawing/2014/main" id="{4ADF17BC-6AB0-D905-BDC8-DB658360EB6C}"/>
              </a:ext>
            </a:extLst>
          </p:cNvPr>
          <p:cNvPicPr>
            <a:picLocks noChangeAspect="1"/>
          </p:cNvPicPr>
          <p:nvPr userDrawn="1">
            <p:custDataLst>
              <p:tags r:id="rId23"/>
            </p:custDataLst>
          </p:nvPr>
        </p:nvPicPr>
        <p:blipFill>
          <a:blip r:embed="rId42">
            <a:extLst>
              <a:ext uri="{96DAC541-7B7A-43D3-8B79-37D633B846F1}">
                <asvg:svgBlip xmlns:asvg="http://schemas.microsoft.com/office/drawing/2016/SVG/main" r:embed="rId43"/>
              </a:ext>
            </a:extLst>
          </a:blip>
          <a:stretch>
            <a:fillRect/>
          </a:stretch>
        </p:blipFill>
        <p:spPr>
          <a:xfrm>
            <a:off x="3699" y="0"/>
            <a:ext cx="12184602" cy="6858000"/>
          </a:xfrm>
          <a:prstGeom prst="rect">
            <a:avLst/>
          </a:prstGeom>
        </p:spPr>
      </p:pic>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Use or disclosure of information contained on this page is subject to the restrictions on the title page.</a:t>
            </a:r>
          </a:p>
        </p:txBody>
      </p:sp>
      <p:cxnSp>
        <p:nvCxnSpPr>
          <p:cNvPr id="7" name="Straight Connector 6"/>
          <p:cNvCxnSpPr>
            <a:cxnSpLocks/>
          </p:cNvCxnSpPr>
          <p:nvPr/>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graphicFrame>
        <p:nvGraphicFramePr>
          <p:cNvPr id="10" name="Object 9" hidden="1">
            <a:extLst>
              <a:ext uri="{FF2B5EF4-FFF2-40B4-BE49-F238E27FC236}">
                <a16:creationId xmlns:a16="http://schemas.microsoft.com/office/drawing/2014/main" id="{FAB400EA-9477-D497-60D9-CA7E25BF3AC3}"/>
              </a:ext>
            </a:extLst>
          </p:cNvPr>
          <p:cNvGraphicFramePr>
            <a:graphicFrameLocks noChangeAspect="1"/>
          </p:cNvGraphicFramePr>
          <p:nvPr userDrawn="1">
            <p:custDataLst>
              <p:tags r:id="rId21"/>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10" name="Object 9" hidden="1">
                        <a:extLst>
                          <a:ext uri="{FF2B5EF4-FFF2-40B4-BE49-F238E27FC236}">
                            <a16:creationId xmlns:a16="http://schemas.microsoft.com/office/drawing/2014/main" id="{FAB400EA-9477-D497-60D9-CA7E25BF3AC3}"/>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D33E085-8274-B1E3-9CD0-98828EDF6D6C}"/>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SlideLogoText" hidden="1">
            <a:extLst>
              <a:ext uri="{FF2B5EF4-FFF2-40B4-BE49-F238E27FC236}">
                <a16:creationId xmlns:a16="http://schemas.microsoft.com/office/drawing/2014/main" id="{35A42CF9-16F0-1E61-6823-12991DAA8F88}"/>
              </a:ext>
            </a:extLst>
          </p:cNvPr>
          <p:cNvSpPr txBox="1"/>
          <p:nvPr userDrawn="1">
            <p:custDataLst>
              <p:tags r:id="rId23"/>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3" name="4. Footnote" hidden="1">
            <a:extLst>
              <a:ext uri="{FF2B5EF4-FFF2-40B4-BE49-F238E27FC236}">
                <a16:creationId xmlns:a16="http://schemas.microsoft.com/office/drawing/2014/main" id="{C218F893-9887-AB8B-7703-A7C50C57B496}"/>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pic>
        <p:nvPicPr>
          <p:cNvPr id="14" name="Grid" hidden="1">
            <a:extLst>
              <a:ext uri="{FF2B5EF4-FFF2-40B4-BE49-F238E27FC236}">
                <a16:creationId xmlns:a16="http://schemas.microsoft.com/office/drawing/2014/main" id="{C6232D4B-3065-D235-453A-7E1926184B4E}"/>
              </a:ext>
            </a:extLst>
          </p:cNvPr>
          <p:cNvPicPr>
            <a:picLocks noChangeAspect="1"/>
          </p:cNvPicPr>
          <p:nvPr userDrawn="1">
            <p:custDataLst>
              <p:tags r:id="rId25"/>
            </p:custDataLst>
          </p:nvPr>
        </p:nvPicPr>
        <p:blipFill>
          <a:blip r:embed="rId44">
            <a:extLst>
              <a:ext uri="{96DAC541-7B7A-43D3-8B79-37D633B846F1}">
                <asvg:svgBlip xmlns:asvg="http://schemas.microsoft.com/office/drawing/2016/SVG/main" r:embed="rId45"/>
              </a:ext>
            </a:extLst>
          </a:blip>
          <a:stretch>
            <a:fillRect/>
          </a:stretch>
        </p:blipFill>
        <p:spPr>
          <a:xfrm>
            <a:off x="3699" y="0"/>
            <a:ext cx="12184602" cy="6858000"/>
          </a:xfrm>
          <a:prstGeom prst="rect">
            <a:avLst/>
          </a:prstGeom>
        </p:spPr>
      </p:pic>
      <p:grpSp>
        <p:nvGrpSpPr>
          <p:cNvPr id="15" name="LegendBoxes" hidden="1">
            <a:extLst>
              <a:ext uri="{FF2B5EF4-FFF2-40B4-BE49-F238E27FC236}">
                <a16:creationId xmlns:a16="http://schemas.microsoft.com/office/drawing/2014/main" id="{5F09ECC7-D90B-65F5-8682-C3C6D7E5A619}"/>
              </a:ext>
            </a:extLst>
          </p:cNvPr>
          <p:cNvGrpSpPr/>
          <p:nvPr userDrawn="1"/>
        </p:nvGrpSpPr>
        <p:grpSpPr>
          <a:xfrm>
            <a:off x="10728000" y="4323600"/>
            <a:ext cx="984864" cy="1717282"/>
            <a:chOff x="9585951" y="2980105"/>
            <a:chExt cx="984864" cy="1717282"/>
          </a:xfrm>
        </p:grpSpPr>
        <p:sp>
          <p:nvSpPr>
            <p:cNvPr id="16" name="RectangleLegend1">
              <a:extLst>
                <a:ext uri="{FF2B5EF4-FFF2-40B4-BE49-F238E27FC236}">
                  <a16:creationId xmlns:a16="http://schemas.microsoft.com/office/drawing/2014/main" id="{295C1AD3-DBA3-B62F-884B-990E1C9B55E8}"/>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 name="RectangleLegend2">
              <a:extLst>
                <a:ext uri="{FF2B5EF4-FFF2-40B4-BE49-F238E27FC236}">
                  <a16:creationId xmlns:a16="http://schemas.microsoft.com/office/drawing/2014/main" id="{98D8C887-03FD-79A9-DBDE-E80DFADC517F}"/>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 name="RectangleLegend3">
              <a:extLst>
                <a:ext uri="{FF2B5EF4-FFF2-40B4-BE49-F238E27FC236}">
                  <a16:creationId xmlns:a16="http://schemas.microsoft.com/office/drawing/2014/main" id="{3B4BF914-0DD7-0B46-00BB-928D7042F2FF}"/>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 name="RectangleLegend4">
              <a:extLst>
                <a:ext uri="{FF2B5EF4-FFF2-40B4-BE49-F238E27FC236}">
                  <a16:creationId xmlns:a16="http://schemas.microsoft.com/office/drawing/2014/main" id="{EFF2A0CA-C5D5-2725-7E38-65D219E04931}"/>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0" name="RectangleLegend5">
              <a:extLst>
                <a:ext uri="{FF2B5EF4-FFF2-40B4-BE49-F238E27FC236}">
                  <a16:creationId xmlns:a16="http://schemas.microsoft.com/office/drawing/2014/main" id="{336198E3-88BB-A993-D542-24903E79AA25}"/>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Legend1">
              <a:extLst>
                <a:ext uri="{FF2B5EF4-FFF2-40B4-BE49-F238E27FC236}">
                  <a16:creationId xmlns:a16="http://schemas.microsoft.com/office/drawing/2014/main" id="{A3BD107B-B29B-4C5E-1C51-C48B5371117E}"/>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2" name="Legend2">
              <a:extLst>
                <a:ext uri="{FF2B5EF4-FFF2-40B4-BE49-F238E27FC236}">
                  <a16:creationId xmlns:a16="http://schemas.microsoft.com/office/drawing/2014/main" id="{53EBF329-8EF0-6A1E-3191-57E7A0B5ED6E}"/>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3" name="Legend3">
              <a:extLst>
                <a:ext uri="{FF2B5EF4-FFF2-40B4-BE49-F238E27FC236}">
                  <a16:creationId xmlns:a16="http://schemas.microsoft.com/office/drawing/2014/main" id="{2D8EF920-88C3-BC26-61A3-E56DF821526F}"/>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4" name="Legend4">
              <a:extLst>
                <a:ext uri="{FF2B5EF4-FFF2-40B4-BE49-F238E27FC236}">
                  <a16:creationId xmlns:a16="http://schemas.microsoft.com/office/drawing/2014/main" id="{770A2BF3-EB45-591A-90AE-FD06D584FF16}"/>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5" name="Legend5">
              <a:extLst>
                <a:ext uri="{FF2B5EF4-FFF2-40B4-BE49-F238E27FC236}">
                  <a16:creationId xmlns:a16="http://schemas.microsoft.com/office/drawing/2014/main" id="{01702509-1DA7-62F8-64F2-D244E680484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26" name="LegendMoons" hidden="1">
            <a:extLst>
              <a:ext uri="{FF2B5EF4-FFF2-40B4-BE49-F238E27FC236}">
                <a16:creationId xmlns:a16="http://schemas.microsoft.com/office/drawing/2014/main" id="{88587956-8CA8-FB82-D2EE-DDBCD6EBF648}"/>
              </a:ext>
            </a:extLst>
          </p:cNvPr>
          <p:cNvGrpSpPr/>
          <p:nvPr userDrawn="1"/>
        </p:nvGrpSpPr>
        <p:grpSpPr>
          <a:xfrm>
            <a:off x="10692000" y="1339200"/>
            <a:ext cx="1023616" cy="1731859"/>
            <a:chOff x="7723680" y="1702457"/>
            <a:chExt cx="1023616" cy="1731859"/>
          </a:xfrm>
        </p:grpSpPr>
        <p:sp>
          <p:nvSpPr>
            <p:cNvPr id="27" name="Legend1">
              <a:extLst>
                <a:ext uri="{FF2B5EF4-FFF2-40B4-BE49-F238E27FC236}">
                  <a16:creationId xmlns:a16="http://schemas.microsoft.com/office/drawing/2014/main" id="{FDB17389-F5D8-6FA9-642C-21E31C4F5276}"/>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8" name="Legend2">
              <a:extLst>
                <a:ext uri="{FF2B5EF4-FFF2-40B4-BE49-F238E27FC236}">
                  <a16:creationId xmlns:a16="http://schemas.microsoft.com/office/drawing/2014/main" id="{37A6BE9D-64D3-BD54-87AC-828E711F6B29}"/>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9" name="Legend3">
              <a:extLst>
                <a:ext uri="{FF2B5EF4-FFF2-40B4-BE49-F238E27FC236}">
                  <a16:creationId xmlns:a16="http://schemas.microsoft.com/office/drawing/2014/main" id="{1E916BA0-006C-F5A5-27C9-112F52DF787D}"/>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0" name="Legend4">
              <a:extLst>
                <a:ext uri="{FF2B5EF4-FFF2-40B4-BE49-F238E27FC236}">
                  <a16:creationId xmlns:a16="http://schemas.microsoft.com/office/drawing/2014/main" id="{E13C4E63-3FE4-0DC8-FEF5-DF1495523154}"/>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1" name="Legend5">
              <a:extLst>
                <a:ext uri="{FF2B5EF4-FFF2-40B4-BE49-F238E27FC236}">
                  <a16:creationId xmlns:a16="http://schemas.microsoft.com/office/drawing/2014/main" id="{7714C7B9-1536-6F7E-6024-80EA7591CA2B}"/>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32" name="MoonLegend1">
              <a:extLst>
                <a:ext uri="{FF2B5EF4-FFF2-40B4-BE49-F238E27FC236}">
                  <a16:creationId xmlns:a16="http://schemas.microsoft.com/office/drawing/2014/main" id="{475D5209-431D-B5CE-D461-706C52E2A82A}"/>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45" name="Oval 44">
                <a:extLst>
                  <a:ext uri="{FF2B5EF4-FFF2-40B4-BE49-F238E27FC236}">
                    <a16:creationId xmlns:a16="http://schemas.microsoft.com/office/drawing/2014/main" id="{D4A3622F-66AE-96B3-A33D-909E550C157C}"/>
                  </a:ext>
                </a:extLst>
              </p:cNvPr>
              <p:cNvSpPr/>
              <p:nvPr>
                <p:custDataLst>
                  <p:tags r:id="rId3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6" name="Arc 45" hidden="1">
                <a:extLst>
                  <a:ext uri="{FF2B5EF4-FFF2-40B4-BE49-F238E27FC236}">
                    <a16:creationId xmlns:a16="http://schemas.microsoft.com/office/drawing/2014/main" id="{DF0BA99E-1F69-A31A-C4C2-0F4087454C8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MoonLegend2">
              <a:extLst>
                <a:ext uri="{FF2B5EF4-FFF2-40B4-BE49-F238E27FC236}">
                  <a16:creationId xmlns:a16="http://schemas.microsoft.com/office/drawing/2014/main" id="{F8F2A8D6-D91C-EDC4-4F99-B5C4A9D7D721}"/>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43" name="Oval 42">
                <a:extLst>
                  <a:ext uri="{FF2B5EF4-FFF2-40B4-BE49-F238E27FC236}">
                    <a16:creationId xmlns:a16="http://schemas.microsoft.com/office/drawing/2014/main" id="{0C00A40B-7108-0B6A-EC63-C75E23768138}"/>
                  </a:ext>
                </a:extLst>
              </p:cNvPr>
              <p:cNvSpPr/>
              <p:nvPr>
                <p:custDataLst>
                  <p:tags r:id="rId3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4" name="Arc 43">
                <a:extLst>
                  <a:ext uri="{FF2B5EF4-FFF2-40B4-BE49-F238E27FC236}">
                    <a16:creationId xmlns:a16="http://schemas.microsoft.com/office/drawing/2014/main" id="{F2468721-1B1F-AC10-C043-7A3AAC06585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MoonLegend3">
              <a:extLst>
                <a:ext uri="{FF2B5EF4-FFF2-40B4-BE49-F238E27FC236}">
                  <a16:creationId xmlns:a16="http://schemas.microsoft.com/office/drawing/2014/main" id="{554BA107-8899-4375-E55B-DCC1ED2411C7}"/>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41" name="Oval 40">
                <a:extLst>
                  <a:ext uri="{FF2B5EF4-FFF2-40B4-BE49-F238E27FC236}">
                    <a16:creationId xmlns:a16="http://schemas.microsoft.com/office/drawing/2014/main" id="{76AF44DE-F549-3C26-D521-02B4ED319312}"/>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2" name="Arc 41">
                <a:extLst>
                  <a:ext uri="{FF2B5EF4-FFF2-40B4-BE49-F238E27FC236}">
                    <a16:creationId xmlns:a16="http://schemas.microsoft.com/office/drawing/2014/main" id="{44BD150D-53DB-BA53-2379-E78CBA38E405}"/>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MoonLegend4">
              <a:extLst>
                <a:ext uri="{FF2B5EF4-FFF2-40B4-BE49-F238E27FC236}">
                  <a16:creationId xmlns:a16="http://schemas.microsoft.com/office/drawing/2014/main" id="{107A6735-BE2B-D498-DD65-061C3D579FD7}"/>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39" name="Oval 38">
                <a:extLst>
                  <a:ext uri="{FF2B5EF4-FFF2-40B4-BE49-F238E27FC236}">
                    <a16:creationId xmlns:a16="http://schemas.microsoft.com/office/drawing/2014/main" id="{262C738C-8413-C364-5FE0-8EF3E4A2EC6C}"/>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0" name="Arc 39">
                <a:extLst>
                  <a:ext uri="{FF2B5EF4-FFF2-40B4-BE49-F238E27FC236}">
                    <a16:creationId xmlns:a16="http://schemas.microsoft.com/office/drawing/2014/main" id="{BDCD46EA-39C9-413E-2501-2AC336710AC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MoonLegend5">
              <a:extLst>
                <a:ext uri="{FF2B5EF4-FFF2-40B4-BE49-F238E27FC236}">
                  <a16:creationId xmlns:a16="http://schemas.microsoft.com/office/drawing/2014/main" id="{AF6C5F6B-12CE-7DFA-F31B-A3AAC2B41E18}"/>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37" name="Oval 36">
                <a:extLst>
                  <a:ext uri="{FF2B5EF4-FFF2-40B4-BE49-F238E27FC236}">
                    <a16:creationId xmlns:a16="http://schemas.microsoft.com/office/drawing/2014/main" id="{3850A472-A399-48EC-5A37-44ADED0D3235}"/>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8" name="Arc 37">
                <a:extLst>
                  <a:ext uri="{FF2B5EF4-FFF2-40B4-BE49-F238E27FC236}">
                    <a16:creationId xmlns:a16="http://schemas.microsoft.com/office/drawing/2014/main" id="{BC3CABBB-3C87-D41E-41C7-08CC6DB6793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Sticker" hidden="1">
            <a:extLst>
              <a:ext uri="{FF2B5EF4-FFF2-40B4-BE49-F238E27FC236}">
                <a16:creationId xmlns:a16="http://schemas.microsoft.com/office/drawing/2014/main" id="{AE6449B4-9FE2-B6CD-6C23-856F8AFF7C6D}"/>
              </a:ext>
            </a:extLst>
          </p:cNvPr>
          <p:cNvGrpSpPr>
            <a:grpSpLocks noChangeAspect="1"/>
          </p:cNvGrpSpPr>
          <p:nvPr userDrawn="1"/>
        </p:nvGrpSpPr>
        <p:grpSpPr bwMode="gray">
          <a:xfrm>
            <a:off x="558192" y="1289273"/>
            <a:ext cx="429605" cy="156997"/>
            <a:chOff x="8456447" y="272180"/>
            <a:chExt cx="322188" cy="156966"/>
          </a:xfrm>
        </p:grpSpPr>
        <p:sp>
          <p:nvSpPr>
            <p:cNvPr id="48" name="StickerRectangle">
              <a:extLst>
                <a:ext uri="{FF2B5EF4-FFF2-40B4-BE49-F238E27FC236}">
                  <a16:creationId xmlns:a16="http://schemas.microsoft.com/office/drawing/2014/main" id="{105ED401-8BCF-F2F5-AABC-BDA3E53286F7}"/>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49" name="StickerUnderline">
              <a:extLst>
                <a:ext uri="{FF2B5EF4-FFF2-40B4-BE49-F238E27FC236}">
                  <a16:creationId xmlns:a16="http://schemas.microsoft.com/office/drawing/2014/main" id="{F4FB3755-02DE-4FBA-B802-BB39ACC97F1D}"/>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50" name="LegendLines" hidden="1">
            <a:extLst>
              <a:ext uri="{FF2B5EF4-FFF2-40B4-BE49-F238E27FC236}">
                <a16:creationId xmlns:a16="http://schemas.microsoft.com/office/drawing/2014/main" id="{EC3E81B5-4B70-C4E3-8917-5CA9B41E6F17}"/>
              </a:ext>
            </a:extLst>
          </p:cNvPr>
          <p:cNvGrpSpPr/>
          <p:nvPr userDrawn="1"/>
        </p:nvGrpSpPr>
        <p:grpSpPr>
          <a:xfrm>
            <a:off x="10440000" y="3243600"/>
            <a:ext cx="1269335" cy="958286"/>
            <a:chOff x="4372690" y="3739101"/>
            <a:chExt cx="1269335" cy="958286"/>
          </a:xfrm>
        </p:grpSpPr>
        <p:sp>
          <p:nvSpPr>
            <p:cNvPr id="51" name="Legend1">
              <a:extLst>
                <a:ext uri="{FF2B5EF4-FFF2-40B4-BE49-F238E27FC236}">
                  <a16:creationId xmlns:a16="http://schemas.microsoft.com/office/drawing/2014/main" id="{1D0378DD-7983-F5DD-5F8F-3496419F9753}"/>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2" name="Legend2">
              <a:extLst>
                <a:ext uri="{FF2B5EF4-FFF2-40B4-BE49-F238E27FC236}">
                  <a16:creationId xmlns:a16="http://schemas.microsoft.com/office/drawing/2014/main" id="{7BB35AEB-93ED-578D-D059-8C282EF52B9A}"/>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3" name="Legend3">
              <a:extLst>
                <a:ext uri="{FF2B5EF4-FFF2-40B4-BE49-F238E27FC236}">
                  <a16:creationId xmlns:a16="http://schemas.microsoft.com/office/drawing/2014/main" id="{F22F47E0-3E49-852B-AF39-D7BAA9926BB5}"/>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4" name="LineLegend3">
              <a:extLst>
                <a:ext uri="{FF2B5EF4-FFF2-40B4-BE49-F238E27FC236}">
                  <a16:creationId xmlns:a16="http://schemas.microsoft.com/office/drawing/2014/main" id="{2818FAD9-1884-63E4-1460-1020D6F7D3D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5" name="LineLegend2">
              <a:extLst>
                <a:ext uri="{FF2B5EF4-FFF2-40B4-BE49-F238E27FC236}">
                  <a16:creationId xmlns:a16="http://schemas.microsoft.com/office/drawing/2014/main" id="{6AF9E5CF-3732-8863-AB43-23B1692A27EB}"/>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6" name="LineLegend1">
              <a:extLst>
                <a:ext uri="{FF2B5EF4-FFF2-40B4-BE49-F238E27FC236}">
                  <a16:creationId xmlns:a16="http://schemas.microsoft.com/office/drawing/2014/main" id="{2A227106-84A7-05E7-2C1F-AD246BC89A1A}"/>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
        <p:nvSpPr>
          <p:cNvPr id="58" name="Text Placeholder 57">
            <a:extLst>
              <a:ext uri="{FF2B5EF4-FFF2-40B4-BE49-F238E27FC236}">
                <a16:creationId xmlns:a16="http://schemas.microsoft.com/office/drawing/2014/main" id="{D067F5F5-E048-AFEA-6AD2-135EB42441F9}"/>
              </a:ext>
            </a:extLst>
          </p:cNvPr>
          <p:cNvSpPr>
            <a:spLocks noGrp="1"/>
          </p:cNvSpPr>
          <p:nvPr>
            <p:ph type="body" idx="1"/>
          </p:nvPr>
        </p:nvSpPr>
        <p:spPr>
          <a:xfrm>
            <a:off x="838200" y="1825625"/>
            <a:ext cx="10515600" cy="1520416"/>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32476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A57CB8B-8EEB-2109-1751-D4947AE3EE8B}"/>
              </a:ext>
            </a:extLst>
          </p:cNvPr>
          <p:cNvGraphicFramePr>
            <a:graphicFrameLocks noChangeAspect="1"/>
          </p:cNvGraphicFramePr>
          <p:nvPr userDrawn="1">
            <p:custDataLst>
              <p:tags r:id="rId3"/>
            </p:custDataLst>
            <p:extLst>
              <p:ext uri="{D42A27DB-BD31-4B8C-83A1-F6EECF244321}">
                <p14:modId xmlns:p14="http://schemas.microsoft.com/office/powerpoint/2010/main" val="424009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3" name="think-cell data - do not delete" hidden="1">
                        <a:extLst>
                          <a:ext uri="{FF2B5EF4-FFF2-40B4-BE49-F238E27FC236}">
                            <a16:creationId xmlns:a16="http://schemas.microsoft.com/office/drawing/2014/main" id="{5A57CB8B-8EEB-2109-1751-D4947AE3EE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B847D438-DAAD-88D4-D035-DFBF79CDE6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4266033963"/>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C05109E-90E6-433E-6725-E4BCD35BFEE7}"/>
              </a:ext>
            </a:extLst>
          </p:cNvPr>
          <p:cNvGraphicFramePr>
            <a:graphicFrameLocks noChangeAspect="1"/>
          </p:cNvGraphicFramePr>
          <p:nvPr userDrawn="1">
            <p:custDataLst>
              <p:tags r:id="rId12"/>
            </p:custDataLst>
            <p:extLst>
              <p:ext uri="{D42A27DB-BD31-4B8C-83A1-F6EECF244321}">
                <p14:modId xmlns:p14="http://schemas.microsoft.com/office/powerpoint/2010/main" val="1166612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think-cell data - do not delete" hidden="1">
                        <a:extLst>
                          <a:ext uri="{FF2B5EF4-FFF2-40B4-BE49-F238E27FC236}">
                            <a16:creationId xmlns:a16="http://schemas.microsoft.com/office/drawing/2014/main" id="{0C05109E-90E6-433E-6725-E4BCD35BFE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cxnSp>
        <p:nvCxnSpPr>
          <p:cNvPr id="7" name="Straight Connector 6"/>
          <p:cNvCxnSpPr>
            <a:cxnSpLocks/>
          </p:cNvCxnSpPr>
          <p:nvPr/>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7031551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18"/>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199474970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p15:clr>
            <a:srgbClr val="5ACBF0"/>
          </p15:clr>
        </p15:guide>
        <p15:guide id="4" orient="horz" pos="1075">
          <p15:clr>
            <a:srgbClr val="F26B43"/>
          </p15:clr>
        </p15:guide>
        <p15:guide id="5" pos="7329">
          <p15:clr>
            <a:srgbClr val="F26B43"/>
          </p15:clr>
        </p15:guide>
        <p15:guide id="6" pos="345">
          <p15:clr>
            <a:srgbClr val="F26B43"/>
          </p15:clr>
        </p15:guide>
        <p15:guide id="8" orient="horz" pos="393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405.xml"/><Relationship Id="rId7" Type="http://schemas.openxmlformats.org/officeDocument/2006/relationships/notesSlide" Target="../notesSlides/notesSlide1.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slideLayout" Target="../slideLayouts/slideLayout51.xml"/><Relationship Id="rId5" Type="http://schemas.openxmlformats.org/officeDocument/2006/relationships/tags" Target="../tags/tag407.xml"/><Relationship Id="rId4" Type="http://schemas.openxmlformats.org/officeDocument/2006/relationships/tags" Target="../tags/tag406.xml"/><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hyperlink" Target="https://www.adminmonitor.com/tx/puct/open_meeting/20260206/" TargetMode="External"/><Relationship Id="rId5" Type="http://schemas.openxmlformats.org/officeDocument/2006/relationships/image" Target="../media/image19.e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13" Type="http://schemas.openxmlformats.org/officeDocument/2006/relationships/tags" Target="../tags/tag422.xml"/><Relationship Id="rId18" Type="http://schemas.openxmlformats.org/officeDocument/2006/relationships/tags" Target="../tags/tag427.xml"/><Relationship Id="rId26" Type="http://schemas.openxmlformats.org/officeDocument/2006/relationships/tags" Target="../tags/tag435.xml"/><Relationship Id="rId3" Type="http://schemas.openxmlformats.org/officeDocument/2006/relationships/tags" Target="../tags/tag412.xml"/><Relationship Id="rId21" Type="http://schemas.openxmlformats.org/officeDocument/2006/relationships/tags" Target="../tags/tag430.xml"/><Relationship Id="rId34" Type="http://schemas.openxmlformats.org/officeDocument/2006/relationships/image" Target="../media/image16.emf"/><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tags" Target="../tags/tag426.xml"/><Relationship Id="rId25" Type="http://schemas.openxmlformats.org/officeDocument/2006/relationships/tags" Target="../tags/tag434.xml"/><Relationship Id="rId33" Type="http://schemas.openxmlformats.org/officeDocument/2006/relationships/oleObject" Target="../embeddings/oleObject44.bin"/><Relationship Id="rId2" Type="http://schemas.openxmlformats.org/officeDocument/2006/relationships/tags" Target="../tags/tag411.xml"/><Relationship Id="rId16" Type="http://schemas.openxmlformats.org/officeDocument/2006/relationships/tags" Target="../tags/tag425.xml"/><Relationship Id="rId20" Type="http://schemas.openxmlformats.org/officeDocument/2006/relationships/tags" Target="../tags/tag429.xml"/><Relationship Id="rId29" Type="http://schemas.openxmlformats.org/officeDocument/2006/relationships/tags" Target="../tags/tag438.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tags" Target="../tags/tag433.xml"/><Relationship Id="rId32" Type="http://schemas.openxmlformats.org/officeDocument/2006/relationships/slideLayout" Target="../slideLayouts/slideLayout34.xml"/><Relationship Id="rId5" Type="http://schemas.openxmlformats.org/officeDocument/2006/relationships/tags" Target="../tags/tag414.xml"/><Relationship Id="rId15" Type="http://schemas.openxmlformats.org/officeDocument/2006/relationships/tags" Target="../tags/tag424.xml"/><Relationship Id="rId23" Type="http://schemas.openxmlformats.org/officeDocument/2006/relationships/tags" Target="../tags/tag432.xml"/><Relationship Id="rId28" Type="http://schemas.openxmlformats.org/officeDocument/2006/relationships/tags" Target="../tags/tag437.xml"/><Relationship Id="rId36" Type="http://schemas.openxmlformats.org/officeDocument/2006/relationships/image" Target="../media/image21.svg"/><Relationship Id="rId10" Type="http://schemas.openxmlformats.org/officeDocument/2006/relationships/tags" Target="../tags/tag419.xml"/><Relationship Id="rId19" Type="http://schemas.openxmlformats.org/officeDocument/2006/relationships/tags" Target="../tags/tag428.xml"/><Relationship Id="rId31" Type="http://schemas.openxmlformats.org/officeDocument/2006/relationships/tags" Target="../tags/tag440.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tags" Target="../tags/tag431.xml"/><Relationship Id="rId27" Type="http://schemas.openxmlformats.org/officeDocument/2006/relationships/tags" Target="../tags/tag436.xml"/><Relationship Id="rId30" Type="http://schemas.openxmlformats.org/officeDocument/2006/relationships/tags" Target="../tags/tag439.xml"/><Relationship Id="rId35" Type="http://schemas.openxmlformats.org/officeDocument/2006/relationships/image" Target="../media/image20.png"/><Relationship Id="rId8" Type="http://schemas.openxmlformats.org/officeDocument/2006/relationships/tags" Target="../tags/tag417.xml"/></Relationships>
</file>

<file path=ppt/slides/_rels/slide4.xml.rels><?xml version="1.0" encoding="UTF-8" standalone="yes"?>
<Relationships xmlns="http://schemas.openxmlformats.org/package/2006/relationships"><Relationship Id="rId2" Type="http://schemas.openxmlformats.org/officeDocument/2006/relationships/hyperlink" Target="https://www.ercot.com/calendar/02262026-Batch-Study-Process-for"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6" Type="http://schemas.openxmlformats.org/officeDocument/2006/relationships/tags" Target="../tags/tag466.xml"/><Relationship Id="rId21" Type="http://schemas.openxmlformats.org/officeDocument/2006/relationships/tags" Target="../tags/tag461.xml"/><Relationship Id="rId42" Type="http://schemas.openxmlformats.org/officeDocument/2006/relationships/tags" Target="../tags/tag482.xml"/><Relationship Id="rId47" Type="http://schemas.openxmlformats.org/officeDocument/2006/relationships/tags" Target="../tags/tag487.xml"/><Relationship Id="rId63" Type="http://schemas.openxmlformats.org/officeDocument/2006/relationships/tags" Target="../tags/tag503.xml"/><Relationship Id="rId68" Type="http://schemas.openxmlformats.org/officeDocument/2006/relationships/tags" Target="../tags/tag508.xml"/><Relationship Id="rId84" Type="http://schemas.openxmlformats.org/officeDocument/2006/relationships/tags" Target="../tags/tag524.xml"/><Relationship Id="rId89" Type="http://schemas.openxmlformats.org/officeDocument/2006/relationships/tags" Target="../tags/tag529.xml"/><Relationship Id="rId112" Type="http://schemas.openxmlformats.org/officeDocument/2006/relationships/oleObject" Target="../embeddings/oleObject45.bin"/><Relationship Id="rId16" Type="http://schemas.openxmlformats.org/officeDocument/2006/relationships/tags" Target="../tags/tag456.xml"/><Relationship Id="rId107" Type="http://schemas.openxmlformats.org/officeDocument/2006/relationships/tags" Target="../tags/tag547.xml"/><Relationship Id="rId11" Type="http://schemas.openxmlformats.org/officeDocument/2006/relationships/tags" Target="../tags/tag451.xml"/><Relationship Id="rId32" Type="http://schemas.openxmlformats.org/officeDocument/2006/relationships/tags" Target="../tags/tag472.xml"/><Relationship Id="rId37" Type="http://schemas.openxmlformats.org/officeDocument/2006/relationships/tags" Target="../tags/tag477.xml"/><Relationship Id="rId53" Type="http://schemas.openxmlformats.org/officeDocument/2006/relationships/tags" Target="../tags/tag493.xml"/><Relationship Id="rId58" Type="http://schemas.openxmlformats.org/officeDocument/2006/relationships/tags" Target="../tags/tag498.xml"/><Relationship Id="rId74" Type="http://schemas.openxmlformats.org/officeDocument/2006/relationships/tags" Target="../tags/tag514.xml"/><Relationship Id="rId79" Type="http://schemas.openxmlformats.org/officeDocument/2006/relationships/tags" Target="../tags/tag519.xml"/><Relationship Id="rId102" Type="http://schemas.openxmlformats.org/officeDocument/2006/relationships/tags" Target="../tags/tag542.xml"/><Relationship Id="rId5" Type="http://schemas.openxmlformats.org/officeDocument/2006/relationships/tags" Target="../tags/tag445.xml"/><Relationship Id="rId90" Type="http://schemas.openxmlformats.org/officeDocument/2006/relationships/tags" Target="../tags/tag530.xml"/><Relationship Id="rId95" Type="http://schemas.openxmlformats.org/officeDocument/2006/relationships/tags" Target="../tags/tag535.xml"/><Relationship Id="rId22" Type="http://schemas.openxmlformats.org/officeDocument/2006/relationships/tags" Target="../tags/tag462.xml"/><Relationship Id="rId27" Type="http://schemas.openxmlformats.org/officeDocument/2006/relationships/tags" Target="../tags/tag467.xml"/><Relationship Id="rId43" Type="http://schemas.openxmlformats.org/officeDocument/2006/relationships/tags" Target="../tags/tag483.xml"/><Relationship Id="rId48" Type="http://schemas.openxmlformats.org/officeDocument/2006/relationships/tags" Target="../tags/tag488.xml"/><Relationship Id="rId64" Type="http://schemas.openxmlformats.org/officeDocument/2006/relationships/tags" Target="../tags/tag504.xml"/><Relationship Id="rId69" Type="http://schemas.openxmlformats.org/officeDocument/2006/relationships/tags" Target="../tags/tag509.xml"/><Relationship Id="rId113" Type="http://schemas.openxmlformats.org/officeDocument/2006/relationships/image" Target="../media/image22.emf"/><Relationship Id="rId80" Type="http://schemas.openxmlformats.org/officeDocument/2006/relationships/tags" Target="../tags/tag520.xml"/><Relationship Id="rId85" Type="http://schemas.openxmlformats.org/officeDocument/2006/relationships/tags" Target="../tags/tag525.xml"/><Relationship Id="rId12" Type="http://schemas.openxmlformats.org/officeDocument/2006/relationships/tags" Target="../tags/tag452.xml"/><Relationship Id="rId17" Type="http://schemas.openxmlformats.org/officeDocument/2006/relationships/tags" Target="../tags/tag457.xml"/><Relationship Id="rId33" Type="http://schemas.openxmlformats.org/officeDocument/2006/relationships/tags" Target="../tags/tag473.xml"/><Relationship Id="rId38" Type="http://schemas.openxmlformats.org/officeDocument/2006/relationships/tags" Target="../tags/tag478.xml"/><Relationship Id="rId59" Type="http://schemas.openxmlformats.org/officeDocument/2006/relationships/tags" Target="../tags/tag499.xml"/><Relationship Id="rId103" Type="http://schemas.openxmlformats.org/officeDocument/2006/relationships/tags" Target="../tags/tag543.xml"/><Relationship Id="rId108" Type="http://schemas.openxmlformats.org/officeDocument/2006/relationships/tags" Target="../tags/tag548.xml"/><Relationship Id="rId54" Type="http://schemas.openxmlformats.org/officeDocument/2006/relationships/tags" Target="../tags/tag494.xml"/><Relationship Id="rId70" Type="http://schemas.openxmlformats.org/officeDocument/2006/relationships/tags" Target="../tags/tag510.xml"/><Relationship Id="rId75" Type="http://schemas.openxmlformats.org/officeDocument/2006/relationships/tags" Target="../tags/tag515.xml"/><Relationship Id="rId91" Type="http://schemas.openxmlformats.org/officeDocument/2006/relationships/tags" Target="../tags/tag531.xml"/><Relationship Id="rId96" Type="http://schemas.openxmlformats.org/officeDocument/2006/relationships/tags" Target="../tags/tag536.xml"/><Relationship Id="rId1" Type="http://schemas.openxmlformats.org/officeDocument/2006/relationships/tags" Target="../tags/tag441.xml"/><Relationship Id="rId6" Type="http://schemas.openxmlformats.org/officeDocument/2006/relationships/tags" Target="../tags/tag446.xml"/><Relationship Id="rId15" Type="http://schemas.openxmlformats.org/officeDocument/2006/relationships/tags" Target="../tags/tag455.xml"/><Relationship Id="rId23" Type="http://schemas.openxmlformats.org/officeDocument/2006/relationships/tags" Target="../tags/tag463.xml"/><Relationship Id="rId28" Type="http://schemas.openxmlformats.org/officeDocument/2006/relationships/tags" Target="../tags/tag468.xml"/><Relationship Id="rId36" Type="http://schemas.openxmlformats.org/officeDocument/2006/relationships/tags" Target="../tags/tag476.xml"/><Relationship Id="rId49" Type="http://schemas.openxmlformats.org/officeDocument/2006/relationships/tags" Target="../tags/tag489.xml"/><Relationship Id="rId57" Type="http://schemas.openxmlformats.org/officeDocument/2006/relationships/tags" Target="../tags/tag497.xml"/><Relationship Id="rId106" Type="http://schemas.openxmlformats.org/officeDocument/2006/relationships/tags" Target="../tags/tag546.xml"/><Relationship Id="rId10" Type="http://schemas.openxmlformats.org/officeDocument/2006/relationships/tags" Target="../tags/tag450.xml"/><Relationship Id="rId31" Type="http://schemas.openxmlformats.org/officeDocument/2006/relationships/tags" Target="../tags/tag471.xml"/><Relationship Id="rId44" Type="http://schemas.openxmlformats.org/officeDocument/2006/relationships/tags" Target="../tags/tag484.xml"/><Relationship Id="rId52" Type="http://schemas.openxmlformats.org/officeDocument/2006/relationships/tags" Target="../tags/tag492.xml"/><Relationship Id="rId60" Type="http://schemas.openxmlformats.org/officeDocument/2006/relationships/tags" Target="../tags/tag500.xml"/><Relationship Id="rId65" Type="http://schemas.openxmlformats.org/officeDocument/2006/relationships/tags" Target="../tags/tag505.xml"/><Relationship Id="rId73" Type="http://schemas.openxmlformats.org/officeDocument/2006/relationships/tags" Target="../tags/tag513.xml"/><Relationship Id="rId78" Type="http://schemas.openxmlformats.org/officeDocument/2006/relationships/tags" Target="../tags/tag518.xml"/><Relationship Id="rId81" Type="http://schemas.openxmlformats.org/officeDocument/2006/relationships/tags" Target="../tags/tag521.xml"/><Relationship Id="rId86" Type="http://schemas.openxmlformats.org/officeDocument/2006/relationships/tags" Target="../tags/tag526.xml"/><Relationship Id="rId94" Type="http://schemas.openxmlformats.org/officeDocument/2006/relationships/tags" Target="../tags/tag534.xml"/><Relationship Id="rId99" Type="http://schemas.openxmlformats.org/officeDocument/2006/relationships/tags" Target="../tags/tag539.xml"/><Relationship Id="rId101" Type="http://schemas.openxmlformats.org/officeDocument/2006/relationships/tags" Target="../tags/tag541.xml"/><Relationship Id="rId4" Type="http://schemas.openxmlformats.org/officeDocument/2006/relationships/tags" Target="../tags/tag444.xml"/><Relationship Id="rId9" Type="http://schemas.openxmlformats.org/officeDocument/2006/relationships/tags" Target="../tags/tag449.xml"/><Relationship Id="rId13" Type="http://schemas.openxmlformats.org/officeDocument/2006/relationships/tags" Target="../tags/tag453.xml"/><Relationship Id="rId18" Type="http://schemas.openxmlformats.org/officeDocument/2006/relationships/tags" Target="../tags/tag458.xml"/><Relationship Id="rId39" Type="http://schemas.openxmlformats.org/officeDocument/2006/relationships/tags" Target="../tags/tag479.xml"/><Relationship Id="rId109" Type="http://schemas.openxmlformats.org/officeDocument/2006/relationships/tags" Target="../tags/tag549.xml"/><Relationship Id="rId34" Type="http://schemas.openxmlformats.org/officeDocument/2006/relationships/tags" Target="../tags/tag474.xml"/><Relationship Id="rId50" Type="http://schemas.openxmlformats.org/officeDocument/2006/relationships/tags" Target="../tags/tag490.xml"/><Relationship Id="rId55" Type="http://schemas.openxmlformats.org/officeDocument/2006/relationships/tags" Target="../tags/tag495.xml"/><Relationship Id="rId76" Type="http://schemas.openxmlformats.org/officeDocument/2006/relationships/tags" Target="../tags/tag516.xml"/><Relationship Id="rId97" Type="http://schemas.openxmlformats.org/officeDocument/2006/relationships/tags" Target="../tags/tag537.xml"/><Relationship Id="rId104" Type="http://schemas.openxmlformats.org/officeDocument/2006/relationships/tags" Target="../tags/tag544.xml"/><Relationship Id="rId7" Type="http://schemas.openxmlformats.org/officeDocument/2006/relationships/tags" Target="../tags/tag447.xml"/><Relationship Id="rId71" Type="http://schemas.openxmlformats.org/officeDocument/2006/relationships/tags" Target="../tags/tag511.xml"/><Relationship Id="rId92" Type="http://schemas.openxmlformats.org/officeDocument/2006/relationships/tags" Target="../tags/tag532.xml"/><Relationship Id="rId2" Type="http://schemas.openxmlformats.org/officeDocument/2006/relationships/tags" Target="../tags/tag442.xml"/><Relationship Id="rId29" Type="http://schemas.openxmlformats.org/officeDocument/2006/relationships/tags" Target="../tags/tag469.xml"/><Relationship Id="rId24" Type="http://schemas.openxmlformats.org/officeDocument/2006/relationships/tags" Target="../tags/tag464.xml"/><Relationship Id="rId40" Type="http://schemas.openxmlformats.org/officeDocument/2006/relationships/tags" Target="../tags/tag480.xml"/><Relationship Id="rId45" Type="http://schemas.openxmlformats.org/officeDocument/2006/relationships/tags" Target="../tags/tag485.xml"/><Relationship Id="rId66" Type="http://schemas.openxmlformats.org/officeDocument/2006/relationships/tags" Target="../tags/tag506.xml"/><Relationship Id="rId87" Type="http://schemas.openxmlformats.org/officeDocument/2006/relationships/tags" Target="../tags/tag527.xml"/><Relationship Id="rId110" Type="http://schemas.openxmlformats.org/officeDocument/2006/relationships/slideLayout" Target="../slideLayouts/slideLayout73.xml"/><Relationship Id="rId61" Type="http://schemas.openxmlformats.org/officeDocument/2006/relationships/tags" Target="../tags/tag501.xml"/><Relationship Id="rId82" Type="http://schemas.openxmlformats.org/officeDocument/2006/relationships/tags" Target="../tags/tag522.xml"/><Relationship Id="rId19" Type="http://schemas.openxmlformats.org/officeDocument/2006/relationships/tags" Target="../tags/tag459.xml"/><Relationship Id="rId14" Type="http://schemas.openxmlformats.org/officeDocument/2006/relationships/tags" Target="../tags/tag454.xml"/><Relationship Id="rId30" Type="http://schemas.openxmlformats.org/officeDocument/2006/relationships/tags" Target="../tags/tag470.xml"/><Relationship Id="rId35" Type="http://schemas.openxmlformats.org/officeDocument/2006/relationships/tags" Target="../tags/tag475.xml"/><Relationship Id="rId56" Type="http://schemas.openxmlformats.org/officeDocument/2006/relationships/tags" Target="../tags/tag496.xml"/><Relationship Id="rId77" Type="http://schemas.openxmlformats.org/officeDocument/2006/relationships/tags" Target="../tags/tag517.xml"/><Relationship Id="rId100" Type="http://schemas.openxmlformats.org/officeDocument/2006/relationships/tags" Target="../tags/tag540.xml"/><Relationship Id="rId105" Type="http://schemas.openxmlformats.org/officeDocument/2006/relationships/tags" Target="../tags/tag545.xml"/><Relationship Id="rId8" Type="http://schemas.openxmlformats.org/officeDocument/2006/relationships/tags" Target="../tags/tag448.xml"/><Relationship Id="rId51" Type="http://schemas.openxmlformats.org/officeDocument/2006/relationships/tags" Target="../tags/tag491.xml"/><Relationship Id="rId72" Type="http://schemas.openxmlformats.org/officeDocument/2006/relationships/tags" Target="../tags/tag512.xml"/><Relationship Id="rId93" Type="http://schemas.openxmlformats.org/officeDocument/2006/relationships/tags" Target="../tags/tag533.xml"/><Relationship Id="rId98" Type="http://schemas.openxmlformats.org/officeDocument/2006/relationships/tags" Target="../tags/tag538.xml"/><Relationship Id="rId3" Type="http://schemas.openxmlformats.org/officeDocument/2006/relationships/tags" Target="../tags/tag443.xml"/><Relationship Id="rId25" Type="http://schemas.openxmlformats.org/officeDocument/2006/relationships/tags" Target="../tags/tag465.xml"/><Relationship Id="rId46" Type="http://schemas.openxmlformats.org/officeDocument/2006/relationships/tags" Target="../tags/tag486.xml"/><Relationship Id="rId67" Type="http://schemas.openxmlformats.org/officeDocument/2006/relationships/tags" Target="../tags/tag507.xml"/><Relationship Id="rId20" Type="http://schemas.openxmlformats.org/officeDocument/2006/relationships/tags" Target="../tags/tag460.xml"/><Relationship Id="rId41" Type="http://schemas.openxmlformats.org/officeDocument/2006/relationships/tags" Target="../tags/tag481.xml"/><Relationship Id="rId62" Type="http://schemas.openxmlformats.org/officeDocument/2006/relationships/tags" Target="../tags/tag502.xml"/><Relationship Id="rId83" Type="http://schemas.openxmlformats.org/officeDocument/2006/relationships/tags" Target="../tags/tag523.xml"/><Relationship Id="rId88" Type="http://schemas.openxmlformats.org/officeDocument/2006/relationships/tags" Target="../tags/tag528.xml"/><Relationship Id="rId111"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2664661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err="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idx="4294967295"/>
            <p:custDataLst>
              <p:tags r:id="rId4"/>
            </p:custDataLst>
          </p:nvPr>
        </p:nvSpPr>
        <p:spPr>
          <a:xfrm>
            <a:off x="5229547" y="2049463"/>
            <a:ext cx="5803900" cy="1922462"/>
          </a:xfrm>
          <a:prstGeom prst="rect">
            <a:avLst/>
          </a:prstGeom>
        </p:spPr>
        <p:txBody>
          <a:bodyPr vert="horz">
            <a:normAutofit fontScale="90000"/>
          </a:bodyPr>
          <a:lstStyle/>
          <a:p>
            <a:r>
              <a:rPr lang="en-US" sz="3200" b="1" dirty="0"/>
              <a:t>Large Load Interconnection Batch Study Update to LLWG</a:t>
            </a:r>
            <a:br>
              <a:rPr lang="en-US" sz="3200" b="1" dirty="0"/>
            </a:br>
            <a:br>
              <a:rPr lang="en-US" sz="3200" b="1" dirty="0"/>
            </a:br>
            <a:endParaRPr lang="en-US" sz="2000" dirty="0"/>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4294967295"/>
            <p:custDataLst>
              <p:tags r:id="rId5"/>
            </p:custDataLst>
          </p:nvPr>
        </p:nvSpPr>
        <p:spPr>
          <a:xfrm>
            <a:off x="5232972" y="4851133"/>
            <a:ext cx="6018213" cy="376910"/>
          </a:xfrm>
          <a:prstGeom prst="rect">
            <a:avLst/>
          </a:prstGeom>
        </p:spPr>
        <p:txBody>
          <a:bodyPr/>
          <a:lstStyle/>
          <a:p>
            <a:pPr marL="0" indent="0">
              <a:buNone/>
            </a:pPr>
            <a:r>
              <a:rPr lang="en-US" sz="1800" dirty="0"/>
              <a:t>February 19</a:t>
            </a:r>
            <a:r>
              <a:rPr lang="en-US" sz="1800" baseline="30000" dirty="0"/>
              <a:t>th</a:t>
            </a:r>
            <a:r>
              <a:rPr lang="en-US" sz="1800" dirty="0"/>
              <a:t>, 2026</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E4DC-53D3-F827-A95D-7DAFC1618E32}"/>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E24CA71-72E9-856D-4B83-7E219B41A0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10" name="think-cell data - do not delete" hidden="1">
                        <a:extLst>
                          <a:ext uri="{FF2B5EF4-FFF2-40B4-BE49-F238E27FC236}">
                            <a16:creationId xmlns:a16="http://schemas.microsoft.com/office/drawing/2014/main" id="{9E24CA71-72E9-856D-4B83-7E219B41A0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5545F2F-0B72-10E6-E619-3944F1A78323}"/>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CA"/>
              <a:t>Guidance from 2/6/2026 PUC Open Meeting*</a:t>
            </a:r>
            <a:endParaRPr lang="en-US"/>
          </a:p>
        </p:txBody>
      </p:sp>
      <p:sp>
        <p:nvSpPr>
          <p:cNvPr id="12" name="TextBox 11">
            <a:extLst>
              <a:ext uri="{FF2B5EF4-FFF2-40B4-BE49-F238E27FC236}">
                <a16:creationId xmlns:a16="http://schemas.microsoft.com/office/drawing/2014/main" id="{BD328ED2-3582-EC32-3E3D-ECA5569A7BA7}"/>
              </a:ext>
            </a:extLst>
          </p:cNvPr>
          <p:cNvSpPr txBox="1">
            <a:spLocks/>
          </p:cNvSpPr>
          <p:nvPr/>
        </p:nvSpPr>
        <p:spPr>
          <a:xfrm>
            <a:off x="616323" y="970380"/>
            <a:ext cx="10967573" cy="4887492"/>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dirty="0"/>
              <a:t>PUCT provided guidance to develop the transitional Batch Zero process within the current ERCOT Stakeholder process rather than </a:t>
            </a:r>
            <a:r>
              <a:rPr lang="en-US" sz="2000"/>
              <a:t>through a </a:t>
            </a:r>
            <a:r>
              <a:rPr lang="en-US" sz="2000" dirty="0"/>
              <a:t>Good Cause Exception</a:t>
            </a:r>
          </a:p>
          <a:p>
            <a:pPr lvl="1"/>
            <a:r>
              <a:rPr lang="en-US" sz="2000" dirty="0"/>
              <a:t>This decision effectively removes the Batch Zero A/Zero B option from consideration</a:t>
            </a:r>
          </a:p>
          <a:p>
            <a:endParaRPr lang="en-US" sz="2000" dirty="0"/>
          </a:p>
          <a:p>
            <a:r>
              <a:rPr lang="en-US" sz="2000" dirty="0"/>
              <a:t>ERCOT stakeholders were strongly encouraged to have Revision Request(s) developed for Batch Zero for June 2026 ERCOT Board consideration </a:t>
            </a:r>
          </a:p>
          <a:p>
            <a:pPr lvl="1"/>
            <a:r>
              <a:rPr lang="en-US" sz="2000" dirty="0"/>
              <a:t>BYOG details can be considered in parallel Revision </a:t>
            </a:r>
            <a:r>
              <a:rPr lang="en-US" sz="2000"/>
              <a:t>Request(s) </a:t>
            </a:r>
            <a:r>
              <a:rPr lang="en-US" sz="2000" dirty="0"/>
              <a:t>(if developed in time)</a:t>
            </a:r>
          </a:p>
          <a:p>
            <a:pPr lvl="1"/>
            <a:r>
              <a:rPr lang="en-US" sz="2000" dirty="0"/>
              <a:t>CLR details can be considered in parallel Revision </a:t>
            </a:r>
            <a:r>
              <a:rPr lang="en-US" sz="2000"/>
              <a:t>Request(s) </a:t>
            </a:r>
            <a:r>
              <a:rPr lang="en-US" sz="2000" dirty="0"/>
              <a:t>(if developed in time)</a:t>
            </a:r>
          </a:p>
          <a:p>
            <a:endParaRPr lang="en-US" sz="2000" dirty="0"/>
          </a:p>
          <a:p>
            <a:r>
              <a:rPr lang="en-US" sz="2000" dirty="0"/>
              <a:t>PGRR115 process </a:t>
            </a:r>
            <a:r>
              <a:rPr lang="en-US" sz="2000"/>
              <a:t>remains in effect </a:t>
            </a:r>
            <a:r>
              <a:rPr lang="en-US" sz="2000" dirty="0"/>
              <a:t>(where some </a:t>
            </a:r>
            <a:r>
              <a:rPr lang="en-US" sz="2000"/>
              <a:t>Large Load customers</a:t>
            </a:r>
            <a:r>
              <a:rPr lang="en-US" sz="2000" dirty="0"/>
              <a:t> will continue forward and be approved, while others continue with the risk of re-study delays)</a:t>
            </a:r>
          </a:p>
          <a:p>
            <a:endParaRPr lang="en-US" sz="2000" dirty="0"/>
          </a:p>
          <a:p>
            <a:pPr marL="0" indent="0">
              <a:buNone/>
            </a:pPr>
            <a:endParaRPr lang="en-US" sz="2000" dirty="0"/>
          </a:p>
          <a:p>
            <a:pPr marL="0" indent="0">
              <a:buNone/>
            </a:pPr>
            <a:r>
              <a:rPr lang="en-US" sz="1800" i="1" dirty="0"/>
              <a:t>* Link to PUCT broadcast: </a:t>
            </a:r>
            <a:r>
              <a:rPr lang="en-US" sz="1800" i="1" dirty="0">
                <a:hlinkClick r:id="rId6"/>
              </a:rPr>
              <a:t>https://www.adminmonitor.com/tx/puct/open_meeting/20260206/</a:t>
            </a:r>
            <a:r>
              <a:rPr lang="en-US" sz="1800" i="1" dirty="0"/>
              <a:t> </a:t>
            </a:r>
          </a:p>
        </p:txBody>
      </p:sp>
      <p:sp>
        <p:nvSpPr>
          <p:cNvPr id="4" name="Slide Number">
            <a:extLst>
              <a:ext uri="{FF2B5EF4-FFF2-40B4-BE49-F238E27FC236}">
                <a16:creationId xmlns:a16="http://schemas.microsoft.com/office/drawing/2014/main" id="{FF6E7200-58C7-A72A-E3FF-5D61447CE8FA}"/>
              </a:ext>
            </a:extLst>
          </p:cNvPr>
          <p:cNvSpPr>
            <a:spLocks noChangeArrowheads="1"/>
          </p:cNvSpPr>
          <p:nvPr>
            <p:custDataLst>
              <p:tags r:id="rId2"/>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2</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164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0FC9681-F032-906A-8C79-803FD74CA3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3" progId="TCLayout.ActiveDocument.1">
                  <p:embed/>
                </p:oleObj>
              </mc:Choice>
              <mc:Fallback>
                <p:oleObj name="think-cell Slide" r:id="rId33" imgW="404" imgH="403" progId="TCLayout.ActiveDocument.1">
                  <p:embed/>
                  <p:pic>
                    <p:nvPicPr>
                      <p:cNvPr id="5" name="think-cell data - do not delete" hidden="1">
                        <a:extLst>
                          <a:ext uri="{FF2B5EF4-FFF2-40B4-BE49-F238E27FC236}">
                            <a16:creationId xmlns:a16="http://schemas.microsoft.com/office/drawing/2014/main" id="{00FC9681-F032-906A-8C79-803FD74CA392}"/>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96" name="Rectangle 95">
            <a:extLst>
              <a:ext uri="{FF2B5EF4-FFF2-40B4-BE49-F238E27FC236}">
                <a16:creationId xmlns:a16="http://schemas.microsoft.com/office/drawing/2014/main" id="{B9AF702D-98BB-8A30-4484-67AAE5084A9B}"/>
              </a:ext>
            </a:extLst>
          </p:cNvPr>
          <p:cNvSpPr/>
          <p:nvPr/>
        </p:nvSpPr>
        <p:spPr>
          <a:xfrm>
            <a:off x="5107904" y="0"/>
            <a:ext cx="7084096"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CCBA1C8E-2F37-166F-4461-CC988CF53813}"/>
              </a:ext>
            </a:extLst>
          </p:cNvPr>
          <p:cNvSpPr>
            <a:spLocks noGrp="1"/>
          </p:cNvSpPr>
          <p:nvPr>
            <p:ph type="sldNum" sz="quarter" idx="4"/>
          </p:nvPr>
        </p:nvSpPr>
        <p:spPr/>
        <p:txBody>
          <a:bodyPr/>
          <a:lstStyle/>
          <a:p>
            <a:fld id="{1D93BD3E-1E9A-4970-A6F7-E7AC52762E0C}" type="slidenum">
              <a:rPr lang="en-US" sz="1400" smtClean="0"/>
              <a:pPr/>
              <a:t>3</a:t>
            </a:fld>
            <a:endParaRPr lang="en-US" sz="1400"/>
          </a:p>
        </p:txBody>
      </p:sp>
      <p:sp>
        <p:nvSpPr>
          <p:cNvPr id="22" name="TextBox 21">
            <a:extLst>
              <a:ext uri="{FF2B5EF4-FFF2-40B4-BE49-F238E27FC236}">
                <a16:creationId xmlns:a16="http://schemas.microsoft.com/office/drawing/2014/main" id="{CD21E458-7211-F726-B3A3-B7B09288A125}"/>
              </a:ext>
            </a:extLst>
          </p:cNvPr>
          <p:cNvSpPr txBox="1"/>
          <p:nvPr/>
        </p:nvSpPr>
        <p:spPr>
          <a:xfrm>
            <a:off x="5416828" y="1141740"/>
            <a:ext cx="5149823"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a:t>How each takeaway is reflected</a:t>
            </a:r>
          </a:p>
        </p:txBody>
      </p:sp>
      <p:cxnSp>
        <p:nvCxnSpPr>
          <p:cNvPr id="27" name="LineBasicStrong 19">
            <a:extLst>
              <a:ext uri="{FF2B5EF4-FFF2-40B4-BE49-F238E27FC236}">
                <a16:creationId xmlns:a16="http://schemas.microsoft.com/office/drawing/2014/main" id="{3ED8A622-76C3-C884-C576-1C18D973F6EA}"/>
              </a:ext>
            </a:extLst>
          </p:cNvPr>
          <p:cNvCxnSpPr>
            <a:cxnSpLocks/>
          </p:cNvCxnSpPr>
          <p:nvPr>
            <p:custDataLst>
              <p:tags r:id="rId2"/>
            </p:custDataLst>
          </p:nvPr>
        </p:nvCxnSpPr>
        <p:spPr>
          <a:xfrm>
            <a:off x="474443" y="1436499"/>
            <a:ext cx="433123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74F7AA-098D-4F43-2A71-850E7AD7D6E3}"/>
              </a:ext>
            </a:extLst>
          </p:cNvPr>
          <p:cNvSpPr txBox="1"/>
          <p:nvPr/>
        </p:nvSpPr>
        <p:spPr>
          <a:xfrm>
            <a:off x="501220" y="1141740"/>
            <a:ext cx="4304461"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a:t>Stakeholder interview takeaways</a:t>
            </a:r>
          </a:p>
        </p:txBody>
      </p:sp>
      <p:cxnSp>
        <p:nvCxnSpPr>
          <p:cNvPr id="68" name="LineBasicStrong 19">
            <a:extLst>
              <a:ext uri="{FF2B5EF4-FFF2-40B4-BE49-F238E27FC236}">
                <a16:creationId xmlns:a16="http://schemas.microsoft.com/office/drawing/2014/main" id="{49ADEC33-0679-85AD-77EF-E9C90D2DEADE}"/>
              </a:ext>
            </a:extLst>
          </p:cNvPr>
          <p:cNvCxnSpPr>
            <a:cxnSpLocks/>
          </p:cNvCxnSpPr>
          <p:nvPr>
            <p:custDataLst>
              <p:tags r:id="rId3"/>
            </p:custDataLst>
          </p:nvPr>
        </p:nvCxnSpPr>
        <p:spPr>
          <a:xfrm>
            <a:off x="5416828" y="1436499"/>
            <a:ext cx="613847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GreyLineSeparatorStrong 70">
            <a:extLst>
              <a:ext uri="{FF2B5EF4-FFF2-40B4-BE49-F238E27FC236}">
                <a16:creationId xmlns:a16="http://schemas.microsoft.com/office/drawing/2014/main" id="{49649274-97AD-439F-86B9-6B781FDDE495}"/>
              </a:ext>
            </a:extLst>
          </p:cNvPr>
          <p:cNvCxnSpPr/>
          <p:nvPr>
            <p:custDataLst>
              <p:tags r:id="rId4"/>
            </p:custDataLst>
          </p:nvPr>
        </p:nvCxnSpPr>
        <p:spPr>
          <a:xfrm>
            <a:off x="474442" y="2080043"/>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2" name="GreyLineSeparatorStrong 70">
            <a:extLst>
              <a:ext uri="{FF2B5EF4-FFF2-40B4-BE49-F238E27FC236}">
                <a16:creationId xmlns:a16="http://schemas.microsoft.com/office/drawing/2014/main" id="{33E5FCAD-301B-D658-19EF-41F25A3FFB3E}"/>
              </a:ext>
            </a:extLst>
          </p:cNvPr>
          <p:cNvCxnSpPr/>
          <p:nvPr>
            <p:custDataLst>
              <p:tags r:id="rId5"/>
            </p:custDataLst>
          </p:nvPr>
        </p:nvCxnSpPr>
        <p:spPr>
          <a:xfrm>
            <a:off x="474442" y="2732336"/>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3" name="GreyLineSeparatorStrong 70">
            <a:extLst>
              <a:ext uri="{FF2B5EF4-FFF2-40B4-BE49-F238E27FC236}">
                <a16:creationId xmlns:a16="http://schemas.microsoft.com/office/drawing/2014/main" id="{53451BFD-970E-52CB-5ACC-AF0E3BB810A3}"/>
              </a:ext>
            </a:extLst>
          </p:cNvPr>
          <p:cNvCxnSpPr/>
          <p:nvPr>
            <p:custDataLst>
              <p:tags r:id="rId6"/>
            </p:custDataLst>
          </p:nvPr>
        </p:nvCxnSpPr>
        <p:spPr>
          <a:xfrm>
            <a:off x="474442" y="4184848"/>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4" name="GreyLineSeparatorStrong 70">
            <a:extLst>
              <a:ext uri="{FF2B5EF4-FFF2-40B4-BE49-F238E27FC236}">
                <a16:creationId xmlns:a16="http://schemas.microsoft.com/office/drawing/2014/main" id="{A813810B-133C-9B7A-E8BC-047EC61D29AA}"/>
              </a:ext>
            </a:extLst>
          </p:cNvPr>
          <p:cNvCxnSpPr/>
          <p:nvPr>
            <p:custDataLst>
              <p:tags r:id="rId7"/>
            </p:custDataLst>
          </p:nvPr>
        </p:nvCxnSpPr>
        <p:spPr>
          <a:xfrm>
            <a:off x="474442" y="5167087"/>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5" name="GreyLineSeparatorStrong 70">
            <a:extLst>
              <a:ext uri="{FF2B5EF4-FFF2-40B4-BE49-F238E27FC236}">
                <a16:creationId xmlns:a16="http://schemas.microsoft.com/office/drawing/2014/main" id="{520F1E06-5EAF-1166-DE07-C6C3B15056A8}"/>
              </a:ext>
            </a:extLst>
          </p:cNvPr>
          <p:cNvCxnSpPr/>
          <p:nvPr>
            <p:custDataLst>
              <p:tags r:id="rId8"/>
            </p:custDataLst>
          </p:nvPr>
        </p:nvCxnSpPr>
        <p:spPr>
          <a:xfrm>
            <a:off x="474442" y="5819380"/>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grpSp>
        <p:nvGrpSpPr>
          <p:cNvPr id="107" name="ChevronBlue 107">
            <a:extLst>
              <a:ext uri="{FF2B5EF4-FFF2-40B4-BE49-F238E27FC236}">
                <a16:creationId xmlns:a16="http://schemas.microsoft.com/office/drawing/2014/main" id="{5CC4AA37-850B-F3A2-8C13-FF32EC01AEB0}"/>
              </a:ext>
            </a:extLst>
          </p:cNvPr>
          <p:cNvGrpSpPr>
            <a:grpSpLocks noChangeAspect="1"/>
          </p:cNvGrpSpPr>
          <p:nvPr>
            <p:custDataLst>
              <p:tags r:id="rId9"/>
            </p:custDataLst>
          </p:nvPr>
        </p:nvGrpSpPr>
        <p:grpSpPr>
          <a:xfrm>
            <a:off x="4991755" y="1257442"/>
            <a:ext cx="264547" cy="264547"/>
            <a:chOff x="1016000" y="1016000"/>
            <a:chExt cx="396228" cy="396228"/>
          </a:xfrm>
        </p:grpSpPr>
        <p:sp>
          <p:nvSpPr>
            <p:cNvPr id="104" name="Oval 103">
              <a:extLst>
                <a:ext uri="{FF2B5EF4-FFF2-40B4-BE49-F238E27FC236}">
                  <a16:creationId xmlns:a16="http://schemas.microsoft.com/office/drawing/2014/main" id="{F7483E67-24DF-B2BD-114F-A4AB425C9890}"/>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a:extLst>
                <a:ext uri="{FF2B5EF4-FFF2-40B4-BE49-F238E27FC236}">
                  <a16:creationId xmlns:a16="http://schemas.microsoft.com/office/drawing/2014/main" id="{031254E1-6220-7A51-18CF-B17C9B988C6F}"/>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23614" y="1023614"/>
              <a:ext cx="381000" cy="381000"/>
            </a:xfrm>
            <a:prstGeom prst="rect">
              <a:avLst/>
            </a:prstGeom>
          </p:spPr>
        </p:pic>
      </p:grpSp>
      <p:cxnSp>
        <p:nvCxnSpPr>
          <p:cNvPr id="109" name="GreyLineSeparatorStrong 70">
            <a:extLst>
              <a:ext uri="{FF2B5EF4-FFF2-40B4-BE49-F238E27FC236}">
                <a16:creationId xmlns:a16="http://schemas.microsoft.com/office/drawing/2014/main" id="{D53C53D5-3B81-8A80-079D-3A96ABD4F8BD}"/>
              </a:ext>
            </a:extLst>
          </p:cNvPr>
          <p:cNvCxnSpPr>
            <a:cxnSpLocks/>
          </p:cNvCxnSpPr>
          <p:nvPr>
            <p:custDataLst>
              <p:tags r:id="rId10"/>
            </p:custDataLst>
          </p:nvPr>
        </p:nvCxnSpPr>
        <p:spPr>
          <a:xfrm>
            <a:off x="5081047" y="6467749"/>
            <a:ext cx="6963590" cy="0"/>
          </a:xfrm>
          <a:prstGeom prst="straightConnector1">
            <a:avLst/>
          </a:prstGeom>
          <a:ln w="9525">
            <a:solidFill>
              <a:srgbClr val="757575"/>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93F12AD-25CC-D699-B689-F571FC3BACCB}"/>
              </a:ext>
            </a:extLst>
          </p:cNvPr>
          <p:cNvSpPr txBox="1">
            <a:spLocks/>
          </p:cNvSpPr>
          <p:nvPr>
            <p:custDataLst>
              <p:tags r:id="rId11"/>
            </p:custDataLst>
          </p:nvPr>
        </p:nvSpPr>
        <p:spPr>
          <a:xfrm>
            <a:off x="964964" y="1538453"/>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Shift from sequential LLIs to ERCOT-led batch studies</a:t>
            </a:r>
          </a:p>
        </p:txBody>
      </p:sp>
      <p:sp>
        <p:nvSpPr>
          <p:cNvPr id="76" name="TextBox 75">
            <a:extLst>
              <a:ext uri="{FF2B5EF4-FFF2-40B4-BE49-F238E27FC236}">
                <a16:creationId xmlns:a16="http://schemas.microsoft.com/office/drawing/2014/main" id="{69F4196D-E0C4-95FD-FABC-4B5E3DCBE132}"/>
              </a:ext>
            </a:extLst>
          </p:cNvPr>
          <p:cNvSpPr txBox="1">
            <a:spLocks/>
          </p:cNvSpPr>
          <p:nvPr>
            <p:custDataLst>
              <p:tags r:id="rId12"/>
            </p:custDataLst>
          </p:nvPr>
        </p:nvSpPr>
        <p:spPr>
          <a:xfrm>
            <a:off x="5416828" y="1538453"/>
            <a:ext cx="5019259"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Redesigned process </a:t>
            </a:r>
            <a:r>
              <a:rPr lang="en-US" sz="1400"/>
              <a:t>to revolve around batch study principle</a:t>
            </a:r>
          </a:p>
        </p:txBody>
      </p:sp>
      <p:sp>
        <p:nvSpPr>
          <p:cNvPr id="97" name="TrackerNumBlue 97">
            <a:extLst>
              <a:ext uri="{FF2B5EF4-FFF2-40B4-BE49-F238E27FC236}">
                <a16:creationId xmlns:a16="http://schemas.microsoft.com/office/drawing/2014/main" id="{386F19AE-3709-D112-F072-C66DF716E1D3}"/>
              </a:ext>
            </a:extLst>
          </p:cNvPr>
          <p:cNvSpPr/>
          <p:nvPr>
            <p:custDataLst>
              <p:tags r:id="rId13"/>
            </p:custDataLst>
          </p:nvPr>
        </p:nvSpPr>
        <p:spPr>
          <a:xfrm>
            <a:off x="530883" y="153845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1</a:t>
            </a:r>
          </a:p>
        </p:txBody>
      </p:sp>
      <p:sp>
        <p:nvSpPr>
          <p:cNvPr id="49" name="TextBox 48">
            <a:extLst>
              <a:ext uri="{FF2B5EF4-FFF2-40B4-BE49-F238E27FC236}">
                <a16:creationId xmlns:a16="http://schemas.microsoft.com/office/drawing/2014/main" id="{EA4175A2-B261-5F9A-DBE7-AD551EC5DED7}"/>
              </a:ext>
            </a:extLst>
          </p:cNvPr>
          <p:cNvSpPr txBox="1">
            <a:spLocks/>
          </p:cNvSpPr>
          <p:nvPr>
            <p:custDataLst>
              <p:tags r:id="rId14"/>
            </p:custDataLst>
          </p:nvPr>
        </p:nvSpPr>
        <p:spPr>
          <a:xfrm>
            <a:off x="964964" y="2190746"/>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Coupling between load studies and transmission planning</a:t>
            </a:r>
          </a:p>
        </p:txBody>
      </p:sp>
      <p:sp>
        <p:nvSpPr>
          <p:cNvPr id="79" name="TextBox 78">
            <a:extLst>
              <a:ext uri="{FF2B5EF4-FFF2-40B4-BE49-F238E27FC236}">
                <a16:creationId xmlns:a16="http://schemas.microsoft.com/office/drawing/2014/main" id="{9146453C-4DB1-FF2A-A16E-44498E942F74}"/>
              </a:ext>
            </a:extLst>
          </p:cNvPr>
          <p:cNvSpPr txBox="1">
            <a:spLocks/>
          </p:cNvSpPr>
          <p:nvPr>
            <p:custDataLst>
              <p:tags r:id="rId15"/>
            </p:custDataLst>
          </p:nvPr>
        </p:nvSpPr>
        <p:spPr>
          <a:xfrm>
            <a:off x="5416828" y="2190746"/>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Developed a seamless integration plan </a:t>
            </a:r>
            <a:r>
              <a:rPr lang="en-US" sz="1400"/>
              <a:t>for new process within existing RTP/RPG procedures</a:t>
            </a:r>
          </a:p>
        </p:txBody>
      </p:sp>
      <p:sp>
        <p:nvSpPr>
          <p:cNvPr id="99" name="TrackerNumBlue 97">
            <a:extLst>
              <a:ext uri="{FF2B5EF4-FFF2-40B4-BE49-F238E27FC236}">
                <a16:creationId xmlns:a16="http://schemas.microsoft.com/office/drawing/2014/main" id="{E4D0881A-D280-198B-34EA-C9AFEE8E5C57}"/>
              </a:ext>
            </a:extLst>
          </p:cNvPr>
          <p:cNvSpPr/>
          <p:nvPr>
            <p:custDataLst>
              <p:tags r:id="rId16"/>
            </p:custDataLst>
          </p:nvPr>
        </p:nvSpPr>
        <p:spPr>
          <a:xfrm>
            <a:off x="530883" y="2190746"/>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2</a:t>
            </a:r>
          </a:p>
        </p:txBody>
      </p:sp>
      <p:sp>
        <p:nvSpPr>
          <p:cNvPr id="55" name="TextBox 54">
            <a:extLst>
              <a:ext uri="{FF2B5EF4-FFF2-40B4-BE49-F238E27FC236}">
                <a16:creationId xmlns:a16="http://schemas.microsoft.com/office/drawing/2014/main" id="{4260C655-995F-600B-448C-60D514267559}"/>
              </a:ext>
            </a:extLst>
          </p:cNvPr>
          <p:cNvSpPr txBox="1">
            <a:spLocks/>
          </p:cNvSpPr>
          <p:nvPr>
            <p:custDataLst>
              <p:tags r:id="rId17"/>
            </p:custDataLst>
          </p:nvPr>
        </p:nvSpPr>
        <p:spPr>
          <a:xfrm>
            <a:off x="964964" y="3319042"/>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Transparency and status visibility across the process</a:t>
            </a:r>
          </a:p>
        </p:txBody>
      </p:sp>
      <p:sp>
        <p:nvSpPr>
          <p:cNvPr id="61" name="TextBox 60">
            <a:extLst>
              <a:ext uri="{FF2B5EF4-FFF2-40B4-BE49-F238E27FC236}">
                <a16:creationId xmlns:a16="http://schemas.microsoft.com/office/drawing/2014/main" id="{6D184124-A4A9-E41A-7EFC-BF41ECCD00B2}"/>
              </a:ext>
            </a:extLst>
          </p:cNvPr>
          <p:cNvSpPr txBox="1">
            <a:spLocks/>
          </p:cNvSpPr>
          <p:nvPr>
            <p:custDataLst>
              <p:tags r:id="rId18"/>
            </p:custDataLst>
          </p:nvPr>
        </p:nvSpPr>
        <p:spPr>
          <a:xfrm>
            <a:off x="964964" y="2843039"/>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Predictable timelines matter more than favorable outcomes</a:t>
            </a:r>
          </a:p>
        </p:txBody>
      </p:sp>
      <p:sp>
        <p:nvSpPr>
          <p:cNvPr id="81" name="TextBox 80">
            <a:extLst>
              <a:ext uri="{FF2B5EF4-FFF2-40B4-BE49-F238E27FC236}">
                <a16:creationId xmlns:a16="http://schemas.microsoft.com/office/drawing/2014/main" id="{59BF8584-00B7-D04A-9319-03874D315532}"/>
              </a:ext>
            </a:extLst>
          </p:cNvPr>
          <p:cNvSpPr txBox="1">
            <a:spLocks/>
          </p:cNvSpPr>
          <p:nvPr>
            <p:custDataLst>
              <p:tags r:id="rId19"/>
            </p:custDataLst>
          </p:nvPr>
        </p:nvSpPr>
        <p:spPr>
          <a:xfrm>
            <a:off x="5416828" y="2843039"/>
            <a:ext cx="5019259" cy="123110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Laid out an explicit steady state timeline, </a:t>
            </a:r>
            <a:r>
              <a:rPr lang="en-US" sz="1400"/>
              <a:t>by study step, from early 2027 through mid 2029 </a:t>
            </a:r>
          </a:p>
          <a:p>
            <a:pPr>
              <a:buNone/>
            </a:pPr>
            <a:r>
              <a:rPr lang="en-US" sz="1400" b="1"/>
              <a:t>Integrated stakeholder input </a:t>
            </a:r>
            <a:r>
              <a:rPr lang="en-US" sz="1400"/>
              <a:t>throughout redesign</a:t>
            </a:r>
          </a:p>
          <a:p>
            <a:pPr>
              <a:buNone/>
            </a:pPr>
            <a:r>
              <a:rPr lang="en-US" sz="1400" b="1"/>
              <a:t>Dashboard </a:t>
            </a:r>
            <a:r>
              <a:rPr lang="en-US" sz="1400"/>
              <a:t>to provide regular communications and status updates to ILLEs/TSPs </a:t>
            </a:r>
          </a:p>
        </p:txBody>
      </p:sp>
      <p:sp>
        <p:nvSpPr>
          <p:cNvPr id="100" name="TrackerNumBlue 97">
            <a:extLst>
              <a:ext uri="{FF2B5EF4-FFF2-40B4-BE49-F238E27FC236}">
                <a16:creationId xmlns:a16="http://schemas.microsoft.com/office/drawing/2014/main" id="{40F26A1B-B25B-B91F-33CE-A4608BFD3C96}"/>
              </a:ext>
            </a:extLst>
          </p:cNvPr>
          <p:cNvSpPr/>
          <p:nvPr>
            <p:custDataLst>
              <p:tags r:id="rId20"/>
            </p:custDataLst>
          </p:nvPr>
        </p:nvSpPr>
        <p:spPr>
          <a:xfrm>
            <a:off x="530883" y="2843039"/>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3</a:t>
            </a:r>
          </a:p>
        </p:txBody>
      </p:sp>
      <p:sp>
        <p:nvSpPr>
          <p:cNvPr id="57" name="TextBox 56">
            <a:extLst>
              <a:ext uri="{FF2B5EF4-FFF2-40B4-BE49-F238E27FC236}">
                <a16:creationId xmlns:a16="http://schemas.microsoft.com/office/drawing/2014/main" id="{1E617FE0-AC88-51E0-41F3-17693E6C9B80}"/>
              </a:ext>
            </a:extLst>
          </p:cNvPr>
          <p:cNvSpPr txBox="1">
            <a:spLocks/>
          </p:cNvSpPr>
          <p:nvPr>
            <p:custDataLst>
              <p:tags r:id="rId21"/>
            </p:custDataLst>
          </p:nvPr>
        </p:nvSpPr>
        <p:spPr>
          <a:xfrm>
            <a:off x="964964" y="4295551"/>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Acceptance of partial, ramped, or conditional load</a:t>
            </a:r>
          </a:p>
        </p:txBody>
      </p:sp>
      <p:sp>
        <p:nvSpPr>
          <p:cNvPr id="59" name="TextBox 58">
            <a:extLst>
              <a:ext uri="{FF2B5EF4-FFF2-40B4-BE49-F238E27FC236}">
                <a16:creationId xmlns:a16="http://schemas.microsoft.com/office/drawing/2014/main" id="{E7865554-B2DC-B70B-246B-E2915FC3C864}"/>
              </a:ext>
            </a:extLst>
          </p:cNvPr>
          <p:cNvSpPr txBox="1">
            <a:spLocks/>
          </p:cNvSpPr>
          <p:nvPr>
            <p:custDataLst>
              <p:tags r:id="rId22"/>
            </p:custDataLst>
          </p:nvPr>
        </p:nvSpPr>
        <p:spPr>
          <a:xfrm>
            <a:off x="964964" y="4625497"/>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High appetite for BYOG and CLR if treated appropriately</a:t>
            </a:r>
          </a:p>
        </p:txBody>
      </p:sp>
      <p:sp>
        <p:nvSpPr>
          <p:cNvPr id="82" name="TextBox 81">
            <a:extLst>
              <a:ext uri="{FF2B5EF4-FFF2-40B4-BE49-F238E27FC236}">
                <a16:creationId xmlns:a16="http://schemas.microsoft.com/office/drawing/2014/main" id="{54D928E5-488F-8FC5-A34A-ADBD20A10AAA}"/>
              </a:ext>
            </a:extLst>
          </p:cNvPr>
          <p:cNvSpPr txBox="1">
            <a:spLocks/>
          </p:cNvSpPr>
          <p:nvPr>
            <p:custDataLst>
              <p:tags r:id="rId23"/>
            </p:custDataLst>
          </p:nvPr>
        </p:nvSpPr>
        <p:spPr>
          <a:xfrm>
            <a:off x="5416828" y="4295551"/>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Developing new rules </a:t>
            </a:r>
            <a:r>
              <a:rPr lang="en-US" sz="1400"/>
              <a:t>to specifically address the unique needs and system-impacts of CLR and BYOG loads in batches 1+</a:t>
            </a:r>
          </a:p>
        </p:txBody>
      </p:sp>
      <p:sp>
        <p:nvSpPr>
          <p:cNvPr id="101" name="TrackerNumBlue 97">
            <a:extLst>
              <a:ext uri="{FF2B5EF4-FFF2-40B4-BE49-F238E27FC236}">
                <a16:creationId xmlns:a16="http://schemas.microsoft.com/office/drawing/2014/main" id="{8506DBA6-3BE5-1430-F80E-C481F5F6744C}"/>
              </a:ext>
            </a:extLst>
          </p:cNvPr>
          <p:cNvSpPr/>
          <p:nvPr>
            <p:custDataLst>
              <p:tags r:id="rId24"/>
            </p:custDataLst>
          </p:nvPr>
        </p:nvSpPr>
        <p:spPr>
          <a:xfrm>
            <a:off x="530883" y="4295551"/>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4</a:t>
            </a:r>
          </a:p>
        </p:txBody>
      </p:sp>
      <p:sp>
        <p:nvSpPr>
          <p:cNvPr id="51" name="TextBox 50">
            <a:extLst>
              <a:ext uri="{FF2B5EF4-FFF2-40B4-BE49-F238E27FC236}">
                <a16:creationId xmlns:a16="http://schemas.microsoft.com/office/drawing/2014/main" id="{2F924206-8B01-EB7D-09FA-385E3CD50D68}"/>
              </a:ext>
            </a:extLst>
          </p:cNvPr>
          <p:cNvSpPr txBox="1">
            <a:spLocks/>
          </p:cNvSpPr>
          <p:nvPr>
            <p:custDataLst>
              <p:tags r:id="rId25"/>
            </p:custDataLst>
          </p:nvPr>
        </p:nvSpPr>
        <p:spPr>
          <a:xfrm>
            <a:off x="964964" y="5277790"/>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Screening and commitment to filter speculative load</a:t>
            </a:r>
          </a:p>
        </p:txBody>
      </p:sp>
      <p:sp>
        <p:nvSpPr>
          <p:cNvPr id="102" name="TrackerNumBlue 97">
            <a:extLst>
              <a:ext uri="{FF2B5EF4-FFF2-40B4-BE49-F238E27FC236}">
                <a16:creationId xmlns:a16="http://schemas.microsoft.com/office/drawing/2014/main" id="{5DE98D45-9D6B-16E3-8C98-56EEFC295AC3}"/>
              </a:ext>
            </a:extLst>
          </p:cNvPr>
          <p:cNvSpPr/>
          <p:nvPr>
            <p:custDataLst>
              <p:tags r:id="rId26"/>
            </p:custDataLst>
          </p:nvPr>
        </p:nvSpPr>
        <p:spPr>
          <a:xfrm>
            <a:off x="530883" y="5277790"/>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5</a:t>
            </a:r>
          </a:p>
        </p:txBody>
      </p:sp>
      <p:sp>
        <p:nvSpPr>
          <p:cNvPr id="63" name="TextBox 62">
            <a:extLst>
              <a:ext uri="{FF2B5EF4-FFF2-40B4-BE49-F238E27FC236}">
                <a16:creationId xmlns:a16="http://schemas.microsoft.com/office/drawing/2014/main" id="{35406F3E-05DA-77CF-50A6-F9FDB247810F}"/>
              </a:ext>
            </a:extLst>
          </p:cNvPr>
          <p:cNvSpPr txBox="1">
            <a:spLocks/>
          </p:cNvSpPr>
          <p:nvPr>
            <p:custDataLst>
              <p:tags r:id="rId27"/>
            </p:custDataLst>
          </p:nvPr>
        </p:nvSpPr>
        <p:spPr>
          <a:xfrm>
            <a:off x="964964" y="5930083"/>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Fragmented ownership before ERCOT involvement</a:t>
            </a:r>
          </a:p>
        </p:txBody>
      </p:sp>
      <p:sp>
        <p:nvSpPr>
          <p:cNvPr id="95" name="TextBox 94">
            <a:extLst>
              <a:ext uri="{FF2B5EF4-FFF2-40B4-BE49-F238E27FC236}">
                <a16:creationId xmlns:a16="http://schemas.microsoft.com/office/drawing/2014/main" id="{AFD8EEFE-E42A-D3C8-B1D6-453362C128D7}"/>
              </a:ext>
            </a:extLst>
          </p:cNvPr>
          <p:cNvSpPr txBox="1">
            <a:spLocks/>
          </p:cNvSpPr>
          <p:nvPr>
            <p:custDataLst>
              <p:tags r:id="rId28"/>
            </p:custDataLst>
          </p:nvPr>
        </p:nvSpPr>
        <p:spPr>
          <a:xfrm>
            <a:off x="5416828" y="5930083"/>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Defined a clear end-to-end flow </a:t>
            </a:r>
            <a:r>
              <a:rPr lang="en-US" sz="1400"/>
              <a:t>with named responsibilities and time horizons for ILLEs, TSPs, and ERCOT</a:t>
            </a:r>
          </a:p>
        </p:txBody>
      </p:sp>
      <p:sp>
        <p:nvSpPr>
          <p:cNvPr id="103" name="TrackerNumBlue 97">
            <a:extLst>
              <a:ext uri="{FF2B5EF4-FFF2-40B4-BE49-F238E27FC236}">
                <a16:creationId xmlns:a16="http://schemas.microsoft.com/office/drawing/2014/main" id="{FB5F47D6-F129-2261-F92E-20B4245D594C}"/>
              </a:ext>
            </a:extLst>
          </p:cNvPr>
          <p:cNvSpPr/>
          <p:nvPr>
            <p:custDataLst>
              <p:tags r:id="rId29"/>
            </p:custDataLst>
          </p:nvPr>
        </p:nvSpPr>
        <p:spPr>
          <a:xfrm>
            <a:off x="530883" y="593008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6</a:t>
            </a:r>
          </a:p>
        </p:txBody>
      </p:sp>
      <p:sp>
        <p:nvSpPr>
          <p:cNvPr id="3" name="Rectangle 2">
            <a:extLst>
              <a:ext uri="{FF2B5EF4-FFF2-40B4-BE49-F238E27FC236}">
                <a16:creationId xmlns:a16="http://schemas.microsoft.com/office/drawing/2014/main" id="{ADE5637E-519F-1084-6A41-9BA8ACC9C776}"/>
              </a:ext>
            </a:extLst>
          </p:cNvPr>
          <p:cNvSpPr/>
          <p:nvPr/>
        </p:nvSpPr>
        <p:spPr>
          <a:xfrm>
            <a:off x="4805681" y="0"/>
            <a:ext cx="738631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FC6E-26D4-A95F-8258-F1522810C6D3}"/>
              </a:ext>
            </a:extLst>
          </p:cNvPr>
          <p:cNvSpPr>
            <a:spLocks noGrp="1"/>
          </p:cNvSpPr>
          <p:nvPr>
            <p:ph type="title"/>
          </p:nvPr>
        </p:nvSpPr>
        <p:spPr>
          <a:xfrm>
            <a:off x="508000" y="243682"/>
            <a:ext cx="8683134" cy="518318"/>
          </a:xfrm>
        </p:spPr>
        <p:txBody>
          <a:bodyPr vert="horz"/>
          <a:lstStyle/>
          <a:p>
            <a:r>
              <a:rPr lang="en-US"/>
              <a:t>Integration of stakeholder insights into process redesign</a:t>
            </a:r>
          </a:p>
        </p:txBody>
      </p:sp>
      <p:sp>
        <p:nvSpPr>
          <p:cNvPr id="6" name="TextBox 5">
            <a:extLst>
              <a:ext uri="{FF2B5EF4-FFF2-40B4-BE49-F238E27FC236}">
                <a16:creationId xmlns:a16="http://schemas.microsoft.com/office/drawing/2014/main" id="{6245AFA6-DA36-5958-7CF4-8B9C8A3736CD}"/>
              </a:ext>
            </a:extLst>
          </p:cNvPr>
          <p:cNvSpPr txBox="1">
            <a:spLocks/>
          </p:cNvSpPr>
          <p:nvPr>
            <p:custDataLst>
              <p:tags r:id="rId30"/>
            </p:custDataLst>
          </p:nvPr>
        </p:nvSpPr>
        <p:spPr>
          <a:xfrm>
            <a:off x="5416828" y="5277790"/>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Relied on guidance provided in proposed PUCT rules in Projects 58480 and 58481</a:t>
            </a:r>
            <a:r>
              <a:rPr lang="en-US" sz="1400"/>
              <a:t>, where possible</a:t>
            </a:r>
          </a:p>
        </p:txBody>
      </p:sp>
      <p:sp>
        <p:nvSpPr>
          <p:cNvPr id="7" name="4. Footnote">
            <a:extLst>
              <a:ext uri="{FF2B5EF4-FFF2-40B4-BE49-F238E27FC236}">
                <a16:creationId xmlns:a16="http://schemas.microsoft.com/office/drawing/2014/main" id="{C1C1CBE5-4EA6-1F12-412E-334CB01E85AD}"/>
              </a:ext>
            </a:extLst>
          </p:cNvPr>
          <p:cNvSpPr txBox="1"/>
          <p:nvPr>
            <p:custDataLst>
              <p:tags r:id="rId31"/>
            </p:custDataLst>
          </p:nvPr>
        </p:nvSpPr>
        <p:spPr>
          <a:xfrm>
            <a:off x="2125918" y="6556034"/>
            <a:ext cx="7278624" cy="123111"/>
          </a:xfrm>
          <a:prstGeom prst="rect">
            <a:avLst/>
          </a:prstGeom>
          <a:noFill/>
        </p:spPr>
        <p:txBody>
          <a:bodyPr wrap="square" lIns="0" tIns="0" rIns="0" bIns="0" rtlCol="0" anchor="b">
            <a:spAutoFit/>
          </a:body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1.	From original document, which can be found on the ERCOT website at https://www.ercot.com/calendar/02032026-Batch-Study-Process-for</a:t>
            </a:r>
          </a:p>
        </p:txBody>
      </p:sp>
    </p:spTree>
    <p:extLst>
      <p:ext uri="{BB962C8B-B14F-4D97-AF65-F5344CB8AC3E}">
        <p14:creationId xmlns:p14="http://schemas.microsoft.com/office/powerpoint/2010/main" val="397813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E69-3395-34BC-CC86-A7B55AB7D5CF}"/>
              </a:ext>
            </a:extLst>
          </p:cNvPr>
          <p:cNvSpPr>
            <a:spLocks noGrp="1"/>
          </p:cNvSpPr>
          <p:nvPr>
            <p:ph type="title"/>
          </p:nvPr>
        </p:nvSpPr>
        <p:spPr/>
        <p:txBody>
          <a:bodyPr/>
          <a:lstStyle/>
          <a:p>
            <a:r>
              <a:rPr lang="en-US" dirty="0"/>
              <a:t>Scope, Boundaries, and intended role of Batch Zero</a:t>
            </a:r>
          </a:p>
        </p:txBody>
      </p:sp>
      <p:sp>
        <p:nvSpPr>
          <p:cNvPr id="3" name="Slide Number Placeholder 2">
            <a:extLst>
              <a:ext uri="{FF2B5EF4-FFF2-40B4-BE49-F238E27FC236}">
                <a16:creationId xmlns:a16="http://schemas.microsoft.com/office/drawing/2014/main" id="{61C6E238-3209-0640-C40F-FCC53179D18F}"/>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4" name="Content Placeholder 4">
            <a:extLst>
              <a:ext uri="{FF2B5EF4-FFF2-40B4-BE49-F238E27FC236}">
                <a16:creationId xmlns:a16="http://schemas.microsoft.com/office/drawing/2014/main" id="{3AEB5C9B-C65E-4497-D769-6459FA252293}"/>
              </a:ext>
            </a:extLst>
          </p:cNvPr>
          <p:cNvSpPr txBox="1">
            <a:spLocks/>
          </p:cNvSpPr>
          <p:nvPr/>
        </p:nvSpPr>
        <p:spPr>
          <a:xfrm>
            <a:off x="787853" y="765867"/>
            <a:ext cx="9629776" cy="5438989"/>
          </a:xfrm>
          <a:prstGeom prst="rect">
            <a:avLst/>
          </a:prstGeom>
        </p:spPr>
        <p:txBody>
          <a:bodyPr lIns="91440" tIns="91440" rIns="91440" bIns="9144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b="1" dirty="0">
                <a:solidFill>
                  <a:schemeClr val="tx2"/>
                </a:solidFill>
              </a:rPr>
              <a:t>Role of Batch Zero</a:t>
            </a:r>
          </a:p>
          <a:p>
            <a:pPr lvl="1">
              <a:spcBef>
                <a:spcPts val="0"/>
              </a:spcBef>
            </a:pPr>
            <a:r>
              <a:rPr lang="en-US" dirty="0">
                <a:solidFill>
                  <a:schemeClr val="tx2"/>
                </a:solidFill>
              </a:rPr>
              <a:t>Transitional batch to address the backlog of projects being re-studied</a:t>
            </a:r>
          </a:p>
          <a:p>
            <a:pPr lvl="1">
              <a:spcBef>
                <a:spcPts val="0"/>
              </a:spcBef>
            </a:pPr>
            <a:r>
              <a:rPr lang="en-US" dirty="0">
                <a:solidFill>
                  <a:schemeClr val="tx2"/>
                </a:solidFill>
              </a:rPr>
              <a:t>Different from normal Batch study (separate NPRR/PGRR)</a:t>
            </a:r>
          </a:p>
          <a:p>
            <a:pPr>
              <a:spcBef>
                <a:spcPts val="0"/>
              </a:spcBef>
            </a:pPr>
            <a:endParaRPr lang="en-US" b="1" dirty="0">
              <a:solidFill>
                <a:schemeClr val="tx2"/>
              </a:solidFill>
            </a:endParaRPr>
          </a:p>
          <a:p>
            <a:pPr>
              <a:spcBef>
                <a:spcPts val="0"/>
              </a:spcBef>
            </a:pPr>
            <a:r>
              <a:rPr lang="en-US" b="1" dirty="0">
                <a:solidFill>
                  <a:schemeClr val="tx2"/>
                </a:solidFill>
              </a:rPr>
              <a:t>Batch Zero Process outline</a:t>
            </a:r>
          </a:p>
          <a:p>
            <a:pPr lvl="1">
              <a:spcBef>
                <a:spcPts val="0"/>
              </a:spcBef>
            </a:pPr>
            <a:r>
              <a:rPr lang="en-US" dirty="0">
                <a:solidFill>
                  <a:schemeClr val="tx2"/>
                </a:solidFill>
              </a:rPr>
              <a:t>Criteria (transitional with dependency on PUCT rulemaking)</a:t>
            </a:r>
          </a:p>
          <a:p>
            <a:pPr lvl="1">
              <a:spcBef>
                <a:spcPts val="0"/>
              </a:spcBef>
            </a:pPr>
            <a:r>
              <a:rPr lang="en-US" dirty="0">
                <a:solidFill>
                  <a:schemeClr val="tx2"/>
                </a:solidFill>
              </a:rPr>
              <a:t>Batch Execution:</a:t>
            </a:r>
          </a:p>
          <a:p>
            <a:pPr lvl="2">
              <a:spcBef>
                <a:spcPts val="0"/>
              </a:spcBef>
            </a:pPr>
            <a:r>
              <a:rPr lang="en-US" dirty="0">
                <a:solidFill>
                  <a:schemeClr val="tx2"/>
                </a:solidFill>
              </a:rPr>
              <a:t>Inputs to Batch (from TSP and ERCOT)</a:t>
            </a:r>
          </a:p>
          <a:p>
            <a:pPr lvl="2"/>
            <a:r>
              <a:rPr lang="en-US" dirty="0">
                <a:solidFill>
                  <a:schemeClr val="tx2"/>
                </a:solidFill>
              </a:rPr>
              <a:t>ERCOT activities</a:t>
            </a:r>
          </a:p>
          <a:p>
            <a:pPr lvl="2"/>
            <a:r>
              <a:rPr lang="en-US" dirty="0">
                <a:solidFill>
                  <a:schemeClr val="tx2"/>
                </a:solidFill>
              </a:rPr>
              <a:t>TSP activities</a:t>
            </a:r>
          </a:p>
          <a:p>
            <a:pPr lvl="2"/>
            <a:r>
              <a:rPr lang="en-US" dirty="0">
                <a:solidFill>
                  <a:schemeClr val="tx2"/>
                </a:solidFill>
              </a:rPr>
              <a:t>Initial outputs from Batch</a:t>
            </a:r>
          </a:p>
          <a:p>
            <a:pPr lvl="2"/>
            <a:r>
              <a:rPr lang="en-US" dirty="0">
                <a:solidFill>
                  <a:schemeClr val="tx2"/>
                </a:solidFill>
              </a:rPr>
              <a:t>Commitment Decision</a:t>
            </a:r>
          </a:p>
          <a:p>
            <a:pPr lvl="2"/>
            <a:r>
              <a:rPr lang="en-US" dirty="0">
                <a:solidFill>
                  <a:schemeClr val="tx2"/>
                </a:solidFill>
              </a:rPr>
              <a:t>Final output from Batch</a:t>
            </a:r>
          </a:p>
          <a:p>
            <a:pPr lvl="1"/>
            <a:r>
              <a:rPr lang="en-US" dirty="0">
                <a:solidFill>
                  <a:schemeClr val="tx2"/>
                </a:solidFill>
              </a:rPr>
              <a:t>Batch output integration with RTP/RPG</a:t>
            </a:r>
          </a:p>
          <a:p>
            <a:pPr lvl="1">
              <a:spcBef>
                <a:spcPts val="0"/>
              </a:spcBef>
            </a:pPr>
            <a:endParaRPr lang="en-US" dirty="0">
              <a:solidFill>
                <a:schemeClr val="tx2"/>
              </a:solidFill>
            </a:endParaRPr>
          </a:p>
          <a:p>
            <a:pPr>
              <a:spcBef>
                <a:spcPts val="0"/>
              </a:spcBef>
            </a:pPr>
            <a:r>
              <a:rPr lang="en-US" b="1" dirty="0">
                <a:solidFill>
                  <a:schemeClr val="tx2"/>
                </a:solidFill>
              </a:rPr>
              <a:t>Boundaries and/or not in Scope for Batch Zero</a:t>
            </a:r>
          </a:p>
          <a:p>
            <a:pPr lvl="1">
              <a:spcBef>
                <a:spcPts val="0"/>
              </a:spcBef>
            </a:pPr>
            <a:r>
              <a:rPr lang="en-US" dirty="0">
                <a:solidFill>
                  <a:schemeClr val="tx2"/>
                </a:solidFill>
              </a:rPr>
              <a:t>Registration changes (likely out of scope)</a:t>
            </a:r>
          </a:p>
          <a:p>
            <a:pPr lvl="1">
              <a:spcBef>
                <a:spcPts val="0"/>
              </a:spcBef>
            </a:pPr>
            <a:r>
              <a:rPr lang="en-US" dirty="0">
                <a:solidFill>
                  <a:schemeClr val="tx2"/>
                </a:solidFill>
              </a:rPr>
              <a:t>Transparency and reporting changes (likely limited in short time-frame)</a:t>
            </a:r>
          </a:p>
          <a:p>
            <a:pPr lvl="1">
              <a:spcBef>
                <a:spcPts val="0"/>
              </a:spcBef>
            </a:pPr>
            <a:endParaRPr lang="en-US" dirty="0">
              <a:solidFill>
                <a:schemeClr val="tx2"/>
              </a:solidFill>
            </a:endParaRPr>
          </a:p>
          <a:p>
            <a:pPr>
              <a:spcBef>
                <a:spcPts val="0"/>
              </a:spcBef>
            </a:pPr>
            <a:r>
              <a:rPr lang="en-US" dirty="0">
                <a:solidFill>
                  <a:schemeClr val="tx2"/>
                </a:solidFill>
              </a:rPr>
              <a:t>ERCOT bringing Design Element details at next week’s </a:t>
            </a:r>
            <a:r>
              <a:rPr lang="en-US" dirty="0">
                <a:hlinkClick r:id="rId2"/>
              </a:rPr>
              <a:t>Batch Workshop #3 Feb 26</a:t>
            </a:r>
            <a:endParaRPr lang="en-US" dirty="0"/>
          </a:p>
          <a:p>
            <a:pPr>
              <a:spcBef>
                <a:spcPts val="0"/>
              </a:spcBef>
            </a:pPr>
            <a:endParaRPr lang="en-US" b="1" dirty="0"/>
          </a:p>
        </p:txBody>
      </p:sp>
    </p:spTree>
    <p:extLst>
      <p:ext uri="{BB962C8B-B14F-4D97-AF65-F5344CB8AC3E}">
        <p14:creationId xmlns:p14="http://schemas.microsoft.com/office/powerpoint/2010/main" val="391914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2" imgW="404" imgH="405" progId="TCLayout.ActiveDocument.1">
                  <p:embed/>
                </p:oleObj>
              </mc:Choice>
              <mc:Fallback>
                <p:oleObj name="think-cell Slide" r:id="rId112"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13"/>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554736" y="172212"/>
            <a:ext cx="11082528" cy="1154162"/>
          </a:xfrm>
        </p:spPr>
        <p:txBody>
          <a:bodyPr vert="horz"/>
          <a:lstStyle/>
          <a:p>
            <a:r>
              <a:rPr lang="en-US">
                <a:latin typeface="+mn-lt"/>
              </a:rPr>
              <a:t>The critical path to a successful Batch Zero NPRR relies on a series of successive May 2026 votes</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BEE8C7B4-9B21-6C5B-30E4-6C3BD0CE215E}"/>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7BB499DE-2705-2B4B-DF5C-8118C5D205B9}"/>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a:t>
            </a:r>
            <a:r>
              <a:rPr lang="en-US" sz="1000" baseline="30000">
                <a:solidFill>
                  <a:schemeClr val="tx1"/>
                </a:solidFill>
              </a:rPr>
              <a:t>1</a:t>
            </a:r>
            <a:r>
              <a:rPr lang="en-US" sz="1000">
                <a:solidFill>
                  <a:schemeClr val="tx1"/>
                </a:solidFill>
              </a:rPr>
              <a:t> (Reliability and Operations Subcommittee) </a:t>
            </a:r>
          </a:p>
        </p:txBody>
      </p:sp>
      <p:sp>
        <p:nvSpPr>
          <p:cNvPr id="77" name="TextBox 76">
            <a:extLst>
              <a:ext uri="{FF2B5EF4-FFF2-40B4-BE49-F238E27FC236}">
                <a16:creationId xmlns:a16="http://schemas.microsoft.com/office/drawing/2014/main" id="{53D89FB7-5972-7F21-C9C1-99EA926A5755}"/>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E9280DD-8711-A27D-8907-2BB2EAE9438C}"/>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6"/>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7"/>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8"/>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9"/>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30"/>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31"/>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32"/>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5"/>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6"/>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7"/>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452E4641-54AA-376F-D2D1-C094ED0DCA4C}"/>
              </a:ext>
            </a:extLst>
          </p:cNvPr>
          <p:cNvSpPr/>
          <p:nvPr>
            <p:custDataLst>
              <p:tags r:id="rId38"/>
            </p:custDataLst>
          </p:nvPr>
        </p:nvSpPr>
        <p:spPr bwMode="gray">
          <a:xfrm>
            <a:off x="8753475"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Isosceles Triangle 2">
            <a:extLst>
              <a:ext uri="{FF2B5EF4-FFF2-40B4-BE49-F238E27FC236}">
                <a16:creationId xmlns:a16="http://schemas.microsoft.com/office/drawing/2014/main" id="{416B804C-EE13-74AA-B884-FC204FD48C30}"/>
              </a:ext>
            </a:extLst>
          </p:cNvPr>
          <p:cNvSpPr/>
          <p:nvPr>
            <p:custDataLst>
              <p:tags r:id="rId40"/>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7" name="Oval 266">
            <a:extLst>
              <a:ext uri="{FF2B5EF4-FFF2-40B4-BE49-F238E27FC236}">
                <a16:creationId xmlns:a16="http://schemas.microsoft.com/office/drawing/2014/main" id="{D4818A42-83F8-B369-328B-DED17E321882}"/>
              </a:ext>
            </a:extLst>
          </p:cNvPr>
          <p:cNvSpPr/>
          <p:nvPr>
            <p:custDataLst>
              <p:tags r:id="rId42"/>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Diamond 26">
            <a:extLst>
              <a:ext uri="{FF2B5EF4-FFF2-40B4-BE49-F238E27FC236}">
                <a16:creationId xmlns:a16="http://schemas.microsoft.com/office/drawing/2014/main" id="{75C488C4-95FD-78C4-A07E-5139D8DDAE99}"/>
              </a:ext>
            </a:extLst>
          </p:cNvPr>
          <p:cNvSpPr/>
          <p:nvPr>
            <p:custDataLst>
              <p:tags r:id="rId43"/>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4"/>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7" name="Diamond 256">
            <a:extLst>
              <a:ext uri="{FF2B5EF4-FFF2-40B4-BE49-F238E27FC236}">
                <a16:creationId xmlns:a16="http://schemas.microsoft.com/office/drawing/2014/main" id="{D77903E4-B8FF-9DD9-FEAD-2C16B6E1AEC0}"/>
              </a:ext>
            </a:extLst>
          </p:cNvPr>
          <p:cNvSpPr/>
          <p:nvPr>
            <p:custDataLst>
              <p:tags r:id="rId48"/>
            </p:custDataLst>
          </p:nvPr>
        </p:nvSpPr>
        <p:spPr bwMode="gray">
          <a:xfrm>
            <a:off x="8883650" y="44053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0"/>
            </p:custDataLst>
          </p:nvPr>
        </p:nvSpPr>
        <p:spPr bwMode="gray">
          <a:xfrm>
            <a:off x="7745413"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1"/>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2"/>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Oval 24">
            <a:extLst>
              <a:ext uri="{FF2B5EF4-FFF2-40B4-BE49-F238E27FC236}">
                <a16:creationId xmlns:a16="http://schemas.microsoft.com/office/drawing/2014/main" id="{72AECEFE-7784-84D9-FDEB-D7237604E212}"/>
              </a:ext>
            </a:extLst>
          </p:cNvPr>
          <p:cNvSpPr/>
          <p:nvPr>
            <p:custDataLst>
              <p:tags r:id="rId54"/>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5"/>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7"/>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8"/>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1" name="Oval 190">
            <a:extLst>
              <a:ext uri="{FF2B5EF4-FFF2-40B4-BE49-F238E27FC236}">
                <a16:creationId xmlns:a16="http://schemas.microsoft.com/office/drawing/2014/main" id="{BFDD1F37-2E02-E91D-24E6-95766830C3D8}"/>
              </a:ext>
            </a:extLst>
          </p:cNvPr>
          <p:cNvSpPr/>
          <p:nvPr>
            <p:custDataLst>
              <p:tags r:id="rId59"/>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Diamond 39">
            <a:extLst>
              <a:ext uri="{FF2B5EF4-FFF2-40B4-BE49-F238E27FC236}">
                <a16:creationId xmlns:a16="http://schemas.microsoft.com/office/drawing/2014/main" id="{F8120519-E244-0FB7-7116-5645C256E417}"/>
              </a:ext>
            </a:extLst>
          </p:cNvPr>
          <p:cNvSpPr/>
          <p:nvPr>
            <p:custDataLst>
              <p:tags r:id="rId60"/>
            </p:custDataLst>
          </p:nvPr>
        </p:nvSpPr>
        <p:spPr bwMode="gray">
          <a:xfrm>
            <a:off x="84280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31</a:t>
            </a:r>
            <a:endParaRPr lang="en-US" sz="800" b="0" i="1">
              <a:solidFill>
                <a:schemeClr val="tx1"/>
              </a:solidFill>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107644"/>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0" name="TextBox 259">
            <a:extLst>
              <a:ext uri="{FF2B5EF4-FFF2-40B4-BE49-F238E27FC236}">
                <a16:creationId xmlns:a16="http://schemas.microsoft.com/office/drawing/2014/main" id="{0446A696-0E64-FD5D-BE6C-2907A459685B}"/>
              </a:ext>
            </a:extLst>
          </p:cNvPr>
          <p:cNvSpPr txBox="1">
            <a:spLocks/>
          </p:cNvSpPr>
          <p:nvPr>
            <p:custDataLst>
              <p:tags r:id="rId72"/>
            </p:custDataLst>
          </p:nvPr>
        </p:nvSpPr>
        <p:spPr>
          <a:xfrm>
            <a:off x="9089577" y="4389432"/>
            <a:ext cx="521361"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Vote </a:t>
            </a:r>
            <a:r>
              <a:rPr lang="en-US" sz="800" b="0">
                <a:solidFill>
                  <a:schemeClr val="tx1"/>
                </a:solidFill>
              </a:rPr>
              <a:t>5/13</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73"/>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4"/>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5"/>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6"/>
            </p:custDataLst>
          </p:nvPr>
        </p:nvSpPr>
        <p:spPr>
          <a:xfrm>
            <a:off x="6939084"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7"/>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8"/>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9"/>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80"/>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1"/>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2"/>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3"/>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4"/>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5"/>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F604995C-B886-3DDD-7B51-A1515C71CDF7}"/>
              </a:ext>
            </a:extLst>
          </p:cNvPr>
          <p:cNvSpPr txBox="1">
            <a:spLocks/>
          </p:cNvSpPr>
          <p:nvPr>
            <p:custDataLst>
              <p:tags r:id="rId86"/>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60A6C46A-50F3-E3FC-C079-1ABD1D8ACF28}"/>
              </a:ext>
            </a:extLst>
          </p:cNvPr>
          <p:cNvSpPr txBox="1">
            <a:spLocks/>
          </p:cNvSpPr>
          <p:nvPr>
            <p:custDataLst>
              <p:tags r:id="rId87"/>
            </p:custDataLst>
          </p:nvPr>
        </p:nvSpPr>
        <p:spPr>
          <a:xfrm>
            <a:off x="1646232" y="2209005"/>
            <a:ext cx="3859215"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A6592E5E-05C2-FC92-248C-E2B7C111A30F}"/>
              </a:ext>
            </a:extLst>
          </p:cNvPr>
          <p:cNvSpPr txBox="1">
            <a:spLocks/>
          </p:cNvSpPr>
          <p:nvPr>
            <p:custDataLst>
              <p:tags r:id="rId88"/>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57B5BD7F-75CE-FA7E-AA83-F295427EC9B7}"/>
              </a:ext>
            </a:extLst>
          </p:cNvPr>
          <p:cNvSpPr txBox="1">
            <a:spLocks/>
          </p:cNvSpPr>
          <p:nvPr>
            <p:custDataLst>
              <p:tags r:id="rId89"/>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09EC5044-F081-6128-4CFB-A19917478A12}"/>
              </a:ext>
            </a:extLst>
          </p:cNvPr>
          <p:cNvSpPr txBox="1">
            <a:spLocks/>
          </p:cNvSpPr>
          <p:nvPr>
            <p:custDataLst>
              <p:tags r:id="rId90"/>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4EE37E23-DC86-3479-7E21-E71618A0BDA0}"/>
              </a:ext>
            </a:extLst>
          </p:cNvPr>
          <p:cNvSpPr txBox="1">
            <a:spLocks/>
          </p:cNvSpPr>
          <p:nvPr>
            <p:custDataLst>
              <p:tags r:id="rId91"/>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DD4963C6-2988-4E4E-D607-9CE1D7CABAF1}"/>
              </a:ext>
            </a:extLst>
          </p:cNvPr>
          <p:cNvSpPr txBox="1">
            <a:spLocks/>
          </p:cNvSpPr>
          <p:nvPr>
            <p:custDataLst>
              <p:tags r:id="rId92"/>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D5888463-AF94-9009-38C2-2BEAE118DF51}"/>
              </a:ext>
            </a:extLst>
          </p:cNvPr>
          <p:cNvSpPr txBox="1">
            <a:spLocks/>
          </p:cNvSpPr>
          <p:nvPr>
            <p:custDataLst>
              <p:tags r:id="rId93"/>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ROS approval will be required for any PGRR(s).</a:t>
            </a:r>
          </a:p>
        </p:txBody>
      </p:sp>
      <p:sp>
        <p:nvSpPr>
          <p:cNvPr id="275" name="TextBox 274">
            <a:extLst>
              <a:ext uri="{FF2B5EF4-FFF2-40B4-BE49-F238E27FC236}">
                <a16:creationId xmlns:a16="http://schemas.microsoft.com/office/drawing/2014/main" id="{EB2B9AB7-8996-FF0F-6BC2-608300A022EB}"/>
              </a:ext>
            </a:extLst>
          </p:cNvPr>
          <p:cNvSpPr txBox="1">
            <a:spLocks/>
          </p:cNvSpPr>
          <p:nvPr>
            <p:custDataLst>
              <p:tags r:id="rId94"/>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95"/>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96"/>
            </p:custDataLst>
          </p:nvPr>
        </p:nvSpPr>
        <p:spPr>
          <a:xfrm>
            <a:off x="6469705" y="2446074"/>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97"/>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98"/>
            </p:custDataLst>
          </p:nvPr>
        </p:nvSpPr>
        <p:spPr>
          <a:xfrm>
            <a:off x="9580562" y="5257642"/>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5/19-20</a:t>
            </a:r>
          </a:p>
        </p:txBody>
      </p:sp>
      <p:sp>
        <p:nvSpPr>
          <p:cNvPr id="8" name="4. Footnote">
            <a:extLst>
              <a:ext uri="{FF2B5EF4-FFF2-40B4-BE49-F238E27FC236}">
                <a16:creationId xmlns:a16="http://schemas.microsoft.com/office/drawing/2014/main" id="{265AAB9B-C7CA-3F8A-2FF5-4DFA62980B2D}"/>
              </a:ext>
            </a:extLst>
          </p:cNvPr>
          <p:cNvSpPr txBox="1"/>
          <p:nvPr>
            <p:custDataLst>
              <p:tags r:id="rId99"/>
            </p:custDataLst>
          </p:nvPr>
        </p:nvSpPr>
        <p:spPr>
          <a:xfrm>
            <a:off x="2148036" y="6527515"/>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May be </a:t>
            </a:r>
            <a:r>
              <a:rPr lang="en-US" dirty="0" err="1"/>
              <a:t>unneccessary</a:t>
            </a:r>
            <a:r>
              <a:rPr lang="en-US" dirty="0"/>
              <a:t> if the Revision Request ends up utilizing only a NPRR and not an additional PGRR</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A8A930-E3F6-C303-6765-8FA08FEC6BF9}"/>
              </a:ext>
            </a:extLst>
          </p:cNvPr>
          <p:cNvSpPr txBox="1">
            <a:spLocks/>
          </p:cNvSpPr>
          <p:nvPr>
            <p:custDataLst>
              <p:tags r:id="rId100"/>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6154A6E9-7114-62CE-CE25-643BBBDA6749}"/>
              </a:ext>
            </a:extLst>
          </p:cNvPr>
          <p:cNvSpPr txBox="1">
            <a:spLocks/>
          </p:cNvSpPr>
          <p:nvPr>
            <p:custDataLst>
              <p:tags r:id="rId101"/>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102"/>
            </p:custDataLst>
          </p:nvPr>
        </p:nvSpPr>
        <p:spPr>
          <a:xfrm>
            <a:off x="7523842" y="557038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3"/>
            </p:custDataLst>
          </p:nvPr>
        </p:nvSpPr>
        <p:spPr>
          <a:xfrm>
            <a:off x="7369439" y="4101194"/>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104"/>
            </p:custDataLst>
          </p:nvPr>
        </p:nvSpPr>
        <p:spPr>
          <a:xfrm>
            <a:off x="7849954" y="467402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0C132E74-4A82-E2C3-C580-610D8451D619}"/>
              </a:ext>
            </a:extLst>
          </p:cNvPr>
          <p:cNvSpPr/>
          <p:nvPr/>
        </p:nvSpPr>
        <p:spPr>
          <a:xfrm>
            <a:off x="6289303" y="5278818"/>
            <a:ext cx="1464226" cy="213094"/>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105"/>
            </p:custDataLst>
          </p:nvPr>
        </p:nvSpPr>
        <p:spPr>
          <a:xfrm>
            <a:off x="7960404"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8/9</a:t>
            </a:r>
            <a:endParaRPr lang="en-US" sz="800" b="0" i="1">
              <a:solidFill>
                <a:schemeClr val="tx1"/>
              </a:solidFill>
            </a:endParaRPr>
          </a:p>
        </p:txBody>
      </p:sp>
      <p:sp>
        <p:nvSpPr>
          <p:cNvPr id="16" name="TextBox 15">
            <a:extLst>
              <a:ext uri="{FF2B5EF4-FFF2-40B4-BE49-F238E27FC236}">
                <a16:creationId xmlns:a16="http://schemas.microsoft.com/office/drawing/2014/main" id="{682579C9-AD0A-5334-9E59-FF180A73846D}"/>
              </a:ext>
            </a:extLst>
          </p:cNvPr>
          <p:cNvSpPr txBox="1"/>
          <p:nvPr/>
        </p:nvSpPr>
        <p:spPr>
          <a:xfrm>
            <a:off x="554734" y="1132113"/>
            <a:ext cx="9568979" cy="39450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i="1"/>
              <a:t>Note that TAC leadership is also considering options to ensure successful review and approval.</a:t>
            </a: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106"/>
            </p:custDataLst>
          </p:nvPr>
        </p:nvSpPr>
        <p:spPr>
          <a:xfrm>
            <a:off x="8206121" y="436837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107"/>
            </p:custDataLst>
          </p:nvPr>
        </p:nvSpPr>
        <p:spPr>
          <a:xfrm>
            <a:off x="7777654" y="5267415"/>
            <a:ext cx="642267"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108"/>
            </p:custDataLst>
          </p:nvPr>
        </p:nvSpPr>
        <p:spPr>
          <a:xfrm>
            <a:off x="8768139" y="5477376"/>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109"/>
            </p:custDataLst>
          </p:nvPr>
        </p:nvSpPr>
        <p:spPr>
          <a:xfrm>
            <a:off x="8962847" y="4101194"/>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5</a:t>
            </a:r>
            <a:r>
              <a:rPr lang="en-US" sz="800">
                <a:solidFill>
                  <a:schemeClr val="tx1"/>
                </a:solidFill>
              </a:rPr>
              <a:t>/</a:t>
            </a:r>
            <a:r>
              <a:rPr lang="en-US" sz="800" b="0">
                <a:solidFill>
                  <a:schemeClr val="tx1"/>
                </a:solidFill>
              </a:rPr>
              <a:t>6</a:t>
            </a:r>
          </a:p>
        </p:txBody>
      </p:sp>
      <p:sp>
        <p:nvSpPr>
          <p:cNvPr id="21" name="Rectangle 20">
            <a:extLst>
              <a:ext uri="{FF2B5EF4-FFF2-40B4-BE49-F238E27FC236}">
                <a16:creationId xmlns:a16="http://schemas.microsoft.com/office/drawing/2014/main" id="{F4581600-750F-C73E-371E-ED5EFA83656C}"/>
              </a:ext>
            </a:extLst>
          </p:cNvPr>
          <p:cNvSpPr/>
          <p:nvPr/>
        </p:nvSpPr>
        <p:spPr>
          <a:xfrm>
            <a:off x="1626807" y="2688828"/>
            <a:ext cx="10002953" cy="1390406"/>
          </a:xfrm>
          <a:prstGeom prst="rect">
            <a:avLst/>
          </a:prstGeom>
          <a:solidFill>
            <a:srgbClr val="BFBFBF">
              <a:alpha val="3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endParaRPr>
          </a:p>
        </p:txBody>
      </p:sp>
      <p:sp>
        <p:nvSpPr>
          <p:cNvPr id="18" name="Rectangle 17">
            <a:extLst>
              <a:ext uri="{FF2B5EF4-FFF2-40B4-BE49-F238E27FC236}">
                <a16:creationId xmlns:a16="http://schemas.microsoft.com/office/drawing/2014/main" id="{EC490587-6139-EA5F-C909-1D1D24D296CA}"/>
              </a:ext>
            </a:extLst>
          </p:cNvPr>
          <p:cNvSpPr/>
          <p:nvPr/>
        </p:nvSpPr>
        <p:spPr>
          <a:xfrm>
            <a:off x="6143839" y="2435436"/>
            <a:ext cx="1350747" cy="527986"/>
          </a:xfrm>
          <a:prstGeom prst="rect">
            <a:avLst/>
          </a:prstGeom>
          <a:noFill/>
          <a:ln w="22225"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8" name="Rectangle 27">
            <a:extLst>
              <a:ext uri="{FF2B5EF4-FFF2-40B4-BE49-F238E27FC236}">
                <a16:creationId xmlns:a16="http://schemas.microsoft.com/office/drawing/2014/main" id="{3F42747B-39BA-F719-2990-70E94E6E9FFA}"/>
              </a:ext>
            </a:extLst>
          </p:cNvPr>
          <p:cNvSpPr/>
          <p:nvPr/>
        </p:nvSpPr>
        <p:spPr>
          <a:xfrm>
            <a:off x="6674672" y="5922495"/>
            <a:ext cx="1350747" cy="417979"/>
          </a:xfrm>
          <a:prstGeom prst="rect">
            <a:avLst/>
          </a:prstGeom>
          <a:noFill/>
          <a:ln w="22225"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Tree>
    <p:extLst>
      <p:ext uri="{BB962C8B-B14F-4D97-AF65-F5344CB8AC3E}">
        <p14:creationId xmlns:p14="http://schemas.microsoft.com/office/powerpoint/2010/main" val="4275932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HINKCELLUNDODONOTDELETE" val="0"/>
  <p:tag name="TEMPLATELASTEDITED" val="2024-05-30 01:34 PM"/>
  <p:tag name="LINKEDPICTURESLINKREMOVED" val="True"/>
  <p:tag name="ICONFILLBACKGROUND" val="Color [A=255, R=204, G=204, B=204]"/>
  <p:tag name="ICONLINEFILLTHEME" val="Accent 1"/>
  <p:tag name="ICONENCLOSURE" val="False"/>
  <p:tag name="ICONLINEFILL" val="Color [A=255, R=6, G=31, B=121]"/>
  <p:tag name="THINKCELLPRESENTATIONDONOTDELETE" val="&lt;?xml version=&quot;1.0&quot; encoding=&quot;UTF-16&quot; standalone=&quot;yes&quot;?&gt;&lt;root reqver=&quot;28224&quot;&gt;&lt;version val=&quot;3582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BACKGROUNDCOLOR" val="med"/>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NAME" val="_new_logoimag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Grid"/>
</p:tagLst>
</file>

<file path=ppt/tags/tag1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1.xml><?xml version="1.0" encoding="utf-8"?>
<p:tagLst xmlns:a="http://schemas.openxmlformats.org/drawingml/2006/main" xmlns:r="http://schemas.openxmlformats.org/officeDocument/2006/relationships" xmlns:p="http://schemas.openxmlformats.org/presentationml/2006/main">
  <p:tag name="ANGLE" val="5"/>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3.xml><?xml version="1.0" encoding="utf-8"?>
<p:tagLst xmlns:a="http://schemas.openxmlformats.org/drawingml/2006/main" xmlns:r="http://schemas.openxmlformats.org/officeDocument/2006/relationships" xmlns:p="http://schemas.openxmlformats.org/presentationml/2006/main">
  <p:tag name="ANGLE" val="4"/>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5.xml><?xml version="1.0" encoding="utf-8"?>
<p:tagLst xmlns:a="http://schemas.openxmlformats.org/drawingml/2006/main" xmlns:r="http://schemas.openxmlformats.org/officeDocument/2006/relationships" xmlns:p="http://schemas.openxmlformats.org/presentationml/2006/main">
  <p:tag name="ANGLE" val="3"/>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ANGLE" val="2"/>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9.xml><?xml version="1.0" encoding="utf-8"?>
<p:tagLst xmlns:a="http://schemas.openxmlformats.org/drawingml/2006/main" xmlns:r="http://schemas.openxmlformats.org/officeDocument/2006/relationships" xmlns:p="http://schemas.openxmlformats.org/presentationml/2006/main">
  <p:tag name="ANGLE" val="1"/>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BACKGROUNDCOLOR" val="med"/>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43.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5.xml><?xml version="1.0" encoding="utf-8"?>
<p:tagLst xmlns:a="http://schemas.openxmlformats.org/drawingml/2006/main" xmlns:r="http://schemas.openxmlformats.org/officeDocument/2006/relationships" xmlns:p="http://schemas.openxmlformats.org/presentationml/2006/main">
  <p:tag name="SHAPENAME" val="Subtitle"/>
</p:tagLst>
</file>

<file path=ppt/tags/tag146.xml><?xml version="1.0" encoding="utf-8"?>
<p:tagLst xmlns:a="http://schemas.openxmlformats.org/drawingml/2006/main" xmlns:r="http://schemas.openxmlformats.org/officeDocument/2006/relationships" xmlns:p="http://schemas.openxmlformats.org/presentationml/2006/main">
  <p:tag name="SHAPENAME" val="Title"/>
</p:tagLst>
</file>

<file path=ppt/tags/tag147.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8.xml><?xml version="1.0" encoding="utf-8"?>
<p:tagLst xmlns:a="http://schemas.openxmlformats.org/drawingml/2006/main" xmlns:r="http://schemas.openxmlformats.org/officeDocument/2006/relationships" xmlns:p="http://schemas.openxmlformats.org/presentationml/2006/main">
  <p:tag name="NAME" val="_new_logoimag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LIDELOOKUP" val="20251212114005924-21474836481"/>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9.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BACKGROUNDCOLOR" val="med"/>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BACKGROUNDCOLOR" val="med"/>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60.xml><?xml version="1.0" encoding="utf-8"?>
<p:tagLst xmlns:a="http://schemas.openxmlformats.org/drawingml/2006/main" xmlns:r="http://schemas.openxmlformats.org/officeDocument/2006/relationships" xmlns:p="http://schemas.openxmlformats.org/presentationml/2006/main">
  <p:tag name="NAME" val="_new_logoimage"/>
</p:tagLst>
</file>

<file path=ppt/tags/tag261.xml><?xml version="1.0" encoding="utf-8"?>
<p:tagLst xmlns:a="http://schemas.openxmlformats.org/drawingml/2006/main" xmlns:r="http://schemas.openxmlformats.org/officeDocument/2006/relationships" xmlns:p="http://schemas.openxmlformats.org/presentationml/2006/main">
  <p:tag name="SHAPENAME" val="5. Sourc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2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5.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6.xml><?xml version="1.0" encoding="utf-8"?>
<p:tagLst xmlns:a="http://schemas.openxmlformats.org/drawingml/2006/main" xmlns:r="http://schemas.openxmlformats.org/officeDocument/2006/relationships" xmlns:p="http://schemas.openxmlformats.org/presentationml/2006/main">
  <p:tag name="SHAPENAME" val="Grid"/>
</p:tagLst>
</file>

<file path=ppt/tags/tag267.xml><?xml version="1.0" encoding="utf-8"?>
<p:tagLst xmlns:a="http://schemas.openxmlformats.org/drawingml/2006/main" xmlns:r="http://schemas.openxmlformats.org/officeDocument/2006/relationships" xmlns:p="http://schemas.openxmlformats.org/presentationml/2006/main">
  <p:tag name="NAME" val="Moon"/>
</p:tagLst>
</file>

<file path=ppt/tags/tag268.xml><?xml version="1.0" encoding="utf-8"?>
<p:tagLst xmlns:a="http://schemas.openxmlformats.org/drawingml/2006/main" xmlns:r="http://schemas.openxmlformats.org/officeDocument/2006/relationships" xmlns:p="http://schemas.openxmlformats.org/presentationml/2006/main">
  <p:tag name="NAME" val="Moon"/>
</p:tagLst>
</file>

<file path=ppt/tags/tag269.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_new_logoimage"/>
</p:tagLst>
</file>

<file path=ppt/tags/tag270.xml><?xml version="1.0" encoding="utf-8"?>
<p:tagLst xmlns:a="http://schemas.openxmlformats.org/drawingml/2006/main" xmlns:r="http://schemas.openxmlformats.org/officeDocument/2006/relationships" xmlns:p="http://schemas.openxmlformats.org/presentationml/2006/main">
  <p:tag name="NAME" val="Moon"/>
</p:tagLst>
</file>

<file path=ppt/tags/tag271.xml><?xml version="1.0" encoding="utf-8"?>
<p:tagLst xmlns:a="http://schemas.openxmlformats.org/drawingml/2006/main" xmlns:r="http://schemas.openxmlformats.org/officeDocument/2006/relationships" xmlns:p="http://schemas.openxmlformats.org/presentationml/2006/main">
  <p:tag name="NAME" val="Moon"/>
</p:tagLst>
</file>

<file path=ppt/tags/tag272.xml><?xml version="1.0" encoding="utf-8"?>
<p:tagLst xmlns:a="http://schemas.openxmlformats.org/drawingml/2006/main" xmlns:r="http://schemas.openxmlformats.org/officeDocument/2006/relationships" xmlns:p="http://schemas.openxmlformats.org/presentationml/2006/main">
  <p:tag name="ANGLE" val="5"/>
</p:tagLst>
</file>

<file path=ppt/tags/tag273.xml><?xml version="1.0" encoding="utf-8"?>
<p:tagLst xmlns:a="http://schemas.openxmlformats.org/drawingml/2006/main" xmlns:r="http://schemas.openxmlformats.org/officeDocument/2006/relationships" xmlns:p="http://schemas.openxmlformats.org/presentationml/2006/main">
  <p:tag name="ANGLE" val="5"/>
</p:tagLst>
</file>

<file path=ppt/tags/tag274.xml><?xml version="1.0" encoding="utf-8"?>
<p:tagLst xmlns:a="http://schemas.openxmlformats.org/drawingml/2006/main" xmlns:r="http://schemas.openxmlformats.org/officeDocument/2006/relationships" xmlns:p="http://schemas.openxmlformats.org/presentationml/2006/main">
  <p:tag name="ANGLE" val="4"/>
</p:tagLst>
</file>

<file path=ppt/tags/tag275.xml><?xml version="1.0" encoding="utf-8"?>
<p:tagLst xmlns:a="http://schemas.openxmlformats.org/drawingml/2006/main" xmlns:r="http://schemas.openxmlformats.org/officeDocument/2006/relationships" xmlns:p="http://schemas.openxmlformats.org/presentationml/2006/main">
  <p:tag name="ANGLE" val="4"/>
</p:tagLst>
</file>

<file path=ppt/tags/tag276.xml><?xml version="1.0" encoding="utf-8"?>
<p:tagLst xmlns:a="http://schemas.openxmlformats.org/drawingml/2006/main" xmlns:r="http://schemas.openxmlformats.org/officeDocument/2006/relationships" xmlns:p="http://schemas.openxmlformats.org/presentationml/2006/main">
  <p:tag name="ANGLE" val="3"/>
</p:tagLst>
</file>

<file path=ppt/tags/tag277.xml><?xml version="1.0" encoding="utf-8"?>
<p:tagLst xmlns:a="http://schemas.openxmlformats.org/drawingml/2006/main" xmlns:r="http://schemas.openxmlformats.org/officeDocument/2006/relationships" xmlns:p="http://schemas.openxmlformats.org/presentationml/2006/main">
  <p:tag name="ANGLE" val="3"/>
</p:tagLst>
</file>

<file path=ppt/tags/tag278.xml><?xml version="1.0" encoding="utf-8"?>
<p:tagLst xmlns:a="http://schemas.openxmlformats.org/drawingml/2006/main" xmlns:r="http://schemas.openxmlformats.org/officeDocument/2006/relationships" xmlns:p="http://schemas.openxmlformats.org/presentationml/2006/main">
  <p:tag name="ANGLE" val="2"/>
</p:tagLst>
</file>

<file path=ppt/tags/tag279.xml><?xml version="1.0" encoding="utf-8"?>
<p:tagLst xmlns:a="http://schemas.openxmlformats.org/drawingml/2006/main" xmlns:r="http://schemas.openxmlformats.org/officeDocument/2006/relationships" xmlns:p="http://schemas.openxmlformats.org/presentationml/2006/main">
  <p:tag name="ANGLE" val="2"/>
</p:tagLst>
</file>

<file path=ppt/tags/tag28.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0.xml><?xml version="1.0" encoding="utf-8"?>
<p:tagLst xmlns:a="http://schemas.openxmlformats.org/drawingml/2006/main" xmlns:r="http://schemas.openxmlformats.org/officeDocument/2006/relationships" xmlns:p="http://schemas.openxmlformats.org/presentationml/2006/main">
  <p:tag name="ANGLE" val="1"/>
</p:tagLst>
</file>

<file path=ppt/tags/tag281.xml><?xml version="1.0" encoding="utf-8"?>
<p:tagLst xmlns:a="http://schemas.openxmlformats.org/drawingml/2006/main" xmlns:r="http://schemas.openxmlformats.org/officeDocument/2006/relationships" xmlns:p="http://schemas.openxmlformats.org/presentationml/2006/main">
  <p:tag name="ANGLE" val="1"/>
</p:tagLst>
</file>

<file path=ppt/tags/tag282.xml><?xml version="1.0" encoding="utf-8"?>
<p:tagLst xmlns:a="http://schemas.openxmlformats.org/drawingml/2006/main" xmlns:r="http://schemas.openxmlformats.org/officeDocument/2006/relationships" xmlns:p="http://schemas.openxmlformats.org/presentationml/2006/main">
  <p:tag name="BACKGROUNDCOLOR" val="med"/>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85.xml><?xml version="1.0" encoding="utf-8"?>
<p:tagLst xmlns:a="http://schemas.openxmlformats.org/drawingml/2006/main" xmlns:r="http://schemas.openxmlformats.org/officeDocument/2006/relationships" xmlns:p="http://schemas.openxmlformats.org/presentationml/2006/main">
  <p:tag name="NAME" val="_new_logoimage"/>
</p:tagLst>
</file>

<file path=ppt/tags/tag28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8.xml><?xml version="1.0" encoding="utf-8"?>
<p:tagLst xmlns:a="http://schemas.openxmlformats.org/drawingml/2006/main" xmlns:r="http://schemas.openxmlformats.org/officeDocument/2006/relationships" xmlns:p="http://schemas.openxmlformats.org/presentationml/2006/main">
  <p:tag name="SHAPENAME" val="Subtitle"/>
</p:tagLst>
</file>

<file path=ppt/tags/tag289.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NOREPLACE" val="tru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96.xml><?xml version="1.0" encoding="utf-8"?>
<p:tagLst xmlns:a="http://schemas.openxmlformats.org/drawingml/2006/main" xmlns:r="http://schemas.openxmlformats.org/officeDocument/2006/relationships" xmlns:p="http://schemas.openxmlformats.org/presentationml/2006/main">
  <p:tag name="SHAPENAME" val="4. Footnote"/>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NAME" val="ACET"/>
</p:tagLst>
</file>

<file path=ppt/tags/tag29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NAME" val="Moon"/>
</p:tagLst>
</file>

<file path=ppt/tags/tag301.xml><?xml version="1.0" encoding="utf-8"?>
<p:tagLst xmlns:a="http://schemas.openxmlformats.org/drawingml/2006/main" xmlns:r="http://schemas.openxmlformats.org/officeDocument/2006/relationships" xmlns:p="http://schemas.openxmlformats.org/presentationml/2006/main">
  <p:tag name="NAME" val="Moon"/>
</p:tagLst>
</file>

<file path=ppt/tags/tag302.xml><?xml version="1.0" encoding="utf-8"?>
<p:tagLst xmlns:a="http://schemas.openxmlformats.org/drawingml/2006/main" xmlns:r="http://schemas.openxmlformats.org/officeDocument/2006/relationships" xmlns:p="http://schemas.openxmlformats.org/presentationml/2006/main">
  <p:tag name="NAME" val="Moon"/>
</p:tagLst>
</file>

<file path=ppt/tags/tag303.xml><?xml version="1.0" encoding="utf-8"?>
<p:tagLst xmlns:a="http://schemas.openxmlformats.org/drawingml/2006/main" xmlns:r="http://schemas.openxmlformats.org/officeDocument/2006/relationships" xmlns:p="http://schemas.openxmlformats.org/presentationml/2006/main">
  <p:tag name="NAME" val="Moon"/>
</p:tagLst>
</file>

<file path=ppt/tags/tag304.xml><?xml version="1.0" encoding="utf-8"?>
<p:tagLst xmlns:a="http://schemas.openxmlformats.org/drawingml/2006/main" xmlns:r="http://schemas.openxmlformats.org/officeDocument/2006/relationships" xmlns:p="http://schemas.openxmlformats.org/presentationml/2006/main">
  <p:tag name="ANGLE" val="5"/>
</p:tagLst>
</file>

<file path=ppt/tags/tag305.xml><?xml version="1.0" encoding="utf-8"?>
<p:tagLst xmlns:a="http://schemas.openxmlformats.org/drawingml/2006/main" xmlns:r="http://schemas.openxmlformats.org/officeDocument/2006/relationships" xmlns:p="http://schemas.openxmlformats.org/presentationml/2006/main">
  <p:tag name="ANGLE" val="5"/>
</p:tagLst>
</file>

<file path=ppt/tags/tag306.xml><?xml version="1.0" encoding="utf-8"?>
<p:tagLst xmlns:a="http://schemas.openxmlformats.org/drawingml/2006/main" xmlns:r="http://schemas.openxmlformats.org/officeDocument/2006/relationships" xmlns:p="http://schemas.openxmlformats.org/presentationml/2006/main">
  <p:tag name="ANGLE" val="4"/>
</p:tagLst>
</file>

<file path=ppt/tags/tag307.xml><?xml version="1.0" encoding="utf-8"?>
<p:tagLst xmlns:a="http://schemas.openxmlformats.org/drawingml/2006/main" xmlns:r="http://schemas.openxmlformats.org/officeDocument/2006/relationships" xmlns:p="http://schemas.openxmlformats.org/presentationml/2006/main">
  <p:tag name="ANGLE" val="4"/>
</p:tagLst>
</file>

<file path=ppt/tags/tag308.xml><?xml version="1.0" encoding="utf-8"?>
<p:tagLst xmlns:a="http://schemas.openxmlformats.org/drawingml/2006/main" xmlns:r="http://schemas.openxmlformats.org/officeDocument/2006/relationships" xmlns:p="http://schemas.openxmlformats.org/presentationml/2006/main">
  <p:tag name="ANGLE" val="3"/>
</p:tagLst>
</file>

<file path=ppt/tags/tag309.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ANGLE" val="2"/>
</p:tagLst>
</file>

<file path=ppt/tags/tag311.xml><?xml version="1.0" encoding="utf-8"?>
<p:tagLst xmlns:a="http://schemas.openxmlformats.org/drawingml/2006/main" xmlns:r="http://schemas.openxmlformats.org/officeDocument/2006/relationships" xmlns:p="http://schemas.openxmlformats.org/presentationml/2006/main">
  <p:tag name="ANGLE" val="2"/>
</p:tagLst>
</file>

<file path=ppt/tags/tag312.xml><?xml version="1.0" encoding="utf-8"?>
<p:tagLst xmlns:a="http://schemas.openxmlformats.org/drawingml/2006/main" xmlns:r="http://schemas.openxmlformats.org/officeDocument/2006/relationships" xmlns:p="http://schemas.openxmlformats.org/presentationml/2006/main">
  <p:tag name="ANGLE" val="1"/>
</p:tagLst>
</file>

<file path=ppt/tags/tag313.xml><?xml version="1.0" encoding="utf-8"?>
<p:tagLst xmlns:a="http://schemas.openxmlformats.org/drawingml/2006/main" xmlns:r="http://schemas.openxmlformats.org/officeDocument/2006/relationships" xmlns:p="http://schemas.openxmlformats.org/presentationml/2006/main">
  <p:tag name="ANGLE" val="1"/>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1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7.xml><?xml version="1.0" encoding="utf-8"?>
<p:tagLst xmlns:a="http://schemas.openxmlformats.org/drawingml/2006/main" xmlns:r="http://schemas.openxmlformats.org/officeDocument/2006/relationships" xmlns:p="http://schemas.openxmlformats.org/presentationml/2006/main">
  <p:tag name="SHAPENAME" val="Subtitle"/>
</p:tagLst>
</file>

<file path=ppt/tags/tag318.xml><?xml version="1.0" encoding="utf-8"?>
<p:tagLst xmlns:a="http://schemas.openxmlformats.org/drawingml/2006/main" xmlns:r="http://schemas.openxmlformats.org/officeDocument/2006/relationships" xmlns:p="http://schemas.openxmlformats.org/presentationml/2006/main">
  <p:tag name="SHAPENAME" val="Titl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SHAPENAME" val="5. Source"/>
</p:tagLst>
</file>

<file path=ppt/tags/tag3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2.xml><?xml version="1.0" encoding="utf-8"?>
<p:tagLst xmlns:a="http://schemas.openxmlformats.org/drawingml/2006/main" xmlns:r="http://schemas.openxmlformats.org/officeDocument/2006/relationships" xmlns:p="http://schemas.openxmlformats.org/presentationml/2006/main">
  <p:tag name="SHAPENAME" val="5. Source"/>
</p:tagLst>
</file>

<file path=ppt/tags/tag3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3.xml><?xml version="1.0" encoding="utf-8"?>
<p:tagLst xmlns:a="http://schemas.openxmlformats.org/drawingml/2006/main" xmlns:r="http://schemas.openxmlformats.org/officeDocument/2006/relationships" xmlns:p="http://schemas.openxmlformats.org/presentationml/2006/main">
  <p:tag name="SHAPENAME" val="5. Source"/>
</p:tagLst>
</file>

<file path=ppt/tags/tag3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1.xml><?xml version="1.0" encoding="utf-8"?>
<p:tagLst xmlns:a="http://schemas.openxmlformats.org/drawingml/2006/main" xmlns:r="http://schemas.openxmlformats.org/officeDocument/2006/relationships" xmlns:p="http://schemas.openxmlformats.org/presentationml/2006/main">
  <p:tag name="SHAPENAME" val="5. Source"/>
</p:tagLst>
</file>

<file path=ppt/tags/tag3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9.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5.xml><?xml version="1.0" encoding="utf-8"?>
<p:tagLst xmlns:a="http://schemas.openxmlformats.org/drawingml/2006/main" xmlns:r="http://schemas.openxmlformats.org/officeDocument/2006/relationships" xmlns:p="http://schemas.openxmlformats.org/presentationml/2006/main">
  <p:tag name="SHAPENAME" val="5. Source"/>
</p:tagLst>
</file>

<file path=ppt/tags/tag3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SHAPENAME" val="5. Source"/>
</p:tagLst>
</file>

<file path=ppt/tags/tag403.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406.xml><?xml version="1.0" encoding="utf-8"?>
<p:tagLst xmlns:a="http://schemas.openxmlformats.org/drawingml/2006/main" xmlns:r="http://schemas.openxmlformats.org/officeDocument/2006/relationships" xmlns:p="http://schemas.openxmlformats.org/presentationml/2006/main">
  <p:tag name="SHAPENAME" val="Title"/>
</p:tagLst>
</file>

<file path=ppt/tags/tag40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2.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1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1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1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17.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18.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41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2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2.xml><?xml version="1.0" encoding="utf-8"?>
<p:tagLst xmlns:a="http://schemas.openxmlformats.org/drawingml/2006/main" xmlns:r="http://schemas.openxmlformats.org/officeDocument/2006/relationships" xmlns:p="http://schemas.openxmlformats.org/presentationml/2006/main">
  <p:tag name="NAME" val="TrackerNumBlue"/>
</p:tagLst>
</file>

<file path=ppt/tags/tag42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5.xml><?xml version="1.0" encoding="utf-8"?>
<p:tagLst xmlns:a="http://schemas.openxmlformats.org/drawingml/2006/main" xmlns:r="http://schemas.openxmlformats.org/officeDocument/2006/relationships" xmlns:p="http://schemas.openxmlformats.org/presentationml/2006/main">
  <p:tag name="NAME" val="TrackerNumBlue"/>
</p:tagLst>
</file>

<file path=ppt/tags/tag42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29.xml><?xml version="1.0" encoding="utf-8"?>
<p:tagLst xmlns:a="http://schemas.openxmlformats.org/drawingml/2006/main" xmlns:r="http://schemas.openxmlformats.org/officeDocument/2006/relationships" xmlns:p="http://schemas.openxmlformats.org/presentationml/2006/main">
  <p:tag name="NAME" val="TrackerNumBlue"/>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3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3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33.xml><?xml version="1.0" encoding="utf-8"?>
<p:tagLst xmlns:a="http://schemas.openxmlformats.org/drawingml/2006/main" xmlns:r="http://schemas.openxmlformats.org/officeDocument/2006/relationships" xmlns:p="http://schemas.openxmlformats.org/presentationml/2006/main">
  <p:tag name="NAME" val="TrackerNumBlue"/>
</p:tagLst>
</file>

<file path=ppt/tags/tag43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35.xml><?xml version="1.0" encoding="utf-8"?>
<p:tagLst xmlns:a="http://schemas.openxmlformats.org/drawingml/2006/main" xmlns:r="http://schemas.openxmlformats.org/officeDocument/2006/relationships" xmlns:p="http://schemas.openxmlformats.org/presentationml/2006/main">
  <p:tag name="NAME" val="TrackerNumBlue"/>
</p:tagLst>
</file>

<file path=ppt/tags/tag43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3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38.xml><?xml version="1.0" encoding="utf-8"?>
<p:tagLst xmlns:a="http://schemas.openxmlformats.org/drawingml/2006/main" xmlns:r="http://schemas.openxmlformats.org/officeDocument/2006/relationships" xmlns:p="http://schemas.openxmlformats.org/presentationml/2006/main">
  <p:tag name="NAME" val="TrackerNumBlue"/>
</p:tagLst>
</file>

<file path=ppt/tags/tag43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NAME" val="SingleBoatText"/>
</p:tagLst>
</file>

<file path=ppt/tags/tag444.xml><?xml version="1.0" encoding="utf-8"?>
<p:tagLst xmlns:a="http://schemas.openxmlformats.org/drawingml/2006/main" xmlns:r="http://schemas.openxmlformats.org/officeDocument/2006/relationships" xmlns:p="http://schemas.openxmlformats.org/presentationml/2006/main">
  <p:tag name="NAME" val="SingleBoatText"/>
</p:tagLst>
</file>

<file path=ppt/tags/tag445.xml><?xml version="1.0" encoding="utf-8"?>
<p:tagLst xmlns:a="http://schemas.openxmlformats.org/drawingml/2006/main" xmlns:r="http://schemas.openxmlformats.org/officeDocument/2006/relationships" xmlns:p="http://schemas.openxmlformats.org/presentationml/2006/main">
  <p:tag name="NAME" val="SingleBoatText"/>
</p:tagLst>
</file>

<file path=ppt/tags/tag446.xml><?xml version="1.0" encoding="utf-8"?>
<p:tagLst xmlns:a="http://schemas.openxmlformats.org/drawingml/2006/main" xmlns:r="http://schemas.openxmlformats.org/officeDocument/2006/relationships" xmlns:p="http://schemas.openxmlformats.org/presentationml/2006/main">
  <p:tag name="NAME" val="SingleBoatText"/>
</p:tagLst>
</file>

<file path=ppt/tags/tag447.xml><?xml version="1.0" encoding="utf-8"?>
<p:tagLst xmlns:a="http://schemas.openxmlformats.org/drawingml/2006/main" xmlns:r="http://schemas.openxmlformats.org/officeDocument/2006/relationships" xmlns:p="http://schemas.openxmlformats.org/presentationml/2006/main">
  <p:tag name="NAME" val="SingleBoatText"/>
</p:tagLst>
</file>

<file path=ppt/tags/tag448.xml><?xml version="1.0" encoding="utf-8"?>
<p:tagLst xmlns:a="http://schemas.openxmlformats.org/drawingml/2006/main" xmlns:r="http://schemas.openxmlformats.org/officeDocument/2006/relationships" xmlns:p="http://schemas.openxmlformats.org/presentationml/2006/main">
  <p:tag name="NAME" val="SingleBoatText"/>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Ga_RcuNl0f67LG4hMX9Kv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5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7.xml><?xml version="1.0" encoding="utf-8"?>
<p:tagLst xmlns:a="http://schemas.openxmlformats.org/drawingml/2006/main" xmlns:r="http://schemas.openxmlformats.org/officeDocument/2006/relationships" xmlns:p="http://schemas.openxmlformats.org/presentationml/2006/main">
  <p:tag name="NAME" val="SingleBoatText"/>
</p:tagLst>
</file>

<file path=ppt/tags/tag508.xml><?xml version="1.0" encoding="utf-8"?>
<p:tagLst xmlns:a="http://schemas.openxmlformats.org/drawingml/2006/main" xmlns:r="http://schemas.openxmlformats.org/officeDocument/2006/relationships" xmlns:p="http://schemas.openxmlformats.org/presentationml/2006/main">
  <p:tag name="NAME" val="SingleBoatText"/>
</p:tagLst>
</file>

<file path=ppt/tags/tag509.xml><?xml version="1.0" encoding="utf-8"?>
<p:tagLst xmlns:a="http://schemas.openxmlformats.org/drawingml/2006/main" xmlns:r="http://schemas.openxmlformats.org/officeDocument/2006/relationships" xmlns:p="http://schemas.openxmlformats.org/presentationml/2006/main">
  <p:tag name="NAME" val="SingleBoatText"/>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NAME" val="SingleBoatText"/>
</p:tagLst>
</file>

<file path=ppt/tags/tag511.xml><?xml version="1.0" encoding="utf-8"?>
<p:tagLst xmlns:a="http://schemas.openxmlformats.org/drawingml/2006/main" xmlns:r="http://schemas.openxmlformats.org/officeDocument/2006/relationships" xmlns:p="http://schemas.openxmlformats.org/presentationml/2006/main">
  <p:tag name="NAME" val="SingleBoatText"/>
</p:tagLst>
</file>

<file path=ppt/tags/tag512.xml><?xml version="1.0" encoding="utf-8"?>
<p:tagLst xmlns:a="http://schemas.openxmlformats.org/drawingml/2006/main" xmlns:r="http://schemas.openxmlformats.org/officeDocument/2006/relationships" xmlns:p="http://schemas.openxmlformats.org/presentationml/2006/main">
  <p:tag name="NAME" val="SingleBoatText"/>
</p:tagLst>
</file>

<file path=ppt/tags/tag513.xml><?xml version="1.0" encoding="utf-8"?>
<p:tagLst xmlns:a="http://schemas.openxmlformats.org/drawingml/2006/main" xmlns:r="http://schemas.openxmlformats.org/officeDocument/2006/relationships" xmlns:p="http://schemas.openxmlformats.org/presentationml/2006/main">
  <p:tag name="NAME" val="SingleBoatText"/>
</p:tagLst>
</file>

<file path=ppt/tags/tag514.xml><?xml version="1.0" encoding="utf-8"?>
<p:tagLst xmlns:a="http://schemas.openxmlformats.org/drawingml/2006/main" xmlns:r="http://schemas.openxmlformats.org/officeDocument/2006/relationships" xmlns:p="http://schemas.openxmlformats.org/presentationml/2006/main">
  <p:tag name="NAME" val="SingleBoatText"/>
</p:tagLst>
</file>

<file path=ppt/tags/tag515.xml><?xml version="1.0" encoding="utf-8"?>
<p:tagLst xmlns:a="http://schemas.openxmlformats.org/drawingml/2006/main" xmlns:r="http://schemas.openxmlformats.org/officeDocument/2006/relationships" xmlns:p="http://schemas.openxmlformats.org/presentationml/2006/main">
  <p:tag name="NAME" val="SingleBoatText"/>
</p:tagLst>
</file>

<file path=ppt/tags/tag516.xml><?xml version="1.0" encoding="utf-8"?>
<p:tagLst xmlns:a="http://schemas.openxmlformats.org/drawingml/2006/main" xmlns:r="http://schemas.openxmlformats.org/officeDocument/2006/relationships" xmlns:p="http://schemas.openxmlformats.org/presentationml/2006/main">
  <p:tag name="NAME" val="SingleBoatText"/>
</p:tagLst>
</file>

<file path=ppt/tags/tag51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1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1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2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2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2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2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25.xml><?xml version="1.0" encoding="utf-8"?>
<p:tagLst xmlns:a="http://schemas.openxmlformats.org/drawingml/2006/main" xmlns:r="http://schemas.openxmlformats.org/officeDocument/2006/relationships" xmlns:p="http://schemas.openxmlformats.org/presentationml/2006/main">
  <p:tag name="NAME" val="SingleBoatText"/>
</p:tagLst>
</file>

<file path=ppt/tags/tag526.xml><?xml version="1.0" encoding="utf-8"?>
<p:tagLst xmlns:a="http://schemas.openxmlformats.org/drawingml/2006/main" xmlns:r="http://schemas.openxmlformats.org/officeDocument/2006/relationships" xmlns:p="http://schemas.openxmlformats.org/presentationml/2006/main">
  <p:tag name="NAME" val="SingleBoatText"/>
</p:tagLst>
</file>

<file path=ppt/tags/tag527.xml><?xml version="1.0" encoding="utf-8"?>
<p:tagLst xmlns:a="http://schemas.openxmlformats.org/drawingml/2006/main" xmlns:r="http://schemas.openxmlformats.org/officeDocument/2006/relationships" xmlns:p="http://schemas.openxmlformats.org/presentationml/2006/main">
  <p:tag name="NAME" val="SingleBoatText"/>
</p:tagLst>
</file>

<file path=ppt/tags/tag528.xml><?xml version="1.0" encoding="utf-8"?>
<p:tagLst xmlns:a="http://schemas.openxmlformats.org/drawingml/2006/main" xmlns:r="http://schemas.openxmlformats.org/officeDocument/2006/relationships" xmlns:p="http://schemas.openxmlformats.org/presentationml/2006/main">
  <p:tag name="NAME" val="SingleBoatText"/>
</p:tagLst>
</file>

<file path=ppt/tags/tag529.xml><?xml version="1.0" encoding="utf-8"?>
<p:tagLst xmlns:a="http://schemas.openxmlformats.org/drawingml/2006/main" xmlns:r="http://schemas.openxmlformats.org/officeDocument/2006/relationships" xmlns:p="http://schemas.openxmlformats.org/presentationml/2006/main">
  <p:tag name="NAME" val="SingleBoatText"/>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0.xml><?xml version="1.0" encoding="utf-8"?>
<p:tagLst xmlns:a="http://schemas.openxmlformats.org/drawingml/2006/main" xmlns:r="http://schemas.openxmlformats.org/officeDocument/2006/relationships" xmlns:p="http://schemas.openxmlformats.org/presentationml/2006/main">
  <p:tag name="NAME" val="SingleBoatText"/>
</p:tagLst>
</file>

<file path=ppt/tags/tag531.xml><?xml version="1.0" encoding="utf-8"?>
<p:tagLst xmlns:a="http://schemas.openxmlformats.org/drawingml/2006/main" xmlns:r="http://schemas.openxmlformats.org/officeDocument/2006/relationships" xmlns:p="http://schemas.openxmlformats.org/presentationml/2006/main">
  <p:tag name="NAME" val="SingleBoatText"/>
</p:tagLst>
</file>

<file path=ppt/tags/tag532.xml><?xml version="1.0" encoding="utf-8"?>
<p:tagLst xmlns:a="http://schemas.openxmlformats.org/drawingml/2006/main" xmlns:r="http://schemas.openxmlformats.org/officeDocument/2006/relationships" xmlns:p="http://schemas.openxmlformats.org/presentationml/2006/main">
  <p:tag name="NAME" val="SingleBoatText"/>
</p:tagLst>
</file>

<file path=ppt/tags/tag533.xml><?xml version="1.0" encoding="utf-8"?>
<p:tagLst xmlns:a="http://schemas.openxmlformats.org/drawingml/2006/main" xmlns:r="http://schemas.openxmlformats.org/officeDocument/2006/relationships" xmlns:p="http://schemas.openxmlformats.org/presentationml/2006/main">
  <p:tag name="NAME" val="SingleBoatText"/>
</p:tagLst>
</file>

<file path=ppt/tags/tag534.xml><?xml version="1.0" encoding="utf-8"?>
<p:tagLst xmlns:a="http://schemas.openxmlformats.org/drawingml/2006/main" xmlns:r="http://schemas.openxmlformats.org/officeDocument/2006/relationships" xmlns:p="http://schemas.openxmlformats.org/presentationml/2006/main">
  <p:tag name="NAME" val="SingleBoatText"/>
</p:tagLst>
</file>

<file path=ppt/tags/tag535.xml><?xml version="1.0" encoding="utf-8"?>
<p:tagLst xmlns:a="http://schemas.openxmlformats.org/drawingml/2006/main" xmlns:r="http://schemas.openxmlformats.org/officeDocument/2006/relationships" xmlns:p="http://schemas.openxmlformats.org/presentationml/2006/main">
  <p:tag name="NAME" val="SingleBoatText"/>
</p:tagLst>
</file>

<file path=ppt/tags/tag536.xml><?xml version="1.0" encoding="utf-8"?>
<p:tagLst xmlns:a="http://schemas.openxmlformats.org/drawingml/2006/main" xmlns:r="http://schemas.openxmlformats.org/officeDocument/2006/relationships" xmlns:p="http://schemas.openxmlformats.org/presentationml/2006/main">
  <p:tag name="NAME" val="SingleBoatText"/>
</p:tagLst>
</file>

<file path=ppt/tags/tag537.xml><?xml version="1.0" encoding="utf-8"?>
<p:tagLst xmlns:a="http://schemas.openxmlformats.org/drawingml/2006/main" xmlns:r="http://schemas.openxmlformats.org/officeDocument/2006/relationships" xmlns:p="http://schemas.openxmlformats.org/presentationml/2006/main">
  <p:tag name="NAME" val="SingleBoatText"/>
</p:tagLst>
</file>

<file path=ppt/tags/tag538.xml><?xml version="1.0" encoding="utf-8"?>
<p:tagLst xmlns:a="http://schemas.openxmlformats.org/drawingml/2006/main" xmlns:r="http://schemas.openxmlformats.org/officeDocument/2006/relationships" xmlns:p="http://schemas.openxmlformats.org/presentationml/2006/main">
  <p:tag name="NAME" val="SingleBoatText"/>
</p:tagLst>
</file>

<file path=ppt/tags/tag53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NAME" val="SingleBoatText"/>
</p:tagLst>
</file>

<file path=ppt/tags/tag541.xml><?xml version="1.0" encoding="utf-8"?>
<p:tagLst xmlns:a="http://schemas.openxmlformats.org/drawingml/2006/main" xmlns:r="http://schemas.openxmlformats.org/officeDocument/2006/relationships" xmlns:p="http://schemas.openxmlformats.org/presentationml/2006/main">
  <p:tag name="NAME" val="SingleBoatText"/>
</p:tagLst>
</file>

<file path=ppt/tags/tag542.xml><?xml version="1.0" encoding="utf-8"?>
<p:tagLst xmlns:a="http://schemas.openxmlformats.org/drawingml/2006/main" xmlns:r="http://schemas.openxmlformats.org/officeDocument/2006/relationships" xmlns:p="http://schemas.openxmlformats.org/presentationml/2006/main">
  <p:tag name="NAME" val="SingleBoatText"/>
</p:tagLst>
</file>

<file path=ppt/tags/tag543.xml><?xml version="1.0" encoding="utf-8"?>
<p:tagLst xmlns:a="http://schemas.openxmlformats.org/drawingml/2006/main" xmlns:r="http://schemas.openxmlformats.org/officeDocument/2006/relationships" xmlns:p="http://schemas.openxmlformats.org/presentationml/2006/main">
  <p:tag name="NAME" val="SingleBoatText"/>
</p:tagLst>
</file>

<file path=ppt/tags/tag544.xml><?xml version="1.0" encoding="utf-8"?>
<p:tagLst xmlns:a="http://schemas.openxmlformats.org/drawingml/2006/main" xmlns:r="http://schemas.openxmlformats.org/officeDocument/2006/relationships" xmlns:p="http://schemas.openxmlformats.org/presentationml/2006/main">
  <p:tag name="NAME" val="SingleBoatText"/>
</p:tagLst>
</file>

<file path=ppt/tags/tag545.xml><?xml version="1.0" encoding="utf-8"?>
<p:tagLst xmlns:a="http://schemas.openxmlformats.org/drawingml/2006/main" xmlns:r="http://schemas.openxmlformats.org/officeDocument/2006/relationships" xmlns:p="http://schemas.openxmlformats.org/presentationml/2006/main">
  <p:tag name="NAME" val="SingleBoatText"/>
</p:tagLst>
</file>

<file path=ppt/tags/tag546.xml><?xml version="1.0" encoding="utf-8"?>
<p:tagLst xmlns:a="http://schemas.openxmlformats.org/drawingml/2006/main" xmlns:r="http://schemas.openxmlformats.org/officeDocument/2006/relationships" xmlns:p="http://schemas.openxmlformats.org/presentationml/2006/main">
  <p:tag name="NAME" val="SingleBoatText"/>
</p:tagLst>
</file>

<file path=ppt/tags/tag547.xml><?xml version="1.0" encoding="utf-8"?>
<p:tagLst xmlns:a="http://schemas.openxmlformats.org/drawingml/2006/main" xmlns:r="http://schemas.openxmlformats.org/officeDocument/2006/relationships" xmlns:p="http://schemas.openxmlformats.org/presentationml/2006/main">
  <p:tag name="NAME" val="SingleBoatText"/>
</p:tagLst>
</file>

<file path=ppt/tags/tag548.xml><?xml version="1.0" encoding="utf-8"?>
<p:tagLst xmlns:a="http://schemas.openxmlformats.org/drawingml/2006/main" xmlns:r="http://schemas.openxmlformats.org/officeDocument/2006/relationships" xmlns:p="http://schemas.openxmlformats.org/presentationml/2006/main">
  <p:tag name="NAME" val="SingleBoatText"/>
</p:tagLst>
</file>

<file path=ppt/tags/tag549.xml><?xml version="1.0" encoding="utf-8"?>
<p:tagLst xmlns:a="http://schemas.openxmlformats.org/drawingml/2006/main" xmlns:r="http://schemas.openxmlformats.org/officeDocument/2006/relationships" xmlns:p="http://schemas.openxmlformats.org/presentationml/2006/main">
  <p:tag name="NAME" val="SingleBoatText"/>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NAME" val="Grid"/>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9.xml><?xml version="1.0" encoding="utf-8"?>
<p:tagLst xmlns:a="http://schemas.openxmlformats.org/drawingml/2006/main" xmlns:r="http://schemas.openxmlformats.org/officeDocument/2006/relationships" xmlns:p="http://schemas.openxmlformats.org/presentationml/2006/main">
  <p:tag name="SHAPENAME" val="RectangleLight"/>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500">
      <a:srgbClr val="E33B3B"/>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CA853051-14C5-410C-8048-8ECA5C4E8371}"/>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229FB231-AA91-4194-80BE-BFCE94AB411C}"/>
    </a:ext>
  </a:extLst>
</a:theme>
</file>

<file path=ppt/theme/theme3.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COT-Deck16x9" id="{125EE698-CB85-4058-AACD-DC884F8F2E1C}" vid="{A6C0BC8B-928A-4564-881E-5BBBA626C7A4}"/>
    </a:ext>
  </a:extLst>
</a:theme>
</file>

<file path=ppt/theme/theme4.xml><?xml version="1.0" encoding="utf-8"?>
<a:theme xmlns:a="http://schemas.openxmlformats.org/drawingml/2006/main" name="ERCOT_Theme16x9">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A2BC68F2-E462-495D-B23D-FE627BA1B0AA}"/>
    </a:ext>
  </a:extLst>
</a:theme>
</file>

<file path=ppt/theme/theme5.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3100FF76-C6A6-43AB-ADF5-6EB50B0D918F}"/>
    </a:ext>
  </a:extLst>
</a:theme>
</file>

<file path=ppt/theme/theme6.xml><?xml version="1.0" encoding="utf-8"?>
<a:theme xmlns:a="http://schemas.openxmlformats.org/drawingml/2006/main" name="1_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7.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 dockstate="right" visibility="0" width="525" row="8">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2526217-06BD-41AB-ABC9-BB1462DFE64E}">
  <we:reference id="e74ca2a7-5e50-4ebf-bfa5-bb75c7950374" version="4.0.0.0"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A0CBA32-4C1F-4D0C-967B-64D2E0468C8F}">
  <we:reference id="5332053f-08b1-4ad5-b936-144d44d33f40" version="2.1.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E7B8D2-9DC8-4D69-97B0-C4185FA23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9a087-1e80-495d-85c4-486fa6b09cae"/>
    <ds:schemaRef ds:uri="c37ac4fa-902d-4f29-bbdc-3877ea87d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0EE39-9B4D-4C3C-8505-D8D6A5EC6B2C}">
  <ds:schemaRefs>
    <ds:schemaRef ds:uri="http://schemas.microsoft.com/sharepoint/v3/contenttype/forms"/>
  </ds:schemaRefs>
</ds:datastoreItem>
</file>

<file path=customXml/itemProps3.xml><?xml version="1.0" encoding="utf-8"?>
<ds:datastoreItem xmlns:ds="http://schemas.openxmlformats.org/officeDocument/2006/customXml" ds:itemID="{67DF283F-4B82-4892-8EF9-70B9B3E3286B}">
  <ds:schemaRefs>
    <ds:schemaRef ds:uri="http://schemas.microsoft.com/office/2006/documentManagement/types"/>
    <ds:schemaRef ds:uri="c37ac4fa-902d-4f29-bbdc-3877ea87d1ce"/>
    <ds:schemaRef ds:uri="http://www.w3.org/XML/1998/namespace"/>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f419a087-1e80-495d-85c4-486fa6b09ca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348</TotalTime>
  <Words>816</Words>
  <Application>Microsoft Office PowerPoint</Application>
  <PresentationFormat>Widescreen</PresentationFormat>
  <Paragraphs>122</Paragraphs>
  <Slides>5</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5</vt:i4>
      </vt:variant>
    </vt:vector>
  </HeadingPairs>
  <TitlesOfParts>
    <vt:vector size="17" baseType="lpstr">
      <vt:lpstr>Aptos</vt:lpstr>
      <vt:lpstr>Arial</vt:lpstr>
      <vt:lpstr>Georgia</vt:lpstr>
      <vt:lpstr>Segoe UI</vt:lpstr>
      <vt:lpstr>Wingdings</vt:lpstr>
      <vt:lpstr>White</vt:lpstr>
      <vt:lpstr>Contrast</vt:lpstr>
      <vt:lpstr>Horizontal Theme</vt:lpstr>
      <vt:lpstr>ERCOT_Theme16x9</vt:lpstr>
      <vt:lpstr>Vertical Theme</vt:lpstr>
      <vt:lpstr>1_White</vt:lpstr>
      <vt:lpstr>think-cell Slide</vt:lpstr>
      <vt:lpstr>Large Load Interconnection Batch Study Update to LLWG  </vt:lpstr>
      <vt:lpstr>Guidance from 2/6/2026 PUC Open Meeting*</vt:lpstr>
      <vt:lpstr>Integration of stakeholder insights into process redesign</vt:lpstr>
      <vt:lpstr>Scope, Boundaries, and intended role of Batch Zero</vt:lpstr>
      <vt:lpstr>The critical path to a successful Batch Zero NPRR relies on a series of successive May 2026 votes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Filippo Lodesani</dc:creator>
  <cp:keywords/>
  <dc:description/>
  <cp:lastModifiedBy>Mereness, Matt</cp:lastModifiedBy>
  <cp:revision>14</cp:revision>
  <cp:lastPrinted>2018-10-30T20:37:12Z</cp:lastPrinted>
  <dcterms:created xsi:type="dcterms:W3CDTF">2025-11-06T15:34:16Z</dcterms:created>
  <dcterms:modified xsi:type="dcterms:W3CDTF">2026-02-18T18:41:06Z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2024-05-30 01:34 PM</vt:lpwstr>
  </property>
  <property fmtid="{D5CDD505-2E9C-101B-9397-08002B2CF9AE}" pid="8" name="TemplateCreated">
    <vt:lpwstr>2019-02-27 01:18 PM</vt:lpwstr>
  </property>
  <property fmtid="{D5CDD505-2E9C-101B-9397-08002B2CF9AE}" pid="9" name="MSIP_Label_83303d7c-e5a3-4cc8-90eb-69bfd7570ac4_Enabled">
    <vt:lpwstr>True</vt:lpwstr>
  </property>
  <property fmtid="{D5CDD505-2E9C-101B-9397-08002B2CF9AE}" pid="10" name="MSIP_Label_83303d7c-e5a3-4cc8-90eb-69bfd7570ac4_SiteId">
    <vt:lpwstr>cc8936bc-9382-4fff-87cb-6f55999549e7</vt:lpwstr>
  </property>
  <property fmtid="{D5CDD505-2E9C-101B-9397-08002B2CF9AE}" pid="11" name="MSIP_Label_83303d7c-e5a3-4cc8-90eb-69bfd7570ac4_SetDate">
    <vt:lpwstr>2025-11-06T19:23:43Z</vt:lpwstr>
  </property>
  <property fmtid="{D5CDD505-2E9C-101B-9397-08002B2CF9AE}" pid="12" name="MSIP_Label_83303d7c-e5a3-4cc8-90eb-69bfd7570ac4_Name">
    <vt:lpwstr>Client Confidential</vt:lpwstr>
  </property>
  <property fmtid="{D5CDD505-2E9C-101B-9397-08002B2CF9AE}" pid="13" name="MSIP_Label_83303d7c-e5a3-4cc8-90eb-69bfd7570ac4_ActionId">
    <vt:lpwstr>06b3454a-863c-4aa5-a7e0-f7a6bd4ad799</vt:lpwstr>
  </property>
  <property fmtid="{D5CDD505-2E9C-101B-9397-08002B2CF9AE}" pid="14" name="MSIP_Label_83303d7c-e5a3-4cc8-90eb-69bfd7570ac4_Removed">
    <vt:lpwstr>False</vt:lpwstr>
  </property>
  <property fmtid="{D5CDD505-2E9C-101B-9397-08002B2CF9AE}" pid="15" name="MSIP_Label_83303d7c-e5a3-4cc8-90eb-69bfd7570ac4_Extended_MSFT_Method">
    <vt:lpwstr>Standard</vt:lpwstr>
  </property>
  <property fmtid="{D5CDD505-2E9C-101B-9397-08002B2CF9AE}" pid="16" name="Sensitivity">
    <vt:lpwstr>Client Confidential</vt:lpwstr>
  </property>
  <property fmtid="{D5CDD505-2E9C-101B-9397-08002B2CF9AE}" pid="17" name="DataSource">
    <vt:lpwstr>2;#Internal|0b10eabc-00d3-4553-8252-f6efa1cda259</vt:lpwstr>
  </property>
  <property fmtid="{D5CDD505-2E9C-101B-9397-08002B2CF9AE}" pid="18" name="MediaServiceImageTags">
    <vt:lpwstr/>
  </property>
  <property fmtid="{D5CDD505-2E9C-101B-9397-08002B2CF9AE}" pid="19" name="SourceSystem">
    <vt:lpwstr>1;#SPE|e1155322-03d8-4904-a51c-d7d7cbd8ca84</vt:lpwstr>
  </property>
  <property fmtid="{D5CDD505-2E9C-101B-9397-08002B2CF9AE}" pid="20" name="_dlc_DocIdItemGuid">
    <vt:lpwstr>ba9ea197-26ca-4932-859a-1850d05a4a5d</vt:lpwstr>
  </property>
  <property fmtid="{D5CDD505-2E9C-101B-9397-08002B2CF9AE}" pid="21" name="MSIP_Label_7084cbda-52b8-46fb-a7b7-cb5bd465ed85_Enabled">
    <vt:lpwstr>true</vt:lpwstr>
  </property>
  <property fmtid="{D5CDD505-2E9C-101B-9397-08002B2CF9AE}" pid="22" name="MSIP_Label_7084cbda-52b8-46fb-a7b7-cb5bd465ed85_Method">
    <vt:lpwstr>Standard</vt:lpwstr>
  </property>
  <property fmtid="{D5CDD505-2E9C-101B-9397-08002B2CF9AE}" pid="23" name="MSIP_Label_7084cbda-52b8-46fb-a7b7-cb5bd465ed85_Name">
    <vt:lpwstr>Internal</vt:lpwstr>
  </property>
  <property fmtid="{D5CDD505-2E9C-101B-9397-08002B2CF9AE}" pid="24" name="MSIP_Label_7084cbda-52b8-46fb-a7b7-cb5bd465ed85_SiteId">
    <vt:lpwstr>0afb747d-bff7-4596-a9fc-950ef9e0ec45</vt:lpwstr>
  </property>
  <property fmtid="{D5CDD505-2E9C-101B-9397-08002B2CF9AE}" pid="25" name="MSIP_Label_7084cbda-52b8-46fb-a7b7-cb5bd465ed85_ActionId">
    <vt:lpwstr>276317a4-0151-42f6-8b72-9f8ae09eec85</vt:lpwstr>
  </property>
  <property fmtid="{D5CDD505-2E9C-101B-9397-08002B2CF9AE}" pid="26" name="MSIP_Label_7084cbda-52b8-46fb-a7b7-cb5bd465ed85_ContentBits">
    <vt:lpwstr>0</vt:lpwstr>
  </property>
  <property fmtid="{D5CDD505-2E9C-101B-9397-08002B2CF9AE}" pid="27" name="MSIP_Label_7084cbda-52b8-46fb-a7b7-cb5bd465ed85_Tag">
    <vt:lpwstr>10, 3, 0, 2</vt:lpwstr>
  </property>
  <property fmtid="{D5CDD505-2E9C-101B-9397-08002B2CF9AE}" pid="28" name="MSIP_Label_7084cbda-52b8-46fb-a7b7-cb5bd465ed85_SetDate">
    <vt:lpwstr>2026-02-10T16:20:52Z</vt:lpwstr>
  </property>
  <property fmtid="{D5CDD505-2E9C-101B-9397-08002B2CF9AE}" pid="29" name="ContentTypeId">
    <vt:lpwstr>0x0101003CD0E9D229717A45A0F014C745A02018</vt:lpwstr>
  </property>
</Properties>
</file>