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93467" r:id="rId3"/>
    <p:sldMasterId id="2147494277" r:id="rId4"/>
  </p:sldMasterIdLst>
  <p:notesMasterIdLst>
    <p:notesMasterId r:id="rId10"/>
  </p:notesMasterIdLst>
  <p:handoutMasterIdLst>
    <p:handoutMasterId r:id="rId11"/>
  </p:handoutMasterIdLst>
  <p:sldIdLst>
    <p:sldId id="260" r:id="rId5"/>
    <p:sldId id="720" r:id="rId6"/>
    <p:sldId id="294" r:id="rId7"/>
    <p:sldId id="713" r:id="rId8"/>
    <p:sldId id="721" r:id="rId9"/>
  </p:sldIdLst>
  <p:sldSz cx="9144000" cy="6858000" type="screen4x3"/>
  <p:notesSz cx="7010400" cy="9296400"/>
  <p:defaultTextStyle>
    <a:defPPr>
      <a:defRPr lang="en-US"/>
    </a:defPPr>
    <a:lvl1pPr algn="l" defTabSz="457200"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defTabSz="457200"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defTabSz="457200"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defTabSz="457200"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defTabSz="457200"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4032">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386"/>
    <a:srgbClr val="55BAB7"/>
    <a:srgbClr val="00385E"/>
    <a:srgbClr val="C4E3E1"/>
    <a:srgbClr val="C0D1E2"/>
    <a:srgbClr val="0083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79" autoAdjust="0"/>
    <p:restoredTop sz="94595" autoAdjust="0"/>
  </p:normalViewPr>
  <p:slideViewPr>
    <p:cSldViewPr snapToGrid="0" snapToObjects="1">
      <p:cViewPr varScale="1">
        <p:scale>
          <a:sx n="75" d="100"/>
          <a:sy n="75" d="100"/>
        </p:scale>
        <p:origin x="1632" y="48"/>
      </p:cViewPr>
      <p:guideLst>
        <p:guide orient="horz" pos="4032"/>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49" d="100"/>
        <a:sy n="149" d="100"/>
      </p:scale>
      <p:origin x="0" y="0"/>
    </p:cViewPr>
  </p:sorterViewPr>
  <p:notesViewPr>
    <p:cSldViewPr snapToGrid="0" snapToObjects="1">
      <p:cViewPr varScale="1">
        <p:scale>
          <a:sx n="78" d="100"/>
          <a:sy n="78" d="100"/>
        </p:scale>
        <p:origin x="-2034" y="-102"/>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slideMaster" Target="slideMasters/slideMaster1.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2.xml"/><Relationship Id="rId9" Type="http://schemas.openxmlformats.org/officeDocument/2006/relationships/slide" Target="slides/slide5.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eaLnBrk="1" fontAlgn="auto" hangingPunct="1">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3A93900B-E395-43E7-8304-29909643870B}" type="datetimeFigureOut">
              <a:rPr lang="en-US"/>
              <a:pPr>
                <a:defRPr/>
              </a:pPr>
              <a:t>2/16/2026</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cs typeface="+mn-cs"/>
              </a:defRPr>
            </a:lvl1pPr>
          </a:lstStyle>
          <a:p>
            <a:pPr>
              <a:defRPr/>
            </a:pPr>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B99E6681-5ED2-4276-ADE9-96EBF7D37320}" type="slidenum">
              <a:rPr lang="en-US" altLang="en-US"/>
              <a:pPr>
                <a:defRPr/>
              </a:pPr>
              <a:t>‹#›</a:t>
            </a:fld>
            <a:endParaRPr lang="en-US" altLang="en-US"/>
          </a:p>
        </p:txBody>
      </p:sp>
    </p:spTree>
    <p:extLst>
      <p:ext uri="{BB962C8B-B14F-4D97-AF65-F5344CB8AC3E}">
        <p14:creationId xmlns:p14="http://schemas.microsoft.com/office/powerpoint/2010/main" val="114126856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eaLnBrk="1" fontAlgn="auto" hangingPunct="1">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970338" y="0"/>
            <a:ext cx="3038475" cy="465138"/>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916DEC4A-A848-423D-B6D0-8A125B2D4CA1}" type="datetimeFigureOut">
              <a:rPr lang="en-US"/>
              <a:pPr>
                <a:defRPr/>
              </a:pPr>
              <a:t>2/16/2026</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829675"/>
            <a:ext cx="3038475" cy="465138"/>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BB56BE11-F7D4-4A51-97C7-9E59A26F3BF6}" type="slidenum">
              <a:rPr lang="en-US" altLang="en-US"/>
              <a:pPr>
                <a:defRPr/>
              </a:pPr>
              <a:t>‹#›</a:t>
            </a:fld>
            <a:endParaRPr lang="en-US" altLang="en-US"/>
          </a:p>
        </p:txBody>
      </p:sp>
    </p:spTree>
    <p:extLst>
      <p:ext uri="{BB962C8B-B14F-4D97-AF65-F5344CB8AC3E}">
        <p14:creationId xmlns:p14="http://schemas.microsoft.com/office/powerpoint/2010/main" val="270742532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81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EEEA60B-7622-4EC2-8DF7-099F1D6081DA}" type="slidenum">
              <a:rPr lang="en-US" altLang="en-US" smtClean="0">
                <a:latin typeface="Calibri" panose="020F0502020204030204" pitchFamily="34" charset="0"/>
              </a:rPr>
              <a:pPr/>
              <a:t>1</a:t>
            </a:fld>
            <a:endParaRPr lang="en-US" altLang="en-US">
              <a:latin typeface="Calibri" panose="020F0502020204030204" pitchFamily="34" charset="0"/>
            </a:endParaRPr>
          </a:p>
        </p:txBody>
      </p:sp>
    </p:spTree>
    <p:extLst>
      <p:ext uri="{BB962C8B-B14F-4D97-AF65-F5344CB8AC3E}">
        <p14:creationId xmlns:p14="http://schemas.microsoft.com/office/powerpoint/2010/main" val="13122816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102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B4AE44D9-16B7-444D-AA66-52C3E69C02E8}"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457200" rtl="0" eaLnBrk="1" fontAlgn="base" latinLnBrk="0" hangingPunct="1">
                <a:lnSpc>
                  <a:spcPct val="100000"/>
                </a:lnSpc>
                <a:spcBef>
                  <a:spcPct val="0"/>
                </a:spcBef>
                <a:spcAft>
                  <a:spcPct val="0"/>
                </a:spcAft>
                <a:buClrTx/>
                <a:buSzTx/>
                <a:buFontTx/>
                <a:buNone/>
                <a:tabLst/>
                <a:defRPr/>
              </a:pPr>
              <a:t>2</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35800312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BB56BE11-F7D4-4A51-97C7-9E59A26F3BF6}" type="slidenum">
              <a:rPr lang="en-US" altLang="en-US" smtClean="0"/>
              <a:pPr>
                <a:defRPr/>
              </a:pPr>
              <a:t>4</a:t>
            </a:fld>
            <a:endParaRPr lang="en-US" altLang="en-US"/>
          </a:p>
        </p:txBody>
      </p:sp>
    </p:spTree>
    <p:extLst>
      <p:ext uri="{BB962C8B-B14F-4D97-AF65-F5344CB8AC3E}">
        <p14:creationId xmlns:p14="http://schemas.microsoft.com/office/powerpoint/2010/main" val="35225594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DC08A6-1A06-0923-1C45-4FCC31DB5C1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DABC6B-0C97-56B6-6887-98B6712D81D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449D93B-E78F-8950-2F3D-0BB1EDABA69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D88EE56-EE29-F4D5-2FA3-0D1840679E1D}"/>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2AC51D-6DAA-4455-8EA7-D54B64909A85}"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122391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Cover Page">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a:xfrm>
            <a:off x="3124200" y="6194425"/>
            <a:ext cx="2895600" cy="200025"/>
          </a:xfrm>
        </p:spPr>
        <p:txBody>
          <a:bodyPr/>
          <a:lstStyle>
            <a:lvl1pPr algn="ctr">
              <a:defRPr sz="1200">
                <a:solidFill>
                  <a:schemeClr val="tx1">
                    <a:tint val="75000"/>
                  </a:schemeClr>
                </a:solidFill>
              </a:defRPr>
            </a:lvl1pPr>
          </a:lstStyle>
          <a:p>
            <a:pPr>
              <a:defRPr/>
            </a:pPr>
            <a:r>
              <a:rPr lang="en-US"/>
              <a:t>Hello I'm a slide</a:t>
            </a:r>
            <a:endParaRPr lang="en-US" dirty="0"/>
          </a:p>
        </p:txBody>
      </p:sp>
    </p:spTree>
    <p:extLst>
      <p:ext uri="{BB962C8B-B14F-4D97-AF65-F5344CB8AC3E}">
        <p14:creationId xmlns:p14="http://schemas.microsoft.com/office/powerpoint/2010/main" val="36670912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Cover Page">
    <p:spTree>
      <p:nvGrpSpPr>
        <p:cNvPr id="1" name=""/>
        <p:cNvGrpSpPr/>
        <p:nvPr/>
      </p:nvGrpSpPr>
      <p:grpSpPr>
        <a:xfrm>
          <a:off x="0" y="0"/>
          <a:ext cx="0" cy="0"/>
          <a:chOff x="0" y="0"/>
          <a:chExt cx="0" cy="0"/>
        </a:xfrm>
      </p:grpSpPr>
      <p:sp>
        <p:nvSpPr>
          <p:cNvPr id="2" name="Slide Number Placeholder 6"/>
          <p:cNvSpPr txBox="1">
            <a:spLocks/>
          </p:cNvSpPr>
          <p:nvPr userDrawn="1"/>
        </p:nvSpPr>
        <p:spPr>
          <a:xfrm>
            <a:off x="6705600" y="6069013"/>
            <a:ext cx="2133600" cy="365125"/>
          </a:xfrm>
          <a:prstGeom prst="rect">
            <a:avLst/>
          </a:prstGeom>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defRPr/>
            </a:pPr>
            <a:fld id="{94754E99-A0E5-4899-94D8-C73D0E406896}" type="slidenum">
              <a:rPr lang="en-US" altLang="en-US" sz="1200" smtClean="0"/>
              <a:pPr algn="r" eaLnBrk="1" hangingPunct="1">
                <a:defRPr/>
              </a:pPr>
              <a:t>‹#›</a:t>
            </a:fld>
            <a:endParaRPr lang="en-US" altLang="en-US" sz="1200"/>
          </a:p>
        </p:txBody>
      </p:sp>
      <p:sp>
        <p:nvSpPr>
          <p:cNvPr id="3" name="Footer Placeholder 4"/>
          <p:cNvSpPr>
            <a:spLocks noGrp="1"/>
          </p:cNvSpPr>
          <p:nvPr>
            <p:ph type="ftr" sz="quarter" idx="10"/>
          </p:nvPr>
        </p:nvSpPr>
        <p:spPr>
          <a:xfrm>
            <a:off x="3124200" y="6194425"/>
            <a:ext cx="2895600" cy="200025"/>
          </a:xfrm>
        </p:spPr>
        <p:txBody>
          <a:bodyPr/>
          <a:lstStyle>
            <a:lvl1pPr algn="ctr">
              <a:defRPr sz="1200">
                <a:solidFill>
                  <a:schemeClr val="tx1">
                    <a:tint val="75000"/>
                  </a:schemeClr>
                </a:solidFill>
              </a:defRPr>
            </a:lvl1pPr>
          </a:lstStyle>
          <a:p>
            <a:pPr>
              <a:defRPr/>
            </a:pPr>
            <a:r>
              <a:rPr lang="en-US"/>
              <a:t>Hello I'm a slide</a:t>
            </a:r>
            <a:endParaRPr lang="en-US" dirty="0"/>
          </a:p>
        </p:txBody>
      </p:sp>
    </p:spTree>
    <p:extLst>
      <p:ext uri="{BB962C8B-B14F-4D97-AF65-F5344CB8AC3E}">
        <p14:creationId xmlns:p14="http://schemas.microsoft.com/office/powerpoint/2010/main" val="18754921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cxnSp>
        <p:nvCxnSpPr>
          <p:cNvPr id="3" name="Straight Connector 2"/>
          <p:cNvCxnSpPr/>
          <p:nvPr userDrawn="1"/>
        </p:nvCxnSpPr>
        <p:spPr>
          <a:xfrm>
            <a:off x="247650" y="641350"/>
            <a:ext cx="8648700" cy="0"/>
          </a:xfrm>
          <a:prstGeom prst="line">
            <a:avLst/>
          </a:prstGeom>
          <a:ln w="15875">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4" name="Slide Number Placeholder 6"/>
          <p:cNvSpPr txBox="1">
            <a:spLocks/>
          </p:cNvSpPr>
          <p:nvPr userDrawn="1"/>
        </p:nvSpPr>
        <p:spPr>
          <a:xfrm>
            <a:off x="6705600" y="6202363"/>
            <a:ext cx="2133600" cy="182562"/>
          </a:xfrm>
          <a:prstGeom prst="rect">
            <a:avLst/>
          </a:prstGeom>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defRPr/>
            </a:pPr>
            <a:fld id="{F7754F16-BD6A-4448-A728-D47AE01157D9}" type="slidenum">
              <a:rPr lang="en-US" altLang="en-US" sz="1200" smtClean="0"/>
              <a:pPr algn="r" eaLnBrk="1" hangingPunct="1">
                <a:defRPr/>
              </a:pPr>
              <a:t>‹#›</a:t>
            </a:fld>
            <a:endParaRPr lang="en-US" altLang="en-US" sz="1200"/>
          </a:p>
        </p:txBody>
      </p:sp>
      <p:sp>
        <p:nvSpPr>
          <p:cNvPr id="11" name="Title Placeholder 1"/>
          <p:cNvSpPr>
            <a:spLocks noGrp="1"/>
          </p:cNvSpPr>
          <p:nvPr>
            <p:ph type="title"/>
          </p:nvPr>
        </p:nvSpPr>
        <p:spPr>
          <a:xfrm>
            <a:off x="379663" y="179143"/>
            <a:ext cx="8458200" cy="461665"/>
          </a:xfrm>
          <a:prstGeom prst="rect">
            <a:avLst/>
          </a:prstGeom>
        </p:spPr>
        <p:txBody>
          <a:bodyPr vert="horz" lIns="91440" tIns="45720" rIns="91440" bIns="45720" rtlCol="0" anchor="ctr">
            <a:noAutofit/>
          </a:bodyPr>
          <a:lstStyle>
            <a:lvl1pPr algn="l">
              <a:defRPr sz="2400" b="1"/>
            </a:lvl1pPr>
          </a:lstStyle>
          <a:p>
            <a:r>
              <a:rPr lang="en-US" dirty="0"/>
              <a:t>Click to edit Master title style</a:t>
            </a:r>
          </a:p>
        </p:txBody>
      </p:sp>
      <p:sp>
        <p:nvSpPr>
          <p:cNvPr id="5" name="Footer Placeholder 4"/>
          <p:cNvSpPr>
            <a:spLocks noGrp="1"/>
          </p:cNvSpPr>
          <p:nvPr>
            <p:ph type="ftr" sz="quarter" idx="10"/>
          </p:nvPr>
        </p:nvSpPr>
        <p:spPr>
          <a:xfrm>
            <a:off x="3124200" y="6194425"/>
            <a:ext cx="2895600" cy="200025"/>
          </a:xfrm>
        </p:spPr>
        <p:txBody>
          <a:bodyPr/>
          <a:lstStyle>
            <a:lvl1pPr algn="ctr">
              <a:defRPr sz="1200">
                <a:solidFill>
                  <a:schemeClr val="tx1">
                    <a:tint val="75000"/>
                  </a:schemeClr>
                </a:solidFill>
              </a:defRPr>
            </a:lvl1pPr>
          </a:lstStyle>
          <a:p>
            <a:pPr>
              <a:defRPr/>
            </a:pPr>
            <a:r>
              <a:rPr lang="en-US"/>
              <a:t>Hello I'm a slide</a:t>
            </a:r>
            <a:endParaRPr lang="en-US" dirty="0"/>
          </a:p>
        </p:txBody>
      </p:sp>
    </p:spTree>
    <p:extLst>
      <p:ext uri="{BB962C8B-B14F-4D97-AF65-F5344CB8AC3E}">
        <p14:creationId xmlns:p14="http://schemas.microsoft.com/office/powerpoint/2010/main" val="41143929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7" name="Slide Number Placeholder 5"/>
          <p:cNvSpPr>
            <a:spLocks noGrp="1"/>
          </p:cNvSpPr>
          <p:nvPr>
            <p:ph type="sldNum" sz="quarter" idx="4"/>
          </p:nvPr>
        </p:nvSpPr>
        <p:spPr>
          <a:xfrm>
            <a:off x="8610600" y="6561138"/>
            <a:ext cx="457200" cy="212725"/>
          </a:xfrm>
          <a:prstGeom prst="rect">
            <a:avLst/>
          </a:prstGeom>
        </p:spPr>
        <p:txBody>
          <a:bodyPr vert="horz" lIns="91440" tIns="45720" rIns="91440" bIns="45720" rtlCol="0" anchor="ctr"/>
          <a:lstStyle>
            <a:lvl1pPr algn="ctr">
              <a:defRPr sz="1200">
                <a:solidFill>
                  <a:schemeClr val="tx1">
                    <a:tint val="75000"/>
                  </a:schemeClr>
                </a:solidFill>
              </a:defRPr>
            </a:lvl1pPr>
          </a:lstStyle>
          <a:p>
            <a:fld id="{1D93BD3E-1E9A-4970-A6F7-E7AC52762E0C}" type="slidenum">
              <a:rPr lang="en-US" smtClean="0"/>
              <a:pPr/>
              <a:t>‹#›</a:t>
            </a:fld>
            <a:endParaRPr lang="en-US"/>
          </a:p>
        </p:txBody>
      </p:sp>
    </p:spTree>
    <p:extLst>
      <p:ext uri="{BB962C8B-B14F-4D97-AF65-F5344CB8AC3E}">
        <p14:creationId xmlns:p14="http://schemas.microsoft.com/office/powerpoint/2010/main" val="38407663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243682"/>
            <a:ext cx="8458200" cy="1143000"/>
          </a:xfrm>
          <a:prstGeom prst="rect">
            <a:avLst/>
          </a:prstGeom>
        </p:spPr>
        <p:txBody>
          <a:bodyPr/>
          <a:lstStyle>
            <a:lvl1pPr algn="l">
              <a:defRPr sz="2800" b="1">
                <a:solidFill>
                  <a:schemeClr val="accent1"/>
                </a:solidFill>
              </a:defRPr>
            </a:lvl1pPr>
          </a:lstStyle>
          <a:p>
            <a:r>
              <a:rPr lang="en-US" dirty="0"/>
              <a:t>Click to edit Master title style</a:t>
            </a:r>
          </a:p>
        </p:txBody>
      </p:sp>
      <p:sp>
        <p:nvSpPr>
          <p:cNvPr id="3" name="Content Placeholder 2"/>
          <p:cNvSpPr>
            <a:spLocks noGrp="1"/>
          </p:cNvSpPr>
          <p:nvPr>
            <p:ph idx="1"/>
          </p:nvPr>
        </p:nvSpPr>
        <p:spPr>
          <a:xfrm>
            <a:off x="304800" y="1600201"/>
            <a:ext cx="8534400" cy="4319832"/>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a:off x="304800" y="243682"/>
            <a:ext cx="762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4"/>
          <p:cNvCxnSpPr/>
          <p:nvPr userDrawn="1"/>
        </p:nvCxnSpPr>
        <p:spPr>
          <a:xfrm>
            <a:off x="304800" y="243682"/>
            <a:ext cx="9906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8610600" y="6561138"/>
            <a:ext cx="457200" cy="212725"/>
          </a:xfrm>
          <a:prstGeom prst="rect">
            <a:avLst/>
          </a:prstGeom>
        </p:spPr>
        <p:txBody>
          <a:bodyPr vert="horz" lIns="91440" tIns="45720" rIns="91440" bIns="45720" rtlCol="0" anchor="ctr"/>
          <a:lstStyle>
            <a:lvl1pPr algn="ctr">
              <a:defRPr sz="1200">
                <a:solidFill>
                  <a:schemeClr val="tx1">
                    <a:tint val="75000"/>
                  </a:schemeClr>
                </a:solidFill>
              </a:defRPr>
            </a:lvl1pPr>
          </a:lstStyle>
          <a:p>
            <a:fld id="{1D93BD3E-1E9A-4970-A6F7-E7AC52762E0C}" type="slidenum">
              <a:rPr lang="en-US" smtClean="0"/>
              <a:pPr/>
              <a:t>‹#›</a:t>
            </a:fld>
            <a:endParaRPr lang="en-US"/>
          </a:p>
        </p:txBody>
      </p:sp>
      <p:sp>
        <p:nvSpPr>
          <p:cNvPr id="10" name="Footer Placeholder 4"/>
          <p:cNvSpPr txBox="1">
            <a:spLocks/>
          </p:cNvSpPr>
          <p:nvPr userDrawn="1"/>
        </p:nvSpPr>
        <p:spPr>
          <a:xfrm>
            <a:off x="7391400" y="6553200"/>
            <a:ext cx="1219200" cy="220663"/>
          </a:xfrm>
          <a:prstGeom prst="rect">
            <a:avLst/>
          </a:prstGeom>
        </p:spPr>
        <p:txBody>
          <a:bodyPr/>
          <a:lstStyle>
            <a:defPPr>
              <a:defRPr lang="en-US"/>
            </a:defPPr>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dirty="0"/>
              <a:t>February 2026</a:t>
            </a:r>
          </a:p>
        </p:txBody>
      </p:sp>
    </p:spTree>
    <p:extLst>
      <p:ext uri="{BB962C8B-B14F-4D97-AF65-F5344CB8AC3E}">
        <p14:creationId xmlns:p14="http://schemas.microsoft.com/office/powerpoint/2010/main" val="19615043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16877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5" Type="http://schemas.openxmlformats.org/officeDocument/2006/relationships/image" Target="../media/image2.pn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 name="Rectangle 8"/>
          <p:cNvSpPr/>
          <p:nvPr userDrawn="1"/>
        </p:nvSpPr>
        <p:spPr>
          <a:xfrm>
            <a:off x="0" y="-168275"/>
            <a:ext cx="9144000" cy="7216775"/>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12" name="Picture 11"/>
          <p:cNvPicPr>
            <a:picLocks/>
          </p:cNvPicPr>
          <p:nvPr userDrawn="1"/>
        </p:nvPicPr>
        <p:blipFill rotWithShape="1">
          <a:blip r:embed="rId5"/>
          <a:srcRect t="-1" b="46868"/>
          <a:stretch/>
        </p:blipFill>
        <p:spPr>
          <a:xfrm>
            <a:off x="214884" y="0"/>
            <a:ext cx="8714232" cy="6858000"/>
          </a:xfrm>
          <a:prstGeom prst="rect">
            <a:avLst/>
          </a:prstGeom>
          <a:effectLst>
            <a:reflection stA="58000" endPos="1000" dir="5400000" sy="-100000" algn="bl" rotWithShape="0"/>
          </a:effectLst>
        </p:spPr>
      </p:pic>
      <p:sp>
        <p:nvSpPr>
          <p:cNvPr id="4" name="Date Placeholder 3"/>
          <p:cNvSpPr>
            <a:spLocks noGrp="1"/>
          </p:cNvSpPr>
          <p:nvPr>
            <p:ph type="dt" sz="half" idx="2"/>
          </p:nvPr>
        </p:nvSpPr>
        <p:spPr>
          <a:xfrm>
            <a:off x="457200" y="5975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5" name="Footer Placeholder 4"/>
          <p:cNvSpPr>
            <a:spLocks noGrp="1"/>
          </p:cNvSpPr>
          <p:nvPr>
            <p:ph type="ftr" sz="quarter" idx="3"/>
          </p:nvPr>
        </p:nvSpPr>
        <p:spPr>
          <a:xfrm>
            <a:off x="3124200" y="5975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r>
              <a:rPr lang="en-US"/>
              <a:t>Hello I'm a slide</a:t>
            </a:r>
            <a:endParaRPr lang="en-US" dirty="0"/>
          </a:p>
        </p:txBody>
      </p:sp>
      <p:sp>
        <p:nvSpPr>
          <p:cNvPr id="6" name="Slide Number Placeholder 5"/>
          <p:cNvSpPr>
            <a:spLocks noGrp="1"/>
          </p:cNvSpPr>
          <p:nvPr>
            <p:ph type="sldNum" sz="quarter" idx="4"/>
          </p:nvPr>
        </p:nvSpPr>
        <p:spPr>
          <a:xfrm>
            <a:off x="6553200" y="5975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B58EF099-2B0E-49FB-A308-8F2246FAE503}"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94274" r:id="rId1"/>
    <p:sldLayoutId id="2147494275" r:id="rId2"/>
    <p:sldLayoutId id="2147494276" r:id="rId3"/>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Arial" charset="0"/>
        </a:defRPr>
      </a:lvl2pPr>
      <a:lvl3pPr algn="ctr" defTabSz="457200" rtl="0" eaLnBrk="0" fontAlgn="base" hangingPunct="0">
        <a:spcBef>
          <a:spcPct val="0"/>
        </a:spcBef>
        <a:spcAft>
          <a:spcPct val="0"/>
        </a:spcAft>
        <a:defRPr sz="4400">
          <a:solidFill>
            <a:schemeClr val="tx1"/>
          </a:solidFill>
          <a:latin typeface="Arial" charset="0"/>
        </a:defRPr>
      </a:lvl3pPr>
      <a:lvl4pPr algn="ctr" defTabSz="457200" rtl="0" eaLnBrk="0" fontAlgn="base" hangingPunct="0">
        <a:spcBef>
          <a:spcPct val="0"/>
        </a:spcBef>
        <a:spcAft>
          <a:spcPct val="0"/>
        </a:spcAft>
        <a:defRPr sz="4400">
          <a:solidFill>
            <a:schemeClr val="tx1"/>
          </a:solidFill>
          <a:latin typeface="Arial" charset="0"/>
        </a:defRPr>
      </a:lvl4pPr>
      <a:lvl5pPr algn="ctr" defTabSz="457200" rtl="0" eaLnBrk="0" fontAlgn="base" hangingPunct="0">
        <a:spcBef>
          <a:spcPct val="0"/>
        </a:spcBef>
        <a:spcAft>
          <a:spcPct val="0"/>
        </a:spcAft>
        <a:defRPr sz="4400">
          <a:solidFill>
            <a:schemeClr val="tx1"/>
          </a:solidFill>
          <a:latin typeface="Arial" charset="0"/>
        </a:defRPr>
      </a:lvl5pPr>
      <a:lvl6pPr marL="457200" algn="ctr" defTabSz="457200" rtl="0" fontAlgn="base">
        <a:spcBef>
          <a:spcPct val="0"/>
        </a:spcBef>
        <a:spcAft>
          <a:spcPct val="0"/>
        </a:spcAft>
        <a:defRPr sz="4400">
          <a:solidFill>
            <a:schemeClr val="tx1"/>
          </a:solidFill>
          <a:latin typeface="Arial" charset="0"/>
        </a:defRPr>
      </a:lvl6pPr>
      <a:lvl7pPr marL="914400" algn="ctr" defTabSz="457200" rtl="0" fontAlgn="base">
        <a:spcBef>
          <a:spcPct val="0"/>
        </a:spcBef>
        <a:spcAft>
          <a:spcPct val="0"/>
        </a:spcAft>
        <a:defRPr sz="4400">
          <a:solidFill>
            <a:schemeClr val="tx1"/>
          </a:solidFill>
          <a:latin typeface="Arial" charset="0"/>
        </a:defRPr>
      </a:lvl7pPr>
      <a:lvl8pPr marL="1371600" algn="ctr" defTabSz="457200" rtl="0" fontAlgn="base">
        <a:spcBef>
          <a:spcPct val="0"/>
        </a:spcBef>
        <a:spcAft>
          <a:spcPct val="0"/>
        </a:spcAft>
        <a:defRPr sz="4400">
          <a:solidFill>
            <a:schemeClr val="tx1"/>
          </a:solidFill>
          <a:latin typeface="Arial" charset="0"/>
        </a:defRPr>
      </a:lvl8pPr>
      <a:lvl9pPr marL="1828800" algn="ctr" defTabSz="457200" rtl="0" fontAlgn="base">
        <a:spcBef>
          <a:spcPct val="0"/>
        </a:spcBef>
        <a:spcAft>
          <a:spcPct val="0"/>
        </a:spcAft>
        <a:defRPr sz="4400">
          <a:solidFill>
            <a:schemeClr val="tx1"/>
          </a:solidFill>
          <a:latin typeface="Arial"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8610600" y="6561138"/>
            <a:ext cx="457200" cy="212725"/>
          </a:xfrm>
          <a:prstGeom prst="rect">
            <a:avLst/>
          </a:prstGeom>
        </p:spPr>
        <p:txBody>
          <a:bodyPr vert="horz" lIns="91440" tIns="45720" rIns="91440" bIns="45720" rtlCol="0" anchor="ctr"/>
          <a:lstStyle>
            <a:lvl1pPr algn="ctr">
              <a:defRPr sz="1200">
                <a:solidFill>
                  <a:schemeClr val="tx1">
                    <a:tint val="75000"/>
                  </a:schemeClr>
                </a:solidFill>
              </a:defRPr>
            </a:lvl1pPr>
          </a:lstStyle>
          <a:p>
            <a:fld id="{1D93BD3E-1E9A-4970-A6F7-E7AC52762E0C}" type="slidenum">
              <a:rPr lang="en-US" smtClean="0"/>
              <a:pPr/>
              <a:t>‹#›</a:t>
            </a:fld>
            <a:endParaRPr lang="en-US"/>
          </a:p>
        </p:txBody>
      </p:sp>
      <p:cxnSp>
        <p:nvCxnSpPr>
          <p:cNvPr id="7" name="Straight Connector 6"/>
          <p:cNvCxnSpPr/>
          <p:nvPr userDrawn="1"/>
        </p:nvCxnSpPr>
        <p:spPr>
          <a:xfrm>
            <a:off x="76200" y="6477000"/>
            <a:ext cx="59436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a:off x="2194560" y="6477000"/>
            <a:ext cx="6858000" cy="1"/>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38200" y="6248400"/>
            <a:ext cx="1181868" cy="457200"/>
          </a:xfrm>
          <a:prstGeom prst="rect">
            <a:avLst/>
          </a:prstGeom>
        </p:spPr>
      </p:pic>
      <p:sp>
        <p:nvSpPr>
          <p:cNvPr id="9" name="TextBox 8"/>
          <p:cNvSpPr txBox="1"/>
          <p:nvPr userDrawn="1"/>
        </p:nvSpPr>
        <p:spPr>
          <a:xfrm>
            <a:off x="54675" y="6553200"/>
            <a:ext cx="707325" cy="253916"/>
          </a:xfrm>
          <a:prstGeom prst="rect">
            <a:avLst/>
          </a:prstGeom>
          <a:noFill/>
        </p:spPr>
        <p:txBody>
          <a:bodyPr wrap="square" rtlCol="0">
            <a:spAutoFit/>
          </a:bodyPr>
          <a:lstStyle/>
          <a:p>
            <a:pPr algn="l"/>
            <a:r>
              <a:rPr lang="en-US" sz="1000" b="1" baseline="0" dirty="0">
                <a:solidFill>
                  <a:schemeClr val="tx2"/>
                </a:solidFill>
              </a:rPr>
              <a:t>PUBLIC</a:t>
            </a:r>
            <a:endParaRPr lang="en-US" sz="1000" b="1" dirty="0">
              <a:solidFill>
                <a:schemeClr val="tx2"/>
              </a:solidFill>
            </a:endParaRPr>
          </a:p>
        </p:txBody>
      </p:sp>
    </p:spTree>
    <p:extLst>
      <p:ext uri="{BB962C8B-B14F-4D97-AF65-F5344CB8AC3E}">
        <p14:creationId xmlns:p14="http://schemas.microsoft.com/office/powerpoint/2010/main" val="963582385"/>
      </p:ext>
    </p:extLst>
  </p:cSld>
  <p:clrMap bg1="lt1" tx1="dk1" bg2="lt2" tx2="dk2" accent1="accent1" accent2="accent2" accent3="accent3" accent4="accent4" accent5="accent5" accent6="accent6" hlink="hlink" folHlink="folHlink"/>
  <p:sldLayoutIdLst>
    <p:sldLayoutId id="2147494278" r:id="rId1"/>
    <p:sldLayoutId id="2147494279" r:id="rId2"/>
    <p:sldLayoutId id="2147494280" r:id="rId3"/>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Group 13"/>
          <p:cNvGrpSpPr>
            <a:grpSpLocks/>
          </p:cNvGrpSpPr>
          <p:nvPr/>
        </p:nvGrpSpPr>
        <p:grpSpPr bwMode="auto">
          <a:xfrm>
            <a:off x="787400" y="2805113"/>
            <a:ext cx="7543800" cy="2863850"/>
            <a:chOff x="787400" y="1852613"/>
            <a:chExt cx="7543800" cy="2863316"/>
          </a:xfrm>
        </p:grpSpPr>
        <p:sp>
          <p:nvSpPr>
            <p:cNvPr id="7171" name="TextBox 9"/>
            <p:cNvSpPr txBox="1">
              <a:spLocks noChangeArrowheads="1"/>
            </p:cNvSpPr>
            <p:nvPr/>
          </p:nvSpPr>
          <p:spPr bwMode="auto">
            <a:xfrm>
              <a:off x="787400" y="2130425"/>
              <a:ext cx="7543800" cy="2585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3200" b="1" dirty="0"/>
                <a:t>Item 5: PRS Report </a:t>
              </a:r>
            </a:p>
            <a:p>
              <a:pPr eaLnBrk="1" hangingPunct="1"/>
              <a:endParaRPr lang="en-US" altLang="en-US" b="1" dirty="0"/>
            </a:p>
            <a:p>
              <a:pPr eaLnBrk="1" hangingPunct="1"/>
              <a:r>
                <a:rPr lang="en-US" altLang="en-US" sz="2000" dirty="0"/>
                <a:t>Diana Coleman</a:t>
              </a:r>
            </a:p>
            <a:p>
              <a:pPr eaLnBrk="1" hangingPunct="1"/>
              <a:r>
                <a:rPr lang="en-US" altLang="en-US" sz="2000" dirty="0"/>
                <a:t>PRS Chair</a:t>
              </a:r>
            </a:p>
            <a:p>
              <a:pPr eaLnBrk="1" hangingPunct="1"/>
              <a:r>
                <a:rPr lang="en-US" altLang="en-US" dirty="0"/>
                <a:t> </a:t>
              </a:r>
            </a:p>
            <a:p>
              <a:pPr eaLnBrk="1" hangingPunct="1"/>
              <a:r>
                <a:rPr lang="en-US" altLang="en-US" dirty="0"/>
                <a:t>Technical Advisory Committee (TAC) Meeting</a:t>
              </a:r>
            </a:p>
            <a:p>
              <a:pPr eaLnBrk="1" hangingPunct="1"/>
              <a:r>
                <a:rPr lang="en-US" altLang="en-US" dirty="0"/>
                <a:t>ERCOT Public</a:t>
              </a:r>
            </a:p>
            <a:p>
              <a:pPr eaLnBrk="1" hangingPunct="1"/>
              <a:r>
                <a:rPr lang="en-US" altLang="en-US" dirty="0"/>
                <a:t>February 25, 2026</a:t>
              </a:r>
            </a:p>
          </p:txBody>
        </p:sp>
        <p:cxnSp>
          <p:nvCxnSpPr>
            <p:cNvPr id="13" name="Straight Connector 12"/>
            <p:cNvCxnSpPr/>
            <p:nvPr/>
          </p:nvCxnSpPr>
          <p:spPr>
            <a:xfrm flipV="1">
              <a:off x="787400" y="1852613"/>
              <a:ext cx="6286500" cy="12698"/>
            </a:xfrm>
            <a:prstGeom prst="line">
              <a:avLst/>
            </a:prstGeom>
            <a:ln>
              <a:solidFill>
                <a:srgbClr val="00385E"/>
              </a:solidFill>
            </a:ln>
            <a:effectLst/>
          </p:spPr>
          <p:style>
            <a:lnRef idx="2">
              <a:schemeClr val="accent1"/>
            </a:lnRef>
            <a:fillRef idx="0">
              <a:schemeClr val="accent1"/>
            </a:fillRef>
            <a:effectRef idx="1">
              <a:schemeClr val="accent1"/>
            </a:effectRef>
            <a:fontRef idx="minor">
              <a:schemeClr val="tx1"/>
            </a:fontRef>
          </p:style>
        </p:cxn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296555" y="696159"/>
            <a:ext cx="8531226" cy="5595138"/>
          </a:xfrm>
          <a:prstGeom prst="rect">
            <a:avLst/>
          </a:prstGeom>
          <a:noFill/>
          <a:ln>
            <a:noFill/>
          </a:ln>
          <a:effectLst/>
        </p:spPr>
        <p:txBody>
          <a:bodyPr/>
          <a:lstStyle>
            <a:lvl1pPr marL="342900" indent="-342900" algn="l" rtl="0" fontAlgn="base">
              <a:spcBef>
                <a:spcPct val="20000"/>
              </a:spcBef>
              <a:spcAft>
                <a:spcPct val="0"/>
              </a:spcAft>
              <a:buChar char="•"/>
              <a:defRPr sz="2000" b="1">
                <a:solidFill>
                  <a:schemeClr val="tx1"/>
                </a:solidFill>
                <a:latin typeface="+mn-lt"/>
                <a:ea typeface="+mn-ea"/>
                <a:cs typeface="+mn-cs"/>
              </a:defRPr>
            </a:lvl1pPr>
            <a:lvl2pPr marL="742950" indent="-285750" algn="l" rtl="0" fontAlgn="base">
              <a:spcBef>
                <a:spcPct val="20000"/>
              </a:spcBef>
              <a:spcAft>
                <a:spcPct val="0"/>
              </a:spcAft>
              <a:buChar char="–"/>
              <a:defRPr sz="2000">
                <a:solidFill>
                  <a:schemeClr val="tx1"/>
                </a:solidFill>
                <a:latin typeface="+mn-lt"/>
              </a:defRPr>
            </a:lvl2pPr>
            <a:lvl3pPr marL="1143000" indent="-228600" algn="l" rtl="0" fontAlgn="base">
              <a:spcBef>
                <a:spcPct val="20000"/>
              </a:spcBef>
              <a:spcAft>
                <a:spcPct val="0"/>
              </a:spcAft>
              <a:buChar char="•"/>
              <a:defRPr>
                <a:solidFill>
                  <a:schemeClr val="tx1"/>
                </a:solidFill>
                <a:latin typeface="+mn-lt"/>
              </a:defRPr>
            </a:lvl3pPr>
            <a:lvl4pPr marL="1600200" indent="-228600" algn="l" rtl="0" fontAlgn="base">
              <a:spcBef>
                <a:spcPct val="20000"/>
              </a:spcBef>
              <a:spcAft>
                <a:spcPct val="0"/>
              </a:spcAft>
              <a:buChar char="–"/>
              <a:defRPr>
                <a:solidFill>
                  <a:schemeClr val="tx1"/>
                </a:solidFill>
                <a:latin typeface="+mn-lt"/>
              </a:defRPr>
            </a:lvl4pPr>
            <a:lvl5pPr marL="2057400" indent="-228600" algn="l" rtl="0" fontAlgn="base">
              <a:spcBef>
                <a:spcPct val="20000"/>
              </a:spcBef>
              <a:spcAft>
                <a:spcPct val="0"/>
              </a:spcAft>
              <a:buChar char="»"/>
              <a:defRPr>
                <a:solidFill>
                  <a:schemeClr val="tx1"/>
                </a:solidFill>
                <a:latin typeface="+mn-lt"/>
              </a:defRPr>
            </a:lvl5pPr>
            <a:lvl6pPr marL="2514600" indent="-228600" algn="l" rtl="0" fontAlgn="base">
              <a:spcBef>
                <a:spcPct val="20000"/>
              </a:spcBef>
              <a:spcAft>
                <a:spcPct val="0"/>
              </a:spcAft>
              <a:buChar char="»"/>
              <a:defRPr>
                <a:solidFill>
                  <a:schemeClr val="tx1"/>
                </a:solidFill>
                <a:latin typeface="+mn-lt"/>
              </a:defRPr>
            </a:lvl6pPr>
            <a:lvl7pPr marL="2971800" indent="-228600" algn="l" rtl="0" fontAlgn="base">
              <a:spcBef>
                <a:spcPct val="20000"/>
              </a:spcBef>
              <a:spcAft>
                <a:spcPct val="0"/>
              </a:spcAft>
              <a:buChar char="»"/>
              <a:defRPr>
                <a:solidFill>
                  <a:schemeClr val="tx1"/>
                </a:solidFill>
                <a:latin typeface="+mn-lt"/>
              </a:defRPr>
            </a:lvl7pPr>
            <a:lvl8pPr marL="3429000" indent="-228600" algn="l" rtl="0" fontAlgn="base">
              <a:spcBef>
                <a:spcPct val="20000"/>
              </a:spcBef>
              <a:spcAft>
                <a:spcPct val="0"/>
              </a:spcAft>
              <a:buChar char="»"/>
              <a:defRPr>
                <a:solidFill>
                  <a:schemeClr val="tx1"/>
                </a:solidFill>
                <a:latin typeface="+mn-lt"/>
              </a:defRPr>
            </a:lvl8pPr>
            <a:lvl9pPr marL="3886200" indent="-228600" algn="l" rtl="0" fontAlgn="base">
              <a:spcBef>
                <a:spcPct val="20000"/>
              </a:spcBef>
              <a:spcAft>
                <a:spcPct val="0"/>
              </a:spcAft>
              <a:buChar char="»"/>
              <a:defRPr>
                <a:solidFill>
                  <a:schemeClr val="tx1"/>
                </a:solidFill>
                <a:latin typeface="+mn-lt"/>
              </a:defRPr>
            </a:lvl9pPr>
          </a:lstStyle>
          <a:p>
            <a:pPr marL="0" marR="0" lvl="0" indent="0" algn="l" defTabSz="457200" rtl="0" eaLnBrk="1" fontAlgn="base"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Arial"/>
                <a:ea typeface="+mn-ea"/>
                <a:cs typeface="+mn-cs"/>
              </a:rPr>
              <a:t>Revision Requests Recommended for Approval by PRS – Unopposed and No Impact (Vote):</a:t>
            </a:r>
          </a:p>
          <a:p>
            <a:pPr lvl="0">
              <a:spcBef>
                <a:spcPts val="600"/>
              </a:spcBef>
              <a:spcAft>
                <a:spcPts val="600"/>
              </a:spcAft>
              <a:defRPr/>
            </a:pPr>
            <a:r>
              <a:rPr kumimoji="0" lang="en-US" sz="2000" b="0" i="0" u="none" strike="noStrike" kern="1200" cap="none" spc="0" normalizeH="0" baseline="0" noProof="0" dirty="0">
                <a:ln>
                  <a:noFill/>
                </a:ln>
                <a:solidFill>
                  <a:prstClr val="black"/>
                </a:solidFill>
                <a:effectLst/>
                <a:uLnTx/>
                <a:uFillTx/>
                <a:latin typeface="Arial"/>
                <a:ea typeface="+mn-ea"/>
                <a:cs typeface="+mn-cs"/>
              </a:rPr>
              <a:t>NPRR1314, </a:t>
            </a:r>
            <a:r>
              <a:rPr lang="en-US" b="0" dirty="0">
                <a:solidFill>
                  <a:prstClr val="black"/>
                </a:solidFill>
              </a:rPr>
              <a:t>Planning Guide Glossary Transition</a:t>
            </a:r>
          </a:p>
          <a:p>
            <a:pPr marL="0" lvl="0" indent="0">
              <a:spcBef>
                <a:spcPts val="600"/>
              </a:spcBef>
              <a:spcAft>
                <a:spcPts val="600"/>
              </a:spcAft>
              <a:buNone/>
              <a:defRPr/>
            </a:pPr>
            <a:endParaRPr kumimoji="0" lang="en-US" sz="2000" b="0" i="0" u="none" strike="noStrike" kern="1200" cap="none" spc="0" normalizeH="0" baseline="0" noProof="0" dirty="0">
              <a:ln>
                <a:noFill/>
              </a:ln>
              <a:solidFill>
                <a:prstClr val="black"/>
              </a:solidFill>
              <a:effectLst/>
              <a:uLnTx/>
              <a:uFillTx/>
              <a:latin typeface="Arial"/>
              <a:ea typeface="+mn-ea"/>
              <a:cs typeface="+mn-cs"/>
            </a:endParaRPr>
          </a:p>
          <a:p>
            <a:pPr marL="0" lvl="0" indent="0" eaLnBrk="1" hangingPunct="1">
              <a:spcBef>
                <a:spcPts val="0"/>
              </a:spcBef>
              <a:spcAft>
                <a:spcPts val="600"/>
              </a:spcAft>
              <a:buNone/>
              <a:defRPr/>
            </a:pPr>
            <a:r>
              <a:rPr lang="en-US" dirty="0">
                <a:solidFill>
                  <a:prstClr val="black"/>
                </a:solidFill>
              </a:rPr>
              <a:t>2026 PRS Vice Chair (Vote):</a:t>
            </a:r>
          </a:p>
          <a:p>
            <a:pPr lvl="0">
              <a:spcBef>
                <a:spcPts val="600"/>
              </a:spcBef>
              <a:spcAft>
                <a:spcPts val="600"/>
              </a:spcAft>
              <a:defRPr/>
            </a:pPr>
            <a:r>
              <a:rPr lang="en-US" b="0" dirty="0">
                <a:solidFill>
                  <a:prstClr val="black"/>
                </a:solidFill>
              </a:rPr>
              <a:t>Eric Blakey, Pedernales Electric Cooperative</a:t>
            </a:r>
          </a:p>
          <a:p>
            <a:pPr marL="0" lvl="0" indent="0">
              <a:spcBef>
                <a:spcPts val="600"/>
              </a:spcBef>
              <a:spcAft>
                <a:spcPts val="600"/>
              </a:spcAft>
              <a:buNone/>
              <a:defRPr/>
            </a:pPr>
            <a:endParaRPr kumimoji="0" lang="en-US" sz="2000" b="0" i="0" u="none" strike="noStrike" kern="1200" cap="none" spc="0" normalizeH="0" baseline="0" noProof="0" dirty="0">
              <a:ln>
                <a:noFill/>
              </a:ln>
              <a:solidFill>
                <a:prstClr val="black"/>
              </a:solidFill>
              <a:effectLst/>
              <a:uLnTx/>
              <a:uFillTx/>
              <a:latin typeface="Arial"/>
              <a:ea typeface="+mn-ea"/>
              <a:cs typeface="+mn-cs"/>
            </a:endParaRPr>
          </a:p>
        </p:txBody>
      </p:sp>
      <p:sp>
        <p:nvSpPr>
          <p:cNvPr id="9219" name="Title 8"/>
          <p:cNvSpPr>
            <a:spLocks noGrp="1"/>
          </p:cNvSpPr>
          <p:nvPr>
            <p:ph type="title"/>
          </p:nvPr>
        </p:nvSpPr>
        <p:spPr bwMode="auto">
          <a:xfrm>
            <a:off x="379413" y="179388"/>
            <a:ext cx="8458200" cy="461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eaLnBrk="1" hangingPunct="1"/>
            <a:r>
              <a:rPr lang="en-US" altLang="en-US"/>
              <a:t>Summary of PRS Update</a:t>
            </a:r>
          </a:p>
        </p:txBody>
      </p:sp>
    </p:spTree>
    <p:extLst>
      <p:ext uri="{BB962C8B-B14F-4D97-AF65-F5344CB8AC3E}">
        <p14:creationId xmlns:p14="http://schemas.microsoft.com/office/powerpoint/2010/main" val="2507381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bwMode="auto">
          <a:xfrm>
            <a:off x="379413" y="179388"/>
            <a:ext cx="8458200" cy="461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r>
              <a:rPr lang="en-US" altLang="en-US"/>
              <a:t>Appendix</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bwMode="auto">
          <a:xfrm>
            <a:off x="190500" y="125413"/>
            <a:ext cx="8732520" cy="461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marR="0" lvl="0">
              <a:tabLst>
                <a:tab pos="228600" algn="l"/>
              </a:tabLst>
            </a:pPr>
            <a:r>
              <a:rPr lang="en-US" sz="1800" b="1" i="1" dirty="0">
                <a:effectLst/>
                <a:latin typeface="Arial" panose="020B0604020202020204" pitchFamily="34" charset="0"/>
                <a:ea typeface="Times New Roman" panose="02020603050405020304" pitchFamily="18" charset="0"/>
              </a:rPr>
              <a:t>NPRR1314, </a:t>
            </a:r>
            <a:r>
              <a:rPr lang="en-US" sz="1800" i="1" dirty="0">
                <a:latin typeface="Arial" panose="020B0604020202020204" pitchFamily="34" charset="0"/>
                <a:ea typeface="Times New Roman" panose="02020603050405020304" pitchFamily="18" charset="0"/>
              </a:rPr>
              <a:t>Planning Guide Glossary Transition</a:t>
            </a:r>
            <a:endParaRPr lang="en-US" sz="1800" dirty="0">
              <a:effectLst/>
              <a:latin typeface="Times New Roman" panose="02020603050405020304" pitchFamily="18" charset="0"/>
              <a:ea typeface="Times New Roman" panose="02020603050405020304" pitchFamily="18" charset="0"/>
            </a:endParaRPr>
          </a:p>
        </p:txBody>
      </p:sp>
      <p:sp>
        <p:nvSpPr>
          <p:cNvPr id="14339" name="Rectangle 2"/>
          <p:cNvSpPr>
            <a:spLocks noChangeArrowheads="1"/>
          </p:cNvSpPr>
          <p:nvPr/>
        </p:nvSpPr>
        <p:spPr bwMode="auto">
          <a:xfrm>
            <a:off x="304800" y="678426"/>
            <a:ext cx="8498008" cy="369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b="1" dirty="0"/>
              <a:t>Sponsor:  </a:t>
            </a:r>
            <a:r>
              <a:rPr lang="en-US" dirty="0"/>
              <a:t>ERCOT</a:t>
            </a:r>
          </a:p>
          <a:p>
            <a:r>
              <a:rPr lang="en-US" b="1" dirty="0"/>
              <a:t>Proposed Effective Date:  </a:t>
            </a:r>
            <a:r>
              <a:rPr lang="en-US" dirty="0"/>
              <a:t>The first of the month following Public Utility Commission of Texas (PUCT) approval</a:t>
            </a:r>
          </a:p>
          <a:p>
            <a:r>
              <a:rPr lang="en-US" b="1" dirty="0"/>
              <a:t>Estimated Impacts:</a:t>
            </a:r>
            <a:r>
              <a:rPr lang="en-US" dirty="0"/>
              <a:t>  No impact</a:t>
            </a:r>
          </a:p>
          <a:p>
            <a:r>
              <a:rPr lang="en-US" b="1" dirty="0"/>
              <a:t>Revision Description:  </a:t>
            </a:r>
            <a:r>
              <a:rPr lang="en-US" dirty="0"/>
              <a:t>This NPRR relocates each term and acronym from Planning Guide Section 2, Definitions and Acronyms, to Protocol Section 2, Definitions and Acronyms, and aligns related defined acronym usage.  This NPRR also eliminates the overly-general defined acronyms ‘Current Year (CY)’ and ‘Future Year (FY)’ in effort to avoid potential future confusion.</a:t>
            </a:r>
          </a:p>
          <a:p>
            <a:r>
              <a:rPr lang="en-US" b="1" dirty="0"/>
              <a:t>PRS Decision:</a:t>
            </a:r>
            <a:r>
              <a:rPr lang="en-US" dirty="0"/>
              <a:t>  On 1/14/26, PRS voted unanimously to recommend approval of NPRR1314 as submitted.  On 2/11/26, PRS voted unanimously to endorse and forward to TAC the 1/14/26 PRS Report and 12/16/25 Impact Analysis for NPRR1314.</a:t>
            </a:r>
          </a:p>
        </p:txBody>
      </p:sp>
    </p:spTree>
    <p:extLst>
      <p:ext uri="{BB962C8B-B14F-4D97-AF65-F5344CB8AC3E}">
        <p14:creationId xmlns:p14="http://schemas.microsoft.com/office/powerpoint/2010/main" val="233485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0BFD30-B220-FFDE-2AEA-DCAD3175958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77A423A-29BD-916C-9237-B60CD5C6AC05}"/>
              </a:ext>
            </a:extLst>
          </p:cNvPr>
          <p:cNvSpPr>
            <a:spLocks noGrp="1"/>
          </p:cNvSpPr>
          <p:nvPr>
            <p:ph type="title"/>
          </p:nvPr>
        </p:nvSpPr>
        <p:spPr>
          <a:xfrm>
            <a:off x="381000" y="259449"/>
            <a:ext cx="7924800" cy="435268"/>
          </a:xfrm>
        </p:spPr>
        <p:txBody>
          <a:bodyPr/>
          <a:lstStyle/>
          <a:p>
            <a:r>
              <a:rPr lang="en-US" sz="2200" b="1" dirty="0">
                <a:solidFill>
                  <a:schemeClr val="accent1"/>
                </a:solidFill>
              </a:rPr>
              <a:t>2026 Release Targets – Approved NPRRs / SCRs / xGRRs </a:t>
            </a:r>
          </a:p>
        </p:txBody>
      </p:sp>
      <p:sp>
        <p:nvSpPr>
          <p:cNvPr id="6" name="Slide Number Placeholder 5">
            <a:extLst>
              <a:ext uri="{FF2B5EF4-FFF2-40B4-BE49-F238E27FC236}">
                <a16:creationId xmlns:a16="http://schemas.microsoft.com/office/drawing/2014/main" id="{AE853389-F64E-2741-F604-DBFAAFEEAD1C}"/>
              </a:ext>
            </a:extLst>
          </p:cNvPr>
          <p:cNvSpPr>
            <a:spLocks noGrp="1"/>
          </p:cNvSpPr>
          <p:nvPr>
            <p:ph type="sldNum" sz="quarter" idx="4"/>
          </p:nvPr>
        </p:nvSpPr>
        <p:spPr>
          <a:xfrm>
            <a:off x="8763000" y="6561138"/>
            <a:ext cx="228600" cy="2127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D93BD3E-1E9A-4970-A6F7-E7AC52762E0C}" type="slidenum">
              <a:rPr kumimoji="0" lang="en-US" sz="1200" b="0" i="0" u="none" strike="noStrike" kern="1200" cap="none" spc="0" normalizeH="0" baseline="0" noProof="0" smtClean="0">
                <a:ln>
                  <a:noFill/>
                </a:ln>
                <a:solidFill>
                  <a:prstClr val="black">
                    <a:tint val="75000"/>
                  </a:prstClr>
                </a:solidFill>
                <a:effectLst/>
                <a:uLnTx/>
                <a:uFillTx/>
                <a:latin typeface="Arial" panose="020B0604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tint val="75000"/>
                </a:prstClr>
              </a:solidFill>
              <a:effectLst/>
              <a:uLnTx/>
              <a:uFillTx/>
              <a:latin typeface="Arial" panose="020B0604020202020204"/>
              <a:ea typeface="+mn-ea"/>
              <a:cs typeface="+mn-cs"/>
            </a:endParaRPr>
          </a:p>
        </p:txBody>
      </p:sp>
      <p:sp>
        <p:nvSpPr>
          <p:cNvPr id="29" name="TextBox 15">
            <a:extLst>
              <a:ext uri="{FF2B5EF4-FFF2-40B4-BE49-F238E27FC236}">
                <a16:creationId xmlns:a16="http://schemas.microsoft.com/office/drawing/2014/main" id="{99778076-88D8-AF87-CCD6-0387D3705F34}"/>
              </a:ext>
            </a:extLst>
          </p:cNvPr>
          <p:cNvSpPr txBox="1">
            <a:spLocks noChangeArrowheads="1"/>
          </p:cNvSpPr>
          <p:nvPr/>
        </p:nvSpPr>
        <p:spPr bwMode="auto">
          <a:xfrm>
            <a:off x="160280" y="5617850"/>
            <a:ext cx="2278120" cy="55399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nchor="t" anchorCtr="1">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0" cap="none" spc="0" normalizeH="0" baseline="0" noProof="0" dirty="0">
                <a:ln>
                  <a:noFill/>
                </a:ln>
                <a:solidFill>
                  <a:srgbClr val="000000"/>
                </a:solidFill>
                <a:effectLst/>
                <a:uLnTx/>
                <a:uFillTx/>
                <a:latin typeface="Arial" charset="0"/>
                <a:ea typeface="+mn-ea"/>
                <a:cs typeface="+mn-cs"/>
              </a:rPr>
              <a:t>Go-live dates can differ from Protocol effective dates – Please refer to market notices for more details</a:t>
            </a:r>
          </a:p>
        </p:txBody>
      </p:sp>
      <p:sp>
        <p:nvSpPr>
          <p:cNvPr id="30" name="TextBox 22">
            <a:extLst>
              <a:ext uri="{FF2B5EF4-FFF2-40B4-BE49-F238E27FC236}">
                <a16:creationId xmlns:a16="http://schemas.microsoft.com/office/drawing/2014/main" id="{C27BF776-BF97-F1A6-B314-C018AEFF3976}"/>
              </a:ext>
            </a:extLst>
          </p:cNvPr>
          <p:cNvSpPr txBox="1">
            <a:spLocks noChangeArrowheads="1"/>
          </p:cNvSpPr>
          <p:nvPr/>
        </p:nvSpPr>
        <p:spPr bwMode="auto">
          <a:xfrm>
            <a:off x="5635675" y="6114491"/>
            <a:ext cx="3174415" cy="26161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nchor="t" anchorCtr="1">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rial" charset="0"/>
                <a:ea typeface="+mn-ea"/>
                <a:cs typeface="+mn-cs"/>
              </a:rPr>
              <a:t>Release targets are subject to change</a:t>
            </a:r>
          </a:p>
        </p:txBody>
      </p:sp>
      <p:sp>
        <p:nvSpPr>
          <p:cNvPr id="32" name="TextBox 23">
            <a:extLst>
              <a:ext uri="{FF2B5EF4-FFF2-40B4-BE49-F238E27FC236}">
                <a16:creationId xmlns:a16="http://schemas.microsoft.com/office/drawing/2014/main" id="{0B080159-FAE2-6B31-4EFB-7EF37977D9C8}"/>
              </a:ext>
            </a:extLst>
          </p:cNvPr>
          <p:cNvSpPr txBox="1">
            <a:spLocks noChangeArrowheads="1"/>
          </p:cNvSpPr>
          <p:nvPr/>
        </p:nvSpPr>
        <p:spPr bwMode="auto">
          <a:xfrm>
            <a:off x="2514600" y="5622689"/>
            <a:ext cx="1647290" cy="75405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nchor="ctr" anchorCtr="0">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800" b="0" i="0" u="none" strike="noStrike" kern="0" cap="none" spc="0" normalizeH="0" baseline="0" noProof="0" dirty="0">
                <a:ln>
                  <a:noFill/>
                </a:ln>
                <a:solidFill>
                  <a:srgbClr val="000000"/>
                </a:solidFill>
                <a:effectLst/>
                <a:uLnTx/>
                <a:uFillTx/>
                <a:latin typeface="Arial" charset="0"/>
                <a:ea typeface="+mn-ea"/>
                <a:cs typeface="+mn-cs"/>
              </a:rPr>
              <a:t>APPENDIX</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700" b="0" i="0" u="none" strike="noStrike" kern="0" cap="none" spc="0" normalizeH="0" baseline="0" noProof="0" dirty="0">
                <a:ln>
                  <a:noFill/>
                </a:ln>
                <a:solidFill>
                  <a:srgbClr val="FF0000"/>
                </a:solidFill>
                <a:effectLst/>
                <a:uLnTx/>
                <a:uFillTx/>
                <a:latin typeface="Arial" charset="0"/>
                <a:ea typeface="+mn-ea"/>
                <a:cs typeface="+mn-cs"/>
              </a:rPr>
              <a:t>Red Text</a:t>
            </a:r>
            <a:r>
              <a:rPr kumimoji="0" lang="en-US" sz="700" b="0" i="0" u="none" strike="noStrike" kern="0" cap="none" spc="0" normalizeH="0" baseline="0" noProof="0" dirty="0">
                <a:ln>
                  <a:noFill/>
                </a:ln>
                <a:solidFill>
                  <a:srgbClr val="000000"/>
                </a:solidFill>
                <a:effectLst/>
                <a:uLnTx/>
                <a:uFillTx/>
                <a:latin typeface="Arial" charset="0"/>
                <a:ea typeface="+mn-ea"/>
                <a:cs typeface="+mn-cs"/>
              </a:rPr>
              <a:t>: New additions and target release changes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700" b="0" i="0" u="none" strike="sngStrike" kern="0" cap="none" spc="0" normalizeH="0" baseline="0" noProof="0" dirty="0">
                <a:ln>
                  <a:noFill/>
                </a:ln>
                <a:solidFill>
                  <a:srgbClr val="000000"/>
                </a:solidFill>
                <a:effectLst/>
                <a:uLnTx/>
                <a:uFillTx/>
                <a:latin typeface="Arial" charset="0"/>
                <a:ea typeface="+mn-ea"/>
                <a:cs typeface="+mn-cs"/>
              </a:rPr>
              <a:t>Strike-Through Text</a:t>
            </a:r>
            <a:r>
              <a:rPr kumimoji="0" lang="en-US" sz="700" b="0" i="0" u="none" strike="noStrike" kern="0" cap="none" spc="0" normalizeH="0" baseline="0" noProof="0" dirty="0">
                <a:ln>
                  <a:noFill/>
                </a:ln>
                <a:solidFill>
                  <a:srgbClr val="000000"/>
                </a:solidFill>
                <a:effectLst/>
                <a:uLnTx/>
                <a:uFillTx/>
                <a:latin typeface="Arial" charset="0"/>
                <a:ea typeface="+mn-ea"/>
                <a:cs typeface="+mn-cs"/>
              </a:rPr>
              <a:t>: Previous target release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700" b="0" i="0" u="none" strike="noStrike" kern="0" cap="none" spc="0" normalizeH="0" baseline="0" noProof="0" dirty="0">
                <a:ln>
                  <a:noFill/>
                </a:ln>
                <a:solidFill>
                  <a:srgbClr val="000000"/>
                </a:solidFill>
                <a:effectLst/>
                <a:uLnTx/>
                <a:uFillTx/>
                <a:latin typeface="Arial" charset="0"/>
                <a:ea typeface="+mn-ea"/>
                <a:cs typeface="+mn-cs"/>
              </a:rPr>
              <a:t>(a), (b), etc.: M</a:t>
            </a:r>
            <a:r>
              <a:rPr kumimoji="0" lang="en-US" sz="700" b="0" i="0" u="none" strike="noStrike" kern="0" cap="none" spc="0" normalizeH="0" baseline="0" noProof="0" dirty="0" err="1">
                <a:ln>
                  <a:noFill/>
                </a:ln>
                <a:solidFill>
                  <a:srgbClr val="000000"/>
                </a:solidFill>
                <a:effectLst/>
                <a:uLnTx/>
                <a:uFillTx/>
                <a:latin typeface="Arial" charset="0"/>
                <a:ea typeface="+mn-ea"/>
                <a:cs typeface="+mn-cs"/>
              </a:rPr>
              <a:t>ultiple</a:t>
            </a:r>
            <a:r>
              <a:rPr kumimoji="0" lang="en-US" sz="700" b="0" i="0" u="none" strike="noStrike" kern="0" cap="none" spc="0" normalizeH="0" baseline="0" noProof="0" dirty="0">
                <a:ln>
                  <a:noFill/>
                </a:ln>
                <a:solidFill>
                  <a:srgbClr val="000000"/>
                </a:solidFill>
                <a:effectLst/>
                <a:uLnTx/>
                <a:uFillTx/>
                <a:latin typeface="Arial" charset="0"/>
                <a:ea typeface="+mn-ea"/>
                <a:cs typeface="+mn-cs"/>
              </a:rPr>
              <a:t> phase release</a:t>
            </a:r>
          </a:p>
        </p:txBody>
      </p:sp>
      <p:graphicFrame>
        <p:nvGraphicFramePr>
          <p:cNvPr id="33" name="Group 3">
            <a:extLst>
              <a:ext uri="{FF2B5EF4-FFF2-40B4-BE49-F238E27FC236}">
                <a16:creationId xmlns:a16="http://schemas.microsoft.com/office/drawing/2014/main" id="{50F9B015-E167-00B6-0126-0DBB2C12F4E8}"/>
              </a:ext>
            </a:extLst>
          </p:cNvPr>
          <p:cNvGraphicFramePr>
            <a:graphicFrameLocks/>
          </p:cNvGraphicFramePr>
          <p:nvPr/>
        </p:nvGraphicFramePr>
        <p:xfrm>
          <a:off x="160280" y="739903"/>
          <a:ext cx="8839200" cy="2875815"/>
        </p:xfrm>
        <a:graphic>
          <a:graphicData uri="http://schemas.openxmlformats.org/drawingml/2006/table">
            <a:tbl>
              <a:tblPr/>
              <a:tblGrid>
                <a:gridCol w="1439920">
                  <a:extLst>
                    <a:ext uri="{9D8B030D-6E8A-4147-A177-3AD203B41FA5}">
                      <a16:colId xmlns:a16="http://schemas.microsoft.com/office/drawing/2014/main" val="20000"/>
                    </a:ext>
                  </a:extLst>
                </a:gridCol>
                <a:gridCol w="1524000">
                  <a:extLst>
                    <a:ext uri="{9D8B030D-6E8A-4147-A177-3AD203B41FA5}">
                      <a16:colId xmlns:a16="http://schemas.microsoft.com/office/drawing/2014/main" val="20001"/>
                    </a:ext>
                  </a:extLst>
                </a:gridCol>
                <a:gridCol w="1447800">
                  <a:extLst>
                    <a:ext uri="{9D8B030D-6E8A-4147-A177-3AD203B41FA5}">
                      <a16:colId xmlns:a16="http://schemas.microsoft.com/office/drawing/2014/main" val="20002"/>
                    </a:ext>
                  </a:extLst>
                </a:gridCol>
                <a:gridCol w="1447800">
                  <a:extLst>
                    <a:ext uri="{9D8B030D-6E8A-4147-A177-3AD203B41FA5}">
                      <a16:colId xmlns:a16="http://schemas.microsoft.com/office/drawing/2014/main" val="20003"/>
                    </a:ext>
                  </a:extLst>
                </a:gridCol>
                <a:gridCol w="1447800">
                  <a:extLst>
                    <a:ext uri="{9D8B030D-6E8A-4147-A177-3AD203B41FA5}">
                      <a16:colId xmlns:a16="http://schemas.microsoft.com/office/drawing/2014/main" val="20004"/>
                    </a:ext>
                  </a:extLst>
                </a:gridCol>
                <a:gridCol w="1531880">
                  <a:extLst>
                    <a:ext uri="{9D8B030D-6E8A-4147-A177-3AD203B41FA5}">
                      <a16:colId xmlns:a16="http://schemas.microsoft.com/office/drawing/2014/main" val="20005"/>
                    </a:ext>
                  </a:extLst>
                </a:gridCol>
              </a:tblGrid>
              <a:tr h="516663">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rPr>
                        <a:t>      January</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kern="1200" cap="none" normalizeH="0" baseline="0" dirty="0">
                          <a:ln>
                            <a:noFill/>
                          </a:ln>
                          <a:solidFill>
                            <a:schemeClr val="tx1"/>
                          </a:solidFill>
                          <a:effectLst/>
                          <a:latin typeface="Arial" charset="0"/>
                          <a:ea typeface="+mn-ea"/>
                          <a:cs typeface="+mn-cs"/>
                        </a:rPr>
                        <a:t>1/28-1/29</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3F9A5"/>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rPr>
                        <a:t>       February</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kern="1200" cap="none" normalizeH="0" baseline="0" dirty="0">
                          <a:ln>
                            <a:noFill/>
                          </a:ln>
                          <a:solidFill>
                            <a:schemeClr val="tx1"/>
                          </a:solidFill>
                          <a:effectLst/>
                          <a:latin typeface="Arial" charset="0"/>
                          <a:ea typeface="+mn-ea"/>
                          <a:cs typeface="+mn-cs"/>
                        </a:rPr>
                        <a:t>2/25-2/26</a:t>
                      </a:r>
                      <a:endParaRPr kumimoji="0" lang="en-US" sz="1200" b="0" i="1" u="none" strike="noStrike" cap="none" normalizeH="0" baseline="0" dirty="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3F9A5"/>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rPr>
                        <a:t>     March</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kern="1200" cap="none" normalizeH="0" baseline="0" dirty="0">
                          <a:ln>
                            <a:noFill/>
                          </a:ln>
                          <a:solidFill>
                            <a:schemeClr val="tx1"/>
                          </a:solidFill>
                          <a:effectLst/>
                          <a:latin typeface="Arial" charset="0"/>
                          <a:ea typeface="+mn-ea"/>
                          <a:cs typeface="+mn-cs"/>
                        </a:rPr>
                        <a:t>3/25-3/26</a:t>
                      </a:r>
                      <a:endParaRPr kumimoji="0" lang="en-US" sz="1200" b="0" i="1" u="none" strike="noStrike" cap="none" normalizeH="0" baseline="0" dirty="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3F9A5"/>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rPr>
                        <a:t>    April</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kern="1200" cap="none" normalizeH="0" baseline="0" dirty="0">
                          <a:ln>
                            <a:noFill/>
                          </a:ln>
                          <a:solidFill>
                            <a:schemeClr val="tx1"/>
                          </a:solidFill>
                          <a:effectLst/>
                          <a:latin typeface="Arial" charset="0"/>
                          <a:ea typeface="+mn-ea"/>
                          <a:cs typeface="+mn-cs"/>
                        </a:rPr>
                        <a:t>4/29-4/30</a:t>
                      </a:r>
                      <a:endParaRPr kumimoji="0" lang="en-US" sz="1200" b="0" i="1" u="none" strike="noStrike" cap="none" normalizeH="0" baseline="0" dirty="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3F9A5"/>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rPr>
                        <a:t>     May</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kern="1200" cap="none" normalizeH="0" baseline="0" dirty="0">
                          <a:ln>
                            <a:noFill/>
                          </a:ln>
                          <a:solidFill>
                            <a:schemeClr val="tx1"/>
                          </a:solidFill>
                          <a:effectLst/>
                          <a:latin typeface="Arial" charset="0"/>
                          <a:ea typeface="+mn-ea"/>
                          <a:cs typeface="+mn-cs"/>
                        </a:rPr>
                        <a:t>5/27-5/28</a:t>
                      </a:r>
                      <a:endParaRPr kumimoji="0" lang="en-US" sz="1200" b="0" i="1" u="none" strike="noStrike" cap="none" normalizeH="0" baseline="0" dirty="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3F9A5"/>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rPr>
                        <a:t>   June</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kern="1200" cap="none" normalizeH="0" baseline="0" dirty="0">
                          <a:ln>
                            <a:noFill/>
                          </a:ln>
                          <a:solidFill>
                            <a:schemeClr val="tx1"/>
                          </a:solidFill>
                          <a:effectLst/>
                          <a:latin typeface="Arial" charset="0"/>
                          <a:ea typeface="+mn-ea"/>
                          <a:cs typeface="+mn-cs"/>
                        </a:rPr>
                        <a:t>6/24-6/25</a:t>
                      </a:r>
                      <a:endParaRPr kumimoji="0" lang="en-US" sz="1200" b="0" i="1" u="none" strike="noStrike" cap="none" normalizeH="0" baseline="0" dirty="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3F9A5"/>
                    </a:solidFill>
                  </a:tcPr>
                </a:tc>
                <a:extLst>
                  <a:ext uri="{0D108BD9-81ED-4DB2-BD59-A6C34878D82A}">
                    <a16:rowId xmlns:a16="http://schemas.microsoft.com/office/drawing/2014/main" val="10000"/>
                  </a:ext>
                </a:extLst>
              </a:tr>
              <a:tr h="2028652">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1200" b="0" i="0" u="none" strike="noStrike" cap="none" normalizeH="0" baseline="0" dirty="0">
                          <a:ln>
                            <a:noFill/>
                          </a:ln>
                          <a:solidFill>
                            <a:schemeClr val="tx1"/>
                          </a:solidFill>
                          <a:effectLst/>
                          <a:latin typeface="Courier New" pitchFamily="49" charset="0"/>
                        </a:rPr>
                        <a:t>NPRR1234</a:t>
                      </a:r>
                      <a:r>
                        <a:rPr kumimoji="0" lang="en-US" sz="1000" b="0" i="0" u="none" strike="noStrike" cap="none" normalizeH="0" baseline="0" dirty="0">
                          <a:ln>
                            <a:noFill/>
                          </a:ln>
                          <a:solidFill>
                            <a:schemeClr val="tx1"/>
                          </a:solidFill>
                          <a:effectLst/>
                          <a:latin typeface="Courier New" pitchFamily="49" charset="0"/>
                        </a:rPr>
                        <a:t>(c)</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1200" b="0" i="0" u="none" strike="noStrike" cap="none" normalizeH="0" baseline="0" dirty="0">
                          <a:ln>
                            <a:noFill/>
                          </a:ln>
                          <a:solidFill>
                            <a:schemeClr val="tx1"/>
                          </a:solidFill>
                          <a:effectLst/>
                          <a:latin typeface="Courier New" pitchFamily="49" charset="0"/>
                        </a:rPr>
                        <a:t>PGRR131</a:t>
                      </a: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a:ln>
                          <a:noFill/>
                        </a:ln>
                        <a:solidFill>
                          <a:schemeClr val="tx1"/>
                        </a:solidFill>
                        <a:effectLst/>
                        <a:latin typeface="Courier New" pitchFamily="49" charset="0"/>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a:ln>
                          <a:noFill/>
                        </a:ln>
                        <a:solidFill>
                          <a:schemeClr val="tx1"/>
                        </a:solidFill>
                        <a:effectLst/>
                        <a:latin typeface="Courier New" pitchFamily="49" charset="0"/>
                      </a:endParaRP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1200" b="0" i="0" u="none" strike="noStrike" cap="none" normalizeH="0" baseline="0" dirty="0">
                          <a:ln>
                            <a:noFill/>
                          </a:ln>
                          <a:solidFill>
                            <a:srgbClr val="FF0000"/>
                          </a:solidFill>
                          <a:effectLst/>
                          <a:latin typeface="Courier New" pitchFamily="49" charset="0"/>
                        </a:rPr>
                        <a:t>NPRR1283</a:t>
                      </a: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800" b="0" i="0" u="none" strike="noStrike" cap="none" normalizeH="0" baseline="0" dirty="0">
                        <a:ln>
                          <a:noFill/>
                        </a:ln>
                        <a:solidFill>
                          <a:srgbClr val="FF0000"/>
                        </a:solidFill>
                        <a:effectLst/>
                        <a:latin typeface="Courier New" pitchFamily="49" charset="0"/>
                      </a:endParaRP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1200" b="0" i="0" u="none" strike="noStrike" cap="none" normalizeH="0" baseline="0" dirty="0">
                          <a:ln>
                            <a:noFill/>
                          </a:ln>
                          <a:solidFill>
                            <a:schemeClr val="tx1"/>
                          </a:solidFill>
                          <a:effectLst/>
                          <a:latin typeface="Courier New" pitchFamily="49" charset="0"/>
                        </a:rPr>
                        <a:t> </a:t>
                      </a:r>
                      <a:r>
                        <a:rPr kumimoji="0" lang="en-US" sz="1200" b="0" i="0" u="none" strike="noStrike" cap="none" normalizeH="0" baseline="0" dirty="0">
                          <a:ln>
                            <a:noFill/>
                          </a:ln>
                          <a:solidFill>
                            <a:srgbClr val="FF0000"/>
                          </a:solidFill>
                          <a:effectLst/>
                          <a:latin typeface="Courier New" pitchFamily="49" charset="0"/>
                        </a:rPr>
                        <a:t>NPRR1285</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1200" b="0" i="0" u="none" strike="noStrike" cap="none" normalizeH="0" baseline="0" dirty="0">
                          <a:ln>
                            <a:noFill/>
                          </a:ln>
                          <a:solidFill>
                            <a:srgbClr val="FF0000"/>
                          </a:solidFill>
                          <a:effectLst/>
                          <a:latin typeface="Courier New" pitchFamily="49" charset="0"/>
                        </a:rPr>
                        <a:t>NPRR1299</a:t>
                      </a: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a:ln>
                          <a:noFill/>
                        </a:ln>
                        <a:solidFill>
                          <a:srgbClr val="FF0000"/>
                        </a:solidFill>
                        <a:effectLst/>
                        <a:latin typeface="Courier New" pitchFamily="49" charset="0"/>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a:ln>
                          <a:noFill/>
                        </a:ln>
                        <a:solidFill>
                          <a:srgbClr val="FF0000"/>
                        </a:solidFill>
                        <a:effectLst/>
                        <a:latin typeface="Courier New" pitchFamily="49"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none" strike="noStrike" kern="1200" cap="none" normalizeH="0" baseline="0" dirty="0">
                          <a:ln>
                            <a:noFill/>
                          </a:ln>
                          <a:solidFill>
                            <a:schemeClr val="tx1"/>
                          </a:solidFill>
                          <a:effectLst/>
                          <a:latin typeface="Courier New" pitchFamily="49" charset="0"/>
                          <a:ea typeface="+mn-ea"/>
                          <a:cs typeface="+mn-cs"/>
                        </a:rPr>
                        <a:t> </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200" b="0" i="0" u="none" strike="noStrike" kern="1200" cap="none" normalizeH="0" baseline="0" dirty="0">
                        <a:ln>
                          <a:noFill/>
                        </a:ln>
                        <a:solidFill>
                          <a:schemeClr val="tx1"/>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200" b="0" i="0" u="none" strike="noStrike" kern="1200" cap="none" normalizeH="0" baseline="0" dirty="0">
                        <a:ln>
                          <a:noFill/>
                        </a:ln>
                        <a:solidFill>
                          <a:schemeClr val="tx1"/>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200" b="0" i="0" u="none" strike="noStrike" kern="1200" cap="none" normalizeH="0" baseline="0" dirty="0">
                        <a:ln>
                          <a:noFill/>
                        </a:ln>
                        <a:solidFill>
                          <a:schemeClr val="tx1"/>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200" b="0" i="0" u="none" strike="noStrike" kern="1200" cap="none" normalizeH="0" baseline="0" dirty="0">
                        <a:ln>
                          <a:noFill/>
                        </a:ln>
                        <a:solidFill>
                          <a:schemeClr val="tx1"/>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200" b="0" i="0" u="none" strike="noStrike" kern="1200" cap="none" normalizeH="0" baseline="0" dirty="0">
                        <a:ln>
                          <a:noFill/>
                        </a:ln>
                        <a:solidFill>
                          <a:schemeClr val="tx1"/>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none" strike="noStrike" kern="1200" cap="none" normalizeH="0" baseline="0" dirty="0">
                          <a:ln>
                            <a:noFill/>
                          </a:ln>
                          <a:solidFill>
                            <a:srgbClr val="FF0000"/>
                          </a:solidFill>
                          <a:effectLst/>
                          <a:latin typeface="Courier New" pitchFamily="49" charset="0"/>
                          <a:ea typeface="+mn-ea"/>
                          <a:cs typeface="+mn-cs"/>
                        </a:rPr>
                        <a:t>NPRR1277</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1200" b="0" i="0" u="none" strike="noStrike" kern="1200" cap="none" normalizeH="0" baseline="0" dirty="0">
                          <a:ln>
                            <a:noFill/>
                          </a:ln>
                          <a:solidFill>
                            <a:schemeClr val="tx1"/>
                          </a:solidFill>
                          <a:effectLst/>
                          <a:latin typeface="Courier New" pitchFamily="49" charset="0"/>
                          <a:ea typeface="+mn-ea"/>
                          <a:cs typeface="+mn-cs"/>
                        </a:rPr>
                        <a:t> </a:t>
                      </a: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sngStrike" kern="1200" cap="none" normalizeH="0" baseline="0" dirty="0">
                        <a:ln>
                          <a:noFill/>
                        </a:ln>
                        <a:solidFill>
                          <a:schemeClr val="tx1"/>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noStrike" kern="1200" cap="none" normalizeH="0" baseline="0" dirty="0">
                        <a:ln>
                          <a:noFill/>
                        </a:ln>
                        <a:solidFill>
                          <a:srgbClr val="FF0000"/>
                        </a:solidFill>
                        <a:effectLst/>
                        <a:latin typeface="Courier New" pitchFamily="49" charset="0"/>
                        <a:ea typeface="+mn-ea"/>
                        <a:cs typeface="+mn-cs"/>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noStrike" kern="1200" cap="none" normalizeH="0" baseline="0" dirty="0">
                        <a:ln>
                          <a:noFill/>
                        </a:ln>
                        <a:solidFill>
                          <a:schemeClr val="tx1"/>
                        </a:solidFill>
                        <a:effectLst/>
                        <a:latin typeface="Arial"/>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noStrike" kern="1200" cap="none" normalizeH="0" baseline="0" dirty="0">
                        <a:ln>
                          <a:noFill/>
                        </a:ln>
                        <a:solidFill>
                          <a:schemeClr val="tx1"/>
                        </a:solidFill>
                        <a:effectLst/>
                        <a:latin typeface="Arial"/>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noStrike" kern="1200" cap="none" normalizeH="0" baseline="0" dirty="0">
                        <a:ln>
                          <a:noFill/>
                        </a:ln>
                        <a:solidFill>
                          <a:schemeClr val="tx1"/>
                        </a:solidFill>
                        <a:effectLst/>
                        <a:latin typeface="Arial"/>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noStrike" kern="1200" cap="none" normalizeH="0" baseline="0" dirty="0">
                        <a:ln>
                          <a:noFill/>
                        </a:ln>
                        <a:solidFill>
                          <a:schemeClr val="tx1"/>
                        </a:solidFill>
                        <a:effectLst/>
                        <a:latin typeface="Arial"/>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noStrike" kern="1200" cap="none" normalizeH="0" baseline="0" dirty="0">
                        <a:ln>
                          <a:noFill/>
                        </a:ln>
                        <a:solidFill>
                          <a:schemeClr val="tx1"/>
                        </a:solidFill>
                        <a:effectLst/>
                        <a:latin typeface="Arial"/>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noStrike" kern="1200" cap="none" normalizeH="0" baseline="0" dirty="0">
                        <a:ln>
                          <a:noFill/>
                        </a:ln>
                        <a:solidFill>
                          <a:schemeClr val="tx1"/>
                        </a:solidFill>
                        <a:effectLst/>
                        <a:latin typeface="Arial"/>
                        <a:ea typeface="+mn-ea"/>
                        <a:cs typeface="+mn-cs"/>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100" b="0" i="0" u="none" strike="noStrike" kern="1200" cap="none" normalizeH="0" baseline="0" dirty="0">
                        <a:ln>
                          <a:noFill/>
                        </a:ln>
                        <a:solidFill>
                          <a:schemeClr val="tx1"/>
                        </a:solidFill>
                        <a:effectLst/>
                        <a:latin typeface="+mn-lt"/>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100" b="0" i="0" u="none" strike="noStrike" kern="1200" cap="none" normalizeH="0" baseline="0" dirty="0">
                        <a:ln>
                          <a:noFill/>
                        </a:ln>
                        <a:solidFill>
                          <a:schemeClr val="tx1"/>
                        </a:solidFill>
                        <a:effectLst/>
                        <a:latin typeface="+mn-lt"/>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100" b="0" i="0" u="none" strike="noStrike" kern="1200" cap="none" normalizeH="0" baseline="0" dirty="0">
                        <a:ln>
                          <a:noFill/>
                        </a:ln>
                        <a:solidFill>
                          <a:schemeClr val="tx1"/>
                        </a:solidFill>
                        <a:effectLst/>
                        <a:latin typeface="+mn-lt"/>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100" b="0" i="0" u="none" strike="noStrike" kern="1200" cap="none" normalizeH="0" baseline="0" dirty="0">
                        <a:ln>
                          <a:noFill/>
                        </a:ln>
                        <a:solidFill>
                          <a:schemeClr val="tx1"/>
                        </a:solidFill>
                        <a:effectLst/>
                        <a:latin typeface="+mn-lt"/>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100" b="0" i="0" u="none" strike="noStrike" kern="1200" cap="none" normalizeH="0" baseline="0" dirty="0">
                        <a:ln>
                          <a:noFill/>
                        </a:ln>
                        <a:solidFill>
                          <a:schemeClr val="tx1"/>
                        </a:solidFill>
                        <a:effectLst/>
                        <a:latin typeface="+mn-lt"/>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100" b="0" i="0" u="none" strike="noStrike" kern="1200" cap="none" normalizeH="0" baseline="0" dirty="0">
                        <a:ln>
                          <a:noFill/>
                        </a:ln>
                        <a:solidFill>
                          <a:schemeClr val="tx1"/>
                        </a:solidFill>
                        <a:effectLst/>
                        <a:latin typeface="+mn-lt"/>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100" b="0" i="0" u="none" strike="noStrike" kern="1200" cap="none" normalizeH="0" baseline="0" dirty="0">
                        <a:ln>
                          <a:noFill/>
                        </a:ln>
                        <a:solidFill>
                          <a:schemeClr val="tx1"/>
                        </a:solidFill>
                        <a:effectLst/>
                        <a:latin typeface="+mn-lt"/>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100" b="0" i="0" u="none" strike="noStrike" kern="1200" cap="none" normalizeH="0" baseline="0" dirty="0">
                        <a:ln>
                          <a:noFill/>
                        </a:ln>
                        <a:solidFill>
                          <a:schemeClr val="tx1"/>
                        </a:solidFill>
                        <a:effectLst/>
                        <a:latin typeface="+mn-lt"/>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1100" b="0" i="0" u="none" strike="noStrike" kern="1200" cap="none" normalizeH="0" baseline="0" dirty="0">
                          <a:ln>
                            <a:noFill/>
                          </a:ln>
                          <a:solidFill>
                            <a:schemeClr val="tx1"/>
                          </a:solidFill>
                          <a:effectLst/>
                          <a:latin typeface="+mn-lt"/>
                          <a:ea typeface="+mn-ea"/>
                          <a:cs typeface="+mn-cs"/>
                        </a:rPr>
                        <a:t> </a:t>
                      </a:r>
                      <a:endParaRPr kumimoji="0" lang="en-US" sz="1100" b="0" i="0" u="none" strike="sngStrike" kern="1200" cap="none" normalizeH="0" baseline="0" dirty="0">
                        <a:ln>
                          <a:noFill/>
                        </a:ln>
                        <a:solidFill>
                          <a:schemeClr val="tx1"/>
                        </a:solidFill>
                        <a:effectLst/>
                        <a:latin typeface="+mn-lt"/>
                        <a:ea typeface="+mn-ea"/>
                        <a:cs typeface="+mn-cs"/>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1200" b="0" i="0" u="none" strike="noStrike" kern="1200" cap="none" normalizeH="0" baseline="0" dirty="0">
                          <a:ln>
                            <a:noFill/>
                          </a:ln>
                          <a:solidFill>
                            <a:schemeClr val="tx1"/>
                          </a:solidFill>
                          <a:effectLst/>
                          <a:latin typeface="Courier New" pitchFamily="49" charset="0"/>
                          <a:ea typeface="+mn-ea"/>
                          <a:cs typeface="+mn-cs"/>
                        </a:rPr>
                        <a:t>SCR820</a:t>
                      </a:r>
                    </a:p>
                  </a:txBody>
                  <a:tcPr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TextBox 21">
            <a:extLst>
              <a:ext uri="{FF2B5EF4-FFF2-40B4-BE49-F238E27FC236}">
                <a16:creationId xmlns:a16="http://schemas.microsoft.com/office/drawing/2014/main" id="{3C7337DF-3236-49AF-5B9D-C83E33EF05AA}"/>
              </a:ext>
            </a:extLst>
          </p:cNvPr>
          <p:cNvSpPr txBox="1">
            <a:spLocks noChangeArrowheads="1"/>
          </p:cNvSpPr>
          <p:nvPr/>
        </p:nvSpPr>
        <p:spPr bwMode="auto">
          <a:xfrm>
            <a:off x="4225663" y="5623342"/>
            <a:ext cx="1173951" cy="83099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nchor="ctr" anchorCtr="0">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800" b="0" i="0" u="sng" strike="noStrike" kern="0" cap="none" spc="0" normalizeH="0" baseline="0" noProof="0" dirty="0">
                <a:ln>
                  <a:noFill/>
                </a:ln>
                <a:solidFill>
                  <a:srgbClr val="000000"/>
                </a:solidFill>
                <a:effectLst/>
                <a:uLnTx/>
                <a:uFillTx/>
                <a:latin typeface="Arial" charset="0"/>
                <a:ea typeface="+mn-ea"/>
                <a:cs typeface="+mn-cs"/>
              </a:rPr>
              <a:t>Project Status Codes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800" b="0" i="0" u="none" strike="noStrike" kern="0" cap="none" spc="0" normalizeH="0" baseline="0" noProof="0" dirty="0">
                <a:ln>
                  <a:noFill/>
                </a:ln>
                <a:solidFill>
                  <a:srgbClr val="000000"/>
                </a:solidFill>
                <a:effectLst/>
                <a:uLnTx/>
                <a:uFillTx/>
                <a:latin typeface="Arial" charset="0"/>
                <a:ea typeface="+mn-ea"/>
                <a:cs typeface="+mn-cs"/>
              </a:rPr>
              <a:t>  NS = Not Started</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800" b="0" i="0" u="none" strike="noStrike" kern="0" cap="none" spc="0" normalizeH="0" baseline="0" noProof="0" dirty="0">
                <a:ln>
                  <a:noFill/>
                </a:ln>
                <a:solidFill>
                  <a:srgbClr val="000000"/>
                </a:solidFill>
                <a:effectLst/>
                <a:uLnTx/>
                <a:uFillTx/>
                <a:latin typeface="Arial" charset="0"/>
                <a:ea typeface="+mn-ea"/>
                <a:cs typeface="+mn-cs"/>
              </a:rPr>
              <a:t>  I     = Initiation</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800" b="0" i="0" u="none" strike="noStrike" kern="0" cap="none" spc="0" normalizeH="0" baseline="0" noProof="0" dirty="0">
                <a:ln>
                  <a:noFill/>
                </a:ln>
                <a:solidFill>
                  <a:srgbClr val="000000"/>
                </a:solidFill>
                <a:effectLst/>
                <a:uLnTx/>
                <a:uFillTx/>
                <a:latin typeface="Arial" charset="0"/>
                <a:ea typeface="+mn-ea"/>
                <a:cs typeface="+mn-cs"/>
              </a:rPr>
              <a:t>  P    = Planning</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800" b="0" i="0" u="none" strike="noStrike" kern="0" cap="none" spc="0" normalizeH="0" baseline="0" noProof="0" dirty="0">
                <a:ln>
                  <a:noFill/>
                </a:ln>
                <a:solidFill>
                  <a:srgbClr val="000000"/>
                </a:solidFill>
                <a:effectLst/>
                <a:uLnTx/>
                <a:uFillTx/>
                <a:latin typeface="Arial" charset="0"/>
                <a:ea typeface="+mn-ea"/>
                <a:cs typeface="+mn-cs"/>
              </a:rPr>
              <a:t>  E    = Execution</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800" b="0" i="0" u="none" strike="noStrike" kern="0" cap="none" spc="0" normalizeH="0" baseline="0" noProof="0" dirty="0">
                <a:ln>
                  <a:noFill/>
                </a:ln>
                <a:solidFill>
                  <a:srgbClr val="000000"/>
                </a:solidFill>
                <a:effectLst/>
                <a:uLnTx/>
                <a:uFillTx/>
                <a:latin typeface="Arial" charset="0"/>
                <a:ea typeface="+mn-ea"/>
                <a:cs typeface="+mn-cs"/>
              </a:rPr>
              <a:t>  H    = On Hold</a:t>
            </a:r>
          </a:p>
        </p:txBody>
      </p:sp>
      <p:sp>
        <p:nvSpPr>
          <p:cNvPr id="3" name="Flowchart: Alternate Process 2">
            <a:extLst>
              <a:ext uri="{FF2B5EF4-FFF2-40B4-BE49-F238E27FC236}">
                <a16:creationId xmlns:a16="http://schemas.microsoft.com/office/drawing/2014/main" id="{0538845A-9179-582C-B878-B358B8FD79A2}"/>
              </a:ext>
            </a:extLst>
          </p:cNvPr>
          <p:cNvSpPr/>
          <p:nvPr/>
        </p:nvSpPr>
        <p:spPr>
          <a:xfrm>
            <a:off x="160867" y="739250"/>
            <a:ext cx="356616" cy="2286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FFFFFF"/>
                </a:solidFill>
                <a:effectLst/>
                <a:uLnTx/>
                <a:uFillTx/>
                <a:latin typeface="Arial" panose="020B0604020202020204"/>
                <a:ea typeface="+mn-ea"/>
                <a:cs typeface="+mn-cs"/>
              </a:rPr>
              <a:t>R1</a:t>
            </a:r>
            <a:endParaRPr kumimoji="0" lang="en-US" sz="1400" b="1"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51" name="Flowchart: Alternate Process 50">
            <a:extLst>
              <a:ext uri="{FF2B5EF4-FFF2-40B4-BE49-F238E27FC236}">
                <a16:creationId xmlns:a16="http://schemas.microsoft.com/office/drawing/2014/main" id="{799D2FA0-8B3E-0B45-4694-E50B59D8C24E}"/>
              </a:ext>
            </a:extLst>
          </p:cNvPr>
          <p:cNvSpPr/>
          <p:nvPr/>
        </p:nvSpPr>
        <p:spPr>
          <a:xfrm>
            <a:off x="1600200" y="747491"/>
            <a:ext cx="356616" cy="2286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FFFFFF"/>
                </a:solidFill>
                <a:effectLst/>
                <a:uLnTx/>
                <a:uFillTx/>
                <a:latin typeface="Arial" panose="020B0604020202020204"/>
                <a:ea typeface="+mn-ea"/>
                <a:cs typeface="+mn-cs"/>
              </a:rPr>
              <a:t>R2</a:t>
            </a:r>
            <a:endParaRPr kumimoji="0" lang="en-US" sz="1400" b="1"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53" name="Flowchart: Alternate Process 52">
            <a:extLst>
              <a:ext uri="{FF2B5EF4-FFF2-40B4-BE49-F238E27FC236}">
                <a16:creationId xmlns:a16="http://schemas.microsoft.com/office/drawing/2014/main" id="{D9F77CFF-462B-9E50-0EFD-A896496F09C9}"/>
              </a:ext>
            </a:extLst>
          </p:cNvPr>
          <p:cNvSpPr/>
          <p:nvPr/>
        </p:nvSpPr>
        <p:spPr>
          <a:xfrm>
            <a:off x="4572000" y="743509"/>
            <a:ext cx="356616" cy="2286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FFFFFF"/>
                </a:solidFill>
                <a:effectLst/>
                <a:uLnTx/>
                <a:uFillTx/>
                <a:latin typeface="Arial" panose="020B0604020202020204"/>
                <a:ea typeface="+mn-ea"/>
                <a:cs typeface="+mn-cs"/>
              </a:rPr>
              <a:t>R4</a:t>
            </a:r>
            <a:endParaRPr kumimoji="0" lang="en-US" sz="1400" b="1"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54" name="Flowchart: Alternate Process 53">
            <a:extLst>
              <a:ext uri="{FF2B5EF4-FFF2-40B4-BE49-F238E27FC236}">
                <a16:creationId xmlns:a16="http://schemas.microsoft.com/office/drawing/2014/main" id="{2615F467-AD5A-C63E-82B1-922449E3611F}"/>
              </a:ext>
            </a:extLst>
          </p:cNvPr>
          <p:cNvSpPr/>
          <p:nvPr/>
        </p:nvSpPr>
        <p:spPr>
          <a:xfrm>
            <a:off x="6021407" y="738894"/>
            <a:ext cx="356616" cy="2286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FFFFFF"/>
                </a:solidFill>
                <a:effectLst/>
                <a:uLnTx/>
                <a:uFillTx/>
                <a:latin typeface="Arial" panose="020B0604020202020204"/>
                <a:ea typeface="+mn-ea"/>
                <a:cs typeface="+mn-cs"/>
              </a:rPr>
              <a:t>R5</a:t>
            </a:r>
            <a:endParaRPr kumimoji="0" lang="en-US" sz="1400" b="1"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55" name="Flowchart: Alternate Process 54">
            <a:extLst>
              <a:ext uri="{FF2B5EF4-FFF2-40B4-BE49-F238E27FC236}">
                <a16:creationId xmlns:a16="http://schemas.microsoft.com/office/drawing/2014/main" id="{BE9FE421-EC62-4777-DB6E-65ECAD7DBACE}"/>
              </a:ext>
            </a:extLst>
          </p:cNvPr>
          <p:cNvSpPr/>
          <p:nvPr/>
        </p:nvSpPr>
        <p:spPr>
          <a:xfrm>
            <a:off x="7475046" y="743509"/>
            <a:ext cx="356616" cy="2286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FFFFFF"/>
                </a:solidFill>
                <a:effectLst/>
                <a:uLnTx/>
                <a:uFillTx/>
                <a:latin typeface="Arial" panose="020B0604020202020204"/>
                <a:ea typeface="+mn-ea"/>
                <a:cs typeface="+mn-cs"/>
              </a:rPr>
              <a:t>R6</a:t>
            </a:r>
            <a:endParaRPr kumimoji="0" lang="en-US" sz="1400" b="1" i="0" u="none" strike="noStrike" kern="1200" cap="none" spc="0" normalizeH="0" baseline="0" noProof="0" dirty="0">
              <a:ln>
                <a:noFill/>
              </a:ln>
              <a:solidFill>
                <a:srgbClr val="FFFFFF"/>
              </a:solidFill>
              <a:effectLst/>
              <a:uLnTx/>
              <a:uFillTx/>
              <a:latin typeface="Arial" panose="020B0604020202020204"/>
              <a:ea typeface="+mn-ea"/>
              <a:cs typeface="+mn-cs"/>
            </a:endParaRPr>
          </a:p>
        </p:txBody>
      </p:sp>
      <p:graphicFrame>
        <p:nvGraphicFramePr>
          <p:cNvPr id="7" name="Group 3">
            <a:extLst>
              <a:ext uri="{FF2B5EF4-FFF2-40B4-BE49-F238E27FC236}">
                <a16:creationId xmlns:a16="http://schemas.microsoft.com/office/drawing/2014/main" id="{A7301701-8070-088C-1EC4-2264AE4F065E}"/>
              </a:ext>
            </a:extLst>
          </p:cNvPr>
          <p:cNvGraphicFramePr>
            <a:graphicFrameLocks/>
          </p:cNvGraphicFramePr>
          <p:nvPr/>
        </p:nvGraphicFramePr>
        <p:xfrm>
          <a:off x="160280" y="3749592"/>
          <a:ext cx="8839200" cy="1736808"/>
        </p:xfrm>
        <a:graphic>
          <a:graphicData uri="http://schemas.openxmlformats.org/drawingml/2006/table">
            <a:tbl>
              <a:tblPr/>
              <a:tblGrid>
                <a:gridCol w="1439920">
                  <a:extLst>
                    <a:ext uri="{9D8B030D-6E8A-4147-A177-3AD203B41FA5}">
                      <a16:colId xmlns:a16="http://schemas.microsoft.com/office/drawing/2014/main" val="20000"/>
                    </a:ext>
                  </a:extLst>
                </a:gridCol>
                <a:gridCol w="1524000">
                  <a:extLst>
                    <a:ext uri="{9D8B030D-6E8A-4147-A177-3AD203B41FA5}">
                      <a16:colId xmlns:a16="http://schemas.microsoft.com/office/drawing/2014/main" val="20001"/>
                    </a:ext>
                  </a:extLst>
                </a:gridCol>
                <a:gridCol w="1447800">
                  <a:extLst>
                    <a:ext uri="{9D8B030D-6E8A-4147-A177-3AD203B41FA5}">
                      <a16:colId xmlns:a16="http://schemas.microsoft.com/office/drawing/2014/main" val="20002"/>
                    </a:ext>
                  </a:extLst>
                </a:gridCol>
                <a:gridCol w="1447800">
                  <a:extLst>
                    <a:ext uri="{9D8B030D-6E8A-4147-A177-3AD203B41FA5}">
                      <a16:colId xmlns:a16="http://schemas.microsoft.com/office/drawing/2014/main" val="20003"/>
                    </a:ext>
                  </a:extLst>
                </a:gridCol>
                <a:gridCol w="1447800">
                  <a:extLst>
                    <a:ext uri="{9D8B030D-6E8A-4147-A177-3AD203B41FA5}">
                      <a16:colId xmlns:a16="http://schemas.microsoft.com/office/drawing/2014/main" val="20004"/>
                    </a:ext>
                  </a:extLst>
                </a:gridCol>
                <a:gridCol w="1531880">
                  <a:extLst>
                    <a:ext uri="{9D8B030D-6E8A-4147-A177-3AD203B41FA5}">
                      <a16:colId xmlns:a16="http://schemas.microsoft.com/office/drawing/2014/main" val="20005"/>
                    </a:ext>
                  </a:extLst>
                </a:gridCol>
              </a:tblGrid>
              <a:tr h="421311">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rPr>
                        <a:t>     July</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kern="1200" cap="none" normalizeH="0" baseline="0" dirty="0">
                          <a:ln>
                            <a:noFill/>
                          </a:ln>
                          <a:solidFill>
                            <a:schemeClr val="tx1"/>
                          </a:solidFill>
                          <a:effectLst/>
                          <a:latin typeface="Arial" charset="0"/>
                          <a:ea typeface="+mn-ea"/>
                          <a:cs typeface="+mn-cs"/>
                        </a:rPr>
                        <a:t>7/29-7/30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3F9A5"/>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rPr>
                        <a:t>    August</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kern="1200" cap="none" normalizeH="0" baseline="0" dirty="0">
                          <a:ln>
                            <a:noFill/>
                          </a:ln>
                          <a:solidFill>
                            <a:schemeClr val="tx1"/>
                          </a:solidFill>
                          <a:effectLst/>
                          <a:latin typeface="Arial" charset="0"/>
                          <a:ea typeface="+mn-ea"/>
                          <a:cs typeface="+mn-cs"/>
                        </a:rPr>
                        <a:t>8/26-8/27</a:t>
                      </a:r>
                      <a:endParaRPr kumimoji="0" lang="en-US" sz="1200" b="0" i="1" u="none" strike="noStrike" cap="none" normalizeH="0" baseline="0" dirty="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3F9A5"/>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rPr>
                        <a:t>       September</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kern="1200" cap="none" normalizeH="0" baseline="0" dirty="0">
                          <a:ln>
                            <a:noFill/>
                          </a:ln>
                          <a:solidFill>
                            <a:schemeClr val="tx1"/>
                          </a:solidFill>
                          <a:effectLst/>
                          <a:latin typeface="Arial" charset="0"/>
                          <a:ea typeface="+mn-ea"/>
                          <a:cs typeface="+mn-cs"/>
                        </a:rPr>
                        <a:t>9/30-10/1</a:t>
                      </a:r>
                      <a:endParaRPr kumimoji="0" lang="en-US" sz="1200" b="0" i="1" u="none" strike="noStrike" cap="none" normalizeH="0" baseline="0" dirty="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3F9A5"/>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rPr>
                        <a:t>         October</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kern="1200" cap="none" normalizeH="0" baseline="0" dirty="0">
                          <a:ln>
                            <a:noFill/>
                          </a:ln>
                          <a:solidFill>
                            <a:schemeClr val="tx1"/>
                          </a:solidFill>
                          <a:effectLst/>
                          <a:latin typeface="Arial" charset="0"/>
                          <a:ea typeface="+mn-ea"/>
                          <a:cs typeface="+mn-cs"/>
                        </a:rPr>
                        <a:t>10/28-10/29</a:t>
                      </a:r>
                      <a:endParaRPr kumimoji="0" lang="en-US" sz="1200" b="0" i="1" u="none" strike="noStrike" cap="none" normalizeH="0" baseline="0" dirty="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3F9A5"/>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rPr>
                        <a:t>          December</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rPr>
                        <a:t>12/16-12/17</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200" b="0" i="1" u="none" strike="noStrike" cap="none" normalizeH="0" baseline="0" dirty="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243032">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sngStrike" cap="none" normalizeH="0" baseline="0" dirty="0">
                        <a:ln>
                          <a:noFill/>
                        </a:ln>
                        <a:solidFill>
                          <a:schemeClr val="tx1"/>
                        </a:solidFill>
                        <a:effectLst/>
                        <a:latin typeface="Courier New" pitchFamily="49" charset="0"/>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a:ln>
                          <a:noFill/>
                        </a:ln>
                        <a:solidFill>
                          <a:schemeClr val="tx1"/>
                        </a:solidFill>
                        <a:effectLst/>
                        <a:latin typeface="Courier New" pitchFamily="49" charset="0"/>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sngStrike" cap="none" normalizeH="0" baseline="0" dirty="0">
                        <a:ln>
                          <a:noFill/>
                        </a:ln>
                        <a:solidFill>
                          <a:schemeClr val="tx1"/>
                        </a:solidFill>
                        <a:effectLst/>
                        <a:latin typeface="Courier New" pitchFamily="49"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200" b="0" i="0" u="none" strike="noStrike" kern="1200" cap="none" normalizeH="0" baseline="0" dirty="0">
                        <a:ln>
                          <a:noFill/>
                        </a:ln>
                        <a:solidFill>
                          <a:schemeClr val="tx1"/>
                        </a:solidFill>
                        <a:effectLst/>
                        <a:latin typeface="Courier New" pitchFamily="49" charset="0"/>
                        <a:ea typeface="+mn-ea"/>
                        <a:cs typeface="+mn-cs"/>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noStrike" kern="1200" cap="none" normalizeH="0" baseline="0" dirty="0">
                        <a:ln>
                          <a:noFill/>
                        </a:ln>
                        <a:solidFill>
                          <a:schemeClr val="tx1"/>
                        </a:solidFill>
                        <a:effectLst/>
                        <a:latin typeface="Courier New" pitchFamily="49" charset="0"/>
                        <a:ea typeface="+mn-ea"/>
                        <a:cs typeface="+mn-cs"/>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1100" b="0" i="0" u="none" strike="noStrike" kern="1200" cap="none" normalizeH="0" baseline="0" dirty="0">
                          <a:ln>
                            <a:noFill/>
                          </a:ln>
                          <a:solidFill>
                            <a:srgbClr val="FF0000"/>
                          </a:solidFill>
                          <a:effectLst/>
                          <a:latin typeface="+mn-lt"/>
                          <a:ea typeface="+mn-ea"/>
                          <a:cs typeface="+mn-cs"/>
                        </a:rPr>
                        <a:t>NPRR1281</a:t>
                      </a:r>
                      <a:r>
                        <a:rPr kumimoji="0" lang="en-US" sz="1100" b="0" i="0" u="none" strike="noStrike" kern="1200" cap="none" normalizeH="0" baseline="0" dirty="0">
                          <a:ln>
                            <a:noFill/>
                          </a:ln>
                          <a:solidFill>
                            <a:schemeClr val="tx1"/>
                          </a:solidFill>
                          <a:effectLst/>
                          <a:latin typeface="+mn-lt"/>
                          <a:ea typeface="+mn-ea"/>
                          <a:cs typeface="+mn-cs"/>
                        </a:rPr>
                        <a:t> </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200" b="0" i="0" u="none" strike="noStrike" kern="1200" cap="none" normalizeH="0" baseline="0" dirty="0">
                        <a:ln>
                          <a:noFill/>
                        </a:ln>
                        <a:solidFill>
                          <a:srgbClr val="FF0000"/>
                        </a:solidFill>
                        <a:effectLst/>
                        <a:latin typeface="Courier New" pitchFamily="49" charset="0"/>
                        <a:ea typeface="+mn-ea"/>
                        <a:cs typeface="+mn-cs"/>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100" b="0" i="0" u="none" strike="noStrike" kern="1200" cap="none" normalizeH="0" baseline="0" dirty="0">
                        <a:ln>
                          <a:noFill/>
                        </a:ln>
                        <a:solidFill>
                          <a:schemeClr val="tx1"/>
                        </a:solidFill>
                        <a:effectLst/>
                        <a:latin typeface="+mn-lt"/>
                        <a:ea typeface="+mn-ea"/>
                        <a:cs typeface="+mn-cs"/>
                      </a:endParaRPr>
                    </a:p>
                  </a:txBody>
                  <a:tcPr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
        <p:nvSpPr>
          <p:cNvPr id="8" name="Flowchart: Alternate Process 7">
            <a:extLst>
              <a:ext uri="{FF2B5EF4-FFF2-40B4-BE49-F238E27FC236}">
                <a16:creationId xmlns:a16="http://schemas.microsoft.com/office/drawing/2014/main" id="{8434DC2E-84B5-4927-5867-59A27A4CC931}"/>
              </a:ext>
            </a:extLst>
          </p:cNvPr>
          <p:cNvSpPr/>
          <p:nvPr/>
        </p:nvSpPr>
        <p:spPr>
          <a:xfrm>
            <a:off x="160363" y="3757265"/>
            <a:ext cx="356616" cy="2286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FFFFFF"/>
                </a:solidFill>
                <a:effectLst/>
                <a:uLnTx/>
                <a:uFillTx/>
                <a:latin typeface="Arial" panose="020B0604020202020204"/>
                <a:ea typeface="+mn-ea"/>
                <a:cs typeface="+mn-cs"/>
              </a:rPr>
              <a:t>R7</a:t>
            </a:r>
            <a:endParaRPr kumimoji="0" lang="en-US" sz="1400" b="1"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9" name="Flowchart: Alternate Process 8">
            <a:extLst>
              <a:ext uri="{FF2B5EF4-FFF2-40B4-BE49-F238E27FC236}">
                <a16:creationId xmlns:a16="http://schemas.microsoft.com/office/drawing/2014/main" id="{4D7BB218-C421-400A-FFA5-416F357C0328}"/>
              </a:ext>
            </a:extLst>
          </p:cNvPr>
          <p:cNvSpPr/>
          <p:nvPr/>
        </p:nvSpPr>
        <p:spPr>
          <a:xfrm>
            <a:off x="1599696" y="3765506"/>
            <a:ext cx="356616" cy="2286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FFFFFF"/>
                </a:solidFill>
                <a:effectLst/>
                <a:uLnTx/>
                <a:uFillTx/>
                <a:latin typeface="Arial" panose="020B0604020202020204"/>
                <a:ea typeface="+mn-ea"/>
                <a:cs typeface="+mn-cs"/>
              </a:rPr>
              <a:t>R8</a:t>
            </a:r>
            <a:endParaRPr kumimoji="0" lang="en-US" sz="1400" b="1"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2" name="Flowchart: Alternate Process 11">
            <a:extLst>
              <a:ext uri="{FF2B5EF4-FFF2-40B4-BE49-F238E27FC236}">
                <a16:creationId xmlns:a16="http://schemas.microsoft.com/office/drawing/2014/main" id="{CA67252E-F2BF-AD2F-3214-0668956B8DC7}"/>
              </a:ext>
            </a:extLst>
          </p:cNvPr>
          <p:cNvSpPr/>
          <p:nvPr/>
        </p:nvSpPr>
        <p:spPr>
          <a:xfrm>
            <a:off x="4571496" y="3761524"/>
            <a:ext cx="457200" cy="2286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FFFFFF"/>
                </a:solidFill>
                <a:effectLst/>
                <a:uLnTx/>
                <a:uFillTx/>
                <a:latin typeface="Arial" panose="020B0604020202020204"/>
                <a:ea typeface="+mn-ea"/>
                <a:cs typeface="+mn-cs"/>
              </a:rPr>
              <a:t>R10</a:t>
            </a:r>
            <a:endParaRPr kumimoji="0" lang="en-US" sz="1400" b="1"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3" name="Flowchart: Alternate Process 12">
            <a:extLst>
              <a:ext uri="{FF2B5EF4-FFF2-40B4-BE49-F238E27FC236}">
                <a16:creationId xmlns:a16="http://schemas.microsoft.com/office/drawing/2014/main" id="{689D3A12-42B6-1E36-4528-366BEFB85334}"/>
              </a:ext>
            </a:extLst>
          </p:cNvPr>
          <p:cNvSpPr/>
          <p:nvPr/>
        </p:nvSpPr>
        <p:spPr>
          <a:xfrm>
            <a:off x="6019800" y="3761524"/>
            <a:ext cx="457200" cy="2286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FFFFFF"/>
                </a:solidFill>
                <a:effectLst/>
                <a:uLnTx/>
                <a:uFillTx/>
                <a:latin typeface="Arial" panose="020B0604020202020204"/>
                <a:ea typeface="+mn-ea"/>
                <a:cs typeface="+mn-cs"/>
              </a:rPr>
              <a:t>R11</a:t>
            </a:r>
            <a:endParaRPr kumimoji="0" lang="en-US" sz="1400" b="1"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5" name="Flowchart: Alternate Process 4">
            <a:extLst>
              <a:ext uri="{FF2B5EF4-FFF2-40B4-BE49-F238E27FC236}">
                <a16:creationId xmlns:a16="http://schemas.microsoft.com/office/drawing/2014/main" id="{89B8D338-A09F-0F8E-151A-41361E55AE23}"/>
              </a:ext>
            </a:extLst>
          </p:cNvPr>
          <p:cNvSpPr/>
          <p:nvPr/>
        </p:nvSpPr>
        <p:spPr>
          <a:xfrm>
            <a:off x="3124200" y="737615"/>
            <a:ext cx="356616" cy="2286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FFFFFF"/>
                </a:solidFill>
                <a:effectLst/>
                <a:uLnTx/>
                <a:uFillTx/>
                <a:latin typeface="Arial" panose="020B0604020202020204"/>
                <a:ea typeface="+mn-ea"/>
                <a:cs typeface="+mn-cs"/>
              </a:rPr>
              <a:t>R3</a:t>
            </a:r>
            <a:endParaRPr kumimoji="0" lang="en-US" sz="1400" b="1"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0" name="Flowchart: Alternate Process 9">
            <a:extLst>
              <a:ext uri="{FF2B5EF4-FFF2-40B4-BE49-F238E27FC236}">
                <a16:creationId xmlns:a16="http://schemas.microsoft.com/office/drawing/2014/main" id="{4FB10E2C-D7C4-E2EC-2600-038C479E5386}"/>
              </a:ext>
            </a:extLst>
          </p:cNvPr>
          <p:cNvSpPr/>
          <p:nvPr/>
        </p:nvSpPr>
        <p:spPr>
          <a:xfrm>
            <a:off x="3123696" y="3755630"/>
            <a:ext cx="356616" cy="2286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FFFFFF"/>
                </a:solidFill>
                <a:effectLst/>
                <a:uLnTx/>
                <a:uFillTx/>
                <a:latin typeface="Arial" panose="020B0604020202020204"/>
                <a:ea typeface="+mn-ea"/>
                <a:cs typeface="+mn-cs"/>
              </a:rPr>
              <a:t>R9</a:t>
            </a:r>
            <a:endParaRPr kumimoji="0" lang="en-US" sz="1400" b="1"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4" name="TextBox 3">
            <a:extLst>
              <a:ext uri="{FF2B5EF4-FFF2-40B4-BE49-F238E27FC236}">
                <a16:creationId xmlns:a16="http://schemas.microsoft.com/office/drawing/2014/main" id="{59E6ED04-EF36-4BF4-308F-1A60F92DCE85}"/>
              </a:ext>
            </a:extLst>
          </p:cNvPr>
          <p:cNvSpPr txBox="1"/>
          <p:nvPr/>
        </p:nvSpPr>
        <p:spPr>
          <a:xfrm>
            <a:off x="8610600" y="1233923"/>
            <a:ext cx="370549" cy="707886"/>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E</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00" b="1" i="1" u="none" strike="noStrike" kern="0" cap="none" spc="0" normalizeH="0" baseline="0" noProof="0" dirty="0">
              <a:ln>
                <a:noFill/>
              </a:ln>
              <a:solidFill>
                <a:srgbClr val="000000"/>
              </a:solidFill>
              <a:effectLst/>
              <a:uLnTx/>
              <a:uFillTx/>
              <a:latin typeface="Courier New" panose="02070309020205020404" pitchFamily="49" charset="0"/>
              <a:ea typeface="+mn-ea"/>
              <a:cs typeface="Courier New" panose="02070309020205020404" pitchFamily="49"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000000"/>
                </a:solidFill>
                <a:effectLst/>
                <a:uLnTx/>
                <a:uFillTx/>
                <a:latin typeface="Courier New" panose="02070309020205020404" pitchFamily="49" charset="0"/>
                <a:ea typeface="+mn-ea"/>
                <a:cs typeface="Courier New" panose="02070309020205020404" pitchFamily="49" charset="0"/>
              </a:rPr>
              <a:t> </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00" b="1" i="0" u="none" strike="noStrike" kern="0" cap="none" spc="0" normalizeH="0" baseline="0" noProof="0" dirty="0">
              <a:ln>
                <a:noFill/>
              </a:ln>
              <a:solidFill>
                <a:srgbClr val="000000"/>
              </a:solidFill>
              <a:effectLst/>
              <a:uLnTx/>
              <a:uFillTx/>
              <a:latin typeface="Courier New" panose="02070309020205020404" pitchFamily="49" charset="0"/>
              <a:ea typeface="+mn-ea"/>
              <a:cs typeface="Courier New" panose="02070309020205020404" pitchFamily="49"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000000"/>
                </a:solidFill>
                <a:effectLst/>
                <a:uLnTx/>
                <a:uFillTx/>
                <a:latin typeface="Courier New" panose="02070309020205020404" pitchFamily="49" charset="0"/>
                <a:ea typeface="+mn-ea"/>
                <a:cs typeface="Courier New" panose="02070309020205020404" pitchFamily="49" charset="0"/>
              </a:rPr>
              <a:t> </a:t>
            </a:r>
          </a:p>
        </p:txBody>
      </p:sp>
      <p:sp>
        <p:nvSpPr>
          <p:cNvPr id="14" name="TextBox 15">
            <a:extLst>
              <a:ext uri="{FF2B5EF4-FFF2-40B4-BE49-F238E27FC236}">
                <a16:creationId xmlns:a16="http://schemas.microsoft.com/office/drawing/2014/main" id="{D59DA059-81CB-17AD-88C6-D5FB51E8F182}"/>
              </a:ext>
            </a:extLst>
          </p:cNvPr>
          <p:cNvSpPr txBox="1">
            <a:spLocks noChangeArrowheads="1"/>
          </p:cNvSpPr>
          <p:nvPr/>
        </p:nvSpPr>
        <p:spPr bwMode="auto">
          <a:xfrm>
            <a:off x="163570" y="3258979"/>
            <a:ext cx="8806492" cy="246221"/>
          </a:xfrm>
          <a:prstGeom prst="rect">
            <a:avLst/>
          </a:prstGeom>
          <a:solidFill>
            <a:schemeClr val="accent3">
              <a:lumMod val="20000"/>
              <a:lumOff val="80000"/>
            </a:schemeClr>
          </a:solidFill>
          <a:ln w="9525">
            <a:solidFill>
              <a:srgbClr val="000000"/>
            </a:solidFill>
            <a:miter lim="800000"/>
            <a:headEnd/>
            <a:tailEnd/>
          </a:ln>
        </p:spPr>
        <p:txBody>
          <a:bodyPr wrap="square" anchor="t" anchorCtr="1">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kern="0" cap="none" spc="0" normalizeH="0" baseline="0" noProof="0" dirty="0">
                <a:ln>
                  <a:noFill/>
                </a:ln>
                <a:solidFill>
                  <a:srgbClr val="000000"/>
                </a:solidFill>
                <a:effectLst/>
                <a:uLnTx/>
                <a:uFillTx/>
                <a:latin typeface="Arial" charset="0"/>
                <a:ea typeface="+mn-ea"/>
                <a:cs typeface="+mn-cs"/>
              </a:rPr>
              <a:t>RTC+B Stabilization</a:t>
            </a:r>
          </a:p>
        </p:txBody>
      </p:sp>
      <p:sp>
        <p:nvSpPr>
          <p:cNvPr id="11" name="TextBox 10">
            <a:extLst>
              <a:ext uri="{FF2B5EF4-FFF2-40B4-BE49-F238E27FC236}">
                <a16:creationId xmlns:a16="http://schemas.microsoft.com/office/drawing/2014/main" id="{607C852E-4F19-D3F5-A000-CCB4F8DAD52B}"/>
              </a:ext>
            </a:extLst>
          </p:cNvPr>
          <p:cNvSpPr txBox="1"/>
          <p:nvPr/>
        </p:nvSpPr>
        <p:spPr>
          <a:xfrm>
            <a:off x="2772741" y="1249932"/>
            <a:ext cx="370549" cy="1846659"/>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00" b="1" i="1" u="none" strike="noStrike" kern="0" cap="none" spc="0" normalizeH="0" baseline="0" noProof="0" dirty="0">
              <a:ln>
                <a:noFill/>
              </a:ln>
              <a:solidFill>
                <a:srgbClr val="000000"/>
              </a:solidFill>
              <a:effectLst/>
              <a:uLnTx/>
              <a:uFillTx/>
              <a:latin typeface="Courier New" panose="02070309020205020404" pitchFamily="49" charset="0"/>
              <a:ea typeface="+mn-ea"/>
              <a:cs typeface="Courier New" panose="02070309020205020404" pitchFamily="49"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100" b="1" i="0" u="none" strike="noStrike" kern="0" cap="none" spc="0" normalizeH="0" baseline="0" noProof="0" dirty="0">
              <a:ln>
                <a:noFill/>
              </a:ln>
              <a:solidFill>
                <a:srgbClr val="000000"/>
              </a:solidFill>
              <a:effectLst/>
              <a:uLnTx/>
              <a:uFillTx/>
              <a:latin typeface="Courier New" panose="02070309020205020404" pitchFamily="49" charset="0"/>
              <a:ea typeface="+mn-ea"/>
              <a:cs typeface="Courier New" panose="02070309020205020404" pitchFamily="49"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0" cap="none" spc="0" normalizeH="0" baseline="0" noProof="0" dirty="0">
              <a:ln>
                <a:noFill/>
              </a:ln>
              <a:solidFill>
                <a:srgbClr val="000000"/>
              </a:solidFill>
              <a:effectLst/>
              <a:uLnTx/>
              <a:uFillTx/>
              <a:latin typeface="Courier New" panose="02070309020205020404" pitchFamily="49" charset="0"/>
              <a:ea typeface="+mn-ea"/>
              <a:cs typeface="Courier New" panose="02070309020205020404" pitchFamily="49"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50" b="1" i="0" u="none" strike="noStrike" kern="0" cap="none" spc="0" normalizeH="0" baseline="0" noProof="0" dirty="0">
              <a:ln>
                <a:noFill/>
              </a:ln>
              <a:solidFill>
                <a:srgbClr val="000000"/>
              </a:solidFill>
              <a:effectLst/>
              <a:uLnTx/>
              <a:uFillTx/>
              <a:latin typeface="Courier New" panose="02070309020205020404" pitchFamily="49" charset="0"/>
              <a:ea typeface="+mn-ea"/>
              <a:cs typeface="Courier New" panose="02070309020205020404" pitchFamily="49"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300" b="1" i="0" u="none" strike="noStrike" kern="0" cap="none" spc="0" normalizeH="0" baseline="0" noProof="0" dirty="0">
              <a:ln>
                <a:noFill/>
              </a:ln>
              <a:solidFill>
                <a:srgbClr val="000000"/>
              </a:solidFill>
              <a:effectLst/>
              <a:uLnTx/>
              <a:uFillTx/>
              <a:latin typeface="Courier New" panose="02070309020205020404" pitchFamily="49" charset="0"/>
              <a:ea typeface="+mn-ea"/>
              <a:cs typeface="Courier New" panose="02070309020205020404" pitchFamily="49"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200" b="1" i="0" u="none" strike="noStrike" kern="0" cap="none" spc="0" normalizeH="0" baseline="0" noProof="0" dirty="0">
              <a:ln>
                <a:noFill/>
              </a:ln>
              <a:solidFill>
                <a:srgbClr val="000000"/>
              </a:solidFill>
              <a:effectLst/>
              <a:uLnTx/>
              <a:uFillTx/>
              <a:latin typeface="Courier New" panose="02070309020205020404" pitchFamily="49" charset="0"/>
              <a:ea typeface="+mn-ea"/>
              <a:cs typeface="Courier New" panose="02070309020205020404" pitchFamily="49"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200" b="1" i="0" u="none" strike="noStrike" kern="0" cap="none" spc="0" normalizeH="0" baseline="0" noProof="0" dirty="0">
              <a:ln>
                <a:noFill/>
              </a:ln>
              <a:solidFill>
                <a:srgbClr val="000000"/>
              </a:solidFill>
              <a:effectLst/>
              <a:uLnTx/>
              <a:uFillTx/>
              <a:latin typeface="Courier New" panose="02070309020205020404" pitchFamily="49" charset="0"/>
              <a:ea typeface="+mn-ea"/>
              <a:cs typeface="Courier New" panose="02070309020205020404" pitchFamily="49"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000000"/>
                </a:solidFill>
                <a:effectLst/>
                <a:uLnTx/>
                <a:uFillTx/>
                <a:latin typeface="Courier New" panose="02070309020205020404" pitchFamily="49" charset="0"/>
                <a:ea typeface="+mn-ea"/>
                <a:cs typeface="Courier New" panose="02070309020205020404" pitchFamily="49" charset="0"/>
              </a:rPr>
              <a:t>E </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00" b="1" i="0" u="none" strike="noStrike" kern="0" cap="none" spc="0" normalizeH="0" baseline="0" noProof="0" dirty="0">
              <a:ln>
                <a:noFill/>
              </a:ln>
              <a:solidFill>
                <a:srgbClr val="000000"/>
              </a:solidFill>
              <a:effectLst/>
              <a:uLnTx/>
              <a:uFillTx/>
              <a:latin typeface="Courier New" panose="02070309020205020404" pitchFamily="49" charset="0"/>
              <a:ea typeface="+mn-ea"/>
              <a:cs typeface="Courier New" panose="02070309020205020404" pitchFamily="49"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000000"/>
                </a:solidFill>
                <a:effectLst/>
                <a:uLnTx/>
                <a:uFillTx/>
                <a:latin typeface="Courier New" panose="02070309020205020404" pitchFamily="49" charset="0"/>
                <a:ea typeface="+mn-ea"/>
                <a:cs typeface="Courier New" panose="02070309020205020404" pitchFamily="49" charset="0"/>
              </a:rPr>
              <a:t> </a:t>
            </a:r>
          </a:p>
        </p:txBody>
      </p:sp>
      <p:sp>
        <p:nvSpPr>
          <p:cNvPr id="16" name="TextBox 21">
            <a:extLst>
              <a:ext uri="{FF2B5EF4-FFF2-40B4-BE49-F238E27FC236}">
                <a16:creationId xmlns:a16="http://schemas.microsoft.com/office/drawing/2014/main" id="{B078848B-BCDB-88EA-9743-D0EE5028EC22}"/>
              </a:ext>
            </a:extLst>
          </p:cNvPr>
          <p:cNvSpPr txBox="1">
            <a:spLocks noChangeArrowheads="1"/>
          </p:cNvSpPr>
          <p:nvPr/>
        </p:nvSpPr>
        <p:spPr bwMode="auto">
          <a:xfrm>
            <a:off x="5635675" y="5627332"/>
            <a:ext cx="2670126" cy="338554"/>
          </a:xfrm>
          <a:prstGeom prst="rect">
            <a:avLst/>
          </a:prstGeom>
          <a:solidFill>
            <a:schemeClr val="bg1"/>
          </a:solidFill>
          <a:ln w="9525">
            <a:solidFill>
              <a:srgbClr val="000000"/>
            </a:solidFill>
            <a:miter lim="800000"/>
            <a:headEnd/>
            <a:tailEnd/>
          </a:ln>
        </p:spPr>
        <p:txBody>
          <a:bodyPr wrap="square" anchor="ctr" anchorCtr="0">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800" b="0" i="0" u="none" strike="noStrike" kern="0" cap="none" spc="0" normalizeH="0" baseline="0" noProof="0" dirty="0">
                <a:ln>
                  <a:noFill/>
                </a:ln>
                <a:solidFill>
                  <a:prstClr val="black"/>
                </a:solidFill>
                <a:effectLst/>
                <a:uLnTx/>
                <a:uFillTx/>
                <a:latin typeface="Arial" charset="0"/>
                <a:ea typeface="+mn-ea"/>
                <a:cs typeface="+mn-cs"/>
              </a:rPr>
              <a:t>NPRR1234(c) – RIOO changes for End-Use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800" b="0" i="0" u="none" strike="noStrike" kern="0" cap="none" spc="0" normalizeH="0" baseline="0" noProof="0" dirty="0">
                <a:ln>
                  <a:noFill/>
                </a:ln>
                <a:solidFill>
                  <a:prstClr val="black"/>
                </a:solidFill>
                <a:effectLst/>
                <a:uLnTx/>
                <a:uFillTx/>
                <a:latin typeface="Arial" charset="0"/>
                <a:ea typeface="+mn-ea"/>
                <a:cs typeface="+mn-cs"/>
              </a:rPr>
              <a:t>	 Industry Classification to Loads</a:t>
            </a:r>
          </a:p>
        </p:txBody>
      </p:sp>
      <p:sp>
        <p:nvSpPr>
          <p:cNvPr id="20" name="TextBox 12">
            <a:extLst>
              <a:ext uri="{FF2B5EF4-FFF2-40B4-BE49-F238E27FC236}">
                <a16:creationId xmlns:a16="http://schemas.microsoft.com/office/drawing/2014/main" id="{C37EF6AC-93FC-8A71-3A71-FCF0AFDA0AAB}"/>
              </a:ext>
            </a:extLst>
          </p:cNvPr>
          <p:cNvSpPr txBox="1">
            <a:spLocks noChangeArrowheads="1"/>
          </p:cNvSpPr>
          <p:nvPr/>
        </p:nvSpPr>
        <p:spPr bwMode="auto">
          <a:xfrm>
            <a:off x="160274" y="1828800"/>
            <a:ext cx="1437613" cy="276999"/>
          </a:xfrm>
          <a:prstGeom prst="rect">
            <a:avLst/>
          </a:prstGeom>
          <a:solidFill>
            <a:srgbClr val="FFFF99"/>
          </a:solidFill>
          <a:ln w="9525">
            <a:solidFill>
              <a:srgbClr val="000000"/>
            </a:solidFill>
            <a:miter lim="800000"/>
            <a:headEnd/>
            <a:tailEnd/>
          </a:ln>
        </p:spPr>
        <p:txBody>
          <a:bodyPr wrap="square">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Arial" charset="0"/>
                <a:ea typeface="+mn-ea"/>
                <a:cs typeface="+mn-cs"/>
              </a:rPr>
              <a:t>1/1</a:t>
            </a:r>
          </a:p>
        </p:txBody>
      </p:sp>
      <p:sp>
        <p:nvSpPr>
          <p:cNvPr id="21" name="TextBox 20">
            <a:extLst>
              <a:ext uri="{FF2B5EF4-FFF2-40B4-BE49-F238E27FC236}">
                <a16:creationId xmlns:a16="http://schemas.microsoft.com/office/drawing/2014/main" id="{F15A8CEA-BAFF-1D03-2117-3C6AF3438777}"/>
              </a:ext>
            </a:extLst>
          </p:cNvPr>
          <p:cNvSpPr txBox="1"/>
          <p:nvPr/>
        </p:nvSpPr>
        <p:spPr>
          <a:xfrm>
            <a:off x="1282018" y="1271947"/>
            <a:ext cx="370549" cy="1938992"/>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prstClr val="black"/>
                </a:solidFill>
                <a:effectLst/>
                <a:uLnTx/>
                <a:uFillTx/>
                <a:latin typeface="Wingdings" panose="05000000000000000000" pitchFamily="2" charset="2"/>
                <a:ea typeface="+mn-ea"/>
                <a:cs typeface="+mn-cs"/>
              </a:rPr>
              <a:t>ü</a:t>
            </a:r>
            <a:r>
              <a:rPr kumimoji="0" lang="en-US" sz="1000" b="1" i="1" u="none" strike="noStrike" kern="0" cap="none" spc="0" normalizeH="0" baseline="0" noProof="0" dirty="0">
                <a:ln>
                  <a:noFill/>
                </a:ln>
                <a:solidFill>
                  <a:srgbClr val="000000"/>
                </a:solidFill>
                <a:effectLst/>
                <a:uLnTx/>
                <a:uFillTx/>
                <a:latin typeface="Arial" panose="020B0604020202020204"/>
                <a:ea typeface="+mn-ea"/>
                <a:cs typeface="+mn-cs"/>
              </a:rPr>
              <a:t> </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400" b="1" i="1" u="none" strike="noStrike" kern="0" cap="none" spc="0" normalizeH="0" baseline="0" noProof="0" dirty="0">
              <a:ln>
                <a:noFill/>
              </a:ln>
              <a:solidFill>
                <a:srgbClr val="000000"/>
              </a:solidFill>
              <a:effectLst/>
              <a:uLnTx/>
              <a:uFillTx/>
              <a:latin typeface="Arial" panose="020B0604020202020204"/>
              <a:ea typeface="+mn-ea"/>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prstClr val="black"/>
                </a:solidFill>
                <a:effectLst/>
                <a:uLnTx/>
                <a:uFillTx/>
                <a:latin typeface="Wingdings" panose="05000000000000000000" pitchFamily="2" charset="2"/>
                <a:ea typeface="+mn-ea"/>
                <a:cs typeface="+mn-cs"/>
              </a:rPr>
              <a:t>ü</a:t>
            </a:r>
            <a:r>
              <a:rPr kumimoji="0" lang="en-US" sz="700" b="1" i="1" u="none" strike="noStrike" kern="0" cap="none" spc="0" normalizeH="0" baseline="0" noProof="0" dirty="0">
                <a:ln>
                  <a:noFill/>
                </a:ln>
                <a:solidFill>
                  <a:srgbClr val="000000"/>
                </a:solidFill>
                <a:effectLst/>
                <a:uLnTx/>
                <a:uFillTx/>
                <a:latin typeface="Arial" panose="020B0604020202020204"/>
                <a:ea typeface="+mn-ea"/>
                <a:cs typeface="+mn-cs"/>
              </a:rPr>
              <a:t> </a:t>
            </a:r>
            <a:endParaRPr kumimoji="0" lang="en-US" sz="1000" b="1" i="1" u="none" strike="noStrike" kern="0" cap="none" spc="0" normalizeH="0" baseline="0" noProof="0" dirty="0">
              <a:ln>
                <a:noFill/>
              </a:ln>
              <a:solidFill>
                <a:srgbClr val="000000"/>
              </a:solidFill>
              <a:effectLst/>
              <a:uLnTx/>
              <a:uFillTx/>
              <a:latin typeface="Arial" panose="020B0604020202020204"/>
              <a:ea typeface="+mn-ea"/>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500" b="1" i="1" u="none" strike="noStrike" kern="0" cap="none" spc="0" normalizeH="0" baseline="0" noProof="0" dirty="0">
              <a:ln>
                <a:noFill/>
              </a:ln>
              <a:solidFill>
                <a:srgbClr val="000000"/>
              </a:solidFill>
              <a:effectLst/>
              <a:uLnTx/>
              <a:uFillTx/>
              <a:latin typeface="Arial" panose="020B0604020202020204"/>
              <a:ea typeface="+mn-ea"/>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1" u="none" strike="noStrike" kern="0" cap="none" spc="0" normalizeH="0" baseline="0" noProof="0" dirty="0">
              <a:ln>
                <a:noFill/>
              </a:ln>
              <a:solidFill>
                <a:srgbClr val="000000"/>
              </a:solidFill>
              <a:effectLst/>
              <a:uLnTx/>
              <a:uFillTx/>
              <a:latin typeface="Arial" panose="020B0604020202020204"/>
              <a:ea typeface="+mn-ea"/>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000" b="1" i="1" u="none" strike="noStrike" kern="0" cap="none" spc="0" normalizeH="0" baseline="0" noProof="0" dirty="0">
              <a:ln>
                <a:noFill/>
              </a:ln>
              <a:solidFill>
                <a:srgbClr val="000000"/>
              </a:solidFill>
              <a:effectLst/>
              <a:uLnTx/>
              <a:uFillTx/>
              <a:latin typeface="Arial" panose="020B0604020202020204"/>
              <a:ea typeface="+mn-ea"/>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500" b="1" i="1" u="none" strike="noStrike" kern="0" cap="none" spc="0" normalizeH="0" baseline="0" noProof="0" dirty="0">
              <a:ln>
                <a:noFill/>
              </a:ln>
              <a:solidFill>
                <a:srgbClr val="000000"/>
              </a:solidFill>
              <a:effectLst/>
              <a:uLnTx/>
              <a:uFillTx/>
              <a:latin typeface="Arial" panose="020B0604020202020204"/>
              <a:ea typeface="+mn-ea"/>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prstClr val="black"/>
                </a:solidFill>
                <a:effectLst/>
                <a:uLnTx/>
                <a:uFillTx/>
                <a:latin typeface="Wingdings" panose="05000000000000000000" pitchFamily="2" charset="2"/>
                <a:ea typeface="+mn-ea"/>
                <a:cs typeface="+mn-cs"/>
              </a:rPr>
              <a:t>ü</a:t>
            </a:r>
            <a:endParaRPr kumimoji="0" lang="en-US" sz="1000" b="1" i="1" u="none" strike="noStrike" kern="0" cap="none" spc="0" normalizeH="0" baseline="0" noProof="0" dirty="0">
              <a:ln>
                <a:noFill/>
              </a:ln>
              <a:solidFill>
                <a:srgbClr val="000000"/>
              </a:solidFill>
              <a:effectLst/>
              <a:uLnTx/>
              <a:uFillTx/>
              <a:latin typeface="Arial" panose="020B0604020202020204"/>
              <a:ea typeface="+mn-ea"/>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200" b="1" i="1" u="none" strike="noStrike" kern="0" cap="none" spc="0" normalizeH="0" baseline="0" noProof="0" dirty="0">
              <a:ln>
                <a:noFill/>
              </a:ln>
              <a:solidFill>
                <a:srgbClr val="000000"/>
              </a:solidFill>
              <a:effectLst/>
              <a:uLnTx/>
              <a:uFillTx/>
              <a:latin typeface="Arial" panose="020B0604020202020204"/>
              <a:ea typeface="+mn-ea"/>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1" i="1" u="none" strike="noStrike" kern="0" cap="none" spc="0" normalizeH="0" baseline="0" noProof="0" dirty="0">
              <a:ln>
                <a:noFill/>
              </a:ln>
              <a:solidFill>
                <a:srgbClr val="000000"/>
              </a:solidFill>
              <a:effectLst/>
              <a:uLnTx/>
              <a:uFillTx/>
              <a:latin typeface="Arial" panose="020B0604020202020204"/>
              <a:ea typeface="+mn-ea"/>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prstClr val="black"/>
                </a:solidFill>
                <a:effectLst/>
                <a:uLnTx/>
                <a:uFillTx/>
                <a:latin typeface="Wingdings" panose="05000000000000000000" pitchFamily="2" charset="2"/>
                <a:ea typeface="+mn-ea"/>
                <a:cs typeface="+mn-cs"/>
              </a:rPr>
              <a:t>ü</a:t>
            </a:r>
            <a:endParaRPr kumimoji="0" lang="en-US" sz="1000" b="1" i="1" u="none" strike="noStrike" kern="0" cap="none" spc="0" normalizeH="0" baseline="0" noProof="0" dirty="0">
              <a:ln>
                <a:noFill/>
              </a:ln>
              <a:solidFill>
                <a:srgbClr val="000000"/>
              </a:solidFill>
              <a:effectLst/>
              <a:uLnTx/>
              <a:uFillTx/>
              <a:latin typeface="Arial" panose="020B0604020202020204"/>
              <a:ea typeface="+mn-ea"/>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500" b="1" i="1" u="none" strike="noStrike" kern="0" cap="none" spc="0" normalizeH="0" baseline="0" noProof="0" dirty="0">
              <a:ln>
                <a:noFill/>
              </a:ln>
              <a:solidFill>
                <a:srgbClr val="000000"/>
              </a:solidFill>
              <a:effectLst/>
              <a:uLnTx/>
              <a:uFillTx/>
              <a:latin typeface="Arial" panose="020B0604020202020204"/>
              <a:ea typeface="+mn-ea"/>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prstClr val="black"/>
                </a:solidFill>
                <a:effectLst/>
                <a:uLnTx/>
                <a:uFillTx/>
                <a:latin typeface="Wingdings" panose="05000000000000000000" pitchFamily="2" charset="2"/>
                <a:ea typeface="+mn-ea"/>
                <a:cs typeface="+mn-cs"/>
              </a:rPr>
              <a:t>ü</a:t>
            </a:r>
            <a:endParaRPr kumimoji="0" lang="en-US" sz="1000" b="1" i="1" u="none" strike="noStrike" kern="0" cap="none" spc="0" normalizeH="0" baseline="0" noProof="0" dirty="0">
              <a:ln>
                <a:noFill/>
              </a:ln>
              <a:solidFill>
                <a:srgbClr val="000000"/>
              </a:solidFill>
              <a:effectLst/>
              <a:uLnTx/>
              <a:uFillTx/>
              <a:latin typeface="Arial" panose="020B0604020202020204"/>
              <a:ea typeface="+mn-ea"/>
              <a:cs typeface="+mn-cs"/>
            </a:endParaRPr>
          </a:p>
        </p:txBody>
      </p:sp>
      <p:sp>
        <p:nvSpPr>
          <p:cNvPr id="22" name="TextBox 12">
            <a:extLst>
              <a:ext uri="{FF2B5EF4-FFF2-40B4-BE49-F238E27FC236}">
                <a16:creationId xmlns:a16="http://schemas.microsoft.com/office/drawing/2014/main" id="{539F6BDE-26DD-65ED-FE29-90C42F6E2D7B}"/>
              </a:ext>
            </a:extLst>
          </p:cNvPr>
          <p:cNvSpPr txBox="1">
            <a:spLocks noChangeArrowheads="1"/>
          </p:cNvSpPr>
          <p:nvPr/>
        </p:nvSpPr>
        <p:spPr bwMode="auto">
          <a:xfrm>
            <a:off x="160274" y="2389418"/>
            <a:ext cx="1437613" cy="276999"/>
          </a:xfrm>
          <a:prstGeom prst="rect">
            <a:avLst/>
          </a:prstGeom>
          <a:solidFill>
            <a:srgbClr val="FFFF99"/>
          </a:solidFill>
          <a:ln w="9525">
            <a:solidFill>
              <a:srgbClr val="000000"/>
            </a:solidFill>
            <a:miter lim="800000"/>
            <a:headEnd/>
            <a:tailEnd/>
          </a:ln>
        </p:spPr>
        <p:txBody>
          <a:bodyPr wrap="square">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Arial" charset="0"/>
                <a:ea typeface="+mn-ea"/>
                <a:cs typeface="+mn-cs"/>
              </a:rPr>
              <a:t>2/1</a:t>
            </a:r>
          </a:p>
        </p:txBody>
      </p:sp>
      <p:sp>
        <p:nvSpPr>
          <p:cNvPr id="23" name="TextBox 15">
            <a:extLst>
              <a:ext uri="{FF2B5EF4-FFF2-40B4-BE49-F238E27FC236}">
                <a16:creationId xmlns:a16="http://schemas.microsoft.com/office/drawing/2014/main" id="{50418613-D793-B0EA-8C27-5C688A3602A5}"/>
              </a:ext>
            </a:extLst>
          </p:cNvPr>
          <p:cNvSpPr txBox="1">
            <a:spLocks noChangeArrowheads="1"/>
          </p:cNvSpPr>
          <p:nvPr/>
        </p:nvSpPr>
        <p:spPr bwMode="auto">
          <a:xfrm>
            <a:off x="3124818" y="2057400"/>
            <a:ext cx="2875894" cy="246221"/>
          </a:xfrm>
          <a:prstGeom prst="rect">
            <a:avLst/>
          </a:prstGeom>
          <a:solidFill>
            <a:schemeClr val="accent5">
              <a:lumMod val="40000"/>
              <a:lumOff val="60000"/>
            </a:schemeClr>
          </a:solidFill>
          <a:ln w="9525">
            <a:solidFill>
              <a:srgbClr val="000000"/>
            </a:solidFill>
            <a:miter lim="800000"/>
            <a:headEnd/>
            <a:tailEnd/>
          </a:ln>
        </p:spPr>
        <p:txBody>
          <a:bodyPr wrap="square" anchor="t" anchorCtr="1">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kern="0" cap="none" spc="0" normalizeH="0" baseline="0" noProof="0" dirty="0">
                <a:ln>
                  <a:noFill/>
                </a:ln>
                <a:solidFill>
                  <a:srgbClr val="000000"/>
                </a:solidFill>
                <a:effectLst/>
                <a:uLnTx/>
                <a:uFillTx/>
                <a:latin typeface="Arial" charset="0"/>
                <a:ea typeface="+mn-ea"/>
                <a:cs typeface="+mn-cs"/>
              </a:rPr>
              <a:t>SCR820 TO/QSE Testing</a:t>
            </a:r>
          </a:p>
        </p:txBody>
      </p:sp>
      <p:sp>
        <p:nvSpPr>
          <p:cNvPr id="15" name="TextBox 14">
            <a:extLst>
              <a:ext uri="{FF2B5EF4-FFF2-40B4-BE49-F238E27FC236}">
                <a16:creationId xmlns:a16="http://schemas.microsoft.com/office/drawing/2014/main" id="{E15C0283-9C40-B185-4C17-3423D4A48634}"/>
              </a:ext>
            </a:extLst>
          </p:cNvPr>
          <p:cNvSpPr txBox="1"/>
          <p:nvPr/>
        </p:nvSpPr>
        <p:spPr>
          <a:xfrm>
            <a:off x="5686619" y="4249726"/>
            <a:ext cx="370549" cy="707886"/>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NS</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00" b="1" i="1" u="none" strike="noStrike" kern="0" cap="none" spc="0" normalizeH="0" baseline="0" noProof="0" dirty="0">
              <a:ln>
                <a:noFill/>
              </a:ln>
              <a:solidFill>
                <a:srgbClr val="000000"/>
              </a:solidFill>
              <a:effectLst/>
              <a:uLnTx/>
              <a:uFillTx/>
              <a:latin typeface="Courier New" panose="02070309020205020404" pitchFamily="49" charset="0"/>
              <a:ea typeface="+mn-ea"/>
              <a:cs typeface="Courier New" panose="02070309020205020404" pitchFamily="49"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000000"/>
                </a:solidFill>
                <a:effectLst/>
                <a:uLnTx/>
                <a:uFillTx/>
                <a:latin typeface="Courier New" panose="02070309020205020404" pitchFamily="49" charset="0"/>
                <a:ea typeface="+mn-ea"/>
                <a:cs typeface="Courier New" panose="02070309020205020404" pitchFamily="49" charset="0"/>
              </a:rPr>
              <a:t>  </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00" b="1" i="0" u="none" strike="noStrike" kern="0" cap="none" spc="0" normalizeH="0" baseline="0" noProof="0" dirty="0">
              <a:ln>
                <a:noFill/>
              </a:ln>
              <a:solidFill>
                <a:srgbClr val="000000"/>
              </a:solidFill>
              <a:effectLst/>
              <a:uLnTx/>
              <a:uFillTx/>
              <a:latin typeface="Courier New" panose="02070309020205020404" pitchFamily="49" charset="0"/>
              <a:ea typeface="+mn-ea"/>
              <a:cs typeface="Courier New" panose="02070309020205020404" pitchFamily="49"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000000"/>
                </a:solidFill>
                <a:effectLst/>
                <a:uLnTx/>
                <a:uFillTx/>
                <a:latin typeface="Courier New" panose="02070309020205020404" pitchFamily="49" charset="0"/>
                <a:ea typeface="+mn-ea"/>
                <a:cs typeface="Courier New" panose="02070309020205020404" pitchFamily="49" charset="0"/>
              </a:rPr>
              <a:t> </a:t>
            </a:r>
          </a:p>
        </p:txBody>
      </p:sp>
      <p:sp>
        <p:nvSpPr>
          <p:cNvPr id="18" name="TextBox 12">
            <a:extLst>
              <a:ext uri="{FF2B5EF4-FFF2-40B4-BE49-F238E27FC236}">
                <a16:creationId xmlns:a16="http://schemas.microsoft.com/office/drawing/2014/main" id="{26747147-02FA-30D8-A572-83F4945A1222}"/>
              </a:ext>
            </a:extLst>
          </p:cNvPr>
          <p:cNvSpPr txBox="1">
            <a:spLocks noChangeArrowheads="1"/>
          </p:cNvSpPr>
          <p:nvPr/>
        </p:nvSpPr>
        <p:spPr bwMode="auto">
          <a:xfrm>
            <a:off x="1597887" y="2265824"/>
            <a:ext cx="1525809" cy="276999"/>
          </a:xfrm>
          <a:prstGeom prst="rect">
            <a:avLst/>
          </a:prstGeom>
          <a:solidFill>
            <a:srgbClr val="FFFF99"/>
          </a:solidFill>
          <a:ln w="9525">
            <a:solidFill>
              <a:srgbClr val="000000"/>
            </a:solidFill>
            <a:miter lim="800000"/>
            <a:headEnd/>
            <a:tailEnd/>
          </a:ln>
        </p:spPr>
        <p:txBody>
          <a:bodyPr wrap="square">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FF0000"/>
                </a:solidFill>
                <a:effectLst/>
                <a:uLnTx/>
                <a:uFillTx/>
                <a:latin typeface="Arial" charset="0"/>
                <a:ea typeface="+mn-ea"/>
                <a:cs typeface="+mn-cs"/>
              </a:rPr>
              <a:t>3/2</a:t>
            </a:r>
          </a:p>
        </p:txBody>
      </p:sp>
      <p:sp>
        <p:nvSpPr>
          <p:cNvPr id="25" name="TextBox 24">
            <a:extLst>
              <a:ext uri="{FF2B5EF4-FFF2-40B4-BE49-F238E27FC236}">
                <a16:creationId xmlns:a16="http://schemas.microsoft.com/office/drawing/2014/main" id="{B6A1DD0C-EE57-AD14-D185-A6EE7A9251D6}"/>
              </a:ext>
            </a:extLst>
          </p:cNvPr>
          <p:cNvSpPr txBox="1"/>
          <p:nvPr/>
        </p:nvSpPr>
        <p:spPr>
          <a:xfrm>
            <a:off x="447979" y="5008369"/>
            <a:ext cx="8263801" cy="369332"/>
          </a:xfrm>
          <a:prstGeom prst="rect">
            <a:avLst/>
          </a:prstGeom>
          <a:solidFill>
            <a:schemeClr val="bg1"/>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rial" panose="020B0604020202020204"/>
                <a:ea typeface="+mn-ea"/>
                <a:cs typeface="+mn-cs"/>
              </a:rPr>
              <a:t>Numerous projects are initiating in 2026 and will eventually have go-live targets</a:t>
            </a:r>
          </a:p>
        </p:txBody>
      </p:sp>
    </p:spTree>
    <p:extLst>
      <p:ext uri="{BB962C8B-B14F-4D97-AF65-F5344CB8AC3E}">
        <p14:creationId xmlns:p14="http://schemas.microsoft.com/office/powerpoint/2010/main" val="3349357858"/>
      </p:ext>
    </p:extLst>
  </p:cSld>
  <p:clrMapOvr>
    <a:masterClrMapping/>
  </p:clrMapOvr>
</p:sld>
</file>

<file path=ppt/theme/theme1.xml><?xml version="1.0" encoding="utf-8"?>
<a:theme xmlns:a="http://schemas.openxmlformats.org/drawingml/2006/main" name="Custom Design">
  <a:themeElements>
    <a:clrScheme name="ERCOT">
      <a:dk1>
        <a:sysClr val="windowText" lastClr="000000"/>
      </a:dk1>
      <a:lt1>
        <a:sysClr val="window" lastClr="FFFFFF"/>
      </a:lt1>
      <a:dk2>
        <a:srgbClr val="00385E"/>
      </a:dk2>
      <a:lt2>
        <a:srgbClr val="EEECE1"/>
      </a:lt2>
      <a:accent1>
        <a:srgbClr val="008373"/>
      </a:accent1>
      <a:accent2>
        <a:srgbClr val="1B5026"/>
      </a:accent2>
      <a:accent3>
        <a:srgbClr val="0F1423"/>
      </a:accent3>
      <a:accent4>
        <a:srgbClr val="400E22"/>
      </a:accent4>
      <a:accent5>
        <a:srgbClr val="E5E5E2"/>
      </a:accent5>
      <a:accent6>
        <a:srgbClr val="86878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ERCOT Identity">
      <a:dk1>
        <a:sysClr val="windowText" lastClr="000000"/>
      </a:dk1>
      <a:lt1>
        <a:srgbClr val="FFFFFF"/>
      </a:lt1>
      <a:dk2>
        <a:srgbClr val="5B6770"/>
      </a:dk2>
      <a:lt2>
        <a:srgbClr val="FFFFFF"/>
      </a:lt2>
      <a:accent1>
        <a:srgbClr val="00ACC8"/>
      </a:accent1>
      <a:accent2>
        <a:srgbClr val="5B6770"/>
      </a:accent2>
      <a:accent3>
        <a:srgbClr val="00CE7D"/>
      </a:accent3>
      <a:accent4>
        <a:srgbClr val="003764"/>
      </a:accent4>
      <a:accent5>
        <a:srgbClr val="6650B1"/>
      </a:accent5>
      <a:accent6>
        <a:srgbClr val="910258"/>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EB6C32BA7893B4D8D08DA703C6B8599" ma:contentTypeVersion="0" ma:contentTypeDescription="Create a new document." ma:contentTypeScope="" ma:versionID="438847a72b75665982a8a359f97ca60b">
  <xsd:schema xmlns:xsd="http://www.w3.org/2001/XMLSchema" xmlns:xs="http://www.w3.org/2001/XMLSchema" xmlns:p="http://schemas.microsoft.com/office/2006/metadata/properties" xmlns:ns2="c34af464-7aa1-4edd-9be4-83dffc1cb926" targetNamespace="http://schemas.microsoft.com/office/2006/metadata/properties" ma:root="true" ma:fieldsID="429eac13a7923d6b47fc28e8f4096b10" ns2:_="">
    <xsd:import namespace="c34af464-7aa1-4edd-9be4-83dffc1cb926"/>
    <xsd:element name="properties">
      <xsd:complexType>
        <xsd:sequence>
          <xsd:element name="documentManagement">
            <xsd:complexType>
              <xsd:all>
                <xsd:element ref="ns2:Information_x0020_Classification"/>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34af464-7aa1-4edd-9be4-83dffc1cb926" elementFormDefault="qualified">
    <xsd:import namespace="http://schemas.microsoft.com/office/2006/documentManagement/types"/>
    <xsd:import namespace="http://schemas.microsoft.com/office/infopath/2007/PartnerControls"/>
    <xsd:element name="Information_x0020_Classification" ma:index="8" ma:displayName="Information Classification" ma:default="ERCOT Limited" ma:description="ERCOT Information Classification" ma:format="Dropdown" ma:internalName="Information_x0020_Classification">
      <xsd:simpleType>
        <xsd:restriction base="dms:Choice">
          <xsd:enumeration value="Public"/>
          <xsd:enumeration value="ERCOT Limited"/>
          <xsd:enumeration value="ERCOT Confidential"/>
          <xsd:enumeration value="ERCOT Restricted"/>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Information_x0020_Classification xmlns="c34af464-7aa1-4edd-9be4-83dffc1cb926"/>
  </documentManagement>
</p:properties>
</file>

<file path=customXml/itemProps1.xml><?xml version="1.0" encoding="utf-8"?>
<ds:datastoreItem xmlns:ds="http://schemas.openxmlformats.org/officeDocument/2006/customXml" ds:itemID="{6C9659B9-8752-4DC3-8CFE-950F74D5E77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34af464-7aa1-4edd-9be4-83dffc1cb92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3AD6A9D-E05D-44AF-B5F9-103C86E8102F}">
  <ds:schemaRefs>
    <ds:schemaRef ds:uri="http://schemas.openxmlformats.org/package/2006/metadata/core-properties"/>
    <ds:schemaRef ds:uri="http://purl.org/dc/dcmitype/"/>
    <ds:schemaRef ds:uri="c34af464-7aa1-4edd-9be4-83dffc1cb926"/>
    <ds:schemaRef ds:uri="http://purl.org/dc/elements/1.1/"/>
    <ds:schemaRef ds:uri="http://schemas.microsoft.com/office/2006/documentManagement/types"/>
    <ds:schemaRef ds:uri="http://purl.org/dc/terms/"/>
    <ds:schemaRef ds:uri="http://schemas.microsoft.com/office/infopath/2007/PartnerControls"/>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10986</TotalTime>
  <Words>402</Words>
  <Application>Microsoft Office PowerPoint</Application>
  <PresentationFormat>On-screen Show (4:3)</PresentationFormat>
  <Paragraphs>146</Paragraphs>
  <Slides>5</Slides>
  <Notes>4</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5</vt:i4>
      </vt:variant>
    </vt:vector>
  </HeadingPairs>
  <TitlesOfParts>
    <vt:vector size="12" baseType="lpstr">
      <vt:lpstr>Arial</vt:lpstr>
      <vt:lpstr>Calibri</vt:lpstr>
      <vt:lpstr>Courier New</vt:lpstr>
      <vt:lpstr>Times New Roman</vt:lpstr>
      <vt:lpstr>Wingdings</vt:lpstr>
      <vt:lpstr>Custom Design</vt:lpstr>
      <vt:lpstr>Office Theme</vt:lpstr>
      <vt:lpstr>PowerPoint Presentation</vt:lpstr>
      <vt:lpstr>Summary of PRS Update</vt:lpstr>
      <vt:lpstr>Appendix</vt:lpstr>
      <vt:lpstr>NPRR1314, Planning Guide Glossary Transition</vt:lpstr>
      <vt:lpstr>2026 Release Targets – Approved NPRRs / SCRs / xGRRs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FileNewTemplate</dc:title>
  <dc:creator>Diana</dc:creator>
  <cp:lastModifiedBy>C Phillips</cp:lastModifiedBy>
  <cp:revision>658</cp:revision>
  <cp:lastPrinted>2013-01-30T23:16:36Z</cp:lastPrinted>
  <dcterms:created xsi:type="dcterms:W3CDTF">2010-04-12T23:12:02Z</dcterms:created>
  <dcterms:modified xsi:type="dcterms:W3CDTF">2026-02-16T14:58:56Z</dcterms:modified>
  <cp:contentStatus>Draft</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0x0101000EB6C32BA7893B4D8D08DA703C6B8599</vt:lpwstr>
  </property>
  <property fmtid="{D5CDD505-2E9C-101B-9397-08002B2CF9AE}" pid="3" name="MSIP_Label_7084cbda-52b8-46fb-a7b7-cb5bd465ed85_Enabled">
    <vt:lpwstr>true</vt:lpwstr>
  </property>
  <property fmtid="{D5CDD505-2E9C-101B-9397-08002B2CF9AE}" pid="4" name="MSIP_Label_7084cbda-52b8-46fb-a7b7-cb5bd465ed85_SetDate">
    <vt:lpwstr>2023-07-14T17:21:52Z</vt:lpwstr>
  </property>
  <property fmtid="{D5CDD505-2E9C-101B-9397-08002B2CF9AE}" pid="5" name="MSIP_Label_7084cbda-52b8-46fb-a7b7-cb5bd465ed85_Method">
    <vt:lpwstr>Standard</vt:lpwstr>
  </property>
  <property fmtid="{D5CDD505-2E9C-101B-9397-08002B2CF9AE}" pid="6" name="MSIP_Label_7084cbda-52b8-46fb-a7b7-cb5bd465ed85_Name">
    <vt:lpwstr>Internal</vt:lpwstr>
  </property>
  <property fmtid="{D5CDD505-2E9C-101B-9397-08002B2CF9AE}" pid="7" name="MSIP_Label_7084cbda-52b8-46fb-a7b7-cb5bd465ed85_SiteId">
    <vt:lpwstr>0afb747d-bff7-4596-a9fc-950ef9e0ec45</vt:lpwstr>
  </property>
  <property fmtid="{D5CDD505-2E9C-101B-9397-08002B2CF9AE}" pid="8" name="MSIP_Label_7084cbda-52b8-46fb-a7b7-cb5bd465ed85_ActionId">
    <vt:lpwstr>d8e5c145-1c97-4dfa-ac29-6cd666e16cb8</vt:lpwstr>
  </property>
  <property fmtid="{D5CDD505-2E9C-101B-9397-08002B2CF9AE}" pid="9" name="MSIP_Label_7084cbda-52b8-46fb-a7b7-cb5bd465ed85_ContentBits">
    <vt:lpwstr>0</vt:lpwstr>
  </property>
</Properties>
</file>