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7" r:id="rId3"/>
    <p:sldMasterId id="2147493652" r:id="rId4"/>
    <p:sldMasterId id="2147494357" r:id="rId5"/>
  </p:sldMasterIdLst>
  <p:notesMasterIdLst>
    <p:notesMasterId r:id="rId14"/>
  </p:notesMasterIdLst>
  <p:handoutMasterIdLst>
    <p:handoutMasterId r:id="rId15"/>
  </p:handoutMasterIdLst>
  <p:sldIdLst>
    <p:sldId id="260" r:id="rId6"/>
    <p:sldId id="328" r:id="rId7"/>
    <p:sldId id="333" r:id="rId8"/>
    <p:sldId id="335" r:id="rId9"/>
    <p:sldId id="336" r:id="rId10"/>
    <p:sldId id="337" r:id="rId11"/>
    <p:sldId id="338" r:id="rId12"/>
    <p:sldId id="318" r:id="rId13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4C2011-37C6-4E22-B562-63DA4BF34E2B}" v="28" dt="2026-02-05T20:05:11.5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89329" autoAdjust="0"/>
  </p:normalViewPr>
  <p:slideViewPr>
    <p:cSldViewPr snapToGrid="0" snapToObjects="1">
      <p:cViewPr varScale="1">
        <p:scale>
          <a:sx n="100" d="100"/>
          <a:sy n="100" d="100"/>
        </p:scale>
        <p:origin x="1512" y="78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-247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eep Borkar" userId="1e65bcc0-54a8-4b23-9712-4de103dad6aa" providerId="ADAL" clId="{B08F286F-9A4F-4C89-A7D9-B075085565DA}"/>
    <pc:docChg chg="undo custSel addSld delSld modSld">
      <pc:chgData name="Sandeep Borkar" userId="1e65bcc0-54a8-4b23-9712-4de103dad6aa" providerId="ADAL" clId="{B08F286F-9A4F-4C89-A7D9-B075085565DA}" dt="2026-02-05T21:50:13.540" v="356" actId="478"/>
      <pc:docMkLst>
        <pc:docMk/>
      </pc:docMkLst>
      <pc:sldChg chg="modSp mod">
        <pc:chgData name="Sandeep Borkar" userId="1e65bcc0-54a8-4b23-9712-4de103dad6aa" providerId="ADAL" clId="{B08F286F-9A4F-4C89-A7D9-B075085565DA}" dt="2026-02-05T19:44:06.560" v="10" actId="20577"/>
        <pc:sldMkLst>
          <pc:docMk/>
          <pc:sldMk cId="0" sldId="260"/>
        </pc:sldMkLst>
        <pc:spChg chg="mod">
          <ac:chgData name="Sandeep Borkar" userId="1e65bcc0-54a8-4b23-9712-4de103dad6aa" providerId="ADAL" clId="{B08F286F-9A4F-4C89-A7D9-B075085565DA}" dt="2026-02-05T19:44:06.560" v="10" actId="20577"/>
          <ac:spMkLst>
            <pc:docMk/>
            <pc:sldMk cId="0" sldId="260"/>
            <ac:spMk id="28676" creationId="{00000000-0000-0000-0000-000000000000}"/>
          </ac:spMkLst>
        </pc:spChg>
      </pc:sldChg>
      <pc:sldChg chg="modSp mod">
        <pc:chgData name="Sandeep Borkar" userId="1e65bcc0-54a8-4b23-9712-4de103dad6aa" providerId="ADAL" clId="{B08F286F-9A4F-4C89-A7D9-B075085565DA}" dt="2026-02-05T20:10:27.816" v="287" actId="20577"/>
        <pc:sldMkLst>
          <pc:docMk/>
          <pc:sldMk cId="2277274887" sldId="318"/>
        </pc:sldMkLst>
        <pc:spChg chg="mod">
          <ac:chgData name="Sandeep Borkar" userId="1e65bcc0-54a8-4b23-9712-4de103dad6aa" providerId="ADAL" clId="{B08F286F-9A4F-4C89-A7D9-B075085565DA}" dt="2026-02-05T20:10:27.816" v="287" actId="20577"/>
          <ac:spMkLst>
            <pc:docMk/>
            <pc:sldMk cId="2277274887" sldId="318"/>
            <ac:spMk id="3" creationId="{00000000-0000-0000-0000-000000000000}"/>
          </ac:spMkLst>
        </pc:spChg>
      </pc:sldChg>
      <pc:sldChg chg="modSp mod">
        <pc:chgData name="Sandeep Borkar" userId="1e65bcc0-54a8-4b23-9712-4de103dad6aa" providerId="ADAL" clId="{B08F286F-9A4F-4C89-A7D9-B075085565DA}" dt="2026-02-05T19:51:11.929" v="95" actId="6549"/>
        <pc:sldMkLst>
          <pc:docMk/>
          <pc:sldMk cId="2028478618" sldId="328"/>
        </pc:sldMkLst>
        <pc:spChg chg="mod">
          <ac:chgData name="Sandeep Borkar" userId="1e65bcc0-54a8-4b23-9712-4de103dad6aa" providerId="ADAL" clId="{B08F286F-9A4F-4C89-A7D9-B075085565DA}" dt="2026-02-05T19:51:11.929" v="95" actId="6549"/>
          <ac:spMkLst>
            <pc:docMk/>
            <pc:sldMk cId="2028478618" sldId="328"/>
            <ac:spMk id="3" creationId="{C3B03471-DE7D-004E-AF85-3211305271CA}"/>
          </ac:spMkLst>
        </pc:spChg>
      </pc:sldChg>
      <pc:sldChg chg="modSp mod">
        <pc:chgData name="Sandeep Borkar" userId="1e65bcc0-54a8-4b23-9712-4de103dad6aa" providerId="ADAL" clId="{B08F286F-9A4F-4C89-A7D9-B075085565DA}" dt="2026-02-05T19:53:17.668" v="208" actId="20577"/>
        <pc:sldMkLst>
          <pc:docMk/>
          <pc:sldMk cId="3936082161" sldId="333"/>
        </pc:sldMkLst>
        <pc:spChg chg="mod">
          <ac:chgData name="Sandeep Borkar" userId="1e65bcc0-54a8-4b23-9712-4de103dad6aa" providerId="ADAL" clId="{B08F286F-9A4F-4C89-A7D9-B075085565DA}" dt="2026-02-05T19:53:17.668" v="208" actId="20577"/>
          <ac:spMkLst>
            <pc:docMk/>
            <pc:sldMk cId="3936082161" sldId="333"/>
            <ac:spMk id="3" creationId="{A80F4D18-6F17-4CCF-B6DB-289C91F80558}"/>
          </ac:spMkLst>
        </pc:spChg>
      </pc:sldChg>
      <pc:sldChg chg="addSp modSp mod">
        <pc:chgData name="Sandeep Borkar" userId="1e65bcc0-54a8-4b23-9712-4de103dad6aa" providerId="ADAL" clId="{B08F286F-9A4F-4C89-A7D9-B075085565DA}" dt="2026-02-05T20:02:38.661" v="244"/>
        <pc:sldMkLst>
          <pc:docMk/>
          <pc:sldMk cId="291680222" sldId="335"/>
        </pc:sldMkLst>
        <pc:spChg chg="mod">
          <ac:chgData name="Sandeep Borkar" userId="1e65bcc0-54a8-4b23-9712-4de103dad6aa" providerId="ADAL" clId="{B08F286F-9A4F-4C89-A7D9-B075085565DA}" dt="2026-02-05T20:02:38.661" v="244"/>
          <ac:spMkLst>
            <pc:docMk/>
            <pc:sldMk cId="291680222" sldId="335"/>
            <ac:spMk id="3" creationId="{23572976-D2BF-476C-BBB1-5FDCC523A812}"/>
          </ac:spMkLst>
        </pc:spChg>
        <pc:graphicFrameChg chg="add mod">
          <ac:chgData name="Sandeep Borkar" userId="1e65bcc0-54a8-4b23-9712-4de103dad6aa" providerId="ADAL" clId="{B08F286F-9A4F-4C89-A7D9-B075085565DA}" dt="2026-02-05T19:53:55.017" v="209"/>
          <ac:graphicFrameMkLst>
            <pc:docMk/>
            <pc:sldMk cId="291680222" sldId="335"/>
            <ac:graphicFrameMk id="4" creationId="{7F44C9DE-768A-7F84-079C-5EFFB9839EE1}"/>
          </ac:graphicFrameMkLst>
        </pc:graphicFrameChg>
        <pc:graphicFrameChg chg="add mod">
          <ac:chgData name="Sandeep Borkar" userId="1e65bcc0-54a8-4b23-9712-4de103dad6aa" providerId="ADAL" clId="{B08F286F-9A4F-4C89-A7D9-B075085565DA}" dt="2026-02-05T19:54:00.022" v="210"/>
          <ac:graphicFrameMkLst>
            <pc:docMk/>
            <pc:sldMk cId="291680222" sldId="335"/>
            <ac:graphicFrameMk id="5" creationId="{D6B4C5C0-9D9C-84D4-0D15-1481C0147C0C}"/>
          </ac:graphicFrameMkLst>
        </pc:graphicFrameChg>
        <pc:graphicFrameChg chg="add mod">
          <ac:chgData name="Sandeep Borkar" userId="1e65bcc0-54a8-4b23-9712-4de103dad6aa" providerId="ADAL" clId="{B08F286F-9A4F-4C89-A7D9-B075085565DA}" dt="2026-02-05T19:56:40.323" v="211"/>
          <ac:graphicFrameMkLst>
            <pc:docMk/>
            <pc:sldMk cId="291680222" sldId="335"/>
            <ac:graphicFrameMk id="6" creationId="{DED0F88E-8B77-0E23-0926-623C97B24610}"/>
          </ac:graphicFrameMkLst>
        </pc:graphicFrameChg>
        <pc:graphicFrameChg chg="add mod">
          <ac:chgData name="Sandeep Borkar" userId="1e65bcc0-54a8-4b23-9712-4de103dad6aa" providerId="ADAL" clId="{B08F286F-9A4F-4C89-A7D9-B075085565DA}" dt="2026-02-05T20:00:52.292" v="239"/>
          <ac:graphicFrameMkLst>
            <pc:docMk/>
            <pc:sldMk cId="291680222" sldId="335"/>
            <ac:graphicFrameMk id="7" creationId="{653C414C-0AB8-BCBB-4807-43F0D2DB7CFD}"/>
          </ac:graphicFrameMkLst>
        </pc:graphicFrameChg>
      </pc:sldChg>
      <pc:sldChg chg="modSp mod">
        <pc:chgData name="Sandeep Borkar" userId="1e65bcc0-54a8-4b23-9712-4de103dad6aa" providerId="ADAL" clId="{B08F286F-9A4F-4C89-A7D9-B075085565DA}" dt="2026-02-05T20:04:50.032" v="248" actId="403"/>
        <pc:sldMkLst>
          <pc:docMk/>
          <pc:sldMk cId="2100108524" sldId="336"/>
        </pc:sldMkLst>
        <pc:spChg chg="mod">
          <ac:chgData name="Sandeep Borkar" userId="1e65bcc0-54a8-4b23-9712-4de103dad6aa" providerId="ADAL" clId="{B08F286F-9A4F-4C89-A7D9-B075085565DA}" dt="2026-02-05T20:04:50.032" v="248" actId="403"/>
          <ac:spMkLst>
            <pc:docMk/>
            <pc:sldMk cId="2100108524" sldId="336"/>
            <ac:spMk id="3" creationId="{D0E8FE7A-0B84-57F4-0E31-B519DF9F0B82}"/>
          </ac:spMkLst>
        </pc:spChg>
      </pc:sldChg>
      <pc:sldChg chg="modSp mod">
        <pc:chgData name="Sandeep Borkar" userId="1e65bcc0-54a8-4b23-9712-4de103dad6aa" providerId="ADAL" clId="{B08F286F-9A4F-4C89-A7D9-B075085565DA}" dt="2026-02-05T20:05:37.518" v="253" actId="1076"/>
        <pc:sldMkLst>
          <pc:docMk/>
          <pc:sldMk cId="2589461953" sldId="337"/>
        </pc:sldMkLst>
        <pc:spChg chg="mod">
          <ac:chgData name="Sandeep Borkar" userId="1e65bcc0-54a8-4b23-9712-4de103dad6aa" providerId="ADAL" clId="{B08F286F-9A4F-4C89-A7D9-B075085565DA}" dt="2026-02-05T20:05:37.518" v="253" actId="1076"/>
          <ac:spMkLst>
            <pc:docMk/>
            <pc:sldMk cId="2589461953" sldId="337"/>
            <ac:spMk id="3" creationId="{97C2AD60-F02B-665B-BEB6-B8D82E61F90B}"/>
          </ac:spMkLst>
        </pc:spChg>
      </pc:sldChg>
      <pc:sldChg chg="del">
        <pc:chgData name="Sandeep Borkar" userId="1e65bcc0-54a8-4b23-9712-4de103dad6aa" providerId="ADAL" clId="{B08F286F-9A4F-4C89-A7D9-B075085565DA}" dt="2026-02-05T20:05:44.412" v="254" actId="47"/>
        <pc:sldMkLst>
          <pc:docMk/>
          <pc:sldMk cId="2809814317" sldId="338"/>
        </pc:sldMkLst>
      </pc:sldChg>
      <pc:sldChg chg="addSp delSp modSp new mod">
        <pc:chgData name="Sandeep Borkar" userId="1e65bcc0-54a8-4b23-9712-4de103dad6aa" providerId="ADAL" clId="{B08F286F-9A4F-4C89-A7D9-B075085565DA}" dt="2026-02-05T21:50:13.540" v="356" actId="478"/>
        <pc:sldMkLst>
          <pc:docMk/>
          <pc:sldMk cId="3601295880" sldId="338"/>
        </pc:sldMkLst>
        <pc:spChg chg="mod">
          <ac:chgData name="Sandeep Borkar" userId="1e65bcc0-54a8-4b23-9712-4de103dad6aa" providerId="ADAL" clId="{B08F286F-9A4F-4C89-A7D9-B075085565DA}" dt="2026-02-05T21:42:38.393" v="326" actId="20577"/>
          <ac:spMkLst>
            <pc:docMk/>
            <pc:sldMk cId="3601295880" sldId="338"/>
            <ac:spMk id="2" creationId="{1067FBD2-AB42-6989-6056-CFE4C6563B17}"/>
          </ac:spMkLst>
        </pc:spChg>
        <pc:spChg chg="del">
          <ac:chgData name="Sandeep Borkar" userId="1e65bcc0-54a8-4b23-9712-4de103dad6aa" providerId="ADAL" clId="{B08F286F-9A4F-4C89-A7D9-B075085565DA}" dt="2026-02-05T21:43:23.860" v="327" actId="478"/>
          <ac:spMkLst>
            <pc:docMk/>
            <pc:sldMk cId="3601295880" sldId="338"/>
            <ac:spMk id="3" creationId="{172234CB-A08E-34F4-F6A0-9475CB8C6C78}"/>
          </ac:spMkLst>
        </pc:spChg>
        <pc:spChg chg="del">
          <ac:chgData name="Sandeep Borkar" userId="1e65bcc0-54a8-4b23-9712-4de103dad6aa" providerId="ADAL" clId="{B08F286F-9A4F-4C89-A7D9-B075085565DA}" dt="2026-02-05T21:50:13.540" v="356" actId="478"/>
          <ac:spMkLst>
            <pc:docMk/>
            <pc:sldMk cId="3601295880" sldId="338"/>
            <ac:spMk id="4" creationId="{93DD84D9-449C-6954-A0A9-DC04DC0BBEA1}"/>
          </ac:spMkLst>
        </pc:spChg>
        <pc:spChg chg="add del">
          <ac:chgData name="Sandeep Borkar" userId="1e65bcc0-54a8-4b23-9712-4de103dad6aa" providerId="ADAL" clId="{B08F286F-9A4F-4C89-A7D9-B075085565DA}" dt="2026-02-05T21:48:56.795" v="340" actId="22"/>
          <ac:spMkLst>
            <pc:docMk/>
            <pc:sldMk cId="3601295880" sldId="338"/>
            <ac:spMk id="8" creationId="{4427C4E4-58A6-B9A6-9933-57DAB35F9C83}"/>
          </ac:spMkLst>
        </pc:spChg>
        <pc:picChg chg="add del mod modCrop">
          <ac:chgData name="Sandeep Borkar" userId="1e65bcc0-54a8-4b23-9712-4de103dad6aa" providerId="ADAL" clId="{B08F286F-9A4F-4C89-A7D9-B075085565DA}" dt="2026-02-05T21:48:52.316" v="338" actId="478"/>
          <ac:picMkLst>
            <pc:docMk/>
            <pc:sldMk cId="3601295880" sldId="338"/>
            <ac:picMk id="6" creationId="{F277BBDD-B684-0EA9-C743-FCD1F1F90240}"/>
          </ac:picMkLst>
        </pc:picChg>
        <pc:picChg chg="add del mod">
          <ac:chgData name="Sandeep Borkar" userId="1e65bcc0-54a8-4b23-9712-4de103dad6aa" providerId="ADAL" clId="{B08F286F-9A4F-4C89-A7D9-B075085565DA}" dt="2026-02-05T21:49:25.557" v="347" actId="478"/>
          <ac:picMkLst>
            <pc:docMk/>
            <pc:sldMk cId="3601295880" sldId="338"/>
            <ac:picMk id="10" creationId="{871F2F90-6486-C69C-A5E2-5082C21157AE}"/>
          </ac:picMkLst>
        </pc:picChg>
        <pc:picChg chg="add mod">
          <ac:chgData name="Sandeep Borkar" userId="1e65bcc0-54a8-4b23-9712-4de103dad6aa" providerId="ADAL" clId="{B08F286F-9A4F-4C89-A7D9-B075085565DA}" dt="2026-02-05T21:50:09.189" v="355" actId="208"/>
          <ac:picMkLst>
            <pc:docMk/>
            <pc:sldMk cId="3601295880" sldId="338"/>
            <ac:picMk id="12" creationId="{3B740424-4204-298F-0135-4BF9E55F349B}"/>
          </ac:picMkLst>
        </pc:picChg>
      </pc:sldChg>
      <pc:sldChg chg="add del">
        <pc:chgData name="Sandeep Borkar" userId="1e65bcc0-54a8-4b23-9712-4de103dad6aa" providerId="ADAL" clId="{B08F286F-9A4F-4C89-A7D9-B075085565DA}" dt="2026-02-05T20:05:28.779" v="251" actId="47"/>
        <pc:sldMkLst>
          <pc:docMk/>
          <pc:sldMk cId="250604732" sldId="33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03647B-EAC4-4C3A-A5FC-FFAF7E2ED6AF}" type="datetimeFigureOut">
              <a:rPr lang="en-US"/>
              <a:pPr>
                <a:defRPr/>
              </a:pPr>
              <a:t>2/5/2026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2607641-780E-4A55-9E69-D49B286AD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142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1B5AD5-ED9A-49D4-BD26-6F1CD0C4DCD5}" type="datetimeFigureOut">
              <a:rPr lang="en-US"/>
              <a:pPr>
                <a:defRPr/>
              </a:pPr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6971DB-7A29-4192-A378-57D1082D1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08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3D6E70-4940-4698-A10A-837941B7FDD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11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785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75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73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703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1AB05-92ED-6A9D-FD94-047D1D23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D1234-8DD3-C535-059D-6DB610DF48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F4557F-4D86-EEBC-772A-445DBAD0E7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D7405-D448-0618-5756-360D509EB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665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268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36E6-1234-4679-A93E-4595B6FCA1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5B46045B-4A69-4BF5-ADA5-CC8F92C517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7E2B-1420-412E-B84C-BB89C5D43A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75FAF-99DE-4004-8F42-942FCB4C8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2BB3717-752F-4528-AC19-DC163C06796B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4CD87123-D426-4BD4-ACA6-894280EA2B15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84C1C50E-2E00-4F93-99EE-429744F1F98F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95EC815-5AC6-4BDC-887D-6147D4E91690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fld id="{B070DF3C-2E26-4615-8FFC-4980DC5EC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3C96C-6401-49DF-B1B3-45310587B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54315C5-0A18-4159-9ACD-B3216377F156}" type="slidenum">
              <a:rPr lang="en-US" altLang="en-US" sz="120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CBE5350A-3B30-4083-AD47-7C629538A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8EDD-7C7C-4933-8910-34013743B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5D70-51BA-4594-BEC2-70D4E32824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17C3-9DAC-46E8-AE1A-52B1C409E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rgbClr val="775F55"/>
                </a:solidFill>
              </a:defRPr>
            </a:lvl1pPr>
          </a:lstStyle>
          <a:p>
            <a:pPr>
              <a:defRPr/>
            </a:pPr>
            <a:fld id="{D29953F9-CDFE-4592-B8AD-089719D40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470D-085E-4109-985D-4A8B1EFDB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DD9F90A2-25B4-4D34-B74D-AB7B648C5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6066-3CCA-41C3-AE1B-C2F2B4BE6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B729-6AAA-4C2E-88A8-3A11BE8BA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192CBCC-22E1-40DC-B528-4F8FEEE837A1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0CDE615-1D5D-41F1-B029-3E77E28570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E330AE1-72A4-42B6-9400-03A0F52326EB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1B547F58-99EE-4865-B074-3679EC251602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E72426B4-0BA8-45B2-8FD2-01158A585B3D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15723-DDC2-4FEA-8C26-7E33D2CA8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A71DFD9D-42C0-40D6-975D-368E55A23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09EE-D5F4-4EB8-93B0-9EE2B64CD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71481-57C2-42C7-8CA5-99B68EDCC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3E4B-1569-42F8-BA0E-93C7EF0AA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798865F-DF01-46F4-95FD-C6C4164B8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4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E20022-F10F-4C47-A5CE-5B51B4BD1B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1" r:id="rId1"/>
    <p:sldLayoutId id="2147495302" r:id="rId2"/>
  </p:sldLayoutIdLst>
  <p:hf sldNum="0"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4E73E5-F8C1-4237-978D-8253AE9D1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3" r:id="rId1"/>
    <p:sldLayoutId id="2147495293" r:id="rId2"/>
    <p:sldLayoutId id="2147495304" r:id="rId3"/>
    <p:sldLayoutId id="2147495305" r:id="rId4"/>
    <p:sldLayoutId id="2147495306" r:id="rId5"/>
    <p:sldLayoutId id="2147495294" r:id="rId6"/>
    <p:sldLayoutId id="2147495307" r:id="rId7"/>
    <p:sldLayoutId id="2147495295" r:id="rId8"/>
    <p:sldLayoutId id="2147495308" r:id="rId9"/>
    <p:sldLayoutId id="2147495296" r:id="rId10"/>
    <p:sldLayoutId id="2147495309" r:id="rId11"/>
    <p:sldLayoutId id="2147495310" r:id="rId12"/>
    <p:sldLayoutId id="2147495311" r:id="rId13"/>
    <p:sldLayoutId id="2147495312" r:id="rId14"/>
    <p:sldLayoutId id="2147495313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5386D2-0DA6-4474-81F1-07622C362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14" r:id="rId1"/>
    <p:sldLayoutId id="2147495297" r:id="rId2"/>
    <p:sldLayoutId id="2147495315" r:id="rId3"/>
    <p:sldLayoutId id="2147495316" r:id="rId4"/>
    <p:sldLayoutId id="2147495317" r:id="rId5"/>
    <p:sldLayoutId id="2147495298" r:id="rId6"/>
    <p:sldLayoutId id="2147495318" r:id="rId7"/>
    <p:sldLayoutId id="2147495299" r:id="rId8"/>
    <p:sldLayoutId id="2147495319" r:id="rId9"/>
    <p:sldLayoutId id="2147495300" r:id="rId10"/>
    <p:sldLayoutId id="2147495320" r:id="rId11"/>
    <p:sldLayoutId id="2147495321" r:id="rId12"/>
    <p:sldLayoutId id="2147495322" r:id="rId13"/>
    <p:sldLayoutId id="2147495323" r:id="rId14"/>
    <p:sldLayoutId id="2147495324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787400" y="2805113"/>
            <a:ext cx="7543800" cy="2339726"/>
            <a:chOff x="787400" y="1852613"/>
            <a:chExt cx="7543800" cy="2341312"/>
          </a:xfrm>
        </p:grpSpPr>
        <p:sp>
          <p:nvSpPr>
            <p:cNvPr id="28676" name="TextBox 9"/>
            <p:cNvSpPr txBox="1">
              <a:spLocks noChangeArrowheads="1"/>
            </p:cNvSpPr>
            <p:nvPr/>
          </p:nvSpPr>
          <p:spPr bwMode="auto">
            <a:xfrm>
              <a:off x="787400" y="2130425"/>
              <a:ext cx="7543800" cy="206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200" b="1" dirty="0"/>
                <a:t>ROS Report – February 5, 2026</a:t>
              </a:r>
            </a:p>
            <a:p>
              <a:pPr eaLnBrk="1" hangingPunct="1"/>
              <a:endParaRPr lang="en-US" altLang="en-US" b="1" dirty="0"/>
            </a:p>
            <a:p>
              <a:pPr eaLnBrk="1" hangingPunct="1"/>
              <a:r>
                <a:rPr lang="en-US" altLang="en-US" sz="2000" dirty="0"/>
                <a:t>Sandeep Borkar</a:t>
              </a:r>
            </a:p>
            <a:p>
              <a:pPr eaLnBrk="1" hangingPunct="1"/>
              <a:r>
                <a:rPr lang="en-US" altLang="en-US" sz="2000" dirty="0"/>
                <a:t>Technical Advisory Committee (TAC) Meeting</a:t>
              </a:r>
            </a:p>
            <a:p>
              <a:pPr eaLnBrk="1" hangingPunct="1"/>
              <a:r>
                <a:rPr lang="en-US" altLang="en-US" sz="2000" dirty="0"/>
                <a:t>ERCOT Public</a:t>
              </a:r>
            </a:p>
            <a:p>
              <a:pPr eaLnBrk="1" hangingPunct="1"/>
              <a:endParaRPr lang="en-US" alt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9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0C0EA-1227-2339-AA4C-A9FDB282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03471-DE7D-004E-AF85-3211305271C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PGRR139, Related to NPRR1314, Planning Guide Glossary Transition (PLWG) – Approved impact analysis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NOGRR281, Related to NPRR1307, Revised Definition of Mitigation Plan (OWG) – Approved impact analysis</a:t>
            </a:r>
          </a:p>
        </p:txBody>
      </p:sp>
    </p:spTree>
    <p:extLst>
      <p:ext uri="{BB962C8B-B14F-4D97-AF65-F5344CB8AC3E}">
        <p14:creationId xmlns:p14="http://schemas.microsoft.com/office/powerpoint/2010/main" val="202847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E898-6C17-4AC5-B509-9EF730DE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F4D18-6F17-4CCF-B6DB-289C91F8055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PGRR141, Large Load Interconnection Study Reform for Substantiated Load – Tabled and referred to PLWG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NPRR1317, Creation of Non-Settled Generator (NSG) and Clarification of the Types, Usage, and Registration of Distributed Generation – Tabled and referred to PLWG and NDSWG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NPRR1319, Modifications to Seasonal Mothball Periods and Clarification to Evaluation Process – Tabled at ROS</a:t>
            </a:r>
          </a:p>
          <a:p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082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0BB6-2F07-457C-BB98-88174A56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Revision Requests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72976-D2BF-476C-BBB1-5FDCC523A8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8034" y="1588724"/>
            <a:ext cx="8551269" cy="4495800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NOGRR273, Related to NPRR1264, Creation of a New Energy Attribute Certificate Program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NOGRR282, Board Priority - Large Electronic Load Ride-Through Requirements (DWG) (SPWG)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NOGRR283, Board Priority - Related to NPRR1309, Dispatchable Reliability Reserve Service Ancillary Service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NOGRR284, Related to NPRR1310, Dispatchable Reliability Reserve Service Plus Energy Storage Resource Participation and Release Factor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NPRR1272, Voltage Support at Private Use Networks (PLWG, VPWG)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NPRR1284, Guaranteed Reliability Load Process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NPRR1286, Establish Multi-Value Criteria for Resiliency-Related Transmission Project Evaluation (PLWG)</a:t>
            </a:r>
          </a:p>
        </p:txBody>
      </p:sp>
    </p:spTree>
    <p:extLst>
      <p:ext uri="{BB962C8B-B14F-4D97-AF65-F5344CB8AC3E}">
        <p14:creationId xmlns:p14="http://schemas.microsoft.com/office/powerpoint/2010/main" val="291680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DAAC8-CE2C-8D12-9029-B5F9CE429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Revision Requests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8FE7A-0B84-57F4-0E31-B519DF9F0B8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NPRR1295, GTC Exit Solutions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NPRR1308, Board Priority – Related to NOGRR282, Large Electronic Load Ride-Through Requirements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PGRR073, Related to NPRR956, Designation of Providers of Transmission Additions 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PGRR122, Reliability Performance Criteria for Loss of Load (DWG)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PGRR123, Related to NPRR1264, Creation of a New Energy Attribute Certificate Program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PGRR124, ESR Maintenance Exception to Modifications (PLWG, DWG)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PGRR126, Related to NPRR1284, Guaranteed Reliability Load Process (PLWG) </a:t>
            </a:r>
          </a:p>
        </p:txBody>
      </p:sp>
    </p:spTree>
    <p:extLst>
      <p:ext uri="{BB962C8B-B14F-4D97-AF65-F5344CB8AC3E}">
        <p14:creationId xmlns:p14="http://schemas.microsoft.com/office/powerpoint/2010/main" val="2100108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9B5-92BD-2DE4-E005-9C2235E83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FCD0C-338A-1505-34AE-E7C17C99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Revision Requests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2AD60-F02B-665B-BEB6-B8D82E61F90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809750"/>
            <a:ext cx="8153400" cy="4495800"/>
          </a:xfrm>
        </p:spPr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PGRR128, Regional Transmission Plan Review of Grid Enhancing Technologies (PLWG) 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PGRR130, Related to NPRR1295, GTC Exit Solutions (PLWG) 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PGRR133, Clarifying Legacy Generation Breaker Control for PGRR115 Implementation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PGRR134, Interconnection Studies Reform for Dispatchable Loads (PLWG) 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PGRR136, Large Load Interconnection Study Scope Documentation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PGRR138, Large Load Interconnection Study Review and Approval Process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PGRR140, Related to NPRR1317, Creation of Non-Settled Generator (NSG) and Clarification of the Types, Usage, and Registration of Distributed Generation (PLWG) (NDSWG)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RRGRR038, Related to NPRR1264, Creation of a New Energy Attribute Certificate Program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89461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7FBD2-AB42-6989-6056-CFE4C6563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 Working Group Leadership</a:t>
            </a:r>
          </a:p>
        </p:txBody>
      </p:sp>
      <p:pic>
        <p:nvPicPr>
          <p:cNvPr id="12" name="Picture 11" descr="Table&#10;&#10;AI-generated content may be incorrect.">
            <a:extLst>
              <a:ext uri="{FF2B5EF4-FFF2-40B4-BE49-F238E27FC236}">
                <a16:creationId xmlns:a16="http://schemas.microsoft.com/office/drawing/2014/main" id="{3B740424-4204-298F-0135-4BF9E55F3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593" y="1635858"/>
            <a:ext cx="6088857" cy="455802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01295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Future Meetings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088" marR="0" lvl="0" indent="-319088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Font typeface="Wingdings" pitchFamily="2" charset="2"/>
              <a:buChar char=""/>
              <a:tabLst/>
              <a:defRPr/>
            </a:pP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ROS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March 5, 2026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2, 2026 – Webex only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endParaRPr lang="en-US" sz="23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None/>
              <a:tabLst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27488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>
  <documentManagement>
    <Vault xmlns="8b965130-e3da-4e6b-9b2e-40bd1204f29d">false</Vaul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C4FFC4A894504CB30DBFB7150C9A36" ma:contentTypeVersion="1" ma:contentTypeDescription="Create a new document." ma:contentTypeScope="" ma:versionID="a348a1d5b3757ce50e1f24946bd41ced">
  <xsd:schema xmlns:xsd="http://www.w3.org/2001/XMLSchema" xmlns:p="http://schemas.microsoft.com/office/2006/metadata/properties" xmlns:ns2="8b965130-e3da-4e6b-9b2e-40bd1204f29d" targetNamespace="http://schemas.microsoft.com/office/2006/metadata/properties" ma:root="true" ma:fieldsID="d266142c60a72bd10641c75f93fb4fa0" ns2:_="">
    <xsd:import namespace="8b965130-e3da-4e6b-9b2e-40bd1204f29d"/>
    <xsd:element name="properties">
      <xsd:complexType>
        <xsd:sequence>
          <xsd:element name="documentManagement">
            <xsd:complexType>
              <xsd:all>
                <xsd:element ref="ns2:Vaul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b965130-e3da-4e6b-9b2e-40bd1204f29d" elementFormDefault="qualified">
    <xsd:import namespace="http://schemas.microsoft.com/office/2006/documentManagement/types"/>
    <xsd:element name="Vault" ma:index="8" nillable="true" ma:displayName="Vault" ma:default="0" ma:description="Check the box to vault this file. It will remain in the vault until its retention date. You can edit and resave (but not delete) a vaulted file." ma:internalName="Vaul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C08B9F88-4009-47D3-BE70-F3C0D343BEB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8b965130-e3da-4e6b-9b2e-40bd1204f29d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3D85667-BEC3-4D85-A8F2-BC9F07553E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965130-e3da-4e6b-9b2e-40bd1204f29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68857</TotalTime>
  <Words>456</Words>
  <Application>Microsoft Office PowerPoint</Application>
  <PresentationFormat>On-screen Show (4:3)</PresentationFormat>
  <Paragraphs>49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Times New Roman</vt:lpstr>
      <vt:lpstr>Tw Cen MT</vt:lpstr>
      <vt:lpstr>Wingdings</vt:lpstr>
      <vt:lpstr>Wingdings 2</vt:lpstr>
      <vt:lpstr>Custom Design</vt:lpstr>
      <vt:lpstr>Median</vt:lpstr>
      <vt:lpstr>1_Median</vt:lpstr>
      <vt:lpstr>PowerPoint Presentation</vt:lpstr>
      <vt:lpstr>Voting Items</vt:lpstr>
      <vt:lpstr>Recent ROS Actions</vt:lpstr>
      <vt:lpstr>Revision Requests under ROS Review</vt:lpstr>
      <vt:lpstr>Revision Requests under ROS Review</vt:lpstr>
      <vt:lpstr>Revision Requests under ROS Review</vt:lpstr>
      <vt:lpstr>ROS Working Group Leadership</vt:lpstr>
      <vt:lpstr>Future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Sandeep Borkar</cp:lastModifiedBy>
  <cp:revision>1239</cp:revision>
  <cp:lastPrinted>2017-05-22T18:26:12Z</cp:lastPrinted>
  <dcterms:created xsi:type="dcterms:W3CDTF">2010-04-12T23:12:02Z</dcterms:created>
  <dcterms:modified xsi:type="dcterms:W3CDTF">2026-02-05T21:50:21Z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0x01010014C4FFC4A894504CB30DBFB7150C9A36</vt:lpwstr>
  </property>
  <property fmtid="{D5CDD505-2E9C-101B-9397-08002B2CF9AE}" pid="3" name="Information Classification">
    <vt:lpwstr/>
  </property>
  <property fmtid="{D5CDD505-2E9C-101B-9397-08002B2CF9AE}" pid="4" name="MSIP_Label_ed3826ce-7c18-471d-9596-93de5bae332e_Enabled">
    <vt:lpwstr>true</vt:lpwstr>
  </property>
  <property fmtid="{D5CDD505-2E9C-101B-9397-08002B2CF9AE}" pid="5" name="MSIP_Label_ed3826ce-7c18-471d-9596-93de5bae332e_SetDate">
    <vt:lpwstr>2022-09-16T20:33:34Z</vt:lpwstr>
  </property>
  <property fmtid="{D5CDD505-2E9C-101B-9397-08002B2CF9AE}" pid="6" name="MSIP_Label_ed3826ce-7c18-471d-9596-93de5bae332e_Method">
    <vt:lpwstr>Standard</vt:lpwstr>
  </property>
  <property fmtid="{D5CDD505-2E9C-101B-9397-08002B2CF9AE}" pid="7" name="MSIP_Label_ed3826ce-7c18-471d-9596-93de5bae332e_Name">
    <vt:lpwstr>Internal</vt:lpwstr>
  </property>
  <property fmtid="{D5CDD505-2E9C-101B-9397-08002B2CF9AE}" pid="8" name="MSIP_Label_ed3826ce-7c18-471d-9596-93de5bae332e_SiteId">
    <vt:lpwstr>c0a02e2d-1186-410a-8895-0a4a252ebf17</vt:lpwstr>
  </property>
  <property fmtid="{D5CDD505-2E9C-101B-9397-08002B2CF9AE}" pid="9" name="MSIP_Label_ed3826ce-7c18-471d-9596-93de5bae332e_ActionId">
    <vt:lpwstr>21f9a628-f7f7-4131-8c67-83733886bc3b</vt:lpwstr>
  </property>
  <property fmtid="{D5CDD505-2E9C-101B-9397-08002B2CF9AE}" pid="10" name="MSIP_Label_ed3826ce-7c18-471d-9596-93de5bae332e_ContentBits">
    <vt:lpwstr>0</vt:lpwstr>
  </property>
  <property fmtid="{D5CDD505-2E9C-101B-9397-08002B2CF9AE}" pid="11" name="MSIP_Label_00b5fe95-8f20-4bf1-a4bc-7cba4c4dcd39_Enabled">
    <vt:lpwstr>true</vt:lpwstr>
  </property>
  <property fmtid="{D5CDD505-2E9C-101B-9397-08002B2CF9AE}" pid="12" name="MSIP_Label_00b5fe95-8f20-4bf1-a4bc-7cba4c4dcd39_SetDate">
    <vt:lpwstr>2024-01-17T15:56:03Z</vt:lpwstr>
  </property>
  <property fmtid="{D5CDD505-2E9C-101B-9397-08002B2CF9AE}" pid="13" name="MSIP_Label_00b5fe95-8f20-4bf1-a4bc-7cba4c4dcd39_Method">
    <vt:lpwstr>Standard</vt:lpwstr>
  </property>
  <property fmtid="{D5CDD505-2E9C-101B-9397-08002B2CF9AE}" pid="14" name="MSIP_Label_00b5fe95-8f20-4bf1-a4bc-7cba4c4dcd39_Name">
    <vt:lpwstr>Internal access</vt:lpwstr>
  </property>
  <property fmtid="{D5CDD505-2E9C-101B-9397-08002B2CF9AE}" pid="15" name="MSIP_Label_00b5fe95-8f20-4bf1-a4bc-7cba4c4dcd39_SiteId">
    <vt:lpwstr>34c5e68e-b374-47fe-91da-0e3d638792fb</vt:lpwstr>
  </property>
  <property fmtid="{D5CDD505-2E9C-101B-9397-08002B2CF9AE}" pid="16" name="MSIP_Label_00b5fe95-8f20-4bf1-a4bc-7cba4c4dcd39_ActionId">
    <vt:lpwstr>c32bc3bf-1937-48a4-88d2-ff1b1c246aa0</vt:lpwstr>
  </property>
  <property fmtid="{D5CDD505-2E9C-101B-9397-08002B2CF9AE}" pid="17" name="MSIP_Label_00b5fe95-8f20-4bf1-a4bc-7cba4c4dcd39_ContentBits">
    <vt:lpwstr>0</vt:lpwstr>
  </property>
</Properties>
</file>