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8" r:id="rId9"/>
    <p:sldId id="289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8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howGuides="1">
      <p:cViewPr varScale="1">
        <p:scale>
          <a:sx n="102" d="100"/>
          <a:sy n="102" d="100"/>
        </p:scale>
        <p:origin x="1632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9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7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WG Meeting</a:t>
            </a:r>
          </a:p>
          <a:p>
            <a:r>
              <a:rPr lang="en-US" dirty="0"/>
              <a:t>02/24/2026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0226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2" y="1028700"/>
            <a:ext cx="8534400" cy="48006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0226 was sent on 12/03/25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0226 was sent on 01/07/26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0226 was sent on 01/21/26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0226 application deadline was 01/14/26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0226 signup deadline was 01/28/26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began on </a:t>
            </a:r>
            <a:r>
              <a:rPr lang="en-US" sz="2000" dirty="0">
                <a:solidFill>
                  <a:prstClr val="black"/>
                </a:solidFill>
              </a:rPr>
              <a:t>02/04/26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began on 02/23/26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0226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is scheduled to complete on 03/06/26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is scheduled to conclude 03/13/26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02/24/2026</a:t>
            </a:r>
          </a:p>
        </p:txBody>
      </p:sp>
    </p:spTree>
    <p:extLst>
      <p:ext uri="{BB962C8B-B14F-4D97-AF65-F5344CB8AC3E}">
        <p14:creationId xmlns:p14="http://schemas.microsoft.com/office/powerpoint/2010/main" val="3383404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0226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3434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13 New CRs have registered for Flight 0226 including 9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8 Existing CRs have registered for Flight 0226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8 Existing CRs, 7 are testing for Service Provider Change and 1 adding Territories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02/24/2026</a:t>
            </a:r>
          </a:p>
        </p:txBody>
      </p:sp>
    </p:spTree>
    <p:extLst>
      <p:ext uri="{BB962C8B-B14F-4D97-AF65-F5344CB8AC3E}">
        <p14:creationId xmlns:p14="http://schemas.microsoft.com/office/powerpoint/2010/main" val="66323659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8143</TotalTime>
  <Words>140</Words>
  <Application>Microsoft Office PowerPoint</Application>
  <PresentationFormat>On-screen Show (4:3)</PresentationFormat>
  <Paragraphs>29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0226 Preview</vt:lpstr>
      <vt:lpstr>Flight 0226 Details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Heselmeyer, Sarah</cp:lastModifiedBy>
  <cp:revision>257</cp:revision>
  <cp:lastPrinted>2016-01-21T20:53:15Z</cp:lastPrinted>
  <dcterms:created xsi:type="dcterms:W3CDTF">2016-01-21T15:20:31Z</dcterms:created>
  <dcterms:modified xsi:type="dcterms:W3CDTF">2026-02-16T15:13:07Z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2023-07-18T13:44:30Z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2ed0afb9-576e-448a-bf55-019656ba7901</vt:lpwstr>
  </property>
  <property fmtid="{D5CDD505-2E9C-101B-9397-08002B2CF9AE}" pid="9" name="MSIP_Label_7084cbda-52b8-46fb-a7b7-cb5bd465ed85_ContentBits">
    <vt:lpwstr>0</vt:lpwstr>
  </property>
</Properties>
</file>