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sldIdLst>
    <p:sldId id="256" r:id="rId2"/>
    <p:sldId id="261" r:id="rId3"/>
    <p:sldId id="302" r:id="rId4"/>
    <p:sldId id="303" r:id="rId5"/>
    <p:sldId id="300" r:id="rId6"/>
    <p:sldId id="301" r:id="rId7"/>
    <p:sldId id="294" r:id="rId8"/>
    <p:sldId id="304" r:id="rId9"/>
    <p:sldId id="296" r:id="rId10"/>
    <p:sldId id="305" r:id="rId11"/>
    <p:sldId id="263" r:id="rId1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k, Sam" initials="PS" lastIdx="2" clrIdx="0">
    <p:extLst>
      <p:ext uri="{19B8F6BF-5375-455C-9EA6-DF929625EA0E}">
        <p15:presenceInfo xmlns:p15="http://schemas.microsoft.com/office/powerpoint/2012/main" userId="S::Sam.Pak@oncor.com::d7dcf4b0-8241-4473-82b3-5b589081b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Elections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F18887B4-A9C2-4B49-ABE8-49DF326452E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CE36CAE3-5A27-4090-ABCC-90C2B2DA4F88}" type="parTrans" cxnId="{1B216798-B512-402E-9FF6-18FE7E53DA3D}">
      <dgm:prSet/>
      <dgm:spPr/>
      <dgm:t>
        <a:bodyPr/>
        <a:lstStyle/>
        <a:p>
          <a:endParaRPr lang="en-US"/>
        </a:p>
      </dgm:t>
    </dgm:pt>
    <dgm:pt modelId="{08076DF6-76C1-494E-95E8-6622E5A06ECB}" type="sibTrans" cxnId="{1B216798-B512-402E-9FF6-18FE7E53DA3D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24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1616B780-130C-4489-8015-5B7727E719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500" b="0" u="sng" kern="1200" dirty="0"/>
        </a:p>
      </dgm:t>
    </dgm:pt>
    <dgm:pt modelId="{8CD62D38-3DF6-4F3A-92D1-742D49A5F97A}" type="parTrans" cxnId="{F4314A4D-0735-44B5-9582-32F4296D3752}">
      <dgm:prSet/>
      <dgm:spPr/>
      <dgm:t>
        <a:bodyPr/>
        <a:lstStyle/>
        <a:p>
          <a:endParaRPr lang="en-US"/>
        </a:p>
      </dgm:t>
    </dgm:pt>
    <dgm:pt modelId="{B23F14C2-1F74-4D6C-A372-2B787DD37545}" type="sibTrans" cxnId="{F4314A4D-0735-44B5-9582-32F4296D3752}">
      <dgm:prSet/>
      <dgm:spPr/>
      <dgm:t>
        <a:bodyPr/>
        <a:lstStyle/>
        <a:p>
          <a:endParaRPr lang="en-US"/>
        </a:p>
      </dgm:t>
    </dgm:pt>
    <dgm:pt modelId="{8776B6F4-A836-436A-8E55-03F488D45FC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100000"/>
            </a:lnSpc>
            <a:spcAft>
              <a:spcPts val="1200"/>
            </a:spcAft>
            <a:buFontTx/>
            <a:buNone/>
          </a:pPr>
          <a:r>
            <a:rPr lang="en-US" sz="3200" b="1" kern="1200" dirty="0">
              <a:solidFill>
                <a:schemeClr val="tx1"/>
              </a:solidFill>
            </a:rPr>
            <a:t>2026 TDTMS Leadership</a:t>
          </a:r>
        </a:p>
      </dgm:t>
    </dgm:pt>
    <dgm:pt modelId="{00558169-0D69-4B86-A9A3-AD3846C3ACB0}" type="parTrans" cxnId="{B10DCFB4-E774-4792-9F9F-FD4B90CA5546}">
      <dgm:prSet/>
      <dgm:spPr/>
      <dgm:t>
        <a:bodyPr/>
        <a:lstStyle/>
        <a:p>
          <a:endParaRPr lang="en-US"/>
        </a:p>
      </dgm:t>
    </dgm:pt>
    <dgm:pt modelId="{4A7A6DB9-9E03-4929-9672-76E9BCF4B434}" type="sibTrans" cxnId="{B10DCFB4-E774-4792-9F9F-FD4B90CA5546}">
      <dgm:prSet/>
      <dgm:spPr/>
      <dgm:t>
        <a:bodyPr/>
        <a:lstStyle/>
        <a:p>
          <a:endParaRPr lang="en-US"/>
        </a:p>
      </dgm:t>
    </dgm:pt>
    <dgm:pt modelId="{CC538C88-318C-4A38-B947-1BF2AE16D50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Chair - Sheri Wiegand, </a:t>
          </a:r>
          <a:r>
            <a:rPr lang="en-US" sz="2000" b="0" u="none" kern="1200" dirty="0" err="1">
              <a:solidFill>
                <a:schemeClr val="tx1"/>
              </a:solidFill>
            </a:rPr>
            <a:t>Vistra</a:t>
          </a:r>
          <a:endParaRPr lang="en-US" sz="2000" b="0" u="none" kern="1200" dirty="0">
            <a:solidFill>
              <a:schemeClr val="tx1"/>
            </a:solidFill>
          </a:endParaRPr>
        </a:p>
      </dgm:t>
    </dgm:pt>
    <dgm:pt modelId="{EC656821-7D40-473A-8302-3611B59EEA14}" type="sibTrans" cxnId="{DCCDB3C5-7E10-41EC-8AD3-A7C7DDC46EE1}">
      <dgm:prSet/>
      <dgm:spPr/>
      <dgm:t>
        <a:bodyPr/>
        <a:lstStyle/>
        <a:p>
          <a:endParaRPr lang="en-US"/>
        </a:p>
      </dgm:t>
    </dgm:pt>
    <dgm:pt modelId="{2E4CCB4F-D403-4AA2-AEF4-56DE536747BA}" type="parTrans" cxnId="{DCCDB3C5-7E10-41EC-8AD3-A7C7DDC46EE1}">
      <dgm:prSet/>
      <dgm:spPr/>
      <dgm:t>
        <a:bodyPr/>
        <a:lstStyle/>
        <a:p>
          <a:endParaRPr lang="en-US"/>
        </a:p>
      </dgm:t>
    </dgm:pt>
    <dgm:pt modelId="{CC6D5545-372D-45EE-B592-B7C99C99645C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Co-Vice Chairs – Monica Jones, CNP</a:t>
          </a:r>
        </a:p>
      </dgm:t>
    </dgm:pt>
    <dgm:pt modelId="{91E1FE55-2993-41AB-8D4F-3C8A450E95E5}" type="parTrans" cxnId="{610A53DC-E9B5-465C-A801-546B283E4072}">
      <dgm:prSet/>
      <dgm:spPr/>
      <dgm:t>
        <a:bodyPr/>
        <a:lstStyle/>
        <a:p>
          <a:endParaRPr lang="en-US"/>
        </a:p>
      </dgm:t>
    </dgm:pt>
    <dgm:pt modelId="{87CD7832-0CD9-4DAD-9308-9F4671D86170}" type="sibTrans" cxnId="{610A53DC-E9B5-465C-A801-546B283E4072}">
      <dgm:prSet/>
      <dgm:spPr/>
      <dgm:t>
        <a:bodyPr/>
        <a:lstStyle/>
        <a:p>
          <a:endParaRPr lang="en-US"/>
        </a:p>
      </dgm:t>
    </dgm:pt>
    <dgm:pt modelId="{FF070149-BA3F-4133-B407-56BE729935FF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Rob Bevil, TNMP</a:t>
          </a:r>
        </a:p>
      </dgm:t>
    </dgm:pt>
    <dgm:pt modelId="{AABF7D5B-4BD4-4D96-8D75-30027156A0FE}" type="parTrans" cxnId="{A81186E1-8408-4249-86B0-7BE361CD7324}">
      <dgm:prSet/>
      <dgm:spPr/>
      <dgm:t>
        <a:bodyPr/>
        <a:lstStyle/>
        <a:p>
          <a:endParaRPr lang="en-US"/>
        </a:p>
      </dgm:t>
    </dgm:pt>
    <dgm:pt modelId="{C26FE9BE-35C6-4CC0-BE25-AE2A7F53129E}" type="sibTrans" cxnId="{A81186E1-8408-4249-86B0-7BE361CD7324}">
      <dgm:prSet/>
      <dgm:spPr/>
      <dgm:t>
        <a:bodyPr/>
        <a:lstStyle/>
        <a:p>
          <a:endParaRPr lang="en-US"/>
        </a:p>
      </dgm:t>
    </dgm:pt>
    <dgm:pt modelId="{262B0080-C2E6-475E-A475-CB5205C84179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1800" b="0" u="none" kern="1200" dirty="0">
            <a:solidFill>
              <a:schemeClr val="tx1"/>
            </a:solidFill>
          </a:endParaRPr>
        </a:p>
      </dgm:t>
    </dgm:pt>
    <dgm:pt modelId="{DC034C53-6B6C-4269-84C0-2A4A6096740A}" type="parTrans" cxnId="{83DFFF42-2E24-4DBD-A16B-CBE746F17CF2}">
      <dgm:prSet/>
      <dgm:spPr/>
      <dgm:t>
        <a:bodyPr/>
        <a:lstStyle/>
        <a:p>
          <a:endParaRPr lang="en-US"/>
        </a:p>
      </dgm:t>
    </dgm:pt>
    <dgm:pt modelId="{8B5F26E1-CAC9-4A32-BBA3-59C50D012EE9}" type="sibTrans" cxnId="{83DFFF42-2E24-4DBD-A16B-CBE746F17CF2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X="-385" custLinFactNeighborX="-100000" custLinFactNeighborY="-273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8060" custLinFactNeighborX="-736" custLinFactNeighborY="-100000">
        <dgm:presLayoutVars>
          <dgm:bulletEnabled val="1"/>
        </dgm:presLayoutVars>
      </dgm:prSet>
      <dgm:spPr/>
    </dgm:pt>
  </dgm:ptLst>
  <dgm:cxnLst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78417135-E497-46AD-99FF-43E56AEC1D2B}" type="presOf" srcId="{F18887B4-A9C2-4B49-ABE8-49DF326452E7}" destId="{12E172B9-01B0-436D-9684-1CCC8FA3FE5C}" srcOrd="0" destOrd="8" presId="urn:microsoft.com/office/officeart/2005/8/layout/list1"/>
    <dgm:cxn modelId="{57698F36-3B43-4E16-AAB2-6E4E116E6003}" type="presOf" srcId="{262B0080-C2E6-475E-A475-CB5205C84179}" destId="{12E172B9-01B0-436D-9684-1CCC8FA3FE5C}" srcOrd="0" destOrd="7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83DFFF42-2E24-4DBD-A16B-CBE746F17CF2}" srcId="{FA84BF92-43C6-4E94-A77F-6263E68B6783}" destId="{262B0080-C2E6-475E-A475-CB5205C84179}" srcOrd="7" destOrd="0" parTransId="{DC034C53-6B6C-4269-84C0-2A4A6096740A}" sibTransId="{8B5F26E1-CAC9-4A32-BBA3-59C50D012EE9}"/>
    <dgm:cxn modelId="{A692A465-5A15-40FB-89DC-DD0C0FDF30B5}" type="presOf" srcId="{D45AA15C-ACDC-4858-A60B-A8623616E445}" destId="{12E172B9-01B0-436D-9684-1CCC8FA3FE5C}" srcOrd="0" destOrd="9" presId="urn:microsoft.com/office/officeart/2005/8/layout/list1"/>
    <dgm:cxn modelId="{F4314A4D-0735-44B5-9582-32F4296D3752}" srcId="{FA84BF92-43C6-4E94-A77F-6263E68B6783}" destId="{1616B780-130C-4489-8015-5B7727E71914}" srcOrd="2" destOrd="0" parTransId="{8CD62D38-3DF6-4F3A-92D1-742D49A5F97A}" sibTransId="{B23F14C2-1F74-4D6C-A372-2B787DD37545}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9" destOrd="0" parTransId="{480C3FD9-8EB1-4EE2-B4F9-2C138C6BD6D0}" sibTransId="{9E5FF257-C3DA-4EA6-B516-DEDC36EB687B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1B216798-B512-402E-9FF6-18FE7E53DA3D}" srcId="{FA84BF92-43C6-4E94-A77F-6263E68B6783}" destId="{F18887B4-A9C2-4B49-ABE8-49DF326452E7}" srcOrd="8" destOrd="0" parTransId="{CE36CAE3-5A27-4090-ABCC-90C2B2DA4F88}" sibTransId="{08076DF6-76C1-494E-95E8-6622E5A06ECB}"/>
    <dgm:cxn modelId="{0490B598-974D-4EA2-9DAB-7689DF586547}" type="presOf" srcId="{C8BAF929-6746-4A55-8092-1987E15E9A3A}" destId="{12E172B9-01B0-436D-9684-1CCC8FA3FE5C}" srcOrd="0" destOrd="1" presId="urn:microsoft.com/office/officeart/2005/8/layout/list1"/>
    <dgm:cxn modelId="{D799F9A1-3A13-45F4-9258-DACFAE356708}" type="presOf" srcId="{FF070149-BA3F-4133-B407-56BE729935FF}" destId="{12E172B9-01B0-436D-9684-1CCC8FA3FE5C}" srcOrd="0" destOrd="6" presId="urn:microsoft.com/office/officeart/2005/8/layout/list1"/>
    <dgm:cxn modelId="{B10DCFB4-E774-4792-9F9F-FD4B90CA5546}" srcId="{FA84BF92-43C6-4E94-A77F-6263E68B6783}" destId="{8776B6F4-A836-436A-8E55-03F488D45FC7}" srcOrd="3" destOrd="0" parTransId="{00558169-0D69-4B86-A9A3-AD3846C3ACB0}" sibTransId="{4A7A6DB9-9E03-4929-9672-76E9BCF4B434}"/>
    <dgm:cxn modelId="{614E9CB7-5DFE-4C8C-AC11-85C313D4657C}" type="presOf" srcId="{CC6D5545-372D-45EE-B592-B7C99C99645C}" destId="{12E172B9-01B0-436D-9684-1CCC8FA3FE5C}" srcOrd="0" destOrd="5" presId="urn:microsoft.com/office/officeart/2005/8/layout/list1"/>
    <dgm:cxn modelId="{029406B8-7250-4054-9760-C0E84840741C}" type="presOf" srcId="{8776B6F4-A836-436A-8E55-03F488D45FC7}" destId="{12E172B9-01B0-436D-9684-1CCC8FA3FE5C}" srcOrd="0" destOrd="3" presId="urn:microsoft.com/office/officeart/2005/8/layout/list1"/>
    <dgm:cxn modelId="{F630D6BA-94AC-442D-AA4E-29115D215F18}" type="presOf" srcId="{1616B780-130C-4489-8015-5B7727E71914}" destId="{12E172B9-01B0-436D-9684-1CCC8FA3FE5C}" srcOrd="0" destOrd="2" presId="urn:microsoft.com/office/officeart/2005/8/layout/list1"/>
    <dgm:cxn modelId="{DCCDB3C5-7E10-41EC-8AD3-A7C7DDC46EE1}" srcId="{FA84BF92-43C6-4E94-A77F-6263E68B6783}" destId="{CC538C88-318C-4A38-B947-1BF2AE16D504}" srcOrd="4" destOrd="0" parTransId="{2E4CCB4F-D403-4AA2-AEF4-56DE536747BA}" sibTransId="{EC656821-7D40-473A-8302-3611B59EEA14}"/>
    <dgm:cxn modelId="{610A53DC-E9B5-465C-A801-546B283E4072}" srcId="{FA84BF92-43C6-4E94-A77F-6263E68B6783}" destId="{CC6D5545-372D-45EE-B592-B7C99C99645C}" srcOrd="5" destOrd="0" parTransId="{91E1FE55-2993-41AB-8D4F-3C8A450E95E5}" sibTransId="{87CD7832-0CD9-4DAD-9308-9F4671D86170}"/>
    <dgm:cxn modelId="{A81186E1-8408-4249-86B0-7BE361CD7324}" srcId="{FA84BF92-43C6-4E94-A77F-6263E68B6783}" destId="{FF070149-BA3F-4133-B407-56BE729935FF}" srcOrd="6" destOrd="0" parTransId="{AABF7D5B-4BD4-4D96-8D75-30027156A0FE}" sibTransId="{C26FE9BE-35C6-4CC0-BE25-AE2A7F53129E}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BB6185FB-34D7-45FB-9C17-ED758A9FFD03}" type="presOf" srcId="{CC538C88-318C-4A38-B947-1BF2AE16D504}" destId="{12E172B9-01B0-436D-9684-1CCC8FA3FE5C}" srcOrd="0" destOrd="4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Next Meeting – </a:t>
          </a:r>
          <a:r>
            <a:rPr lang="en-US" sz="2600" b="1" dirty="0"/>
            <a:t>February 23rd, 2026 @ 1:30 PM [WebEx Only]</a:t>
          </a:r>
          <a:endParaRPr lang="en-US" sz="2600" dirty="0">
            <a:latin typeface="Arial Rounded MT Bold" panose="020F0704030504030204" pitchFamily="34" charset="0"/>
          </a:endParaRP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C6638E4-C934-442B-9486-32BCEBBF301B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FontTx/>
            <a:buNone/>
          </a:pPr>
          <a:endParaRPr lang="en-US" sz="1050" dirty="0">
            <a:latin typeface="Tenorite" panose="00000500000000000000" pitchFamily="2" charset="0"/>
          </a:endParaRPr>
        </a:p>
      </dgm:t>
    </dgm:pt>
    <dgm:pt modelId="{A897E1DC-AAB6-45CD-AB35-A97960EB471B}" type="sibTrans" cxnId="{87D40C69-9DED-461F-AC5E-3B4346138C11}">
      <dgm:prSet/>
      <dgm:spPr/>
      <dgm:t>
        <a:bodyPr/>
        <a:lstStyle/>
        <a:p>
          <a:endParaRPr lang="en-US"/>
        </a:p>
      </dgm:t>
    </dgm:pt>
    <dgm:pt modelId="{D35C198F-F7DC-4702-93DD-583773403FD3}" type="parTrans" cxnId="{87D40C69-9DED-461F-AC5E-3B4346138C11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None/>
          </a:pPr>
          <a:r>
            <a:rPr lang="en-US" sz="1800" b="1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8106045-C2BD-45F3-8E7E-F57FA7B1DF31}">
      <dgm:prSet custT="1"/>
      <dgm:spPr/>
      <dgm:t>
        <a:bodyPr/>
        <a:lstStyle/>
        <a:p>
          <a:pPr algn="just"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4C151C25-BF57-4453-A64F-3DFBC8CCFA34}" type="sibTrans" cxnId="{CA6720BC-2B64-47AD-AA8B-B0A43C19D291}">
      <dgm:prSet/>
      <dgm:spPr/>
      <dgm:t>
        <a:bodyPr/>
        <a:lstStyle/>
        <a:p>
          <a:endParaRPr lang="en-US"/>
        </a:p>
      </dgm:t>
    </dgm:pt>
    <dgm:pt modelId="{0BB81608-2D1C-44FA-8B2A-329EC9C21E3A}" type="parTrans" cxnId="{CA6720BC-2B64-47AD-AA8B-B0A43C19D291}">
      <dgm:prSet/>
      <dgm:spPr/>
      <dgm:t>
        <a:bodyPr/>
        <a:lstStyle/>
        <a:p>
          <a:endParaRPr lang="en-US"/>
        </a:p>
      </dgm:t>
    </dgm:pt>
    <dgm:pt modelId="{3B22BA84-BA41-4BD0-9977-518D5167128A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Font typeface="Wingdings" panose="05000000000000000000" pitchFamily="2" charset="2"/>
            <a:buChar char="q"/>
          </a:pPr>
          <a:endParaRPr lang="en-US" sz="90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07F49020-D7E4-4CED-8312-D67E6CB8A9DE}" type="sibTrans" cxnId="{E1E78A0B-7F80-434E-AF75-C1EAE98EDF7E}">
      <dgm:prSet/>
      <dgm:spPr/>
      <dgm:t>
        <a:bodyPr/>
        <a:lstStyle/>
        <a:p>
          <a:endParaRPr lang="en-US"/>
        </a:p>
      </dgm:t>
    </dgm:pt>
    <dgm:pt modelId="{A70C627F-A7A7-4C70-AD82-78F4CB5C634B}" type="parTrans" cxnId="{E1E78A0B-7F80-434E-AF75-C1EAE98EDF7E}">
      <dgm:prSet/>
      <dgm:spPr/>
      <dgm:t>
        <a:bodyPr/>
        <a:lstStyle/>
        <a:p>
          <a:endParaRPr lang="en-US"/>
        </a:p>
      </dgm:t>
    </dgm:pt>
    <dgm:pt modelId="{926BE093-DEA2-4ADB-87F1-444CF2AC40FD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ERCOT Reports</a:t>
          </a:r>
        </a:p>
      </dgm:t>
    </dgm:pt>
    <dgm:pt modelId="{31708A5C-7790-4599-84AC-9517C7269B05}" type="parTrans" cxnId="{96ACCDA3-A10D-44DB-8A6E-8FC1D82A19DF}">
      <dgm:prSet/>
      <dgm:spPr/>
      <dgm:t>
        <a:bodyPr/>
        <a:lstStyle/>
        <a:p>
          <a:endParaRPr lang="en-US"/>
        </a:p>
      </dgm:t>
    </dgm:pt>
    <dgm:pt modelId="{907AB90E-9F4C-40A3-AFCF-D12A1FFB6A00}" type="sibTrans" cxnId="{96ACCDA3-A10D-44DB-8A6E-8FC1D82A19DF}">
      <dgm:prSet/>
      <dgm:spPr/>
      <dgm:t>
        <a:bodyPr/>
        <a:lstStyle/>
        <a:p>
          <a:endParaRPr lang="en-US"/>
        </a:p>
      </dgm:t>
    </dgm:pt>
    <dgm:pt modelId="{19A793A7-E8BA-4C06-9083-B5338D300041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System Instances &amp; MT Performance</a:t>
          </a:r>
        </a:p>
      </dgm:t>
    </dgm:pt>
    <dgm:pt modelId="{29A80B24-966C-4484-B416-E8C5F3B26140}" type="parTrans" cxnId="{6057715D-BF0D-4251-B796-DEC78F6D35F2}">
      <dgm:prSet/>
      <dgm:spPr/>
      <dgm:t>
        <a:bodyPr/>
        <a:lstStyle/>
        <a:p>
          <a:endParaRPr lang="en-US"/>
        </a:p>
      </dgm:t>
    </dgm:pt>
    <dgm:pt modelId="{1E923F6F-5F60-4975-8315-2D4E9573678D}" type="sibTrans" cxnId="{6057715D-BF0D-4251-B796-DEC78F6D35F2}">
      <dgm:prSet/>
      <dgm:spPr/>
      <dgm:t>
        <a:bodyPr/>
        <a:lstStyle/>
        <a:p>
          <a:endParaRPr lang="en-US"/>
        </a:p>
      </dgm:t>
    </dgm:pt>
    <dgm:pt modelId="{BA979649-EB5F-4C21-8475-07728CEEBB5D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/>
            <a:t>Listserv</a:t>
          </a:r>
        </a:p>
      </dgm:t>
    </dgm:pt>
    <dgm:pt modelId="{B3F5F2A0-05C4-4A41-A47B-141FA7BB3699}" type="parTrans" cxnId="{E27C7B1D-6451-4B0E-884B-99C2E3D42D4B}">
      <dgm:prSet/>
      <dgm:spPr/>
      <dgm:t>
        <a:bodyPr/>
        <a:lstStyle/>
        <a:p>
          <a:endParaRPr lang="en-US"/>
        </a:p>
      </dgm:t>
    </dgm:pt>
    <dgm:pt modelId="{2EFBB1DD-D628-4431-95EF-1DF34AF16876}" type="sibTrans" cxnId="{E27C7B1D-6451-4B0E-884B-99C2E3D42D4B}">
      <dgm:prSet/>
      <dgm:spPr/>
      <dgm:t>
        <a:bodyPr/>
        <a:lstStyle/>
        <a:p>
          <a:endParaRPr lang="en-US"/>
        </a:p>
      </dgm:t>
    </dgm:pt>
    <dgm:pt modelId="{CBE62BB8-FDDA-4F6C-A841-BD56208662CE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Projects</a:t>
          </a:r>
        </a:p>
      </dgm:t>
    </dgm:pt>
    <dgm:pt modelId="{5705C745-9D3E-4CF5-B7D5-19B21977C40C}" type="parTrans" cxnId="{52A9B26E-EC7B-460A-9D53-82E82DF462D4}">
      <dgm:prSet/>
      <dgm:spPr/>
      <dgm:t>
        <a:bodyPr/>
        <a:lstStyle/>
        <a:p>
          <a:endParaRPr lang="en-US"/>
        </a:p>
      </dgm:t>
    </dgm:pt>
    <dgm:pt modelId="{3B5EF14C-069F-40BA-9C39-BA281DCA87DE}" type="sibTrans" cxnId="{52A9B26E-EC7B-460A-9D53-82E82DF462D4}">
      <dgm:prSet/>
      <dgm:spPr/>
      <dgm:t>
        <a:bodyPr/>
        <a:lstStyle/>
        <a:p>
          <a:endParaRPr lang="en-US"/>
        </a:p>
      </dgm:t>
    </dgm:pt>
    <dgm:pt modelId="{16A8BC4C-165E-4E18-A3EB-EF9F6BD447BE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/>
            <a:t>MIS – Retail API &amp; UI</a:t>
          </a:r>
        </a:p>
      </dgm:t>
    </dgm:pt>
    <dgm:pt modelId="{3227DC16-E6EB-4239-B503-865B8B0AA5EC}" type="parTrans" cxnId="{284B8A06-7C5D-4784-8425-9A6548357FF9}">
      <dgm:prSet/>
      <dgm:spPr/>
      <dgm:t>
        <a:bodyPr/>
        <a:lstStyle/>
        <a:p>
          <a:endParaRPr lang="en-US"/>
        </a:p>
      </dgm:t>
    </dgm:pt>
    <dgm:pt modelId="{5D3F0BB0-C2A1-48A8-A2F2-4B5D35376E4B}" type="sibTrans" cxnId="{284B8A06-7C5D-4784-8425-9A6548357FF9}">
      <dgm:prSet/>
      <dgm:spPr/>
      <dgm:t>
        <a:bodyPr/>
        <a:lstStyle/>
        <a:p>
          <a:endParaRPr lang="en-US"/>
        </a:p>
      </dgm:t>
    </dgm:pt>
    <dgm:pt modelId="{40F5DD5B-455B-4259-A846-E8767CEB1A0E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/>
            <a:t>NAESB upgrade</a:t>
          </a:r>
        </a:p>
      </dgm:t>
    </dgm:pt>
    <dgm:pt modelId="{0C645571-4D80-4700-B9A0-5198375B0BF6}" type="parTrans" cxnId="{818C7BE1-C991-46BF-8653-7A97EA3CFBB2}">
      <dgm:prSet/>
      <dgm:spPr/>
      <dgm:t>
        <a:bodyPr/>
        <a:lstStyle/>
        <a:p>
          <a:endParaRPr lang="en-US"/>
        </a:p>
      </dgm:t>
    </dgm:pt>
    <dgm:pt modelId="{AF610A1C-3334-4336-9707-F530D2609E3D}" type="sibTrans" cxnId="{818C7BE1-C991-46BF-8653-7A97EA3CFBB2}">
      <dgm:prSet/>
      <dgm:spPr/>
      <dgm:t>
        <a:bodyPr/>
        <a:lstStyle/>
        <a:p>
          <a:endParaRPr lang="en-US"/>
        </a:p>
      </dgm:t>
    </dgm:pt>
    <dgm:pt modelId="{5EA57139-9C2D-4271-83B2-C0FC413048EB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/>
            <a:t>MT &amp; Siebel upgrade</a:t>
          </a:r>
        </a:p>
      </dgm:t>
    </dgm:pt>
    <dgm:pt modelId="{05320555-7D2E-4A49-B6B5-396582B4AA9C}" type="parTrans" cxnId="{4BA727B7-9F0E-44A7-B791-7D44A8A4C4AF}">
      <dgm:prSet/>
      <dgm:spPr/>
      <dgm:t>
        <a:bodyPr/>
        <a:lstStyle/>
        <a:p>
          <a:endParaRPr lang="en-US"/>
        </a:p>
      </dgm:t>
    </dgm:pt>
    <dgm:pt modelId="{7C91D797-B5BF-44D8-A34D-77AE668DE3BC}" type="sibTrans" cxnId="{4BA727B7-9F0E-44A7-B791-7D44A8A4C4AF}">
      <dgm:prSet/>
      <dgm:spPr/>
      <dgm:t>
        <a:bodyPr/>
        <a:lstStyle/>
        <a:p>
          <a:endParaRPr lang="en-US"/>
        </a:p>
      </dgm:t>
    </dgm:pt>
    <dgm:pt modelId="{66EB04EC-E869-4993-9ACA-F5163F8F8A66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/>
            <a:t>Enhancements list</a:t>
          </a:r>
        </a:p>
      </dgm:t>
    </dgm:pt>
    <dgm:pt modelId="{0FC7B18B-AC73-490E-9380-FCFAB86C133A}" type="parTrans" cxnId="{D248A927-35EF-4111-B2E0-756B109F1351}">
      <dgm:prSet/>
      <dgm:spPr/>
      <dgm:t>
        <a:bodyPr/>
        <a:lstStyle/>
        <a:p>
          <a:endParaRPr lang="en-US"/>
        </a:p>
      </dgm:t>
    </dgm:pt>
    <dgm:pt modelId="{01B5260F-D12B-4152-847D-AA0950D012E9}" type="sibTrans" cxnId="{D248A927-35EF-4111-B2E0-756B109F1351}">
      <dgm:prSet/>
      <dgm:spPr/>
      <dgm:t>
        <a:bodyPr/>
        <a:lstStyle/>
        <a:p>
          <a:endParaRPr lang="en-US"/>
        </a:p>
      </dgm:t>
    </dgm:pt>
    <dgm:pt modelId="{3D5EF223-D600-4126-BFE9-0F3B5950277C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/>
            <a:t>MarkeTrak User’s Guide suggested revisions </a:t>
          </a:r>
        </a:p>
      </dgm:t>
    </dgm:pt>
    <dgm:pt modelId="{D96E0303-E0A0-452F-AE75-B0314E924353}" type="parTrans" cxnId="{507A2FB4-F331-42A5-8193-7B6BB48C58F6}">
      <dgm:prSet/>
      <dgm:spPr/>
      <dgm:t>
        <a:bodyPr/>
        <a:lstStyle/>
        <a:p>
          <a:endParaRPr lang="en-US"/>
        </a:p>
      </dgm:t>
    </dgm:pt>
    <dgm:pt modelId="{658D54FE-50BA-4742-AB66-03ADBA73ABF6}" type="sibTrans" cxnId="{507A2FB4-F331-42A5-8193-7B6BB48C58F6}">
      <dgm:prSet/>
      <dgm:spPr/>
      <dgm:t>
        <a:bodyPr/>
        <a:lstStyle/>
        <a:p>
          <a:endParaRPr lang="en-US"/>
        </a:p>
      </dgm:t>
    </dgm:pt>
    <dgm:pt modelId="{79496609-2E18-4F6D-954D-920637C5B29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MarkeTrak Subtype Volumes – </a:t>
          </a:r>
        </a:p>
      </dgm:t>
    </dgm:pt>
    <dgm:pt modelId="{2403C23F-44AC-49C6-B5C4-DFC7E98E8745}" type="parTrans" cxnId="{FBC3C280-95CD-4671-80D9-51FAED1A1D6C}">
      <dgm:prSet/>
      <dgm:spPr/>
      <dgm:t>
        <a:bodyPr/>
        <a:lstStyle/>
        <a:p>
          <a:endParaRPr lang="en-US"/>
        </a:p>
      </dgm:t>
    </dgm:pt>
    <dgm:pt modelId="{E80DAB82-5E22-4148-B59F-805DA5843CE7}" type="sibTrans" cxnId="{FBC3C280-95CD-4671-80D9-51FAED1A1D6C}">
      <dgm:prSet/>
      <dgm:spPr/>
      <dgm:t>
        <a:bodyPr/>
        <a:lstStyle/>
        <a:p>
          <a:endParaRPr lang="en-US"/>
        </a:p>
      </dgm:t>
    </dgm:pt>
    <dgm:pt modelId="{DA50D4F0-AFB8-47F4-A556-97F5034C2040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400" dirty="0"/>
            <a:t>Inadvertent Gains</a:t>
          </a:r>
        </a:p>
      </dgm:t>
    </dgm:pt>
    <dgm:pt modelId="{BE6C4965-57ED-4620-9580-EA6F718738DA}" type="parTrans" cxnId="{D6EEEDCC-7A3B-412F-A1DB-125F7F4C08D8}">
      <dgm:prSet/>
      <dgm:spPr/>
      <dgm:t>
        <a:bodyPr/>
        <a:lstStyle/>
        <a:p>
          <a:endParaRPr lang="en-US"/>
        </a:p>
      </dgm:t>
    </dgm:pt>
    <dgm:pt modelId="{6553B39B-9961-443F-A047-7FB6123985EC}" type="sibTrans" cxnId="{D6EEEDCC-7A3B-412F-A1DB-125F7F4C08D8}">
      <dgm:prSet/>
      <dgm:spPr/>
      <dgm:t>
        <a:bodyPr/>
        <a:lstStyle/>
        <a:p>
          <a:endParaRPr lang="en-US"/>
        </a:p>
      </dgm:t>
    </dgm:pt>
    <dgm:pt modelId="{13FF269C-C7F1-4FB8-8F41-048BA5683702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ERCOT Inadvertent Gain Report – quarterly review</a:t>
          </a:r>
        </a:p>
      </dgm:t>
    </dgm:pt>
    <dgm:pt modelId="{F1E58AB4-79F8-462C-BA56-1B785F5204F0}" type="parTrans" cxnId="{78F44D8B-3050-4752-936D-94D544174CAC}">
      <dgm:prSet/>
      <dgm:spPr/>
      <dgm:t>
        <a:bodyPr/>
        <a:lstStyle/>
        <a:p>
          <a:endParaRPr lang="en-US"/>
        </a:p>
      </dgm:t>
    </dgm:pt>
    <dgm:pt modelId="{03E1C103-9C0B-4D2A-8DBD-E6D24AC11E7C}" type="sibTrans" cxnId="{78F44D8B-3050-4752-936D-94D544174CAC}">
      <dgm:prSet/>
      <dgm:spPr/>
      <dgm:t>
        <a:bodyPr/>
        <a:lstStyle/>
        <a:p>
          <a:endParaRPr lang="en-US"/>
        </a:p>
      </dgm:t>
    </dgm:pt>
    <dgm:pt modelId="{2EE63C83-A576-4539-8E5A-345B9C2B1B4C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TDTMS Main Meeting Page - housekeeping</a:t>
          </a:r>
        </a:p>
      </dgm:t>
    </dgm:pt>
    <dgm:pt modelId="{F4EDA26E-D239-4C27-909D-DDC7CF7234AA}" type="parTrans" cxnId="{FEA37FAB-C4E7-4220-82EF-C9C5EEC48C5A}">
      <dgm:prSet/>
      <dgm:spPr/>
      <dgm:t>
        <a:bodyPr/>
        <a:lstStyle/>
        <a:p>
          <a:endParaRPr lang="en-US"/>
        </a:p>
      </dgm:t>
    </dgm:pt>
    <dgm:pt modelId="{C2FBFF2B-32B1-4817-9034-6C08BA4A9581}" type="sibTrans" cxnId="{FEA37FAB-C4E7-4220-82EF-C9C5EEC48C5A}">
      <dgm:prSet/>
      <dgm:spPr/>
      <dgm:t>
        <a:bodyPr/>
        <a:lstStyle/>
        <a:p>
          <a:endParaRPr lang="en-US"/>
        </a:p>
      </dgm:t>
    </dgm:pt>
    <dgm:pt modelId="{5478E988-A014-4A22-A5C6-2D6899DEFC71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400" dirty="0"/>
            <a:t>Other Subtypes</a:t>
          </a:r>
        </a:p>
      </dgm:t>
    </dgm:pt>
    <dgm:pt modelId="{B252A13A-3FF5-4C3A-9923-6617BC1FE2E1}" type="parTrans" cxnId="{043B1B2D-DEDF-4BCC-A342-E17293F2D3DB}">
      <dgm:prSet/>
      <dgm:spPr/>
      <dgm:t>
        <a:bodyPr/>
        <a:lstStyle/>
        <a:p>
          <a:endParaRPr lang="en-US"/>
        </a:p>
      </dgm:t>
    </dgm:pt>
    <dgm:pt modelId="{190F0136-F8A5-4FBE-ADF6-A6E058C8FC2E}" type="sibTrans" cxnId="{043B1B2D-DEDF-4BCC-A342-E17293F2D3DB}">
      <dgm:prSet/>
      <dgm:spPr/>
      <dgm:t>
        <a:bodyPr/>
        <a:lstStyle/>
        <a:p>
          <a:endParaRPr lang="en-US"/>
        </a:p>
      </dgm:t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593434" custLinFactNeighborX="-100000" custLinFactNeighborY="-9500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106900" custLinFactY="3301" custLinFactNeighborY="100000">
        <dgm:presLayoutVars>
          <dgm:bulletEnabled val="1"/>
        </dgm:presLayoutVars>
      </dgm:prSet>
      <dgm:spPr/>
    </dgm:pt>
  </dgm:ptLst>
  <dgm:cxnLst>
    <dgm:cxn modelId="{FE863000-6B01-4A63-BDDA-7D4C6DDEF73F}" type="presOf" srcId="{3D5EF223-D600-4126-BFE9-0F3B5950277C}" destId="{5FD4668F-81DD-421E-9924-50274E363CDB}" srcOrd="0" destOrd="11" presId="urn:microsoft.com/office/officeart/2005/8/layout/list1"/>
    <dgm:cxn modelId="{284B8A06-7C5D-4784-8425-9A6548357FF9}" srcId="{CBE62BB8-FDDA-4F6C-A841-BD56208662CE}" destId="{16A8BC4C-165E-4E18-A3EB-EF9F6BD447BE}" srcOrd="0" destOrd="0" parTransId="{3227DC16-E6EB-4239-B503-865B8B0AA5EC}" sibTransId="{5D3F0BB0-C2A1-48A8-A2F2-4B5D35376E4B}"/>
    <dgm:cxn modelId="{E1E78A0B-7F80-434E-AF75-C1EAE98EDF7E}" srcId="{D2506135-395C-47B0-8DA9-C3F76649FF22}" destId="{3B22BA84-BA41-4BD0-9977-518D5167128A}" srcOrd="0" destOrd="0" parTransId="{A70C627F-A7A7-4C70-AD82-78F4CB5C634B}" sibTransId="{07F49020-D7E4-4CED-8312-D67E6CB8A9DE}"/>
    <dgm:cxn modelId="{6F6B2B1D-A186-4CA8-B35C-BE5DDD8BB39C}" type="presOf" srcId="{FA84BF92-43C6-4E94-A77F-6263E68B6783}" destId="{18E20904-4337-4D49-878F-C6A3998E9768}" srcOrd="0" destOrd="0" presId="urn:microsoft.com/office/officeart/2005/8/layout/list1"/>
    <dgm:cxn modelId="{E27C7B1D-6451-4B0E-884B-99C2E3D42D4B}" srcId="{926BE093-DEA2-4ADB-87F1-444CF2AC40FD}" destId="{BA979649-EB5F-4C21-8475-07728CEEBB5D}" srcOrd="1" destOrd="0" parTransId="{B3F5F2A0-05C4-4A41-A47B-141FA7BB3699}" sibTransId="{2EFBB1DD-D628-4431-95EF-1DF34AF16876}"/>
    <dgm:cxn modelId="{EB744627-00C8-4BB4-A09B-8E3E78819629}" type="presOf" srcId="{40F5DD5B-455B-4259-A846-E8767CEB1A0E}" destId="{5FD4668F-81DD-421E-9924-50274E363CDB}" srcOrd="0" destOrd="8" presId="urn:microsoft.com/office/officeart/2005/8/layout/list1"/>
    <dgm:cxn modelId="{D248A927-35EF-4111-B2E0-756B109F1351}" srcId="{CBE62BB8-FDDA-4F6C-A841-BD56208662CE}" destId="{66EB04EC-E869-4993-9ACA-F5163F8F8A66}" srcOrd="3" destOrd="0" parTransId="{0FC7B18B-AC73-490E-9380-FCFAB86C133A}" sibTransId="{01B5260F-D12B-4152-847D-AA0950D012E9}"/>
    <dgm:cxn modelId="{043B1B2D-DEDF-4BCC-A342-E17293F2D3DB}" srcId="{79496609-2E18-4F6D-954D-920637C5B291}" destId="{5478E988-A014-4A22-A5C6-2D6899DEFC71}" srcOrd="1" destOrd="0" parTransId="{B252A13A-3FF5-4C3A-9923-6617BC1FE2E1}" sibTransId="{190F0136-F8A5-4FBE-ADF6-A6E058C8FC2E}"/>
    <dgm:cxn modelId="{499E8034-DAD0-4575-8F8F-AF8E76D3A380}" type="presOf" srcId="{DC6638E4-C934-442B-9486-32BCEBBF301B}" destId="{5FD4668F-81DD-421E-9924-50274E363CDB}" srcOrd="0" destOrd="0" presId="urn:microsoft.com/office/officeart/2005/8/layout/list1"/>
    <dgm:cxn modelId="{7D19FE3C-D681-4E41-9157-78DB725C3A1A}" type="presOf" srcId="{66EB04EC-E869-4993-9ACA-F5163F8F8A66}" destId="{5FD4668F-81DD-421E-9924-50274E363CDB}" srcOrd="0" destOrd="10" presId="urn:microsoft.com/office/officeart/2005/8/layout/list1"/>
    <dgm:cxn modelId="{ADECBD40-BFFF-4042-8AF8-A4D92EF8C4B7}" type="presOf" srcId="{DA50D4F0-AFB8-47F4-A556-97F5034C2040}" destId="{5FD4668F-81DD-421E-9924-50274E363CDB}" srcOrd="0" destOrd="13" presId="urn:microsoft.com/office/officeart/2005/8/layout/list1"/>
    <dgm:cxn modelId="{6057715D-BF0D-4251-B796-DEC78F6D35F2}" srcId="{926BE093-DEA2-4ADB-87F1-444CF2AC40FD}" destId="{19A793A7-E8BA-4C06-9083-B5338D300041}" srcOrd="0" destOrd="0" parTransId="{29A80B24-966C-4484-B416-E8C5F3B26140}" sibTransId="{1E923F6F-5F60-4975-8315-2D4E9573678D}"/>
    <dgm:cxn modelId="{929D0F46-D3B0-4E4D-87C6-A8687A75D24A}" type="presOf" srcId="{79496609-2E18-4F6D-954D-920637C5B291}" destId="{5FD4668F-81DD-421E-9924-50274E363CDB}" srcOrd="0" destOrd="12" presId="urn:microsoft.com/office/officeart/2005/8/layout/list1"/>
    <dgm:cxn modelId="{493B5566-75B3-4A4A-A1F4-A6676A8BC501}" type="presOf" srcId="{BA979649-EB5F-4C21-8475-07728CEEBB5D}" destId="{5FD4668F-81DD-421E-9924-50274E363CDB}" srcOrd="0" destOrd="5" presId="urn:microsoft.com/office/officeart/2005/8/layout/list1"/>
    <dgm:cxn modelId="{3D61DF66-E69B-4052-9792-941DD698D03C}" type="presOf" srcId="{19A793A7-E8BA-4C06-9083-B5338D300041}" destId="{5FD4668F-81DD-421E-9924-50274E363CDB}" srcOrd="0" destOrd="4" presId="urn:microsoft.com/office/officeart/2005/8/layout/list1"/>
    <dgm:cxn modelId="{C7963948-106F-48FB-93E5-4A1E66B450B2}" type="presOf" srcId="{13FF269C-C7F1-4FB8-8F41-048BA5683702}" destId="{5FD4668F-81DD-421E-9924-50274E363CDB}" srcOrd="0" destOrd="15" presId="urn:microsoft.com/office/officeart/2005/8/layout/list1"/>
    <dgm:cxn modelId="{9FEC0449-02EF-4F0F-A9A5-9DB52626D8F0}" type="presOf" srcId="{3B22BA84-BA41-4BD0-9977-518D5167128A}" destId="{5FD4668F-81DD-421E-9924-50274E363CDB}" srcOrd="0" destOrd="2" presId="urn:microsoft.com/office/officeart/2005/8/layout/list1"/>
    <dgm:cxn modelId="{87D40C69-9DED-461F-AC5E-3B4346138C11}" srcId="{FA84BF92-43C6-4E94-A77F-6263E68B6783}" destId="{DC6638E4-C934-442B-9486-32BCEBBF301B}" srcOrd="0" destOrd="0" parTransId="{D35C198F-F7DC-4702-93DD-583773403FD3}" sibTransId="{A897E1DC-AAB6-45CD-AB35-A97960EB471B}"/>
    <dgm:cxn modelId="{52A9B26E-EC7B-460A-9D53-82E82DF462D4}" srcId="{926BE093-DEA2-4ADB-87F1-444CF2AC40FD}" destId="{CBE62BB8-FDDA-4F6C-A841-BD56208662CE}" srcOrd="2" destOrd="0" parTransId="{5705C745-9D3E-4CF5-B7D5-19B21977C40C}" sibTransId="{3B5EF14C-069F-40BA-9C39-BA281DCA87DE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BC3C280-95CD-4671-80D9-51FAED1A1D6C}" srcId="{3B22BA84-BA41-4BD0-9977-518D5167128A}" destId="{79496609-2E18-4F6D-954D-920637C5B291}" srcOrd="1" destOrd="0" parTransId="{2403C23F-44AC-49C6-B5C4-DFC7E98E8745}" sibTransId="{E80DAB82-5E22-4148-B59F-805DA5843CE7}"/>
    <dgm:cxn modelId="{29219D84-6540-4CEE-9BD4-4752B93180BE}" type="presOf" srcId="{926BE093-DEA2-4ADB-87F1-444CF2AC40FD}" destId="{5FD4668F-81DD-421E-9924-50274E363CDB}" srcOrd="0" destOrd="3" presId="urn:microsoft.com/office/officeart/2005/8/layout/list1"/>
    <dgm:cxn modelId="{78F44D8B-3050-4752-936D-94D544174CAC}" srcId="{3B22BA84-BA41-4BD0-9977-518D5167128A}" destId="{13FF269C-C7F1-4FB8-8F41-048BA5683702}" srcOrd="2" destOrd="0" parTransId="{F1E58AB4-79F8-462C-BA56-1B785F5204F0}" sibTransId="{03E1C103-9C0B-4D2A-8DBD-E6D24AC11E7C}"/>
    <dgm:cxn modelId="{9527099C-48BD-4C52-BE1B-F581599A9067}" srcId="{FA84BF92-43C6-4E94-A77F-6263E68B6783}" destId="{D2506135-395C-47B0-8DA9-C3F76649FF22}" srcOrd="1" destOrd="0" parTransId="{5AE6885F-1A01-4324-A69E-284DA5FAEB5E}" sibTransId="{D79BAE52-B8CB-4181-ACDC-6CE5498C10F0}"/>
    <dgm:cxn modelId="{96ACCDA3-A10D-44DB-8A6E-8FC1D82A19DF}" srcId="{3B22BA84-BA41-4BD0-9977-518D5167128A}" destId="{926BE093-DEA2-4ADB-87F1-444CF2AC40FD}" srcOrd="0" destOrd="0" parTransId="{31708A5C-7790-4599-84AC-9517C7269B05}" sibTransId="{907AB90E-9F4C-40A3-AFCF-D12A1FFB6A00}"/>
    <dgm:cxn modelId="{B40F53A8-7F73-47EB-88BB-6EFAE5367857}" type="presOf" srcId="{5478E988-A014-4A22-A5C6-2D6899DEFC71}" destId="{5FD4668F-81DD-421E-9924-50274E363CDB}" srcOrd="0" destOrd="14" presId="urn:microsoft.com/office/officeart/2005/8/layout/list1"/>
    <dgm:cxn modelId="{FEA37FAB-C4E7-4220-82EF-C9C5EEC48C5A}" srcId="{3B22BA84-BA41-4BD0-9977-518D5167128A}" destId="{2EE63C83-A576-4539-8E5A-345B9C2B1B4C}" srcOrd="3" destOrd="0" parTransId="{F4EDA26E-D239-4C27-909D-DDC7CF7234AA}" sibTransId="{C2FBFF2B-32B1-4817-9034-6C08BA4A9581}"/>
    <dgm:cxn modelId="{63B4FAAF-446F-4E03-A25D-7D97F5FE9D87}" type="presOf" srcId="{2EE63C83-A576-4539-8E5A-345B9C2B1B4C}" destId="{5FD4668F-81DD-421E-9924-50274E363CDB}" srcOrd="0" destOrd="16" presId="urn:microsoft.com/office/officeart/2005/8/layout/list1"/>
    <dgm:cxn modelId="{507A2FB4-F331-42A5-8193-7B6BB48C58F6}" srcId="{CBE62BB8-FDDA-4F6C-A841-BD56208662CE}" destId="{3D5EF223-D600-4126-BFE9-0F3B5950277C}" srcOrd="4" destOrd="0" parTransId="{D96E0303-E0A0-452F-AE75-B0314E924353}" sibTransId="{658D54FE-50BA-4742-AB66-03ADBA73ABF6}"/>
    <dgm:cxn modelId="{4BA727B7-9F0E-44A7-B791-7D44A8A4C4AF}" srcId="{CBE62BB8-FDDA-4F6C-A841-BD56208662CE}" destId="{5EA57139-9C2D-4271-83B2-C0FC413048EB}" srcOrd="2" destOrd="0" parTransId="{05320555-7D2E-4A49-B6B5-396582B4AA9C}" sibTransId="{7C91D797-B5BF-44D8-A34D-77AE668DE3BC}"/>
    <dgm:cxn modelId="{CA6720BC-2B64-47AD-AA8B-B0A43C19D291}" srcId="{D2506135-395C-47B0-8DA9-C3F76649FF22}" destId="{D8106045-C2BD-45F3-8E7E-F57FA7B1DF31}" srcOrd="1" destOrd="0" parTransId="{0BB81608-2D1C-44FA-8B2A-329EC9C21E3A}" sibTransId="{4C151C25-BF57-4453-A64F-3DFBC8CCFA34}"/>
    <dgm:cxn modelId="{2DE2DDBC-E2B8-459F-B43A-A9C57F5816E3}" type="presOf" srcId="{16A8BC4C-165E-4E18-A3EB-EF9F6BD447BE}" destId="{5FD4668F-81DD-421E-9924-50274E363CDB}" srcOrd="0" destOrd="7" presId="urn:microsoft.com/office/officeart/2005/8/layout/list1"/>
    <dgm:cxn modelId="{3A8027BF-C27E-414C-90F6-C6DAFC09BF36}" type="presOf" srcId="{5EA57139-9C2D-4271-83B2-C0FC413048EB}" destId="{5FD4668F-81DD-421E-9924-50274E363CDB}" srcOrd="0" destOrd="9" presId="urn:microsoft.com/office/officeart/2005/8/layout/list1"/>
    <dgm:cxn modelId="{5DBE28CC-F791-4404-86E6-F142B34FC5E7}" type="presOf" srcId="{D2506135-395C-47B0-8DA9-C3F76649FF22}" destId="{5FD4668F-81DD-421E-9924-50274E363CDB}" srcOrd="0" destOrd="1" presId="urn:microsoft.com/office/officeart/2005/8/layout/list1"/>
    <dgm:cxn modelId="{D6EEEDCC-7A3B-412F-A1DB-125F7F4C08D8}" srcId="{79496609-2E18-4F6D-954D-920637C5B291}" destId="{DA50D4F0-AFB8-47F4-A556-97F5034C2040}" srcOrd="0" destOrd="0" parTransId="{BE6C4965-57ED-4620-9580-EA6F718738DA}" sibTransId="{6553B39B-9961-443F-A047-7FB6123985EC}"/>
    <dgm:cxn modelId="{F80C85D2-21FB-4D9B-B323-1165E9C3269B}" type="presOf" srcId="{FA84BF92-43C6-4E94-A77F-6263E68B6783}" destId="{4AA5C7B7-5B64-4F71-AB37-E39564456FAC}" srcOrd="1" destOrd="0" presId="urn:microsoft.com/office/officeart/2005/8/layout/list1"/>
    <dgm:cxn modelId="{A29DB8D5-BBE8-488F-BC75-E9393D035289}" type="presOf" srcId="{CBE62BB8-FDDA-4F6C-A841-BD56208662CE}" destId="{5FD4668F-81DD-421E-9924-50274E363CDB}" srcOrd="0" destOrd="6" presId="urn:microsoft.com/office/officeart/2005/8/layout/list1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237D1BDF-18BD-474E-8FB2-DDC12DA596C7}" type="presOf" srcId="{D8106045-C2BD-45F3-8E7E-F57FA7B1DF31}" destId="{5FD4668F-81DD-421E-9924-50274E363CDB}" srcOrd="0" destOrd="17" presId="urn:microsoft.com/office/officeart/2005/8/layout/list1"/>
    <dgm:cxn modelId="{818C7BE1-C991-46BF-8653-7A97EA3CFBB2}" srcId="{CBE62BB8-FDDA-4F6C-A841-BD56208662CE}" destId="{40F5DD5B-455B-4259-A846-E8767CEB1A0E}" srcOrd="1" destOrd="0" parTransId="{0C645571-4D80-4700-B9A0-5198375B0BF6}" sibTransId="{AF610A1C-3334-4336-9707-F530D2609E3D}"/>
    <dgm:cxn modelId="{E7678E94-1047-4C40-90C9-3DF0212F0232}" type="presParOf" srcId="{BD068890-9CDF-4598-AC4F-F71ADD1D1989}" destId="{DA3CA7F5-C711-4580-91F1-E9C6772A16A7}" srcOrd="0" destOrd="0" presId="urn:microsoft.com/office/officeart/2005/8/layout/list1"/>
    <dgm:cxn modelId="{974BB97F-F1A1-4C5B-B341-9DBBB3FA494B}" type="presParOf" srcId="{DA3CA7F5-C711-4580-91F1-E9C6772A16A7}" destId="{18E20904-4337-4D49-878F-C6A3998E9768}" srcOrd="0" destOrd="0" presId="urn:microsoft.com/office/officeart/2005/8/layout/list1"/>
    <dgm:cxn modelId="{0785928D-3149-42B3-ACB1-EE9C2280F5DF}" type="presParOf" srcId="{DA3CA7F5-C711-4580-91F1-E9C6772A16A7}" destId="{4AA5C7B7-5B64-4F71-AB37-E39564456FAC}" srcOrd="1" destOrd="0" presId="urn:microsoft.com/office/officeart/2005/8/layout/list1"/>
    <dgm:cxn modelId="{ED799ACA-90DD-49F3-A027-41CFE7692B7D}" type="presParOf" srcId="{BD068890-9CDF-4598-AC4F-F71ADD1D1989}" destId="{84B8C849-306F-43E1-84B1-34177317591D}" srcOrd="1" destOrd="0" presId="urn:microsoft.com/office/officeart/2005/8/layout/list1"/>
    <dgm:cxn modelId="{61678AD5-8503-42C4-B7AA-CD62206132DB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2026 Service Level Agreements   </a:t>
          </a:r>
          <a:r>
            <a:rPr lang="en-US" sz="2600" b="1" dirty="0">
              <a:solidFill>
                <a:srgbClr val="FF0000"/>
              </a:solidFill>
              <a:latin typeface="Arial Rounded MT Bold" panose="020F0704030504030204" pitchFamily="34" charset="0"/>
            </a:rPr>
            <a:t>VOTE</a:t>
          </a:r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363B354-2B1E-449B-89D2-B94826D00A3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AEEB19B9-73E6-4ABB-B139-CB2F4E168F83}" type="parTrans" cxnId="{77BFE1EB-9C2A-47E3-BBFE-AB22CC8B686A}">
      <dgm:prSet/>
      <dgm:spPr/>
      <dgm:t>
        <a:bodyPr/>
        <a:lstStyle/>
        <a:p>
          <a:endParaRPr lang="en-US"/>
        </a:p>
      </dgm:t>
    </dgm:pt>
    <dgm:pt modelId="{15BFC652-9EE7-4A53-9128-D46A63A6574F}" type="sibTrans" cxnId="{77BFE1EB-9C2A-47E3-BBFE-AB22CC8B686A}">
      <dgm:prSet/>
      <dgm:spPr/>
      <dgm:t>
        <a:bodyPr/>
        <a:lstStyle/>
        <a:p>
          <a:endParaRPr lang="en-US"/>
        </a:p>
      </dgm:t>
    </dgm:pt>
    <dgm:pt modelId="{56821D06-215B-4C17-BD51-A3F5AF58824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85A69C4-1CAD-4C62-9AE0-35BAF597285B}" type="parTrans" cxnId="{ED5C7266-E7E6-4B09-8A9D-33BA3634D870}">
      <dgm:prSet/>
      <dgm:spPr/>
      <dgm:t>
        <a:bodyPr/>
        <a:lstStyle/>
        <a:p>
          <a:endParaRPr lang="en-US"/>
        </a:p>
      </dgm:t>
    </dgm:pt>
    <dgm:pt modelId="{CE7FEC03-CCA3-4150-81DF-A8A71BFAB8D8}" type="sibTrans" cxnId="{ED5C7266-E7E6-4B09-8A9D-33BA3634D870}">
      <dgm:prSet/>
      <dgm:spPr/>
      <dgm:t>
        <a:bodyPr/>
        <a:lstStyle/>
        <a:p>
          <a:endParaRPr lang="en-US"/>
        </a:p>
      </dgm:t>
    </dgm:pt>
    <dgm:pt modelId="{2ABCE219-275D-4DE5-AA51-43A6C554BECF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6BA1303-8164-4ECD-A92E-65259B35DDBF}" type="parTrans" cxnId="{80DE667B-0B36-47CD-B977-7F8CBE4B4CBD}">
      <dgm:prSet/>
      <dgm:spPr/>
      <dgm:t>
        <a:bodyPr/>
        <a:lstStyle/>
        <a:p>
          <a:endParaRPr lang="en-US"/>
        </a:p>
      </dgm:t>
    </dgm:pt>
    <dgm:pt modelId="{0AD21908-5A68-441E-AAC7-9EDF7AC26318}" type="sibTrans" cxnId="{80DE667B-0B36-47CD-B977-7F8CBE4B4CBD}">
      <dgm:prSet/>
      <dgm:spPr/>
      <dgm:t>
        <a:bodyPr/>
        <a:lstStyle/>
        <a:p>
          <a:endParaRPr lang="en-US"/>
        </a:p>
      </dgm:t>
    </dgm:pt>
    <dgm:pt modelId="{263B4B0F-F763-41E4-9725-88B077363C1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C27A847F-EC98-47D3-93EF-73C6B8D88C84}" type="parTrans" cxnId="{764DC399-3837-46DE-82FE-FEC7620E106C}">
      <dgm:prSet/>
      <dgm:spPr/>
      <dgm:t>
        <a:bodyPr/>
        <a:lstStyle/>
        <a:p>
          <a:endParaRPr lang="en-US"/>
        </a:p>
      </dgm:t>
    </dgm:pt>
    <dgm:pt modelId="{C8B9F859-8798-44A1-A4AD-5D292A4A019B}" type="sibTrans" cxnId="{764DC399-3837-46DE-82FE-FEC7620E106C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9CC89B1-F12D-485F-8C19-248D9AFC6DD4}" type="parTrans" cxnId="{E456E0CA-BE82-4C97-8D15-E93E33B211A2}">
      <dgm:prSet/>
      <dgm:spPr/>
      <dgm:t>
        <a:bodyPr/>
        <a:lstStyle/>
        <a:p>
          <a:endParaRPr lang="en-US"/>
        </a:p>
      </dgm:t>
    </dgm:pt>
    <dgm:pt modelId="{49B799A6-48FD-433E-AFDF-1F309A6D43D6}" type="sibTrans" cxnId="{E456E0CA-BE82-4C97-8D15-E93E33B211A2}">
      <dgm:prSet/>
      <dgm:spPr/>
      <dgm:t>
        <a:bodyPr/>
        <a:lstStyle/>
        <a:p>
          <a:endParaRPr lang="en-US"/>
        </a:p>
      </dgm:t>
    </dgm:pt>
    <dgm:pt modelId="{17A76034-03B0-48E1-9A3E-F666547009D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1B38D21-44F4-4D28-8F1C-6A9C11826D32}" type="parTrans" cxnId="{BEADE149-1456-4B81-B5DE-6A18A1C08B90}">
      <dgm:prSet/>
      <dgm:spPr/>
      <dgm:t>
        <a:bodyPr/>
        <a:lstStyle/>
        <a:p>
          <a:endParaRPr lang="en-US"/>
        </a:p>
      </dgm:t>
    </dgm:pt>
    <dgm:pt modelId="{EF49B574-E2C6-47E0-B0D2-6A5D850C86E0}" type="sibTrans" cxnId="{BEADE149-1456-4B81-B5DE-6A18A1C08B90}">
      <dgm:prSet/>
      <dgm:spPr/>
      <dgm:t>
        <a:bodyPr/>
        <a:lstStyle/>
        <a:p>
          <a:endParaRPr lang="en-US"/>
        </a:p>
      </dgm:t>
    </dgm:pt>
    <dgm:pt modelId="{FE42DCA4-421A-45EE-9585-5F2F6267D2C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73E3A70-3F10-4BC0-8BA3-9C5D52963BCB}" type="parTrans" cxnId="{9F59F92B-E2FF-4724-B295-6C4221074C99}">
      <dgm:prSet/>
      <dgm:spPr/>
      <dgm:t>
        <a:bodyPr/>
        <a:lstStyle/>
        <a:p>
          <a:endParaRPr lang="en-US"/>
        </a:p>
      </dgm:t>
    </dgm:pt>
    <dgm:pt modelId="{5A47EB2E-5272-415A-B9D7-3C07E3C3120C}" type="sibTrans" cxnId="{9F59F92B-E2FF-4724-B295-6C4221074C99}">
      <dgm:prSet/>
      <dgm:spPr/>
      <dgm:t>
        <a:bodyPr/>
        <a:lstStyle/>
        <a:p>
          <a:endParaRPr lang="en-US"/>
        </a:p>
      </dgm:t>
    </dgm:pt>
    <dgm:pt modelId="{9772CAD2-B19F-4366-9273-BC509BC18E13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5734C6B-EA63-4607-BAB9-A79FFEC51205}" type="parTrans" cxnId="{0AA4EE2B-AF94-465B-A0B2-D1F1FE68BE16}">
      <dgm:prSet/>
      <dgm:spPr/>
      <dgm:t>
        <a:bodyPr/>
        <a:lstStyle/>
        <a:p>
          <a:endParaRPr lang="en-US"/>
        </a:p>
      </dgm:t>
    </dgm:pt>
    <dgm:pt modelId="{94566C80-5D57-4024-B8F6-4AB99F2850FF}" type="sibTrans" cxnId="{0AA4EE2B-AF94-465B-A0B2-D1F1FE68BE16}">
      <dgm:prSet/>
      <dgm:spPr/>
      <dgm:t>
        <a:bodyPr/>
        <a:lstStyle/>
        <a:p>
          <a:endParaRPr lang="en-US"/>
        </a:p>
      </dgm:t>
    </dgm:pt>
    <dgm:pt modelId="{7B318ED4-6557-4C00-B458-AC3B92627B5B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844B17A-D368-4BA5-A0B1-BE97308580AF}" type="parTrans" cxnId="{389DD61C-A736-4A38-AFA2-2EAC6602C993}">
      <dgm:prSet/>
      <dgm:spPr/>
      <dgm:t>
        <a:bodyPr/>
        <a:lstStyle/>
        <a:p>
          <a:endParaRPr lang="en-US"/>
        </a:p>
      </dgm:t>
    </dgm:pt>
    <dgm:pt modelId="{2E126C0F-3971-4F82-8A40-2F45A575EDB0}" type="sibTrans" cxnId="{389DD61C-A736-4A38-AFA2-2EAC6602C993}">
      <dgm:prSet/>
      <dgm:spPr/>
      <dgm:t>
        <a:bodyPr/>
        <a:lstStyle/>
        <a:p>
          <a:endParaRPr lang="en-US"/>
        </a:p>
      </dgm:t>
    </dgm:pt>
    <dgm:pt modelId="{6ABEFBE1-F943-4749-B492-C48BB96D6E0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7BE0770-68CE-42E0-930C-F1689D85B2D6}" type="parTrans" cxnId="{881ACB86-CFE0-41A2-B622-9DB5F417B707}">
      <dgm:prSet/>
      <dgm:spPr/>
      <dgm:t>
        <a:bodyPr/>
        <a:lstStyle/>
        <a:p>
          <a:endParaRPr lang="en-US"/>
        </a:p>
      </dgm:t>
    </dgm:pt>
    <dgm:pt modelId="{EF6B1B86-8A08-47A4-911F-310845197E0A}" type="sibTrans" cxnId="{881ACB86-CFE0-41A2-B622-9DB5F417B707}">
      <dgm:prSet/>
      <dgm:spPr/>
      <dgm:t>
        <a:bodyPr/>
        <a:lstStyle/>
        <a:p>
          <a:endParaRPr lang="en-US"/>
        </a:p>
      </dgm:t>
    </dgm:pt>
    <dgm:pt modelId="{9CAF021F-A0B9-4D17-8E67-4E72A01C31E2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83B5BA4-2F16-4957-93E1-E8920BA8E900}" type="parTrans" cxnId="{A28618D5-9698-44F3-8E03-0A749F655BD7}">
      <dgm:prSet/>
      <dgm:spPr/>
      <dgm:t>
        <a:bodyPr/>
        <a:lstStyle/>
        <a:p>
          <a:endParaRPr lang="en-US"/>
        </a:p>
      </dgm:t>
    </dgm:pt>
    <dgm:pt modelId="{73FEBD9B-9426-40DB-8E44-282D83E3C5A3}" type="sibTrans" cxnId="{A28618D5-9698-44F3-8E03-0A749F655BD7}">
      <dgm:prSet/>
      <dgm:spPr/>
      <dgm:t>
        <a:bodyPr/>
        <a:lstStyle/>
        <a:p>
          <a:endParaRPr lang="en-US"/>
        </a:p>
      </dgm:t>
    </dgm:pt>
    <dgm:pt modelId="{9A502740-9998-45EE-B6D9-5CB4C1B92FB1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81D82884-B134-41B9-9E5D-C4B101D1B794}" type="parTrans" cxnId="{36C34506-C832-4D13-B711-FB7A4F07A653}">
      <dgm:prSet/>
      <dgm:spPr/>
      <dgm:t>
        <a:bodyPr/>
        <a:lstStyle/>
        <a:p>
          <a:endParaRPr lang="en-US"/>
        </a:p>
      </dgm:t>
    </dgm:pt>
    <dgm:pt modelId="{B7EF55ED-5D20-4585-A098-72CE18B99415}" type="sibTrans" cxnId="{36C34506-C832-4D13-B711-FB7A4F07A653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NeighborY="-2101">
        <dgm:presLayoutVars>
          <dgm:bulletEnabled val="1"/>
        </dgm:presLayoutVars>
      </dgm:prSet>
      <dgm:spPr/>
    </dgm:pt>
  </dgm:ptLst>
  <dgm:cxnLst>
    <dgm:cxn modelId="{36C34506-C832-4D13-B711-FB7A4F07A653}" srcId="{FA84BF92-43C6-4E94-A77F-6263E68B6783}" destId="{9A502740-9998-45EE-B6D9-5CB4C1B92FB1}" srcOrd="7" destOrd="0" parTransId="{81D82884-B134-41B9-9E5D-C4B101D1B794}" sibTransId="{B7EF55ED-5D20-4585-A098-72CE18B99415}"/>
    <dgm:cxn modelId="{95ADC90D-234B-4F38-8F6A-3893713256EF}" type="presOf" srcId="{17A76034-03B0-48E1-9A3E-F666547009D9}" destId="{12E172B9-01B0-436D-9684-1CCC8FA3FE5C}" srcOrd="0" destOrd="1" presId="urn:microsoft.com/office/officeart/2005/8/layout/list1"/>
    <dgm:cxn modelId="{B0F6A610-E9B6-4C1C-901E-66C4852FE3DC}" type="presOf" srcId="{6ABEFBE1-F943-4749-B492-C48BB96D6E04}" destId="{12E172B9-01B0-436D-9684-1CCC8FA3FE5C}" srcOrd="0" destOrd="5" presId="urn:microsoft.com/office/officeart/2005/8/layout/list1"/>
    <dgm:cxn modelId="{389DD61C-A736-4A38-AFA2-2EAC6602C993}" srcId="{FA84BF92-43C6-4E94-A77F-6263E68B6783}" destId="{7B318ED4-6557-4C00-B458-AC3B92627B5B}" srcOrd="4" destOrd="0" parTransId="{7844B17A-D368-4BA5-A0B1-BE97308580AF}" sibTransId="{2E126C0F-3971-4F82-8A40-2F45A575EDB0}"/>
    <dgm:cxn modelId="{B7032528-17E3-4D84-A373-6E9C2450C33C}" type="presOf" srcId="{1363B354-2B1E-449B-89D2-B94826D00A3C}" destId="{12E172B9-01B0-436D-9684-1CCC8FA3FE5C}" srcOrd="0" destOrd="8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0AA4EE2B-AF94-465B-A0B2-D1F1FE68BE16}" srcId="{FA84BF92-43C6-4E94-A77F-6263E68B6783}" destId="{9772CAD2-B19F-4366-9273-BC509BC18E13}" srcOrd="3" destOrd="0" parTransId="{B5734C6B-EA63-4607-BAB9-A79FFEC51205}" sibTransId="{94566C80-5D57-4024-B8F6-4AB99F2850FF}"/>
    <dgm:cxn modelId="{9F59F92B-E2FF-4724-B295-6C4221074C99}" srcId="{FA84BF92-43C6-4E94-A77F-6263E68B6783}" destId="{FE42DCA4-421A-45EE-9585-5F2F6267D2CC}" srcOrd="2" destOrd="0" parTransId="{473E3A70-3F10-4BC0-8BA3-9C5D52963BCB}" sibTransId="{5A47EB2E-5272-415A-B9D7-3C07E3C3120C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F11F3C43-EA7F-4ADE-94B5-648564825E76}" type="presOf" srcId="{9A502740-9998-45EE-B6D9-5CB4C1B92FB1}" destId="{12E172B9-01B0-436D-9684-1CCC8FA3FE5C}" srcOrd="0" destOrd="7" presId="urn:microsoft.com/office/officeart/2005/8/layout/list1"/>
    <dgm:cxn modelId="{ED5C7266-E7E6-4B09-8A9D-33BA3634D870}" srcId="{FA84BF92-43C6-4E94-A77F-6263E68B6783}" destId="{56821D06-215B-4C17-BD51-A3F5AF588244}" srcOrd="9" destOrd="0" parTransId="{F85A69C4-1CAD-4C62-9AE0-35BAF597285B}" sibTransId="{CE7FEC03-CCA3-4150-81DF-A8A71BFAB8D8}"/>
    <dgm:cxn modelId="{89E3A948-1FE8-4780-A3DB-5D04A11FC2CC}" type="presOf" srcId="{7B318ED4-6557-4C00-B458-AC3B92627B5B}" destId="{12E172B9-01B0-436D-9684-1CCC8FA3FE5C}" srcOrd="0" destOrd="4" presId="urn:microsoft.com/office/officeart/2005/8/layout/list1"/>
    <dgm:cxn modelId="{BEADE149-1456-4B81-B5DE-6A18A1C08B90}" srcId="{FA84BF92-43C6-4E94-A77F-6263E68B6783}" destId="{17A76034-03B0-48E1-9A3E-F666547009D9}" srcOrd="1" destOrd="0" parTransId="{41B38D21-44F4-4D28-8F1C-6A9C11826D32}" sibTransId="{EF49B574-E2C6-47E0-B0D2-6A5D850C86E0}"/>
    <dgm:cxn modelId="{069D2B6A-DE1C-48BC-9B96-9C06BAAF56B4}" type="presOf" srcId="{9CAF021F-A0B9-4D17-8E67-4E72A01C31E2}" destId="{12E172B9-01B0-436D-9684-1CCC8FA3FE5C}" srcOrd="0" destOrd="6" presId="urn:microsoft.com/office/officeart/2005/8/layout/list1"/>
    <dgm:cxn modelId="{65FAF74F-56D5-439D-9DE9-56DA8E309428}" type="presOf" srcId="{2ABCE219-275D-4DE5-AA51-43A6C554BECF}" destId="{12E172B9-01B0-436D-9684-1CCC8FA3FE5C}" srcOrd="0" destOrd="10" presId="urn:microsoft.com/office/officeart/2005/8/layout/list1"/>
    <dgm:cxn modelId="{46FCE977-C7DB-472C-9922-E959EB6DC68E}" type="presOf" srcId="{263B4B0F-F763-41E4-9725-88B077363C1C}" destId="{12E172B9-01B0-436D-9684-1CCC8FA3FE5C}" srcOrd="0" destOrd="11" presId="urn:microsoft.com/office/officeart/2005/8/layout/list1"/>
    <dgm:cxn modelId="{80DE667B-0B36-47CD-B977-7F8CBE4B4CBD}" srcId="{FA84BF92-43C6-4E94-A77F-6263E68B6783}" destId="{2ABCE219-275D-4DE5-AA51-43A6C554BECF}" srcOrd="10" destOrd="0" parTransId="{F6BA1303-8164-4ECD-A92E-65259B35DDBF}" sibTransId="{0AD21908-5A68-441E-AAC7-9EDF7AC26318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881ACB86-CFE0-41A2-B622-9DB5F417B707}" srcId="{FA84BF92-43C6-4E94-A77F-6263E68B6783}" destId="{6ABEFBE1-F943-4749-B492-C48BB96D6E04}" srcOrd="5" destOrd="0" parTransId="{77BE0770-68CE-42E0-930C-F1689D85B2D6}" sibTransId="{EF6B1B86-8A08-47A4-911F-310845197E0A}"/>
    <dgm:cxn modelId="{9B4A7991-0D3C-4D2B-9D99-A0B94F006288}" type="presOf" srcId="{D8C9CAD3-194A-47A2-8524-12827A534270}" destId="{12E172B9-01B0-436D-9684-1CCC8FA3FE5C}" srcOrd="0" destOrd="0" presId="urn:microsoft.com/office/officeart/2005/8/layout/list1"/>
    <dgm:cxn modelId="{764DC399-3837-46DE-82FE-FEC7620E106C}" srcId="{FA84BF92-43C6-4E94-A77F-6263E68B6783}" destId="{263B4B0F-F763-41E4-9725-88B077363C1C}" srcOrd="11" destOrd="0" parTransId="{C27A847F-EC98-47D3-93EF-73C6B8D88C84}" sibTransId="{C8B9F859-8798-44A1-A4AD-5D292A4A019B}"/>
    <dgm:cxn modelId="{D6788FA2-D8FB-47A4-8B2E-FD6836F264E6}" type="presOf" srcId="{9772CAD2-B19F-4366-9273-BC509BC18E13}" destId="{12E172B9-01B0-436D-9684-1CCC8FA3FE5C}" srcOrd="0" destOrd="3" presId="urn:microsoft.com/office/officeart/2005/8/layout/list1"/>
    <dgm:cxn modelId="{537032AF-A13A-4455-8AFB-D23AEC95CDB4}" type="presOf" srcId="{FE42DCA4-421A-45EE-9585-5F2F6267D2CC}" destId="{12E172B9-01B0-436D-9684-1CCC8FA3FE5C}" srcOrd="0" destOrd="2" presId="urn:microsoft.com/office/officeart/2005/8/layout/list1"/>
    <dgm:cxn modelId="{0B6B40B2-B08B-4D1B-815A-F86D62FEF0F4}" type="presOf" srcId="{56821D06-215B-4C17-BD51-A3F5AF588244}" destId="{12E172B9-01B0-436D-9684-1CCC8FA3FE5C}" srcOrd="0" destOrd="9" presId="urn:microsoft.com/office/officeart/2005/8/layout/list1"/>
    <dgm:cxn modelId="{E456E0CA-BE82-4C97-8D15-E93E33B211A2}" srcId="{FA84BF92-43C6-4E94-A77F-6263E68B6783}" destId="{D8C9CAD3-194A-47A2-8524-12827A534270}" srcOrd="0" destOrd="0" parTransId="{19CC89B1-F12D-485F-8C19-248D9AFC6DD4}" sibTransId="{49B799A6-48FD-433E-AFDF-1F309A6D43D6}"/>
    <dgm:cxn modelId="{A28618D5-9698-44F3-8E03-0A749F655BD7}" srcId="{FA84BF92-43C6-4E94-A77F-6263E68B6783}" destId="{9CAF021F-A0B9-4D17-8E67-4E72A01C31E2}" srcOrd="6" destOrd="0" parTransId="{B83B5BA4-2F16-4957-93E1-E8920BA8E900}" sibTransId="{73FEBD9B-9426-40DB-8E44-282D83E3C5A3}"/>
    <dgm:cxn modelId="{77BFE1EB-9C2A-47E3-BBFE-AB22CC8B686A}" srcId="{FA84BF92-43C6-4E94-A77F-6263E68B6783}" destId="{1363B354-2B1E-449B-89D2-B94826D00A3C}" srcOrd="8" destOrd="0" parTransId="{AEEB19B9-73E6-4ABB-B139-CB2F4E168F83}" sibTransId="{15BFC652-9EE7-4A53-9128-D46A63A6574F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2026 Service Level Agreements – Retail Release Schedule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363B354-2B1E-449B-89D2-B94826D00A3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AEEB19B9-73E6-4ABB-B139-CB2F4E168F83}" type="parTrans" cxnId="{77BFE1EB-9C2A-47E3-BBFE-AB22CC8B686A}">
      <dgm:prSet/>
      <dgm:spPr/>
      <dgm:t>
        <a:bodyPr/>
        <a:lstStyle/>
        <a:p>
          <a:endParaRPr lang="en-US"/>
        </a:p>
      </dgm:t>
    </dgm:pt>
    <dgm:pt modelId="{15BFC652-9EE7-4A53-9128-D46A63A6574F}" type="sibTrans" cxnId="{77BFE1EB-9C2A-47E3-BBFE-AB22CC8B686A}">
      <dgm:prSet/>
      <dgm:spPr/>
      <dgm:t>
        <a:bodyPr/>
        <a:lstStyle/>
        <a:p>
          <a:endParaRPr lang="en-US"/>
        </a:p>
      </dgm:t>
    </dgm:pt>
    <dgm:pt modelId="{56821D06-215B-4C17-BD51-A3F5AF58824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85A69C4-1CAD-4C62-9AE0-35BAF597285B}" type="parTrans" cxnId="{ED5C7266-E7E6-4B09-8A9D-33BA3634D870}">
      <dgm:prSet/>
      <dgm:spPr/>
      <dgm:t>
        <a:bodyPr/>
        <a:lstStyle/>
        <a:p>
          <a:endParaRPr lang="en-US"/>
        </a:p>
      </dgm:t>
    </dgm:pt>
    <dgm:pt modelId="{CE7FEC03-CCA3-4150-81DF-A8A71BFAB8D8}" type="sibTrans" cxnId="{ED5C7266-E7E6-4B09-8A9D-33BA3634D870}">
      <dgm:prSet/>
      <dgm:spPr/>
      <dgm:t>
        <a:bodyPr/>
        <a:lstStyle/>
        <a:p>
          <a:endParaRPr lang="en-US"/>
        </a:p>
      </dgm:t>
    </dgm:pt>
    <dgm:pt modelId="{2ABCE219-275D-4DE5-AA51-43A6C554BECF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6BA1303-8164-4ECD-A92E-65259B35DDBF}" type="parTrans" cxnId="{80DE667B-0B36-47CD-B977-7F8CBE4B4CBD}">
      <dgm:prSet/>
      <dgm:spPr/>
      <dgm:t>
        <a:bodyPr/>
        <a:lstStyle/>
        <a:p>
          <a:endParaRPr lang="en-US"/>
        </a:p>
      </dgm:t>
    </dgm:pt>
    <dgm:pt modelId="{0AD21908-5A68-441E-AAC7-9EDF7AC26318}" type="sibTrans" cxnId="{80DE667B-0B36-47CD-B977-7F8CBE4B4CBD}">
      <dgm:prSet/>
      <dgm:spPr/>
      <dgm:t>
        <a:bodyPr/>
        <a:lstStyle/>
        <a:p>
          <a:endParaRPr lang="en-US"/>
        </a:p>
      </dgm:t>
    </dgm:pt>
    <dgm:pt modelId="{263B4B0F-F763-41E4-9725-88B077363C1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C27A847F-EC98-47D3-93EF-73C6B8D88C84}" type="parTrans" cxnId="{764DC399-3837-46DE-82FE-FEC7620E106C}">
      <dgm:prSet/>
      <dgm:spPr/>
      <dgm:t>
        <a:bodyPr/>
        <a:lstStyle/>
        <a:p>
          <a:endParaRPr lang="en-US"/>
        </a:p>
      </dgm:t>
    </dgm:pt>
    <dgm:pt modelId="{C8B9F859-8798-44A1-A4AD-5D292A4A019B}" type="sibTrans" cxnId="{764DC399-3837-46DE-82FE-FEC7620E106C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9CC89B1-F12D-485F-8C19-248D9AFC6DD4}" type="parTrans" cxnId="{E456E0CA-BE82-4C97-8D15-E93E33B211A2}">
      <dgm:prSet/>
      <dgm:spPr/>
      <dgm:t>
        <a:bodyPr/>
        <a:lstStyle/>
        <a:p>
          <a:endParaRPr lang="en-US"/>
        </a:p>
      </dgm:t>
    </dgm:pt>
    <dgm:pt modelId="{49B799A6-48FD-433E-AFDF-1F309A6D43D6}" type="sibTrans" cxnId="{E456E0CA-BE82-4C97-8D15-E93E33B211A2}">
      <dgm:prSet/>
      <dgm:spPr/>
      <dgm:t>
        <a:bodyPr/>
        <a:lstStyle/>
        <a:p>
          <a:endParaRPr lang="en-US"/>
        </a:p>
      </dgm:t>
    </dgm:pt>
    <dgm:pt modelId="{17A76034-03B0-48E1-9A3E-F666547009D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1B38D21-44F4-4D28-8F1C-6A9C11826D32}" type="parTrans" cxnId="{BEADE149-1456-4B81-B5DE-6A18A1C08B90}">
      <dgm:prSet/>
      <dgm:spPr/>
      <dgm:t>
        <a:bodyPr/>
        <a:lstStyle/>
        <a:p>
          <a:endParaRPr lang="en-US"/>
        </a:p>
      </dgm:t>
    </dgm:pt>
    <dgm:pt modelId="{EF49B574-E2C6-47E0-B0D2-6A5D850C86E0}" type="sibTrans" cxnId="{BEADE149-1456-4B81-B5DE-6A18A1C08B90}">
      <dgm:prSet/>
      <dgm:spPr/>
      <dgm:t>
        <a:bodyPr/>
        <a:lstStyle/>
        <a:p>
          <a:endParaRPr lang="en-US"/>
        </a:p>
      </dgm:t>
    </dgm:pt>
    <dgm:pt modelId="{FE42DCA4-421A-45EE-9585-5F2F6267D2C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73E3A70-3F10-4BC0-8BA3-9C5D52963BCB}" type="parTrans" cxnId="{9F59F92B-E2FF-4724-B295-6C4221074C99}">
      <dgm:prSet/>
      <dgm:spPr/>
      <dgm:t>
        <a:bodyPr/>
        <a:lstStyle/>
        <a:p>
          <a:endParaRPr lang="en-US"/>
        </a:p>
      </dgm:t>
    </dgm:pt>
    <dgm:pt modelId="{5A47EB2E-5272-415A-B9D7-3C07E3C3120C}" type="sibTrans" cxnId="{9F59F92B-E2FF-4724-B295-6C4221074C99}">
      <dgm:prSet/>
      <dgm:spPr/>
      <dgm:t>
        <a:bodyPr/>
        <a:lstStyle/>
        <a:p>
          <a:endParaRPr lang="en-US"/>
        </a:p>
      </dgm:t>
    </dgm:pt>
    <dgm:pt modelId="{9772CAD2-B19F-4366-9273-BC509BC18E13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5734C6B-EA63-4607-BAB9-A79FFEC51205}" type="parTrans" cxnId="{0AA4EE2B-AF94-465B-A0B2-D1F1FE68BE16}">
      <dgm:prSet/>
      <dgm:spPr/>
      <dgm:t>
        <a:bodyPr/>
        <a:lstStyle/>
        <a:p>
          <a:endParaRPr lang="en-US"/>
        </a:p>
      </dgm:t>
    </dgm:pt>
    <dgm:pt modelId="{94566C80-5D57-4024-B8F6-4AB99F2850FF}" type="sibTrans" cxnId="{0AA4EE2B-AF94-465B-A0B2-D1F1FE68BE16}">
      <dgm:prSet/>
      <dgm:spPr/>
      <dgm:t>
        <a:bodyPr/>
        <a:lstStyle/>
        <a:p>
          <a:endParaRPr lang="en-US"/>
        </a:p>
      </dgm:t>
    </dgm:pt>
    <dgm:pt modelId="{7B318ED4-6557-4C00-B458-AC3B92627B5B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844B17A-D368-4BA5-A0B1-BE97308580AF}" type="parTrans" cxnId="{389DD61C-A736-4A38-AFA2-2EAC6602C993}">
      <dgm:prSet/>
      <dgm:spPr/>
      <dgm:t>
        <a:bodyPr/>
        <a:lstStyle/>
        <a:p>
          <a:endParaRPr lang="en-US"/>
        </a:p>
      </dgm:t>
    </dgm:pt>
    <dgm:pt modelId="{2E126C0F-3971-4F82-8A40-2F45A575EDB0}" type="sibTrans" cxnId="{389DD61C-A736-4A38-AFA2-2EAC6602C993}">
      <dgm:prSet/>
      <dgm:spPr/>
      <dgm:t>
        <a:bodyPr/>
        <a:lstStyle/>
        <a:p>
          <a:endParaRPr lang="en-US"/>
        </a:p>
      </dgm:t>
    </dgm:pt>
    <dgm:pt modelId="{6ABEFBE1-F943-4749-B492-C48BB96D6E0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7BE0770-68CE-42E0-930C-F1689D85B2D6}" type="parTrans" cxnId="{881ACB86-CFE0-41A2-B622-9DB5F417B707}">
      <dgm:prSet/>
      <dgm:spPr/>
      <dgm:t>
        <a:bodyPr/>
        <a:lstStyle/>
        <a:p>
          <a:endParaRPr lang="en-US"/>
        </a:p>
      </dgm:t>
    </dgm:pt>
    <dgm:pt modelId="{EF6B1B86-8A08-47A4-911F-310845197E0A}" type="sibTrans" cxnId="{881ACB86-CFE0-41A2-B622-9DB5F417B707}">
      <dgm:prSet/>
      <dgm:spPr/>
      <dgm:t>
        <a:bodyPr/>
        <a:lstStyle/>
        <a:p>
          <a:endParaRPr lang="en-US"/>
        </a:p>
      </dgm:t>
    </dgm:pt>
    <dgm:pt modelId="{9CAF021F-A0B9-4D17-8E67-4E72A01C31E2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83B5BA4-2F16-4957-93E1-E8920BA8E900}" type="parTrans" cxnId="{A28618D5-9698-44F3-8E03-0A749F655BD7}">
      <dgm:prSet/>
      <dgm:spPr/>
      <dgm:t>
        <a:bodyPr/>
        <a:lstStyle/>
        <a:p>
          <a:endParaRPr lang="en-US"/>
        </a:p>
      </dgm:t>
    </dgm:pt>
    <dgm:pt modelId="{73FEBD9B-9426-40DB-8E44-282D83E3C5A3}" type="sibTrans" cxnId="{A28618D5-9698-44F3-8E03-0A749F655BD7}">
      <dgm:prSet/>
      <dgm:spPr/>
      <dgm:t>
        <a:bodyPr/>
        <a:lstStyle/>
        <a:p>
          <a:endParaRPr lang="en-US"/>
        </a:p>
      </dgm:t>
    </dgm:pt>
    <dgm:pt modelId="{9A502740-9998-45EE-B6D9-5CB4C1B92FB1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81D82884-B134-41B9-9E5D-C4B101D1B794}" type="parTrans" cxnId="{36C34506-C832-4D13-B711-FB7A4F07A653}">
      <dgm:prSet/>
      <dgm:spPr/>
      <dgm:t>
        <a:bodyPr/>
        <a:lstStyle/>
        <a:p>
          <a:endParaRPr lang="en-US"/>
        </a:p>
      </dgm:t>
    </dgm:pt>
    <dgm:pt modelId="{B7EF55ED-5D20-4585-A098-72CE18B99415}" type="sibTrans" cxnId="{36C34506-C832-4D13-B711-FB7A4F07A653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9378" custLinFactNeighborX="-15535" custLinFactNeighborY="-100000">
        <dgm:presLayoutVars>
          <dgm:bulletEnabled val="1"/>
        </dgm:presLayoutVars>
      </dgm:prSet>
      <dgm:spPr/>
    </dgm:pt>
  </dgm:ptLst>
  <dgm:cxnLst>
    <dgm:cxn modelId="{36C34506-C832-4D13-B711-FB7A4F07A653}" srcId="{FA84BF92-43C6-4E94-A77F-6263E68B6783}" destId="{9A502740-9998-45EE-B6D9-5CB4C1B92FB1}" srcOrd="7" destOrd="0" parTransId="{81D82884-B134-41B9-9E5D-C4B101D1B794}" sibTransId="{B7EF55ED-5D20-4585-A098-72CE18B99415}"/>
    <dgm:cxn modelId="{95ADC90D-234B-4F38-8F6A-3893713256EF}" type="presOf" srcId="{17A76034-03B0-48E1-9A3E-F666547009D9}" destId="{12E172B9-01B0-436D-9684-1CCC8FA3FE5C}" srcOrd="0" destOrd="1" presId="urn:microsoft.com/office/officeart/2005/8/layout/list1"/>
    <dgm:cxn modelId="{B0F6A610-E9B6-4C1C-901E-66C4852FE3DC}" type="presOf" srcId="{6ABEFBE1-F943-4749-B492-C48BB96D6E04}" destId="{12E172B9-01B0-436D-9684-1CCC8FA3FE5C}" srcOrd="0" destOrd="5" presId="urn:microsoft.com/office/officeart/2005/8/layout/list1"/>
    <dgm:cxn modelId="{389DD61C-A736-4A38-AFA2-2EAC6602C993}" srcId="{FA84BF92-43C6-4E94-A77F-6263E68B6783}" destId="{7B318ED4-6557-4C00-B458-AC3B92627B5B}" srcOrd="4" destOrd="0" parTransId="{7844B17A-D368-4BA5-A0B1-BE97308580AF}" sibTransId="{2E126C0F-3971-4F82-8A40-2F45A575EDB0}"/>
    <dgm:cxn modelId="{B7032528-17E3-4D84-A373-6E9C2450C33C}" type="presOf" srcId="{1363B354-2B1E-449B-89D2-B94826D00A3C}" destId="{12E172B9-01B0-436D-9684-1CCC8FA3FE5C}" srcOrd="0" destOrd="8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0AA4EE2B-AF94-465B-A0B2-D1F1FE68BE16}" srcId="{FA84BF92-43C6-4E94-A77F-6263E68B6783}" destId="{9772CAD2-B19F-4366-9273-BC509BC18E13}" srcOrd="3" destOrd="0" parTransId="{B5734C6B-EA63-4607-BAB9-A79FFEC51205}" sibTransId="{94566C80-5D57-4024-B8F6-4AB99F2850FF}"/>
    <dgm:cxn modelId="{9F59F92B-E2FF-4724-B295-6C4221074C99}" srcId="{FA84BF92-43C6-4E94-A77F-6263E68B6783}" destId="{FE42DCA4-421A-45EE-9585-5F2F6267D2CC}" srcOrd="2" destOrd="0" parTransId="{473E3A70-3F10-4BC0-8BA3-9C5D52963BCB}" sibTransId="{5A47EB2E-5272-415A-B9D7-3C07E3C3120C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F11F3C43-EA7F-4ADE-94B5-648564825E76}" type="presOf" srcId="{9A502740-9998-45EE-B6D9-5CB4C1B92FB1}" destId="{12E172B9-01B0-436D-9684-1CCC8FA3FE5C}" srcOrd="0" destOrd="7" presId="urn:microsoft.com/office/officeart/2005/8/layout/list1"/>
    <dgm:cxn modelId="{ED5C7266-E7E6-4B09-8A9D-33BA3634D870}" srcId="{FA84BF92-43C6-4E94-A77F-6263E68B6783}" destId="{56821D06-215B-4C17-BD51-A3F5AF588244}" srcOrd="9" destOrd="0" parTransId="{F85A69C4-1CAD-4C62-9AE0-35BAF597285B}" sibTransId="{CE7FEC03-CCA3-4150-81DF-A8A71BFAB8D8}"/>
    <dgm:cxn modelId="{89E3A948-1FE8-4780-A3DB-5D04A11FC2CC}" type="presOf" srcId="{7B318ED4-6557-4C00-B458-AC3B92627B5B}" destId="{12E172B9-01B0-436D-9684-1CCC8FA3FE5C}" srcOrd="0" destOrd="4" presId="urn:microsoft.com/office/officeart/2005/8/layout/list1"/>
    <dgm:cxn modelId="{BEADE149-1456-4B81-B5DE-6A18A1C08B90}" srcId="{FA84BF92-43C6-4E94-A77F-6263E68B6783}" destId="{17A76034-03B0-48E1-9A3E-F666547009D9}" srcOrd="1" destOrd="0" parTransId="{41B38D21-44F4-4D28-8F1C-6A9C11826D32}" sibTransId="{EF49B574-E2C6-47E0-B0D2-6A5D850C86E0}"/>
    <dgm:cxn modelId="{069D2B6A-DE1C-48BC-9B96-9C06BAAF56B4}" type="presOf" srcId="{9CAF021F-A0B9-4D17-8E67-4E72A01C31E2}" destId="{12E172B9-01B0-436D-9684-1CCC8FA3FE5C}" srcOrd="0" destOrd="6" presId="urn:microsoft.com/office/officeart/2005/8/layout/list1"/>
    <dgm:cxn modelId="{65FAF74F-56D5-439D-9DE9-56DA8E309428}" type="presOf" srcId="{2ABCE219-275D-4DE5-AA51-43A6C554BECF}" destId="{12E172B9-01B0-436D-9684-1CCC8FA3FE5C}" srcOrd="0" destOrd="10" presId="urn:microsoft.com/office/officeart/2005/8/layout/list1"/>
    <dgm:cxn modelId="{46FCE977-C7DB-472C-9922-E959EB6DC68E}" type="presOf" srcId="{263B4B0F-F763-41E4-9725-88B077363C1C}" destId="{12E172B9-01B0-436D-9684-1CCC8FA3FE5C}" srcOrd="0" destOrd="11" presId="urn:microsoft.com/office/officeart/2005/8/layout/list1"/>
    <dgm:cxn modelId="{80DE667B-0B36-47CD-B977-7F8CBE4B4CBD}" srcId="{FA84BF92-43C6-4E94-A77F-6263E68B6783}" destId="{2ABCE219-275D-4DE5-AA51-43A6C554BECF}" srcOrd="10" destOrd="0" parTransId="{F6BA1303-8164-4ECD-A92E-65259B35DDBF}" sibTransId="{0AD21908-5A68-441E-AAC7-9EDF7AC26318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881ACB86-CFE0-41A2-B622-9DB5F417B707}" srcId="{FA84BF92-43C6-4E94-A77F-6263E68B6783}" destId="{6ABEFBE1-F943-4749-B492-C48BB96D6E04}" srcOrd="5" destOrd="0" parTransId="{77BE0770-68CE-42E0-930C-F1689D85B2D6}" sibTransId="{EF6B1B86-8A08-47A4-911F-310845197E0A}"/>
    <dgm:cxn modelId="{9B4A7991-0D3C-4D2B-9D99-A0B94F006288}" type="presOf" srcId="{D8C9CAD3-194A-47A2-8524-12827A534270}" destId="{12E172B9-01B0-436D-9684-1CCC8FA3FE5C}" srcOrd="0" destOrd="0" presId="urn:microsoft.com/office/officeart/2005/8/layout/list1"/>
    <dgm:cxn modelId="{764DC399-3837-46DE-82FE-FEC7620E106C}" srcId="{FA84BF92-43C6-4E94-A77F-6263E68B6783}" destId="{263B4B0F-F763-41E4-9725-88B077363C1C}" srcOrd="11" destOrd="0" parTransId="{C27A847F-EC98-47D3-93EF-73C6B8D88C84}" sibTransId="{C8B9F859-8798-44A1-A4AD-5D292A4A019B}"/>
    <dgm:cxn modelId="{D6788FA2-D8FB-47A4-8B2E-FD6836F264E6}" type="presOf" srcId="{9772CAD2-B19F-4366-9273-BC509BC18E13}" destId="{12E172B9-01B0-436D-9684-1CCC8FA3FE5C}" srcOrd="0" destOrd="3" presId="urn:microsoft.com/office/officeart/2005/8/layout/list1"/>
    <dgm:cxn modelId="{537032AF-A13A-4455-8AFB-D23AEC95CDB4}" type="presOf" srcId="{FE42DCA4-421A-45EE-9585-5F2F6267D2CC}" destId="{12E172B9-01B0-436D-9684-1CCC8FA3FE5C}" srcOrd="0" destOrd="2" presId="urn:microsoft.com/office/officeart/2005/8/layout/list1"/>
    <dgm:cxn modelId="{0B6B40B2-B08B-4D1B-815A-F86D62FEF0F4}" type="presOf" srcId="{56821D06-215B-4C17-BD51-A3F5AF588244}" destId="{12E172B9-01B0-436D-9684-1CCC8FA3FE5C}" srcOrd="0" destOrd="9" presId="urn:microsoft.com/office/officeart/2005/8/layout/list1"/>
    <dgm:cxn modelId="{E456E0CA-BE82-4C97-8D15-E93E33B211A2}" srcId="{FA84BF92-43C6-4E94-A77F-6263E68B6783}" destId="{D8C9CAD3-194A-47A2-8524-12827A534270}" srcOrd="0" destOrd="0" parTransId="{19CC89B1-F12D-485F-8C19-248D9AFC6DD4}" sibTransId="{49B799A6-48FD-433E-AFDF-1F309A6D43D6}"/>
    <dgm:cxn modelId="{A28618D5-9698-44F3-8E03-0A749F655BD7}" srcId="{FA84BF92-43C6-4E94-A77F-6263E68B6783}" destId="{9CAF021F-A0B9-4D17-8E67-4E72A01C31E2}" srcOrd="6" destOrd="0" parTransId="{B83B5BA4-2F16-4957-93E1-E8920BA8E900}" sibTransId="{73FEBD9B-9426-40DB-8E44-282D83E3C5A3}"/>
    <dgm:cxn modelId="{77BFE1EB-9C2A-47E3-BBFE-AB22CC8B686A}" srcId="{FA84BF92-43C6-4E94-A77F-6263E68B6783}" destId="{1363B354-2B1E-449B-89D2-B94826D00A3C}" srcOrd="8" destOrd="0" parTransId="{AEEB19B9-73E6-4ABB-B139-CB2F4E168F83}" sibTransId="{15BFC652-9EE7-4A53-9128-D46A63A6574F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ERCOT IT Projects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r>
            <a:rPr lang="en-US" sz="1600" b="1" dirty="0"/>
            <a:t>MIS Retail API &amp; UI – </a:t>
          </a:r>
          <a:r>
            <a:rPr lang="en-US" sz="1600" dirty="0"/>
            <a:t>future rewrite in EWS where “look and feel” of MIS will be updated/standardized – Find ESI and Find Transaction.  Some functionalities such as link to reject codes and updated ‘key dates’ will be included.  As with other projects slated behind RTC+B, timing is tentative and possibly end of 2026 into 2027.</a:t>
          </a: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1616B780-130C-4489-8015-5B7727E719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Public Website Cipher Security Hardening – upgrading from TLS 1.2 to 1.3 – </a:t>
          </a:r>
          <a:r>
            <a:rPr lang="en-US" sz="1600" kern="1200" dirty="0"/>
            <a:t>ERCOT plans to update cipher suites to tighten security protocols.  Currently, ERCOT utilizes TLS v 1.2 for UIs and APIs.  The goal is to move to TLS v 1.3 in 4 to 6 months.  As with the change from 1.1 to 1.2 (which occurred in 2019/2020), both versions will be available for a transition period and v1.2 will ultimately be deprecated.  With expected changes to APIs , market notices and updates in working groups will be provided when v 1.3 is available in the MOTE as v1.3 is not yet available at ERCOT.</a:t>
          </a:r>
          <a:endParaRPr lang="en-US" sz="1600" b="0" u="sng" kern="1200" dirty="0"/>
        </a:p>
      </dgm:t>
    </dgm:pt>
    <dgm:pt modelId="{8CD62D38-3DF6-4F3A-92D1-742D49A5F97A}" type="parTrans" cxnId="{F4314A4D-0735-44B5-9582-32F4296D3752}">
      <dgm:prSet/>
      <dgm:spPr/>
      <dgm:t>
        <a:bodyPr/>
        <a:lstStyle/>
        <a:p>
          <a:endParaRPr lang="en-US"/>
        </a:p>
      </dgm:t>
    </dgm:pt>
    <dgm:pt modelId="{B23F14C2-1F74-4D6C-A372-2B787DD37545}" type="sibTrans" cxnId="{F4314A4D-0735-44B5-9582-32F4296D3752}">
      <dgm:prSet/>
      <dgm:spPr/>
      <dgm:t>
        <a:bodyPr/>
        <a:lstStyle/>
        <a:p>
          <a:endParaRPr lang="en-US"/>
        </a:p>
      </dgm:t>
    </dgm:pt>
    <dgm:pt modelId="{3B8320FA-A0AE-463E-8B47-5FEA3FFAF25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b="1" kern="1200" dirty="0"/>
            <a:t>NAESB Upgrade– </a:t>
          </a:r>
          <a:r>
            <a:rPr lang="en-US" sz="1600" kern="1200" dirty="0"/>
            <a:t>Took place Sunday, February 8, 2026 with impacting outbound IP address changes.  Market notices were provided at 10 day and 1 day marks.  Initial notice was distributed 1/16/26.</a:t>
          </a: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A68E586A-888E-4CC8-A0F2-405C9CD56BB6}" type="parTrans" cxnId="{7820256C-0C22-4957-8B58-CAC932C61FB7}">
      <dgm:prSet/>
      <dgm:spPr/>
    </dgm:pt>
    <dgm:pt modelId="{AA373329-CD7E-42E2-96F3-1A626B2B6266}" type="sibTrans" cxnId="{7820256C-0C22-4957-8B58-CAC932C61FB7}">
      <dgm:prSet/>
      <dgm:spPr/>
    </dgm:pt>
    <dgm:pt modelId="{DAB47586-6264-4F62-9298-C5517895226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F661C453-3E65-429B-A22D-80FB35B564C3}" type="parTrans" cxnId="{D8E78B62-0247-4A87-8401-77265ECE59E6}">
      <dgm:prSet/>
      <dgm:spPr/>
    </dgm:pt>
    <dgm:pt modelId="{D03D6AD3-041D-4137-95C0-4C09F0194664}" type="sibTrans" cxnId="{D8E78B62-0247-4A87-8401-77265ECE59E6}">
      <dgm:prSet/>
      <dgm:spPr/>
    </dgm:pt>
    <dgm:pt modelId="{E65C831D-8457-4B85-91BA-33F92AB27AD3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64297646-8671-4FC6-BB1D-191286FA9AC9}" type="parTrans" cxnId="{523DB75D-8C6E-49A1-970D-609654FBD35D}">
      <dgm:prSet/>
      <dgm:spPr/>
    </dgm:pt>
    <dgm:pt modelId="{34907C5E-9DFD-4AC8-B1B1-9FA1BC01A513}" type="sibTrans" cxnId="{523DB75D-8C6E-49A1-970D-609654FBD35D}">
      <dgm:prSet/>
      <dgm:spPr/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23662" custLinFactNeighborX="-100000" custLinFactNeighborY="-5793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9342" custLinFactNeighborX="-78" custLinFactNeighborY="-100000">
        <dgm:presLayoutVars>
          <dgm:bulletEnabled val="1"/>
        </dgm:presLayoutVars>
      </dgm:prSet>
      <dgm:spPr/>
    </dgm:pt>
  </dgm:ptLst>
  <dgm:cxnLst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523DB75D-8C6E-49A1-970D-609654FBD35D}" srcId="{FA84BF92-43C6-4E94-A77F-6263E68B6783}" destId="{E65C831D-8457-4B85-91BA-33F92AB27AD3}" srcOrd="1" destOrd="0" parTransId="{64297646-8671-4FC6-BB1D-191286FA9AC9}" sibTransId="{34907C5E-9DFD-4AC8-B1B1-9FA1BC01A513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D8E78B62-0247-4A87-8401-77265ECE59E6}" srcId="{FA84BF92-43C6-4E94-A77F-6263E68B6783}" destId="{DAB47586-6264-4F62-9298-C55178952263}" srcOrd="3" destOrd="0" parTransId="{F661C453-3E65-429B-A22D-80FB35B564C3}" sibTransId="{D03D6AD3-041D-4137-95C0-4C09F0194664}"/>
    <dgm:cxn modelId="{A692A465-5A15-40FB-89DC-DD0C0FDF30B5}" type="presOf" srcId="{D45AA15C-ACDC-4858-A60B-A8623616E445}" destId="{12E172B9-01B0-436D-9684-1CCC8FA3FE5C}" srcOrd="0" destOrd="5" presId="urn:microsoft.com/office/officeart/2005/8/layout/list1"/>
    <dgm:cxn modelId="{7820256C-0C22-4957-8B58-CAC932C61FB7}" srcId="{FA84BF92-43C6-4E94-A77F-6263E68B6783}" destId="{3B8320FA-A0AE-463E-8B47-5FEA3FFAF25C}" srcOrd="2" destOrd="0" parTransId="{A68E586A-888E-4CC8-A0F2-405C9CD56BB6}" sibTransId="{AA373329-CD7E-42E2-96F3-1A626B2B6266}"/>
    <dgm:cxn modelId="{F4314A4D-0735-44B5-9582-32F4296D3752}" srcId="{FA84BF92-43C6-4E94-A77F-6263E68B6783}" destId="{1616B780-130C-4489-8015-5B7727E71914}" srcOrd="4" destOrd="0" parTransId="{8CD62D38-3DF6-4F3A-92D1-742D49A5F97A}" sibTransId="{B23F14C2-1F74-4D6C-A372-2B787DD37545}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5" destOrd="0" parTransId="{480C3FD9-8EB1-4EE2-B4F9-2C138C6BD6D0}" sibTransId="{9E5FF257-C3DA-4EA6-B516-DEDC36EB687B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F630D6BA-94AC-442D-AA4E-29115D215F18}" type="presOf" srcId="{1616B780-130C-4489-8015-5B7727E71914}" destId="{12E172B9-01B0-436D-9684-1CCC8FA3FE5C}" srcOrd="0" destOrd="4" presId="urn:microsoft.com/office/officeart/2005/8/layout/list1"/>
    <dgm:cxn modelId="{F29A79C9-89F3-4483-9B40-BF8F2B55FCDC}" type="presOf" srcId="{E65C831D-8457-4B85-91BA-33F92AB27AD3}" destId="{12E172B9-01B0-436D-9684-1CCC8FA3FE5C}" srcOrd="0" destOrd="1" presId="urn:microsoft.com/office/officeart/2005/8/layout/list1"/>
    <dgm:cxn modelId="{C1AC08D9-D308-4601-B128-0824E680459D}" type="presOf" srcId="{3B8320FA-A0AE-463E-8B47-5FEA3FFAF25C}" destId="{12E172B9-01B0-436D-9684-1CCC8FA3FE5C}" srcOrd="0" destOrd="2" presId="urn:microsoft.com/office/officeart/2005/8/layout/list1"/>
    <dgm:cxn modelId="{8FBEEDDE-B908-4E0E-BCAC-D3E74547B33A}" type="presOf" srcId="{DAB47586-6264-4F62-9298-C55178952263}" destId="{12E172B9-01B0-436D-9684-1CCC8FA3FE5C}" srcOrd="0" destOrd="3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ERCOT IT Projects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r>
            <a:rPr lang="en-US" sz="1600" b="1" dirty="0"/>
            <a:t>Digital Certificates – </a:t>
          </a:r>
          <a:r>
            <a:rPr lang="en-US" sz="1600" dirty="0"/>
            <a:t>ERCOT plans to move from digital certificates to multi-factor authentication (MFA) with a single sign on.  A few notes regarding the project that is expected to take a couple of years to fully complete:</a:t>
          </a: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3B8320FA-A0AE-463E-8B47-5FEA3FFAF25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A68E586A-888E-4CC8-A0F2-405C9CD56BB6}" type="parTrans" cxnId="{7820256C-0C22-4957-8B58-CAC932C61FB7}">
      <dgm:prSet/>
      <dgm:spPr/>
      <dgm:t>
        <a:bodyPr/>
        <a:lstStyle/>
        <a:p>
          <a:endParaRPr lang="en-US"/>
        </a:p>
      </dgm:t>
    </dgm:pt>
    <dgm:pt modelId="{AA373329-CD7E-42E2-96F3-1A626B2B6266}" type="sibTrans" cxnId="{7820256C-0C22-4957-8B58-CAC932C61FB7}">
      <dgm:prSet/>
      <dgm:spPr/>
      <dgm:t>
        <a:bodyPr/>
        <a:lstStyle/>
        <a:p>
          <a:endParaRPr lang="en-US"/>
        </a:p>
      </dgm:t>
    </dgm:pt>
    <dgm:pt modelId="{84FB1252-B0D5-42ED-A5A0-4133CB0287B9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APIs may continue to need digital certificates</a:t>
          </a:r>
        </a:p>
      </dgm:t>
    </dgm:pt>
    <dgm:pt modelId="{11E36FFE-A7F6-4703-88BB-C62CB16EC67D}" type="parTrans" cxnId="{A92C0A89-8719-4BBA-9452-81824E5FAB78}">
      <dgm:prSet/>
      <dgm:spPr/>
      <dgm:t>
        <a:bodyPr/>
        <a:lstStyle/>
        <a:p>
          <a:endParaRPr lang="en-US"/>
        </a:p>
      </dgm:t>
    </dgm:pt>
    <dgm:pt modelId="{768F69ED-8528-41F6-BBF5-0B08EDE0D65D}" type="sibTrans" cxnId="{A92C0A89-8719-4BBA-9452-81824E5FAB78}">
      <dgm:prSet/>
      <dgm:spPr/>
      <dgm:t>
        <a:bodyPr/>
        <a:lstStyle/>
        <a:p>
          <a:endParaRPr lang="en-US"/>
        </a:p>
      </dgm:t>
    </dgm:pt>
    <dgm:pt modelId="{DE7BB66A-5E30-4593-B462-02E3B7A64AE5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All applications will move to a new system/platform which is currently being reviewed for a vendor</a:t>
          </a:r>
        </a:p>
      </dgm:t>
    </dgm:pt>
    <dgm:pt modelId="{DFB3608E-5EA5-4F1B-89A2-D8AC6175A4E6}" type="parTrans" cxnId="{C3C2F512-32D5-4B21-B07B-2CB0CE6B7E8A}">
      <dgm:prSet/>
      <dgm:spPr/>
      <dgm:t>
        <a:bodyPr/>
        <a:lstStyle/>
        <a:p>
          <a:endParaRPr lang="en-US"/>
        </a:p>
      </dgm:t>
    </dgm:pt>
    <dgm:pt modelId="{5EE4DC11-0002-469A-8B3C-04F3F1235931}" type="sibTrans" cxnId="{C3C2F512-32D5-4B21-B07B-2CB0CE6B7E8A}">
      <dgm:prSet/>
      <dgm:spPr/>
      <dgm:t>
        <a:bodyPr/>
        <a:lstStyle/>
        <a:p>
          <a:endParaRPr lang="en-US"/>
        </a:p>
      </dgm:t>
    </dgm:pt>
    <dgm:pt modelId="{C41CF812-6695-4CD7-B6A8-3FDF1EB29A4A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“super users” will be created to manage multiple DUNS with a single log on</a:t>
          </a:r>
        </a:p>
      </dgm:t>
    </dgm:pt>
    <dgm:pt modelId="{4C49CD57-9CA8-498A-B731-9798C9F8E25C}" type="parTrans" cxnId="{67B75C3B-5E77-40C3-ADF4-CFB2CD86CFBE}">
      <dgm:prSet/>
      <dgm:spPr/>
      <dgm:t>
        <a:bodyPr/>
        <a:lstStyle/>
        <a:p>
          <a:endParaRPr lang="en-US"/>
        </a:p>
      </dgm:t>
    </dgm:pt>
    <dgm:pt modelId="{ED9971F3-E946-408A-9BA6-AC819D5E87CB}" type="sibTrans" cxnId="{67B75C3B-5E77-40C3-ADF4-CFB2CD86CFBE}">
      <dgm:prSet/>
      <dgm:spPr/>
      <dgm:t>
        <a:bodyPr/>
        <a:lstStyle/>
        <a:p>
          <a:endParaRPr lang="en-US"/>
        </a:p>
      </dgm:t>
    </dgm:pt>
    <dgm:pt modelId="{E898AA1F-8E66-4072-9BA8-A8B41AA9C346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More detailed road map will be presented at various working groups to keep the market apprised of changes</a:t>
          </a:r>
        </a:p>
      </dgm:t>
    </dgm:pt>
    <dgm:pt modelId="{B271A7A9-F35C-4C3E-A1A5-7D9A0BF8B781}" type="parTrans" cxnId="{EA148195-D270-4BA8-AAEE-9E9E6353CC68}">
      <dgm:prSet/>
      <dgm:spPr/>
      <dgm:t>
        <a:bodyPr/>
        <a:lstStyle/>
        <a:p>
          <a:endParaRPr lang="en-US"/>
        </a:p>
      </dgm:t>
    </dgm:pt>
    <dgm:pt modelId="{6019B56A-C243-4E7D-BB46-82B7BFC27395}" type="sibTrans" cxnId="{EA148195-D270-4BA8-AAEE-9E9E6353CC68}">
      <dgm:prSet/>
      <dgm:spPr/>
      <dgm:t>
        <a:bodyPr/>
        <a:lstStyle/>
        <a:p>
          <a:endParaRPr lang="en-US"/>
        </a:p>
      </dgm:t>
    </dgm:pt>
    <dgm:pt modelId="{A536B0BF-4433-4959-B74F-CAC7E3908053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Market participant input will be sought during the project</a:t>
          </a:r>
        </a:p>
      </dgm:t>
    </dgm:pt>
    <dgm:pt modelId="{35D0F2F9-63EF-4765-922E-6A077BB35E17}" type="parTrans" cxnId="{47EBEE8F-6ACA-4B34-B4CD-60BE0186FF39}">
      <dgm:prSet/>
      <dgm:spPr/>
      <dgm:t>
        <a:bodyPr/>
        <a:lstStyle/>
        <a:p>
          <a:endParaRPr lang="en-US"/>
        </a:p>
      </dgm:t>
    </dgm:pt>
    <dgm:pt modelId="{15A7FA74-744E-423C-97AC-68DD01806290}" type="sibTrans" cxnId="{47EBEE8F-6ACA-4B34-B4CD-60BE0186FF39}">
      <dgm:prSet/>
      <dgm:spPr/>
      <dgm:t>
        <a:bodyPr/>
        <a:lstStyle/>
        <a:p>
          <a:endParaRPr lang="en-US"/>
        </a:p>
      </dgm:t>
    </dgm:pt>
    <dgm:pt modelId="{BD1A60BB-AAC4-4338-B4A8-AE4A79DF4360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Backend application will be overhauled to support the changes</a:t>
          </a:r>
        </a:p>
      </dgm:t>
    </dgm:pt>
    <dgm:pt modelId="{E002ECC7-6D4A-4E9C-BE40-47348DDE7C05}" type="parTrans" cxnId="{DC75DF12-32A6-40AC-8755-48D2A1338623}">
      <dgm:prSet/>
      <dgm:spPr/>
      <dgm:t>
        <a:bodyPr/>
        <a:lstStyle/>
        <a:p>
          <a:endParaRPr lang="en-US"/>
        </a:p>
      </dgm:t>
    </dgm:pt>
    <dgm:pt modelId="{EB13B01F-417A-47FA-9183-C380C99B0060}" type="sibTrans" cxnId="{DC75DF12-32A6-40AC-8755-48D2A1338623}">
      <dgm:prSet/>
      <dgm:spPr/>
      <dgm:t>
        <a:bodyPr/>
        <a:lstStyle/>
        <a:p>
          <a:endParaRPr lang="en-US"/>
        </a:p>
      </dgm:t>
    </dgm:pt>
    <dgm:pt modelId="{228AA60C-79DF-4035-9D72-D63DC2DDC217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/>
            <a:t>NPRR1302 is the guidance for changes to be considered on project plan</a:t>
          </a:r>
        </a:p>
      </dgm:t>
    </dgm:pt>
    <dgm:pt modelId="{06C56311-97AF-4AAC-8175-C075A6B4D646}" type="parTrans" cxnId="{200CAF73-DA2E-4A27-9D8C-7CFE0C4FBFEE}">
      <dgm:prSet/>
      <dgm:spPr/>
      <dgm:t>
        <a:bodyPr/>
        <a:lstStyle/>
        <a:p>
          <a:endParaRPr lang="en-US"/>
        </a:p>
      </dgm:t>
    </dgm:pt>
    <dgm:pt modelId="{25DB8894-BBA8-4A93-BC10-232BE5B9AD69}" type="sibTrans" cxnId="{200CAF73-DA2E-4A27-9D8C-7CFE0C4FBFEE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23662" custLinFactNeighborX="-100000" custLinFactNeighborY="-5793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9342" custLinFactNeighborX="-78" custLinFactNeighborY="-100000">
        <dgm:presLayoutVars>
          <dgm:bulletEnabled val="1"/>
        </dgm:presLayoutVars>
      </dgm:prSet>
      <dgm:spPr/>
    </dgm:pt>
  </dgm:ptLst>
  <dgm:cxnLst>
    <dgm:cxn modelId="{DC75DF12-32A6-40AC-8755-48D2A1338623}" srcId="{1AFB66F0-95C8-4468-A011-E51331EFA4DE}" destId="{BD1A60BB-AAC4-4338-B4A8-AE4A79DF4360}" srcOrd="5" destOrd="0" parTransId="{E002ECC7-6D4A-4E9C-BE40-47348DDE7C05}" sibTransId="{EB13B01F-417A-47FA-9183-C380C99B0060}"/>
    <dgm:cxn modelId="{C3C2F512-32D5-4B21-B07B-2CB0CE6B7E8A}" srcId="{1AFB66F0-95C8-4468-A011-E51331EFA4DE}" destId="{DE7BB66A-5E30-4593-B462-02E3B7A64AE5}" srcOrd="1" destOrd="0" parTransId="{DFB3608E-5EA5-4F1B-89A2-D8AC6175A4E6}" sibTransId="{5EE4DC11-0002-469A-8B3C-04F3F1235931}"/>
    <dgm:cxn modelId="{406D6819-66B0-42E7-852D-656B9133F59A}" type="presOf" srcId="{E898AA1F-8E66-4072-9BA8-A8B41AA9C346}" destId="{12E172B9-01B0-436D-9684-1CCC8FA3FE5C}" srcOrd="0" destOrd="4" presId="urn:microsoft.com/office/officeart/2005/8/layout/list1"/>
    <dgm:cxn modelId="{67B75C3B-5E77-40C3-ADF4-CFB2CD86CFBE}" srcId="{1AFB66F0-95C8-4468-A011-E51331EFA4DE}" destId="{C41CF812-6695-4CD7-B6A8-3FDF1EB29A4A}" srcOrd="2" destOrd="0" parTransId="{4C49CD57-9CA8-498A-B731-9798C9F8E25C}" sibTransId="{ED9971F3-E946-408A-9BA6-AC819D5E87CB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7820256C-0C22-4957-8B58-CAC932C61FB7}" srcId="{FA84BF92-43C6-4E94-A77F-6263E68B6783}" destId="{3B8320FA-A0AE-463E-8B47-5FEA3FFAF25C}" srcOrd="1" destOrd="0" parTransId="{A68E586A-888E-4CC8-A0F2-405C9CD56BB6}" sibTransId="{AA373329-CD7E-42E2-96F3-1A626B2B6266}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200CAF73-DA2E-4A27-9D8C-7CFE0C4FBFEE}" srcId="{1AFB66F0-95C8-4468-A011-E51331EFA4DE}" destId="{228AA60C-79DF-4035-9D72-D63DC2DDC217}" srcOrd="6" destOrd="0" parTransId="{06C56311-97AF-4AAC-8175-C075A6B4D646}" sibTransId="{25DB8894-BBA8-4A93-BC10-232BE5B9AD69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A92C0A89-8719-4BBA-9452-81824E5FAB78}" srcId="{1AFB66F0-95C8-4468-A011-E51331EFA4DE}" destId="{84FB1252-B0D5-42ED-A5A0-4133CB0287B9}" srcOrd="0" destOrd="0" parTransId="{11E36FFE-A7F6-4703-88BB-C62CB16EC67D}" sibTransId="{768F69ED-8528-41F6-BBF5-0B08EDE0D65D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47EBEE8F-6ACA-4B34-B4CD-60BE0186FF39}" srcId="{1AFB66F0-95C8-4468-A011-E51331EFA4DE}" destId="{A536B0BF-4433-4959-B74F-CAC7E3908053}" srcOrd="4" destOrd="0" parTransId="{35D0F2F9-63EF-4765-922E-6A077BB35E17}" sibTransId="{15A7FA74-744E-423C-97AC-68DD01806290}"/>
    <dgm:cxn modelId="{488FD092-5B44-473E-A4C1-46593814749E}" type="presOf" srcId="{228AA60C-79DF-4035-9D72-D63DC2DDC217}" destId="{12E172B9-01B0-436D-9684-1CCC8FA3FE5C}" srcOrd="0" destOrd="7" presId="urn:microsoft.com/office/officeart/2005/8/layout/list1"/>
    <dgm:cxn modelId="{D1545495-A56F-4EB3-8EF0-C08D1C3D50F9}" type="presOf" srcId="{DE7BB66A-5E30-4593-B462-02E3B7A64AE5}" destId="{12E172B9-01B0-436D-9684-1CCC8FA3FE5C}" srcOrd="0" destOrd="2" presId="urn:microsoft.com/office/officeart/2005/8/layout/list1"/>
    <dgm:cxn modelId="{EA148195-D270-4BA8-AAEE-9E9E6353CC68}" srcId="{1AFB66F0-95C8-4468-A011-E51331EFA4DE}" destId="{E898AA1F-8E66-4072-9BA8-A8B41AA9C346}" srcOrd="3" destOrd="0" parTransId="{B271A7A9-F35C-4C3E-A1A5-7D9A0BF8B781}" sibTransId="{6019B56A-C243-4E7D-BB46-82B7BFC27395}"/>
    <dgm:cxn modelId="{A8C5CF99-B252-4C26-976A-3EE90572AAA1}" type="presOf" srcId="{A536B0BF-4433-4959-B74F-CAC7E3908053}" destId="{12E172B9-01B0-436D-9684-1CCC8FA3FE5C}" srcOrd="0" destOrd="5" presId="urn:microsoft.com/office/officeart/2005/8/layout/list1"/>
    <dgm:cxn modelId="{ED334DA1-76C1-4559-819B-D4DDA3E20CE5}" type="presOf" srcId="{84FB1252-B0D5-42ED-A5A0-4133CB0287B9}" destId="{12E172B9-01B0-436D-9684-1CCC8FA3FE5C}" srcOrd="0" destOrd="1" presId="urn:microsoft.com/office/officeart/2005/8/layout/list1"/>
    <dgm:cxn modelId="{D11308B8-A916-4674-BA63-BA731D5A0BCC}" type="presOf" srcId="{BD1A60BB-AAC4-4338-B4A8-AE4A79DF4360}" destId="{12E172B9-01B0-436D-9684-1CCC8FA3FE5C}" srcOrd="0" destOrd="6" presId="urn:microsoft.com/office/officeart/2005/8/layout/list1"/>
    <dgm:cxn modelId="{9768D7CB-057F-487D-B1F8-19C4B88666B9}" type="presOf" srcId="{C41CF812-6695-4CD7-B6A8-3FDF1EB29A4A}" destId="{12E172B9-01B0-436D-9684-1CCC8FA3FE5C}" srcOrd="0" destOrd="3" presId="urn:microsoft.com/office/officeart/2005/8/layout/list1"/>
    <dgm:cxn modelId="{C1AC08D9-D308-4601-B128-0824E680459D}" type="presOf" srcId="{3B8320FA-A0AE-463E-8B47-5FEA3FFAF25C}" destId="{12E172B9-01B0-436D-9684-1CCC8FA3FE5C}" srcOrd="0" destOrd="8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2025 Accomplishments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94550AC5-755B-4FE2-BC99-418571DCBA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</a:pPr>
          <a:endParaRPr lang="en-US" sz="500" b="0" u="sng" dirty="0">
            <a:solidFill>
              <a:schemeClr val="tx1"/>
            </a:solidFill>
          </a:endParaRPr>
        </a:p>
      </dgm:t>
    </dgm:pt>
    <dgm:pt modelId="{AFF17592-D8D3-48B6-9DA0-9DBBD36BDB49}" type="parTrans" cxnId="{BF43E7D7-4876-4F08-A970-02BE68EB30D0}">
      <dgm:prSet/>
      <dgm:spPr/>
      <dgm:t>
        <a:bodyPr/>
        <a:lstStyle/>
        <a:p>
          <a:endParaRPr lang="en-US"/>
        </a:p>
      </dgm:t>
    </dgm:pt>
    <dgm:pt modelId="{5F933F13-77D4-474D-BF80-CCFE77C06778}" type="sibTrans" cxnId="{BF43E7D7-4876-4F08-A970-02BE68EB30D0}">
      <dgm:prSet/>
      <dgm:spPr/>
      <dgm:t>
        <a:bodyPr/>
        <a:lstStyle/>
        <a:p>
          <a:endParaRPr lang="en-US"/>
        </a:p>
      </dgm:t>
    </dgm:pt>
    <dgm:pt modelId="{59F1EB01-8390-4B7E-ADDD-E49D8F66044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r>
            <a:rPr lang="en-US" sz="1300" b="1" dirty="0"/>
            <a:t>Review of monthly IT reporting discussing any trends/SLAs/issues experienced:</a:t>
          </a:r>
          <a:r>
            <a:rPr lang="en-US" sz="1300" dirty="0"/>
            <a:t>.</a:t>
          </a:r>
          <a:endParaRPr lang="en-US" sz="1300" b="0" dirty="0">
            <a:solidFill>
              <a:schemeClr val="tx1"/>
            </a:solidFill>
          </a:endParaRPr>
        </a:p>
      </dgm:t>
    </dgm:pt>
    <dgm:pt modelId="{5571FE3A-67C1-4A66-ADB1-77D29354CBE6}" type="sibTrans" cxnId="{FCE6FCAA-2D47-4612-8A6F-6899E439D7D4}">
      <dgm:prSet/>
      <dgm:spPr/>
      <dgm:t>
        <a:bodyPr/>
        <a:lstStyle/>
        <a:p>
          <a:endParaRPr lang="en-US"/>
        </a:p>
      </dgm:t>
    </dgm:pt>
    <dgm:pt modelId="{5B446236-A632-4F13-BA07-A8B189DD68FF}" type="parTrans" cxnId="{FCE6FCAA-2D47-4612-8A6F-6899E439D7D4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8116AF54-5504-4FE5-AB58-FD8B0322C0B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r>
            <a:rPr lang="en-US" sz="1300" b="1" dirty="0">
              <a:latin typeface="+mn-lt"/>
            </a:rPr>
            <a:t>Follow up/stabilization of SCR817 - </a:t>
          </a:r>
          <a:r>
            <a:rPr lang="en-US" sz="1300" b="1" dirty="0" err="1">
              <a:latin typeface="+mn-lt"/>
            </a:rPr>
            <a:t>MarkeTrak</a:t>
          </a:r>
          <a:r>
            <a:rPr lang="en-US" sz="1300" b="1" dirty="0">
              <a:latin typeface="+mn-lt"/>
            </a:rPr>
            <a:t> Enhancements Aligning w/ TXSET 5.0 business requirements offering guidance on development.</a:t>
          </a:r>
          <a:endParaRPr lang="en-US" sz="1300" b="0" dirty="0">
            <a:solidFill>
              <a:schemeClr val="tx1"/>
            </a:solidFill>
            <a:latin typeface="+mn-lt"/>
          </a:endParaRPr>
        </a:p>
      </dgm:t>
    </dgm:pt>
    <dgm:pt modelId="{6DA4AD6B-5B0B-4118-A9FB-D207227D2DF7}" type="parTrans" cxnId="{0C82F654-6382-4275-B54D-B7E2EE72DA63}">
      <dgm:prSet/>
      <dgm:spPr/>
      <dgm:t>
        <a:bodyPr/>
        <a:lstStyle/>
        <a:p>
          <a:endParaRPr lang="en-US"/>
        </a:p>
      </dgm:t>
    </dgm:pt>
    <dgm:pt modelId="{7F62C9BC-DF28-4BC4-968A-671C4011E9E1}" type="sibTrans" cxnId="{0C82F654-6382-4275-B54D-B7E2EE72DA63}">
      <dgm:prSet/>
      <dgm:spPr/>
      <dgm:t>
        <a:bodyPr/>
        <a:lstStyle/>
        <a:p>
          <a:endParaRPr lang="en-US"/>
        </a:p>
      </dgm:t>
    </dgm:pt>
    <dgm:pt modelId="{22598A5B-70A3-420D-8662-DFF17BDCA48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E8129006-5DEE-4E50-9349-0BE879A0F069}" type="parTrans" cxnId="{43AE697A-AD41-4458-8BDB-E53ED8CB60D2}">
      <dgm:prSet/>
      <dgm:spPr/>
      <dgm:t>
        <a:bodyPr/>
        <a:lstStyle/>
        <a:p>
          <a:endParaRPr lang="en-US"/>
        </a:p>
      </dgm:t>
    </dgm:pt>
    <dgm:pt modelId="{D47A1D00-65CC-4F01-A774-EBD850F0F06E}" type="sibTrans" cxnId="{43AE697A-AD41-4458-8BDB-E53ED8CB60D2}">
      <dgm:prSet/>
      <dgm:spPr/>
      <dgm:t>
        <a:bodyPr/>
        <a:lstStyle/>
        <a:p>
          <a:endParaRPr lang="en-US"/>
        </a:p>
      </dgm:t>
    </dgm:pt>
    <dgm:pt modelId="{6740362B-E667-4470-AB28-0B22C0D8B44B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/>
            <a:t>Discussion on 727 extracts with the addition of new County Name and Meter Service Type </a:t>
          </a:r>
          <a:endParaRPr lang="en-US" sz="1300" dirty="0">
            <a:latin typeface="+mn-lt"/>
          </a:endParaRPr>
        </a:p>
      </dgm:t>
    </dgm:pt>
    <dgm:pt modelId="{D8B023B5-3BD9-4BDF-B805-F718FB918591}" type="parTrans" cxnId="{7008153E-1178-4080-8976-FCACDF6F9A17}">
      <dgm:prSet/>
      <dgm:spPr/>
      <dgm:t>
        <a:bodyPr/>
        <a:lstStyle/>
        <a:p>
          <a:endParaRPr lang="en-US"/>
        </a:p>
      </dgm:t>
    </dgm:pt>
    <dgm:pt modelId="{2FCA742F-1BFA-4644-89A2-4D8C96AFC5EC}" type="sibTrans" cxnId="{7008153E-1178-4080-8976-FCACDF6F9A17}">
      <dgm:prSet/>
      <dgm:spPr/>
      <dgm:t>
        <a:bodyPr/>
        <a:lstStyle/>
        <a:p>
          <a:endParaRPr lang="en-US"/>
        </a:p>
      </dgm:t>
    </dgm:pt>
    <dgm:pt modelId="{4364797E-03E5-4B67-BB03-78C35D715D98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>
              <a:latin typeface="+mn-lt"/>
            </a:rPr>
            <a:t>Process discussion on activities performed by the TDU post IAG:  reinstatement of Critical Care flag and reinstatement of Tampering flag, if applicable</a:t>
          </a:r>
        </a:p>
      </dgm:t>
    </dgm:pt>
    <dgm:pt modelId="{D2730360-B85C-4346-98DC-BA1F5BB56BEF}" type="parTrans" cxnId="{E1587A4F-E648-404D-ABC0-750DB1B50D1E}">
      <dgm:prSet/>
      <dgm:spPr/>
      <dgm:t>
        <a:bodyPr/>
        <a:lstStyle/>
        <a:p>
          <a:endParaRPr lang="en-US"/>
        </a:p>
      </dgm:t>
    </dgm:pt>
    <dgm:pt modelId="{0C494641-74B6-412F-92C8-1A4CE898AF8C}" type="sibTrans" cxnId="{E1587A4F-E648-404D-ABC0-750DB1B50D1E}">
      <dgm:prSet/>
      <dgm:spPr/>
      <dgm:t>
        <a:bodyPr/>
        <a:lstStyle/>
        <a:p>
          <a:endParaRPr lang="en-US"/>
        </a:p>
      </dgm:t>
    </dgm:pt>
    <dgm:pt modelId="{437117A4-B74F-4D4D-8D28-789181F77F2B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>
              <a:latin typeface="+mn-lt"/>
            </a:rPr>
            <a:t>Review/collaboration of lessons learned </a:t>
          </a:r>
        </a:p>
      </dgm:t>
    </dgm:pt>
    <dgm:pt modelId="{94A7154E-73F9-4D2F-94D8-987055D35596}" type="parTrans" cxnId="{082E7D1B-5C2E-40EA-9314-FD7D298A2757}">
      <dgm:prSet/>
      <dgm:spPr/>
      <dgm:t>
        <a:bodyPr/>
        <a:lstStyle/>
        <a:p>
          <a:endParaRPr lang="en-US"/>
        </a:p>
      </dgm:t>
    </dgm:pt>
    <dgm:pt modelId="{B27DCBA3-222F-4A60-8696-4F7894AEB315}" type="sibTrans" cxnId="{082E7D1B-5C2E-40EA-9314-FD7D298A2757}">
      <dgm:prSet/>
      <dgm:spPr/>
      <dgm:t>
        <a:bodyPr/>
        <a:lstStyle/>
        <a:p>
          <a:endParaRPr lang="en-US"/>
        </a:p>
      </dgm:t>
    </dgm:pt>
    <dgm:pt modelId="{FC69CD30-7367-4DEF-B4FC-667B49947320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>
              <a:latin typeface="+mn-lt"/>
            </a:rPr>
            <a:t>Re-mapping of new subtype (Sum of 867 vs LSE files) with escalation groupings</a:t>
          </a:r>
          <a:endParaRPr lang="en-US" sz="1300" u="sng" dirty="0">
            <a:latin typeface="+mn-lt"/>
          </a:endParaRPr>
        </a:p>
      </dgm:t>
    </dgm:pt>
    <dgm:pt modelId="{4F54D1AD-50D3-4985-B0DA-221B034C15A6}" type="parTrans" cxnId="{AEE8B1A6-5C9E-45BE-BB9E-7C23FFBFF2BA}">
      <dgm:prSet/>
      <dgm:spPr/>
      <dgm:t>
        <a:bodyPr/>
        <a:lstStyle/>
        <a:p>
          <a:endParaRPr lang="en-US"/>
        </a:p>
      </dgm:t>
    </dgm:pt>
    <dgm:pt modelId="{7A5EA8BC-9EDD-4E18-8C51-69B26AB8C242}" type="sibTrans" cxnId="{AEE8B1A6-5C9E-45BE-BB9E-7C23FFBFF2BA}">
      <dgm:prSet/>
      <dgm:spPr/>
      <dgm:t>
        <a:bodyPr/>
        <a:lstStyle/>
        <a:p>
          <a:endParaRPr lang="en-US"/>
        </a:p>
      </dgm:t>
    </dgm:pt>
    <dgm:pt modelId="{6285194B-A567-488B-8434-2D360A672CD3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>
              <a:latin typeface="+mn-lt"/>
            </a:rPr>
            <a:t>Initiated and monitored list of “agile” proposed enhancements post TXSET v5.0 and SCR </a:t>
          </a:r>
        </a:p>
      </dgm:t>
    </dgm:pt>
    <dgm:pt modelId="{C523B907-2979-43ED-AA8F-4F64F8770B99}" type="parTrans" cxnId="{34C16943-3110-4DE8-B055-6B77F3890F07}">
      <dgm:prSet/>
      <dgm:spPr/>
      <dgm:t>
        <a:bodyPr/>
        <a:lstStyle/>
        <a:p>
          <a:endParaRPr lang="en-US"/>
        </a:p>
      </dgm:t>
    </dgm:pt>
    <dgm:pt modelId="{AED0AED7-786E-4C07-9863-9E1F4BFE16FE}" type="sibTrans" cxnId="{34C16943-3110-4DE8-B055-6B77F3890F07}">
      <dgm:prSet/>
      <dgm:spPr/>
      <dgm:t>
        <a:bodyPr/>
        <a:lstStyle/>
        <a:p>
          <a:endParaRPr lang="en-US"/>
        </a:p>
      </dgm:t>
    </dgm:pt>
    <dgm:pt modelId="{6D37D4BB-8496-468F-B190-C0DD52C3D9EE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/>
            <a:t>Robust discussion on the number licenses for </a:t>
          </a:r>
          <a:r>
            <a:rPr lang="en-US" sz="1300" dirty="0" err="1"/>
            <a:t>MarkeTrak</a:t>
          </a:r>
          <a:r>
            <a:rPr lang="en-US" sz="1300" dirty="0"/>
            <a:t> use when “excessive license capacity” errors were experienced in February.  As a result, ERCOT implemented multiple measures (time out, sharing of certification and production environments, log out vs time out) to improve availability.  No further errors reported.</a:t>
          </a:r>
        </a:p>
      </dgm:t>
    </dgm:pt>
    <dgm:pt modelId="{CE563EF1-A457-47A2-BB3D-159121DF9277}" type="parTrans" cxnId="{FDD4A9C4-1352-4F91-8222-AEBBAD968FD1}">
      <dgm:prSet/>
      <dgm:spPr/>
      <dgm:t>
        <a:bodyPr/>
        <a:lstStyle/>
        <a:p>
          <a:endParaRPr lang="en-US"/>
        </a:p>
      </dgm:t>
    </dgm:pt>
    <dgm:pt modelId="{5EA1F5C9-150D-468A-9EF1-BBE7D21FA066}" type="sibTrans" cxnId="{FDD4A9C4-1352-4F91-8222-AEBBAD968FD1}">
      <dgm:prSet/>
      <dgm:spPr/>
      <dgm:t>
        <a:bodyPr/>
        <a:lstStyle/>
        <a:p>
          <a:endParaRPr lang="en-US"/>
        </a:p>
      </dgm:t>
    </dgm:pt>
    <dgm:pt modelId="{E4CA6ACC-4C9B-438D-A841-AC78D34F6CB5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/>
            <a:t>Reviewed the Service Now process to notify ERCOT of time-sensitive issues.</a:t>
          </a:r>
        </a:p>
      </dgm:t>
    </dgm:pt>
    <dgm:pt modelId="{58C74E2F-BA21-4A29-A461-2ED84F475C82}" type="parTrans" cxnId="{84D81830-223F-4AFC-9198-E153EE3CABAD}">
      <dgm:prSet/>
      <dgm:spPr/>
      <dgm:t>
        <a:bodyPr/>
        <a:lstStyle/>
        <a:p>
          <a:endParaRPr lang="en-US"/>
        </a:p>
      </dgm:t>
    </dgm:pt>
    <dgm:pt modelId="{A25FDC36-F810-49A5-B830-8152CCE6AFD2}" type="sibTrans" cxnId="{84D81830-223F-4AFC-9198-E153EE3CABAD}">
      <dgm:prSet/>
      <dgm:spPr/>
      <dgm:t>
        <a:bodyPr/>
        <a:lstStyle/>
        <a:p>
          <a:endParaRPr lang="en-US"/>
        </a:p>
      </dgm:t>
    </dgm:pt>
    <dgm:pt modelId="{AE42B149-31E3-4995-A946-0D168DC08856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300" dirty="0"/>
            <a:t>Supported the 2025 Retail Release calendar with the revised approach potentially impacting time-sensitive market processes </a:t>
          </a:r>
        </a:p>
      </dgm:t>
    </dgm:pt>
    <dgm:pt modelId="{56732025-3D5F-4C1B-823F-DDE5524BC08B}" type="parTrans" cxnId="{62C73B9D-9211-47FA-9F99-DB0093D316AA}">
      <dgm:prSet/>
      <dgm:spPr/>
      <dgm:t>
        <a:bodyPr/>
        <a:lstStyle/>
        <a:p>
          <a:endParaRPr lang="en-US"/>
        </a:p>
      </dgm:t>
    </dgm:pt>
    <dgm:pt modelId="{28186326-4070-48FA-981C-C9560D3C2947}" type="sibTrans" cxnId="{62C73B9D-9211-47FA-9F99-DB0093D316AA}">
      <dgm:prSet/>
      <dgm:spPr/>
      <dgm:t>
        <a:bodyPr/>
        <a:lstStyle/>
        <a:p>
          <a:endParaRPr lang="en-US"/>
        </a:p>
      </dgm:t>
    </dgm:pt>
    <dgm:pt modelId="{D006BBD7-B33B-4409-85EA-C000C64FE84A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300" dirty="0">
            <a:latin typeface="+mn-lt"/>
          </a:endParaRPr>
        </a:p>
      </dgm:t>
    </dgm:pt>
    <dgm:pt modelId="{F27C3429-59F7-4C03-A0FA-9E7BA421C4B2}" type="parTrans" cxnId="{CF1D0120-ADF4-4A67-87DE-A60AE766C860}">
      <dgm:prSet/>
      <dgm:spPr/>
      <dgm:t>
        <a:bodyPr/>
        <a:lstStyle/>
        <a:p>
          <a:endParaRPr lang="en-US"/>
        </a:p>
      </dgm:t>
    </dgm:pt>
    <dgm:pt modelId="{1C631DB2-9503-4946-BEAB-3D22123C89A0}" type="sibTrans" cxnId="{CF1D0120-ADF4-4A67-87DE-A60AE766C860}">
      <dgm:prSet/>
      <dgm:spPr/>
      <dgm:t>
        <a:bodyPr/>
        <a:lstStyle/>
        <a:p>
          <a:endParaRPr lang="en-US"/>
        </a:p>
      </dgm:t>
    </dgm:pt>
    <dgm:pt modelId="{3651819D-B693-44C5-9260-978CDA7E4DA7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300" b="1" dirty="0"/>
            <a:t>TAC Structural review assignment prompted revisions to TDTMS scope and review of Working Group Procedures.</a:t>
          </a:r>
          <a:endParaRPr lang="en-US" sz="1300" dirty="0"/>
        </a:p>
      </dgm:t>
    </dgm:pt>
    <dgm:pt modelId="{E1BA14C2-96DA-40A4-B21B-5AD5F91DB98B}" type="parTrans" cxnId="{8704EDBE-E789-4E4C-AED0-E1B8D6DB1FAD}">
      <dgm:prSet/>
      <dgm:spPr/>
      <dgm:t>
        <a:bodyPr/>
        <a:lstStyle/>
        <a:p>
          <a:endParaRPr lang="en-US"/>
        </a:p>
      </dgm:t>
    </dgm:pt>
    <dgm:pt modelId="{FA4248F6-77F9-4D74-86BD-6FC73588F356}" type="sibTrans" cxnId="{8704EDBE-E789-4E4C-AED0-E1B8D6DB1FAD}">
      <dgm:prSet/>
      <dgm:spPr/>
      <dgm:t>
        <a:bodyPr/>
        <a:lstStyle/>
        <a:p>
          <a:endParaRPr lang="en-US"/>
        </a:p>
      </dgm:t>
    </dgm:pt>
    <dgm:pt modelId="{1F6032A5-9062-4382-BBF0-1ABDDCAF25B4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300" dirty="0"/>
        </a:p>
      </dgm:t>
    </dgm:pt>
    <dgm:pt modelId="{E379FEFA-7EB1-440F-B405-D0D8BC8F36A8}" type="parTrans" cxnId="{91191F12-A022-4B7C-BE38-40F8D0AD130C}">
      <dgm:prSet/>
      <dgm:spPr/>
      <dgm:t>
        <a:bodyPr/>
        <a:lstStyle/>
        <a:p>
          <a:endParaRPr lang="en-US"/>
        </a:p>
      </dgm:t>
    </dgm:pt>
    <dgm:pt modelId="{2C289652-2D2F-42D8-B4A7-0B813D3F45AA}" type="sibTrans" cxnId="{91191F12-A022-4B7C-BE38-40F8D0AD130C}">
      <dgm:prSet/>
      <dgm:spPr/>
      <dgm:t>
        <a:bodyPr/>
        <a:lstStyle/>
        <a:p>
          <a:endParaRPr lang="en-US"/>
        </a:p>
      </dgm:t>
    </dgm:pt>
    <dgm:pt modelId="{9130C42B-D45A-489D-95D4-767022342D4B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300" b="1" dirty="0"/>
            <a:t>Began “housekeeping” of the </a:t>
          </a:r>
          <a:r>
            <a:rPr lang="en-US" sz="1300" b="1" dirty="0" err="1"/>
            <a:t>MarkeTrak</a:t>
          </a:r>
          <a:r>
            <a:rPr lang="en-US" sz="1300" b="1" dirty="0"/>
            <a:t> Information Page to ensure information/links are updated and relevant.  Outdated/irrelevant postings were removed and some postings were updated. </a:t>
          </a:r>
          <a:endParaRPr lang="en-US" sz="1300" dirty="0"/>
        </a:p>
      </dgm:t>
    </dgm:pt>
    <dgm:pt modelId="{E3755548-1D50-4286-B0C0-BE5C03A913CB}" type="parTrans" cxnId="{F2005B14-43A4-40A3-86E9-585CFF60A62F}">
      <dgm:prSet/>
      <dgm:spPr/>
      <dgm:t>
        <a:bodyPr/>
        <a:lstStyle/>
        <a:p>
          <a:endParaRPr lang="en-US"/>
        </a:p>
      </dgm:t>
    </dgm:pt>
    <dgm:pt modelId="{BA3BFA8F-1042-4B8F-8776-0A47204FEBBA}" type="sibTrans" cxnId="{F2005B14-43A4-40A3-86E9-585CFF60A62F}">
      <dgm:prSet/>
      <dgm:spPr/>
      <dgm:t>
        <a:bodyPr/>
        <a:lstStyle/>
        <a:p>
          <a:endParaRPr lang="en-US"/>
        </a:p>
      </dgm:t>
    </dgm:pt>
    <dgm:pt modelId="{67117F6D-C97A-4D3B-8A31-4C9557A8C69D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300" dirty="0"/>
        </a:p>
      </dgm:t>
    </dgm:pt>
    <dgm:pt modelId="{A6BE1F2E-3789-40F8-84EC-BA7437884358}" type="parTrans" cxnId="{6043EC20-6106-4575-92A9-03378C8F56A1}">
      <dgm:prSet/>
      <dgm:spPr/>
      <dgm:t>
        <a:bodyPr/>
        <a:lstStyle/>
        <a:p>
          <a:endParaRPr lang="en-US"/>
        </a:p>
      </dgm:t>
    </dgm:pt>
    <dgm:pt modelId="{BC0CBFEB-3ECD-4A27-AD92-757603462CB8}" type="sibTrans" cxnId="{6043EC20-6106-4575-92A9-03378C8F56A1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8989" custLinFactNeighborY="-100000">
        <dgm:presLayoutVars>
          <dgm:bulletEnabled val="1"/>
        </dgm:presLayoutVars>
      </dgm:prSet>
      <dgm:spPr/>
    </dgm:pt>
  </dgm:ptLst>
  <dgm:cxnLst>
    <dgm:cxn modelId="{91191F12-A022-4B7C-BE38-40F8D0AD130C}" srcId="{59F1EB01-8390-4B7E-ADDD-E49D8F66044E}" destId="{1F6032A5-9062-4382-BBF0-1ABDDCAF25B4}" srcOrd="3" destOrd="0" parTransId="{E379FEFA-7EB1-440F-B405-D0D8BC8F36A8}" sibTransId="{2C289652-2D2F-42D8-B4A7-0B813D3F45AA}"/>
    <dgm:cxn modelId="{F2005B14-43A4-40A3-86E9-585CFF60A62F}" srcId="{FA84BF92-43C6-4E94-A77F-6263E68B6783}" destId="{9130C42B-D45A-489D-95D4-767022342D4B}" srcOrd="7" destOrd="0" parTransId="{E3755548-1D50-4286-B0C0-BE5C03A913CB}" sibTransId="{BA3BFA8F-1042-4B8F-8776-0A47204FEBBA}"/>
    <dgm:cxn modelId="{082E7D1B-5C2E-40EA-9314-FD7D298A2757}" srcId="{8116AF54-5504-4FE5-AB58-FD8B0322C0BA}" destId="{437117A4-B74F-4D4D-8D28-789181F77F2B}" srcOrd="2" destOrd="0" parTransId="{94A7154E-73F9-4D2F-94D8-987055D35596}" sibTransId="{B27DCBA3-222F-4A60-8696-4F7894AEB315}"/>
    <dgm:cxn modelId="{F762CF1B-1424-495A-ACCE-2E89A1028D72}" type="presOf" srcId="{59F1EB01-8390-4B7E-ADDD-E49D8F66044E}" destId="{12E172B9-01B0-436D-9684-1CCC8FA3FE5C}" srcOrd="0" destOrd="10" presId="urn:microsoft.com/office/officeart/2005/8/layout/list1"/>
    <dgm:cxn modelId="{CF1D0120-ADF4-4A67-87DE-A60AE766C860}" srcId="{8116AF54-5504-4FE5-AB58-FD8B0322C0BA}" destId="{D006BBD7-B33B-4409-85EA-C000C64FE84A}" srcOrd="5" destOrd="0" parTransId="{F27C3429-59F7-4C03-A0FA-9E7BA421C4B2}" sibTransId="{1C631DB2-9503-4946-BEAB-3D22123C89A0}"/>
    <dgm:cxn modelId="{6043EC20-6106-4575-92A9-03378C8F56A1}" srcId="{FA84BF92-43C6-4E94-A77F-6263E68B6783}" destId="{67117F6D-C97A-4D3B-8A31-4C9557A8C69D}" srcOrd="6" destOrd="0" parTransId="{A6BE1F2E-3789-40F8-84EC-BA7437884358}" sibTransId="{BC0CBFEB-3ECD-4A27-AD92-757603462CB8}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7A94A22C-C5CE-44D5-B5B6-0FB9EF8B4388}" type="presOf" srcId="{D006BBD7-B33B-4409-85EA-C000C64FE84A}" destId="{12E172B9-01B0-436D-9684-1CCC8FA3FE5C}" srcOrd="0" destOrd="9" presId="urn:microsoft.com/office/officeart/2005/8/layout/list1"/>
    <dgm:cxn modelId="{84D81830-223F-4AFC-9198-E153EE3CABAD}" srcId="{59F1EB01-8390-4B7E-ADDD-E49D8F66044E}" destId="{E4CA6ACC-4C9B-438D-A841-AC78D34F6CB5}" srcOrd="1" destOrd="0" parTransId="{58C74E2F-BA21-4A29-A461-2ED84F475C82}" sibTransId="{A25FDC36-F810-49A5-B830-8152CCE6AFD2}"/>
    <dgm:cxn modelId="{7008153E-1178-4080-8976-FCACDF6F9A17}" srcId="{8116AF54-5504-4FE5-AB58-FD8B0322C0BA}" destId="{6740362B-E667-4470-AB28-0B22C0D8B44B}" srcOrd="0" destOrd="0" parTransId="{D8B023B5-3BD9-4BDF-B805-F718FB918591}" sibTransId="{2FCA742F-1BFA-4644-89A2-4D8C96AFC5EC}"/>
    <dgm:cxn modelId="{4176E43E-FDED-4F11-8E1C-D5C82883D1F3}" type="presOf" srcId="{94550AC5-755B-4FE2-BC99-418571DCBADA}" destId="{12E172B9-01B0-436D-9684-1CCC8FA3FE5C}" srcOrd="0" destOrd="2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34C16943-3110-4DE8-B055-6B77F3890F07}" srcId="{8116AF54-5504-4FE5-AB58-FD8B0322C0BA}" destId="{6285194B-A567-488B-8434-2D360A672CD3}" srcOrd="4" destOrd="0" parTransId="{C523B907-2979-43ED-AA8F-4F64F8770B99}" sibTransId="{AED0AED7-786E-4C07-9863-9E1F4BFE16FE}"/>
    <dgm:cxn modelId="{E20B4864-57B7-4DBE-BBCE-73B0A1FB15AE}" type="presOf" srcId="{6D37D4BB-8496-468F-B190-C0DD52C3D9EE}" destId="{12E172B9-01B0-436D-9684-1CCC8FA3FE5C}" srcOrd="0" destOrd="11" presId="urn:microsoft.com/office/officeart/2005/8/layout/list1"/>
    <dgm:cxn modelId="{E1587A4F-E648-404D-ABC0-750DB1B50D1E}" srcId="{8116AF54-5504-4FE5-AB58-FD8B0322C0BA}" destId="{4364797E-03E5-4B67-BB03-78C35D715D98}" srcOrd="1" destOrd="0" parTransId="{D2730360-B85C-4346-98DC-BA1F5BB56BEF}" sibTransId="{0C494641-74B6-412F-92C8-1A4CE898AF8C}"/>
    <dgm:cxn modelId="{0C82F654-6382-4275-B54D-B7E2EE72DA63}" srcId="{FA84BF92-43C6-4E94-A77F-6263E68B6783}" destId="{8116AF54-5504-4FE5-AB58-FD8B0322C0BA}" srcOrd="3" destOrd="0" parTransId="{6DA4AD6B-5B0B-4118-A9FB-D207227D2DF7}" sibTransId="{7F62C9BC-DF28-4BC4-968A-671C4011E9E1}"/>
    <dgm:cxn modelId="{48D24455-7017-46AD-84BB-0683A9019FAE}" type="presOf" srcId="{437117A4-B74F-4D4D-8D28-789181F77F2B}" destId="{12E172B9-01B0-436D-9684-1CCC8FA3FE5C}" srcOrd="0" destOrd="6" presId="urn:microsoft.com/office/officeart/2005/8/layout/list1"/>
    <dgm:cxn modelId="{E0754778-41BF-45C4-BA6A-6189F76FDA7B}" type="presOf" srcId="{67117F6D-C97A-4D3B-8A31-4C9557A8C69D}" destId="{12E172B9-01B0-436D-9684-1CCC8FA3FE5C}" srcOrd="0" destOrd="16" presId="urn:microsoft.com/office/officeart/2005/8/layout/list1"/>
    <dgm:cxn modelId="{3BE1C778-8F76-4B95-A5E1-E68F4E7AEABF}" type="presOf" srcId="{A21EA40E-B2FA-464E-9C37-6DC232E0E05C}" destId="{12E172B9-01B0-436D-9684-1CCC8FA3FE5C}" srcOrd="0" destOrd="19" presId="urn:microsoft.com/office/officeart/2005/8/layout/list1"/>
    <dgm:cxn modelId="{43AE697A-AD41-4458-8BDB-E53ED8CB60D2}" srcId="{FA84BF92-43C6-4E94-A77F-6263E68B6783}" destId="{22598A5B-70A3-420D-8662-DFF17BDCA48C}" srcOrd="8" destOrd="0" parTransId="{E8129006-5DEE-4E50-9349-0BE879A0F069}" sibTransId="{D47A1D00-65CC-4F01-A774-EBD850F0F06E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10FF887-F027-4B90-AD1D-640B98B63E92}" type="presOf" srcId="{8116AF54-5504-4FE5-AB58-FD8B0322C0BA}" destId="{12E172B9-01B0-436D-9684-1CCC8FA3FE5C}" srcOrd="0" destOrd="3" presId="urn:microsoft.com/office/officeart/2005/8/layout/list1"/>
    <dgm:cxn modelId="{6C322088-DE8E-4DFA-AF24-100904AA0978}" type="presOf" srcId="{3651819D-B693-44C5-9260-978CDA7E4DA7}" destId="{12E172B9-01B0-436D-9684-1CCC8FA3FE5C}" srcOrd="0" destOrd="15" presId="urn:microsoft.com/office/officeart/2005/8/layout/list1"/>
    <dgm:cxn modelId="{12CE978B-B2E1-4125-8633-A99FED9FBBA0}" type="presOf" srcId="{6285194B-A567-488B-8434-2D360A672CD3}" destId="{12E172B9-01B0-436D-9684-1CCC8FA3FE5C}" srcOrd="0" destOrd="8" presId="urn:microsoft.com/office/officeart/2005/8/layout/list1"/>
    <dgm:cxn modelId="{62C73B9D-9211-47FA-9F99-DB0093D316AA}" srcId="{59F1EB01-8390-4B7E-ADDD-E49D8F66044E}" destId="{AE42B149-31E3-4995-A946-0D168DC08856}" srcOrd="2" destOrd="0" parTransId="{56732025-3D5F-4C1B-823F-DDE5524BC08B}" sibTransId="{28186326-4070-48FA-981C-C9560D3C2947}"/>
    <dgm:cxn modelId="{55EB3CA0-D04C-4891-9F59-736ACC633136}" type="presOf" srcId="{6740362B-E667-4470-AB28-0B22C0D8B44B}" destId="{12E172B9-01B0-436D-9684-1CCC8FA3FE5C}" srcOrd="0" destOrd="4" presId="urn:microsoft.com/office/officeart/2005/8/layout/list1"/>
    <dgm:cxn modelId="{AEE8B1A6-5C9E-45BE-BB9E-7C23FFBFF2BA}" srcId="{8116AF54-5504-4FE5-AB58-FD8B0322C0BA}" destId="{FC69CD30-7367-4DEF-B4FC-667B49947320}" srcOrd="3" destOrd="0" parTransId="{4F54D1AD-50D3-4985-B0DA-221B034C15A6}" sibTransId="{7A5EA8BC-9EDD-4E18-8C51-69B26AB8C242}"/>
    <dgm:cxn modelId="{FCE6FCAA-2D47-4612-8A6F-6899E439D7D4}" srcId="{FA84BF92-43C6-4E94-A77F-6263E68B6783}" destId="{59F1EB01-8390-4B7E-ADDD-E49D8F66044E}" srcOrd="4" destOrd="0" parTransId="{5B446236-A632-4F13-BA07-A8B189DD68FF}" sibTransId="{5571FE3A-67C1-4A66-ADB1-77D29354CBE6}"/>
    <dgm:cxn modelId="{AA9929B3-C66F-4C72-B75D-7A3AEEA2FF93}" type="presOf" srcId="{4364797E-03E5-4B67-BB03-78C35D715D98}" destId="{12E172B9-01B0-436D-9684-1CCC8FA3FE5C}" srcOrd="0" destOrd="5" presId="urn:microsoft.com/office/officeart/2005/8/layout/list1"/>
    <dgm:cxn modelId="{6B6F52BD-4EEF-4742-AEE2-BE32E55D40AA}" srcId="{FA84BF92-43C6-4E94-A77F-6263E68B6783}" destId="{A21EA40E-B2FA-464E-9C37-6DC232E0E05C}" srcOrd="9" destOrd="0" parTransId="{C44BFE72-7CC2-4460-B775-01C676F054CA}" sibTransId="{F2E96FFE-2204-4FC1-B462-06D5F4679584}"/>
    <dgm:cxn modelId="{4E04F7BD-2F3A-4CE1-83D7-63F3F6B7020E}" type="presOf" srcId="{1F6032A5-9062-4382-BBF0-1ABDDCAF25B4}" destId="{12E172B9-01B0-436D-9684-1CCC8FA3FE5C}" srcOrd="0" destOrd="14" presId="urn:microsoft.com/office/officeart/2005/8/layout/list1"/>
    <dgm:cxn modelId="{8704EDBE-E789-4E4C-AED0-E1B8D6DB1FAD}" srcId="{FA84BF92-43C6-4E94-A77F-6263E68B6783}" destId="{3651819D-B693-44C5-9260-978CDA7E4DA7}" srcOrd="5" destOrd="0" parTransId="{E1BA14C2-96DA-40A4-B21B-5AD5F91DB98B}" sibTransId="{FA4248F6-77F9-4D74-86BD-6FC73588F356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FDD4A9C4-1352-4F91-8222-AEBBAD968FD1}" srcId="{59F1EB01-8390-4B7E-ADDD-E49D8F66044E}" destId="{6D37D4BB-8496-468F-B190-C0DD52C3D9EE}" srcOrd="0" destOrd="0" parTransId="{CE563EF1-A457-47A2-BB3D-159121DF9277}" sibTransId="{5EA1F5C9-150D-468A-9EF1-BBE7D21FA066}"/>
    <dgm:cxn modelId="{3918F2D1-0E05-42C7-A2E3-FE8B57A81480}" type="presOf" srcId="{22598A5B-70A3-420D-8662-DFF17BDCA48C}" destId="{12E172B9-01B0-436D-9684-1CCC8FA3FE5C}" srcOrd="0" destOrd="18" presId="urn:microsoft.com/office/officeart/2005/8/layout/list1"/>
    <dgm:cxn modelId="{BF43E7D7-4876-4F08-A970-02BE68EB30D0}" srcId="{FA84BF92-43C6-4E94-A77F-6263E68B6783}" destId="{94550AC5-755B-4FE2-BC99-418571DCBADA}" srcOrd="2" destOrd="0" parTransId="{AFF17592-D8D3-48B6-9DA0-9DBBD36BDB49}" sibTransId="{5F933F13-77D4-474D-BF80-CCFE77C06778}"/>
    <dgm:cxn modelId="{6E159ED8-0845-44CD-87BF-F2789C5A8160}" type="presOf" srcId="{E4CA6ACC-4C9B-438D-A841-AC78D34F6CB5}" destId="{12E172B9-01B0-436D-9684-1CCC8FA3FE5C}" srcOrd="0" destOrd="12" presId="urn:microsoft.com/office/officeart/2005/8/layout/list1"/>
    <dgm:cxn modelId="{381E34DC-B943-4FEB-BEF0-4323C0CEE928}" type="presOf" srcId="{9130C42B-D45A-489D-95D4-767022342D4B}" destId="{12E172B9-01B0-436D-9684-1CCC8FA3FE5C}" srcOrd="0" destOrd="17" presId="urn:microsoft.com/office/officeart/2005/8/layout/list1"/>
    <dgm:cxn modelId="{B0D09EDF-9EE1-4BA2-A11E-975E3AB1782D}" type="presOf" srcId="{FC69CD30-7367-4DEF-B4FC-667B49947320}" destId="{12E172B9-01B0-436D-9684-1CCC8FA3FE5C}" srcOrd="0" destOrd="7" presId="urn:microsoft.com/office/officeart/2005/8/layout/list1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20" presId="urn:microsoft.com/office/officeart/2005/8/layout/list1"/>
    <dgm:cxn modelId="{F7101AE9-0CF8-4429-9832-4DCEF323810B}" type="presOf" srcId="{AE42B149-31E3-4995-A946-0D168DC08856}" destId="{12E172B9-01B0-436D-9684-1CCC8FA3FE5C}" srcOrd="0" destOrd="13" presId="urn:microsoft.com/office/officeart/2005/8/layout/list1"/>
    <dgm:cxn modelId="{6A60C2ED-F895-47D7-860C-62D6F3A98F82}" srcId="{FA84BF92-43C6-4E94-A77F-6263E68B6783}" destId="{752DB3C6-8708-41D7-89B4-ACA930EB0CF1}" srcOrd="10" destOrd="0" parTransId="{81447608-DA46-43B8-9966-919A34F350A9}" sibTransId="{6E20297D-C06D-4CFE-8537-F708286CCCE4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2025 Accomplishments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94550AC5-755B-4FE2-BC99-418571DCBA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</a:pPr>
          <a:endParaRPr lang="en-US" sz="500" b="0" u="sng" dirty="0">
            <a:solidFill>
              <a:schemeClr val="tx1"/>
            </a:solidFill>
          </a:endParaRPr>
        </a:p>
      </dgm:t>
    </dgm:pt>
    <dgm:pt modelId="{AFF17592-D8D3-48B6-9DA0-9DBBD36BDB49}" type="parTrans" cxnId="{BF43E7D7-4876-4F08-A970-02BE68EB30D0}">
      <dgm:prSet/>
      <dgm:spPr/>
      <dgm:t>
        <a:bodyPr/>
        <a:lstStyle/>
        <a:p>
          <a:endParaRPr lang="en-US"/>
        </a:p>
      </dgm:t>
    </dgm:pt>
    <dgm:pt modelId="{5F933F13-77D4-474D-BF80-CCFE77C06778}" type="sibTrans" cxnId="{BF43E7D7-4876-4F08-A970-02BE68EB30D0}">
      <dgm:prSet/>
      <dgm:spPr/>
      <dgm:t>
        <a:bodyPr/>
        <a:lstStyle/>
        <a:p>
          <a:endParaRPr lang="en-US"/>
        </a:p>
      </dgm:t>
    </dgm:pt>
    <dgm:pt modelId="{59F1EB01-8390-4B7E-ADDD-E49D8F66044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None/>
          </a:pPr>
          <a:r>
            <a:rPr lang="en-US" sz="1400" b="1" dirty="0"/>
            <a:t>6.Quarterly review of monthly ERCOT IAG report noting significantly improved timelines in the completion of IAGs, IALs, and Rescissions and presenting findings to RMS.</a:t>
          </a:r>
          <a:endParaRPr lang="en-US" sz="1400" b="0" dirty="0">
            <a:solidFill>
              <a:schemeClr val="tx1"/>
            </a:solidFill>
          </a:endParaRPr>
        </a:p>
      </dgm:t>
    </dgm:pt>
    <dgm:pt modelId="{5571FE3A-67C1-4A66-ADB1-77D29354CBE6}" type="sibTrans" cxnId="{FCE6FCAA-2D47-4612-8A6F-6899E439D7D4}">
      <dgm:prSet/>
      <dgm:spPr/>
      <dgm:t>
        <a:bodyPr/>
        <a:lstStyle/>
        <a:p>
          <a:endParaRPr lang="en-US"/>
        </a:p>
      </dgm:t>
    </dgm:pt>
    <dgm:pt modelId="{5B446236-A632-4F13-BA07-A8B189DD68FF}" type="parTrans" cxnId="{FCE6FCAA-2D47-4612-8A6F-6899E439D7D4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8116AF54-5504-4FE5-AB58-FD8B0322C0B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None/>
          </a:pPr>
          <a:r>
            <a:rPr lang="en-US" sz="1300" b="1" dirty="0">
              <a:latin typeface="+mn-lt"/>
            </a:rPr>
            <a:t>5</a:t>
          </a:r>
          <a:r>
            <a:rPr lang="en-US" sz="1400" b="1" dirty="0">
              <a:latin typeface="+mn-lt"/>
            </a:rPr>
            <a:t>.Performed the bi-annual reviews of the </a:t>
          </a:r>
          <a:r>
            <a:rPr lang="en-US" sz="1400" b="1" dirty="0" err="1">
              <a:latin typeface="+mn-lt"/>
            </a:rPr>
            <a:t>MarkeTrak</a:t>
          </a:r>
          <a:r>
            <a:rPr lang="en-US" sz="1400" b="1" dirty="0">
              <a:latin typeface="+mn-lt"/>
            </a:rPr>
            <a:t> Subtype Analysis volumes communicating observations to RMS.</a:t>
          </a:r>
          <a:endParaRPr lang="en-US" sz="1400" b="0" dirty="0">
            <a:solidFill>
              <a:schemeClr val="tx1"/>
            </a:solidFill>
            <a:latin typeface="+mn-lt"/>
          </a:endParaRPr>
        </a:p>
      </dgm:t>
    </dgm:pt>
    <dgm:pt modelId="{6DA4AD6B-5B0B-4118-A9FB-D207227D2DF7}" type="parTrans" cxnId="{0C82F654-6382-4275-B54D-B7E2EE72DA63}">
      <dgm:prSet/>
      <dgm:spPr/>
      <dgm:t>
        <a:bodyPr/>
        <a:lstStyle/>
        <a:p>
          <a:endParaRPr lang="en-US"/>
        </a:p>
      </dgm:t>
    </dgm:pt>
    <dgm:pt modelId="{7F62C9BC-DF28-4BC4-968A-671C4011E9E1}" type="sibTrans" cxnId="{0C82F654-6382-4275-B54D-B7E2EE72DA63}">
      <dgm:prSet/>
      <dgm:spPr/>
      <dgm:t>
        <a:bodyPr/>
        <a:lstStyle/>
        <a:p>
          <a:endParaRPr lang="en-US"/>
        </a:p>
      </dgm:t>
    </dgm:pt>
    <dgm:pt modelId="{22598A5B-70A3-420D-8662-DFF17BDCA48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E8129006-5DEE-4E50-9349-0BE879A0F069}" type="parTrans" cxnId="{43AE697A-AD41-4458-8BDB-E53ED8CB60D2}">
      <dgm:prSet/>
      <dgm:spPr/>
      <dgm:t>
        <a:bodyPr/>
        <a:lstStyle/>
        <a:p>
          <a:endParaRPr lang="en-US"/>
        </a:p>
      </dgm:t>
    </dgm:pt>
    <dgm:pt modelId="{D47A1D00-65CC-4F01-A774-EBD850F0F06E}" type="sibTrans" cxnId="{43AE697A-AD41-4458-8BDB-E53ED8CB60D2}">
      <dgm:prSet/>
      <dgm:spPr/>
      <dgm:t>
        <a:bodyPr/>
        <a:lstStyle/>
        <a:p>
          <a:endParaRPr lang="en-US"/>
        </a:p>
      </dgm:t>
    </dgm:pt>
    <dgm:pt modelId="{6740362B-E667-4470-AB28-0B22C0D8B44B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400" dirty="0"/>
            <a:t>Completed deeper dive of more common subtype analysis:  volumes by REP, </a:t>
          </a:r>
          <a:r>
            <a:rPr lang="en-US" sz="1400" dirty="0" err="1"/>
            <a:t>unexecutable</a:t>
          </a:r>
          <a:r>
            <a:rPr lang="en-US" sz="1400" dirty="0"/>
            <a:t> reasons, timing for completion for 2023, 2024, and 2025(1)</a:t>
          </a:r>
          <a:endParaRPr lang="en-US" sz="1400" dirty="0">
            <a:latin typeface="+mn-lt"/>
          </a:endParaRPr>
        </a:p>
      </dgm:t>
    </dgm:pt>
    <dgm:pt modelId="{D8B023B5-3BD9-4BDF-B805-F718FB918591}" type="parTrans" cxnId="{7008153E-1178-4080-8976-FCACDF6F9A17}">
      <dgm:prSet/>
      <dgm:spPr/>
      <dgm:t>
        <a:bodyPr/>
        <a:lstStyle/>
        <a:p>
          <a:endParaRPr lang="en-US"/>
        </a:p>
      </dgm:t>
    </dgm:pt>
    <dgm:pt modelId="{2FCA742F-1BFA-4644-89A2-4D8C96AFC5EC}" type="sibTrans" cxnId="{7008153E-1178-4080-8976-FCACDF6F9A17}">
      <dgm:prSet/>
      <dgm:spPr/>
      <dgm:t>
        <a:bodyPr/>
        <a:lstStyle/>
        <a:p>
          <a:endParaRPr lang="en-US"/>
        </a:p>
      </dgm:t>
    </dgm:pt>
    <dgm:pt modelId="{D006BBD7-B33B-4409-85EA-C000C64FE84A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400" dirty="0">
            <a:latin typeface="+mn-lt"/>
          </a:endParaRPr>
        </a:p>
      </dgm:t>
    </dgm:pt>
    <dgm:pt modelId="{F27C3429-59F7-4C03-A0FA-9E7BA421C4B2}" type="parTrans" cxnId="{CF1D0120-ADF4-4A67-87DE-A60AE766C860}">
      <dgm:prSet/>
      <dgm:spPr/>
      <dgm:t>
        <a:bodyPr/>
        <a:lstStyle/>
        <a:p>
          <a:endParaRPr lang="en-US"/>
        </a:p>
      </dgm:t>
    </dgm:pt>
    <dgm:pt modelId="{1C631DB2-9503-4946-BEAB-3D22123C89A0}" type="sibTrans" cxnId="{CF1D0120-ADF4-4A67-87DE-A60AE766C860}">
      <dgm:prSet/>
      <dgm:spPr/>
      <dgm:t>
        <a:bodyPr/>
        <a:lstStyle/>
        <a:p>
          <a:endParaRPr lang="en-US"/>
        </a:p>
      </dgm:t>
    </dgm:pt>
    <dgm:pt modelId="{3651819D-B693-44C5-9260-978CDA7E4DA7}">
      <dgm:prSet custT="1"/>
      <dgm:spPr/>
      <dgm:t>
        <a:bodyPr/>
        <a:lstStyle/>
        <a:p>
          <a:pPr>
            <a:buFont typeface="+mj-lt"/>
            <a:buNone/>
          </a:pPr>
          <a:r>
            <a:rPr lang="en-US" sz="1400" b="1" dirty="0"/>
            <a:t>7.General high-level discussion on all upcoming ERCOT projects impacting TDTMS market stakeholders:  MIS Re-write, NAESB, API, MT &amp; Siebel Upgrade, </a:t>
          </a:r>
          <a:r>
            <a:rPr lang="en-US" sz="1400" b="1" dirty="0" err="1"/>
            <a:t>FlighTrak</a:t>
          </a:r>
          <a:r>
            <a:rPr lang="en-US" sz="1400" b="1" dirty="0"/>
            <a:t> rewrite, Digital Certificates revisions, TLS1.2 to 1.3 Cipher Hardening, New Root for DCs.</a:t>
          </a:r>
          <a:endParaRPr lang="en-US" sz="1400" dirty="0"/>
        </a:p>
      </dgm:t>
    </dgm:pt>
    <dgm:pt modelId="{E1BA14C2-96DA-40A4-B21B-5AD5F91DB98B}" type="parTrans" cxnId="{8704EDBE-E789-4E4C-AED0-E1B8D6DB1FAD}">
      <dgm:prSet/>
      <dgm:spPr/>
      <dgm:t>
        <a:bodyPr/>
        <a:lstStyle/>
        <a:p>
          <a:endParaRPr lang="en-US"/>
        </a:p>
      </dgm:t>
    </dgm:pt>
    <dgm:pt modelId="{FA4248F6-77F9-4D74-86BD-6FC73588F356}" type="sibTrans" cxnId="{8704EDBE-E789-4E4C-AED0-E1B8D6DB1FAD}">
      <dgm:prSet/>
      <dgm:spPr/>
      <dgm:t>
        <a:bodyPr/>
        <a:lstStyle/>
        <a:p>
          <a:endParaRPr lang="en-US"/>
        </a:p>
      </dgm:t>
    </dgm:pt>
    <dgm:pt modelId="{1F6032A5-9062-4382-BBF0-1ABDDCAF25B4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400" dirty="0"/>
        </a:p>
      </dgm:t>
    </dgm:pt>
    <dgm:pt modelId="{E379FEFA-7EB1-440F-B405-D0D8BC8F36A8}" type="parTrans" cxnId="{91191F12-A022-4B7C-BE38-40F8D0AD130C}">
      <dgm:prSet/>
      <dgm:spPr/>
      <dgm:t>
        <a:bodyPr/>
        <a:lstStyle/>
        <a:p>
          <a:endParaRPr lang="en-US"/>
        </a:p>
      </dgm:t>
    </dgm:pt>
    <dgm:pt modelId="{2C289652-2D2F-42D8-B4A7-0B813D3F45AA}" type="sibTrans" cxnId="{91191F12-A022-4B7C-BE38-40F8D0AD130C}">
      <dgm:prSet/>
      <dgm:spPr/>
      <dgm:t>
        <a:bodyPr/>
        <a:lstStyle/>
        <a:p>
          <a:endParaRPr lang="en-US"/>
        </a:p>
      </dgm:t>
    </dgm:pt>
    <dgm:pt modelId="{9130C42B-D45A-489D-95D4-767022342D4B}">
      <dgm:prSet custT="1"/>
      <dgm:spPr/>
      <dgm:t>
        <a:bodyPr/>
        <a:lstStyle/>
        <a:p>
          <a:pPr>
            <a:buFont typeface="+mj-lt"/>
            <a:buNone/>
          </a:pPr>
          <a:r>
            <a:rPr lang="en-US" sz="1400" b="1" dirty="0"/>
            <a:t>8.MarkeTrak Inadvertent Gain/Inadvertent Loss Analysis for 2024 and first half of 2025 MTs providing results supporting the success of the new IAG workflow –Presented results to RMS. Overall processing time:  87% improvement in IAGs and over 200% improvement for IALs with the TX SET solution for the removal of the “ready to receive” transition. </a:t>
          </a:r>
          <a:endParaRPr lang="en-US" sz="1400" dirty="0"/>
        </a:p>
      </dgm:t>
    </dgm:pt>
    <dgm:pt modelId="{E3755548-1D50-4286-B0C0-BE5C03A913CB}" type="parTrans" cxnId="{F2005B14-43A4-40A3-86E9-585CFF60A62F}">
      <dgm:prSet/>
      <dgm:spPr/>
      <dgm:t>
        <a:bodyPr/>
        <a:lstStyle/>
        <a:p>
          <a:endParaRPr lang="en-US"/>
        </a:p>
      </dgm:t>
    </dgm:pt>
    <dgm:pt modelId="{BA3BFA8F-1042-4B8F-8776-0A47204FEBBA}" type="sibTrans" cxnId="{F2005B14-43A4-40A3-86E9-585CFF60A62F}">
      <dgm:prSet/>
      <dgm:spPr/>
      <dgm:t>
        <a:bodyPr/>
        <a:lstStyle/>
        <a:p>
          <a:endParaRPr lang="en-US"/>
        </a:p>
      </dgm:t>
    </dgm:pt>
    <dgm:pt modelId="{67117F6D-C97A-4D3B-8A31-4C9557A8C69D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1400" dirty="0"/>
        </a:p>
      </dgm:t>
    </dgm:pt>
    <dgm:pt modelId="{A6BE1F2E-3789-40F8-84EC-BA7437884358}" type="parTrans" cxnId="{6043EC20-6106-4575-92A9-03378C8F56A1}">
      <dgm:prSet/>
      <dgm:spPr/>
      <dgm:t>
        <a:bodyPr/>
        <a:lstStyle/>
        <a:p>
          <a:endParaRPr lang="en-US"/>
        </a:p>
      </dgm:t>
    </dgm:pt>
    <dgm:pt modelId="{BC0CBFEB-3ECD-4A27-AD92-757603462CB8}" type="sibTrans" cxnId="{6043EC20-6106-4575-92A9-03378C8F56A1}">
      <dgm:prSet/>
      <dgm:spPr/>
      <dgm:t>
        <a:bodyPr/>
        <a:lstStyle/>
        <a:p>
          <a:endParaRPr lang="en-US"/>
        </a:p>
      </dgm:t>
    </dgm:pt>
    <dgm:pt modelId="{B4EB8A0A-9209-4D94-8C2B-AEEAA91F81E3}">
      <dgm:prSet custT="1"/>
      <dgm:spPr/>
      <dgm:t>
        <a:bodyPr/>
        <a:lstStyle/>
        <a:p>
          <a:pPr>
            <a:buFont typeface="+mj-lt"/>
            <a:buNone/>
          </a:pPr>
          <a:r>
            <a:rPr lang="en-US" sz="1400" b="1" dirty="0"/>
            <a:t>9</a:t>
          </a:r>
          <a:r>
            <a:rPr lang="en-US" sz="1400" dirty="0"/>
            <a:t>.</a:t>
          </a:r>
          <a:r>
            <a:rPr lang="en-US" sz="1400" b="1" dirty="0"/>
            <a:t>Supported RMTTF </a:t>
          </a:r>
          <a:r>
            <a:rPr lang="en-US" sz="1400" b="1" dirty="0" err="1"/>
            <a:t>MarkeTrak</a:t>
          </a:r>
          <a:r>
            <a:rPr lang="en-US" sz="1400" b="1" dirty="0"/>
            <a:t> training providing results from </a:t>
          </a:r>
          <a:r>
            <a:rPr lang="en-US" sz="1400" b="1" dirty="0" err="1"/>
            <a:t>MarkeTrak</a:t>
          </a:r>
          <a:r>
            <a:rPr lang="en-US" sz="1400" b="1" dirty="0"/>
            <a:t> analysis on MT volumes and IAG data results. </a:t>
          </a:r>
        </a:p>
      </dgm:t>
    </dgm:pt>
    <dgm:pt modelId="{A1C26430-3FAC-4AC3-9A98-E39883A06BF1}" type="parTrans" cxnId="{E7D29AFD-5766-41E6-BFA5-B7CDA9698642}">
      <dgm:prSet/>
      <dgm:spPr/>
      <dgm:t>
        <a:bodyPr/>
        <a:lstStyle/>
        <a:p>
          <a:endParaRPr lang="en-US"/>
        </a:p>
      </dgm:t>
    </dgm:pt>
    <dgm:pt modelId="{9DE71BE2-B2AF-44FD-97A2-3291A55AB9A5}" type="sibTrans" cxnId="{E7D29AFD-5766-41E6-BFA5-B7CDA9698642}">
      <dgm:prSet/>
      <dgm:spPr/>
      <dgm:t>
        <a:bodyPr/>
        <a:lstStyle/>
        <a:p>
          <a:endParaRPr lang="en-US"/>
        </a:p>
      </dgm:t>
    </dgm:pt>
    <dgm:pt modelId="{D1CBDDEA-6867-44D3-ACE6-64C29A084070}">
      <dgm:prSet custT="1"/>
      <dgm:spPr/>
      <dgm:t>
        <a:bodyPr/>
        <a:lstStyle/>
        <a:p>
          <a:pPr>
            <a:buFont typeface="+mj-lt"/>
            <a:buNone/>
          </a:pPr>
          <a:endParaRPr lang="en-US" sz="1400" dirty="0"/>
        </a:p>
      </dgm:t>
    </dgm:pt>
    <dgm:pt modelId="{58D6BD66-2413-4439-B178-4DA6D99CE168}" type="parTrans" cxnId="{C56C0C7C-EDD8-4E42-B2D5-77D0D7D5467E}">
      <dgm:prSet/>
      <dgm:spPr/>
      <dgm:t>
        <a:bodyPr/>
        <a:lstStyle/>
        <a:p>
          <a:endParaRPr lang="en-US"/>
        </a:p>
      </dgm:t>
    </dgm:pt>
    <dgm:pt modelId="{1A9050F3-802E-446E-9F8F-97DE548D87EE}" type="sibTrans" cxnId="{C56C0C7C-EDD8-4E42-B2D5-77D0D7D5467E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8989" custLinFactNeighborY="-100000">
        <dgm:presLayoutVars>
          <dgm:bulletEnabled val="1"/>
        </dgm:presLayoutVars>
      </dgm:prSet>
      <dgm:spPr/>
    </dgm:pt>
  </dgm:ptLst>
  <dgm:cxnLst>
    <dgm:cxn modelId="{91191F12-A022-4B7C-BE38-40F8D0AD130C}" srcId="{59F1EB01-8390-4B7E-ADDD-E49D8F66044E}" destId="{1F6032A5-9062-4382-BBF0-1ABDDCAF25B4}" srcOrd="0" destOrd="0" parTransId="{E379FEFA-7EB1-440F-B405-D0D8BC8F36A8}" sibTransId="{2C289652-2D2F-42D8-B4A7-0B813D3F45AA}"/>
    <dgm:cxn modelId="{F2005B14-43A4-40A3-86E9-585CFF60A62F}" srcId="{FA84BF92-43C6-4E94-A77F-6263E68B6783}" destId="{9130C42B-D45A-489D-95D4-767022342D4B}" srcOrd="7" destOrd="0" parTransId="{E3755548-1D50-4286-B0C0-BE5C03A913CB}" sibTransId="{BA3BFA8F-1042-4B8F-8776-0A47204FEBBA}"/>
    <dgm:cxn modelId="{F762CF1B-1424-495A-ACCE-2E89A1028D72}" type="presOf" srcId="{59F1EB01-8390-4B7E-ADDD-E49D8F66044E}" destId="{12E172B9-01B0-436D-9684-1CCC8FA3FE5C}" srcOrd="0" destOrd="6" presId="urn:microsoft.com/office/officeart/2005/8/layout/list1"/>
    <dgm:cxn modelId="{CF1D0120-ADF4-4A67-87DE-A60AE766C860}" srcId="{8116AF54-5504-4FE5-AB58-FD8B0322C0BA}" destId="{D006BBD7-B33B-4409-85EA-C000C64FE84A}" srcOrd="1" destOrd="0" parTransId="{F27C3429-59F7-4C03-A0FA-9E7BA421C4B2}" sibTransId="{1C631DB2-9503-4946-BEAB-3D22123C89A0}"/>
    <dgm:cxn modelId="{6043EC20-6106-4575-92A9-03378C8F56A1}" srcId="{FA84BF92-43C6-4E94-A77F-6263E68B6783}" destId="{67117F6D-C97A-4D3B-8A31-4C9557A8C69D}" srcOrd="6" destOrd="0" parTransId="{A6BE1F2E-3789-40F8-84EC-BA7437884358}" sibTransId="{BC0CBFEB-3ECD-4A27-AD92-757603462CB8}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7A94A22C-C5CE-44D5-B5B6-0FB9EF8B4388}" type="presOf" srcId="{D006BBD7-B33B-4409-85EA-C000C64FE84A}" destId="{12E172B9-01B0-436D-9684-1CCC8FA3FE5C}" srcOrd="0" destOrd="5" presId="urn:microsoft.com/office/officeart/2005/8/layout/list1"/>
    <dgm:cxn modelId="{7008153E-1178-4080-8976-FCACDF6F9A17}" srcId="{8116AF54-5504-4FE5-AB58-FD8B0322C0BA}" destId="{6740362B-E667-4470-AB28-0B22C0D8B44B}" srcOrd="0" destOrd="0" parTransId="{D8B023B5-3BD9-4BDF-B805-F718FB918591}" sibTransId="{2FCA742F-1BFA-4644-89A2-4D8C96AFC5EC}"/>
    <dgm:cxn modelId="{4176E43E-FDED-4F11-8E1C-D5C82883D1F3}" type="presOf" srcId="{94550AC5-755B-4FE2-BC99-418571DCBADA}" destId="{12E172B9-01B0-436D-9684-1CCC8FA3FE5C}" srcOrd="0" destOrd="2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0C82F654-6382-4275-B54D-B7E2EE72DA63}" srcId="{FA84BF92-43C6-4E94-A77F-6263E68B6783}" destId="{8116AF54-5504-4FE5-AB58-FD8B0322C0BA}" srcOrd="3" destOrd="0" parTransId="{6DA4AD6B-5B0B-4118-A9FB-D207227D2DF7}" sibTransId="{7F62C9BC-DF28-4BC4-968A-671C4011E9E1}"/>
    <dgm:cxn modelId="{E2030155-4306-42D4-84EF-5A192D234CED}" type="presOf" srcId="{B4EB8A0A-9209-4D94-8C2B-AEEAA91F81E3}" destId="{12E172B9-01B0-436D-9684-1CCC8FA3FE5C}" srcOrd="0" destOrd="12" presId="urn:microsoft.com/office/officeart/2005/8/layout/list1"/>
    <dgm:cxn modelId="{E0754778-41BF-45C4-BA6A-6189F76FDA7B}" type="presOf" srcId="{67117F6D-C97A-4D3B-8A31-4C9557A8C69D}" destId="{12E172B9-01B0-436D-9684-1CCC8FA3FE5C}" srcOrd="0" destOrd="9" presId="urn:microsoft.com/office/officeart/2005/8/layout/list1"/>
    <dgm:cxn modelId="{3BE1C778-8F76-4B95-A5E1-E68F4E7AEABF}" type="presOf" srcId="{A21EA40E-B2FA-464E-9C37-6DC232E0E05C}" destId="{12E172B9-01B0-436D-9684-1CCC8FA3FE5C}" srcOrd="0" destOrd="14" presId="urn:microsoft.com/office/officeart/2005/8/layout/list1"/>
    <dgm:cxn modelId="{43AE697A-AD41-4458-8BDB-E53ED8CB60D2}" srcId="{FA84BF92-43C6-4E94-A77F-6263E68B6783}" destId="{22598A5B-70A3-420D-8662-DFF17BDCA48C}" srcOrd="10" destOrd="0" parTransId="{E8129006-5DEE-4E50-9349-0BE879A0F069}" sibTransId="{D47A1D00-65CC-4F01-A774-EBD850F0F06E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C56C0C7C-EDD8-4E42-B2D5-77D0D7D5467E}" srcId="{FA84BF92-43C6-4E94-A77F-6263E68B6783}" destId="{D1CBDDEA-6867-44D3-ACE6-64C29A084070}" srcOrd="8" destOrd="0" parTransId="{58D6BD66-2413-4439-B178-4DA6D99CE168}" sibTransId="{1A9050F3-802E-446E-9F8F-97DE548D87EE}"/>
    <dgm:cxn modelId="{F10FF887-F027-4B90-AD1D-640B98B63E92}" type="presOf" srcId="{8116AF54-5504-4FE5-AB58-FD8B0322C0BA}" destId="{12E172B9-01B0-436D-9684-1CCC8FA3FE5C}" srcOrd="0" destOrd="3" presId="urn:microsoft.com/office/officeart/2005/8/layout/list1"/>
    <dgm:cxn modelId="{6C322088-DE8E-4DFA-AF24-100904AA0978}" type="presOf" srcId="{3651819D-B693-44C5-9260-978CDA7E4DA7}" destId="{12E172B9-01B0-436D-9684-1CCC8FA3FE5C}" srcOrd="0" destOrd="8" presId="urn:microsoft.com/office/officeart/2005/8/layout/list1"/>
    <dgm:cxn modelId="{90FD8199-890A-412C-AFA8-C2CF65DD10C0}" type="presOf" srcId="{D1CBDDEA-6867-44D3-ACE6-64C29A084070}" destId="{12E172B9-01B0-436D-9684-1CCC8FA3FE5C}" srcOrd="0" destOrd="11" presId="urn:microsoft.com/office/officeart/2005/8/layout/list1"/>
    <dgm:cxn modelId="{55EB3CA0-D04C-4891-9F59-736ACC633136}" type="presOf" srcId="{6740362B-E667-4470-AB28-0B22C0D8B44B}" destId="{12E172B9-01B0-436D-9684-1CCC8FA3FE5C}" srcOrd="0" destOrd="4" presId="urn:microsoft.com/office/officeart/2005/8/layout/list1"/>
    <dgm:cxn modelId="{FCE6FCAA-2D47-4612-8A6F-6899E439D7D4}" srcId="{FA84BF92-43C6-4E94-A77F-6263E68B6783}" destId="{59F1EB01-8390-4B7E-ADDD-E49D8F66044E}" srcOrd="4" destOrd="0" parTransId="{5B446236-A632-4F13-BA07-A8B189DD68FF}" sibTransId="{5571FE3A-67C1-4A66-ADB1-77D29354CBE6}"/>
    <dgm:cxn modelId="{6B6F52BD-4EEF-4742-AEE2-BE32E55D40AA}" srcId="{FA84BF92-43C6-4E94-A77F-6263E68B6783}" destId="{A21EA40E-B2FA-464E-9C37-6DC232E0E05C}" srcOrd="11" destOrd="0" parTransId="{C44BFE72-7CC2-4460-B775-01C676F054CA}" sibTransId="{F2E96FFE-2204-4FC1-B462-06D5F4679584}"/>
    <dgm:cxn modelId="{4E04F7BD-2F3A-4CE1-83D7-63F3F6B7020E}" type="presOf" srcId="{1F6032A5-9062-4382-BBF0-1ABDDCAF25B4}" destId="{12E172B9-01B0-436D-9684-1CCC8FA3FE5C}" srcOrd="0" destOrd="7" presId="urn:microsoft.com/office/officeart/2005/8/layout/list1"/>
    <dgm:cxn modelId="{8704EDBE-E789-4E4C-AED0-E1B8D6DB1FAD}" srcId="{FA84BF92-43C6-4E94-A77F-6263E68B6783}" destId="{3651819D-B693-44C5-9260-978CDA7E4DA7}" srcOrd="5" destOrd="0" parTransId="{E1BA14C2-96DA-40A4-B21B-5AD5F91DB98B}" sibTransId="{FA4248F6-77F9-4D74-86BD-6FC73588F356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3918F2D1-0E05-42C7-A2E3-FE8B57A81480}" type="presOf" srcId="{22598A5B-70A3-420D-8662-DFF17BDCA48C}" destId="{12E172B9-01B0-436D-9684-1CCC8FA3FE5C}" srcOrd="0" destOrd="13" presId="urn:microsoft.com/office/officeart/2005/8/layout/list1"/>
    <dgm:cxn modelId="{BF43E7D7-4876-4F08-A970-02BE68EB30D0}" srcId="{FA84BF92-43C6-4E94-A77F-6263E68B6783}" destId="{94550AC5-755B-4FE2-BC99-418571DCBADA}" srcOrd="2" destOrd="0" parTransId="{AFF17592-D8D3-48B6-9DA0-9DBBD36BDB49}" sibTransId="{5F933F13-77D4-474D-BF80-CCFE77C06778}"/>
    <dgm:cxn modelId="{381E34DC-B943-4FEB-BEF0-4323C0CEE928}" type="presOf" srcId="{9130C42B-D45A-489D-95D4-767022342D4B}" destId="{12E172B9-01B0-436D-9684-1CCC8FA3FE5C}" srcOrd="0" destOrd="10" presId="urn:microsoft.com/office/officeart/2005/8/layout/list1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15" presId="urn:microsoft.com/office/officeart/2005/8/layout/list1"/>
    <dgm:cxn modelId="{6A60C2ED-F895-47D7-860C-62D6F3A98F82}" srcId="{FA84BF92-43C6-4E94-A77F-6263E68B6783}" destId="{752DB3C6-8708-41D7-89B4-ACA930EB0CF1}" srcOrd="12" destOrd="0" parTransId="{81447608-DA46-43B8-9966-919A34F350A9}" sibTransId="{6E20297D-C06D-4CFE-8537-F708286CCCE4}"/>
    <dgm:cxn modelId="{E7D29AFD-5766-41E6-BFA5-B7CDA9698642}" srcId="{FA84BF92-43C6-4E94-A77F-6263E68B6783}" destId="{B4EB8A0A-9209-4D94-8C2B-AEEAA91F81E3}" srcOrd="9" destOrd="0" parTransId="{A1C26430-3FAC-4AC3-9A98-E39883A06BF1}" sibTransId="{9DE71BE2-B2AF-44FD-97A2-3291A55AB9A5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2026 Goals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94550AC5-755B-4FE2-BC99-418571DCBA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</a:pPr>
          <a:endParaRPr lang="en-US" sz="500" b="0" u="sng" dirty="0">
            <a:solidFill>
              <a:schemeClr val="tx1"/>
            </a:solidFill>
          </a:endParaRPr>
        </a:p>
      </dgm:t>
    </dgm:pt>
    <dgm:pt modelId="{AFF17592-D8D3-48B6-9DA0-9DBBD36BDB49}" type="parTrans" cxnId="{BF43E7D7-4876-4F08-A970-02BE68EB30D0}">
      <dgm:prSet/>
      <dgm:spPr/>
      <dgm:t>
        <a:bodyPr/>
        <a:lstStyle/>
        <a:p>
          <a:endParaRPr lang="en-US"/>
        </a:p>
      </dgm:t>
    </dgm:pt>
    <dgm:pt modelId="{5F933F13-77D4-474D-BF80-CCFE77C06778}" type="sibTrans" cxnId="{BF43E7D7-4876-4F08-A970-02BE68EB30D0}">
      <dgm:prSet/>
      <dgm:spPr/>
      <dgm:t>
        <a:bodyPr/>
        <a:lstStyle/>
        <a:p>
          <a:endParaRPr lang="en-US"/>
        </a:p>
      </dgm:t>
    </dgm:pt>
    <dgm:pt modelId="{59F1EB01-8390-4B7E-ADDD-E49D8F66044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r>
            <a:rPr lang="en-US" sz="1600" b="1" dirty="0"/>
            <a:t>Perform biannual review of overall MarkeTrak subtype volumes </a:t>
          </a:r>
          <a:r>
            <a:rPr lang="en-US" sz="1600" dirty="0"/>
            <a:t>for trends and the need for further performance analysis of various subtypes </a:t>
          </a:r>
          <a:endParaRPr lang="en-US" sz="1600" b="0" u="sng" dirty="0">
            <a:solidFill>
              <a:schemeClr val="tx1"/>
            </a:solidFill>
          </a:endParaRPr>
        </a:p>
      </dgm:t>
    </dgm:pt>
    <dgm:pt modelId="{5571FE3A-67C1-4A66-ADB1-77D29354CBE6}" type="sibTrans" cxnId="{FCE6FCAA-2D47-4612-8A6F-6899E439D7D4}">
      <dgm:prSet/>
      <dgm:spPr/>
      <dgm:t>
        <a:bodyPr/>
        <a:lstStyle/>
        <a:p>
          <a:endParaRPr lang="en-US"/>
        </a:p>
      </dgm:t>
    </dgm:pt>
    <dgm:pt modelId="{5B446236-A632-4F13-BA07-A8B189DD68FF}" type="parTrans" cxnId="{FCE6FCAA-2D47-4612-8A6F-6899E439D7D4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8116AF54-5504-4FE5-AB58-FD8B0322C0B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r>
            <a:rPr lang="en-US" sz="1600" b="1" u="none" dirty="0"/>
            <a:t>Support Texas data transport improvement initiatives </a:t>
          </a:r>
          <a:r>
            <a:rPr lang="en-US" sz="1600" u="none" dirty="0"/>
            <a:t>and continue joint efforts with other retail market working groups</a:t>
          </a:r>
          <a:endParaRPr lang="en-US" sz="1600" b="0" u="none" dirty="0">
            <a:solidFill>
              <a:schemeClr val="tx1"/>
            </a:solidFill>
            <a:latin typeface="+mn-lt"/>
          </a:endParaRPr>
        </a:p>
      </dgm:t>
    </dgm:pt>
    <dgm:pt modelId="{6DA4AD6B-5B0B-4118-A9FB-D207227D2DF7}" type="parTrans" cxnId="{0C82F654-6382-4275-B54D-B7E2EE72DA63}">
      <dgm:prSet/>
      <dgm:spPr/>
      <dgm:t>
        <a:bodyPr/>
        <a:lstStyle/>
        <a:p>
          <a:endParaRPr lang="en-US"/>
        </a:p>
      </dgm:t>
    </dgm:pt>
    <dgm:pt modelId="{7F62C9BC-DF28-4BC4-968A-671C4011E9E1}" type="sibTrans" cxnId="{0C82F654-6382-4275-B54D-B7E2EE72DA63}">
      <dgm:prSet/>
      <dgm:spPr/>
      <dgm:t>
        <a:bodyPr/>
        <a:lstStyle/>
        <a:p>
          <a:endParaRPr lang="en-US"/>
        </a:p>
      </dgm:t>
    </dgm:pt>
    <dgm:pt modelId="{22598A5B-70A3-420D-8662-DFF17BDCA48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E8129006-5DEE-4E50-9349-0BE879A0F069}" type="parTrans" cxnId="{43AE697A-AD41-4458-8BDB-E53ED8CB60D2}">
      <dgm:prSet/>
      <dgm:spPr/>
      <dgm:t>
        <a:bodyPr/>
        <a:lstStyle/>
        <a:p>
          <a:endParaRPr lang="en-US"/>
        </a:p>
      </dgm:t>
    </dgm:pt>
    <dgm:pt modelId="{D47A1D00-65CC-4F01-A774-EBD850F0F06E}" type="sibTrans" cxnId="{43AE697A-AD41-4458-8BDB-E53ED8CB60D2}">
      <dgm:prSet/>
      <dgm:spPr/>
      <dgm:t>
        <a:bodyPr/>
        <a:lstStyle/>
        <a:p>
          <a:endParaRPr lang="en-US"/>
        </a:p>
      </dgm:t>
    </dgm:pt>
    <dgm:pt modelId="{D006BBD7-B33B-4409-85EA-C000C64FE84A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u="sng" dirty="0">
            <a:latin typeface="+mn-lt"/>
          </a:endParaRPr>
        </a:p>
      </dgm:t>
    </dgm:pt>
    <dgm:pt modelId="{F27C3429-59F7-4C03-A0FA-9E7BA421C4B2}" type="parTrans" cxnId="{CF1D0120-ADF4-4A67-87DE-A60AE766C860}">
      <dgm:prSet/>
      <dgm:spPr/>
      <dgm:t>
        <a:bodyPr/>
        <a:lstStyle/>
        <a:p>
          <a:endParaRPr lang="en-US"/>
        </a:p>
      </dgm:t>
    </dgm:pt>
    <dgm:pt modelId="{1C631DB2-9503-4946-BEAB-3D22123C89A0}" type="sibTrans" cxnId="{CF1D0120-ADF4-4A67-87DE-A60AE766C860}">
      <dgm:prSet/>
      <dgm:spPr/>
      <dgm:t>
        <a:bodyPr/>
        <a:lstStyle/>
        <a:p>
          <a:endParaRPr lang="en-US"/>
        </a:p>
      </dgm:t>
    </dgm:pt>
    <dgm:pt modelId="{9130C42B-D45A-489D-95D4-767022342D4B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b="1" dirty="0"/>
            <a:t>Perform monthly review of the Retail Market Services and Market Data Transparency Service Level Agreements </a:t>
          </a:r>
          <a:r>
            <a:rPr lang="en-US" sz="1600" dirty="0"/>
            <a:t>(SLAs), including Listserv performance, and work with ERCOT to evaluate and implement any potential changes, as needed</a:t>
          </a:r>
        </a:p>
      </dgm:t>
    </dgm:pt>
    <dgm:pt modelId="{E3755548-1D50-4286-B0C0-BE5C03A913CB}" type="parTrans" cxnId="{F2005B14-43A4-40A3-86E9-585CFF60A62F}">
      <dgm:prSet/>
      <dgm:spPr/>
      <dgm:t>
        <a:bodyPr/>
        <a:lstStyle/>
        <a:p>
          <a:endParaRPr lang="en-US"/>
        </a:p>
      </dgm:t>
    </dgm:pt>
    <dgm:pt modelId="{BA3BFA8F-1042-4B8F-8776-0A47204FEBBA}" type="sibTrans" cxnId="{F2005B14-43A4-40A3-86E9-585CFF60A62F}">
      <dgm:prSet/>
      <dgm:spPr/>
      <dgm:t>
        <a:bodyPr/>
        <a:lstStyle/>
        <a:p>
          <a:endParaRPr lang="en-US"/>
        </a:p>
      </dgm:t>
    </dgm:pt>
    <dgm:pt modelId="{67117F6D-C97A-4D3B-8A31-4C9557A8C69D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A6BE1F2E-3789-40F8-84EC-BA7437884358}" type="parTrans" cxnId="{6043EC20-6106-4575-92A9-03378C8F56A1}">
      <dgm:prSet/>
      <dgm:spPr/>
      <dgm:t>
        <a:bodyPr/>
        <a:lstStyle/>
        <a:p>
          <a:endParaRPr lang="en-US"/>
        </a:p>
      </dgm:t>
    </dgm:pt>
    <dgm:pt modelId="{BC0CBFEB-3ECD-4A27-AD92-757603462CB8}" type="sibTrans" cxnId="{6043EC20-6106-4575-92A9-03378C8F56A1}">
      <dgm:prSet/>
      <dgm:spPr/>
      <dgm:t>
        <a:bodyPr/>
        <a:lstStyle/>
        <a:p>
          <a:endParaRPr lang="en-US"/>
        </a:p>
      </dgm:t>
    </dgm:pt>
    <dgm:pt modelId="{A6C6A91F-6D7F-45D0-9A7C-3DD7D36DB864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600" u="sng" dirty="0"/>
            <a:t>Collaborate with the Retail Market Training Task Force </a:t>
          </a:r>
          <a:r>
            <a:rPr lang="en-US" sz="1600" u="none" dirty="0"/>
            <a:t>for any operational education opportunities </a:t>
          </a:r>
        </a:p>
      </dgm:t>
    </dgm:pt>
    <dgm:pt modelId="{8DB600DA-5DCB-4563-A7B5-8F5C303CF791}" type="parTrans" cxnId="{21AB9ACD-56C8-485C-B911-0FE23C89E31D}">
      <dgm:prSet/>
      <dgm:spPr/>
      <dgm:t>
        <a:bodyPr/>
        <a:lstStyle/>
        <a:p>
          <a:endParaRPr lang="en-US"/>
        </a:p>
      </dgm:t>
    </dgm:pt>
    <dgm:pt modelId="{21766FCB-A50C-4F22-B866-36A7151C11F1}" type="sibTrans" cxnId="{21AB9ACD-56C8-485C-B911-0FE23C89E31D}">
      <dgm:prSet/>
      <dgm:spPr/>
      <dgm:t>
        <a:bodyPr/>
        <a:lstStyle/>
        <a:p>
          <a:endParaRPr lang="en-US"/>
        </a:p>
      </dgm:t>
    </dgm:pt>
    <dgm:pt modelId="{74343F9F-B484-42AE-8AA0-21C75C3BBFE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600" u="sng" dirty="0"/>
            <a:t>Support TXSET </a:t>
          </a:r>
          <a:r>
            <a:rPr lang="en-US" sz="1600" u="none" dirty="0"/>
            <a:t>on any MarkeTrak related issues/solutions</a:t>
          </a:r>
        </a:p>
      </dgm:t>
    </dgm:pt>
    <dgm:pt modelId="{139ABF34-4A3C-4918-9DFB-28AD2EDE5C6B}" type="parTrans" cxnId="{A8D1183C-F305-44FC-94C3-A3D82BE92C17}">
      <dgm:prSet/>
      <dgm:spPr/>
      <dgm:t>
        <a:bodyPr/>
        <a:lstStyle/>
        <a:p>
          <a:endParaRPr lang="en-US"/>
        </a:p>
      </dgm:t>
    </dgm:pt>
    <dgm:pt modelId="{7033202F-67F3-4A89-8D85-28108A87B0D0}" type="sibTrans" cxnId="{A8D1183C-F305-44FC-94C3-A3D82BE92C17}">
      <dgm:prSet/>
      <dgm:spPr/>
      <dgm:t>
        <a:bodyPr/>
        <a:lstStyle/>
        <a:p>
          <a:endParaRPr lang="en-US"/>
        </a:p>
      </dgm:t>
    </dgm:pt>
    <dgm:pt modelId="{3351BBA5-D490-4852-8541-4DEDB0F1E1C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en-US" sz="1600" u="sng" dirty="0"/>
            <a:t>Quarterly review of monthly ERCOT IAG report </a:t>
          </a:r>
        </a:p>
      </dgm:t>
    </dgm:pt>
    <dgm:pt modelId="{6EF2D1C1-47D2-468E-A109-0B97CB787D79}" type="parTrans" cxnId="{A9F85B67-ECDF-46C3-B351-500A8EFF6D72}">
      <dgm:prSet/>
      <dgm:spPr/>
      <dgm:t>
        <a:bodyPr/>
        <a:lstStyle/>
        <a:p>
          <a:endParaRPr lang="en-US"/>
        </a:p>
      </dgm:t>
    </dgm:pt>
    <dgm:pt modelId="{5454A7A9-AA4A-4C4D-BEA9-CE454BD4A4D8}" type="sibTrans" cxnId="{A9F85B67-ECDF-46C3-B351-500A8EFF6D72}">
      <dgm:prSet/>
      <dgm:spPr/>
      <dgm:t>
        <a:bodyPr/>
        <a:lstStyle/>
        <a:p>
          <a:endParaRPr lang="en-US"/>
        </a:p>
      </dgm:t>
    </dgm:pt>
    <dgm:pt modelId="{3E0EDD30-BCD0-415A-A25C-0C01B0476CEC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b="1" dirty="0"/>
            <a:t>Review the quarterly ERCOT Retail Market Performance Measures</a:t>
          </a:r>
          <a:r>
            <a:rPr lang="en-US" sz="1600" dirty="0"/>
            <a:t>, as needed</a:t>
          </a:r>
        </a:p>
      </dgm:t>
    </dgm:pt>
    <dgm:pt modelId="{D9653752-6199-489A-B577-0C5CD51666E3}" type="parTrans" cxnId="{5CD3C554-C6DB-4441-9720-46F8A9311178}">
      <dgm:prSet/>
      <dgm:spPr/>
      <dgm:t>
        <a:bodyPr/>
        <a:lstStyle/>
        <a:p>
          <a:endParaRPr lang="en-US"/>
        </a:p>
      </dgm:t>
    </dgm:pt>
    <dgm:pt modelId="{CD274138-12B2-44D6-A759-4F5F12CC6FD4}" type="sibTrans" cxnId="{5CD3C554-C6DB-4441-9720-46F8A9311178}">
      <dgm:prSet/>
      <dgm:spPr/>
      <dgm:t>
        <a:bodyPr/>
        <a:lstStyle/>
        <a:p>
          <a:endParaRPr lang="en-US"/>
        </a:p>
      </dgm:t>
    </dgm:pt>
    <dgm:pt modelId="{F9777A00-558F-4B71-A144-E47B2B338CE0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B588F604-172E-469E-8FCF-7A3DED60BE7D}" type="parTrans" cxnId="{B9B33AF0-2A81-4010-9F6F-F10AE111493C}">
      <dgm:prSet/>
      <dgm:spPr/>
      <dgm:t>
        <a:bodyPr/>
        <a:lstStyle/>
        <a:p>
          <a:endParaRPr lang="en-US"/>
        </a:p>
      </dgm:t>
    </dgm:pt>
    <dgm:pt modelId="{C5EB475E-463D-495A-A155-806DE51677B8}" type="sibTrans" cxnId="{B9B33AF0-2A81-4010-9F6F-F10AE111493C}">
      <dgm:prSet/>
      <dgm:spPr/>
      <dgm:t>
        <a:bodyPr/>
        <a:lstStyle/>
        <a:p>
          <a:endParaRPr lang="en-US"/>
        </a:p>
      </dgm:t>
    </dgm:pt>
    <dgm:pt modelId="{031C508F-6E2F-4CA0-87CC-19AEC02E44AE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7CB9645D-FACC-4871-BAEC-575AAC3CE8E9}" type="parTrans" cxnId="{5D10A2D0-7A0F-4547-A79F-45BC67B70D79}">
      <dgm:prSet/>
      <dgm:spPr/>
      <dgm:t>
        <a:bodyPr/>
        <a:lstStyle/>
        <a:p>
          <a:endParaRPr lang="en-US"/>
        </a:p>
      </dgm:t>
    </dgm:pt>
    <dgm:pt modelId="{13F6497E-8C09-41E8-B0B9-60985DDF1934}" type="sibTrans" cxnId="{5D10A2D0-7A0F-4547-A79F-45BC67B70D79}">
      <dgm:prSet/>
      <dgm:spPr/>
      <dgm:t>
        <a:bodyPr/>
        <a:lstStyle/>
        <a:p>
          <a:endParaRPr lang="en-US"/>
        </a:p>
      </dgm:t>
    </dgm:pt>
    <dgm:pt modelId="{58E7E10C-8EA3-4C44-BC30-37120AEC603B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r>
            <a:rPr lang="en-US" sz="1600" b="1" u="none" dirty="0">
              <a:solidFill>
                <a:schemeClr val="tx1"/>
              </a:solidFill>
            </a:rPr>
            <a:t>Suggest and track enhancement measures to ERCOT data tools/systems supporting efficiency approvements to market processes. (e.g. Agile enhancements) </a:t>
          </a:r>
        </a:p>
      </dgm:t>
    </dgm:pt>
    <dgm:pt modelId="{03AABA5D-FC9D-40D2-B265-09F626E61896}" type="parTrans" cxnId="{412D050D-9680-491F-808F-15D60685C1BA}">
      <dgm:prSet/>
      <dgm:spPr/>
      <dgm:t>
        <a:bodyPr/>
        <a:lstStyle/>
        <a:p>
          <a:endParaRPr lang="en-US"/>
        </a:p>
      </dgm:t>
    </dgm:pt>
    <dgm:pt modelId="{4AAB15C7-C37B-4BC8-97EE-323A2A086D11}" type="sibTrans" cxnId="{412D050D-9680-491F-808F-15D60685C1BA}">
      <dgm:prSet/>
      <dgm:spPr/>
      <dgm:t>
        <a:bodyPr/>
        <a:lstStyle/>
        <a:p>
          <a:endParaRPr lang="en-US"/>
        </a:p>
      </dgm:t>
    </dgm:pt>
    <dgm:pt modelId="{1F6032A5-9062-4382-BBF0-1ABDDCAF25B4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2C289652-2D2F-42D8-B4A7-0B813D3F45AA}" type="sibTrans" cxnId="{91191F12-A022-4B7C-BE38-40F8D0AD130C}">
      <dgm:prSet/>
      <dgm:spPr/>
      <dgm:t>
        <a:bodyPr/>
        <a:lstStyle/>
        <a:p>
          <a:endParaRPr lang="en-US"/>
        </a:p>
      </dgm:t>
    </dgm:pt>
    <dgm:pt modelId="{E379FEFA-7EB1-440F-B405-D0D8BC8F36A8}" type="parTrans" cxnId="{91191F12-A022-4B7C-BE38-40F8D0AD130C}">
      <dgm:prSet/>
      <dgm:spPr/>
      <dgm:t>
        <a:bodyPr/>
        <a:lstStyle/>
        <a:p>
          <a:endParaRPr lang="en-US"/>
        </a:p>
      </dgm:t>
    </dgm:pt>
    <dgm:pt modelId="{3651819D-B693-44C5-9260-978CDA7E4DA7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b="1" dirty="0"/>
            <a:t>Perform IAG &amp; MT data analysis using established framework </a:t>
          </a:r>
          <a:r>
            <a:rPr lang="en-US" sz="1600" dirty="0"/>
            <a:t>to identify metrics/trends for market participants and market performance using ERCOT provided data</a:t>
          </a:r>
        </a:p>
      </dgm:t>
    </dgm:pt>
    <dgm:pt modelId="{FA4248F6-77F9-4D74-86BD-6FC73588F356}" type="sibTrans" cxnId="{8704EDBE-E789-4E4C-AED0-E1B8D6DB1FAD}">
      <dgm:prSet/>
      <dgm:spPr/>
      <dgm:t>
        <a:bodyPr/>
        <a:lstStyle/>
        <a:p>
          <a:endParaRPr lang="en-US"/>
        </a:p>
      </dgm:t>
    </dgm:pt>
    <dgm:pt modelId="{E1BA14C2-96DA-40A4-B21B-5AD5F91DB98B}" type="parTrans" cxnId="{8704EDBE-E789-4E4C-AED0-E1B8D6DB1FAD}">
      <dgm:prSet/>
      <dgm:spPr/>
      <dgm:t>
        <a:bodyPr/>
        <a:lstStyle/>
        <a:p>
          <a:endParaRPr lang="en-US"/>
        </a:p>
      </dgm:t>
    </dgm:pt>
    <dgm:pt modelId="{8AB992A2-EDE8-415A-A742-FC515B6A3FE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AutoNum type="arabicPeriod"/>
          </a:pPr>
          <a:endParaRPr lang="en-US" sz="1600" b="0" u="sng" dirty="0">
            <a:solidFill>
              <a:schemeClr val="tx1"/>
            </a:solidFill>
          </a:endParaRPr>
        </a:p>
      </dgm:t>
    </dgm:pt>
    <dgm:pt modelId="{54CC7E37-F245-4965-8C46-2C94955542AB}" type="parTrans" cxnId="{F7A2FFE0-BDC3-4179-8A4C-03416194C937}">
      <dgm:prSet/>
      <dgm:spPr/>
      <dgm:t>
        <a:bodyPr/>
        <a:lstStyle/>
        <a:p>
          <a:endParaRPr lang="en-US"/>
        </a:p>
      </dgm:t>
    </dgm:pt>
    <dgm:pt modelId="{BF1C46B7-696F-44E5-A760-45A50E1B382A}" type="sibTrans" cxnId="{F7A2FFE0-BDC3-4179-8A4C-03416194C937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8989" custLinFactNeighborY="-100000">
        <dgm:presLayoutVars>
          <dgm:bulletEnabled val="1"/>
        </dgm:presLayoutVars>
      </dgm:prSet>
      <dgm:spPr/>
    </dgm:pt>
  </dgm:ptLst>
  <dgm:cxnLst>
    <dgm:cxn modelId="{0F611A04-2FDB-434C-BBB9-DF7B91C367FD}" type="presOf" srcId="{031C508F-6E2F-4CA0-87CC-19AEC02E44AE}" destId="{12E172B9-01B0-436D-9684-1CCC8FA3FE5C}" srcOrd="0" destOrd="17" presId="urn:microsoft.com/office/officeart/2005/8/layout/list1"/>
    <dgm:cxn modelId="{412D050D-9680-491F-808F-15D60685C1BA}" srcId="{FA84BF92-43C6-4E94-A77F-6263E68B6783}" destId="{58E7E10C-8EA3-4C44-BC30-37120AEC603B}" srcOrd="6" destOrd="0" parTransId="{03AABA5D-FC9D-40D2-B265-09F626E61896}" sibTransId="{4AAB15C7-C37B-4BC8-97EE-323A2A086D11}"/>
    <dgm:cxn modelId="{91191F12-A022-4B7C-BE38-40F8D0AD130C}" srcId="{58E7E10C-8EA3-4C44-BC30-37120AEC603B}" destId="{1F6032A5-9062-4382-BBF0-1ABDDCAF25B4}" srcOrd="0" destOrd="0" parTransId="{E379FEFA-7EB1-440F-B405-D0D8BC8F36A8}" sibTransId="{2C289652-2D2F-42D8-B4A7-0B813D3F45AA}"/>
    <dgm:cxn modelId="{F2005B14-43A4-40A3-86E9-585CFF60A62F}" srcId="{FA84BF92-43C6-4E94-A77F-6263E68B6783}" destId="{9130C42B-D45A-489D-95D4-767022342D4B}" srcOrd="9" destOrd="0" parTransId="{E3755548-1D50-4286-B0C0-BE5C03A913CB}" sibTransId="{BA3BFA8F-1042-4B8F-8776-0A47204FEBBA}"/>
    <dgm:cxn modelId="{DA23ED1A-4325-4D86-9CF5-687DE2BF75E1}" type="presOf" srcId="{A6C6A91F-6D7F-45D0-9A7C-3DD7D36DB864}" destId="{12E172B9-01B0-436D-9684-1CCC8FA3FE5C}" srcOrd="0" destOrd="4" presId="urn:microsoft.com/office/officeart/2005/8/layout/list1"/>
    <dgm:cxn modelId="{F762CF1B-1424-495A-ACCE-2E89A1028D72}" type="presOf" srcId="{59F1EB01-8390-4B7E-ADDD-E49D8F66044E}" destId="{12E172B9-01B0-436D-9684-1CCC8FA3FE5C}" srcOrd="0" destOrd="8" presId="urn:microsoft.com/office/officeart/2005/8/layout/list1"/>
    <dgm:cxn modelId="{CF1D0120-ADF4-4A67-87DE-A60AE766C860}" srcId="{8116AF54-5504-4FE5-AB58-FD8B0322C0BA}" destId="{D006BBD7-B33B-4409-85EA-C000C64FE84A}" srcOrd="3" destOrd="0" parTransId="{F27C3429-59F7-4C03-A0FA-9E7BA421C4B2}" sibTransId="{1C631DB2-9503-4946-BEAB-3D22123C89A0}"/>
    <dgm:cxn modelId="{6043EC20-6106-4575-92A9-03378C8F56A1}" srcId="{FA84BF92-43C6-4E94-A77F-6263E68B6783}" destId="{67117F6D-C97A-4D3B-8A31-4C9557A8C69D}" srcOrd="8" destOrd="0" parTransId="{A6BE1F2E-3789-40F8-84EC-BA7437884358}" sibTransId="{BC0CBFEB-3ECD-4A27-AD92-757603462CB8}"/>
    <dgm:cxn modelId="{369BBD22-05A8-4813-8D90-86ADE7817CD4}" type="presOf" srcId="{58E7E10C-8EA3-4C44-BC30-37120AEC603B}" destId="{12E172B9-01B0-436D-9684-1CCC8FA3FE5C}" srcOrd="0" destOrd="10" presId="urn:microsoft.com/office/officeart/2005/8/layout/list1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7A94A22C-C5CE-44D5-B5B6-0FB9EF8B4388}" type="presOf" srcId="{D006BBD7-B33B-4409-85EA-C000C64FE84A}" destId="{12E172B9-01B0-436D-9684-1CCC8FA3FE5C}" srcOrd="0" destOrd="7" presId="urn:microsoft.com/office/officeart/2005/8/layout/list1"/>
    <dgm:cxn modelId="{14438831-1C07-45ED-93C7-C1DDABB8B93E}" type="presOf" srcId="{3351BBA5-D490-4852-8541-4DEDB0F1E1CC}" destId="{12E172B9-01B0-436D-9684-1CCC8FA3FE5C}" srcOrd="0" destOrd="6" presId="urn:microsoft.com/office/officeart/2005/8/layout/list1"/>
    <dgm:cxn modelId="{BD082735-C578-47C3-9028-379D340C608B}" type="presOf" srcId="{74343F9F-B484-42AE-8AA0-21C75C3BBFEC}" destId="{12E172B9-01B0-436D-9684-1CCC8FA3FE5C}" srcOrd="0" destOrd="5" presId="urn:microsoft.com/office/officeart/2005/8/layout/list1"/>
    <dgm:cxn modelId="{A8D1183C-F305-44FC-94C3-A3D82BE92C17}" srcId="{8116AF54-5504-4FE5-AB58-FD8B0322C0BA}" destId="{74343F9F-B484-42AE-8AA0-21C75C3BBFEC}" srcOrd="1" destOrd="0" parTransId="{139ABF34-4A3C-4918-9DFB-28AD2EDE5C6B}" sibTransId="{7033202F-67F3-4A89-8D85-28108A87B0D0}"/>
    <dgm:cxn modelId="{4176E43E-FDED-4F11-8E1C-D5C82883D1F3}" type="presOf" srcId="{94550AC5-755B-4FE2-BC99-418571DCBADA}" destId="{12E172B9-01B0-436D-9684-1CCC8FA3FE5C}" srcOrd="0" destOrd="2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A9F85B67-ECDF-46C3-B351-500A8EFF6D72}" srcId="{8116AF54-5504-4FE5-AB58-FD8B0322C0BA}" destId="{3351BBA5-D490-4852-8541-4DEDB0F1E1CC}" srcOrd="2" destOrd="0" parTransId="{6EF2D1C1-47D2-468E-A109-0B97CB787D79}" sibTransId="{5454A7A9-AA4A-4C4D-BEA9-CE454BD4A4D8}"/>
    <dgm:cxn modelId="{93478253-D113-4DFB-B9E3-E67E599AB472}" type="presOf" srcId="{3E0EDD30-BCD0-415A-A25C-0C01B0476CEC}" destId="{12E172B9-01B0-436D-9684-1CCC8FA3FE5C}" srcOrd="0" destOrd="16" presId="urn:microsoft.com/office/officeart/2005/8/layout/list1"/>
    <dgm:cxn modelId="{5CD3C554-C6DB-4441-9720-46F8A9311178}" srcId="{FA84BF92-43C6-4E94-A77F-6263E68B6783}" destId="{3E0EDD30-BCD0-415A-A25C-0C01B0476CEC}" srcOrd="11" destOrd="0" parTransId="{D9653752-6199-489A-B577-0C5CD51666E3}" sibTransId="{CD274138-12B2-44D6-A759-4F5F12CC6FD4}"/>
    <dgm:cxn modelId="{0C82F654-6382-4275-B54D-B7E2EE72DA63}" srcId="{FA84BF92-43C6-4E94-A77F-6263E68B6783}" destId="{8116AF54-5504-4FE5-AB58-FD8B0322C0BA}" srcOrd="3" destOrd="0" parTransId="{6DA4AD6B-5B0B-4118-A9FB-D207227D2DF7}" sibTransId="{7F62C9BC-DF28-4BC4-968A-671C4011E9E1}"/>
    <dgm:cxn modelId="{E0754778-41BF-45C4-BA6A-6189F76FDA7B}" type="presOf" srcId="{67117F6D-C97A-4D3B-8A31-4C9557A8C69D}" destId="{12E172B9-01B0-436D-9684-1CCC8FA3FE5C}" srcOrd="0" destOrd="13" presId="urn:microsoft.com/office/officeart/2005/8/layout/list1"/>
    <dgm:cxn modelId="{3BE1C778-8F76-4B95-A5E1-E68F4E7AEABF}" type="presOf" srcId="{A21EA40E-B2FA-464E-9C37-6DC232E0E05C}" destId="{12E172B9-01B0-436D-9684-1CCC8FA3FE5C}" srcOrd="0" destOrd="19" presId="urn:microsoft.com/office/officeart/2005/8/layout/list1"/>
    <dgm:cxn modelId="{43AE697A-AD41-4458-8BDB-E53ED8CB60D2}" srcId="{FA84BF92-43C6-4E94-A77F-6263E68B6783}" destId="{22598A5B-70A3-420D-8662-DFF17BDCA48C}" srcOrd="13" destOrd="0" parTransId="{E8129006-5DEE-4E50-9349-0BE879A0F069}" sibTransId="{D47A1D00-65CC-4F01-A774-EBD850F0F06E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10FF887-F027-4B90-AD1D-640B98B63E92}" type="presOf" srcId="{8116AF54-5504-4FE5-AB58-FD8B0322C0BA}" destId="{12E172B9-01B0-436D-9684-1CCC8FA3FE5C}" srcOrd="0" destOrd="3" presId="urn:microsoft.com/office/officeart/2005/8/layout/list1"/>
    <dgm:cxn modelId="{6C322088-DE8E-4DFA-AF24-100904AA0978}" type="presOf" srcId="{3651819D-B693-44C5-9260-978CDA7E4DA7}" destId="{12E172B9-01B0-436D-9684-1CCC8FA3FE5C}" srcOrd="0" destOrd="12" presId="urn:microsoft.com/office/officeart/2005/8/layout/list1"/>
    <dgm:cxn modelId="{FCE6FCAA-2D47-4612-8A6F-6899E439D7D4}" srcId="{FA84BF92-43C6-4E94-A77F-6263E68B6783}" destId="{59F1EB01-8390-4B7E-ADDD-E49D8F66044E}" srcOrd="4" destOrd="0" parTransId="{5B446236-A632-4F13-BA07-A8B189DD68FF}" sibTransId="{5571FE3A-67C1-4A66-ADB1-77D29354CBE6}"/>
    <dgm:cxn modelId="{6B6F52BD-4EEF-4742-AEE2-BE32E55D40AA}" srcId="{FA84BF92-43C6-4E94-A77F-6263E68B6783}" destId="{A21EA40E-B2FA-464E-9C37-6DC232E0E05C}" srcOrd="14" destOrd="0" parTransId="{C44BFE72-7CC2-4460-B775-01C676F054CA}" sibTransId="{F2E96FFE-2204-4FC1-B462-06D5F4679584}"/>
    <dgm:cxn modelId="{4E04F7BD-2F3A-4CE1-83D7-63F3F6B7020E}" type="presOf" srcId="{1F6032A5-9062-4382-BBF0-1ABDDCAF25B4}" destId="{12E172B9-01B0-436D-9684-1CCC8FA3FE5C}" srcOrd="0" destOrd="11" presId="urn:microsoft.com/office/officeart/2005/8/layout/list1"/>
    <dgm:cxn modelId="{8704EDBE-E789-4E4C-AED0-E1B8D6DB1FAD}" srcId="{FA84BF92-43C6-4E94-A77F-6263E68B6783}" destId="{3651819D-B693-44C5-9260-978CDA7E4DA7}" srcOrd="7" destOrd="0" parTransId="{E1BA14C2-96DA-40A4-B21B-5AD5F91DB98B}" sibTransId="{FA4248F6-77F9-4D74-86BD-6FC73588F356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21AB9ACD-56C8-485C-B911-0FE23C89E31D}" srcId="{8116AF54-5504-4FE5-AB58-FD8B0322C0BA}" destId="{A6C6A91F-6D7F-45D0-9A7C-3DD7D36DB864}" srcOrd="0" destOrd="0" parTransId="{8DB600DA-5DCB-4563-A7B5-8F5C303CF791}" sibTransId="{21766FCB-A50C-4F22-B866-36A7151C11F1}"/>
    <dgm:cxn modelId="{617BF3CE-0300-4054-A585-8A5B18E889FE}" type="presOf" srcId="{F9777A00-558F-4B71-A144-E47B2B338CE0}" destId="{12E172B9-01B0-436D-9684-1CCC8FA3FE5C}" srcOrd="0" destOrd="15" presId="urn:microsoft.com/office/officeart/2005/8/layout/list1"/>
    <dgm:cxn modelId="{5D10A2D0-7A0F-4547-A79F-45BC67B70D79}" srcId="{FA84BF92-43C6-4E94-A77F-6263E68B6783}" destId="{031C508F-6E2F-4CA0-87CC-19AEC02E44AE}" srcOrd="12" destOrd="0" parTransId="{7CB9645D-FACC-4871-BAEC-575AAC3CE8E9}" sibTransId="{13F6497E-8C09-41E8-B0B9-60985DDF1934}"/>
    <dgm:cxn modelId="{3918F2D1-0E05-42C7-A2E3-FE8B57A81480}" type="presOf" srcId="{22598A5B-70A3-420D-8662-DFF17BDCA48C}" destId="{12E172B9-01B0-436D-9684-1CCC8FA3FE5C}" srcOrd="0" destOrd="18" presId="urn:microsoft.com/office/officeart/2005/8/layout/list1"/>
    <dgm:cxn modelId="{BF43E7D7-4876-4F08-A970-02BE68EB30D0}" srcId="{FA84BF92-43C6-4E94-A77F-6263E68B6783}" destId="{94550AC5-755B-4FE2-BC99-418571DCBADA}" srcOrd="2" destOrd="0" parTransId="{AFF17592-D8D3-48B6-9DA0-9DBBD36BDB49}" sibTransId="{5F933F13-77D4-474D-BF80-CCFE77C06778}"/>
    <dgm:cxn modelId="{381E34DC-B943-4FEB-BEF0-4323C0CEE928}" type="presOf" srcId="{9130C42B-D45A-489D-95D4-767022342D4B}" destId="{12E172B9-01B0-436D-9684-1CCC8FA3FE5C}" srcOrd="0" destOrd="14" presId="urn:microsoft.com/office/officeart/2005/8/layout/list1"/>
    <dgm:cxn modelId="{F7A2FFE0-BDC3-4179-8A4C-03416194C937}" srcId="{FA84BF92-43C6-4E94-A77F-6263E68B6783}" destId="{8AB992A2-EDE8-415A-A742-FC515B6A3FEA}" srcOrd="5" destOrd="0" parTransId="{54CC7E37-F245-4965-8C46-2C94955542AB}" sibTransId="{BF1C46B7-696F-44E5-A760-45A50E1B382A}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20" presId="urn:microsoft.com/office/officeart/2005/8/layout/list1"/>
    <dgm:cxn modelId="{F2AA26EA-D35D-43A1-93C3-F9F973289AF3}" type="presOf" srcId="{8AB992A2-EDE8-415A-A742-FC515B6A3FEA}" destId="{12E172B9-01B0-436D-9684-1CCC8FA3FE5C}" srcOrd="0" destOrd="9" presId="urn:microsoft.com/office/officeart/2005/8/layout/list1"/>
    <dgm:cxn modelId="{6A60C2ED-F895-47D7-860C-62D6F3A98F82}" srcId="{FA84BF92-43C6-4E94-A77F-6263E68B6783}" destId="{752DB3C6-8708-41D7-89B4-ACA930EB0CF1}" srcOrd="15" destOrd="0" parTransId="{81447608-DA46-43B8-9966-919A34F350A9}" sibTransId="{6E20297D-C06D-4CFE-8537-F708286CCCE4}"/>
    <dgm:cxn modelId="{B9B33AF0-2A81-4010-9F6F-F10AE111493C}" srcId="{FA84BF92-43C6-4E94-A77F-6263E68B6783}" destId="{F9777A00-558F-4B71-A144-E47B2B338CE0}" srcOrd="10" destOrd="0" parTransId="{B588F604-172E-469E-8FCF-7A3DED60BE7D}" sibTransId="{C5EB475E-463D-495A-A155-806DE51677B8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2026 Goals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94550AC5-755B-4FE2-BC99-418571DCBA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</a:pPr>
          <a:endParaRPr lang="en-US" sz="500" b="0" u="sng" dirty="0">
            <a:solidFill>
              <a:schemeClr val="tx1"/>
            </a:solidFill>
          </a:endParaRPr>
        </a:p>
      </dgm:t>
    </dgm:pt>
    <dgm:pt modelId="{AFF17592-D8D3-48B6-9DA0-9DBBD36BDB49}" type="parTrans" cxnId="{BF43E7D7-4876-4F08-A970-02BE68EB30D0}">
      <dgm:prSet/>
      <dgm:spPr/>
      <dgm:t>
        <a:bodyPr/>
        <a:lstStyle/>
        <a:p>
          <a:endParaRPr lang="en-US"/>
        </a:p>
      </dgm:t>
    </dgm:pt>
    <dgm:pt modelId="{5F933F13-77D4-474D-BF80-CCFE77C06778}" type="sibTrans" cxnId="{BF43E7D7-4876-4F08-A970-02BE68EB30D0}">
      <dgm:prSet/>
      <dgm:spPr/>
      <dgm:t>
        <a:bodyPr/>
        <a:lstStyle/>
        <a:p>
          <a:endParaRPr lang="en-US"/>
        </a:p>
      </dgm:t>
    </dgm:pt>
    <dgm:pt modelId="{59F1EB01-8390-4B7E-ADDD-E49D8F66044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None/>
          </a:pPr>
          <a:r>
            <a:rPr lang="en-US" sz="1600" b="1" dirty="0"/>
            <a:t>8.	Provide updates/support/input on ERCOT projects related to ERCOT data and data transport systems including but not limited to NAESB, </a:t>
          </a:r>
          <a:r>
            <a:rPr lang="en-US" sz="1600" b="1" dirty="0" err="1"/>
            <a:t>MarkeTrak</a:t>
          </a:r>
          <a:r>
            <a:rPr lang="en-US" sz="1600" b="1" dirty="0"/>
            <a:t>, Siebel, MIS, APIs, </a:t>
          </a:r>
          <a:r>
            <a:rPr lang="en-US" sz="1600" b="1" dirty="0" err="1"/>
            <a:t>FlighTrak</a:t>
          </a:r>
          <a:r>
            <a:rPr lang="en-US" sz="1600" b="1" dirty="0"/>
            <a:t>, digital certificates. </a:t>
          </a:r>
          <a:endParaRPr lang="en-US" sz="1600" b="0" u="sng" dirty="0">
            <a:solidFill>
              <a:schemeClr val="tx1"/>
            </a:solidFill>
          </a:endParaRPr>
        </a:p>
      </dgm:t>
    </dgm:pt>
    <dgm:pt modelId="{5571FE3A-67C1-4A66-ADB1-77D29354CBE6}" type="sibTrans" cxnId="{FCE6FCAA-2D47-4612-8A6F-6899E439D7D4}">
      <dgm:prSet/>
      <dgm:spPr/>
      <dgm:t>
        <a:bodyPr/>
        <a:lstStyle/>
        <a:p>
          <a:endParaRPr lang="en-US"/>
        </a:p>
      </dgm:t>
    </dgm:pt>
    <dgm:pt modelId="{5B446236-A632-4F13-BA07-A8B189DD68FF}" type="parTrans" cxnId="{FCE6FCAA-2D47-4612-8A6F-6899E439D7D4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8116AF54-5504-4FE5-AB58-FD8B0322C0B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+mj-lt"/>
            <a:buNone/>
          </a:pPr>
          <a:r>
            <a:rPr lang="en-US" sz="1600" b="1" u="none" dirty="0"/>
            <a:t>7.	Support ERCOT resolution efforts in addressing each outage and/or degradation of service.</a:t>
          </a:r>
          <a:endParaRPr lang="en-US" sz="1600" b="0" u="none" dirty="0">
            <a:solidFill>
              <a:schemeClr val="tx1"/>
            </a:solidFill>
            <a:latin typeface="+mn-lt"/>
          </a:endParaRPr>
        </a:p>
      </dgm:t>
    </dgm:pt>
    <dgm:pt modelId="{6DA4AD6B-5B0B-4118-A9FB-D207227D2DF7}" type="parTrans" cxnId="{0C82F654-6382-4275-B54D-B7E2EE72DA63}">
      <dgm:prSet/>
      <dgm:spPr/>
      <dgm:t>
        <a:bodyPr/>
        <a:lstStyle/>
        <a:p>
          <a:endParaRPr lang="en-US"/>
        </a:p>
      </dgm:t>
    </dgm:pt>
    <dgm:pt modelId="{7F62C9BC-DF28-4BC4-968A-671C4011E9E1}" type="sibTrans" cxnId="{0C82F654-6382-4275-B54D-B7E2EE72DA63}">
      <dgm:prSet/>
      <dgm:spPr/>
      <dgm:t>
        <a:bodyPr/>
        <a:lstStyle/>
        <a:p>
          <a:endParaRPr lang="en-US"/>
        </a:p>
      </dgm:t>
    </dgm:pt>
    <dgm:pt modelId="{D006BBD7-B33B-4409-85EA-C000C64FE84A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u="sng" dirty="0">
            <a:latin typeface="+mn-lt"/>
          </a:endParaRPr>
        </a:p>
      </dgm:t>
    </dgm:pt>
    <dgm:pt modelId="{F27C3429-59F7-4C03-A0FA-9E7BA421C4B2}" type="parTrans" cxnId="{CF1D0120-ADF4-4A67-87DE-A60AE766C860}">
      <dgm:prSet/>
      <dgm:spPr/>
      <dgm:t>
        <a:bodyPr/>
        <a:lstStyle/>
        <a:p>
          <a:endParaRPr lang="en-US"/>
        </a:p>
      </dgm:t>
    </dgm:pt>
    <dgm:pt modelId="{1C631DB2-9503-4946-BEAB-3D22123C89A0}" type="sibTrans" cxnId="{CF1D0120-ADF4-4A67-87DE-A60AE766C860}">
      <dgm:prSet/>
      <dgm:spPr/>
      <dgm:t>
        <a:bodyPr/>
        <a:lstStyle/>
        <a:p>
          <a:endParaRPr lang="en-US"/>
        </a:p>
      </dgm:t>
    </dgm:pt>
    <dgm:pt modelId="{1F6032A5-9062-4382-BBF0-1ABDDCAF25B4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E379FEFA-7EB1-440F-B405-D0D8BC8F36A8}" type="parTrans" cxnId="{91191F12-A022-4B7C-BE38-40F8D0AD130C}">
      <dgm:prSet/>
      <dgm:spPr/>
      <dgm:t>
        <a:bodyPr/>
        <a:lstStyle/>
        <a:p>
          <a:endParaRPr lang="en-US"/>
        </a:p>
      </dgm:t>
    </dgm:pt>
    <dgm:pt modelId="{2C289652-2D2F-42D8-B4A7-0B813D3F45AA}" type="sibTrans" cxnId="{91191F12-A022-4B7C-BE38-40F8D0AD130C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35490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64545" custLinFactY="-8989" custLinFactNeighborY="-100000">
        <dgm:presLayoutVars>
          <dgm:bulletEnabled val="1"/>
        </dgm:presLayoutVars>
      </dgm:prSet>
      <dgm:spPr/>
    </dgm:pt>
  </dgm:ptLst>
  <dgm:cxnLst>
    <dgm:cxn modelId="{91191F12-A022-4B7C-BE38-40F8D0AD130C}" srcId="{59F1EB01-8390-4B7E-ADDD-E49D8F66044E}" destId="{1F6032A5-9062-4382-BBF0-1ABDDCAF25B4}" srcOrd="0" destOrd="0" parTransId="{E379FEFA-7EB1-440F-B405-D0D8BC8F36A8}" sibTransId="{2C289652-2D2F-42D8-B4A7-0B813D3F45AA}"/>
    <dgm:cxn modelId="{F762CF1B-1424-495A-ACCE-2E89A1028D72}" type="presOf" srcId="{59F1EB01-8390-4B7E-ADDD-E49D8F66044E}" destId="{12E172B9-01B0-436D-9684-1CCC8FA3FE5C}" srcOrd="0" destOrd="5" presId="urn:microsoft.com/office/officeart/2005/8/layout/list1"/>
    <dgm:cxn modelId="{CF1D0120-ADF4-4A67-87DE-A60AE766C860}" srcId="{8116AF54-5504-4FE5-AB58-FD8B0322C0BA}" destId="{D006BBD7-B33B-4409-85EA-C000C64FE84A}" srcOrd="0" destOrd="0" parTransId="{F27C3429-59F7-4C03-A0FA-9E7BA421C4B2}" sibTransId="{1C631DB2-9503-4946-BEAB-3D22123C89A0}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7A94A22C-C5CE-44D5-B5B6-0FB9EF8B4388}" type="presOf" srcId="{D006BBD7-B33B-4409-85EA-C000C64FE84A}" destId="{12E172B9-01B0-436D-9684-1CCC8FA3FE5C}" srcOrd="0" destOrd="4" presId="urn:microsoft.com/office/officeart/2005/8/layout/list1"/>
    <dgm:cxn modelId="{4176E43E-FDED-4F11-8E1C-D5C82883D1F3}" type="presOf" srcId="{94550AC5-755B-4FE2-BC99-418571DCBADA}" destId="{12E172B9-01B0-436D-9684-1CCC8FA3FE5C}" srcOrd="0" destOrd="2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0C82F654-6382-4275-B54D-B7E2EE72DA63}" srcId="{FA84BF92-43C6-4E94-A77F-6263E68B6783}" destId="{8116AF54-5504-4FE5-AB58-FD8B0322C0BA}" srcOrd="3" destOrd="0" parTransId="{6DA4AD6B-5B0B-4118-A9FB-D207227D2DF7}" sibTransId="{7F62C9BC-DF28-4BC4-968A-671C4011E9E1}"/>
    <dgm:cxn modelId="{3BE1C778-8F76-4B95-A5E1-E68F4E7AEABF}" type="presOf" srcId="{A21EA40E-B2FA-464E-9C37-6DC232E0E05C}" destId="{12E172B9-01B0-436D-9684-1CCC8FA3FE5C}" srcOrd="0" destOrd="7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10FF887-F027-4B90-AD1D-640B98B63E92}" type="presOf" srcId="{8116AF54-5504-4FE5-AB58-FD8B0322C0BA}" destId="{12E172B9-01B0-436D-9684-1CCC8FA3FE5C}" srcOrd="0" destOrd="3" presId="urn:microsoft.com/office/officeart/2005/8/layout/list1"/>
    <dgm:cxn modelId="{FCE6FCAA-2D47-4612-8A6F-6899E439D7D4}" srcId="{FA84BF92-43C6-4E94-A77F-6263E68B6783}" destId="{59F1EB01-8390-4B7E-ADDD-E49D8F66044E}" srcOrd="4" destOrd="0" parTransId="{5B446236-A632-4F13-BA07-A8B189DD68FF}" sibTransId="{5571FE3A-67C1-4A66-ADB1-77D29354CBE6}"/>
    <dgm:cxn modelId="{6B6F52BD-4EEF-4742-AEE2-BE32E55D40AA}" srcId="{FA84BF92-43C6-4E94-A77F-6263E68B6783}" destId="{A21EA40E-B2FA-464E-9C37-6DC232E0E05C}" srcOrd="5" destOrd="0" parTransId="{C44BFE72-7CC2-4460-B775-01C676F054CA}" sibTransId="{F2E96FFE-2204-4FC1-B462-06D5F4679584}"/>
    <dgm:cxn modelId="{4E04F7BD-2F3A-4CE1-83D7-63F3F6B7020E}" type="presOf" srcId="{1F6032A5-9062-4382-BBF0-1ABDDCAF25B4}" destId="{12E172B9-01B0-436D-9684-1CCC8FA3FE5C}" srcOrd="0" destOrd="6" presId="urn:microsoft.com/office/officeart/2005/8/layout/list1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BF43E7D7-4876-4F08-A970-02BE68EB30D0}" srcId="{FA84BF92-43C6-4E94-A77F-6263E68B6783}" destId="{94550AC5-755B-4FE2-BC99-418571DCBADA}" srcOrd="2" destOrd="0" parTransId="{AFF17592-D8D3-48B6-9DA0-9DBBD36BDB49}" sibTransId="{5F933F13-77D4-474D-BF80-CCFE77C06778}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8" presId="urn:microsoft.com/office/officeart/2005/8/layout/list1"/>
    <dgm:cxn modelId="{6A60C2ED-F895-47D7-860C-62D6F3A98F82}" srcId="{FA84BF92-43C6-4E94-A77F-6263E68B6783}" destId="{752DB3C6-8708-41D7-89B4-ACA930EB0CF1}" srcOrd="6" destOrd="0" parTransId="{81447608-DA46-43B8-9966-919A34F350A9}" sibTransId="{6E20297D-C06D-4CFE-8537-F708286CCCE4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187409"/>
          <a:ext cx="10774411" cy="3234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47629" rIns="92852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500" b="0" u="sng" kern="1200" dirty="0"/>
        </a:p>
        <a:p>
          <a:pPr marL="285750" lvl="1" indent="-285750" algn="just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FontTx/>
            <a:buNone/>
          </a:pPr>
          <a:r>
            <a:rPr lang="en-US" sz="3200" b="1" kern="1200" dirty="0">
              <a:solidFill>
                <a:schemeClr val="tx1"/>
              </a:solidFill>
            </a:rPr>
            <a:t>2026 TDTMS Leadership</a:t>
          </a: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Chair - Sheri Wiegand, </a:t>
          </a:r>
          <a:r>
            <a:rPr lang="en-US" sz="2000" b="0" u="none" kern="1200" dirty="0" err="1">
              <a:solidFill>
                <a:schemeClr val="tx1"/>
              </a:solidFill>
            </a:rPr>
            <a:t>Vistra</a:t>
          </a:r>
          <a:endParaRPr lang="en-US" sz="2000" b="0" u="none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Co-Vice Chairs – Monica Jones, CNP</a:t>
          </a: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2000" b="0" u="none" kern="1200" dirty="0">
              <a:solidFill>
                <a:schemeClr val="tx1"/>
              </a:solidFill>
            </a:rPr>
            <a:t>Rob Bevil, TNMP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1800" b="0" u="none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187409"/>
        <a:ext cx="10774411" cy="3234099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435841" cy="5654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Elections</a:t>
          </a:r>
        </a:p>
      </dsp:txBody>
      <dsp:txXfrm>
        <a:off x="0" y="0"/>
        <a:ext cx="11435841" cy="5654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1018892"/>
          <a:ext cx="11329646" cy="45257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24968" rIns="879306" bIns="78232" numCol="1" spcCol="1270" anchor="ctr" anchorCtr="0">
          <a:noAutofit/>
        </a:bodyPr>
        <a:lstStyle/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ts val="600"/>
            </a:spcAft>
            <a:buFontTx/>
            <a:buNone/>
          </a:pPr>
          <a:endParaRPr lang="en-US" sz="1050" kern="1200" dirty="0">
            <a:latin typeface="Tenorite" panose="00000500000000000000" pitchFamily="2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1800" b="1" kern="1200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kern="12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  <a:p>
          <a:pPr marL="114300" lvl="2" indent="-57150" algn="just" defTabSz="40005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q"/>
          </a:pPr>
          <a:endParaRPr lang="en-US" sz="900" kern="1200" dirty="0">
            <a:latin typeface="Tenorite" panose="00000500000000000000" pitchFamily="2" charset="0"/>
            <a:cs typeface="Calibri" panose="020F0502020204030204" pitchFamily="34" charset="0"/>
          </a:endParaRP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ERCOT Reports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System Instances &amp; MT Performance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/>
            <a:t>Listserv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Projects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MIS – Retail API &amp; UI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NAESB upgrade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MT &amp; Siebel upgrade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Enhancements list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MarkeTrak User’s Guide suggested revisions 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MarkeTrak Subtype Volumes – 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400" kern="1200" dirty="0"/>
            <a:t>Inadvertent Gains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400" kern="1200" dirty="0"/>
            <a:t>Other Subtypes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ERCOT Inadvertent Gain Report – quarterly review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TDTMS Main Meeting Page - housekeeping</a:t>
          </a:r>
        </a:p>
        <a:p>
          <a:pPr marL="114300" lvl="2" indent="-57150" algn="just" defTabSz="31115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kern="1200" dirty="0">
            <a:latin typeface="Tenorite" panose="00000500000000000000" pitchFamily="2" charset="0"/>
            <a:cs typeface="Calibri" panose="020F0502020204030204" pitchFamily="34" charset="0"/>
          </a:endParaRPr>
        </a:p>
      </dsp:txBody>
      <dsp:txXfrm>
        <a:off x="0" y="1018892"/>
        <a:ext cx="11329646" cy="4525718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1051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Next Meeting – </a:t>
          </a:r>
          <a:r>
            <a:rPr lang="en-US" sz="2600" b="1" kern="1200" dirty="0"/>
            <a:t>February 23rd, 2026 @ 1:30 PM [WebEx Only]</a:t>
          </a:r>
          <a:endParaRPr lang="en-US" sz="2600" kern="1200" dirty="0">
            <a:latin typeface="Arial Rounded MT Bold" panose="020F0704030504030204" pitchFamily="34" charset="0"/>
          </a:endParaRPr>
        </a:p>
      </dsp:txBody>
      <dsp:txXfrm>
        <a:off x="0" y="0"/>
        <a:ext cx="10801436" cy="10510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6934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04140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1606947" cy="5693417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6250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2026 Service Level Agreements   </a:t>
          </a:r>
          <a:r>
            <a:rPr lang="en-US" sz="2600" b="1" kern="1200" dirty="0">
              <a:solidFill>
                <a:srgbClr val="FF0000"/>
              </a:solidFill>
              <a:latin typeface="Arial Rounded MT Bold" panose="020F0704030504030204" pitchFamily="34" charset="0"/>
            </a:rPr>
            <a:t>VOTE</a:t>
          </a: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 </a:t>
          </a:r>
        </a:p>
      </dsp:txBody>
      <dsp:txXfrm>
        <a:off x="49748" y="0"/>
        <a:ext cx="11089715" cy="625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6934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04140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1606947" cy="5693417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6250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2026 Service Level Agreements – Retail Release Schedule</a:t>
          </a:r>
        </a:p>
      </dsp:txBody>
      <dsp:txXfrm>
        <a:off x="49748" y="0"/>
        <a:ext cx="11089715" cy="6250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353555" cy="50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353820" rIns="92852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dirty="0"/>
            <a:t>MIS Retail API &amp; UI – </a:t>
          </a:r>
          <a:r>
            <a:rPr lang="en-US" sz="1600" dirty="0"/>
            <a:t>future rewrite in EWS where “look and feel” of MIS will be updated/standardized – Find ESI and Find Transaction.  Some functionalities such as link to reject codes and updated ‘key dates’ will be included.  As with other projects slated behind RTC+B, timing is tentative and possibly end of 2026 into 2027.</a:t>
          </a: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600" b="1" kern="1200" dirty="0"/>
            <a:t>NAESB Upgrade– </a:t>
          </a:r>
          <a:r>
            <a:rPr lang="en-US" sz="1600" kern="1200" dirty="0"/>
            <a:t>Took place Sunday, February 8, 2026 with impacting outbound IP address changes.  Market notices were provided at 10 day and 1 day marks.  Initial notice was distributed 1/16/26.</a:t>
          </a: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600" b="1" kern="1200" dirty="0"/>
            <a:t>Public Website Cipher Security Hardening – upgrading from TLS 1.2 to 1.3 – </a:t>
          </a:r>
          <a:r>
            <a:rPr lang="en-US" sz="1600" kern="1200" dirty="0"/>
            <a:t>ERCOT plans to update cipher suites to tighten security protocols.  Currently, ERCOT utilizes TLS v 1.2 for UIs and APIs.  The goal is to move to TLS v 1.3 in 4 to 6 months.  As with the change from 1.1 to 1.2 (which occurred in 2019/2020), both versions will be available for a transition period and v1.2 will ultimately be deprecated.  With expected changes to APIs , market notices and updates in working groups will be provided when v 1.3 is available in the MOTE as v1.3 is not yet available at ERCOT.</a:t>
          </a:r>
          <a:endParaRPr lang="en-US" sz="1600" b="0" u="sng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0"/>
        <a:ext cx="11353555" cy="5056800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435841" cy="4540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ERCOT IT Projects</a:t>
          </a:r>
        </a:p>
      </dsp:txBody>
      <dsp:txXfrm>
        <a:off x="0" y="0"/>
        <a:ext cx="11435841" cy="4540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353555" cy="4108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353820" rIns="92852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dirty="0"/>
            <a:t>Digital Certificates – </a:t>
          </a:r>
          <a:r>
            <a:rPr lang="en-US" sz="1600" dirty="0"/>
            <a:t>ERCOT plans to move from digital certificates to multi-factor authentication (MFA) with a single sign on.  A few notes regarding the project that is expected to take a couple of years to fully complete:</a:t>
          </a:r>
          <a:endParaRPr lang="en-US" sz="1600" kern="1200" dirty="0">
            <a:latin typeface="Arial Rounded MT Bold" panose="020F0704030504030204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APIs may continue to need digital certificates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All applications will move to a new system/platform which is currently being reviewed for a vendor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“super users” will be created to manage multiple DUNS with a single log 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More detailed road map will be presented at various working groups to keep the market apprised of changes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Market participant input will be sought during the project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Backend application will be overhauled to support the changes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/>
            <a:t>NPRR1302 is the guidance for changes to be considered on project plan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</dsp:txBody>
      <dsp:txXfrm>
        <a:off x="0" y="0"/>
        <a:ext cx="11353555" cy="4108650"/>
      </dsp:txXfrm>
    </dsp:sp>
    <dsp:sp modelId="{4FC84B32-D1CC-469D-BDF0-F53E02EEAA9C}">
      <dsp:nvSpPr>
        <dsp:cNvPr id="0" name=""/>
        <dsp:cNvSpPr/>
      </dsp:nvSpPr>
      <dsp:spPr>
        <a:xfrm>
          <a:off x="0" y="395682"/>
          <a:ext cx="11435841" cy="4540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ERCOT IT Projects</a:t>
          </a:r>
        </a:p>
      </dsp:txBody>
      <dsp:txXfrm>
        <a:off x="0" y="395682"/>
        <a:ext cx="11435841" cy="4540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11588"/>
          <a:ext cx="11606947" cy="50214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5446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b="0" u="sng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300" b="1" kern="1200" dirty="0">
              <a:latin typeface="+mn-lt"/>
            </a:rPr>
            <a:t>Follow up/stabilization of SCR817 - </a:t>
          </a:r>
          <a:r>
            <a:rPr lang="en-US" sz="1300" b="1" kern="1200" dirty="0" err="1">
              <a:latin typeface="+mn-lt"/>
            </a:rPr>
            <a:t>MarkeTrak</a:t>
          </a:r>
          <a:r>
            <a:rPr lang="en-US" sz="1300" b="1" kern="1200" dirty="0">
              <a:latin typeface="+mn-lt"/>
            </a:rPr>
            <a:t> Enhancements Aligning w/ TXSET 5.0 business requirements offering guidance on development.</a:t>
          </a:r>
          <a:endParaRPr lang="en-US" sz="1300" b="0" kern="1200" dirty="0">
            <a:solidFill>
              <a:schemeClr val="tx1"/>
            </a:solidFill>
            <a:latin typeface="+mn-lt"/>
          </a:endParaRP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/>
            <a:t>Discussion on 727 extracts with the addition of new County Name and Meter Service Type </a:t>
          </a:r>
          <a:endParaRPr lang="en-US" sz="1300" kern="1200" dirty="0">
            <a:latin typeface="+mn-lt"/>
          </a:endParaRP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>
              <a:latin typeface="+mn-lt"/>
            </a:rPr>
            <a:t>Process discussion on activities performed by the TDU post IAG:  reinstatement of Critical Care flag and reinstatement of Tampering flag, if applicable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>
              <a:latin typeface="+mn-lt"/>
            </a:rPr>
            <a:t>Review/collaboration of lessons learned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>
              <a:latin typeface="+mn-lt"/>
            </a:rPr>
            <a:t>Re-mapping of new subtype (Sum of 867 vs LSE files) with escalation groupings</a:t>
          </a:r>
          <a:endParaRPr lang="en-US" sz="1300" u="sng" kern="1200" dirty="0">
            <a:latin typeface="+mn-lt"/>
          </a:endParaRP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>
              <a:latin typeface="+mn-lt"/>
            </a:rPr>
            <a:t>Initiated and monitored list of “agile” proposed enhancements post TXSET v5.0 and SCR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300" kern="1200" dirty="0">
            <a:latin typeface="+mn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300" b="1" kern="1200" dirty="0"/>
            <a:t>Review of monthly IT reporting discussing any trends/SLAs/issues experienced:</a:t>
          </a:r>
          <a:r>
            <a:rPr lang="en-US" sz="1300" kern="1200" dirty="0"/>
            <a:t>.</a:t>
          </a:r>
          <a:endParaRPr lang="en-US" sz="1300" b="0" kern="1200" dirty="0">
            <a:solidFill>
              <a:schemeClr val="tx1"/>
            </a:solidFill>
          </a:endParaRP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/>
            <a:t>Robust discussion on the number licenses for </a:t>
          </a:r>
          <a:r>
            <a:rPr lang="en-US" sz="1300" kern="1200" dirty="0" err="1"/>
            <a:t>MarkeTrak</a:t>
          </a:r>
          <a:r>
            <a:rPr lang="en-US" sz="1300" kern="1200" dirty="0"/>
            <a:t> use when “excessive license capacity” errors were experienced in February.  As a result, ERCOT implemented multiple measures (time out, sharing of certification and production environments, log out vs time out) to improve availability.  No further errors reported.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/>
            <a:t>Reviewed the Service Now process to notify ERCOT of time-sensitive issues.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300" kern="1200" dirty="0"/>
            <a:t>Supported the 2025 Retail Release calendar with the revised approach potentially impacting time-sensitive market processes 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300" b="1" kern="1200" dirty="0"/>
            <a:t>TAC Structural review assignment prompted revisions to TDTMS scope and review of Working Group Procedures.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300" b="1" kern="1200" dirty="0"/>
            <a:t>Began “housekeeping” of the </a:t>
          </a:r>
          <a:r>
            <a:rPr lang="en-US" sz="1300" b="1" kern="1200" dirty="0" err="1"/>
            <a:t>MarkeTrak</a:t>
          </a:r>
          <a:r>
            <a:rPr lang="en-US" sz="1300" b="1" kern="1200" dirty="0"/>
            <a:t> Information Page to ensure information/links are updated and relevant.  Outdated/irrelevant postings were removed and some postings were updated. </a:t>
          </a:r>
          <a:endParaRPr lang="en-US" sz="13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11588"/>
        <a:ext cx="11606947" cy="5021414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5915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2025 Accomplishments</a:t>
          </a:r>
        </a:p>
      </dsp:txBody>
      <dsp:txXfrm>
        <a:off x="0" y="0"/>
        <a:ext cx="11094707" cy="5915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42689"/>
          <a:ext cx="11606947" cy="4989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45796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b="0" u="sng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300" b="1" kern="1200" dirty="0">
              <a:latin typeface="+mn-lt"/>
            </a:rPr>
            <a:t>5</a:t>
          </a:r>
          <a:r>
            <a:rPr lang="en-US" sz="1400" b="1" kern="1200" dirty="0">
              <a:latin typeface="+mn-lt"/>
            </a:rPr>
            <a:t>.Performed the bi-annual reviews of the </a:t>
          </a:r>
          <a:r>
            <a:rPr lang="en-US" sz="1400" b="1" kern="1200" dirty="0" err="1">
              <a:latin typeface="+mn-lt"/>
            </a:rPr>
            <a:t>MarkeTrak</a:t>
          </a:r>
          <a:r>
            <a:rPr lang="en-US" sz="1400" b="1" kern="1200" dirty="0">
              <a:latin typeface="+mn-lt"/>
            </a:rPr>
            <a:t> Subtype Analysis volumes communicating observations to RMS.</a:t>
          </a:r>
          <a:endParaRPr lang="en-US" sz="1400" b="0" kern="1200" dirty="0">
            <a:solidFill>
              <a:schemeClr val="tx1"/>
            </a:solidFill>
            <a:latin typeface="+mn-lt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400" kern="1200" dirty="0"/>
            <a:t>Completed deeper dive of more common subtype analysis:  volumes by REP, </a:t>
          </a:r>
          <a:r>
            <a:rPr lang="en-US" sz="1400" kern="1200" dirty="0" err="1"/>
            <a:t>unexecutable</a:t>
          </a:r>
          <a:r>
            <a:rPr lang="en-US" sz="1400" kern="1200" dirty="0"/>
            <a:t> reasons, timing for completion for 2023, 2024, and 2025(1)</a:t>
          </a:r>
          <a:endParaRPr lang="en-US" sz="1400" kern="1200" dirty="0">
            <a:latin typeface="+mn-lt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400" b="1" kern="1200" dirty="0"/>
            <a:t>6.Quarterly review of monthly ERCOT IAG report noting significantly improved timelines in the completion of IAGs, IALs, and Rescissions and presenting findings to RMS.</a:t>
          </a:r>
          <a:endParaRPr lang="en-US" sz="1400" b="0" kern="1200" dirty="0">
            <a:solidFill>
              <a:schemeClr val="tx1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400" b="1" kern="1200" dirty="0"/>
            <a:t>7.General high-level discussion on all upcoming ERCOT projects impacting TDTMS market stakeholders:  MIS Re-write, NAESB, API, MT &amp; Siebel Upgrade, </a:t>
          </a:r>
          <a:r>
            <a:rPr lang="en-US" sz="1400" b="1" kern="1200" dirty="0" err="1"/>
            <a:t>FlighTrak</a:t>
          </a:r>
          <a:r>
            <a:rPr lang="en-US" sz="1400" b="1" kern="1200" dirty="0"/>
            <a:t> rewrite, Digital Certificates revisions, TLS1.2 to 1.3 Cipher Hardening, New Root for DCs.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400" b="1" kern="1200" dirty="0"/>
            <a:t>8.MarkeTrak Inadvertent Gain/Inadvertent Loss Analysis for 2024 and first half of 2025 MTs providing results supporting the success of the new IAG workflow –Presented results to RMS. Overall processing time:  87% improvement in IAGs and over 200% improvement for IALs with the TX SET solution for the removal of the “ready to receive” transition.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400" b="1" kern="1200" dirty="0"/>
            <a:t>9</a:t>
          </a:r>
          <a:r>
            <a:rPr lang="en-US" sz="1400" kern="1200" dirty="0"/>
            <a:t>.</a:t>
          </a:r>
          <a:r>
            <a:rPr lang="en-US" sz="1400" b="1" kern="1200" dirty="0"/>
            <a:t>Supported RMTTF </a:t>
          </a:r>
          <a:r>
            <a:rPr lang="en-US" sz="1400" b="1" kern="1200" dirty="0" err="1"/>
            <a:t>MarkeTrak</a:t>
          </a:r>
          <a:r>
            <a:rPr lang="en-US" sz="1400" b="1" kern="1200" dirty="0"/>
            <a:t> training providing results from </a:t>
          </a:r>
          <a:r>
            <a:rPr lang="en-US" sz="1400" b="1" kern="1200" dirty="0" err="1"/>
            <a:t>MarkeTrak</a:t>
          </a:r>
          <a:r>
            <a:rPr lang="en-US" sz="1400" b="1" kern="1200" dirty="0"/>
            <a:t> analysis on MT volumes and IAG data results.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42689"/>
        <a:ext cx="11606947" cy="4989771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6292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2025 Accomplishments</a:t>
          </a:r>
        </a:p>
      </dsp:txBody>
      <dsp:txXfrm>
        <a:off x="0" y="0"/>
        <a:ext cx="11094707" cy="6292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1809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54794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b="0" u="sng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u="none" kern="1200" dirty="0"/>
            <a:t>Support Texas data transport improvement initiatives </a:t>
          </a:r>
          <a:r>
            <a:rPr lang="en-US" sz="1600" u="none" kern="1200" dirty="0"/>
            <a:t>and continue joint efforts with other retail market working groups</a:t>
          </a:r>
          <a:endParaRPr lang="en-US" sz="1600" b="0" u="none" kern="1200" dirty="0">
            <a:solidFill>
              <a:schemeClr val="tx1"/>
            </a:solidFill>
            <a:latin typeface="+mn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600" u="sng" kern="1200" dirty="0"/>
            <a:t>Collaborate with the Retail Market Training Task Force </a:t>
          </a:r>
          <a:r>
            <a:rPr lang="en-US" sz="1600" u="none" kern="1200" dirty="0"/>
            <a:t>for any operational education opportunities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600" u="sng" kern="1200" dirty="0"/>
            <a:t>Support TXSET </a:t>
          </a:r>
          <a:r>
            <a:rPr lang="en-US" sz="1600" u="none" kern="1200" dirty="0"/>
            <a:t>on any MarkeTrak related issues/solutions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n-US" sz="1600" u="sng" kern="1200" dirty="0"/>
            <a:t>Quarterly review of monthly ERCOT IAG report </a:t>
          </a:r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u="sng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kern="1200" dirty="0"/>
            <a:t>Perform biannual review of overall MarkeTrak subtype volumes </a:t>
          </a:r>
          <a:r>
            <a:rPr lang="en-US" sz="1600" kern="1200" dirty="0"/>
            <a:t>for trends and the need for further performance analysis of various subtypes </a:t>
          </a:r>
          <a:endParaRPr lang="en-US" sz="1600" b="0" u="sng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1600" b="0" u="sng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u="none" kern="1200" dirty="0">
              <a:solidFill>
                <a:schemeClr val="tx1"/>
              </a:solidFill>
            </a:rPr>
            <a:t>Suggest and track enhancement measures to ERCOT data tools/systems supporting efficiency approvements to market processes. (e.g. Agile enhancements) </a:t>
          </a:r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kern="1200" dirty="0"/>
            <a:t>Perform IAG &amp; MT data analysis using established framework </a:t>
          </a:r>
          <a:r>
            <a:rPr lang="en-US" sz="1600" kern="1200" dirty="0"/>
            <a:t>to identify metrics/trends for market participants and market performance using ERCOT provided data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kern="1200" dirty="0"/>
            <a:t>Perform monthly review of the Retail Market Services and Market Data Transparency Service Level Agreements </a:t>
          </a:r>
          <a:r>
            <a:rPr lang="en-US" sz="1600" kern="1200" dirty="0"/>
            <a:t>(SLAs), including Listserv performance, and work with ERCOT to evaluate and implement any potential changes, as needed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b="1" kern="1200" dirty="0"/>
            <a:t>Review the quarterly ERCOT Retail Market Performance Measures</a:t>
          </a:r>
          <a:r>
            <a:rPr lang="en-US" sz="1600" kern="1200" dirty="0"/>
            <a:t>, as needed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0"/>
        <a:ext cx="11606947" cy="5180941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5928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2026 Goals</a:t>
          </a:r>
        </a:p>
      </dsp:txBody>
      <dsp:txXfrm>
        <a:off x="0" y="0"/>
        <a:ext cx="11094707" cy="5928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374635"/>
          <a:ext cx="11606947" cy="24072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45796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500" b="0" u="sng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600" b="1" u="none" kern="1200" dirty="0"/>
            <a:t>7.	Support ERCOT resolution efforts in addressing each outage and/or degradation of service.</a:t>
          </a:r>
          <a:endParaRPr lang="en-US" sz="1600" b="0" u="none" kern="1200" dirty="0">
            <a:solidFill>
              <a:schemeClr val="tx1"/>
            </a:solidFill>
            <a:latin typeface="+mn-lt"/>
          </a:endParaRPr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u="sng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n-US" sz="1600" b="1" kern="1200" dirty="0"/>
            <a:t>8.	Provide updates/support/input on ERCOT projects related to ERCOT data and data transport systems including but not limited to NAESB, </a:t>
          </a:r>
          <a:r>
            <a:rPr lang="en-US" sz="1600" b="1" kern="1200" dirty="0" err="1"/>
            <a:t>MarkeTrak</a:t>
          </a:r>
          <a:r>
            <a:rPr lang="en-US" sz="1600" b="1" kern="1200" dirty="0"/>
            <a:t>, Siebel, MIS, APIs, </a:t>
          </a:r>
          <a:r>
            <a:rPr lang="en-US" sz="1600" b="1" kern="1200" dirty="0" err="1"/>
            <a:t>FlighTrak</a:t>
          </a:r>
          <a:r>
            <a:rPr lang="en-US" sz="1600" b="1" kern="1200" dirty="0"/>
            <a:t>, digital certificates. </a:t>
          </a:r>
          <a:endParaRPr lang="en-US" sz="1600" b="0" u="sng" kern="1200" dirty="0">
            <a:solidFill>
              <a:schemeClr val="tx1"/>
            </a:solidFill>
          </a:endParaRPr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374635"/>
        <a:ext cx="11606947" cy="2407270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6705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2026 Goals</a:t>
          </a:r>
        </a:p>
      </dsp:txBody>
      <dsp:txXfrm>
        <a:off x="0" y="0"/>
        <a:ext cx="11094707" cy="670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February 17th,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2D042A-5D60-104E-9114-EA96D7589A0F}"/>
              </a:ext>
            </a:extLst>
          </p:cNvPr>
          <p:cNvSpPr txBox="1"/>
          <p:nvPr/>
        </p:nvSpPr>
        <p:spPr>
          <a:xfrm>
            <a:off x="7126357" y="427382"/>
            <a:ext cx="4709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Leadership 2026:</a:t>
            </a:r>
          </a:p>
          <a:p>
            <a:pPr algn="ctr"/>
            <a:r>
              <a:rPr lang="en-US" sz="2400" b="1" dirty="0"/>
              <a:t> Chair - Sheri Wiegand, Vistra</a:t>
            </a:r>
          </a:p>
          <a:p>
            <a:pPr algn="ctr"/>
            <a:r>
              <a:rPr lang="en-US" sz="2400" b="1" dirty="0"/>
              <a:t>Co-Vice Chairs – Monica Jones, CNP</a:t>
            </a:r>
          </a:p>
          <a:p>
            <a:pPr algn="ctr"/>
            <a:r>
              <a:rPr lang="en-US" sz="2400" b="1" dirty="0"/>
              <a:t>Rob Bevil, TNMP</a:t>
            </a:r>
          </a:p>
        </p:txBody>
      </p:sp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F3565-3AEC-1B1B-F297-29E1AAB3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4F5D51-5360-99BA-B718-82EAF658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0B2E6AC-F1D4-2140-0B18-928E075BE98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AA4B9-7FA6-155C-F48A-F8E15C80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C597A6D6-1F39-C287-51CF-0838A4BC88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0348380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43439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984696"/>
              </p:ext>
            </p:extLst>
          </p:nvPr>
        </p:nvGraphicFramePr>
        <p:xfrm>
          <a:off x="478555" y="1165299"/>
          <a:ext cx="11329646" cy="5544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459113"/>
              </p:ext>
            </p:extLst>
          </p:nvPr>
        </p:nvGraphicFramePr>
        <p:xfrm>
          <a:off x="300357" y="1138335"/>
          <a:ext cx="11963831" cy="3741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25FCD-0774-8F53-54A2-D05A9103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87226D-2885-DA85-1F00-4103A9EBD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8EF99E9-68D0-DEF3-0E4B-9E833530B522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B3978-A8CC-B34C-95B7-BBE615AE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4A1F0D7-951A-E162-3FED-2BBEEDDBF639}"/>
              </a:ext>
            </a:extLst>
          </p:cNvPr>
          <p:cNvGraphicFramePr>
            <a:graphicFrameLocks/>
          </p:cNvGraphicFramePr>
          <p:nvPr/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D241CFC-2086-4D5F-9B46-4ABBF9312307}"/>
              </a:ext>
            </a:extLst>
          </p:cNvPr>
          <p:cNvSpPr txBox="1"/>
          <p:nvPr/>
        </p:nvSpPr>
        <p:spPr>
          <a:xfrm>
            <a:off x="1998367" y="2704925"/>
            <a:ext cx="876473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b="1" i="1" dirty="0">
                <a:solidFill>
                  <a:prstClr val="black"/>
                </a:solidFill>
              </a:rPr>
              <a:t>Retail IT Services – Service Level Agreement </a:t>
            </a:r>
            <a:r>
              <a:rPr lang="en-US" dirty="0">
                <a:solidFill>
                  <a:prstClr val="black"/>
                </a:solidFill>
              </a:rPr>
              <a:t>and </a:t>
            </a:r>
            <a:r>
              <a:rPr lang="en-US" b="1" i="1" dirty="0" err="1">
                <a:solidFill>
                  <a:prstClr val="black"/>
                </a:solidFill>
              </a:rPr>
              <a:t>ListServ</a:t>
            </a:r>
            <a:r>
              <a:rPr lang="en-US" b="1" i="1" dirty="0">
                <a:solidFill>
                  <a:prstClr val="black"/>
                </a:solidFill>
              </a:rPr>
              <a:t> IT Services – Service Level Agreement </a:t>
            </a:r>
            <a:r>
              <a:rPr lang="en-US" dirty="0">
                <a:solidFill>
                  <a:prstClr val="black"/>
                </a:solidFill>
              </a:rPr>
              <a:t>are proposed as two separate documents.</a:t>
            </a:r>
          </a:p>
          <a:p>
            <a:pPr lvl="0">
              <a:spcAft>
                <a:spcPts val="600"/>
              </a:spcAft>
            </a:pPr>
            <a:endParaRPr lang="en-US" b="1" i="1" dirty="0">
              <a:solidFill>
                <a:prstClr val="black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b="1" i="1" dirty="0">
                <a:solidFill>
                  <a:prstClr val="black"/>
                </a:solidFill>
              </a:rPr>
              <a:t>Market Data Transparency – Service Level Agreement </a:t>
            </a:r>
            <a:r>
              <a:rPr lang="en-US" dirty="0">
                <a:solidFill>
                  <a:prstClr val="black"/>
                </a:solidFill>
              </a:rPr>
              <a:t>is proposed to shift under the purview of the Technology Working Group for approval with an updated 2026 release calendar</a:t>
            </a:r>
            <a:r>
              <a:rPr lang="en-US" b="1" i="1" dirty="0">
                <a:solidFill>
                  <a:prstClr val="black"/>
                </a:solidFill>
              </a:rPr>
              <a:t> </a:t>
            </a:r>
          </a:p>
          <a:p>
            <a:pPr lvl="0">
              <a:spcAft>
                <a:spcPts val="600"/>
              </a:spcAft>
            </a:pPr>
            <a:endParaRPr lang="en-US" b="1" i="1" dirty="0">
              <a:solidFill>
                <a:prstClr val="black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</a:rPr>
              <a:t>The link to the </a:t>
            </a:r>
            <a:r>
              <a:rPr lang="en-US" b="1" i="1" dirty="0">
                <a:solidFill>
                  <a:prstClr val="black"/>
                </a:solidFill>
              </a:rPr>
              <a:t>ERCOT IT Outage report </a:t>
            </a:r>
            <a:r>
              <a:rPr lang="en-US" dirty="0">
                <a:solidFill>
                  <a:prstClr val="black"/>
                </a:solidFill>
              </a:rPr>
              <a:t>has been updated in the SLA documents as the report is being removed since the site has not been visited.  Market Notice Archives is referenced.</a:t>
            </a:r>
          </a:p>
        </p:txBody>
      </p:sp>
    </p:spTree>
    <p:extLst>
      <p:ext uri="{BB962C8B-B14F-4D97-AF65-F5344CB8AC3E}">
        <p14:creationId xmlns:p14="http://schemas.microsoft.com/office/powerpoint/2010/main" val="306672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25FCD-0774-8F53-54A2-D05A9103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87226D-2885-DA85-1F00-4103A9EBD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8EF99E9-68D0-DEF3-0E4B-9E833530B522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B3978-A8CC-B34C-95B7-BBE615AE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4A1F0D7-951A-E162-3FED-2BBEEDDBF639}"/>
              </a:ext>
            </a:extLst>
          </p:cNvPr>
          <p:cNvGraphicFramePr>
            <a:graphicFrameLocks/>
          </p:cNvGraphicFramePr>
          <p:nvPr/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3A9C06A-4118-6CB6-F375-3B01F5E69D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59202" y="1870581"/>
            <a:ext cx="8273595" cy="425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0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8D800-F1F6-C0B2-F43C-70F8F5896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B6B3057-745A-A433-EDA0-02FA9F9E7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DFDE4D80-4B19-AD20-1066-28656126FE0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B0460-C7BC-B0EF-7036-E9AE3F4B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A8229508-2A5C-95AA-BC33-E1B8AA2197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261400"/>
              </p:ext>
            </p:extLst>
          </p:nvPr>
        </p:nvGraphicFramePr>
        <p:xfrm>
          <a:off x="393120" y="1174630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144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F965E-A145-CA7D-D6C0-DC821CBF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672509-2257-92D4-36E1-4957769C2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871E3EC6-0820-BB74-23B6-036B7B698C44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4EFF9E-34FE-9889-3A6C-C2DBB087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A8C5CC4-3C95-DCAB-8D35-BFCC5FC64A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041624"/>
              </p:ext>
            </p:extLst>
          </p:nvPr>
        </p:nvGraphicFramePr>
        <p:xfrm>
          <a:off x="393120" y="1174630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391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4FBD2-7F47-0F40-8D6B-B58A24938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66C4379-5F56-C4A5-A684-0703CB13B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D8F73005-D7EA-F6BF-96B4-354DA5160B4A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39664-3160-9507-3B0D-A5161640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09C3D617-3315-AFE2-B0F8-DF73E960C3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859585"/>
              </p:ext>
            </p:extLst>
          </p:nvPr>
        </p:nvGraphicFramePr>
        <p:xfrm>
          <a:off x="478555" y="1020544"/>
          <a:ext cx="11606947" cy="555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389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49A9-DCEE-5AD7-C5E8-453D68131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886E319-0255-045E-1B22-C9C39D934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57A04EF9-E458-D9E7-A096-A822194CD698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C7EAFE-D32B-AD7B-B91D-FB297E48C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28510490-173A-FFB2-96C7-EE1934AFEA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1786051"/>
              </p:ext>
            </p:extLst>
          </p:nvPr>
        </p:nvGraphicFramePr>
        <p:xfrm>
          <a:off x="478555" y="1020544"/>
          <a:ext cx="11606947" cy="555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2416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F3565-3AEC-1B1B-F297-29E1AAB3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4F5D51-5360-99BA-B718-82EAF658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0B2E6AC-F1D4-2140-0B18-928E075BE98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AA4B9-7FA6-155C-F48A-F8E15C80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C597A6D6-1F39-C287-51CF-0838A4BC88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5013562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3642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13244</TotalTime>
  <Words>1247</Words>
  <Application>Microsoft Office PowerPoint</Application>
  <PresentationFormat>Widescreen</PresentationFormat>
  <Paragraphs>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Rounded MT Bold</vt:lpstr>
      <vt:lpstr>Calibri</vt:lpstr>
      <vt:lpstr>Calibri Light</vt:lpstr>
      <vt:lpstr>Courier New</vt:lpstr>
      <vt:lpstr>Symbol</vt:lpstr>
      <vt:lpstr>Tenorite</vt:lpstr>
      <vt:lpstr>Wingdings</vt:lpstr>
      <vt:lpstr>Retrospect</vt:lpstr>
      <vt:lpstr>TDTMS Update</vt:lpstr>
      <vt:lpstr>TDTMS</vt:lpstr>
      <vt:lpstr>TDTMS</vt:lpstr>
      <vt:lpstr>TDTMS</vt:lpstr>
      <vt:lpstr>TDTMS</vt:lpstr>
      <vt:lpstr>TDTMS</vt:lpstr>
      <vt:lpstr>TDTMS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Jones, Monica Y</cp:lastModifiedBy>
  <cp:revision>409</cp:revision>
  <dcterms:created xsi:type="dcterms:W3CDTF">2019-02-27T15:25:50Z</dcterms:created>
  <dcterms:modified xsi:type="dcterms:W3CDTF">2026-02-13T23:27:12Z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2024-03-29T21:01:04Z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b2a58588-84ce-4cb5-af2c-d0f5eb5aa7d3</vt:lpwstr>
  </property>
  <property fmtid="{D5CDD505-2E9C-101B-9397-08002B2CF9AE}" pid="8" name="MSIP_Label_e3ac3a1a-de19-428b-b395-6d250d7743fb_ContentBits">
    <vt:lpwstr>0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etDate">
    <vt:lpwstr>2024-08-05T13:42:42Z</vt:lpwstr>
  </property>
  <property fmtid="{D5CDD505-2E9C-101B-9397-08002B2CF9AE}" pid="11" name="MSIP_Label_7084cbda-52b8-46fb-a7b7-cb5bd465ed85_Method">
    <vt:lpwstr>Standard</vt:lpwstr>
  </property>
  <property fmtid="{D5CDD505-2E9C-101B-9397-08002B2CF9AE}" pid="12" name="MSIP_Label_7084cbda-52b8-46fb-a7b7-cb5bd465ed85_Name">
    <vt:lpwstr>Internal</vt:lpwstr>
  </property>
  <property fmtid="{D5CDD505-2E9C-101B-9397-08002B2CF9AE}" pid="13" name="MSIP_Label_7084cbda-52b8-46fb-a7b7-cb5bd465ed85_SiteId">
    <vt:lpwstr>0afb747d-bff7-4596-a9fc-950ef9e0ec45</vt:lpwstr>
  </property>
  <property fmtid="{D5CDD505-2E9C-101B-9397-08002B2CF9AE}" pid="14" name="MSIP_Label_7084cbda-52b8-46fb-a7b7-cb5bd465ed85_ActionId">
    <vt:lpwstr>8e471e68-1c84-4705-bd16-705128988bf8</vt:lpwstr>
  </property>
  <property fmtid="{D5CDD505-2E9C-101B-9397-08002B2CF9AE}" pid="15" name="MSIP_Label_7084cbda-52b8-46fb-a7b7-cb5bd465ed85_ContentBits">
    <vt:lpwstr>0</vt:lpwstr>
  </property>
</Properties>
</file>