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6004" autoAdjust="0"/>
  </p:normalViewPr>
  <p:slideViewPr>
    <p:cSldViewPr showGuides="1">
      <p:cViewPr varScale="1">
        <p:scale>
          <a:sx n="53" d="100"/>
          <a:sy n="53" d="100"/>
        </p:scale>
        <p:origin x="2316" y="2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(October 2025)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November 13, 2025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8854"/>
              </p:ext>
            </p:extLst>
          </p:nvPr>
        </p:nvGraphicFramePr>
        <p:xfrm>
          <a:off x="358140" y="1676400"/>
          <a:ext cx="2362201" cy="1865376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80747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119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83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8BB0DA-34DF-A1A8-3074-98976E3A9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105707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B8096E-4357-5F36-0E52-06CAB6708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5187</TotalTime>
  <Words>684</Words>
  <Application>Microsoft Office PowerPoint</Application>
  <PresentationFormat>On-screen Show (4:3)</PresentationFormat>
  <Paragraphs>116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Chang, Matthew</cp:lastModifiedBy>
  <cp:revision>232</cp:revision>
  <cp:lastPrinted>2016-01-21T20:53:15Z</cp:lastPrinted>
  <dcterms:created xsi:type="dcterms:W3CDTF">2016-01-21T15:20:31Z</dcterms:created>
  <dcterms:modified xsi:type="dcterms:W3CDTF">2025-11-13T22:27:21Z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