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slideLayouts/slideLayout51.xml" ContentType="application/vnd.openxmlformats-officedocument.presentationml.slideLayout+xml"/>
  <Override PartName="/ppt/theme/theme4.xml" ContentType="application/vnd.openxmlformats-officedocument.theme+xml"/>
  <Override PartName="/ppt/tags/tag291.xml" ContentType="application/vnd.openxmlformats-officedocument.presentationml.tags+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ags/tag292.xml" ContentType="application/vnd.openxmlformats-officedocument.presentationml.tags+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6.xml" ContentType="application/vnd.openxmlformats-officedocument.theme+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heme/theme7.xml" ContentType="application/vnd.openxmlformats-officedocument.theme+xml"/>
  <Override PartName="/ppt/theme/theme8.xml" ContentType="application/vnd.openxmlformats-officedocument.theme+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notesSlides/notesSlide1.xml" ContentType="application/vnd.openxmlformats-officedocument.presentationml.notesSlide+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notesSlides/notesSlide2.xml" ContentType="application/vnd.openxmlformats-officedocument.presentationml.notesSlide+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notesSlides/notesSlide3.xml" ContentType="application/vnd.openxmlformats-officedocument.presentationml.notesSlide+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notesSlides/notesSlide4.xml" ContentType="application/vnd.openxmlformats-officedocument.presentationml.notesSlide+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charts/chart1.xml" ContentType="application/vnd.openxmlformats-officedocument.drawingml.chart+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864" r:id="rId5"/>
    <p:sldMasterId id="2147483900" r:id="rId6"/>
    <p:sldMasterId id="2147483921" r:id="rId7"/>
    <p:sldMasterId id="2147483923" r:id="rId8"/>
    <p:sldMasterId id="2147483934" r:id="rId9"/>
  </p:sldMasterIdLst>
  <p:notesMasterIdLst>
    <p:notesMasterId r:id="rId67"/>
  </p:notesMasterIdLst>
  <p:handoutMasterIdLst>
    <p:handoutMasterId r:id="rId68"/>
  </p:handoutMasterIdLst>
  <p:sldIdLst>
    <p:sldId id="282" r:id="rId10"/>
    <p:sldId id="261" r:id="rId11"/>
    <p:sldId id="256" r:id="rId12"/>
    <p:sldId id="328" r:id="rId13"/>
    <p:sldId id="306" r:id="rId14"/>
    <p:sldId id="260" r:id="rId15"/>
    <p:sldId id="326" r:id="rId16"/>
    <p:sldId id="259" r:id="rId17"/>
    <p:sldId id="308" r:id="rId18"/>
    <p:sldId id="312" r:id="rId19"/>
    <p:sldId id="314" r:id="rId20"/>
    <p:sldId id="313" r:id="rId21"/>
    <p:sldId id="324" r:id="rId22"/>
    <p:sldId id="302" r:id="rId23"/>
    <p:sldId id="305" r:id="rId24"/>
    <p:sldId id="298" r:id="rId25"/>
    <p:sldId id="307" r:id="rId26"/>
    <p:sldId id="309" r:id="rId27"/>
    <p:sldId id="311" r:id="rId28"/>
    <p:sldId id="315" r:id="rId29"/>
    <p:sldId id="2147483647" r:id="rId30"/>
    <p:sldId id="258" r:id="rId31"/>
    <p:sldId id="296" r:id="rId32"/>
    <p:sldId id="318" r:id="rId33"/>
    <p:sldId id="291" r:id="rId34"/>
    <p:sldId id="264" r:id="rId35"/>
    <p:sldId id="269" r:id="rId36"/>
    <p:sldId id="294" r:id="rId37"/>
    <p:sldId id="265" r:id="rId38"/>
    <p:sldId id="262" r:id="rId39"/>
    <p:sldId id="266" r:id="rId40"/>
    <p:sldId id="267" r:id="rId41"/>
    <p:sldId id="295" r:id="rId42"/>
    <p:sldId id="272" r:id="rId43"/>
    <p:sldId id="297" r:id="rId44"/>
    <p:sldId id="2147483641" r:id="rId45"/>
    <p:sldId id="2147483642" r:id="rId46"/>
    <p:sldId id="300" r:id="rId47"/>
    <p:sldId id="270" r:id="rId48"/>
    <p:sldId id="271" r:id="rId49"/>
    <p:sldId id="273" r:id="rId50"/>
    <p:sldId id="274" r:id="rId51"/>
    <p:sldId id="275" r:id="rId52"/>
    <p:sldId id="276" r:id="rId53"/>
    <p:sldId id="277" r:id="rId54"/>
    <p:sldId id="278" r:id="rId55"/>
    <p:sldId id="279" r:id="rId56"/>
    <p:sldId id="280" r:id="rId57"/>
    <p:sldId id="281" r:id="rId58"/>
    <p:sldId id="283" r:id="rId59"/>
    <p:sldId id="284" r:id="rId60"/>
    <p:sldId id="288" r:id="rId61"/>
    <p:sldId id="285" r:id="rId62"/>
    <p:sldId id="286" r:id="rId63"/>
    <p:sldId id="287" r:id="rId64"/>
    <p:sldId id="289" r:id="rId65"/>
    <p:sldId id="290" r:id="rId66"/>
  </p:sldIdLst>
  <p:sldSz cx="12192000" cy="6858000"/>
  <p:notesSz cx="7102475" cy="9388475"/>
  <p:custDataLst>
    <p:tags r:id="rId6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210E16-8D79-8505-F57C-62CAD3E6CDAD}" name="Rowe, Evan" initials="ER" userId="S::Evan.Rowe@ercot.com::d81abe1c-6950-4df8-9373-68ccbd619277" providerId="AD"/>
  <p188:author id="{7048A124-FC9B-9B09-702F-F0CC3BDC4514}" name="Daria Pavelieva" initials="DP" userId="S::Daria_Pavelieva@mckinsey.com::26a850a1-a95e-455c-9a37-e815bf9eaffd" providerId="AD"/>
  <p188:author id="{DBE91927-F6DB-6E1E-EA6F-582FF8FB4C6C}" name="Switzer, Christina" initials="CS" userId="S::Christina.Switzer@ercot.com::718fdc06-d185-42eb-a781-85958c100b82" providerId="AD"/>
  <p188:author id="{261C4439-2D8A-0656-1F63-EE5EC99FD27A}" name="Huang, Fred" initials="" userId="S::Shun-Hsien.Huang@ercot.com::604a4aa9-2658-4d75-8cf1-9e07b94baee6" providerId="AD"/>
  <p188:author id="{CA497640-9F12-D0D7-23C7-745A10EB2387}" name="Srikanth Jayarajan" initials="SJ" userId="dMYpSlfjzFcYPEDsXjVgLmU1LCIkAjLNCqtAilE+2dM=" providerId="None"/>
  <p188:author id="{18E1B941-D805-FD4F-8957-3F61C5D9EBD4}" name="Ayson, Janice" initials="JA" userId="S::Janice.Ayson@ercot.com::f2bb4e96-48b2-4079-a64c-325f474add9b" providerId="AD"/>
  <p188:author id="{8D28A544-8481-4CE7-18C4-411BDF89C587}" name="Filippo Lodesani" initials="FL" userId="S::Filippo_Lodesani@mckinsey.com::bb741084-ac2c-42d9-8acb-625b69471202" providerId="AD"/>
  <p188:author id="{FDC16053-ED9F-99B1-DE23-6462E4DDA9E2}" name="Charlotte Fletcher" initials="CF" userId="S::Charlotte_Fletcher@mckinsey.com::55d56dce-4e6b-4bb6-a6b8-c6bff506b05b" providerId="AD"/>
  <p188:author id="{4B68B257-EBAF-8D9E-C15F-4235FA49FCAF}" name="Daria Pavelieva" initials="DP" userId="S::daria_pavelieva@mckinsey.com::26a850a1-a95e-455c-9a37-e815bf9eaffd" providerId="AD"/>
  <p188:author id="{F4BB3167-7DB5-06B8-B832-376EF61DC36D}" name="Meier, Eric" initials="EM" userId="S::Eric.Meier@ercot.com::72184342-32aa-417e-b843-078f71673615" providerId="AD"/>
  <p188:author id="{EBB8668B-874D-1E6C-A8D8-7E983EE5AEA0}" name="Huang, Fred" initials="HF" userId="S::shun-hsien.huang@ercot.com::604a4aa9-2658-4d75-8cf1-9e07b94baee6" providerId="AD"/>
  <p188:author id="{681943A9-36B9-8CCE-5BB5-53154F9E201A}" name="Springer, Agee" initials="AS" userId="S::Agee.Springer@ercot.com::c70aae34-03cc-4ca4-9dc9-ab0f1f0f7e1f" providerId="AD"/>
  <p188:author id="{1B22DCAC-2D1E-774A-1B5F-3642DB91CF3E}" name="Nicholle Romero" initials="NR" userId="S::nicholle_romero@mckinsey.com::4ee983f0-df26-4581-bd1c-3984941e99c5" providerId="AD"/>
  <p188:author id="{6AED60BC-6DC8-9208-15EC-10DB2B0CE731}" name="Mereness, Matt" initials="" userId="S::matt.mereness@ercot.com::6db1126a-164e-4475-8d86-5dde160acd3b" providerId="AD"/>
  <p188:author id="{5DF73EC4-A2A4-4043-7305-E025205AB534}" name="Marco Casiraghi" initials="MC" userId="S::Marco_Casiraghi@mckinsey.com::34c8cd23-4fb6-4298-956c-4a0fecec7678" providerId="AD"/>
  <p188:author id="{80D18AC6-E546-52CB-6160-FA5F628B9FF0}" name="Nicholle Romero" initials="NR" userId="S::Nicholle_Romero@mckinsey.com::4ee983f0-df26-4581-bd1c-3984941e99c5" providerId="AD"/>
  <p188:author id="{AB81AEE2-1C27-4B98-BA3F-15B12C4EE1EE}" name="Bigbee, Nathan" initials="NB" userId="S::Nathan.Bigbee@ercot.com::e4190ea0-f4d7-405c-8c52-d27e363241f0" providerId="AD"/>
  <p188:author id="{0181F8E2-3940-DF6D-8288-A36971B19F5C}" name="Gumpert, Julie" initials="GJ" userId="S::julie.gumpert@ercot.com::070dc3d4-1276-4cf8-9874-f088b9ea271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aley Rich" initials="HR" lastIdx="1" clrIdx="0">
    <p:extLst>
      <p:ext uri="{19B8F6BF-5375-455C-9EA6-DF929625EA0E}">
        <p15:presenceInfo xmlns:p15="http://schemas.microsoft.com/office/powerpoint/2012/main" userId="S-1-5-21-1801674531-1788223648-725345543-118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BFBF"/>
    <a:srgbClr val="7C858C"/>
    <a:srgbClr val="00AEC7"/>
    <a:srgbClr val="26D07C"/>
    <a:srgbClr val="9AAEC2"/>
    <a:srgbClr val="E6EBF0"/>
    <a:srgbClr val="D8D8D8"/>
    <a:srgbClr val="D9D9D9"/>
    <a:srgbClr val="EDF1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A7EC60-6FD3-75AB-1385-6BE932577AF0}" v="682" dt="2026-02-12T01:51:21.821"/>
    <p1510:client id="{0962B793-83E1-FD73-9C65-30E8D9ABB4FB}" v="30" dt="2026-02-12T04:52:32.454"/>
    <p1510:client id="{0D348323-A3ED-4AB4-BCE3-E7355B09F903}" v="25" dt="2026-02-12T13:25:18.537"/>
    <p1510:client id="{29E5D415-6AC2-4F62-A4D6-23F64D424848}" v="1157" dt="2026-02-12T05:09:31.156"/>
    <p1510:client id="{50474F4D-95E2-B5DF-0A9E-24C84EDC3884}" v="137" dt="2026-02-12T04:32:34.758"/>
    <p1510:client id="{514ACC64-C582-421A-BFBF-F378B1A33BC4}" v="10386" dt="2026-02-12T00:03:28.574"/>
    <p1510:client id="{7F2FB0DD-A502-492E-B9BE-D49A4BF0E81B}" v="2680" dt="2026-02-11T23:24:17.090"/>
    <p1510:client id="{95AD3095-FD02-D9A1-DC58-F8E8264125E4}" v="280" dt="2026-02-12T05:22:11.757"/>
    <p1510:client id="{BACA8054-BFC6-4F35-B38F-7C5158A970D9}" v="41" dt="2026-02-12T00:33:53.385"/>
    <p1510:client id="{F957142B-2513-C06C-0F56-561B01E5C78C}" v="96" dt="2026-02-12T05:22:57.4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1138"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slide" Target="slides/slide49.xml"/><Relationship Id="rId66" Type="http://schemas.openxmlformats.org/officeDocument/2006/relationships/slide" Target="slides/slide57.xml"/><Relationship Id="rId74"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slide" Target="slides/slide52.xml"/><Relationship Id="rId19" Type="http://schemas.openxmlformats.org/officeDocument/2006/relationships/slide" Target="slides/slide10.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64" Type="http://schemas.openxmlformats.org/officeDocument/2006/relationships/slide" Target="slides/slide55.xml"/><Relationship Id="rId69" Type="http://schemas.openxmlformats.org/officeDocument/2006/relationships/tags" Target="tags/tag1.xml"/><Relationship Id="rId8" Type="http://schemas.openxmlformats.org/officeDocument/2006/relationships/slideMaster" Target="slideMasters/slideMaster5.xml"/><Relationship Id="rId51" Type="http://schemas.openxmlformats.org/officeDocument/2006/relationships/slide" Target="slides/slide42.xml"/><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slide" Target="slides/slide50.xml"/><Relationship Id="rId67" Type="http://schemas.openxmlformats.org/officeDocument/2006/relationships/notesMaster" Target="notesMasters/notesMaster1.xml"/><Relationship Id="rId20" Type="http://schemas.openxmlformats.org/officeDocument/2006/relationships/slide" Target="slides/slide11.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slide" Target="slides/slide53.xml"/><Relationship Id="rId70" Type="http://schemas.openxmlformats.org/officeDocument/2006/relationships/commentAuthors" Target="commentAuthors.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microsoft.com/office/2018/10/relationships/authors" Target="authors.xml"/><Relationship Id="rId7" Type="http://schemas.openxmlformats.org/officeDocument/2006/relationships/slideMaster" Target="slideMasters/slideMaster4.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9646522234891677E-2"/>
          <c:y val="5.5081967213114758E-2"/>
          <c:w val="0.94070695553021666"/>
          <c:h val="0.88983606557377048"/>
        </c:manualLayout>
      </c:layout>
      <c:barChart>
        <c:barDir val="bar"/>
        <c:grouping val="stacked"/>
        <c:varyColors val="0"/>
        <c:ser>
          <c:idx val="0"/>
          <c:order val="0"/>
          <c:spPr>
            <a:solidFill>
              <a:schemeClr val="accent4"/>
            </a:solidFill>
            <a:ln w="9525" cmpd="sng" algn="ctr">
              <a:solidFill>
                <a:schemeClr val="bg1"/>
              </a:solidFill>
              <a:prstDash val="solid"/>
            </a:ln>
          </c:spPr>
          <c:invertIfNegative val="0"/>
          <c:val>
            <c:numRef>
              <c:f>Sheet1!$A$1:$B$1</c:f>
              <c:numCache>
                <c:formatCode>General</c:formatCode>
                <c:ptCount val="2"/>
                <c:pt idx="0">
                  <c:v>36.062982588947762</c:v>
                </c:pt>
                <c:pt idx="1">
                  <c:v>36.062982588947762</c:v>
                </c:pt>
              </c:numCache>
            </c:numRef>
          </c:val>
          <c:extLst>
            <c:ext xmlns:c16="http://schemas.microsoft.com/office/drawing/2014/chart" uri="{C3380CC4-5D6E-409C-BE32-E72D297353CC}">
              <c16:uniqueId val="{00000000-14CD-41D7-8ACD-F2F454B5085A}"/>
            </c:ext>
          </c:extLst>
        </c:ser>
        <c:ser>
          <c:idx val="1"/>
          <c:order val="1"/>
          <c:spPr>
            <a:solidFill>
              <a:schemeClr val="accent6"/>
            </a:solidFill>
            <a:ln w="9525" cmpd="sng" algn="ctr">
              <a:solidFill>
                <a:schemeClr val="bg1"/>
              </a:solidFill>
              <a:prstDash val="solid"/>
            </a:ln>
          </c:spPr>
          <c:invertIfNegative val="0"/>
          <c:dLbls>
            <c:dLbl>
              <c:idx val="0"/>
              <c:layout>
                <c:manualLayout>
                  <c:x val="0"/>
                  <c:y val="0"/>
                </c:manualLayout>
              </c:layout>
              <c:numFmt formatCode="#,##0;&quot;-&quot;#,##0;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4CD-41D7-8ACD-F2F454B5085A}"/>
                </c:ext>
              </c:extLst>
            </c:dLbl>
            <c:dLbl>
              <c:idx val="1"/>
              <c:layout>
                <c:manualLayout>
                  <c:x val="0"/>
                  <c:y val="0"/>
                </c:manualLayout>
              </c:layout>
              <c:numFmt formatCode="#,##0;&quot;-&quot;#,##0;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4CD-41D7-8ACD-F2F454B5085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Sheet1!$A$2:$B$2</c:f>
              <c:numCache>
                <c:formatCode>General</c:formatCode>
                <c:ptCount val="2"/>
                <c:pt idx="0">
                  <c:v>8.2000000000000028</c:v>
                </c:pt>
                <c:pt idx="1">
                  <c:v>8.2000000000000028</c:v>
                </c:pt>
              </c:numCache>
            </c:numRef>
          </c:val>
          <c:extLst>
            <c:ext xmlns:c16="http://schemas.microsoft.com/office/drawing/2014/chart" uri="{C3380CC4-5D6E-409C-BE32-E72D297353CC}">
              <c16:uniqueId val="{00000003-14CD-41D7-8ACD-F2F454B5085A}"/>
            </c:ext>
          </c:extLst>
        </c:ser>
        <c:ser>
          <c:idx val="2"/>
          <c:order val="2"/>
          <c:spPr>
            <a:solidFill>
              <a:schemeClr val="accent6"/>
            </a:solidFill>
            <a:ln w="9525" cmpd="sng" algn="ctr">
              <a:solidFill>
                <a:schemeClr val="bg1"/>
              </a:solidFill>
              <a:prstDash val="solid"/>
            </a:ln>
          </c:spPr>
          <c:invertIfNegative val="0"/>
          <c:dLbls>
            <c:dLbl>
              <c:idx val="0"/>
              <c:layout>
                <c:manualLayout>
                  <c:x val="0"/>
                  <c:y val="0"/>
                </c:manualLayout>
              </c:layout>
              <c:numFmt formatCode="#,##0;&quot;-&quot;#,##0;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4CD-41D7-8ACD-F2F454B5085A}"/>
                </c:ext>
              </c:extLst>
            </c:dLbl>
            <c:dLbl>
              <c:idx val="1"/>
              <c:layout>
                <c:manualLayout>
                  <c:x val="0"/>
                  <c:y val="0"/>
                </c:manualLayout>
              </c:layout>
              <c:numFmt formatCode="#,##0;&quot;-&quot;#,##0;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4CD-41D7-8ACD-F2F454B5085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Sheet1!$A$3:$B$3</c:f>
              <c:numCache>
                <c:formatCode>General</c:formatCode>
                <c:ptCount val="2"/>
                <c:pt idx="0">
                  <c:v>30.600000000000009</c:v>
                </c:pt>
                <c:pt idx="1">
                  <c:v>30.600000000000009</c:v>
                </c:pt>
              </c:numCache>
            </c:numRef>
          </c:val>
          <c:extLst>
            <c:ext xmlns:c16="http://schemas.microsoft.com/office/drawing/2014/chart" uri="{C3380CC4-5D6E-409C-BE32-E72D297353CC}">
              <c16:uniqueId val="{00000006-14CD-41D7-8ACD-F2F454B5085A}"/>
            </c:ext>
          </c:extLst>
        </c:ser>
        <c:ser>
          <c:idx val="3"/>
          <c:order val="3"/>
          <c:spPr>
            <a:solidFill>
              <a:srgbClr val="AFF5FF"/>
            </a:solidFill>
            <a:ln w="9525" cmpd="sng" algn="ctr">
              <a:solidFill>
                <a:schemeClr val="bg1"/>
              </a:solidFill>
              <a:prstDash val="solid"/>
            </a:ln>
          </c:spPr>
          <c:invertIfNegative val="0"/>
          <c:dPt>
            <c:idx val="1"/>
            <c:invertIfNegative val="0"/>
            <c:bubble3D val="0"/>
            <c:spPr>
              <a:solidFill>
                <a:schemeClr val="accent6"/>
              </a:solidFill>
              <a:ln w="9525" cmpd="sng" algn="ctr">
                <a:solidFill>
                  <a:schemeClr val="bg1"/>
                </a:solidFill>
                <a:prstDash val="solid"/>
              </a:ln>
            </c:spPr>
            <c:extLst>
              <c:ext xmlns:c16="http://schemas.microsoft.com/office/drawing/2014/chart" uri="{C3380CC4-5D6E-409C-BE32-E72D297353CC}">
                <c16:uniqueId val="{00000007-14CD-41D7-8ACD-F2F454B5085A}"/>
              </c:ext>
            </c:extLst>
          </c:dPt>
          <c:dLbls>
            <c:dLbl>
              <c:idx val="0"/>
              <c:layout>
                <c:manualLayout>
                  <c:x val="0"/>
                  <c:y val="0"/>
                </c:manualLayout>
              </c:layout>
              <c:numFmt formatCode="#,##0;&quot;-&quot;#,##0;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14CD-41D7-8ACD-F2F454B5085A}"/>
                </c:ext>
              </c:extLst>
            </c:dLbl>
            <c:dLbl>
              <c:idx val="1"/>
              <c:layout>
                <c:manualLayout>
                  <c:x val="0"/>
                  <c:y val="0"/>
                </c:manualLayout>
              </c:layout>
              <c:numFmt formatCode="#,##0;&quot;-&quot;#,##0;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4CD-41D7-8ACD-F2F454B5085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Sheet1!$A$4:$B$4</c:f>
              <c:numCache>
                <c:formatCode>General</c:formatCode>
                <c:ptCount val="2"/>
                <c:pt idx="0">
                  <c:v>8.1999999999999886</c:v>
                </c:pt>
                <c:pt idx="1">
                  <c:v>8.1999999999999886</c:v>
                </c:pt>
              </c:numCache>
            </c:numRef>
          </c:val>
          <c:extLst>
            <c:ext xmlns:c16="http://schemas.microsoft.com/office/drawing/2014/chart" uri="{C3380CC4-5D6E-409C-BE32-E72D297353CC}">
              <c16:uniqueId val="{00000009-14CD-41D7-8ACD-F2F454B5085A}"/>
            </c:ext>
          </c:extLst>
        </c:ser>
        <c:ser>
          <c:idx val="4"/>
          <c:order val="4"/>
          <c:spPr>
            <a:solidFill>
              <a:schemeClr val="accent6"/>
            </a:solidFill>
            <a:ln w="9525" cmpd="sng" algn="ctr">
              <a:solidFill>
                <a:schemeClr val="bg1"/>
              </a:solidFill>
              <a:prstDash val="solid"/>
            </a:ln>
          </c:spPr>
          <c:invertIfNegative val="0"/>
          <c:dLbls>
            <c:dLbl>
              <c:idx val="1"/>
              <c:layout>
                <c:manualLayout>
                  <c:x val="0"/>
                  <c:y val="0"/>
                </c:manualLayout>
              </c:layout>
              <c:numFmt formatCode="#,##0;&quot;-&quot;#,##0;0" sourceLinked="0"/>
              <c:spPr>
                <a:noFill/>
                <a:ln>
                  <a:noFill/>
                </a:ln>
              </c:spPr>
              <c:txPr>
                <a:bodyPr wrap="none"/>
                <a:lstStyle/>
                <a:p>
                  <a:pPr>
                    <a:defRPr sz="1200" kern="120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14CD-41D7-8ACD-F2F454B5085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Sheet1!$A$5:$B$5</c:f>
              <c:numCache>
                <c:formatCode>General</c:formatCode>
                <c:ptCount val="2"/>
                <c:pt idx="1">
                  <c:v>38.199999999999989</c:v>
                </c:pt>
              </c:numCache>
            </c:numRef>
          </c:val>
          <c:extLst>
            <c:ext xmlns:c16="http://schemas.microsoft.com/office/drawing/2014/chart" uri="{C3380CC4-5D6E-409C-BE32-E72D297353CC}">
              <c16:uniqueId val="{0000000B-14CD-41D7-8ACD-F2F454B5085A}"/>
            </c:ext>
          </c:extLst>
        </c:ser>
        <c:ser>
          <c:idx val="5"/>
          <c:order val="5"/>
          <c:spPr>
            <a:solidFill>
              <a:srgbClr val="AFF5FF"/>
            </a:solidFill>
            <a:ln w="9525" cmpd="sng" algn="ctr">
              <a:solidFill>
                <a:schemeClr val="bg1"/>
              </a:solidFill>
              <a:prstDash val="solid"/>
            </a:ln>
          </c:spPr>
          <c:invertIfNegative val="0"/>
          <c:dLbls>
            <c:dLbl>
              <c:idx val="1"/>
              <c:layout>
                <c:manualLayout>
                  <c:x val="0"/>
                  <c:y val="0"/>
                </c:manualLayout>
              </c:layout>
              <c:numFmt formatCode="#,##0;&quot;-&quot;#,##0;0" sourceLinked="0"/>
              <c:spPr>
                <a:noFill/>
                <a:ln>
                  <a:noFill/>
                </a:ln>
              </c:spPr>
              <c:txPr>
                <a:bodyPr wrap="none"/>
                <a:lstStyle/>
                <a:p>
                  <a:pPr>
                    <a:defRPr sz="1200" kern="120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14CD-41D7-8ACD-F2F454B5085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Sheet1!$A$6:$B$6</c:f>
              <c:numCache>
                <c:formatCode>General</c:formatCode>
                <c:ptCount val="2"/>
                <c:pt idx="1">
                  <c:v>59.599999999999994</c:v>
                </c:pt>
              </c:numCache>
            </c:numRef>
          </c:val>
          <c:extLst>
            <c:ext xmlns:c16="http://schemas.microsoft.com/office/drawing/2014/chart" uri="{C3380CC4-5D6E-409C-BE32-E72D297353CC}">
              <c16:uniqueId val="{0000000D-14CD-41D7-8ACD-F2F454B5085A}"/>
            </c:ext>
          </c:extLst>
        </c:ser>
        <c:dLbls>
          <c:showLegendKey val="0"/>
          <c:showVal val="0"/>
          <c:showCatName val="0"/>
          <c:showSerName val="0"/>
          <c:showPercent val="0"/>
          <c:showBubbleSize val="0"/>
        </c:dLbls>
        <c:gapWidth val="50"/>
        <c:overlap val="100"/>
        <c:axId val="972025087"/>
        <c:axId val="1"/>
      </c:barChart>
      <c:catAx>
        <c:axId val="972025087"/>
        <c:scaling>
          <c:orientation val="maxMin"/>
        </c:scaling>
        <c:delete val="0"/>
        <c:axPos val="l"/>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80.86298258894774"/>
          <c:min val="0"/>
        </c:scaling>
        <c:delete val="1"/>
        <c:axPos val="t"/>
        <c:numFmt formatCode="General" sourceLinked="1"/>
        <c:majorTickMark val="out"/>
        <c:minorTickMark val="none"/>
        <c:tickLblPos val="nextTo"/>
        <c:crossAx val="972025087"/>
        <c:crosses val="min"/>
        <c:crossBetween val="between"/>
      </c:valAx>
    </c:plotArea>
    <c:plotVisOnly val="0"/>
    <c:dispBlanksAs val="gap"/>
    <c:showDLblsOverMax val="1"/>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E11038-C648-4BF3-8167-6AE1FF3EFDF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A20C27A-FD2A-445A-A719-6C03AF8940F3}">
      <dgm:prSet phldrT="[Text]"/>
      <dgm:spPr>
        <a:solidFill>
          <a:srgbClr val="5B6770"/>
        </a:solidFill>
      </dgm:spPr>
      <dgm:t>
        <a:bodyPr/>
        <a:lstStyle/>
        <a:p>
          <a:r>
            <a:rPr lang="en-US"/>
            <a:t>Click to edit Master subtitle style</a:t>
          </a:r>
        </a:p>
      </dgm:t>
    </dgm:pt>
    <dgm:pt modelId="{70D27D20-9B5C-4ACA-A932-25F2CF915F48}" type="parTrans" cxnId="{A5351B5C-9190-4E1A-BDA3-BCFD1EA44514}">
      <dgm:prSet/>
      <dgm:spPr/>
      <dgm:t>
        <a:bodyPr/>
        <a:lstStyle/>
        <a:p>
          <a:endParaRPr lang="en-US"/>
        </a:p>
      </dgm:t>
    </dgm:pt>
    <dgm:pt modelId="{6F8B888A-19D7-43C8-BC5E-9BDE549DF313}" type="sibTrans" cxnId="{A5351B5C-9190-4E1A-BDA3-BCFD1EA44514}">
      <dgm:prSet/>
      <dgm:spPr/>
      <dgm:t>
        <a:bodyPr/>
        <a:lstStyle/>
        <a:p>
          <a:endParaRPr lang="en-US"/>
        </a:p>
      </dgm:t>
    </dgm:pt>
    <dgm:pt modelId="{E0CEC3AC-4F65-405E-9DD2-9D5A494B4AC7}">
      <dgm:prSet phldrT="[Text]"/>
      <dgm:spPr>
        <a:solidFill>
          <a:srgbClr val="00AEC7"/>
        </a:solidFill>
      </dgm:spPr>
      <dgm:t>
        <a:bodyPr/>
        <a:lstStyle/>
        <a:p>
          <a:r>
            <a:rPr lang="en-US"/>
            <a:t>Click to edit Master subtitle style</a:t>
          </a:r>
        </a:p>
      </dgm:t>
    </dgm:pt>
    <dgm:pt modelId="{EAB6D17A-4709-4A18-AFBB-0789B952020D}" type="parTrans" cxnId="{6C928428-284E-4E7D-9683-6F55F36228FB}">
      <dgm:prSet/>
      <dgm:spPr/>
      <dgm:t>
        <a:bodyPr/>
        <a:lstStyle/>
        <a:p>
          <a:endParaRPr lang="en-US"/>
        </a:p>
      </dgm:t>
    </dgm:pt>
    <dgm:pt modelId="{E80F0502-7CC7-44FF-B609-B9414F795B8A}" type="sibTrans" cxnId="{6C928428-284E-4E7D-9683-6F55F36228FB}">
      <dgm:prSet/>
      <dgm:spPr/>
      <dgm:t>
        <a:bodyPr/>
        <a:lstStyle/>
        <a:p>
          <a:endParaRPr lang="en-US"/>
        </a:p>
      </dgm:t>
    </dgm:pt>
    <dgm:pt modelId="{187606C4-A5C3-49B4-8A18-BB38CA4215D5}">
      <dgm:prSet phldrT="[Text]"/>
      <dgm:spPr>
        <a:solidFill>
          <a:srgbClr val="093C61"/>
        </a:solidFill>
      </dgm:spPr>
      <dgm:t>
        <a:bodyPr/>
        <a:lstStyle/>
        <a:p>
          <a:r>
            <a:rPr lang="en-US"/>
            <a:t>Click to edit Master subtitle style</a:t>
          </a:r>
        </a:p>
      </dgm:t>
    </dgm:pt>
    <dgm:pt modelId="{58AE02CB-D91D-41B6-A813-B4F035391B83}" type="parTrans" cxnId="{72D59750-5757-41CF-AF05-6C57B64FB7ED}">
      <dgm:prSet/>
      <dgm:spPr/>
      <dgm:t>
        <a:bodyPr/>
        <a:lstStyle/>
        <a:p>
          <a:endParaRPr lang="en-US"/>
        </a:p>
      </dgm:t>
    </dgm:pt>
    <dgm:pt modelId="{3CFCF34C-096A-4329-BCDD-0A8D1A075934}" type="sibTrans" cxnId="{72D59750-5757-41CF-AF05-6C57B64FB7ED}">
      <dgm:prSet/>
      <dgm:spPr/>
      <dgm:t>
        <a:bodyPr/>
        <a:lstStyle/>
        <a:p>
          <a:endParaRPr lang="en-US"/>
        </a:p>
      </dgm:t>
    </dgm:pt>
    <dgm:pt modelId="{075A3D39-E191-4C23-AF82-FED389D4714A}" type="pres">
      <dgm:prSet presAssocID="{32E11038-C648-4BF3-8167-6AE1FF3EFDF1}" presName="Name0" presStyleCnt="0">
        <dgm:presLayoutVars>
          <dgm:chMax val="7"/>
          <dgm:chPref val="7"/>
          <dgm:dir/>
        </dgm:presLayoutVars>
      </dgm:prSet>
      <dgm:spPr/>
    </dgm:pt>
    <dgm:pt modelId="{80725D32-2ED8-4B1F-81A2-9F7C840C4E0C}" type="pres">
      <dgm:prSet presAssocID="{32E11038-C648-4BF3-8167-6AE1FF3EFDF1}" presName="Name1" presStyleCnt="0"/>
      <dgm:spPr/>
    </dgm:pt>
    <dgm:pt modelId="{B6A82959-4BD9-4D99-A596-9C774D74AB1C}" type="pres">
      <dgm:prSet presAssocID="{32E11038-C648-4BF3-8167-6AE1FF3EFDF1}" presName="cycle" presStyleCnt="0"/>
      <dgm:spPr/>
    </dgm:pt>
    <dgm:pt modelId="{A2FCC776-BF52-47C4-92E4-17467F9AE6E1}" type="pres">
      <dgm:prSet presAssocID="{32E11038-C648-4BF3-8167-6AE1FF3EFDF1}" presName="srcNode" presStyleLbl="node1" presStyleIdx="0" presStyleCnt="3"/>
      <dgm:spPr/>
    </dgm:pt>
    <dgm:pt modelId="{6304DB4F-C21D-43CE-BC19-7FC9FE4143EB}" type="pres">
      <dgm:prSet presAssocID="{32E11038-C648-4BF3-8167-6AE1FF3EFDF1}" presName="conn" presStyleLbl="parChTrans1D2" presStyleIdx="0" presStyleCnt="1"/>
      <dgm:spPr/>
    </dgm:pt>
    <dgm:pt modelId="{0AC5C796-425F-48EC-9CE3-FF43A9E945D1}" type="pres">
      <dgm:prSet presAssocID="{32E11038-C648-4BF3-8167-6AE1FF3EFDF1}" presName="extraNode" presStyleLbl="node1" presStyleIdx="0" presStyleCnt="3"/>
      <dgm:spPr/>
    </dgm:pt>
    <dgm:pt modelId="{FEDB5C55-0F80-4976-AD26-0CEE89BEB7EA}" type="pres">
      <dgm:prSet presAssocID="{32E11038-C648-4BF3-8167-6AE1FF3EFDF1}" presName="dstNode" presStyleLbl="node1" presStyleIdx="0" presStyleCnt="3"/>
      <dgm:spPr/>
    </dgm:pt>
    <dgm:pt modelId="{89592E09-CC88-4904-BF5E-1629C8C5E634}" type="pres">
      <dgm:prSet presAssocID="{BA20C27A-FD2A-445A-A719-6C03AF8940F3}" presName="text_1" presStyleLbl="node1" presStyleIdx="0" presStyleCnt="3">
        <dgm:presLayoutVars>
          <dgm:bulletEnabled val="1"/>
        </dgm:presLayoutVars>
      </dgm:prSet>
      <dgm:spPr/>
    </dgm:pt>
    <dgm:pt modelId="{9A21976F-30D0-4847-9028-5756044BAAC3}" type="pres">
      <dgm:prSet presAssocID="{BA20C27A-FD2A-445A-A719-6C03AF8940F3}" presName="accent_1" presStyleCnt="0"/>
      <dgm:spPr/>
    </dgm:pt>
    <dgm:pt modelId="{36E4D279-9DCF-4996-B9DB-80023277EC34}" type="pres">
      <dgm:prSet presAssocID="{BA20C27A-FD2A-445A-A719-6C03AF8940F3}" presName="accentRepeatNode" presStyleLbl="solidFgAcc1" presStyleIdx="0" presStyleCnt="3"/>
      <dgm:spPr>
        <a:ln w="50800">
          <a:solidFill>
            <a:srgbClr val="5B6770"/>
          </a:solidFill>
        </a:ln>
      </dgm:spPr>
    </dgm:pt>
    <dgm:pt modelId="{FA8E3AD4-7354-43A8-B93D-74F840B6AEF6}" type="pres">
      <dgm:prSet presAssocID="{E0CEC3AC-4F65-405E-9DD2-9D5A494B4AC7}" presName="text_2" presStyleLbl="node1" presStyleIdx="1" presStyleCnt="3">
        <dgm:presLayoutVars>
          <dgm:bulletEnabled val="1"/>
        </dgm:presLayoutVars>
      </dgm:prSet>
      <dgm:spPr/>
    </dgm:pt>
    <dgm:pt modelId="{FDAFDD12-87AE-496F-A9BD-D8FA3C5C588E}" type="pres">
      <dgm:prSet presAssocID="{E0CEC3AC-4F65-405E-9DD2-9D5A494B4AC7}" presName="accent_2" presStyleCnt="0"/>
      <dgm:spPr/>
    </dgm:pt>
    <dgm:pt modelId="{CE0FEE12-C9DD-48AF-B095-635EAD24EB23}" type="pres">
      <dgm:prSet presAssocID="{E0CEC3AC-4F65-405E-9DD2-9D5A494B4AC7}" presName="accentRepeatNode" presStyleLbl="solidFgAcc1" presStyleIdx="1" presStyleCnt="3"/>
      <dgm:spPr>
        <a:ln w="50800">
          <a:solidFill>
            <a:srgbClr val="00AEC7"/>
          </a:solidFill>
        </a:ln>
      </dgm:spPr>
    </dgm:pt>
    <dgm:pt modelId="{30EB52CC-4F02-4C80-AAF8-62BFF5A038EA}" type="pres">
      <dgm:prSet presAssocID="{187606C4-A5C3-49B4-8A18-BB38CA4215D5}" presName="text_3" presStyleLbl="node1" presStyleIdx="2" presStyleCnt="3">
        <dgm:presLayoutVars>
          <dgm:bulletEnabled val="1"/>
        </dgm:presLayoutVars>
      </dgm:prSet>
      <dgm:spPr/>
    </dgm:pt>
    <dgm:pt modelId="{C8B76DD7-65EF-4958-B29D-8E09C2D14548}" type="pres">
      <dgm:prSet presAssocID="{187606C4-A5C3-49B4-8A18-BB38CA4215D5}" presName="accent_3" presStyleCnt="0"/>
      <dgm:spPr/>
    </dgm:pt>
    <dgm:pt modelId="{E96C1AF3-5332-4D40-8E92-7C851D843D9E}" type="pres">
      <dgm:prSet presAssocID="{187606C4-A5C3-49B4-8A18-BB38CA4215D5}" presName="accentRepeatNode" presStyleLbl="solidFgAcc1" presStyleIdx="2" presStyleCnt="3"/>
      <dgm:spPr>
        <a:ln w="50800">
          <a:solidFill>
            <a:srgbClr val="093C61"/>
          </a:solidFill>
        </a:ln>
      </dgm:spPr>
    </dgm:pt>
  </dgm:ptLst>
  <dgm:cxnLst>
    <dgm:cxn modelId="{6C928428-284E-4E7D-9683-6F55F36228FB}" srcId="{32E11038-C648-4BF3-8167-6AE1FF3EFDF1}" destId="{E0CEC3AC-4F65-405E-9DD2-9D5A494B4AC7}" srcOrd="1" destOrd="0" parTransId="{EAB6D17A-4709-4A18-AFBB-0789B952020D}" sibTransId="{E80F0502-7CC7-44FF-B609-B9414F795B8A}"/>
    <dgm:cxn modelId="{57C00C33-A140-4336-BF90-35942F94805A}" type="presOf" srcId="{187606C4-A5C3-49B4-8A18-BB38CA4215D5}" destId="{30EB52CC-4F02-4C80-AAF8-62BFF5A038EA}" srcOrd="0" destOrd="0" presId="urn:microsoft.com/office/officeart/2008/layout/VerticalCurvedList"/>
    <dgm:cxn modelId="{A5351B5C-9190-4E1A-BDA3-BCFD1EA44514}" srcId="{32E11038-C648-4BF3-8167-6AE1FF3EFDF1}" destId="{BA20C27A-FD2A-445A-A719-6C03AF8940F3}" srcOrd="0" destOrd="0" parTransId="{70D27D20-9B5C-4ACA-A932-25F2CF915F48}" sibTransId="{6F8B888A-19D7-43C8-BC5E-9BDE549DF313}"/>
    <dgm:cxn modelId="{53883844-14BD-4351-A151-F1F21DB11AA2}" type="presOf" srcId="{E0CEC3AC-4F65-405E-9DD2-9D5A494B4AC7}" destId="{FA8E3AD4-7354-43A8-B93D-74F840B6AEF6}" srcOrd="0" destOrd="0" presId="urn:microsoft.com/office/officeart/2008/layout/VerticalCurvedList"/>
    <dgm:cxn modelId="{72D59750-5757-41CF-AF05-6C57B64FB7ED}" srcId="{32E11038-C648-4BF3-8167-6AE1FF3EFDF1}" destId="{187606C4-A5C3-49B4-8A18-BB38CA4215D5}" srcOrd="2" destOrd="0" parTransId="{58AE02CB-D91D-41B6-A813-B4F035391B83}" sibTransId="{3CFCF34C-096A-4329-BCDD-0A8D1A075934}"/>
    <dgm:cxn modelId="{EBE72F74-33D1-4060-A3B4-F3A60F68D2DE}" type="presOf" srcId="{BA20C27A-FD2A-445A-A719-6C03AF8940F3}" destId="{89592E09-CC88-4904-BF5E-1629C8C5E634}" srcOrd="0" destOrd="0" presId="urn:microsoft.com/office/officeart/2008/layout/VerticalCurvedList"/>
    <dgm:cxn modelId="{44A009B9-4C6E-4056-A237-21B77C751944}" type="presOf" srcId="{32E11038-C648-4BF3-8167-6AE1FF3EFDF1}" destId="{075A3D39-E191-4C23-AF82-FED389D4714A}" srcOrd="0" destOrd="0" presId="urn:microsoft.com/office/officeart/2008/layout/VerticalCurvedList"/>
    <dgm:cxn modelId="{C12810DE-047C-44F0-893C-5DBF7D150250}" type="presOf" srcId="{6F8B888A-19D7-43C8-BC5E-9BDE549DF313}" destId="{6304DB4F-C21D-43CE-BC19-7FC9FE4143EB}" srcOrd="0" destOrd="0" presId="urn:microsoft.com/office/officeart/2008/layout/VerticalCurvedList"/>
    <dgm:cxn modelId="{C8DF18D6-9728-4B9E-8416-9844D37BED16}" type="presParOf" srcId="{075A3D39-E191-4C23-AF82-FED389D4714A}" destId="{80725D32-2ED8-4B1F-81A2-9F7C840C4E0C}" srcOrd="0" destOrd="0" presId="urn:microsoft.com/office/officeart/2008/layout/VerticalCurvedList"/>
    <dgm:cxn modelId="{E35D8989-C4EB-4877-88F9-278C7A5D79BE}" type="presParOf" srcId="{80725D32-2ED8-4B1F-81A2-9F7C840C4E0C}" destId="{B6A82959-4BD9-4D99-A596-9C774D74AB1C}" srcOrd="0" destOrd="0" presId="urn:microsoft.com/office/officeart/2008/layout/VerticalCurvedList"/>
    <dgm:cxn modelId="{2E10BBB5-BB5F-4213-81D6-299D4ED932F9}" type="presParOf" srcId="{B6A82959-4BD9-4D99-A596-9C774D74AB1C}" destId="{A2FCC776-BF52-47C4-92E4-17467F9AE6E1}" srcOrd="0" destOrd="0" presId="urn:microsoft.com/office/officeart/2008/layout/VerticalCurvedList"/>
    <dgm:cxn modelId="{5B23B201-EE0E-41FD-994F-D36FF4AEDA82}" type="presParOf" srcId="{B6A82959-4BD9-4D99-A596-9C774D74AB1C}" destId="{6304DB4F-C21D-43CE-BC19-7FC9FE4143EB}" srcOrd="1" destOrd="0" presId="urn:microsoft.com/office/officeart/2008/layout/VerticalCurvedList"/>
    <dgm:cxn modelId="{44830F56-0B6E-4957-B591-535E7C4AE88E}" type="presParOf" srcId="{B6A82959-4BD9-4D99-A596-9C774D74AB1C}" destId="{0AC5C796-425F-48EC-9CE3-FF43A9E945D1}" srcOrd="2" destOrd="0" presId="urn:microsoft.com/office/officeart/2008/layout/VerticalCurvedList"/>
    <dgm:cxn modelId="{B512C53B-041E-4F05-874B-6C14137472B2}" type="presParOf" srcId="{B6A82959-4BD9-4D99-A596-9C774D74AB1C}" destId="{FEDB5C55-0F80-4976-AD26-0CEE89BEB7EA}" srcOrd="3" destOrd="0" presId="urn:microsoft.com/office/officeart/2008/layout/VerticalCurvedList"/>
    <dgm:cxn modelId="{B5267D50-E7E0-4BB1-BFA8-A827CCA77309}" type="presParOf" srcId="{80725D32-2ED8-4B1F-81A2-9F7C840C4E0C}" destId="{89592E09-CC88-4904-BF5E-1629C8C5E634}" srcOrd="1" destOrd="0" presId="urn:microsoft.com/office/officeart/2008/layout/VerticalCurvedList"/>
    <dgm:cxn modelId="{B277B9AB-1A22-46B8-AB75-EA271659F9A9}" type="presParOf" srcId="{80725D32-2ED8-4B1F-81A2-9F7C840C4E0C}" destId="{9A21976F-30D0-4847-9028-5756044BAAC3}" srcOrd="2" destOrd="0" presId="urn:microsoft.com/office/officeart/2008/layout/VerticalCurvedList"/>
    <dgm:cxn modelId="{F63A9C37-6ADA-42F7-9567-B5030E7619A5}" type="presParOf" srcId="{9A21976F-30D0-4847-9028-5756044BAAC3}" destId="{36E4D279-9DCF-4996-B9DB-80023277EC34}" srcOrd="0" destOrd="0" presId="urn:microsoft.com/office/officeart/2008/layout/VerticalCurvedList"/>
    <dgm:cxn modelId="{F0AF24C9-085E-4E7F-84AF-44BDBD83C8D6}" type="presParOf" srcId="{80725D32-2ED8-4B1F-81A2-9F7C840C4E0C}" destId="{FA8E3AD4-7354-43A8-B93D-74F840B6AEF6}" srcOrd="3" destOrd="0" presId="urn:microsoft.com/office/officeart/2008/layout/VerticalCurvedList"/>
    <dgm:cxn modelId="{53C3BAA1-3CEB-4E9B-B244-D18A0E21044B}" type="presParOf" srcId="{80725D32-2ED8-4B1F-81A2-9F7C840C4E0C}" destId="{FDAFDD12-87AE-496F-A9BD-D8FA3C5C588E}" srcOrd="4" destOrd="0" presId="urn:microsoft.com/office/officeart/2008/layout/VerticalCurvedList"/>
    <dgm:cxn modelId="{D9AAB689-C278-446B-B50B-F0121693A922}" type="presParOf" srcId="{FDAFDD12-87AE-496F-A9BD-D8FA3C5C588E}" destId="{CE0FEE12-C9DD-48AF-B095-635EAD24EB23}" srcOrd="0" destOrd="0" presId="urn:microsoft.com/office/officeart/2008/layout/VerticalCurvedList"/>
    <dgm:cxn modelId="{6BE5BE6F-02B9-4318-9BB9-B7CD1051F0D2}" type="presParOf" srcId="{80725D32-2ED8-4B1F-81A2-9F7C840C4E0C}" destId="{30EB52CC-4F02-4C80-AAF8-62BFF5A038EA}" srcOrd="5" destOrd="0" presId="urn:microsoft.com/office/officeart/2008/layout/VerticalCurvedList"/>
    <dgm:cxn modelId="{37A2E405-9B83-4313-96A7-0A679F777B18}" type="presParOf" srcId="{80725D32-2ED8-4B1F-81A2-9F7C840C4E0C}" destId="{C8B76DD7-65EF-4958-B29D-8E09C2D14548}" srcOrd="6" destOrd="0" presId="urn:microsoft.com/office/officeart/2008/layout/VerticalCurvedList"/>
    <dgm:cxn modelId="{BA1CF7BF-1B96-48C4-ADB0-9317E5BC7454}" type="presParOf" srcId="{C8B76DD7-65EF-4958-B29D-8E09C2D14548}" destId="{E96C1AF3-5332-4D40-8E92-7C851D843D9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4DB4F-C21D-43CE-BC19-7FC9FE4143EB}">
      <dsp:nvSpPr>
        <dsp:cNvPr id="0" name=""/>
        <dsp:cNvSpPr/>
      </dsp:nvSpPr>
      <dsp:spPr>
        <a:xfrm>
          <a:off x="-6201673" y="-949060"/>
          <a:ext cx="7384521" cy="7384521"/>
        </a:xfrm>
        <a:prstGeom prst="blockArc">
          <a:avLst>
            <a:gd name="adj1" fmla="val 18900000"/>
            <a:gd name="adj2" fmla="val 2700000"/>
            <a:gd name="adj3" fmla="val 29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592E09-CC88-4904-BF5E-1629C8C5E634}">
      <dsp:nvSpPr>
        <dsp:cNvPr id="0" name=""/>
        <dsp:cNvSpPr/>
      </dsp:nvSpPr>
      <dsp:spPr>
        <a:xfrm>
          <a:off x="761512" y="548640"/>
          <a:ext cx="10541975" cy="1097280"/>
        </a:xfrm>
        <a:prstGeom prst="rect">
          <a:avLst/>
        </a:prstGeom>
        <a:solidFill>
          <a:srgbClr val="5B67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127000" rIns="127000" bIns="127000" numCol="1" spcCol="1270" anchor="ctr" anchorCtr="0">
          <a:noAutofit/>
        </a:bodyPr>
        <a:lstStyle/>
        <a:p>
          <a:pPr marL="0" lvl="0" indent="0" algn="l" defTabSz="2222500">
            <a:lnSpc>
              <a:spcPct val="90000"/>
            </a:lnSpc>
            <a:spcBef>
              <a:spcPct val="0"/>
            </a:spcBef>
            <a:spcAft>
              <a:spcPct val="35000"/>
            </a:spcAft>
            <a:buNone/>
          </a:pPr>
          <a:r>
            <a:rPr lang="en-US" sz="5000" kern="1200"/>
            <a:t>Click to edit Master subtitle style</a:t>
          </a:r>
        </a:p>
      </dsp:txBody>
      <dsp:txXfrm>
        <a:off x="761512" y="548640"/>
        <a:ext cx="10541975" cy="1097280"/>
      </dsp:txXfrm>
    </dsp:sp>
    <dsp:sp modelId="{36E4D279-9DCF-4996-B9DB-80023277EC34}">
      <dsp:nvSpPr>
        <dsp:cNvPr id="0" name=""/>
        <dsp:cNvSpPr/>
      </dsp:nvSpPr>
      <dsp:spPr>
        <a:xfrm>
          <a:off x="75712" y="411480"/>
          <a:ext cx="1371600" cy="1371600"/>
        </a:xfrm>
        <a:prstGeom prst="ellipse">
          <a:avLst/>
        </a:prstGeom>
        <a:solidFill>
          <a:schemeClr val="lt1">
            <a:hueOff val="0"/>
            <a:satOff val="0"/>
            <a:lumOff val="0"/>
            <a:alphaOff val="0"/>
          </a:schemeClr>
        </a:solidFill>
        <a:ln w="50800" cap="flat" cmpd="sng" algn="ctr">
          <a:solidFill>
            <a:srgbClr val="5B6770"/>
          </a:solidFill>
          <a:prstDash val="solid"/>
        </a:ln>
        <a:effectLst/>
      </dsp:spPr>
      <dsp:style>
        <a:lnRef idx="2">
          <a:scrgbClr r="0" g="0" b="0"/>
        </a:lnRef>
        <a:fillRef idx="1">
          <a:scrgbClr r="0" g="0" b="0"/>
        </a:fillRef>
        <a:effectRef idx="0">
          <a:scrgbClr r="0" g="0" b="0"/>
        </a:effectRef>
        <a:fontRef idx="minor"/>
      </dsp:style>
    </dsp:sp>
    <dsp:sp modelId="{FA8E3AD4-7354-43A8-B93D-74F840B6AEF6}">
      <dsp:nvSpPr>
        <dsp:cNvPr id="0" name=""/>
        <dsp:cNvSpPr/>
      </dsp:nvSpPr>
      <dsp:spPr>
        <a:xfrm>
          <a:off x="1160373" y="2194560"/>
          <a:ext cx="10143114" cy="1097280"/>
        </a:xfrm>
        <a:prstGeom prst="rect">
          <a:avLst/>
        </a:prstGeom>
        <a:solidFill>
          <a:srgbClr val="00AE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127000" rIns="127000" bIns="127000" numCol="1" spcCol="1270" anchor="ctr" anchorCtr="0">
          <a:noAutofit/>
        </a:bodyPr>
        <a:lstStyle/>
        <a:p>
          <a:pPr marL="0" lvl="0" indent="0" algn="l" defTabSz="2222500">
            <a:lnSpc>
              <a:spcPct val="90000"/>
            </a:lnSpc>
            <a:spcBef>
              <a:spcPct val="0"/>
            </a:spcBef>
            <a:spcAft>
              <a:spcPct val="35000"/>
            </a:spcAft>
            <a:buNone/>
          </a:pPr>
          <a:r>
            <a:rPr lang="en-US" sz="5000" kern="1200"/>
            <a:t>Click to edit Master subtitle style</a:t>
          </a:r>
        </a:p>
      </dsp:txBody>
      <dsp:txXfrm>
        <a:off x="1160373" y="2194560"/>
        <a:ext cx="10143114" cy="1097280"/>
      </dsp:txXfrm>
    </dsp:sp>
    <dsp:sp modelId="{CE0FEE12-C9DD-48AF-B095-635EAD24EB23}">
      <dsp:nvSpPr>
        <dsp:cNvPr id="0" name=""/>
        <dsp:cNvSpPr/>
      </dsp:nvSpPr>
      <dsp:spPr>
        <a:xfrm>
          <a:off x="474573" y="2057400"/>
          <a:ext cx="1371600" cy="1371600"/>
        </a:xfrm>
        <a:prstGeom prst="ellipse">
          <a:avLst/>
        </a:prstGeom>
        <a:solidFill>
          <a:schemeClr val="lt1">
            <a:hueOff val="0"/>
            <a:satOff val="0"/>
            <a:lumOff val="0"/>
            <a:alphaOff val="0"/>
          </a:schemeClr>
        </a:solidFill>
        <a:ln w="50800" cap="flat" cmpd="sng" algn="ctr">
          <a:solidFill>
            <a:srgbClr val="00AEC7"/>
          </a:solidFill>
          <a:prstDash val="solid"/>
        </a:ln>
        <a:effectLst/>
      </dsp:spPr>
      <dsp:style>
        <a:lnRef idx="2">
          <a:scrgbClr r="0" g="0" b="0"/>
        </a:lnRef>
        <a:fillRef idx="1">
          <a:scrgbClr r="0" g="0" b="0"/>
        </a:fillRef>
        <a:effectRef idx="0">
          <a:scrgbClr r="0" g="0" b="0"/>
        </a:effectRef>
        <a:fontRef idx="minor"/>
      </dsp:style>
    </dsp:sp>
    <dsp:sp modelId="{30EB52CC-4F02-4C80-AAF8-62BFF5A038EA}">
      <dsp:nvSpPr>
        <dsp:cNvPr id="0" name=""/>
        <dsp:cNvSpPr/>
      </dsp:nvSpPr>
      <dsp:spPr>
        <a:xfrm>
          <a:off x="761512" y="3840480"/>
          <a:ext cx="10541975" cy="1097280"/>
        </a:xfrm>
        <a:prstGeom prst="rect">
          <a:avLst/>
        </a:prstGeom>
        <a:solidFill>
          <a:srgbClr val="093C6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127000" rIns="127000" bIns="127000" numCol="1" spcCol="1270" anchor="ctr" anchorCtr="0">
          <a:noAutofit/>
        </a:bodyPr>
        <a:lstStyle/>
        <a:p>
          <a:pPr marL="0" lvl="0" indent="0" algn="l" defTabSz="2222500">
            <a:lnSpc>
              <a:spcPct val="90000"/>
            </a:lnSpc>
            <a:spcBef>
              <a:spcPct val="0"/>
            </a:spcBef>
            <a:spcAft>
              <a:spcPct val="35000"/>
            </a:spcAft>
            <a:buNone/>
          </a:pPr>
          <a:r>
            <a:rPr lang="en-US" sz="5000" kern="1200"/>
            <a:t>Click to edit Master subtitle style</a:t>
          </a:r>
        </a:p>
      </dsp:txBody>
      <dsp:txXfrm>
        <a:off x="761512" y="3840480"/>
        <a:ext cx="10541975" cy="1097280"/>
      </dsp:txXfrm>
    </dsp:sp>
    <dsp:sp modelId="{E96C1AF3-5332-4D40-8E92-7C851D843D9E}">
      <dsp:nvSpPr>
        <dsp:cNvPr id="0" name=""/>
        <dsp:cNvSpPr/>
      </dsp:nvSpPr>
      <dsp:spPr>
        <a:xfrm>
          <a:off x="75712" y="3703320"/>
          <a:ext cx="1371600" cy="1371600"/>
        </a:xfrm>
        <a:prstGeom prst="ellipse">
          <a:avLst/>
        </a:prstGeom>
        <a:solidFill>
          <a:schemeClr val="lt1">
            <a:hueOff val="0"/>
            <a:satOff val="0"/>
            <a:lumOff val="0"/>
            <a:alphaOff val="0"/>
          </a:schemeClr>
        </a:solidFill>
        <a:ln w="50800" cap="flat" cmpd="sng" algn="ctr">
          <a:solidFill>
            <a:srgbClr val="093C61"/>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04BC41E-EAC0-4D88-BA59-21A53C68F870}"/>
              </a:ext>
            </a:extLst>
          </p:cNvPr>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B5C4BB-B13C-4942-8E14-023ED14A3DB8}"/>
              </a:ext>
            </a:extLst>
          </p:cNvPr>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8A2741F0-6C83-4E61-8D24-7F9CA93B3A11}" type="datetime3">
              <a:rPr lang="en-US" smtClean="0"/>
              <a:t>12 February 2026</a:t>
            </a:fld>
            <a:endParaRPr lang="en-US"/>
          </a:p>
        </p:txBody>
      </p:sp>
      <p:sp>
        <p:nvSpPr>
          <p:cNvPr id="4" name="Footer Placeholder 3">
            <a:extLst>
              <a:ext uri="{FF2B5EF4-FFF2-40B4-BE49-F238E27FC236}">
                <a16:creationId xmlns:a16="http://schemas.microsoft.com/office/drawing/2014/main" id="{78221145-1027-4A39-B15A-DD84A26C2039}"/>
              </a:ext>
            </a:extLst>
          </p:cNvPr>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A147719-50F5-4089-8123-86F5AF9C8847}"/>
              </a:ext>
            </a:extLst>
          </p:cNvPr>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D2610F73-99D1-48E7-A408-B5EB5C8393F8}" type="slidenum">
              <a:rPr lang="en-US" smtClean="0"/>
              <a:t>‹#›</a:t>
            </a:fld>
            <a:endParaRPr lang="en-US"/>
          </a:p>
        </p:txBody>
      </p:sp>
    </p:spTree>
    <p:extLst>
      <p:ext uri="{BB962C8B-B14F-4D97-AF65-F5344CB8AC3E}">
        <p14:creationId xmlns:p14="http://schemas.microsoft.com/office/powerpoint/2010/main" val="247319651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14400" tIns="47114" rIns="94229" bIns="47114" rtlCol="0"/>
          <a:lstStyle>
            <a:lvl1pPr algn="l">
              <a:defRPr sz="900">
                <a:latin typeface="+mn-lt"/>
                <a:cs typeface="Arial" panose="020B0604020202020204" pitchFamily="34" charset="0"/>
              </a:defRPr>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14400" bIns="47114" rtlCol="0"/>
          <a:lstStyle>
            <a:lvl1pPr algn="r">
              <a:defRPr sz="900">
                <a:latin typeface="+mn-lt"/>
                <a:cs typeface="Arial" panose="020B0604020202020204" pitchFamily="34" charset="0"/>
              </a:defRPr>
            </a:lvl1pPr>
          </a:lstStyle>
          <a:p>
            <a:fld id="{8EE6FE06-0FC5-45E3-ABB6-17B151E168FD}" type="datetime3">
              <a:rPr lang="en-US" smtClean="0"/>
              <a:t>12 February 2026</a:t>
            </a:fld>
            <a:endParaRPr lang="en-US"/>
          </a:p>
        </p:txBody>
      </p:sp>
      <p:sp>
        <p:nvSpPr>
          <p:cNvPr id="4" name="Slide Image Placeholder 3"/>
          <p:cNvSpPr>
            <a:spLocks noGrp="1" noRot="1" noChangeAspect="1"/>
          </p:cNvSpPr>
          <p:nvPr>
            <p:ph type="sldImg" idx="2"/>
          </p:nvPr>
        </p:nvSpPr>
        <p:spPr>
          <a:xfrm>
            <a:off x="735013" y="563563"/>
            <a:ext cx="5632450" cy="3168650"/>
          </a:xfrm>
          <a:prstGeom prst="rect">
            <a:avLst/>
          </a:prstGeom>
          <a:noFill/>
          <a:ln w="6350">
            <a:solidFill>
              <a:prstClr val="black"/>
            </a:solidFill>
          </a:ln>
        </p:spPr>
        <p:txBody>
          <a:bodyPr vert="horz" lIns="94229" tIns="47114" rIns="94229" bIns="47114" rtlCol="0" anchor="ctr"/>
          <a:lstStyle/>
          <a:p>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14400" tIns="47114" rIns="94229" bIns="47114" rtlCol="0" anchor="b"/>
          <a:lstStyle>
            <a:lvl1pPr algn="l">
              <a:defRPr sz="900">
                <a:latin typeface="+mn-lt"/>
                <a:cs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14400" bIns="47114" rtlCol="0" anchor="b"/>
          <a:lstStyle>
            <a:lvl1pPr algn="r">
              <a:defRPr sz="900">
                <a:latin typeface="+mn-lt"/>
                <a:cs typeface="Arial" panose="020B0604020202020204" pitchFamily="34" charset="0"/>
              </a:defRPr>
            </a:lvl1pPr>
          </a:lstStyle>
          <a:p>
            <a:fld id="{CF5EBCF4-26FC-4F76-8DA1-52FDDC328D44}" type="slidenum">
              <a:rPr lang="en-US" smtClean="0"/>
              <a:pPr/>
              <a:t>‹#›</a:t>
            </a:fld>
            <a:endParaRPr lang="en-US"/>
          </a:p>
        </p:txBody>
      </p:sp>
      <p:sp>
        <p:nvSpPr>
          <p:cNvPr id="9" name="Notes Placeholder 8">
            <a:extLst>
              <a:ext uri="{FF2B5EF4-FFF2-40B4-BE49-F238E27FC236}">
                <a16:creationId xmlns:a16="http://schemas.microsoft.com/office/drawing/2014/main" id="{0CB7C52D-12F1-4B27-95B4-DB01358D59B9}"/>
              </a:ext>
            </a:extLst>
          </p:cNvPr>
          <p:cNvSpPr>
            <a:spLocks noGrp="1"/>
          </p:cNvSpPr>
          <p:nvPr>
            <p:ph type="body" sz="quarter" idx="3"/>
          </p:nvPr>
        </p:nvSpPr>
        <p:spPr>
          <a:xfrm>
            <a:off x="709613" y="4518025"/>
            <a:ext cx="5683250" cy="36972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0066646"/>
      </p:ext>
    </p:extLst>
  </p:cSld>
  <p:clrMap bg1="lt1" tx1="dk1" bg2="lt2" tx2="dk2" accent1="accent1" accent2="accent2" accent3="accent3" accent4="accent4" accent5="accent5" accent6="accent6" hlink="hlink" folHlink="folHlink"/>
  <p:hf hdr="0" ftr="0"/>
  <p:notesStyle>
    <a:lvl1pPr marL="0" algn="l" defTabSz="914400" rtl="0" eaLnBrk="1" latinLnBrk="0" hangingPunct="1">
      <a:lnSpc>
        <a:spcPct val="100000"/>
      </a:lnSpc>
      <a:spcBef>
        <a:spcPts val="400"/>
      </a:spcBef>
      <a:spcAft>
        <a:spcPts val="400"/>
      </a:spcAft>
      <a:defRPr lang="en-US" sz="1100" kern="1200">
        <a:solidFill>
          <a:schemeClr val="tx1"/>
        </a:solidFill>
        <a:latin typeface="+mn-lt"/>
        <a:ea typeface="+mn-ea"/>
        <a:cs typeface="Arial" panose="020B0604020202020204" pitchFamily="34" charset="0"/>
      </a:defRPr>
    </a:lvl1pPr>
    <a:lvl2pPr marL="171450" indent="-171450" algn="l" defTabSz="914400" rtl="0" eaLnBrk="1" latinLnBrk="0" hangingPunct="1">
      <a:buFont typeface="Wingdings" panose="05000000000000000000" pitchFamily="2" charset="2"/>
      <a:buChar char=""/>
      <a:defRPr lang="en-US" sz="1100" kern="1200">
        <a:solidFill>
          <a:schemeClr val="tx1"/>
        </a:solidFill>
        <a:latin typeface="+mn-lt"/>
        <a:ea typeface="+mn-ea"/>
        <a:cs typeface="+mn-cs"/>
      </a:defRPr>
    </a:lvl2pPr>
    <a:lvl3pPr marL="400050" indent="-171450" algn="l" defTabSz="914400" rtl="0" eaLnBrk="1" latinLnBrk="0" hangingPunct="1">
      <a:buFont typeface="Arial" panose="020B0604020202020204" pitchFamily="34" charset="0"/>
      <a:buChar char="―"/>
      <a:defRPr lang="en-US" sz="1100" kern="1200">
        <a:solidFill>
          <a:schemeClr val="tx1"/>
        </a:solidFill>
        <a:latin typeface="+mn-lt"/>
        <a:ea typeface="+mn-ea"/>
        <a:cs typeface="+mn-cs"/>
      </a:defRPr>
    </a:lvl3pPr>
    <a:lvl4pPr marL="579437" indent="-171450" algn="l" defTabSz="914400" rtl="0" eaLnBrk="1" latinLnBrk="0" hangingPunct="1">
      <a:buFont typeface="Arial" panose="020B0604020202020204" pitchFamily="34" charset="0"/>
      <a:buChar char="»"/>
      <a:defRPr lang="en-US" sz="1100" kern="1200">
        <a:solidFill>
          <a:schemeClr val="tx1"/>
        </a:solidFill>
        <a:latin typeface="+mn-lt"/>
        <a:ea typeface="+mn-ea"/>
        <a:cs typeface="+mn-cs"/>
      </a:defRPr>
    </a:lvl4pPr>
    <a:lvl5pPr marL="750887" indent="-171450" algn="l" defTabSz="914400" rtl="0" eaLnBrk="1" latinLnBrk="0" hangingPunct="1">
      <a:buFont typeface="Arial" panose="020B0604020202020204" pitchFamily="34" charset="0"/>
      <a:buChar char="›"/>
      <a:defRPr lang="en-US"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D2BCC714-8319-416A-AE1D-9E9C9314AAD1}" type="datetime3">
              <a:rPr lang="en-US" smtClean="0"/>
              <a:t>12 February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1</a:t>
            </a:fld>
            <a:endParaRPr lang="en-US"/>
          </a:p>
        </p:txBody>
      </p:sp>
    </p:spTree>
    <p:extLst>
      <p:ext uri="{BB962C8B-B14F-4D97-AF65-F5344CB8AC3E}">
        <p14:creationId xmlns:p14="http://schemas.microsoft.com/office/powerpoint/2010/main" val="3174106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DD1E9-FCA0-BC7D-328B-960A21DB77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E730A6-D4F4-DFC3-7CF1-9303FE08A514}"/>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C421EA3D-7D59-2E80-1AD6-1FD702349EA6}"/>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EE1AD4CC-6496-B7FD-10A3-140C50C31778}"/>
              </a:ext>
            </a:extLst>
          </p:cNvPr>
          <p:cNvSpPr>
            <a:spLocks noGrp="1"/>
          </p:cNvSpPr>
          <p:nvPr>
            <p:ph type="dt" idx="1"/>
          </p:nvPr>
        </p:nvSpPr>
        <p:spPr/>
        <p:txBody>
          <a:bodyPr/>
          <a:lstStyle/>
          <a:p>
            <a:fld id="{1DF34805-1F01-4BDA-A8CA-FCEA2B4BC8D0}" type="datetime3">
              <a:rPr lang="en-US" smtClean="0"/>
              <a:pPr/>
              <a:t>12 February 2026</a:t>
            </a:fld>
            <a:endParaRPr lang="en-US"/>
          </a:p>
        </p:txBody>
      </p:sp>
      <p:sp>
        <p:nvSpPr>
          <p:cNvPr id="5" name="Slide Number Placeholder 4">
            <a:extLst>
              <a:ext uri="{FF2B5EF4-FFF2-40B4-BE49-F238E27FC236}">
                <a16:creationId xmlns:a16="http://schemas.microsoft.com/office/drawing/2014/main" id="{A7DC604C-0DB2-E9EE-F04E-C73E9C7DC5E4}"/>
              </a:ext>
            </a:extLst>
          </p:cNvPr>
          <p:cNvSpPr>
            <a:spLocks noGrp="1"/>
          </p:cNvSpPr>
          <p:nvPr>
            <p:ph type="sldNum" sz="quarter" idx="5"/>
          </p:nvPr>
        </p:nvSpPr>
        <p:spPr/>
        <p:txBody>
          <a:bodyPr/>
          <a:lstStyle/>
          <a:p>
            <a:fld id="{CF5EBCF4-26FC-4F76-8DA1-52FDDC328D44}" type="slidenum">
              <a:rPr lang="en-US" smtClean="0"/>
              <a:pPr/>
              <a:t>5</a:t>
            </a:fld>
            <a:endParaRPr lang="en-US"/>
          </a:p>
        </p:txBody>
      </p:sp>
    </p:spTree>
    <p:extLst>
      <p:ext uri="{BB962C8B-B14F-4D97-AF65-F5344CB8AC3E}">
        <p14:creationId xmlns:p14="http://schemas.microsoft.com/office/powerpoint/2010/main" val="18576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0C40F-6213-B2B5-DD20-8EF5E2FE3B9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3B4B7E-4A5F-4215-B640-DB8E6065041F}"/>
              </a:ext>
            </a:extLst>
          </p:cNvPr>
          <p:cNvSpPr>
            <a:spLocks noGrp="1" noRot="1" noChangeAspect="1"/>
          </p:cNvSpPr>
          <p:nvPr>
            <p:ph type="sldImg"/>
          </p:nvPr>
        </p:nvSpPr>
        <p:spPr>
          <a:xfrm>
            <a:off x="735013" y="563563"/>
            <a:ext cx="5632450" cy="3168650"/>
          </a:xfrm>
        </p:spPr>
      </p:sp>
      <p:sp>
        <p:nvSpPr>
          <p:cNvPr id="3" name="Notes Placeholder 2">
            <a:extLst>
              <a:ext uri="{FF2B5EF4-FFF2-40B4-BE49-F238E27FC236}">
                <a16:creationId xmlns:a16="http://schemas.microsoft.com/office/drawing/2014/main" id="{5BE589E1-6192-EB4E-C662-78210E12586C}"/>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79973301-D01E-C30B-F301-0D0FDA339B22}"/>
              </a:ext>
            </a:extLst>
          </p:cNvPr>
          <p:cNvSpPr>
            <a:spLocks noGrp="1"/>
          </p:cNvSpPr>
          <p:nvPr>
            <p:ph type="dt" idx="1"/>
          </p:nvPr>
        </p:nvSpPr>
        <p:spPr/>
        <p:txBody>
          <a:bodyPr/>
          <a:lstStyle/>
          <a:p>
            <a:fld id="{1DF34805-1F01-4BDA-A8CA-FCEA2B4BC8D0}" type="datetime3">
              <a:rPr lang="en-US" smtClean="0"/>
              <a:pPr/>
              <a:t>12 February 2026</a:t>
            </a:fld>
            <a:endParaRPr lang="en-US"/>
          </a:p>
        </p:txBody>
      </p:sp>
      <p:sp>
        <p:nvSpPr>
          <p:cNvPr id="5" name="Slide Number Placeholder 4">
            <a:extLst>
              <a:ext uri="{FF2B5EF4-FFF2-40B4-BE49-F238E27FC236}">
                <a16:creationId xmlns:a16="http://schemas.microsoft.com/office/drawing/2014/main" id="{1FCB7B9E-86B5-457E-0345-49BDFA47AEE1}"/>
              </a:ext>
            </a:extLst>
          </p:cNvPr>
          <p:cNvSpPr>
            <a:spLocks noGrp="1"/>
          </p:cNvSpPr>
          <p:nvPr>
            <p:ph type="sldNum" sz="quarter" idx="5"/>
          </p:nvPr>
        </p:nvSpPr>
        <p:spPr/>
        <p:txBody>
          <a:bodyPr/>
          <a:lstStyle/>
          <a:p>
            <a:fld id="{CF5EBCF4-26FC-4F76-8DA1-52FDDC328D44}" type="slidenum">
              <a:rPr lang="en-US" smtClean="0"/>
              <a:pPr/>
              <a:t>22</a:t>
            </a:fld>
            <a:endParaRPr lang="en-US"/>
          </a:p>
        </p:txBody>
      </p:sp>
    </p:spTree>
    <p:extLst>
      <p:ext uri="{BB962C8B-B14F-4D97-AF65-F5344CB8AC3E}">
        <p14:creationId xmlns:p14="http://schemas.microsoft.com/office/powerpoint/2010/main" val="1951177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AD7A8-7414-AA80-560C-762C5ED72E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866BE2-D27B-E8ED-A7F7-C7DFF7062C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EBECCD-D368-9B4F-D4B0-56385A3A765A}"/>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0C721083-6E03-AA91-944D-92FF76BF5C47}"/>
              </a:ext>
            </a:extLst>
          </p:cNvPr>
          <p:cNvSpPr>
            <a:spLocks noGrp="1"/>
          </p:cNvSpPr>
          <p:nvPr>
            <p:ph type="dt" idx="1"/>
          </p:nvPr>
        </p:nvSpPr>
        <p:spPr/>
        <p:txBody>
          <a:bodyPr/>
          <a:lstStyle/>
          <a:p>
            <a:fld id="{8EE6FE06-0FC5-45E3-ABB6-17B151E168FD}" type="datetime3">
              <a:rPr lang="en-US" smtClean="0"/>
              <a:t>12 February 2026</a:t>
            </a:fld>
            <a:endParaRPr lang="en-US"/>
          </a:p>
        </p:txBody>
      </p:sp>
      <p:sp>
        <p:nvSpPr>
          <p:cNvPr id="5" name="Slide Number Placeholder 4">
            <a:extLst>
              <a:ext uri="{FF2B5EF4-FFF2-40B4-BE49-F238E27FC236}">
                <a16:creationId xmlns:a16="http://schemas.microsoft.com/office/drawing/2014/main" id="{8F2082DF-A8EA-7A1A-AF4C-D9C2265AAF7B}"/>
              </a:ext>
            </a:extLst>
          </p:cNvPr>
          <p:cNvSpPr>
            <a:spLocks noGrp="1"/>
          </p:cNvSpPr>
          <p:nvPr>
            <p:ph type="sldNum" sz="quarter" idx="5"/>
          </p:nvPr>
        </p:nvSpPr>
        <p:spPr/>
        <p:txBody>
          <a:bodyPr/>
          <a:lstStyle/>
          <a:p>
            <a:fld id="{CF5EBCF4-26FC-4F76-8DA1-52FDDC328D44}" type="slidenum">
              <a:rPr lang="en-US" smtClean="0"/>
              <a:pPr/>
              <a:t>25</a:t>
            </a:fld>
            <a:endParaRPr lang="en-US"/>
          </a:p>
        </p:txBody>
      </p:sp>
    </p:spTree>
    <p:extLst>
      <p:ext uri="{BB962C8B-B14F-4D97-AF65-F5344CB8AC3E}">
        <p14:creationId xmlns:p14="http://schemas.microsoft.com/office/powerpoint/2010/main" val="1551257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93464-590F-C0D1-213D-66A2A24CCA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3D5A08-9231-E74C-BBC5-85D2A933C1B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0F4493-FAFD-23D0-3190-BD2BD85A57CA}"/>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69DA6AB4-9F98-099E-3C14-57882046A5CA}"/>
              </a:ext>
            </a:extLst>
          </p:cNvPr>
          <p:cNvSpPr>
            <a:spLocks noGrp="1"/>
          </p:cNvSpPr>
          <p:nvPr>
            <p:ph type="dt" idx="1"/>
          </p:nvPr>
        </p:nvSpPr>
        <p:spPr/>
        <p:txBody>
          <a:bodyPr/>
          <a:lstStyle/>
          <a:p>
            <a:fld id="{8EE6FE06-0FC5-45E3-ABB6-17B151E168FD}" type="datetime3">
              <a:rPr lang="en-US" smtClean="0"/>
              <a:t>12 February 2026</a:t>
            </a:fld>
            <a:endParaRPr lang="en-US"/>
          </a:p>
        </p:txBody>
      </p:sp>
      <p:sp>
        <p:nvSpPr>
          <p:cNvPr id="5" name="Slide Number Placeholder 4">
            <a:extLst>
              <a:ext uri="{FF2B5EF4-FFF2-40B4-BE49-F238E27FC236}">
                <a16:creationId xmlns:a16="http://schemas.microsoft.com/office/drawing/2014/main" id="{ED10DDC5-17FB-4866-6189-6971C0A6FAE0}"/>
              </a:ext>
            </a:extLst>
          </p:cNvPr>
          <p:cNvSpPr>
            <a:spLocks noGrp="1"/>
          </p:cNvSpPr>
          <p:nvPr>
            <p:ph type="sldNum" sz="quarter" idx="5"/>
          </p:nvPr>
        </p:nvSpPr>
        <p:spPr/>
        <p:txBody>
          <a:bodyPr/>
          <a:lstStyle/>
          <a:p>
            <a:fld id="{CF5EBCF4-26FC-4F76-8DA1-52FDDC328D44}" type="slidenum">
              <a:rPr lang="en-US" smtClean="0"/>
              <a:pPr/>
              <a:t>53</a:t>
            </a:fld>
            <a:endParaRPr lang="en-US"/>
          </a:p>
        </p:txBody>
      </p:sp>
    </p:spTree>
    <p:extLst>
      <p:ext uri="{BB962C8B-B14F-4D97-AF65-F5344CB8AC3E}">
        <p14:creationId xmlns:p14="http://schemas.microsoft.com/office/powerpoint/2010/main" val="2017782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DD9394-DFBF-E010-8776-5F6A290D6F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61F3CE-6C22-7235-0BE7-DF08B501FF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056D15-00B5-B468-7C92-982A0BC4D3EA}"/>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04BAA2F9-0FE4-B160-AF3B-6690425F5ADF}"/>
              </a:ext>
            </a:extLst>
          </p:cNvPr>
          <p:cNvSpPr>
            <a:spLocks noGrp="1"/>
          </p:cNvSpPr>
          <p:nvPr>
            <p:ph type="dt" idx="1"/>
          </p:nvPr>
        </p:nvSpPr>
        <p:spPr/>
        <p:txBody>
          <a:bodyPr/>
          <a:lstStyle/>
          <a:p>
            <a:fld id="{8EE6FE06-0FC5-45E3-ABB6-17B151E168FD}" type="datetime3">
              <a:rPr lang="en-US" smtClean="0"/>
              <a:t>12 February 2026</a:t>
            </a:fld>
            <a:endParaRPr lang="en-US"/>
          </a:p>
        </p:txBody>
      </p:sp>
      <p:sp>
        <p:nvSpPr>
          <p:cNvPr id="5" name="Slide Number Placeholder 4">
            <a:extLst>
              <a:ext uri="{FF2B5EF4-FFF2-40B4-BE49-F238E27FC236}">
                <a16:creationId xmlns:a16="http://schemas.microsoft.com/office/drawing/2014/main" id="{9E3E3076-67C7-037F-1567-75A0B98351D0}"/>
              </a:ext>
            </a:extLst>
          </p:cNvPr>
          <p:cNvSpPr>
            <a:spLocks noGrp="1"/>
          </p:cNvSpPr>
          <p:nvPr>
            <p:ph type="sldNum" sz="quarter" idx="5"/>
          </p:nvPr>
        </p:nvSpPr>
        <p:spPr/>
        <p:txBody>
          <a:bodyPr/>
          <a:lstStyle/>
          <a:p>
            <a:fld id="{CF5EBCF4-26FC-4F76-8DA1-52FDDC328D44}" type="slidenum">
              <a:rPr lang="en-US" smtClean="0"/>
              <a:pPr/>
              <a:t>54</a:t>
            </a:fld>
            <a:endParaRPr lang="en-US"/>
          </a:p>
        </p:txBody>
      </p:sp>
    </p:spTree>
    <p:extLst>
      <p:ext uri="{BB962C8B-B14F-4D97-AF65-F5344CB8AC3E}">
        <p14:creationId xmlns:p14="http://schemas.microsoft.com/office/powerpoint/2010/main" val="3988390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5F5FC-BA4A-4E88-5021-842F28C3CDA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274676-B8FD-52B4-7A16-BBCFE4A9D2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DC4321-DEB9-7515-C53D-54F0038DE7B5}"/>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67318793-BD1C-E63A-B48F-08DD674541AE}"/>
              </a:ext>
            </a:extLst>
          </p:cNvPr>
          <p:cNvSpPr>
            <a:spLocks noGrp="1"/>
          </p:cNvSpPr>
          <p:nvPr>
            <p:ph type="dt" idx="1"/>
          </p:nvPr>
        </p:nvSpPr>
        <p:spPr/>
        <p:txBody>
          <a:bodyPr/>
          <a:lstStyle/>
          <a:p>
            <a:fld id="{8EE6FE06-0FC5-45E3-ABB6-17B151E168FD}" type="datetime3">
              <a:rPr lang="en-US" smtClean="0"/>
              <a:t>12 February 2026</a:t>
            </a:fld>
            <a:endParaRPr lang="en-US"/>
          </a:p>
        </p:txBody>
      </p:sp>
      <p:sp>
        <p:nvSpPr>
          <p:cNvPr id="5" name="Slide Number Placeholder 4">
            <a:extLst>
              <a:ext uri="{FF2B5EF4-FFF2-40B4-BE49-F238E27FC236}">
                <a16:creationId xmlns:a16="http://schemas.microsoft.com/office/drawing/2014/main" id="{90A0D7A5-6306-8246-6C00-F55DB35C5A64}"/>
              </a:ext>
            </a:extLst>
          </p:cNvPr>
          <p:cNvSpPr>
            <a:spLocks noGrp="1"/>
          </p:cNvSpPr>
          <p:nvPr>
            <p:ph type="sldNum" sz="quarter" idx="5"/>
          </p:nvPr>
        </p:nvSpPr>
        <p:spPr/>
        <p:txBody>
          <a:bodyPr/>
          <a:lstStyle/>
          <a:p>
            <a:fld id="{CF5EBCF4-26FC-4F76-8DA1-52FDDC328D44}" type="slidenum">
              <a:rPr lang="en-US" smtClean="0"/>
              <a:pPr/>
              <a:t>55</a:t>
            </a:fld>
            <a:endParaRPr lang="en-US"/>
          </a:p>
        </p:txBody>
      </p:sp>
    </p:spTree>
    <p:extLst>
      <p:ext uri="{BB962C8B-B14F-4D97-AF65-F5344CB8AC3E}">
        <p14:creationId xmlns:p14="http://schemas.microsoft.com/office/powerpoint/2010/main" val="3137855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fld id="{8EE6FE06-0FC5-45E3-ABB6-17B151E168FD}" type="datetime3">
              <a:rPr lang="en-US" smtClean="0"/>
              <a:t>12 February 2026</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57</a:t>
            </a:fld>
            <a:endParaRPr lang="en-US"/>
          </a:p>
        </p:txBody>
      </p:sp>
    </p:spTree>
    <p:extLst>
      <p:ext uri="{BB962C8B-B14F-4D97-AF65-F5344CB8AC3E}">
        <p14:creationId xmlns:p14="http://schemas.microsoft.com/office/powerpoint/2010/main" val="429297804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31.xml"/><Relationship Id="rId13" Type="http://schemas.openxmlformats.org/officeDocument/2006/relationships/image" Target="../media/image6.svg"/><Relationship Id="rId3" Type="http://schemas.openxmlformats.org/officeDocument/2006/relationships/tags" Target="../tags/tag26.xml"/><Relationship Id="rId7" Type="http://schemas.openxmlformats.org/officeDocument/2006/relationships/tags" Target="../tags/tag30.xml"/><Relationship Id="rId12" Type="http://schemas.openxmlformats.org/officeDocument/2006/relationships/image" Target="../media/image5.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11" Type="http://schemas.openxmlformats.org/officeDocument/2006/relationships/image" Target="../media/image4.jpeg"/><Relationship Id="rId5" Type="http://schemas.openxmlformats.org/officeDocument/2006/relationships/tags" Target="../tags/tag28.xml"/><Relationship Id="rId15" Type="http://schemas.openxmlformats.org/officeDocument/2006/relationships/image" Target="../media/image7.emf"/><Relationship Id="rId10" Type="http://schemas.openxmlformats.org/officeDocument/2006/relationships/slideMaster" Target="../slideMasters/slideMaster1.xml"/><Relationship Id="rId4" Type="http://schemas.openxmlformats.org/officeDocument/2006/relationships/tags" Target="../tags/tag27.xml"/><Relationship Id="rId9" Type="http://schemas.openxmlformats.org/officeDocument/2006/relationships/tags" Target="../tags/tag32.xml"/><Relationship Id="rId1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95.xml"/><Relationship Id="rId3" Type="http://schemas.openxmlformats.org/officeDocument/2006/relationships/tags" Target="../tags/tag90.xml"/><Relationship Id="rId7" Type="http://schemas.openxmlformats.org/officeDocument/2006/relationships/tags" Target="../tags/tag94.xml"/><Relationship Id="rId12" Type="http://schemas.openxmlformats.org/officeDocument/2006/relationships/image" Target="../media/image9.emf"/><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tags" Target="../tags/tag93.xml"/><Relationship Id="rId11" Type="http://schemas.openxmlformats.org/officeDocument/2006/relationships/oleObject" Target="../embeddings/oleObject9.bin"/><Relationship Id="rId5" Type="http://schemas.openxmlformats.org/officeDocument/2006/relationships/tags" Target="../tags/tag92.xml"/><Relationship Id="rId10" Type="http://schemas.openxmlformats.org/officeDocument/2006/relationships/slideMaster" Target="../slideMasters/slideMaster1.xml"/><Relationship Id="rId4" Type="http://schemas.openxmlformats.org/officeDocument/2006/relationships/tags" Target="../tags/tag91.xml"/><Relationship Id="rId9" Type="http://schemas.openxmlformats.org/officeDocument/2006/relationships/tags" Target="../tags/tag96.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104.xml"/><Relationship Id="rId3" Type="http://schemas.openxmlformats.org/officeDocument/2006/relationships/tags" Target="../tags/tag99.xml"/><Relationship Id="rId7" Type="http://schemas.openxmlformats.org/officeDocument/2006/relationships/tags" Target="../tags/tag103.xml"/><Relationship Id="rId12" Type="http://schemas.openxmlformats.org/officeDocument/2006/relationships/image" Target="../media/image1.emf"/><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tags" Target="../tags/tag102.xml"/><Relationship Id="rId11" Type="http://schemas.openxmlformats.org/officeDocument/2006/relationships/oleObject" Target="../embeddings/oleObject8.bin"/><Relationship Id="rId5" Type="http://schemas.openxmlformats.org/officeDocument/2006/relationships/tags" Target="../tags/tag101.xml"/><Relationship Id="rId10" Type="http://schemas.openxmlformats.org/officeDocument/2006/relationships/slideMaster" Target="../slideMasters/slideMaster1.xml"/><Relationship Id="rId4" Type="http://schemas.openxmlformats.org/officeDocument/2006/relationships/tags" Target="../tags/tag100.xml"/><Relationship Id="rId9" Type="http://schemas.openxmlformats.org/officeDocument/2006/relationships/tags" Target="../tags/tag105.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slideMaster" Target="../slideMasters/slideMaster1.xml"/><Relationship Id="rId5" Type="http://schemas.openxmlformats.org/officeDocument/2006/relationships/tags" Target="../tags/tag110.xml"/><Relationship Id="rId4" Type="http://schemas.openxmlformats.org/officeDocument/2006/relationships/tags" Target="../tags/tag109.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slideMaster" Target="../slideMasters/slideMaster1.xml"/><Relationship Id="rId4" Type="http://schemas.openxmlformats.org/officeDocument/2006/relationships/tags" Target="../tags/tag114.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tags" Target="../tags/tag117.xml"/><Relationship Id="rId7" Type="http://schemas.openxmlformats.org/officeDocument/2006/relationships/image" Target="../media/image10.png"/><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image" Target="../media/image4.jpeg"/><Relationship Id="rId5" Type="http://schemas.openxmlformats.org/officeDocument/2006/relationships/slideMaster" Target="../slideMasters/slideMaster1.xml"/><Relationship Id="rId10" Type="http://schemas.openxmlformats.org/officeDocument/2006/relationships/image" Target="../media/image7.emf"/><Relationship Id="rId4" Type="http://schemas.openxmlformats.org/officeDocument/2006/relationships/tags" Target="../tags/tag118.xml"/><Relationship Id="rId9" Type="http://schemas.openxmlformats.org/officeDocument/2006/relationships/oleObject" Target="../embeddings/oleObject10.bin"/></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47.xml"/><Relationship Id="rId13" Type="http://schemas.openxmlformats.org/officeDocument/2006/relationships/image" Target="../media/image6.svg"/><Relationship Id="rId3" Type="http://schemas.openxmlformats.org/officeDocument/2006/relationships/tags" Target="../tags/tag142.xml"/><Relationship Id="rId7" Type="http://schemas.openxmlformats.org/officeDocument/2006/relationships/tags" Target="../tags/tag146.xml"/><Relationship Id="rId12" Type="http://schemas.openxmlformats.org/officeDocument/2006/relationships/image" Target="../media/image5.png"/><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image" Target="../media/image4.jpeg"/><Relationship Id="rId5" Type="http://schemas.openxmlformats.org/officeDocument/2006/relationships/tags" Target="../tags/tag144.xml"/><Relationship Id="rId15" Type="http://schemas.openxmlformats.org/officeDocument/2006/relationships/image" Target="../media/image7.emf"/><Relationship Id="rId10" Type="http://schemas.openxmlformats.org/officeDocument/2006/relationships/slideMaster" Target="../slideMasters/slideMaster2.xml"/><Relationship Id="rId4" Type="http://schemas.openxmlformats.org/officeDocument/2006/relationships/tags" Target="../tags/tag143.xml"/><Relationship Id="rId9" Type="http://schemas.openxmlformats.org/officeDocument/2006/relationships/tags" Target="../tags/tag148.xml"/><Relationship Id="rId14" Type="http://schemas.openxmlformats.org/officeDocument/2006/relationships/oleObject" Target="../embeddings/oleObject12.bin"/></Relationships>
</file>

<file path=ppt/slideLayouts/_rels/slideLayout16.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51.xml"/><Relationship Id="rId7" Type="http://schemas.openxmlformats.org/officeDocument/2006/relationships/tags" Target="../tags/tag155.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tags" Target="../tags/tag154.xml"/><Relationship Id="rId5" Type="http://schemas.openxmlformats.org/officeDocument/2006/relationships/tags" Target="../tags/tag153.xml"/><Relationship Id="rId10" Type="http://schemas.openxmlformats.org/officeDocument/2006/relationships/image" Target="../media/image1.emf"/><Relationship Id="rId4" Type="http://schemas.openxmlformats.org/officeDocument/2006/relationships/tags" Target="../tags/tag152.xml"/><Relationship Id="rId9" Type="http://schemas.openxmlformats.org/officeDocument/2006/relationships/oleObject" Target="../embeddings/oleObject13.bin"/></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 Id="rId5" Type="http://schemas.openxmlformats.org/officeDocument/2006/relationships/slideMaster" Target="../slideMasters/slideMaster2.xml"/><Relationship Id="rId4" Type="http://schemas.openxmlformats.org/officeDocument/2006/relationships/tags" Target="../tags/tag159.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 Id="rId5" Type="http://schemas.openxmlformats.org/officeDocument/2006/relationships/slideMaster" Target="../slideMasters/slideMaster2.xml"/><Relationship Id="rId4" Type="http://schemas.openxmlformats.org/officeDocument/2006/relationships/tags" Target="../tags/tag163.xml"/></Relationships>
</file>

<file path=ppt/slideLayouts/_rels/slideLayout19.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tags" Target="../tags/tag166.xml"/><Relationship Id="rId7" Type="http://schemas.openxmlformats.org/officeDocument/2006/relationships/slideMaster" Target="../slideMasters/slideMaster2.xml"/><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tags" Target="../tags/tag169.xml"/><Relationship Id="rId5" Type="http://schemas.openxmlformats.org/officeDocument/2006/relationships/tags" Target="../tags/tag168.xml"/><Relationship Id="rId4" Type="http://schemas.openxmlformats.org/officeDocument/2006/relationships/tags" Target="../tags/tag167.xml"/><Relationship Id="rId9" Type="http://schemas.openxmlformats.org/officeDocument/2006/relationships/image" Target="../media/image8.emf"/></Relationships>
</file>

<file path=ppt/slideLayouts/_rels/slideLayout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5.xml"/><Relationship Id="rId7" Type="http://schemas.openxmlformats.org/officeDocument/2006/relationships/tags" Target="../tags/tag39.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10" Type="http://schemas.openxmlformats.org/officeDocument/2006/relationships/image" Target="../media/image1.emf"/><Relationship Id="rId4" Type="http://schemas.openxmlformats.org/officeDocument/2006/relationships/tags" Target="../tags/tag36.xml"/><Relationship Id="rId9"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72.xml"/><Relationship Id="rId7" Type="http://schemas.openxmlformats.org/officeDocument/2006/relationships/tags" Target="../tags/tag176.xml"/><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tags" Target="../tags/tag175.xml"/><Relationship Id="rId5" Type="http://schemas.openxmlformats.org/officeDocument/2006/relationships/tags" Target="../tags/tag174.xml"/><Relationship Id="rId10" Type="http://schemas.openxmlformats.org/officeDocument/2006/relationships/image" Target="../media/image8.emf"/><Relationship Id="rId4" Type="http://schemas.openxmlformats.org/officeDocument/2006/relationships/tags" Target="../tags/tag173.xml"/><Relationship Id="rId9" Type="http://schemas.openxmlformats.org/officeDocument/2006/relationships/oleObject" Target="../embeddings/oleObject15.bin"/></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184.xml"/><Relationship Id="rId3" Type="http://schemas.openxmlformats.org/officeDocument/2006/relationships/tags" Target="../tags/tag179.xml"/><Relationship Id="rId7" Type="http://schemas.openxmlformats.org/officeDocument/2006/relationships/tags" Target="../tags/tag183.xml"/><Relationship Id="rId12" Type="http://schemas.openxmlformats.org/officeDocument/2006/relationships/image" Target="../media/image1.emf"/><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tags" Target="../tags/tag182.xml"/><Relationship Id="rId11" Type="http://schemas.openxmlformats.org/officeDocument/2006/relationships/oleObject" Target="../embeddings/oleObject16.bin"/><Relationship Id="rId5" Type="http://schemas.openxmlformats.org/officeDocument/2006/relationships/tags" Target="../tags/tag181.xml"/><Relationship Id="rId10" Type="http://schemas.openxmlformats.org/officeDocument/2006/relationships/slideMaster" Target="../slideMasters/slideMaster2.xml"/><Relationship Id="rId4" Type="http://schemas.openxmlformats.org/officeDocument/2006/relationships/tags" Target="../tags/tag180.xml"/><Relationship Id="rId9" Type="http://schemas.openxmlformats.org/officeDocument/2006/relationships/tags" Target="../tags/tag185.xml"/></Relationships>
</file>

<file path=ppt/slideLayouts/_rels/slideLayout22.xml.rels><?xml version="1.0" encoding="UTF-8" standalone="yes"?>
<Relationships xmlns="http://schemas.openxmlformats.org/package/2006/relationships"><Relationship Id="rId8" Type="http://schemas.openxmlformats.org/officeDocument/2006/relationships/tags" Target="../tags/tag193.xml"/><Relationship Id="rId3" Type="http://schemas.openxmlformats.org/officeDocument/2006/relationships/tags" Target="../tags/tag188.xml"/><Relationship Id="rId7" Type="http://schemas.openxmlformats.org/officeDocument/2006/relationships/tags" Target="../tags/tag192.xml"/><Relationship Id="rId12" Type="http://schemas.openxmlformats.org/officeDocument/2006/relationships/image" Target="../media/image1.emf"/><Relationship Id="rId2" Type="http://schemas.openxmlformats.org/officeDocument/2006/relationships/tags" Target="../tags/tag187.xml"/><Relationship Id="rId1" Type="http://schemas.openxmlformats.org/officeDocument/2006/relationships/tags" Target="../tags/tag186.xml"/><Relationship Id="rId6" Type="http://schemas.openxmlformats.org/officeDocument/2006/relationships/tags" Target="../tags/tag191.xml"/><Relationship Id="rId11" Type="http://schemas.openxmlformats.org/officeDocument/2006/relationships/oleObject" Target="../embeddings/oleObject17.bin"/><Relationship Id="rId5" Type="http://schemas.openxmlformats.org/officeDocument/2006/relationships/tags" Target="../tags/tag190.xml"/><Relationship Id="rId10" Type="http://schemas.openxmlformats.org/officeDocument/2006/relationships/slideMaster" Target="../slideMasters/slideMaster2.xml"/><Relationship Id="rId4" Type="http://schemas.openxmlformats.org/officeDocument/2006/relationships/tags" Target="../tags/tag189.xml"/><Relationship Id="rId9" Type="http://schemas.openxmlformats.org/officeDocument/2006/relationships/tags" Target="../tags/tag194.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202.xml"/><Relationship Id="rId3" Type="http://schemas.openxmlformats.org/officeDocument/2006/relationships/tags" Target="../tags/tag197.xml"/><Relationship Id="rId7" Type="http://schemas.openxmlformats.org/officeDocument/2006/relationships/tags" Target="../tags/tag201.xml"/><Relationship Id="rId12" Type="http://schemas.openxmlformats.org/officeDocument/2006/relationships/image" Target="../media/image14.emf"/><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tags" Target="../tags/tag200.xml"/><Relationship Id="rId11" Type="http://schemas.openxmlformats.org/officeDocument/2006/relationships/oleObject" Target="../embeddings/oleObject18.bin"/><Relationship Id="rId5" Type="http://schemas.openxmlformats.org/officeDocument/2006/relationships/tags" Target="../tags/tag199.xml"/><Relationship Id="rId10" Type="http://schemas.openxmlformats.org/officeDocument/2006/relationships/slideMaster" Target="../slideMasters/slideMaster2.xml"/><Relationship Id="rId4" Type="http://schemas.openxmlformats.org/officeDocument/2006/relationships/tags" Target="../tags/tag198.xml"/><Relationship Id="rId9" Type="http://schemas.openxmlformats.org/officeDocument/2006/relationships/tags" Target="../tags/tag203.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211.xml"/><Relationship Id="rId3" Type="http://schemas.openxmlformats.org/officeDocument/2006/relationships/tags" Target="../tags/tag206.xml"/><Relationship Id="rId7" Type="http://schemas.openxmlformats.org/officeDocument/2006/relationships/tags" Target="../tags/tag210.xml"/><Relationship Id="rId12" Type="http://schemas.openxmlformats.org/officeDocument/2006/relationships/image" Target="../media/image1.emf"/><Relationship Id="rId2" Type="http://schemas.openxmlformats.org/officeDocument/2006/relationships/tags" Target="../tags/tag205.xml"/><Relationship Id="rId1" Type="http://schemas.openxmlformats.org/officeDocument/2006/relationships/tags" Target="../tags/tag204.xml"/><Relationship Id="rId6" Type="http://schemas.openxmlformats.org/officeDocument/2006/relationships/tags" Target="../tags/tag209.xml"/><Relationship Id="rId11" Type="http://schemas.openxmlformats.org/officeDocument/2006/relationships/oleObject" Target="../embeddings/oleObject19.bin"/><Relationship Id="rId5" Type="http://schemas.openxmlformats.org/officeDocument/2006/relationships/tags" Target="../tags/tag208.xml"/><Relationship Id="rId10" Type="http://schemas.openxmlformats.org/officeDocument/2006/relationships/slideMaster" Target="../slideMasters/slideMaster2.xml"/><Relationship Id="rId4" Type="http://schemas.openxmlformats.org/officeDocument/2006/relationships/tags" Target="../tags/tag207.xml"/><Relationship Id="rId9" Type="http://schemas.openxmlformats.org/officeDocument/2006/relationships/tags" Target="../tags/tag212.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220.xml"/><Relationship Id="rId3" Type="http://schemas.openxmlformats.org/officeDocument/2006/relationships/tags" Target="../tags/tag215.xml"/><Relationship Id="rId7" Type="http://schemas.openxmlformats.org/officeDocument/2006/relationships/tags" Target="../tags/tag219.xml"/><Relationship Id="rId12" Type="http://schemas.openxmlformats.org/officeDocument/2006/relationships/image" Target="../media/image14.emf"/><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tags" Target="../tags/tag218.xml"/><Relationship Id="rId11" Type="http://schemas.openxmlformats.org/officeDocument/2006/relationships/oleObject" Target="../embeddings/oleObject20.bin"/><Relationship Id="rId5" Type="http://schemas.openxmlformats.org/officeDocument/2006/relationships/tags" Target="../tags/tag217.xml"/><Relationship Id="rId10" Type="http://schemas.openxmlformats.org/officeDocument/2006/relationships/slideMaster" Target="../slideMasters/slideMaster2.xml"/><Relationship Id="rId4" Type="http://schemas.openxmlformats.org/officeDocument/2006/relationships/tags" Target="../tags/tag216.xml"/><Relationship Id="rId9" Type="http://schemas.openxmlformats.org/officeDocument/2006/relationships/tags" Target="../tags/tag221.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229.xml"/><Relationship Id="rId3" Type="http://schemas.openxmlformats.org/officeDocument/2006/relationships/tags" Target="../tags/tag224.xml"/><Relationship Id="rId7" Type="http://schemas.openxmlformats.org/officeDocument/2006/relationships/tags" Target="../tags/tag228.xml"/><Relationship Id="rId12" Type="http://schemas.openxmlformats.org/officeDocument/2006/relationships/image" Target="../media/image14.emf"/><Relationship Id="rId2" Type="http://schemas.openxmlformats.org/officeDocument/2006/relationships/tags" Target="../tags/tag223.xml"/><Relationship Id="rId1" Type="http://schemas.openxmlformats.org/officeDocument/2006/relationships/tags" Target="../tags/tag222.xml"/><Relationship Id="rId6" Type="http://schemas.openxmlformats.org/officeDocument/2006/relationships/tags" Target="../tags/tag227.xml"/><Relationship Id="rId11" Type="http://schemas.openxmlformats.org/officeDocument/2006/relationships/oleObject" Target="../embeddings/oleObject21.bin"/><Relationship Id="rId5" Type="http://schemas.openxmlformats.org/officeDocument/2006/relationships/tags" Target="../tags/tag226.xml"/><Relationship Id="rId10" Type="http://schemas.openxmlformats.org/officeDocument/2006/relationships/slideMaster" Target="../slideMasters/slideMaster2.xml"/><Relationship Id="rId4" Type="http://schemas.openxmlformats.org/officeDocument/2006/relationships/tags" Target="../tags/tag225.xml"/><Relationship Id="rId9" Type="http://schemas.openxmlformats.org/officeDocument/2006/relationships/tags" Target="../tags/tag230.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238.xml"/><Relationship Id="rId3" Type="http://schemas.openxmlformats.org/officeDocument/2006/relationships/tags" Target="../tags/tag233.xml"/><Relationship Id="rId7" Type="http://schemas.openxmlformats.org/officeDocument/2006/relationships/tags" Target="../tags/tag237.xml"/><Relationship Id="rId12" Type="http://schemas.openxmlformats.org/officeDocument/2006/relationships/image" Target="../media/image1.emf"/><Relationship Id="rId2" Type="http://schemas.openxmlformats.org/officeDocument/2006/relationships/tags" Target="../tags/tag232.xml"/><Relationship Id="rId1" Type="http://schemas.openxmlformats.org/officeDocument/2006/relationships/tags" Target="../tags/tag231.xml"/><Relationship Id="rId6" Type="http://schemas.openxmlformats.org/officeDocument/2006/relationships/tags" Target="../tags/tag236.xml"/><Relationship Id="rId11" Type="http://schemas.openxmlformats.org/officeDocument/2006/relationships/oleObject" Target="../embeddings/oleObject22.bin"/><Relationship Id="rId5" Type="http://schemas.openxmlformats.org/officeDocument/2006/relationships/tags" Target="../tags/tag235.xml"/><Relationship Id="rId10" Type="http://schemas.openxmlformats.org/officeDocument/2006/relationships/slideMaster" Target="../slideMasters/slideMaster2.xml"/><Relationship Id="rId4" Type="http://schemas.openxmlformats.org/officeDocument/2006/relationships/tags" Target="../tags/tag234.xml"/><Relationship Id="rId9" Type="http://schemas.openxmlformats.org/officeDocument/2006/relationships/tags" Target="../tags/tag239.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247.xml"/><Relationship Id="rId3" Type="http://schemas.openxmlformats.org/officeDocument/2006/relationships/tags" Target="../tags/tag242.xml"/><Relationship Id="rId7" Type="http://schemas.openxmlformats.org/officeDocument/2006/relationships/tags" Target="../tags/tag246.xml"/><Relationship Id="rId12" Type="http://schemas.openxmlformats.org/officeDocument/2006/relationships/image" Target="../media/image1.emf"/><Relationship Id="rId2" Type="http://schemas.openxmlformats.org/officeDocument/2006/relationships/tags" Target="../tags/tag241.xml"/><Relationship Id="rId1" Type="http://schemas.openxmlformats.org/officeDocument/2006/relationships/tags" Target="../tags/tag240.xml"/><Relationship Id="rId6" Type="http://schemas.openxmlformats.org/officeDocument/2006/relationships/tags" Target="../tags/tag245.xml"/><Relationship Id="rId11" Type="http://schemas.openxmlformats.org/officeDocument/2006/relationships/oleObject" Target="../embeddings/oleObject23.bin"/><Relationship Id="rId5" Type="http://schemas.openxmlformats.org/officeDocument/2006/relationships/tags" Target="../tags/tag244.xml"/><Relationship Id="rId10" Type="http://schemas.openxmlformats.org/officeDocument/2006/relationships/slideMaster" Target="../slideMasters/slideMaster2.xml"/><Relationship Id="rId4" Type="http://schemas.openxmlformats.org/officeDocument/2006/relationships/tags" Target="../tags/tag243.xml"/><Relationship Id="rId9" Type="http://schemas.openxmlformats.org/officeDocument/2006/relationships/tags" Target="../tags/tag248.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tags" Target="../tags/tag249.xml"/><Relationship Id="rId6" Type="http://schemas.openxmlformats.org/officeDocument/2006/relationships/slideMaster" Target="../slideMasters/slideMaster2.xml"/><Relationship Id="rId5" Type="http://schemas.openxmlformats.org/officeDocument/2006/relationships/tags" Target="../tags/tag253.xml"/><Relationship Id="rId4" Type="http://schemas.openxmlformats.org/officeDocument/2006/relationships/tags" Target="../tags/tag25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slideMaster" Target="../slideMasters/slideMaster1.xml"/><Relationship Id="rId4" Type="http://schemas.openxmlformats.org/officeDocument/2006/relationships/tags" Target="../tags/tag43.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256.xml"/><Relationship Id="rId2" Type="http://schemas.openxmlformats.org/officeDocument/2006/relationships/tags" Target="../tags/tag255.xml"/><Relationship Id="rId1" Type="http://schemas.openxmlformats.org/officeDocument/2006/relationships/tags" Target="../tags/tag254.xml"/><Relationship Id="rId5" Type="http://schemas.openxmlformats.org/officeDocument/2006/relationships/slideMaster" Target="../slideMasters/slideMaster2.xml"/><Relationship Id="rId4" Type="http://schemas.openxmlformats.org/officeDocument/2006/relationships/tags" Target="../tags/tag257.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tags" Target="../tags/tag260.xml"/><Relationship Id="rId7" Type="http://schemas.openxmlformats.org/officeDocument/2006/relationships/image" Target="../media/image10.png"/><Relationship Id="rId2" Type="http://schemas.openxmlformats.org/officeDocument/2006/relationships/tags" Target="../tags/tag259.xml"/><Relationship Id="rId1" Type="http://schemas.openxmlformats.org/officeDocument/2006/relationships/tags" Target="../tags/tag258.xml"/><Relationship Id="rId6" Type="http://schemas.openxmlformats.org/officeDocument/2006/relationships/image" Target="../media/image4.jpeg"/><Relationship Id="rId5" Type="http://schemas.openxmlformats.org/officeDocument/2006/relationships/slideMaster" Target="../slideMasters/slideMaster2.xml"/><Relationship Id="rId10" Type="http://schemas.openxmlformats.org/officeDocument/2006/relationships/image" Target="../media/image7.emf"/><Relationship Id="rId4" Type="http://schemas.openxmlformats.org/officeDocument/2006/relationships/tags" Target="../tags/tag261.xml"/><Relationship Id="rId9" Type="http://schemas.openxmlformats.org/officeDocument/2006/relationships/oleObject" Target="../embeddings/oleObject24.bin"/></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slideMaster" Target="../slideMasters/slideMaster1.xml"/><Relationship Id="rId4" Type="http://schemas.openxmlformats.org/officeDocument/2006/relationships/tags" Target="../tags/tag47.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50.xml"/><Relationship Id="rId7" Type="http://schemas.openxmlformats.org/officeDocument/2006/relationships/slideMaster" Target="../slideMasters/slideMaster1.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9" Type="http://schemas.openxmlformats.org/officeDocument/2006/relationships/image" Target="../media/image8.emf"/></Relationships>
</file>

<file path=ppt/slideLayouts/_rels/slideLayout50.xml.rels><?xml version="1.0" encoding="UTF-8" standalone="yes"?>
<Relationships xmlns="http://schemas.openxmlformats.org/package/2006/relationships"><Relationship Id="rId8" Type="http://schemas.openxmlformats.org/officeDocument/2006/relationships/tags" Target="../tags/tag289.xml"/><Relationship Id="rId13" Type="http://schemas.openxmlformats.org/officeDocument/2006/relationships/image" Target="../media/image6.svg"/><Relationship Id="rId3" Type="http://schemas.openxmlformats.org/officeDocument/2006/relationships/tags" Target="../tags/tag284.xml"/><Relationship Id="rId7" Type="http://schemas.openxmlformats.org/officeDocument/2006/relationships/tags" Target="../tags/tag288.xml"/><Relationship Id="rId12" Type="http://schemas.openxmlformats.org/officeDocument/2006/relationships/image" Target="../media/image5.png"/><Relationship Id="rId2" Type="http://schemas.openxmlformats.org/officeDocument/2006/relationships/tags" Target="../tags/tag283.xml"/><Relationship Id="rId1" Type="http://schemas.openxmlformats.org/officeDocument/2006/relationships/tags" Target="../tags/tag282.xml"/><Relationship Id="rId6" Type="http://schemas.openxmlformats.org/officeDocument/2006/relationships/tags" Target="../tags/tag287.xml"/><Relationship Id="rId11" Type="http://schemas.openxmlformats.org/officeDocument/2006/relationships/image" Target="../media/image4.jpeg"/><Relationship Id="rId5" Type="http://schemas.openxmlformats.org/officeDocument/2006/relationships/tags" Target="../tags/tag286.xml"/><Relationship Id="rId15" Type="http://schemas.openxmlformats.org/officeDocument/2006/relationships/image" Target="../media/image7.emf"/><Relationship Id="rId10" Type="http://schemas.openxmlformats.org/officeDocument/2006/relationships/slideMaster" Target="../slideMasters/slideMaster3.xml"/><Relationship Id="rId4" Type="http://schemas.openxmlformats.org/officeDocument/2006/relationships/tags" Target="../tags/tag285.xml"/><Relationship Id="rId9" Type="http://schemas.openxmlformats.org/officeDocument/2006/relationships/tags" Target="../tags/tag290.xml"/><Relationship Id="rId14" Type="http://schemas.openxmlformats.org/officeDocument/2006/relationships/oleObject" Target="../embeddings/oleObject2.bin"/></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6.xml"/><Relationship Id="rId7" Type="http://schemas.openxmlformats.org/officeDocument/2006/relationships/tags" Target="../tags/tag60.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tags" Target="../tags/tag59.xml"/><Relationship Id="rId5" Type="http://schemas.openxmlformats.org/officeDocument/2006/relationships/tags" Target="../tags/tag58.xml"/><Relationship Id="rId10" Type="http://schemas.openxmlformats.org/officeDocument/2006/relationships/image" Target="../media/image8.emf"/><Relationship Id="rId4" Type="http://schemas.openxmlformats.org/officeDocument/2006/relationships/tags" Target="../tags/tag57.xml"/><Relationship Id="rId9" Type="http://schemas.openxmlformats.org/officeDocument/2006/relationships/oleObject" Target="../embeddings/oleObject5.bin"/></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tags" Target="../tags/tag316.xml"/><Relationship Id="rId7" Type="http://schemas.openxmlformats.org/officeDocument/2006/relationships/oleObject" Target="../embeddings/oleObject28.bin"/><Relationship Id="rId2" Type="http://schemas.openxmlformats.org/officeDocument/2006/relationships/tags" Target="../tags/tag315.xml"/><Relationship Id="rId1" Type="http://schemas.openxmlformats.org/officeDocument/2006/relationships/tags" Target="../tags/tag314.xml"/><Relationship Id="rId6" Type="http://schemas.openxmlformats.org/officeDocument/2006/relationships/slideMaster" Target="../slideMasters/slideMaster6.xml"/><Relationship Id="rId5" Type="http://schemas.openxmlformats.org/officeDocument/2006/relationships/tags" Target="../tags/tag318.xml"/><Relationship Id="rId4" Type="http://schemas.openxmlformats.org/officeDocument/2006/relationships/tags" Target="../tags/tag317.xml"/><Relationship Id="rId9" Type="http://schemas.openxmlformats.org/officeDocument/2006/relationships/image" Target="../media/image17.png"/></Relationships>
</file>

<file path=ppt/slideLayouts/_rels/slideLayout63.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321.xml"/><Relationship Id="rId7" Type="http://schemas.openxmlformats.org/officeDocument/2006/relationships/tags" Target="../tags/tag325.xml"/><Relationship Id="rId2" Type="http://schemas.openxmlformats.org/officeDocument/2006/relationships/tags" Target="../tags/tag320.xml"/><Relationship Id="rId1" Type="http://schemas.openxmlformats.org/officeDocument/2006/relationships/tags" Target="../tags/tag319.xml"/><Relationship Id="rId6" Type="http://schemas.openxmlformats.org/officeDocument/2006/relationships/tags" Target="../tags/tag324.xml"/><Relationship Id="rId5" Type="http://schemas.openxmlformats.org/officeDocument/2006/relationships/tags" Target="../tags/tag323.xml"/><Relationship Id="rId10" Type="http://schemas.openxmlformats.org/officeDocument/2006/relationships/image" Target="../media/image1.emf"/><Relationship Id="rId4" Type="http://schemas.openxmlformats.org/officeDocument/2006/relationships/tags" Target="../tags/tag322.xml"/><Relationship Id="rId9" Type="http://schemas.openxmlformats.org/officeDocument/2006/relationships/oleObject" Target="../embeddings/oleObject29.bin"/></Relationships>
</file>

<file path=ppt/slideLayouts/_rels/slideLayout64.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tags" Target="../tags/tag328.xml"/><Relationship Id="rId7" Type="http://schemas.openxmlformats.org/officeDocument/2006/relationships/slideMaster" Target="../slideMasters/slideMaster6.xml"/><Relationship Id="rId2" Type="http://schemas.openxmlformats.org/officeDocument/2006/relationships/tags" Target="../tags/tag327.xml"/><Relationship Id="rId1" Type="http://schemas.openxmlformats.org/officeDocument/2006/relationships/tags" Target="../tags/tag326.xml"/><Relationship Id="rId6" Type="http://schemas.openxmlformats.org/officeDocument/2006/relationships/tags" Target="../tags/tag331.xml"/><Relationship Id="rId5" Type="http://schemas.openxmlformats.org/officeDocument/2006/relationships/tags" Target="../tags/tag330.xml"/><Relationship Id="rId4" Type="http://schemas.openxmlformats.org/officeDocument/2006/relationships/tags" Target="../tags/tag329.xml"/><Relationship Id="rId9" Type="http://schemas.openxmlformats.org/officeDocument/2006/relationships/image" Target="../media/image14.emf"/></Relationships>
</file>

<file path=ppt/slideLayouts/_rels/slideLayout65.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tags" Target="../tags/tag334.xml"/><Relationship Id="rId7" Type="http://schemas.openxmlformats.org/officeDocument/2006/relationships/slideMaster" Target="../slideMasters/slideMaster6.xml"/><Relationship Id="rId2" Type="http://schemas.openxmlformats.org/officeDocument/2006/relationships/tags" Target="../tags/tag333.xml"/><Relationship Id="rId1" Type="http://schemas.openxmlformats.org/officeDocument/2006/relationships/tags" Target="../tags/tag332.xml"/><Relationship Id="rId6" Type="http://schemas.openxmlformats.org/officeDocument/2006/relationships/tags" Target="../tags/tag337.xml"/><Relationship Id="rId5" Type="http://schemas.openxmlformats.org/officeDocument/2006/relationships/tags" Target="../tags/tag336.xml"/><Relationship Id="rId4" Type="http://schemas.openxmlformats.org/officeDocument/2006/relationships/tags" Target="../tags/tag335.xml"/><Relationship Id="rId9" Type="http://schemas.openxmlformats.org/officeDocument/2006/relationships/image" Target="../media/image14.emf"/></Relationships>
</file>

<file path=ppt/slideLayouts/_rels/slideLayout66.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tags" Target="../tags/tag340.xml"/><Relationship Id="rId7" Type="http://schemas.openxmlformats.org/officeDocument/2006/relationships/slideMaster" Target="../slideMasters/slideMaster6.xml"/><Relationship Id="rId2" Type="http://schemas.openxmlformats.org/officeDocument/2006/relationships/tags" Target="../tags/tag339.xml"/><Relationship Id="rId1" Type="http://schemas.openxmlformats.org/officeDocument/2006/relationships/tags" Target="../tags/tag338.xml"/><Relationship Id="rId6" Type="http://schemas.openxmlformats.org/officeDocument/2006/relationships/tags" Target="../tags/tag343.xml"/><Relationship Id="rId5" Type="http://schemas.openxmlformats.org/officeDocument/2006/relationships/tags" Target="../tags/tag342.xml"/><Relationship Id="rId10" Type="http://schemas.openxmlformats.org/officeDocument/2006/relationships/image" Target="../media/image18.png"/><Relationship Id="rId4" Type="http://schemas.openxmlformats.org/officeDocument/2006/relationships/tags" Target="../tags/tag341.xml"/><Relationship Id="rId9" Type="http://schemas.openxmlformats.org/officeDocument/2006/relationships/image" Target="../media/image14.emf"/></Relationships>
</file>

<file path=ppt/slideLayouts/_rels/slideLayout67.xml.rels><?xml version="1.0" encoding="UTF-8" standalone="yes"?>
<Relationships xmlns="http://schemas.openxmlformats.org/package/2006/relationships"><Relationship Id="rId8" Type="http://schemas.openxmlformats.org/officeDocument/2006/relationships/slideMaster" Target="../slideMasters/slideMaster6.xml"/><Relationship Id="rId3" Type="http://schemas.openxmlformats.org/officeDocument/2006/relationships/tags" Target="../tags/tag346.xml"/><Relationship Id="rId7" Type="http://schemas.openxmlformats.org/officeDocument/2006/relationships/tags" Target="../tags/tag350.xml"/><Relationship Id="rId2" Type="http://schemas.openxmlformats.org/officeDocument/2006/relationships/tags" Target="../tags/tag345.xml"/><Relationship Id="rId1" Type="http://schemas.openxmlformats.org/officeDocument/2006/relationships/tags" Target="../tags/tag344.xml"/><Relationship Id="rId6" Type="http://schemas.openxmlformats.org/officeDocument/2006/relationships/tags" Target="../tags/tag349.xml"/><Relationship Id="rId5" Type="http://schemas.openxmlformats.org/officeDocument/2006/relationships/tags" Target="../tags/tag348.xml"/><Relationship Id="rId10" Type="http://schemas.openxmlformats.org/officeDocument/2006/relationships/image" Target="../media/image14.emf"/><Relationship Id="rId4" Type="http://schemas.openxmlformats.org/officeDocument/2006/relationships/tags" Target="../tags/tag347.xml"/><Relationship Id="rId9" Type="http://schemas.openxmlformats.org/officeDocument/2006/relationships/oleObject" Target="../embeddings/oleObject33.bin"/></Relationships>
</file>

<file path=ppt/slideLayouts/_rels/slideLayout68.xml.rels><?xml version="1.0" encoding="UTF-8" standalone="yes"?>
<Relationships xmlns="http://schemas.openxmlformats.org/package/2006/relationships"><Relationship Id="rId8" Type="http://schemas.openxmlformats.org/officeDocument/2006/relationships/tags" Target="../tags/tag358.xml"/><Relationship Id="rId3" Type="http://schemas.openxmlformats.org/officeDocument/2006/relationships/tags" Target="../tags/tag353.xml"/><Relationship Id="rId7" Type="http://schemas.openxmlformats.org/officeDocument/2006/relationships/tags" Target="../tags/tag357.xml"/><Relationship Id="rId12" Type="http://schemas.openxmlformats.org/officeDocument/2006/relationships/image" Target="../media/image15.png"/><Relationship Id="rId2" Type="http://schemas.openxmlformats.org/officeDocument/2006/relationships/tags" Target="../tags/tag352.xml"/><Relationship Id="rId1" Type="http://schemas.openxmlformats.org/officeDocument/2006/relationships/tags" Target="../tags/tag351.xml"/><Relationship Id="rId6" Type="http://schemas.openxmlformats.org/officeDocument/2006/relationships/tags" Target="../tags/tag356.xml"/><Relationship Id="rId11" Type="http://schemas.openxmlformats.org/officeDocument/2006/relationships/image" Target="../media/image1.emf"/><Relationship Id="rId5" Type="http://schemas.openxmlformats.org/officeDocument/2006/relationships/tags" Target="../tags/tag355.xml"/><Relationship Id="rId10" Type="http://schemas.openxmlformats.org/officeDocument/2006/relationships/oleObject" Target="../embeddings/oleObject34.bin"/><Relationship Id="rId4" Type="http://schemas.openxmlformats.org/officeDocument/2006/relationships/tags" Target="../tags/tag354.xml"/><Relationship Id="rId9"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8" Type="http://schemas.openxmlformats.org/officeDocument/2006/relationships/tags" Target="../tags/tag366.xml"/><Relationship Id="rId3" Type="http://schemas.openxmlformats.org/officeDocument/2006/relationships/tags" Target="../tags/tag361.xml"/><Relationship Id="rId7" Type="http://schemas.openxmlformats.org/officeDocument/2006/relationships/tags" Target="../tags/tag365.xml"/><Relationship Id="rId12" Type="http://schemas.openxmlformats.org/officeDocument/2006/relationships/image" Target="../media/image15.png"/><Relationship Id="rId2" Type="http://schemas.openxmlformats.org/officeDocument/2006/relationships/tags" Target="../tags/tag360.xml"/><Relationship Id="rId1" Type="http://schemas.openxmlformats.org/officeDocument/2006/relationships/tags" Target="../tags/tag359.xml"/><Relationship Id="rId6" Type="http://schemas.openxmlformats.org/officeDocument/2006/relationships/tags" Target="../tags/tag364.xml"/><Relationship Id="rId11" Type="http://schemas.openxmlformats.org/officeDocument/2006/relationships/image" Target="../media/image1.emf"/><Relationship Id="rId5" Type="http://schemas.openxmlformats.org/officeDocument/2006/relationships/tags" Target="../tags/tag363.xml"/><Relationship Id="rId10" Type="http://schemas.openxmlformats.org/officeDocument/2006/relationships/oleObject" Target="../embeddings/oleObject35.bin"/><Relationship Id="rId4" Type="http://schemas.openxmlformats.org/officeDocument/2006/relationships/tags" Target="../tags/tag362.xml"/><Relationship Id="rId9"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68.xml"/><Relationship Id="rId3" Type="http://schemas.openxmlformats.org/officeDocument/2006/relationships/tags" Target="../tags/tag63.xml"/><Relationship Id="rId7" Type="http://schemas.openxmlformats.org/officeDocument/2006/relationships/tags" Target="../tags/tag67.xml"/><Relationship Id="rId12" Type="http://schemas.openxmlformats.org/officeDocument/2006/relationships/image" Target="../media/image1.emf"/><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11" Type="http://schemas.openxmlformats.org/officeDocument/2006/relationships/oleObject" Target="../embeddings/oleObject6.bin"/><Relationship Id="rId5" Type="http://schemas.openxmlformats.org/officeDocument/2006/relationships/tags" Target="../tags/tag65.xml"/><Relationship Id="rId10" Type="http://schemas.openxmlformats.org/officeDocument/2006/relationships/slideMaster" Target="../slideMasters/slideMaster1.xml"/><Relationship Id="rId4" Type="http://schemas.openxmlformats.org/officeDocument/2006/relationships/tags" Target="../tags/tag64.xml"/><Relationship Id="rId9" Type="http://schemas.openxmlformats.org/officeDocument/2006/relationships/tags" Target="../tags/tag69.xml"/></Relationships>
</file>

<file path=ppt/slideLayouts/_rels/slideLayout70.xml.rels><?xml version="1.0" encoding="UTF-8" standalone="yes"?>
<Relationships xmlns="http://schemas.openxmlformats.org/package/2006/relationships"><Relationship Id="rId8" Type="http://schemas.openxmlformats.org/officeDocument/2006/relationships/tags" Target="../tags/tag374.xml"/><Relationship Id="rId3" Type="http://schemas.openxmlformats.org/officeDocument/2006/relationships/tags" Target="../tags/tag369.xml"/><Relationship Id="rId7" Type="http://schemas.openxmlformats.org/officeDocument/2006/relationships/tags" Target="../tags/tag373.xml"/><Relationship Id="rId12" Type="http://schemas.openxmlformats.org/officeDocument/2006/relationships/image" Target="../media/image15.png"/><Relationship Id="rId2" Type="http://schemas.openxmlformats.org/officeDocument/2006/relationships/tags" Target="../tags/tag368.xml"/><Relationship Id="rId1" Type="http://schemas.openxmlformats.org/officeDocument/2006/relationships/tags" Target="../tags/tag367.xml"/><Relationship Id="rId6" Type="http://schemas.openxmlformats.org/officeDocument/2006/relationships/tags" Target="../tags/tag372.xml"/><Relationship Id="rId11" Type="http://schemas.openxmlformats.org/officeDocument/2006/relationships/image" Target="../media/image1.emf"/><Relationship Id="rId5" Type="http://schemas.openxmlformats.org/officeDocument/2006/relationships/tags" Target="../tags/tag371.xml"/><Relationship Id="rId10" Type="http://schemas.openxmlformats.org/officeDocument/2006/relationships/oleObject" Target="../embeddings/oleObject36.bin"/><Relationship Id="rId4" Type="http://schemas.openxmlformats.org/officeDocument/2006/relationships/tags" Target="../tags/tag370.xml"/><Relationship Id="rId9"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8" Type="http://schemas.openxmlformats.org/officeDocument/2006/relationships/tags" Target="../tags/tag382.xml"/><Relationship Id="rId3" Type="http://schemas.openxmlformats.org/officeDocument/2006/relationships/tags" Target="../tags/tag377.xml"/><Relationship Id="rId7" Type="http://schemas.openxmlformats.org/officeDocument/2006/relationships/tags" Target="../tags/tag381.xml"/><Relationship Id="rId12" Type="http://schemas.openxmlformats.org/officeDocument/2006/relationships/image" Target="../media/image15.png"/><Relationship Id="rId2" Type="http://schemas.openxmlformats.org/officeDocument/2006/relationships/tags" Target="../tags/tag376.xml"/><Relationship Id="rId1" Type="http://schemas.openxmlformats.org/officeDocument/2006/relationships/tags" Target="../tags/tag375.xml"/><Relationship Id="rId6" Type="http://schemas.openxmlformats.org/officeDocument/2006/relationships/tags" Target="../tags/tag380.xml"/><Relationship Id="rId11" Type="http://schemas.openxmlformats.org/officeDocument/2006/relationships/image" Target="../media/image9.emf"/><Relationship Id="rId5" Type="http://schemas.openxmlformats.org/officeDocument/2006/relationships/tags" Target="../tags/tag379.xml"/><Relationship Id="rId10" Type="http://schemas.openxmlformats.org/officeDocument/2006/relationships/oleObject" Target="../embeddings/oleObject37.bin"/><Relationship Id="rId4" Type="http://schemas.openxmlformats.org/officeDocument/2006/relationships/tags" Target="../tags/tag378.xml"/><Relationship Id="rId9"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8" Type="http://schemas.openxmlformats.org/officeDocument/2006/relationships/tags" Target="../tags/tag390.xml"/><Relationship Id="rId3" Type="http://schemas.openxmlformats.org/officeDocument/2006/relationships/tags" Target="../tags/tag385.xml"/><Relationship Id="rId7" Type="http://schemas.openxmlformats.org/officeDocument/2006/relationships/tags" Target="../tags/tag389.xml"/><Relationship Id="rId12" Type="http://schemas.openxmlformats.org/officeDocument/2006/relationships/image" Target="../media/image15.png"/><Relationship Id="rId2" Type="http://schemas.openxmlformats.org/officeDocument/2006/relationships/tags" Target="../tags/tag384.xml"/><Relationship Id="rId1" Type="http://schemas.openxmlformats.org/officeDocument/2006/relationships/tags" Target="../tags/tag383.xml"/><Relationship Id="rId6" Type="http://schemas.openxmlformats.org/officeDocument/2006/relationships/tags" Target="../tags/tag388.xml"/><Relationship Id="rId11" Type="http://schemas.openxmlformats.org/officeDocument/2006/relationships/image" Target="../media/image1.emf"/><Relationship Id="rId5" Type="http://schemas.openxmlformats.org/officeDocument/2006/relationships/tags" Target="../tags/tag387.xml"/><Relationship Id="rId10" Type="http://schemas.openxmlformats.org/officeDocument/2006/relationships/oleObject" Target="../embeddings/oleObject38.bin"/><Relationship Id="rId4" Type="http://schemas.openxmlformats.org/officeDocument/2006/relationships/tags" Target="../tags/tag386.xml"/><Relationship Id="rId9"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tags" Target="../tags/tag393.xml"/><Relationship Id="rId7" Type="http://schemas.openxmlformats.org/officeDocument/2006/relationships/slideMaster" Target="../slideMasters/slideMaster6.xml"/><Relationship Id="rId2" Type="http://schemas.openxmlformats.org/officeDocument/2006/relationships/tags" Target="../tags/tag392.xml"/><Relationship Id="rId1" Type="http://schemas.openxmlformats.org/officeDocument/2006/relationships/tags" Target="../tags/tag391.xml"/><Relationship Id="rId6" Type="http://schemas.openxmlformats.org/officeDocument/2006/relationships/tags" Target="../tags/tag396.xml"/><Relationship Id="rId5" Type="http://schemas.openxmlformats.org/officeDocument/2006/relationships/tags" Target="../tags/tag395.xml"/><Relationship Id="rId10" Type="http://schemas.openxmlformats.org/officeDocument/2006/relationships/image" Target="../media/image15.png"/><Relationship Id="rId4" Type="http://schemas.openxmlformats.org/officeDocument/2006/relationships/tags" Target="../tags/tag394.xml"/><Relationship Id="rId9" Type="http://schemas.openxmlformats.org/officeDocument/2006/relationships/image" Target="../media/image14.emf"/></Relationships>
</file>

<file path=ppt/slideLayouts/_rels/slideLayout7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399.xml"/><Relationship Id="rId7" Type="http://schemas.openxmlformats.org/officeDocument/2006/relationships/image" Target="../media/image14.emf"/><Relationship Id="rId2" Type="http://schemas.openxmlformats.org/officeDocument/2006/relationships/tags" Target="../tags/tag398.xml"/><Relationship Id="rId1" Type="http://schemas.openxmlformats.org/officeDocument/2006/relationships/tags" Target="../tags/tag397.xml"/><Relationship Id="rId6" Type="http://schemas.openxmlformats.org/officeDocument/2006/relationships/oleObject" Target="../embeddings/oleObject40.bin"/><Relationship Id="rId5" Type="http://schemas.openxmlformats.org/officeDocument/2006/relationships/slideMaster" Target="../slideMasters/slideMaster6.xml"/><Relationship Id="rId4" Type="http://schemas.openxmlformats.org/officeDocument/2006/relationships/tags" Target="../tags/tag400.xml"/></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402.xml"/><Relationship Id="rId1" Type="http://schemas.openxmlformats.org/officeDocument/2006/relationships/tags" Target="../tags/tag401.xml"/><Relationship Id="rId6" Type="http://schemas.openxmlformats.org/officeDocument/2006/relationships/image" Target="../media/image17.png"/><Relationship Id="rId5" Type="http://schemas.openxmlformats.org/officeDocument/2006/relationships/image" Target="../media/image14.emf"/><Relationship Id="rId4" Type="http://schemas.openxmlformats.org/officeDocument/2006/relationships/oleObject" Target="../embeddings/oleObject41.bin"/></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77.xml"/><Relationship Id="rId3" Type="http://schemas.openxmlformats.org/officeDocument/2006/relationships/tags" Target="../tags/tag72.xml"/><Relationship Id="rId7" Type="http://schemas.openxmlformats.org/officeDocument/2006/relationships/tags" Target="../tags/tag76.xml"/><Relationship Id="rId12" Type="http://schemas.openxmlformats.org/officeDocument/2006/relationships/image" Target="../media/image1.emf"/><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11" Type="http://schemas.openxmlformats.org/officeDocument/2006/relationships/oleObject" Target="../embeddings/oleObject7.bin"/><Relationship Id="rId5" Type="http://schemas.openxmlformats.org/officeDocument/2006/relationships/tags" Target="../tags/tag74.xml"/><Relationship Id="rId10" Type="http://schemas.openxmlformats.org/officeDocument/2006/relationships/slideMaster" Target="../slideMasters/slideMaster1.xml"/><Relationship Id="rId4" Type="http://schemas.openxmlformats.org/officeDocument/2006/relationships/tags" Target="../tags/tag73.xml"/><Relationship Id="rId9" Type="http://schemas.openxmlformats.org/officeDocument/2006/relationships/tags" Target="../tags/tag78.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86.xml"/><Relationship Id="rId3" Type="http://schemas.openxmlformats.org/officeDocument/2006/relationships/tags" Target="../tags/tag81.xml"/><Relationship Id="rId7" Type="http://schemas.openxmlformats.org/officeDocument/2006/relationships/tags" Target="../tags/tag85.xml"/><Relationship Id="rId12" Type="http://schemas.openxmlformats.org/officeDocument/2006/relationships/image" Target="../media/image1.emf"/><Relationship Id="rId2" Type="http://schemas.openxmlformats.org/officeDocument/2006/relationships/tags" Target="../tags/tag80.xml"/><Relationship Id="rId1" Type="http://schemas.openxmlformats.org/officeDocument/2006/relationships/tags" Target="../tags/tag79.xml"/><Relationship Id="rId6" Type="http://schemas.openxmlformats.org/officeDocument/2006/relationships/tags" Target="../tags/tag84.xml"/><Relationship Id="rId11" Type="http://schemas.openxmlformats.org/officeDocument/2006/relationships/oleObject" Target="../embeddings/oleObject8.bin"/><Relationship Id="rId5" Type="http://schemas.openxmlformats.org/officeDocument/2006/relationships/tags" Target="../tags/tag83.xml"/><Relationship Id="rId10" Type="http://schemas.openxmlformats.org/officeDocument/2006/relationships/slideMaster" Target="../slideMasters/slideMaster1.xml"/><Relationship Id="rId4" Type="http://schemas.openxmlformats.org/officeDocument/2006/relationships/tags" Target="../tags/tag82.xml"/><Relationship Id="rId9" Type="http://schemas.openxmlformats.org/officeDocument/2006/relationships/tags" Target="../tags/tag8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rgbClr val="FFFFFF"/>
        </a:solidFill>
        <a:effectLst/>
      </p:bgPr>
    </p:bg>
    <p:spTree>
      <p:nvGrpSpPr>
        <p:cNvPr id="1" name=""/>
        <p:cNvGrpSpPr/>
        <p:nvPr/>
      </p:nvGrpSpPr>
      <p:grpSpPr>
        <a:xfrm>
          <a:off x="0" y="0"/>
          <a:ext cx="0" cy="0"/>
          <a:chOff x="0" y="0"/>
          <a:chExt cx="0" cy="0"/>
        </a:xfrm>
      </p:grpSpPr>
      <p:pic>
        <p:nvPicPr>
          <p:cNvPr id="16" name="Background">
            <a:extLst>
              <a:ext uri="{FF2B5EF4-FFF2-40B4-BE49-F238E27FC236}">
                <a16:creationId xmlns:a16="http://schemas.microsoft.com/office/drawing/2014/main" id="{BCFEF986-9186-F0C0-29CC-344333767E31}"/>
              </a:ext>
            </a:extLst>
          </p:cNvPr>
          <p:cNvPicPr>
            <a:picLocks noChangeAspect="1"/>
          </p:cNvPicPr>
          <p:nvPr userDrawn="1">
            <p:custDataLst>
              <p:tags r:id="rId1"/>
            </p:custDataLst>
          </p:nvPr>
        </p:nvPicPr>
        <p:blipFill>
          <a:blip r:embed="rId11"/>
          <a:stretch>
            <a:fillRect/>
          </a:stretch>
        </p:blipFill>
        <p:spPr>
          <a:xfrm>
            <a:off x="0" y="0"/>
            <a:ext cx="12192000" cy="6858000"/>
          </a:xfrm>
          <a:prstGeom prst="rect">
            <a:avLst/>
          </a:prstGeom>
        </p:spPr>
      </p:pic>
      <p:pic>
        <p:nvPicPr>
          <p:cNvPr id="4" name="Partnership" hidden="1">
            <a:extLst>
              <a:ext uri="{FF2B5EF4-FFF2-40B4-BE49-F238E27FC236}">
                <a16:creationId xmlns:a16="http://schemas.microsoft.com/office/drawing/2014/main" id="{FB5CAFB0-12DB-3ECB-96AD-62B18CAF3BA0}"/>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0" y="0"/>
            <a:ext cx="12192000" cy="6858000"/>
          </a:xfrm>
          <a:prstGeom prst="rect">
            <a:avLst/>
          </a:prstGeom>
        </p:spPr>
      </p:pic>
      <p:graphicFrame>
        <p:nvGraphicFramePr>
          <p:cNvPr id="9" name="Object 8" hidden="1">
            <a:extLst>
              <a:ext uri="{FF2B5EF4-FFF2-40B4-BE49-F238E27FC236}">
                <a16:creationId xmlns:a16="http://schemas.microsoft.com/office/drawing/2014/main" id="{16EA533F-94AF-4D02-A54D-267AD6DA2E6D}"/>
              </a:ext>
            </a:extLst>
          </p:cNvPr>
          <p:cNvGraphicFramePr>
            <a:graphicFrameLocks noChangeAspect="1"/>
          </p:cNvGraphicFramePr>
          <p:nvPr userDrawn="1">
            <p:custDataLst>
              <p:tags r:id="rId2"/>
            </p:custDataLst>
            <p:extLst>
              <p:ext uri="{D42A27DB-BD31-4B8C-83A1-F6EECF244321}">
                <p14:modId xmlns:p14="http://schemas.microsoft.com/office/powerpoint/2010/main" val="11034748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344" imgH="344" progId="TCLayout.ActiveDocument.1">
                  <p:embed/>
                </p:oleObj>
              </mc:Choice>
              <mc:Fallback>
                <p:oleObj name="think-cell Slide" r:id="rId14" imgW="344" imgH="344" progId="TCLayout.ActiveDocument.1">
                  <p:embed/>
                  <p:pic>
                    <p:nvPicPr>
                      <p:cNvPr id="9" name="Object 8" hidden="1">
                        <a:extLst>
                          <a:ext uri="{FF2B5EF4-FFF2-40B4-BE49-F238E27FC236}">
                            <a16:creationId xmlns:a16="http://schemas.microsoft.com/office/drawing/2014/main" id="{16EA533F-94AF-4D02-A54D-267AD6DA2E6D}"/>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54CE3BD-55D7-42CB-8D9D-17E2A0D74581}"/>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Georgia" panose="02040502050405020303" pitchFamily="18" charset="0"/>
              <a:ea typeface="+mj-ea"/>
              <a:cs typeface="+mj-cs"/>
              <a:sym typeface="Georgia" panose="02040502050405020303" pitchFamily="18" charset="0"/>
            </a:endParaRPr>
          </a:p>
        </p:txBody>
      </p:sp>
      <p:grpSp>
        <p:nvGrpSpPr>
          <p:cNvPr id="17" name="logoimage" hidden="1">
            <a:extLst>
              <a:ext uri="{FF2B5EF4-FFF2-40B4-BE49-F238E27FC236}">
                <a16:creationId xmlns:a16="http://schemas.microsoft.com/office/drawing/2014/main" id="{949772D7-BAE9-BB95-C2D5-92588AD0D7EC}"/>
              </a:ext>
            </a:extLst>
          </p:cNvPr>
          <p:cNvGrpSpPr/>
          <p:nvPr userDrawn="1">
            <p:custDataLst>
              <p:tags r:id="rId4"/>
            </p:custDataLst>
          </p:nvPr>
        </p:nvGrpSpPr>
        <p:grpSpPr>
          <a:xfrm>
            <a:off x="551942" y="481160"/>
            <a:ext cx="1893201" cy="585216"/>
            <a:chOff x="551942" y="481160"/>
            <a:chExt cx="1893201" cy="585216"/>
          </a:xfrm>
        </p:grpSpPr>
        <p:sp>
          <p:nvSpPr>
            <p:cNvPr id="5" name="AutoShape 3" hidden="1">
              <a:extLst>
                <a:ext uri="{FF2B5EF4-FFF2-40B4-BE49-F238E27FC236}">
                  <a16:creationId xmlns:a16="http://schemas.microsoft.com/office/drawing/2014/main" id="{1F430752-9F46-430E-93A8-58E8FAF85299}"/>
                </a:ext>
              </a:extLst>
            </p:cNvPr>
            <p:cNvSpPr>
              <a:spLocks noChangeAspect="1" noChangeArrowheads="1" noTextEdit="1"/>
            </p:cNvSpPr>
            <p:nvPr userDrawn="1"/>
          </p:nvSpPr>
          <p:spPr bwMode="black">
            <a:xfrm>
              <a:off x="551942" y="481160"/>
              <a:ext cx="1893201" cy="58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sp>
          <p:nvSpPr>
            <p:cNvPr id="6" name="Freeform 5" hidden="1">
              <a:extLst>
                <a:ext uri="{FF2B5EF4-FFF2-40B4-BE49-F238E27FC236}">
                  <a16:creationId xmlns:a16="http://schemas.microsoft.com/office/drawing/2014/main" id="{20C9A1A2-5968-4C0E-9E0B-C061BA0E7F39}"/>
                </a:ext>
              </a:extLst>
            </p:cNvPr>
            <p:cNvSpPr>
              <a:spLocks noEditPoints="1"/>
            </p:cNvSpPr>
            <p:nvPr userDrawn="1"/>
          </p:nvSpPr>
          <p:spPr bwMode="black">
            <a:xfrm>
              <a:off x="551942" y="481407"/>
              <a:ext cx="1893201" cy="584969"/>
            </a:xfrm>
            <a:custGeom>
              <a:avLst/>
              <a:gdLst>
                <a:gd name="T0" fmla="*/ 4209 w 15155"/>
                <a:gd name="T1" fmla="*/ 2986 h 4678"/>
                <a:gd name="T2" fmla="*/ 3707 w 15155"/>
                <a:gd name="T3" fmla="*/ 2422 h 4678"/>
                <a:gd name="T4" fmla="*/ 3712 w 15155"/>
                <a:gd name="T5" fmla="*/ 2340 h 4678"/>
                <a:gd name="T6" fmla="*/ 4724 w 15155"/>
                <a:gd name="T7" fmla="*/ 4124 h 4678"/>
                <a:gd name="T8" fmla="*/ 3330 w 15155"/>
                <a:gd name="T9" fmla="*/ 3521 h 4678"/>
                <a:gd name="T10" fmla="*/ 5673 w 15155"/>
                <a:gd name="T11" fmla="*/ 3002 h 4678"/>
                <a:gd name="T12" fmla="*/ 6627 w 15155"/>
                <a:gd name="T13" fmla="*/ 2408 h 4678"/>
                <a:gd name="T14" fmla="*/ 6279 w 15155"/>
                <a:gd name="T15" fmla="*/ 4007 h 4678"/>
                <a:gd name="T16" fmla="*/ 10270 w 15155"/>
                <a:gd name="T17" fmla="*/ 3073 h 4678"/>
                <a:gd name="T18" fmla="*/ 10801 w 15155"/>
                <a:gd name="T19" fmla="*/ 4678 h 4678"/>
                <a:gd name="T20" fmla="*/ 11466 w 15155"/>
                <a:gd name="T21" fmla="*/ 3537 h 4678"/>
                <a:gd name="T22" fmla="*/ 10602 w 15155"/>
                <a:gd name="T23" fmla="*/ 3405 h 4678"/>
                <a:gd name="T24" fmla="*/ 14762 w 15155"/>
                <a:gd name="T25" fmla="*/ 3073 h 4678"/>
                <a:gd name="T26" fmla="*/ 14505 w 15155"/>
                <a:gd name="T27" fmla="*/ 2986 h 4678"/>
                <a:gd name="T28" fmla="*/ 14145 w 15155"/>
                <a:gd name="T29" fmla="*/ 4620 h 4678"/>
                <a:gd name="T30" fmla="*/ 15155 w 15155"/>
                <a:gd name="T31" fmla="*/ 2986 h 4678"/>
                <a:gd name="T32" fmla="*/ 10231 w 15155"/>
                <a:gd name="T33" fmla="*/ 4037 h 4678"/>
                <a:gd name="T34" fmla="*/ 9005 w 15155"/>
                <a:gd name="T35" fmla="*/ 2961 h 4678"/>
                <a:gd name="T36" fmla="*/ 8378 w 15155"/>
                <a:gd name="T37" fmla="*/ 3194 h 4678"/>
                <a:gd name="T38" fmla="*/ 8775 w 15155"/>
                <a:gd name="T39" fmla="*/ 4037 h 4678"/>
                <a:gd name="T40" fmla="*/ 9107 w 15155"/>
                <a:gd name="T41" fmla="*/ 3916 h 4678"/>
                <a:gd name="T42" fmla="*/ 9439 w 15155"/>
                <a:gd name="T43" fmla="*/ 4037 h 4678"/>
                <a:gd name="T44" fmla="*/ 9712 w 15155"/>
                <a:gd name="T45" fmla="*/ 4037 h 4678"/>
                <a:gd name="T46" fmla="*/ 7962 w 15155"/>
                <a:gd name="T47" fmla="*/ 3741 h 4678"/>
                <a:gd name="T48" fmla="*/ 7962 w 15155"/>
                <a:gd name="T49" fmla="*/ 3741 h 4678"/>
                <a:gd name="T50" fmla="*/ 12654 w 15155"/>
                <a:gd name="T51" fmla="*/ 2986 h 4678"/>
                <a:gd name="T52" fmla="*/ 12586 w 15155"/>
                <a:gd name="T53" fmla="*/ 4036 h 4678"/>
                <a:gd name="T54" fmla="*/ 11780 w 15155"/>
                <a:gd name="T55" fmla="*/ 3367 h 4678"/>
                <a:gd name="T56" fmla="*/ 11871 w 15155"/>
                <a:gd name="T57" fmla="*/ 4146 h 4678"/>
                <a:gd name="T58" fmla="*/ 13060 w 15155"/>
                <a:gd name="T59" fmla="*/ 3917 h 4678"/>
                <a:gd name="T60" fmla="*/ 13423 w 15155"/>
                <a:gd name="T61" fmla="*/ 4037 h 4678"/>
                <a:gd name="T62" fmla="*/ 12250 w 15155"/>
                <a:gd name="T63" fmla="*/ 3787 h 4678"/>
                <a:gd name="T64" fmla="*/ 12250 w 15155"/>
                <a:gd name="T65" fmla="*/ 3787 h 4678"/>
                <a:gd name="T66" fmla="*/ 8758 w 15155"/>
                <a:gd name="T67" fmla="*/ 1080 h 4678"/>
                <a:gd name="T68" fmla="*/ 8559 w 15155"/>
                <a:gd name="T69" fmla="*/ 1013 h 4678"/>
                <a:gd name="T70" fmla="*/ 9105 w 15155"/>
                <a:gd name="T71" fmla="*/ 2310 h 4678"/>
                <a:gd name="T72" fmla="*/ 9553 w 15155"/>
                <a:gd name="T73" fmla="*/ 626 h 4678"/>
                <a:gd name="T74" fmla="*/ 9293 w 15155"/>
                <a:gd name="T75" fmla="*/ 713 h 4678"/>
                <a:gd name="T76" fmla="*/ 8947 w 15155"/>
                <a:gd name="T77" fmla="*/ 843 h 4678"/>
                <a:gd name="T78" fmla="*/ 5105 w 15155"/>
                <a:gd name="T79" fmla="*/ 349 h 4678"/>
                <a:gd name="T80" fmla="*/ 3793 w 15155"/>
                <a:gd name="T81" fmla="*/ 882 h 4678"/>
                <a:gd name="T82" fmla="*/ 5848 w 15155"/>
                <a:gd name="T83" fmla="*/ 981 h 4678"/>
                <a:gd name="T84" fmla="*/ 6211 w 15155"/>
                <a:gd name="T85" fmla="*/ 1763 h 4678"/>
                <a:gd name="T86" fmla="*/ 6296 w 15155"/>
                <a:gd name="T87" fmla="*/ 601 h 4678"/>
                <a:gd name="T88" fmla="*/ 5638 w 15155"/>
                <a:gd name="T89" fmla="*/ 833 h 4678"/>
                <a:gd name="T90" fmla="*/ 4836 w 15155"/>
                <a:gd name="T91" fmla="*/ 625 h 4678"/>
                <a:gd name="T92" fmla="*/ 4778 w 15155"/>
                <a:gd name="T93" fmla="*/ 1676 h 4678"/>
                <a:gd name="T94" fmla="*/ 4692 w 15155"/>
                <a:gd name="T95" fmla="*/ 0 h 4678"/>
                <a:gd name="T96" fmla="*/ 3614 w 15155"/>
                <a:gd name="T97" fmla="*/ 221 h 4678"/>
                <a:gd name="T98" fmla="*/ 3236 w 15155"/>
                <a:gd name="T99" fmla="*/ 88 h 4678"/>
                <a:gd name="T100" fmla="*/ 3836 w 15155"/>
                <a:gd name="T101" fmla="*/ 1763 h 4678"/>
                <a:gd name="T102" fmla="*/ 7219 w 15155"/>
                <a:gd name="T103" fmla="*/ 683 h 4678"/>
                <a:gd name="T104" fmla="*/ 7226 w 15155"/>
                <a:gd name="T105" fmla="*/ 598 h 4678"/>
                <a:gd name="T106" fmla="*/ 6952 w 15155"/>
                <a:gd name="T107" fmla="*/ 1361 h 4678"/>
                <a:gd name="T108" fmla="*/ 7720 w 15155"/>
                <a:gd name="T109" fmla="*/ 1446 h 4678"/>
                <a:gd name="T110" fmla="*/ 3049 w 15155"/>
                <a:gd name="T111" fmla="*/ 753 h 4678"/>
                <a:gd name="T112" fmla="*/ 2703 w 15155"/>
                <a:gd name="T113" fmla="*/ 1584 h 4678"/>
                <a:gd name="T114" fmla="*/ 87 w 15155"/>
                <a:gd name="T115" fmla="*/ 88 h 4678"/>
                <a:gd name="T116" fmla="*/ 549 w 15155"/>
                <a:gd name="T117" fmla="*/ 1763 h 4678"/>
                <a:gd name="T118" fmla="*/ 1609 w 15155"/>
                <a:gd name="T119" fmla="*/ 259 h 4678"/>
                <a:gd name="T120" fmla="*/ 2069 w 15155"/>
                <a:gd name="T121" fmla="*/ 1676 h 4678"/>
                <a:gd name="T122" fmla="*/ 2070 w 15155"/>
                <a:gd name="T123" fmla="*/ 0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55" h="4678">
                  <a:moveTo>
                    <a:pt x="4451" y="3751"/>
                  </a:moveTo>
                  <a:cubicBezTo>
                    <a:pt x="4549" y="3607"/>
                    <a:pt x="4604" y="3438"/>
                    <a:pt x="4609" y="3264"/>
                  </a:cubicBezTo>
                  <a:cubicBezTo>
                    <a:pt x="4611" y="3211"/>
                    <a:pt x="4732" y="3072"/>
                    <a:pt x="4766" y="3072"/>
                  </a:cubicBezTo>
                  <a:cubicBezTo>
                    <a:pt x="4834" y="3072"/>
                    <a:pt x="4834" y="3072"/>
                    <a:pt x="4834" y="3072"/>
                  </a:cubicBezTo>
                  <a:cubicBezTo>
                    <a:pt x="4834" y="2986"/>
                    <a:pt x="4834" y="2986"/>
                    <a:pt x="4834" y="2986"/>
                  </a:cubicBezTo>
                  <a:cubicBezTo>
                    <a:pt x="4209" y="2986"/>
                    <a:pt x="4209" y="2986"/>
                    <a:pt x="4209" y="2986"/>
                  </a:cubicBezTo>
                  <a:cubicBezTo>
                    <a:pt x="4209" y="3073"/>
                    <a:pt x="4209" y="3073"/>
                    <a:pt x="4209" y="3073"/>
                  </a:cubicBezTo>
                  <a:cubicBezTo>
                    <a:pt x="4380" y="3078"/>
                    <a:pt x="4487" y="3175"/>
                    <a:pt x="4487" y="3337"/>
                  </a:cubicBezTo>
                  <a:cubicBezTo>
                    <a:pt x="4487" y="3482"/>
                    <a:pt x="4463" y="3591"/>
                    <a:pt x="4395" y="3702"/>
                  </a:cubicBezTo>
                  <a:cubicBezTo>
                    <a:pt x="4155" y="3489"/>
                    <a:pt x="3882" y="3230"/>
                    <a:pt x="3654" y="2986"/>
                  </a:cubicBezTo>
                  <a:cubicBezTo>
                    <a:pt x="3501" y="2928"/>
                    <a:pt x="3404" y="2814"/>
                    <a:pt x="3404" y="2673"/>
                  </a:cubicBezTo>
                  <a:cubicBezTo>
                    <a:pt x="3404" y="2514"/>
                    <a:pt x="3518" y="2422"/>
                    <a:pt x="3707" y="2422"/>
                  </a:cubicBezTo>
                  <a:cubicBezTo>
                    <a:pt x="3942" y="2422"/>
                    <a:pt x="4116" y="2659"/>
                    <a:pt x="4116" y="2777"/>
                  </a:cubicBezTo>
                  <a:cubicBezTo>
                    <a:pt x="4191" y="2777"/>
                    <a:pt x="4191" y="2777"/>
                    <a:pt x="4191" y="2777"/>
                  </a:cubicBezTo>
                  <a:cubicBezTo>
                    <a:pt x="4191" y="2362"/>
                    <a:pt x="4191" y="2362"/>
                    <a:pt x="4191" y="2362"/>
                  </a:cubicBezTo>
                  <a:cubicBezTo>
                    <a:pt x="4116" y="2362"/>
                    <a:pt x="4116" y="2362"/>
                    <a:pt x="4116" y="2362"/>
                  </a:cubicBezTo>
                  <a:cubicBezTo>
                    <a:pt x="4097" y="2391"/>
                    <a:pt x="4074" y="2393"/>
                    <a:pt x="4034" y="2393"/>
                  </a:cubicBezTo>
                  <a:cubicBezTo>
                    <a:pt x="3959" y="2393"/>
                    <a:pt x="3874" y="2340"/>
                    <a:pt x="3712" y="2340"/>
                  </a:cubicBezTo>
                  <a:cubicBezTo>
                    <a:pt x="3453" y="2340"/>
                    <a:pt x="3288" y="2480"/>
                    <a:pt x="3288" y="2732"/>
                  </a:cubicBezTo>
                  <a:cubicBezTo>
                    <a:pt x="3288" y="2887"/>
                    <a:pt x="3346" y="2991"/>
                    <a:pt x="3431" y="3100"/>
                  </a:cubicBezTo>
                  <a:cubicBezTo>
                    <a:pt x="3253" y="3219"/>
                    <a:pt x="3146" y="3420"/>
                    <a:pt x="3148" y="3634"/>
                  </a:cubicBezTo>
                  <a:cubicBezTo>
                    <a:pt x="3148" y="3944"/>
                    <a:pt x="3421" y="4155"/>
                    <a:pt x="3707" y="4155"/>
                  </a:cubicBezTo>
                  <a:cubicBezTo>
                    <a:pt x="3966" y="4155"/>
                    <a:pt x="4145" y="4080"/>
                    <a:pt x="4286" y="3944"/>
                  </a:cubicBezTo>
                  <a:cubicBezTo>
                    <a:pt x="4431" y="4078"/>
                    <a:pt x="4552" y="4124"/>
                    <a:pt x="4724" y="4124"/>
                  </a:cubicBezTo>
                  <a:cubicBezTo>
                    <a:pt x="4913" y="4124"/>
                    <a:pt x="4913" y="4124"/>
                    <a:pt x="4913" y="4124"/>
                  </a:cubicBezTo>
                  <a:cubicBezTo>
                    <a:pt x="4913" y="4036"/>
                    <a:pt x="4913" y="4036"/>
                    <a:pt x="4913" y="4036"/>
                  </a:cubicBezTo>
                  <a:cubicBezTo>
                    <a:pt x="4809" y="4036"/>
                    <a:pt x="4809" y="4036"/>
                    <a:pt x="4809" y="4036"/>
                  </a:cubicBezTo>
                  <a:cubicBezTo>
                    <a:pt x="4685" y="3947"/>
                    <a:pt x="4565" y="3852"/>
                    <a:pt x="4451" y="3751"/>
                  </a:cubicBezTo>
                  <a:close/>
                  <a:moveTo>
                    <a:pt x="3851" y="4015"/>
                  </a:moveTo>
                  <a:cubicBezTo>
                    <a:pt x="3599" y="4015"/>
                    <a:pt x="3330" y="3772"/>
                    <a:pt x="3330" y="3521"/>
                  </a:cubicBezTo>
                  <a:cubicBezTo>
                    <a:pt x="3330" y="3339"/>
                    <a:pt x="3378" y="3243"/>
                    <a:pt x="3470" y="3148"/>
                  </a:cubicBezTo>
                  <a:cubicBezTo>
                    <a:pt x="3707" y="3414"/>
                    <a:pt x="3962" y="3664"/>
                    <a:pt x="4233" y="3896"/>
                  </a:cubicBezTo>
                  <a:cubicBezTo>
                    <a:pt x="4134" y="3971"/>
                    <a:pt x="4008" y="4015"/>
                    <a:pt x="3851" y="4015"/>
                  </a:cubicBezTo>
                  <a:close/>
                  <a:moveTo>
                    <a:pt x="6279" y="4007"/>
                  </a:moveTo>
                  <a:cubicBezTo>
                    <a:pt x="5920" y="4007"/>
                    <a:pt x="5707" y="3758"/>
                    <a:pt x="5678" y="3450"/>
                  </a:cubicBezTo>
                  <a:cubicBezTo>
                    <a:pt x="5664" y="3301"/>
                    <a:pt x="5663" y="3151"/>
                    <a:pt x="5673" y="3002"/>
                  </a:cubicBezTo>
                  <a:cubicBezTo>
                    <a:pt x="5705" y="2605"/>
                    <a:pt x="5887" y="2435"/>
                    <a:pt x="6192" y="2435"/>
                  </a:cubicBezTo>
                  <a:cubicBezTo>
                    <a:pt x="6523" y="2435"/>
                    <a:pt x="6726" y="2803"/>
                    <a:pt x="6726" y="2985"/>
                  </a:cubicBezTo>
                  <a:cubicBezTo>
                    <a:pt x="6801" y="2985"/>
                    <a:pt x="6801" y="2985"/>
                    <a:pt x="6801" y="2985"/>
                  </a:cubicBezTo>
                  <a:cubicBezTo>
                    <a:pt x="6801" y="2362"/>
                    <a:pt x="6801" y="2362"/>
                    <a:pt x="6801" y="2362"/>
                  </a:cubicBezTo>
                  <a:cubicBezTo>
                    <a:pt x="6736" y="2362"/>
                    <a:pt x="6736" y="2362"/>
                    <a:pt x="6736" y="2362"/>
                  </a:cubicBezTo>
                  <a:cubicBezTo>
                    <a:pt x="6709" y="2393"/>
                    <a:pt x="6683" y="2408"/>
                    <a:pt x="6627" y="2408"/>
                  </a:cubicBezTo>
                  <a:cubicBezTo>
                    <a:pt x="6489" y="2408"/>
                    <a:pt x="6370" y="2330"/>
                    <a:pt x="6181" y="2330"/>
                  </a:cubicBezTo>
                  <a:cubicBezTo>
                    <a:pt x="5687" y="2330"/>
                    <a:pt x="5392" y="2732"/>
                    <a:pt x="5392" y="3236"/>
                  </a:cubicBezTo>
                  <a:cubicBezTo>
                    <a:pt x="5392" y="3740"/>
                    <a:pt x="5719" y="4156"/>
                    <a:pt x="6225" y="4156"/>
                  </a:cubicBezTo>
                  <a:cubicBezTo>
                    <a:pt x="6577" y="4156"/>
                    <a:pt x="6824" y="3967"/>
                    <a:pt x="6937" y="3652"/>
                  </a:cubicBezTo>
                  <a:cubicBezTo>
                    <a:pt x="6845" y="3652"/>
                    <a:pt x="6845" y="3652"/>
                    <a:pt x="6845" y="3652"/>
                  </a:cubicBezTo>
                  <a:cubicBezTo>
                    <a:pt x="6731" y="3884"/>
                    <a:pt x="6583" y="4007"/>
                    <a:pt x="6279" y="4007"/>
                  </a:cubicBezTo>
                  <a:close/>
                  <a:moveTo>
                    <a:pt x="11018" y="2957"/>
                  </a:moveTo>
                  <a:cubicBezTo>
                    <a:pt x="10830" y="2957"/>
                    <a:pt x="10704" y="3037"/>
                    <a:pt x="10605" y="3221"/>
                  </a:cubicBezTo>
                  <a:cubicBezTo>
                    <a:pt x="10566" y="2986"/>
                    <a:pt x="10566" y="2986"/>
                    <a:pt x="10566" y="2986"/>
                  </a:cubicBezTo>
                  <a:cubicBezTo>
                    <a:pt x="10195" y="2986"/>
                    <a:pt x="10195" y="2986"/>
                    <a:pt x="10195" y="2986"/>
                  </a:cubicBezTo>
                  <a:cubicBezTo>
                    <a:pt x="10195" y="3073"/>
                    <a:pt x="10195" y="3073"/>
                    <a:pt x="10195" y="3073"/>
                  </a:cubicBezTo>
                  <a:cubicBezTo>
                    <a:pt x="10270" y="3073"/>
                    <a:pt x="10270" y="3073"/>
                    <a:pt x="10270" y="3073"/>
                  </a:cubicBezTo>
                  <a:cubicBezTo>
                    <a:pt x="10304" y="3073"/>
                    <a:pt x="10391" y="3158"/>
                    <a:pt x="10391" y="3194"/>
                  </a:cubicBezTo>
                  <a:cubicBezTo>
                    <a:pt x="10391" y="4470"/>
                    <a:pt x="10391" y="4470"/>
                    <a:pt x="10391" y="4470"/>
                  </a:cubicBezTo>
                  <a:cubicBezTo>
                    <a:pt x="10391" y="4508"/>
                    <a:pt x="10304" y="4591"/>
                    <a:pt x="10270" y="4591"/>
                  </a:cubicBezTo>
                  <a:cubicBezTo>
                    <a:pt x="10195" y="4591"/>
                    <a:pt x="10195" y="4591"/>
                    <a:pt x="10195" y="4591"/>
                  </a:cubicBezTo>
                  <a:cubicBezTo>
                    <a:pt x="10195" y="4678"/>
                    <a:pt x="10195" y="4678"/>
                    <a:pt x="10195" y="4678"/>
                  </a:cubicBezTo>
                  <a:cubicBezTo>
                    <a:pt x="10801" y="4678"/>
                    <a:pt x="10801" y="4678"/>
                    <a:pt x="10801" y="4678"/>
                  </a:cubicBezTo>
                  <a:cubicBezTo>
                    <a:pt x="10801" y="4591"/>
                    <a:pt x="10801" y="4591"/>
                    <a:pt x="10801" y="4591"/>
                  </a:cubicBezTo>
                  <a:cubicBezTo>
                    <a:pt x="10726" y="4591"/>
                    <a:pt x="10726" y="4591"/>
                    <a:pt x="10726" y="4591"/>
                  </a:cubicBezTo>
                  <a:cubicBezTo>
                    <a:pt x="10694" y="4591"/>
                    <a:pt x="10605" y="4508"/>
                    <a:pt x="10605" y="4470"/>
                  </a:cubicBezTo>
                  <a:cubicBezTo>
                    <a:pt x="10605" y="3922"/>
                    <a:pt x="10605" y="3922"/>
                    <a:pt x="10605" y="3922"/>
                  </a:cubicBezTo>
                  <a:cubicBezTo>
                    <a:pt x="10687" y="4070"/>
                    <a:pt x="10793" y="4147"/>
                    <a:pt x="10994" y="4147"/>
                  </a:cubicBezTo>
                  <a:cubicBezTo>
                    <a:pt x="11272" y="4147"/>
                    <a:pt x="11466" y="3888"/>
                    <a:pt x="11466" y="3537"/>
                  </a:cubicBezTo>
                  <a:cubicBezTo>
                    <a:pt x="11466" y="3186"/>
                    <a:pt x="11297" y="2957"/>
                    <a:pt x="11018" y="2957"/>
                  </a:cubicBezTo>
                  <a:close/>
                  <a:moveTo>
                    <a:pt x="11246" y="3722"/>
                  </a:moveTo>
                  <a:cubicBezTo>
                    <a:pt x="11222" y="3903"/>
                    <a:pt x="11130" y="4027"/>
                    <a:pt x="10934" y="4027"/>
                  </a:cubicBezTo>
                  <a:cubicBezTo>
                    <a:pt x="10753" y="4029"/>
                    <a:pt x="10604" y="3884"/>
                    <a:pt x="10602" y="3703"/>
                  </a:cubicBezTo>
                  <a:cubicBezTo>
                    <a:pt x="10602" y="3701"/>
                    <a:pt x="10602" y="3698"/>
                    <a:pt x="10602" y="3695"/>
                  </a:cubicBezTo>
                  <a:cubicBezTo>
                    <a:pt x="10602" y="3405"/>
                    <a:pt x="10602" y="3405"/>
                    <a:pt x="10602" y="3405"/>
                  </a:cubicBezTo>
                  <a:cubicBezTo>
                    <a:pt x="10658" y="3225"/>
                    <a:pt x="10767" y="3092"/>
                    <a:pt x="10961" y="3092"/>
                  </a:cubicBezTo>
                  <a:cubicBezTo>
                    <a:pt x="11125" y="3092"/>
                    <a:pt x="11224" y="3208"/>
                    <a:pt x="11249" y="3390"/>
                  </a:cubicBezTo>
                  <a:cubicBezTo>
                    <a:pt x="11262" y="3500"/>
                    <a:pt x="11261" y="3612"/>
                    <a:pt x="11246" y="3722"/>
                  </a:cubicBezTo>
                  <a:close/>
                  <a:moveTo>
                    <a:pt x="14693" y="2986"/>
                  </a:moveTo>
                  <a:cubicBezTo>
                    <a:pt x="14693" y="3073"/>
                    <a:pt x="14693" y="3073"/>
                    <a:pt x="14693" y="3073"/>
                  </a:cubicBezTo>
                  <a:cubicBezTo>
                    <a:pt x="14762" y="3073"/>
                    <a:pt x="14762" y="3073"/>
                    <a:pt x="14762" y="3073"/>
                  </a:cubicBezTo>
                  <a:cubicBezTo>
                    <a:pt x="14794" y="3073"/>
                    <a:pt x="14864" y="3153"/>
                    <a:pt x="14862" y="3199"/>
                  </a:cubicBezTo>
                  <a:cubicBezTo>
                    <a:pt x="14610" y="3758"/>
                    <a:pt x="14610" y="3758"/>
                    <a:pt x="14610" y="3758"/>
                  </a:cubicBezTo>
                  <a:cubicBezTo>
                    <a:pt x="14335" y="3196"/>
                    <a:pt x="14335" y="3196"/>
                    <a:pt x="14335" y="3196"/>
                  </a:cubicBezTo>
                  <a:cubicBezTo>
                    <a:pt x="14335" y="3154"/>
                    <a:pt x="14403" y="3073"/>
                    <a:pt x="14434" y="3073"/>
                  </a:cubicBezTo>
                  <a:cubicBezTo>
                    <a:pt x="14505" y="3073"/>
                    <a:pt x="14505" y="3073"/>
                    <a:pt x="14505" y="3073"/>
                  </a:cubicBezTo>
                  <a:cubicBezTo>
                    <a:pt x="14505" y="2986"/>
                    <a:pt x="14505" y="2986"/>
                    <a:pt x="14505" y="2986"/>
                  </a:cubicBezTo>
                  <a:cubicBezTo>
                    <a:pt x="13889" y="2986"/>
                    <a:pt x="13889" y="2986"/>
                    <a:pt x="13889" y="2986"/>
                  </a:cubicBezTo>
                  <a:cubicBezTo>
                    <a:pt x="13889" y="3073"/>
                    <a:pt x="13889" y="3073"/>
                    <a:pt x="13889" y="3073"/>
                  </a:cubicBezTo>
                  <a:cubicBezTo>
                    <a:pt x="13940" y="3073"/>
                    <a:pt x="13940" y="3073"/>
                    <a:pt x="13940" y="3073"/>
                  </a:cubicBezTo>
                  <a:cubicBezTo>
                    <a:pt x="13969" y="3073"/>
                    <a:pt x="14068" y="3167"/>
                    <a:pt x="14087" y="3204"/>
                  </a:cubicBezTo>
                  <a:cubicBezTo>
                    <a:pt x="14489" y="3995"/>
                    <a:pt x="14489" y="3995"/>
                    <a:pt x="14489" y="3995"/>
                  </a:cubicBezTo>
                  <a:cubicBezTo>
                    <a:pt x="14145" y="4620"/>
                    <a:pt x="14145" y="4620"/>
                    <a:pt x="14145" y="4620"/>
                  </a:cubicBezTo>
                  <a:cubicBezTo>
                    <a:pt x="14245" y="4671"/>
                    <a:pt x="14245" y="4671"/>
                    <a:pt x="14245" y="4671"/>
                  </a:cubicBezTo>
                  <a:cubicBezTo>
                    <a:pt x="14584" y="4030"/>
                    <a:pt x="14584" y="4030"/>
                    <a:pt x="14584" y="4030"/>
                  </a:cubicBezTo>
                  <a:cubicBezTo>
                    <a:pt x="14968" y="3199"/>
                    <a:pt x="14968" y="3199"/>
                    <a:pt x="14968" y="3199"/>
                  </a:cubicBezTo>
                  <a:cubicBezTo>
                    <a:pt x="14993" y="3161"/>
                    <a:pt x="15075" y="3073"/>
                    <a:pt x="15102" y="3073"/>
                  </a:cubicBezTo>
                  <a:cubicBezTo>
                    <a:pt x="15155" y="3073"/>
                    <a:pt x="15155" y="3073"/>
                    <a:pt x="15155" y="3073"/>
                  </a:cubicBezTo>
                  <a:cubicBezTo>
                    <a:pt x="15155" y="2986"/>
                    <a:pt x="15155" y="2986"/>
                    <a:pt x="15155" y="2986"/>
                  </a:cubicBezTo>
                  <a:lnTo>
                    <a:pt x="14693" y="2986"/>
                  </a:lnTo>
                  <a:close/>
                  <a:moveTo>
                    <a:pt x="9712" y="4037"/>
                  </a:moveTo>
                  <a:cubicBezTo>
                    <a:pt x="9647" y="4037"/>
                    <a:pt x="9647" y="4037"/>
                    <a:pt x="9647" y="4037"/>
                  </a:cubicBezTo>
                  <a:cubicBezTo>
                    <a:pt x="9647" y="4124"/>
                    <a:pt x="9647" y="4124"/>
                    <a:pt x="9647" y="4124"/>
                  </a:cubicBezTo>
                  <a:cubicBezTo>
                    <a:pt x="10231" y="4124"/>
                    <a:pt x="10231" y="4124"/>
                    <a:pt x="10231" y="4124"/>
                  </a:cubicBezTo>
                  <a:cubicBezTo>
                    <a:pt x="10231" y="4037"/>
                    <a:pt x="10231" y="4037"/>
                    <a:pt x="10231" y="4037"/>
                  </a:cubicBezTo>
                  <a:cubicBezTo>
                    <a:pt x="10165" y="4037"/>
                    <a:pt x="10165" y="4037"/>
                    <a:pt x="10165" y="4037"/>
                  </a:cubicBezTo>
                  <a:cubicBezTo>
                    <a:pt x="10131" y="4037"/>
                    <a:pt x="10044" y="3954"/>
                    <a:pt x="10044" y="3916"/>
                  </a:cubicBezTo>
                  <a:cubicBezTo>
                    <a:pt x="10044" y="3288"/>
                    <a:pt x="10044" y="3288"/>
                    <a:pt x="10044" y="3288"/>
                  </a:cubicBezTo>
                  <a:cubicBezTo>
                    <a:pt x="10044" y="3080"/>
                    <a:pt x="9904" y="2964"/>
                    <a:pt x="9732" y="2964"/>
                  </a:cubicBezTo>
                  <a:cubicBezTo>
                    <a:pt x="9538" y="2964"/>
                    <a:pt x="9448" y="3066"/>
                    <a:pt x="9308" y="3204"/>
                  </a:cubicBezTo>
                  <a:cubicBezTo>
                    <a:pt x="9287" y="3044"/>
                    <a:pt x="9158" y="2961"/>
                    <a:pt x="9005" y="2961"/>
                  </a:cubicBezTo>
                  <a:cubicBezTo>
                    <a:pt x="8804" y="2961"/>
                    <a:pt x="8720" y="3068"/>
                    <a:pt x="8589" y="3206"/>
                  </a:cubicBezTo>
                  <a:cubicBezTo>
                    <a:pt x="8544" y="2986"/>
                    <a:pt x="8544" y="2986"/>
                    <a:pt x="8544" y="2986"/>
                  </a:cubicBezTo>
                  <a:cubicBezTo>
                    <a:pt x="8192" y="2986"/>
                    <a:pt x="8192" y="2986"/>
                    <a:pt x="8192" y="2986"/>
                  </a:cubicBezTo>
                  <a:cubicBezTo>
                    <a:pt x="8192" y="3073"/>
                    <a:pt x="8192" y="3073"/>
                    <a:pt x="8192" y="3073"/>
                  </a:cubicBezTo>
                  <a:cubicBezTo>
                    <a:pt x="8257" y="3073"/>
                    <a:pt x="8257" y="3073"/>
                    <a:pt x="8257" y="3073"/>
                  </a:cubicBezTo>
                  <a:cubicBezTo>
                    <a:pt x="8291" y="3073"/>
                    <a:pt x="8378" y="3158"/>
                    <a:pt x="8378" y="3194"/>
                  </a:cubicBezTo>
                  <a:cubicBezTo>
                    <a:pt x="8378" y="3916"/>
                    <a:pt x="8378" y="3916"/>
                    <a:pt x="8378" y="3916"/>
                  </a:cubicBezTo>
                  <a:cubicBezTo>
                    <a:pt x="8378" y="3954"/>
                    <a:pt x="8291" y="4037"/>
                    <a:pt x="8257" y="4037"/>
                  </a:cubicBezTo>
                  <a:cubicBezTo>
                    <a:pt x="8192" y="4037"/>
                    <a:pt x="8192" y="4037"/>
                    <a:pt x="8192" y="4037"/>
                  </a:cubicBezTo>
                  <a:cubicBezTo>
                    <a:pt x="8192" y="4124"/>
                    <a:pt x="8192" y="4124"/>
                    <a:pt x="8192" y="4124"/>
                  </a:cubicBezTo>
                  <a:cubicBezTo>
                    <a:pt x="8775" y="4124"/>
                    <a:pt x="8775" y="4124"/>
                    <a:pt x="8775" y="4124"/>
                  </a:cubicBezTo>
                  <a:cubicBezTo>
                    <a:pt x="8775" y="4037"/>
                    <a:pt x="8775" y="4037"/>
                    <a:pt x="8775" y="4037"/>
                  </a:cubicBezTo>
                  <a:cubicBezTo>
                    <a:pt x="8710" y="4037"/>
                    <a:pt x="8710" y="4037"/>
                    <a:pt x="8710" y="4037"/>
                  </a:cubicBezTo>
                  <a:cubicBezTo>
                    <a:pt x="8676" y="4037"/>
                    <a:pt x="8589" y="3954"/>
                    <a:pt x="8589" y="3916"/>
                  </a:cubicBezTo>
                  <a:cubicBezTo>
                    <a:pt x="8589" y="3330"/>
                    <a:pt x="8589" y="3330"/>
                    <a:pt x="8589" y="3330"/>
                  </a:cubicBezTo>
                  <a:cubicBezTo>
                    <a:pt x="8589" y="3252"/>
                    <a:pt x="8775" y="3099"/>
                    <a:pt x="8925" y="3099"/>
                  </a:cubicBezTo>
                  <a:cubicBezTo>
                    <a:pt x="9049" y="3099"/>
                    <a:pt x="9107" y="3177"/>
                    <a:pt x="9107" y="3288"/>
                  </a:cubicBezTo>
                  <a:cubicBezTo>
                    <a:pt x="9107" y="3916"/>
                    <a:pt x="9107" y="3916"/>
                    <a:pt x="9107" y="3916"/>
                  </a:cubicBezTo>
                  <a:cubicBezTo>
                    <a:pt x="9107" y="3954"/>
                    <a:pt x="9020" y="4037"/>
                    <a:pt x="8986" y="4037"/>
                  </a:cubicBezTo>
                  <a:cubicBezTo>
                    <a:pt x="8921" y="4037"/>
                    <a:pt x="8921" y="4037"/>
                    <a:pt x="8921" y="4037"/>
                  </a:cubicBezTo>
                  <a:cubicBezTo>
                    <a:pt x="8921" y="4124"/>
                    <a:pt x="8921" y="4124"/>
                    <a:pt x="8921" y="4124"/>
                  </a:cubicBezTo>
                  <a:cubicBezTo>
                    <a:pt x="9504" y="4124"/>
                    <a:pt x="9504" y="4124"/>
                    <a:pt x="9504" y="4124"/>
                  </a:cubicBezTo>
                  <a:cubicBezTo>
                    <a:pt x="9504" y="4037"/>
                    <a:pt x="9504" y="4037"/>
                    <a:pt x="9504" y="4037"/>
                  </a:cubicBezTo>
                  <a:cubicBezTo>
                    <a:pt x="9439" y="4037"/>
                    <a:pt x="9439" y="4037"/>
                    <a:pt x="9439" y="4037"/>
                  </a:cubicBezTo>
                  <a:cubicBezTo>
                    <a:pt x="9405" y="4037"/>
                    <a:pt x="9318" y="3954"/>
                    <a:pt x="9318" y="3916"/>
                  </a:cubicBezTo>
                  <a:cubicBezTo>
                    <a:pt x="9318" y="3323"/>
                    <a:pt x="9318" y="3323"/>
                    <a:pt x="9318" y="3323"/>
                  </a:cubicBezTo>
                  <a:cubicBezTo>
                    <a:pt x="9318" y="3246"/>
                    <a:pt x="9504" y="3101"/>
                    <a:pt x="9654" y="3101"/>
                  </a:cubicBezTo>
                  <a:cubicBezTo>
                    <a:pt x="9778" y="3101"/>
                    <a:pt x="9833" y="3178"/>
                    <a:pt x="9833" y="3289"/>
                  </a:cubicBezTo>
                  <a:cubicBezTo>
                    <a:pt x="9833" y="3917"/>
                    <a:pt x="9833" y="3917"/>
                    <a:pt x="9833" y="3917"/>
                  </a:cubicBezTo>
                  <a:cubicBezTo>
                    <a:pt x="9833" y="3954"/>
                    <a:pt x="9746" y="4037"/>
                    <a:pt x="9712" y="4037"/>
                  </a:cubicBezTo>
                  <a:close/>
                  <a:moveTo>
                    <a:pt x="7623" y="2957"/>
                  </a:moveTo>
                  <a:cubicBezTo>
                    <a:pt x="7320" y="2957"/>
                    <a:pt x="7051" y="3184"/>
                    <a:pt x="7051" y="3555"/>
                  </a:cubicBezTo>
                  <a:cubicBezTo>
                    <a:pt x="7051" y="3926"/>
                    <a:pt x="7320" y="4156"/>
                    <a:pt x="7623" y="4156"/>
                  </a:cubicBezTo>
                  <a:cubicBezTo>
                    <a:pt x="7925" y="4156"/>
                    <a:pt x="8192" y="3926"/>
                    <a:pt x="8192" y="3555"/>
                  </a:cubicBezTo>
                  <a:cubicBezTo>
                    <a:pt x="8192" y="3185"/>
                    <a:pt x="7925" y="2957"/>
                    <a:pt x="7623" y="2957"/>
                  </a:cubicBezTo>
                  <a:close/>
                  <a:moveTo>
                    <a:pt x="7962" y="3741"/>
                  </a:moveTo>
                  <a:cubicBezTo>
                    <a:pt x="7940" y="3920"/>
                    <a:pt x="7841" y="4044"/>
                    <a:pt x="7625" y="4044"/>
                  </a:cubicBezTo>
                  <a:cubicBezTo>
                    <a:pt x="7415" y="4044"/>
                    <a:pt x="7315" y="3916"/>
                    <a:pt x="7289" y="3739"/>
                  </a:cubicBezTo>
                  <a:cubicBezTo>
                    <a:pt x="7272" y="3613"/>
                    <a:pt x="7272" y="3485"/>
                    <a:pt x="7289" y="3359"/>
                  </a:cubicBezTo>
                  <a:cubicBezTo>
                    <a:pt x="7315" y="3177"/>
                    <a:pt x="7420" y="3056"/>
                    <a:pt x="7625" y="3056"/>
                  </a:cubicBezTo>
                  <a:cubicBezTo>
                    <a:pt x="7839" y="3056"/>
                    <a:pt x="7940" y="3177"/>
                    <a:pt x="7962" y="3361"/>
                  </a:cubicBezTo>
                  <a:cubicBezTo>
                    <a:pt x="7976" y="3487"/>
                    <a:pt x="7976" y="3615"/>
                    <a:pt x="7962" y="3741"/>
                  </a:cubicBezTo>
                  <a:close/>
                  <a:moveTo>
                    <a:pt x="13826" y="3916"/>
                  </a:moveTo>
                  <a:cubicBezTo>
                    <a:pt x="13826" y="3288"/>
                    <a:pt x="13826" y="3288"/>
                    <a:pt x="13826" y="3288"/>
                  </a:cubicBezTo>
                  <a:cubicBezTo>
                    <a:pt x="13826" y="3092"/>
                    <a:pt x="13685" y="2961"/>
                    <a:pt x="13509" y="2961"/>
                  </a:cubicBezTo>
                  <a:cubicBezTo>
                    <a:pt x="13303" y="2961"/>
                    <a:pt x="13196" y="3080"/>
                    <a:pt x="13058" y="3221"/>
                  </a:cubicBezTo>
                  <a:cubicBezTo>
                    <a:pt x="13016" y="2986"/>
                    <a:pt x="13016" y="2986"/>
                    <a:pt x="13016" y="2986"/>
                  </a:cubicBezTo>
                  <a:cubicBezTo>
                    <a:pt x="12654" y="2986"/>
                    <a:pt x="12654" y="2986"/>
                    <a:pt x="12654" y="2986"/>
                  </a:cubicBezTo>
                  <a:cubicBezTo>
                    <a:pt x="12654" y="3073"/>
                    <a:pt x="12654" y="3073"/>
                    <a:pt x="12654" y="3073"/>
                  </a:cubicBezTo>
                  <a:cubicBezTo>
                    <a:pt x="12724" y="3073"/>
                    <a:pt x="12724" y="3073"/>
                    <a:pt x="12724" y="3073"/>
                  </a:cubicBezTo>
                  <a:cubicBezTo>
                    <a:pt x="12758" y="3073"/>
                    <a:pt x="12850" y="3158"/>
                    <a:pt x="12850" y="3194"/>
                  </a:cubicBezTo>
                  <a:cubicBezTo>
                    <a:pt x="12850" y="3915"/>
                    <a:pt x="12850" y="3915"/>
                    <a:pt x="12850" y="3915"/>
                  </a:cubicBezTo>
                  <a:cubicBezTo>
                    <a:pt x="12850" y="3954"/>
                    <a:pt x="12758" y="4036"/>
                    <a:pt x="12724" y="4036"/>
                  </a:cubicBezTo>
                  <a:cubicBezTo>
                    <a:pt x="12586" y="4036"/>
                    <a:pt x="12586" y="4036"/>
                    <a:pt x="12586" y="4036"/>
                  </a:cubicBezTo>
                  <a:cubicBezTo>
                    <a:pt x="12555" y="4036"/>
                    <a:pt x="12460" y="3954"/>
                    <a:pt x="12460" y="3915"/>
                  </a:cubicBezTo>
                  <a:cubicBezTo>
                    <a:pt x="12460" y="3302"/>
                    <a:pt x="12460" y="3302"/>
                    <a:pt x="12460" y="3302"/>
                  </a:cubicBezTo>
                  <a:cubicBezTo>
                    <a:pt x="12460" y="3077"/>
                    <a:pt x="12267" y="2956"/>
                    <a:pt x="12020" y="2956"/>
                  </a:cubicBezTo>
                  <a:cubicBezTo>
                    <a:pt x="11787" y="2956"/>
                    <a:pt x="11639" y="3041"/>
                    <a:pt x="11545" y="3138"/>
                  </a:cubicBezTo>
                  <a:cubicBezTo>
                    <a:pt x="11698" y="3367"/>
                    <a:pt x="11698" y="3367"/>
                    <a:pt x="11698" y="3367"/>
                  </a:cubicBezTo>
                  <a:cubicBezTo>
                    <a:pt x="11780" y="3367"/>
                    <a:pt x="11780" y="3367"/>
                    <a:pt x="11780" y="3367"/>
                  </a:cubicBezTo>
                  <a:cubicBezTo>
                    <a:pt x="11695" y="3171"/>
                    <a:pt x="11773" y="3041"/>
                    <a:pt x="11969" y="3041"/>
                  </a:cubicBezTo>
                  <a:cubicBezTo>
                    <a:pt x="12175" y="3041"/>
                    <a:pt x="12252" y="3138"/>
                    <a:pt x="12250" y="3300"/>
                  </a:cubicBezTo>
                  <a:cubicBezTo>
                    <a:pt x="12247" y="3435"/>
                    <a:pt x="12247" y="3435"/>
                    <a:pt x="12247" y="3435"/>
                  </a:cubicBezTo>
                  <a:cubicBezTo>
                    <a:pt x="11952" y="3496"/>
                    <a:pt x="11952" y="3496"/>
                    <a:pt x="11952" y="3496"/>
                  </a:cubicBezTo>
                  <a:cubicBezTo>
                    <a:pt x="11790" y="3531"/>
                    <a:pt x="11578" y="3608"/>
                    <a:pt x="11578" y="3836"/>
                  </a:cubicBezTo>
                  <a:cubicBezTo>
                    <a:pt x="11578" y="4023"/>
                    <a:pt x="11714" y="4146"/>
                    <a:pt x="11871" y="4146"/>
                  </a:cubicBezTo>
                  <a:cubicBezTo>
                    <a:pt x="12041" y="4146"/>
                    <a:pt x="12162" y="4008"/>
                    <a:pt x="12254" y="3890"/>
                  </a:cubicBezTo>
                  <a:cubicBezTo>
                    <a:pt x="12283" y="4125"/>
                    <a:pt x="12283" y="4125"/>
                    <a:pt x="12283" y="4125"/>
                  </a:cubicBezTo>
                  <a:cubicBezTo>
                    <a:pt x="13251" y="4125"/>
                    <a:pt x="13251" y="4125"/>
                    <a:pt x="13251" y="4125"/>
                  </a:cubicBezTo>
                  <a:cubicBezTo>
                    <a:pt x="13251" y="4038"/>
                    <a:pt x="13251" y="4038"/>
                    <a:pt x="13251" y="4038"/>
                  </a:cubicBezTo>
                  <a:cubicBezTo>
                    <a:pt x="13186" y="4038"/>
                    <a:pt x="13186" y="4038"/>
                    <a:pt x="13186" y="4038"/>
                  </a:cubicBezTo>
                  <a:cubicBezTo>
                    <a:pt x="13152" y="4038"/>
                    <a:pt x="13060" y="3955"/>
                    <a:pt x="13060" y="3917"/>
                  </a:cubicBezTo>
                  <a:cubicBezTo>
                    <a:pt x="13060" y="3342"/>
                    <a:pt x="13060" y="3342"/>
                    <a:pt x="13060" y="3342"/>
                  </a:cubicBezTo>
                  <a:cubicBezTo>
                    <a:pt x="13060" y="3264"/>
                    <a:pt x="13271" y="3104"/>
                    <a:pt x="13433" y="3104"/>
                  </a:cubicBezTo>
                  <a:cubicBezTo>
                    <a:pt x="13557" y="3104"/>
                    <a:pt x="13615" y="3190"/>
                    <a:pt x="13615" y="3301"/>
                  </a:cubicBezTo>
                  <a:cubicBezTo>
                    <a:pt x="13615" y="3916"/>
                    <a:pt x="13615" y="3916"/>
                    <a:pt x="13615" y="3916"/>
                  </a:cubicBezTo>
                  <a:cubicBezTo>
                    <a:pt x="13615" y="3954"/>
                    <a:pt x="13523" y="4037"/>
                    <a:pt x="13489" y="4037"/>
                  </a:cubicBezTo>
                  <a:cubicBezTo>
                    <a:pt x="13423" y="4037"/>
                    <a:pt x="13423" y="4037"/>
                    <a:pt x="13423" y="4037"/>
                  </a:cubicBezTo>
                  <a:cubicBezTo>
                    <a:pt x="13423" y="4124"/>
                    <a:pt x="13423" y="4124"/>
                    <a:pt x="13423" y="4124"/>
                  </a:cubicBezTo>
                  <a:cubicBezTo>
                    <a:pt x="14022" y="4124"/>
                    <a:pt x="14022" y="4124"/>
                    <a:pt x="14022" y="4124"/>
                  </a:cubicBezTo>
                  <a:cubicBezTo>
                    <a:pt x="14022" y="4037"/>
                    <a:pt x="14022" y="4037"/>
                    <a:pt x="14022" y="4037"/>
                  </a:cubicBezTo>
                  <a:cubicBezTo>
                    <a:pt x="13952" y="4037"/>
                    <a:pt x="13952" y="4037"/>
                    <a:pt x="13952" y="4037"/>
                  </a:cubicBezTo>
                  <a:cubicBezTo>
                    <a:pt x="13918" y="4037"/>
                    <a:pt x="13826" y="3954"/>
                    <a:pt x="13826" y="3916"/>
                  </a:cubicBezTo>
                  <a:close/>
                  <a:moveTo>
                    <a:pt x="12250" y="3787"/>
                  </a:moveTo>
                  <a:cubicBezTo>
                    <a:pt x="12201" y="3873"/>
                    <a:pt x="12080" y="3988"/>
                    <a:pt x="11969" y="3988"/>
                  </a:cubicBezTo>
                  <a:cubicBezTo>
                    <a:pt x="11872" y="3993"/>
                    <a:pt x="11789" y="3918"/>
                    <a:pt x="11785" y="3820"/>
                  </a:cubicBezTo>
                  <a:cubicBezTo>
                    <a:pt x="11785" y="3816"/>
                    <a:pt x="11785" y="3811"/>
                    <a:pt x="11785" y="3807"/>
                  </a:cubicBezTo>
                  <a:cubicBezTo>
                    <a:pt x="11785" y="3693"/>
                    <a:pt x="11833" y="3618"/>
                    <a:pt x="11977" y="3582"/>
                  </a:cubicBezTo>
                  <a:cubicBezTo>
                    <a:pt x="12251" y="3511"/>
                    <a:pt x="12251" y="3511"/>
                    <a:pt x="12251" y="3511"/>
                  </a:cubicBezTo>
                  <a:lnTo>
                    <a:pt x="12250" y="3787"/>
                  </a:lnTo>
                  <a:close/>
                  <a:moveTo>
                    <a:pt x="8336" y="1790"/>
                  </a:moveTo>
                  <a:cubicBezTo>
                    <a:pt x="8617" y="1790"/>
                    <a:pt x="8765" y="1637"/>
                    <a:pt x="8840" y="1388"/>
                  </a:cubicBezTo>
                  <a:cubicBezTo>
                    <a:pt x="8769" y="1388"/>
                    <a:pt x="8769" y="1388"/>
                    <a:pt x="8769" y="1388"/>
                  </a:cubicBezTo>
                  <a:cubicBezTo>
                    <a:pt x="8697" y="1519"/>
                    <a:pt x="8605" y="1584"/>
                    <a:pt x="8411" y="1584"/>
                  </a:cubicBezTo>
                  <a:cubicBezTo>
                    <a:pt x="8152" y="1584"/>
                    <a:pt x="8002" y="1349"/>
                    <a:pt x="7997" y="1141"/>
                  </a:cubicBezTo>
                  <a:cubicBezTo>
                    <a:pt x="8758" y="1080"/>
                    <a:pt x="8758" y="1080"/>
                    <a:pt x="8758" y="1080"/>
                  </a:cubicBezTo>
                  <a:cubicBezTo>
                    <a:pt x="8753" y="997"/>
                    <a:pt x="8753" y="997"/>
                    <a:pt x="8753" y="997"/>
                  </a:cubicBezTo>
                  <a:cubicBezTo>
                    <a:pt x="8740" y="774"/>
                    <a:pt x="8595" y="600"/>
                    <a:pt x="8336" y="598"/>
                  </a:cubicBezTo>
                  <a:cubicBezTo>
                    <a:pt x="8041" y="595"/>
                    <a:pt x="7811" y="857"/>
                    <a:pt x="7811" y="1196"/>
                  </a:cubicBezTo>
                  <a:cubicBezTo>
                    <a:pt x="7811" y="1519"/>
                    <a:pt x="8033" y="1790"/>
                    <a:pt x="8336" y="1790"/>
                  </a:cubicBezTo>
                  <a:close/>
                  <a:moveTo>
                    <a:pt x="8331" y="686"/>
                  </a:moveTo>
                  <a:cubicBezTo>
                    <a:pt x="8554" y="686"/>
                    <a:pt x="8578" y="850"/>
                    <a:pt x="8559" y="1013"/>
                  </a:cubicBezTo>
                  <a:cubicBezTo>
                    <a:pt x="7990" y="1061"/>
                    <a:pt x="7990" y="1061"/>
                    <a:pt x="7990" y="1061"/>
                  </a:cubicBezTo>
                  <a:cubicBezTo>
                    <a:pt x="7997" y="882"/>
                    <a:pt x="8094" y="686"/>
                    <a:pt x="8331" y="686"/>
                  </a:cubicBezTo>
                  <a:close/>
                  <a:moveTo>
                    <a:pt x="8947" y="843"/>
                  </a:moveTo>
                  <a:cubicBezTo>
                    <a:pt x="9349" y="1635"/>
                    <a:pt x="9349" y="1635"/>
                    <a:pt x="9349" y="1635"/>
                  </a:cubicBezTo>
                  <a:cubicBezTo>
                    <a:pt x="9005" y="2259"/>
                    <a:pt x="9005" y="2259"/>
                    <a:pt x="9005" y="2259"/>
                  </a:cubicBezTo>
                  <a:cubicBezTo>
                    <a:pt x="9105" y="2310"/>
                    <a:pt x="9105" y="2310"/>
                    <a:pt x="9105" y="2310"/>
                  </a:cubicBezTo>
                  <a:cubicBezTo>
                    <a:pt x="9444" y="1669"/>
                    <a:pt x="9444" y="1669"/>
                    <a:pt x="9444" y="1669"/>
                  </a:cubicBezTo>
                  <a:cubicBezTo>
                    <a:pt x="9828" y="839"/>
                    <a:pt x="9828" y="839"/>
                    <a:pt x="9828" y="839"/>
                  </a:cubicBezTo>
                  <a:cubicBezTo>
                    <a:pt x="9853" y="800"/>
                    <a:pt x="9935" y="713"/>
                    <a:pt x="9962" y="713"/>
                  </a:cubicBezTo>
                  <a:cubicBezTo>
                    <a:pt x="10015" y="713"/>
                    <a:pt x="10015" y="713"/>
                    <a:pt x="10015" y="713"/>
                  </a:cubicBezTo>
                  <a:cubicBezTo>
                    <a:pt x="10015" y="626"/>
                    <a:pt x="10015" y="626"/>
                    <a:pt x="10015" y="626"/>
                  </a:cubicBezTo>
                  <a:cubicBezTo>
                    <a:pt x="9553" y="626"/>
                    <a:pt x="9553" y="626"/>
                    <a:pt x="9553" y="626"/>
                  </a:cubicBezTo>
                  <a:cubicBezTo>
                    <a:pt x="9553" y="713"/>
                    <a:pt x="9553" y="713"/>
                    <a:pt x="9553" y="713"/>
                  </a:cubicBezTo>
                  <a:cubicBezTo>
                    <a:pt x="9623" y="713"/>
                    <a:pt x="9623" y="713"/>
                    <a:pt x="9623" y="713"/>
                  </a:cubicBezTo>
                  <a:cubicBezTo>
                    <a:pt x="9654" y="713"/>
                    <a:pt x="9725" y="793"/>
                    <a:pt x="9722" y="839"/>
                  </a:cubicBezTo>
                  <a:cubicBezTo>
                    <a:pt x="9470" y="1398"/>
                    <a:pt x="9470" y="1398"/>
                    <a:pt x="9470" y="1398"/>
                  </a:cubicBezTo>
                  <a:cubicBezTo>
                    <a:pt x="9194" y="836"/>
                    <a:pt x="9194" y="836"/>
                    <a:pt x="9194" y="836"/>
                  </a:cubicBezTo>
                  <a:cubicBezTo>
                    <a:pt x="9194" y="794"/>
                    <a:pt x="9262" y="713"/>
                    <a:pt x="9293" y="713"/>
                  </a:cubicBezTo>
                  <a:cubicBezTo>
                    <a:pt x="9364" y="713"/>
                    <a:pt x="9364" y="713"/>
                    <a:pt x="9364" y="713"/>
                  </a:cubicBezTo>
                  <a:cubicBezTo>
                    <a:pt x="9364" y="626"/>
                    <a:pt x="9364" y="626"/>
                    <a:pt x="9364" y="626"/>
                  </a:cubicBezTo>
                  <a:cubicBezTo>
                    <a:pt x="8749" y="626"/>
                    <a:pt x="8749" y="626"/>
                    <a:pt x="8749" y="626"/>
                  </a:cubicBezTo>
                  <a:cubicBezTo>
                    <a:pt x="8749" y="713"/>
                    <a:pt x="8749" y="713"/>
                    <a:pt x="8749" y="713"/>
                  </a:cubicBezTo>
                  <a:cubicBezTo>
                    <a:pt x="8800" y="713"/>
                    <a:pt x="8800" y="713"/>
                    <a:pt x="8800" y="713"/>
                  </a:cubicBezTo>
                  <a:cubicBezTo>
                    <a:pt x="8829" y="712"/>
                    <a:pt x="8928" y="807"/>
                    <a:pt x="8947" y="843"/>
                  </a:cubicBezTo>
                  <a:close/>
                  <a:moveTo>
                    <a:pt x="5117" y="349"/>
                  </a:moveTo>
                  <a:cubicBezTo>
                    <a:pt x="5195" y="353"/>
                    <a:pt x="5261" y="293"/>
                    <a:pt x="5265" y="215"/>
                  </a:cubicBezTo>
                  <a:cubicBezTo>
                    <a:pt x="5265" y="210"/>
                    <a:pt x="5265" y="206"/>
                    <a:pt x="5265" y="201"/>
                  </a:cubicBezTo>
                  <a:cubicBezTo>
                    <a:pt x="5265" y="112"/>
                    <a:pt x="5202" y="56"/>
                    <a:pt x="5117" y="56"/>
                  </a:cubicBezTo>
                  <a:cubicBezTo>
                    <a:pt x="5032" y="56"/>
                    <a:pt x="4967" y="112"/>
                    <a:pt x="4967" y="201"/>
                  </a:cubicBezTo>
                  <a:cubicBezTo>
                    <a:pt x="4965" y="280"/>
                    <a:pt x="5026" y="346"/>
                    <a:pt x="5105" y="349"/>
                  </a:cubicBezTo>
                  <a:cubicBezTo>
                    <a:pt x="5109" y="349"/>
                    <a:pt x="5113" y="349"/>
                    <a:pt x="5117" y="349"/>
                  </a:cubicBezTo>
                  <a:close/>
                  <a:moveTo>
                    <a:pt x="3836" y="1676"/>
                  </a:moveTo>
                  <a:cubicBezTo>
                    <a:pt x="3749" y="1676"/>
                    <a:pt x="3749" y="1676"/>
                    <a:pt x="3749" y="1676"/>
                  </a:cubicBezTo>
                  <a:cubicBezTo>
                    <a:pt x="3715" y="1676"/>
                    <a:pt x="3613" y="1579"/>
                    <a:pt x="3613" y="1543"/>
                  </a:cubicBezTo>
                  <a:cubicBezTo>
                    <a:pt x="3613" y="1075"/>
                    <a:pt x="3613" y="1075"/>
                    <a:pt x="3613" y="1075"/>
                  </a:cubicBezTo>
                  <a:cubicBezTo>
                    <a:pt x="3793" y="882"/>
                    <a:pt x="3793" y="882"/>
                    <a:pt x="3793" y="882"/>
                  </a:cubicBezTo>
                  <a:cubicBezTo>
                    <a:pt x="4403" y="1763"/>
                    <a:pt x="4403" y="1763"/>
                    <a:pt x="4403" y="1763"/>
                  </a:cubicBezTo>
                  <a:cubicBezTo>
                    <a:pt x="6040" y="1763"/>
                    <a:pt x="6040" y="1763"/>
                    <a:pt x="6040" y="1763"/>
                  </a:cubicBezTo>
                  <a:cubicBezTo>
                    <a:pt x="6040" y="1676"/>
                    <a:pt x="6040" y="1676"/>
                    <a:pt x="6040" y="1676"/>
                  </a:cubicBezTo>
                  <a:cubicBezTo>
                    <a:pt x="5974" y="1676"/>
                    <a:pt x="5974" y="1676"/>
                    <a:pt x="5974" y="1676"/>
                  </a:cubicBezTo>
                  <a:cubicBezTo>
                    <a:pt x="5940" y="1676"/>
                    <a:pt x="5848" y="1594"/>
                    <a:pt x="5848" y="1555"/>
                  </a:cubicBezTo>
                  <a:cubicBezTo>
                    <a:pt x="5848" y="981"/>
                    <a:pt x="5848" y="981"/>
                    <a:pt x="5848" y="981"/>
                  </a:cubicBezTo>
                  <a:cubicBezTo>
                    <a:pt x="5848" y="904"/>
                    <a:pt x="6059" y="744"/>
                    <a:pt x="6221" y="744"/>
                  </a:cubicBezTo>
                  <a:cubicBezTo>
                    <a:pt x="6345" y="744"/>
                    <a:pt x="6403" y="829"/>
                    <a:pt x="6403" y="940"/>
                  </a:cubicBezTo>
                  <a:cubicBezTo>
                    <a:pt x="6403" y="1555"/>
                    <a:pt x="6403" y="1555"/>
                    <a:pt x="6403" y="1555"/>
                  </a:cubicBezTo>
                  <a:cubicBezTo>
                    <a:pt x="6403" y="1594"/>
                    <a:pt x="6311" y="1676"/>
                    <a:pt x="6277" y="1676"/>
                  </a:cubicBezTo>
                  <a:cubicBezTo>
                    <a:pt x="6211" y="1676"/>
                    <a:pt x="6211" y="1676"/>
                    <a:pt x="6211" y="1676"/>
                  </a:cubicBezTo>
                  <a:cubicBezTo>
                    <a:pt x="6211" y="1763"/>
                    <a:pt x="6211" y="1763"/>
                    <a:pt x="6211" y="1763"/>
                  </a:cubicBezTo>
                  <a:cubicBezTo>
                    <a:pt x="6810" y="1763"/>
                    <a:pt x="6810" y="1763"/>
                    <a:pt x="6810" y="1763"/>
                  </a:cubicBezTo>
                  <a:cubicBezTo>
                    <a:pt x="6810" y="1676"/>
                    <a:pt x="6810" y="1676"/>
                    <a:pt x="6810" y="1676"/>
                  </a:cubicBezTo>
                  <a:cubicBezTo>
                    <a:pt x="6739" y="1676"/>
                    <a:pt x="6739" y="1676"/>
                    <a:pt x="6739" y="1676"/>
                  </a:cubicBezTo>
                  <a:cubicBezTo>
                    <a:pt x="6706" y="1676"/>
                    <a:pt x="6613" y="1594"/>
                    <a:pt x="6613" y="1555"/>
                  </a:cubicBezTo>
                  <a:cubicBezTo>
                    <a:pt x="6613" y="928"/>
                    <a:pt x="6613" y="928"/>
                    <a:pt x="6613" y="928"/>
                  </a:cubicBezTo>
                  <a:cubicBezTo>
                    <a:pt x="6613" y="732"/>
                    <a:pt x="6473" y="601"/>
                    <a:pt x="6296" y="601"/>
                  </a:cubicBezTo>
                  <a:cubicBezTo>
                    <a:pt x="6091" y="601"/>
                    <a:pt x="5984" y="720"/>
                    <a:pt x="5846" y="860"/>
                  </a:cubicBezTo>
                  <a:cubicBezTo>
                    <a:pt x="5803" y="625"/>
                    <a:pt x="5803" y="625"/>
                    <a:pt x="5803" y="625"/>
                  </a:cubicBezTo>
                  <a:cubicBezTo>
                    <a:pt x="5441" y="625"/>
                    <a:pt x="5441" y="625"/>
                    <a:pt x="5441" y="625"/>
                  </a:cubicBezTo>
                  <a:cubicBezTo>
                    <a:pt x="5441" y="712"/>
                    <a:pt x="5441" y="712"/>
                    <a:pt x="5441" y="712"/>
                  </a:cubicBezTo>
                  <a:cubicBezTo>
                    <a:pt x="5512" y="712"/>
                    <a:pt x="5512" y="712"/>
                    <a:pt x="5512" y="712"/>
                  </a:cubicBezTo>
                  <a:cubicBezTo>
                    <a:pt x="5546" y="712"/>
                    <a:pt x="5638" y="798"/>
                    <a:pt x="5638" y="833"/>
                  </a:cubicBezTo>
                  <a:cubicBezTo>
                    <a:pt x="5638" y="1555"/>
                    <a:pt x="5638" y="1555"/>
                    <a:pt x="5638" y="1555"/>
                  </a:cubicBezTo>
                  <a:cubicBezTo>
                    <a:pt x="5638" y="1593"/>
                    <a:pt x="5546" y="1676"/>
                    <a:pt x="5512" y="1676"/>
                  </a:cubicBezTo>
                  <a:cubicBezTo>
                    <a:pt x="5371" y="1676"/>
                    <a:pt x="5371" y="1676"/>
                    <a:pt x="5371" y="1676"/>
                  </a:cubicBezTo>
                  <a:cubicBezTo>
                    <a:pt x="5340" y="1676"/>
                    <a:pt x="5245" y="1593"/>
                    <a:pt x="5245" y="1555"/>
                  </a:cubicBezTo>
                  <a:cubicBezTo>
                    <a:pt x="5245" y="625"/>
                    <a:pt x="5245" y="625"/>
                    <a:pt x="5245" y="625"/>
                  </a:cubicBezTo>
                  <a:cubicBezTo>
                    <a:pt x="4836" y="625"/>
                    <a:pt x="4836" y="625"/>
                    <a:pt x="4836" y="625"/>
                  </a:cubicBezTo>
                  <a:cubicBezTo>
                    <a:pt x="4836" y="712"/>
                    <a:pt x="4836" y="712"/>
                    <a:pt x="4836" y="712"/>
                  </a:cubicBezTo>
                  <a:cubicBezTo>
                    <a:pt x="4906" y="712"/>
                    <a:pt x="4906" y="712"/>
                    <a:pt x="4906" y="712"/>
                  </a:cubicBezTo>
                  <a:cubicBezTo>
                    <a:pt x="4940" y="712"/>
                    <a:pt x="5032" y="798"/>
                    <a:pt x="5032" y="833"/>
                  </a:cubicBezTo>
                  <a:cubicBezTo>
                    <a:pt x="5032" y="1555"/>
                    <a:pt x="5032" y="1555"/>
                    <a:pt x="5032" y="1555"/>
                  </a:cubicBezTo>
                  <a:cubicBezTo>
                    <a:pt x="5032" y="1594"/>
                    <a:pt x="4940" y="1676"/>
                    <a:pt x="4906" y="1676"/>
                  </a:cubicBezTo>
                  <a:cubicBezTo>
                    <a:pt x="4778" y="1676"/>
                    <a:pt x="4778" y="1676"/>
                    <a:pt x="4778" y="1676"/>
                  </a:cubicBezTo>
                  <a:cubicBezTo>
                    <a:pt x="4742" y="1676"/>
                    <a:pt x="4599" y="1567"/>
                    <a:pt x="4570" y="1528"/>
                  </a:cubicBezTo>
                  <a:cubicBezTo>
                    <a:pt x="3953" y="707"/>
                    <a:pt x="3953" y="707"/>
                    <a:pt x="3953" y="707"/>
                  </a:cubicBezTo>
                  <a:cubicBezTo>
                    <a:pt x="4381" y="247"/>
                    <a:pt x="4381" y="247"/>
                    <a:pt x="4381" y="247"/>
                  </a:cubicBezTo>
                  <a:cubicBezTo>
                    <a:pt x="4405" y="221"/>
                    <a:pt x="4572" y="88"/>
                    <a:pt x="4606" y="88"/>
                  </a:cubicBezTo>
                  <a:cubicBezTo>
                    <a:pt x="4692" y="88"/>
                    <a:pt x="4692" y="88"/>
                    <a:pt x="4692" y="88"/>
                  </a:cubicBezTo>
                  <a:cubicBezTo>
                    <a:pt x="4692" y="0"/>
                    <a:pt x="4692" y="0"/>
                    <a:pt x="4692" y="0"/>
                  </a:cubicBezTo>
                  <a:cubicBezTo>
                    <a:pt x="4052" y="0"/>
                    <a:pt x="4052" y="0"/>
                    <a:pt x="4052" y="0"/>
                  </a:cubicBezTo>
                  <a:cubicBezTo>
                    <a:pt x="4052" y="88"/>
                    <a:pt x="4052" y="88"/>
                    <a:pt x="4052" y="88"/>
                  </a:cubicBezTo>
                  <a:cubicBezTo>
                    <a:pt x="4137" y="88"/>
                    <a:pt x="4137" y="88"/>
                    <a:pt x="4137" y="88"/>
                  </a:cubicBezTo>
                  <a:cubicBezTo>
                    <a:pt x="4171" y="88"/>
                    <a:pt x="4270" y="209"/>
                    <a:pt x="4244" y="240"/>
                  </a:cubicBezTo>
                  <a:cubicBezTo>
                    <a:pt x="3614" y="942"/>
                    <a:pt x="3614" y="942"/>
                    <a:pt x="3614" y="942"/>
                  </a:cubicBezTo>
                  <a:cubicBezTo>
                    <a:pt x="3614" y="221"/>
                    <a:pt x="3614" y="221"/>
                    <a:pt x="3614" y="221"/>
                  </a:cubicBezTo>
                  <a:cubicBezTo>
                    <a:pt x="3614" y="184"/>
                    <a:pt x="3716" y="88"/>
                    <a:pt x="3750" y="88"/>
                  </a:cubicBezTo>
                  <a:cubicBezTo>
                    <a:pt x="3837" y="88"/>
                    <a:pt x="3837" y="88"/>
                    <a:pt x="3837" y="88"/>
                  </a:cubicBezTo>
                  <a:cubicBezTo>
                    <a:pt x="3837" y="0"/>
                    <a:pt x="3837" y="0"/>
                    <a:pt x="3837" y="0"/>
                  </a:cubicBezTo>
                  <a:cubicBezTo>
                    <a:pt x="3149" y="0"/>
                    <a:pt x="3149" y="0"/>
                    <a:pt x="3149" y="0"/>
                  </a:cubicBezTo>
                  <a:cubicBezTo>
                    <a:pt x="3149" y="88"/>
                    <a:pt x="3149" y="88"/>
                    <a:pt x="3149" y="88"/>
                  </a:cubicBezTo>
                  <a:cubicBezTo>
                    <a:pt x="3236" y="88"/>
                    <a:pt x="3236" y="88"/>
                    <a:pt x="3236" y="88"/>
                  </a:cubicBezTo>
                  <a:cubicBezTo>
                    <a:pt x="3270" y="88"/>
                    <a:pt x="3371" y="184"/>
                    <a:pt x="3371" y="221"/>
                  </a:cubicBezTo>
                  <a:cubicBezTo>
                    <a:pt x="3371" y="1543"/>
                    <a:pt x="3371" y="1543"/>
                    <a:pt x="3371" y="1543"/>
                  </a:cubicBezTo>
                  <a:cubicBezTo>
                    <a:pt x="3371" y="1579"/>
                    <a:pt x="3270" y="1676"/>
                    <a:pt x="3236" y="1676"/>
                  </a:cubicBezTo>
                  <a:cubicBezTo>
                    <a:pt x="3149" y="1676"/>
                    <a:pt x="3149" y="1676"/>
                    <a:pt x="3149" y="1676"/>
                  </a:cubicBezTo>
                  <a:cubicBezTo>
                    <a:pt x="3149" y="1763"/>
                    <a:pt x="3149" y="1763"/>
                    <a:pt x="3149" y="1763"/>
                  </a:cubicBezTo>
                  <a:cubicBezTo>
                    <a:pt x="3836" y="1763"/>
                    <a:pt x="3836" y="1763"/>
                    <a:pt x="3836" y="1763"/>
                  </a:cubicBezTo>
                  <a:lnTo>
                    <a:pt x="3836" y="1676"/>
                  </a:lnTo>
                  <a:close/>
                  <a:moveTo>
                    <a:pt x="7720" y="1446"/>
                  </a:moveTo>
                  <a:cubicBezTo>
                    <a:pt x="7720" y="1262"/>
                    <a:pt x="7579" y="1163"/>
                    <a:pt x="7456" y="1114"/>
                  </a:cubicBezTo>
                  <a:cubicBezTo>
                    <a:pt x="7361" y="1078"/>
                    <a:pt x="7296" y="1049"/>
                    <a:pt x="7209" y="1013"/>
                  </a:cubicBezTo>
                  <a:cubicBezTo>
                    <a:pt x="7090" y="962"/>
                    <a:pt x="7023" y="927"/>
                    <a:pt x="7023" y="829"/>
                  </a:cubicBezTo>
                  <a:cubicBezTo>
                    <a:pt x="7023" y="739"/>
                    <a:pt x="7085" y="683"/>
                    <a:pt x="7219" y="683"/>
                  </a:cubicBezTo>
                  <a:cubicBezTo>
                    <a:pt x="7432" y="683"/>
                    <a:pt x="7565" y="884"/>
                    <a:pt x="7565" y="979"/>
                  </a:cubicBezTo>
                  <a:cubicBezTo>
                    <a:pt x="7635" y="979"/>
                    <a:pt x="7635" y="979"/>
                    <a:pt x="7635" y="979"/>
                  </a:cubicBezTo>
                  <a:cubicBezTo>
                    <a:pt x="7635" y="625"/>
                    <a:pt x="7635" y="625"/>
                    <a:pt x="7635" y="625"/>
                  </a:cubicBezTo>
                  <a:cubicBezTo>
                    <a:pt x="7572" y="625"/>
                    <a:pt x="7572" y="625"/>
                    <a:pt x="7572" y="625"/>
                  </a:cubicBezTo>
                  <a:cubicBezTo>
                    <a:pt x="7562" y="649"/>
                    <a:pt x="7543" y="657"/>
                    <a:pt x="7509" y="657"/>
                  </a:cubicBezTo>
                  <a:cubicBezTo>
                    <a:pt x="7422" y="657"/>
                    <a:pt x="7352" y="598"/>
                    <a:pt x="7226" y="598"/>
                  </a:cubicBezTo>
                  <a:cubicBezTo>
                    <a:pt x="7015" y="598"/>
                    <a:pt x="6882" y="707"/>
                    <a:pt x="6882" y="913"/>
                  </a:cubicBezTo>
                  <a:cubicBezTo>
                    <a:pt x="6882" y="1071"/>
                    <a:pt x="6986" y="1160"/>
                    <a:pt x="7124" y="1223"/>
                  </a:cubicBezTo>
                  <a:cubicBezTo>
                    <a:pt x="7216" y="1264"/>
                    <a:pt x="7282" y="1291"/>
                    <a:pt x="7361" y="1325"/>
                  </a:cubicBezTo>
                  <a:cubicBezTo>
                    <a:pt x="7463" y="1367"/>
                    <a:pt x="7577" y="1412"/>
                    <a:pt x="7577" y="1540"/>
                  </a:cubicBezTo>
                  <a:cubicBezTo>
                    <a:pt x="7577" y="1647"/>
                    <a:pt x="7497" y="1695"/>
                    <a:pt x="7354" y="1695"/>
                  </a:cubicBezTo>
                  <a:cubicBezTo>
                    <a:pt x="7107" y="1695"/>
                    <a:pt x="6952" y="1468"/>
                    <a:pt x="6952" y="1361"/>
                  </a:cubicBezTo>
                  <a:cubicBezTo>
                    <a:pt x="6882" y="1361"/>
                    <a:pt x="6882" y="1361"/>
                    <a:pt x="6882" y="1361"/>
                  </a:cubicBezTo>
                  <a:cubicBezTo>
                    <a:pt x="6882" y="1763"/>
                    <a:pt x="6882" y="1763"/>
                    <a:pt x="6882" y="1763"/>
                  </a:cubicBezTo>
                  <a:cubicBezTo>
                    <a:pt x="6938" y="1763"/>
                    <a:pt x="6938" y="1763"/>
                    <a:pt x="6938" y="1763"/>
                  </a:cubicBezTo>
                  <a:cubicBezTo>
                    <a:pt x="6967" y="1737"/>
                    <a:pt x="6979" y="1725"/>
                    <a:pt x="7025" y="1725"/>
                  </a:cubicBezTo>
                  <a:cubicBezTo>
                    <a:pt x="7124" y="1725"/>
                    <a:pt x="7209" y="1790"/>
                    <a:pt x="7354" y="1790"/>
                  </a:cubicBezTo>
                  <a:cubicBezTo>
                    <a:pt x="7570" y="1790"/>
                    <a:pt x="7720" y="1664"/>
                    <a:pt x="7720" y="1446"/>
                  </a:cubicBezTo>
                  <a:close/>
                  <a:moveTo>
                    <a:pt x="2703" y="1584"/>
                  </a:moveTo>
                  <a:cubicBezTo>
                    <a:pt x="2442" y="1584"/>
                    <a:pt x="2282" y="1383"/>
                    <a:pt x="2282" y="1129"/>
                  </a:cubicBezTo>
                  <a:cubicBezTo>
                    <a:pt x="2282" y="860"/>
                    <a:pt x="2391" y="683"/>
                    <a:pt x="2618" y="683"/>
                  </a:cubicBezTo>
                  <a:cubicBezTo>
                    <a:pt x="2815" y="683"/>
                    <a:pt x="2844" y="840"/>
                    <a:pt x="2812" y="1017"/>
                  </a:cubicBezTo>
                  <a:cubicBezTo>
                    <a:pt x="2882" y="1013"/>
                    <a:pt x="2882" y="1013"/>
                    <a:pt x="2882" y="1013"/>
                  </a:cubicBezTo>
                  <a:cubicBezTo>
                    <a:pt x="3049" y="753"/>
                    <a:pt x="3049" y="753"/>
                    <a:pt x="3049" y="753"/>
                  </a:cubicBezTo>
                  <a:cubicBezTo>
                    <a:pt x="2945" y="649"/>
                    <a:pt x="2824" y="596"/>
                    <a:pt x="2645" y="596"/>
                  </a:cubicBezTo>
                  <a:cubicBezTo>
                    <a:pt x="2345" y="596"/>
                    <a:pt x="2100" y="833"/>
                    <a:pt x="2100" y="1201"/>
                  </a:cubicBezTo>
                  <a:cubicBezTo>
                    <a:pt x="2100" y="1526"/>
                    <a:pt x="2306" y="1792"/>
                    <a:pt x="2623" y="1792"/>
                  </a:cubicBezTo>
                  <a:cubicBezTo>
                    <a:pt x="2909" y="1792"/>
                    <a:pt x="3061" y="1635"/>
                    <a:pt x="3136" y="1386"/>
                  </a:cubicBezTo>
                  <a:cubicBezTo>
                    <a:pt x="3066" y="1386"/>
                    <a:pt x="3066" y="1386"/>
                    <a:pt x="3066" y="1386"/>
                  </a:cubicBezTo>
                  <a:cubicBezTo>
                    <a:pt x="2986" y="1519"/>
                    <a:pt x="2902" y="1584"/>
                    <a:pt x="2703" y="1584"/>
                  </a:cubicBezTo>
                  <a:close/>
                  <a:moveTo>
                    <a:pt x="1053" y="1322"/>
                  </a:moveTo>
                  <a:cubicBezTo>
                    <a:pt x="1041" y="1322"/>
                    <a:pt x="1041" y="1322"/>
                    <a:pt x="1041" y="1322"/>
                  </a:cubicBezTo>
                  <a:cubicBezTo>
                    <a:pt x="511" y="0"/>
                    <a:pt x="511" y="0"/>
                    <a:pt x="511" y="0"/>
                  </a:cubicBezTo>
                  <a:cubicBezTo>
                    <a:pt x="0" y="0"/>
                    <a:pt x="0" y="0"/>
                    <a:pt x="0" y="0"/>
                  </a:cubicBezTo>
                  <a:cubicBezTo>
                    <a:pt x="0" y="88"/>
                    <a:pt x="0" y="88"/>
                    <a:pt x="0" y="88"/>
                  </a:cubicBezTo>
                  <a:cubicBezTo>
                    <a:pt x="87" y="88"/>
                    <a:pt x="87" y="88"/>
                    <a:pt x="87" y="88"/>
                  </a:cubicBezTo>
                  <a:cubicBezTo>
                    <a:pt x="121" y="88"/>
                    <a:pt x="223" y="184"/>
                    <a:pt x="223" y="221"/>
                  </a:cubicBezTo>
                  <a:cubicBezTo>
                    <a:pt x="223" y="1543"/>
                    <a:pt x="223" y="1543"/>
                    <a:pt x="223" y="1543"/>
                  </a:cubicBezTo>
                  <a:cubicBezTo>
                    <a:pt x="223" y="1579"/>
                    <a:pt x="121" y="1676"/>
                    <a:pt x="87" y="1676"/>
                  </a:cubicBezTo>
                  <a:cubicBezTo>
                    <a:pt x="0" y="1676"/>
                    <a:pt x="0" y="1676"/>
                    <a:pt x="0" y="1676"/>
                  </a:cubicBezTo>
                  <a:cubicBezTo>
                    <a:pt x="0" y="1763"/>
                    <a:pt x="0" y="1763"/>
                    <a:pt x="0" y="1763"/>
                  </a:cubicBezTo>
                  <a:cubicBezTo>
                    <a:pt x="549" y="1763"/>
                    <a:pt x="549" y="1763"/>
                    <a:pt x="549" y="1763"/>
                  </a:cubicBezTo>
                  <a:cubicBezTo>
                    <a:pt x="549" y="1676"/>
                    <a:pt x="549" y="1676"/>
                    <a:pt x="549" y="1676"/>
                  </a:cubicBezTo>
                  <a:cubicBezTo>
                    <a:pt x="462" y="1676"/>
                    <a:pt x="462" y="1676"/>
                    <a:pt x="462" y="1676"/>
                  </a:cubicBezTo>
                  <a:cubicBezTo>
                    <a:pt x="428" y="1676"/>
                    <a:pt x="327" y="1579"/>
                    <a:pt x="327" y="1543"/>
                  </a:cubicBezTo>
                  <a:cubicBezTo>
                    <a:pt x="327" y="233"/>
                    <a:pt x="327" y="233"/>
                    <a:pt x="327" y="233"/>
                  </a:cubicBezTo>
                  <a:cubicBezTo>
                    <a:pt x="968" y="1794"/>
                    <a:pt x="968" y="1794"/>
                    <a:pt x="968" y="1794"/>
                  </a:cubicBezTo>
                  <a:cubicBezTo>
                    <a:pt x="1609" y="259"/>
                    <a:pt x="1609" y="259"/>
                    <a:pt x="1609" y="259"/>
                  </a:cubicBezTo>
                  <a:cubicBezTo>
                    <a:pt x="1609" y="1543"/>
                    <a:pt x="1609" y="1543"/>
                    <a:pt x="1609" y="1543"/>
                  </a:cubicBezTo>
                  <a:cubicBezTo>
                    <a:pt x="1609" y="1579"/>
                    <a:pt x="1507" y="1676"/>
                    <a:pt x="1473" y="1676"/>
                  </a:cubicBezTo>
                  <a:cubicBezTo>
                    <a:pt x="1386" y="1676"/>
                    <a:pt x="1386" y="1676"/>
                    <a:pt x="1386" y="1676"/>
                  </a:cubicBezTo>
                  <a:cubicBezTo>
                    <a:pt x="1386" y="1763"/>
                    <a:pt x="1386" y="1763"/>
                    <a:pt x="1386" y="1763"/>
                  </a:cubicBezTo>
                  <a:cubicBezTo>
                    <a:pt x="2069" y="1763"/>
                    <a:pt x="2069" y="1763"/>
                    <a:pt x="2069" y="1763"/>
                  </a:cubicBezTo>
                  <a:cubicBezTo>
                    <a:pt x="2069" y="1676"/>
                    <a:pt x="2069" y="1676"/>
                    <a:pt x="2069" y="1676"/>
                  </a:cubicBezTo>
                  <a:cubicBezTo>
                    <a:pt x="1983" y="1676"/>
                    <a:pt x="1983" y="1676"/>
                    <a:pt x="1983" y="1676"/>
                  </a:cubicBezTo>
                  <a:cubicBezTo>
                    <a:pt x="1949" y="1676"/>
                    <a:pt x="1848" y="1579"/>
                    <a:pt x="1848" y="1543"/>
                  </a:cubicBezTo>
                  <a:cubicBezTo>
                    <a:pt x="1848" y="221"/>
                    <a:pt x="1848" y="221"/>
                    <a:pt x="1848" y="221"/>
                  </a:cubicBezTo>
                  <a:cubicBezTo>
                    <a:pt x="1848" y="184"/>
                    <a:pt x="1949" y="88"/>
                    <a:pt x="1983" y="88"/>
                  </a:cubicBezTo>
                  <a:cubicBezTo>
                    <a:pt x="2070" y="88"/>
                    <a:pt x="2070" y="88"/>
                    <a:pt x="2070" y="88"/>
                  </a:cubicBezTo>
                  <a:cubicBezTo>
                    <a:pt x="2070" y="0"/>
                    <a:pt x="2070" y="0"/>
                    <a:pt x="2070" y="0"/>
                  </a:cubicBezTo>
                  <a:cubicBezTo>
                    <a:pt x="1610" y="0"/>
                    <a:pt x="1610" y="0"/>
                    <a:pt x="1610" y="0"/>
                  </a:cubicBezTo>
                  <a:lnTo>
                    <a:pt x="1053" y="132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grpSp>
      <p:sp>
        <p:nvSpPr>
          <p:cNvPr id="3" name="ClientLogo">
            <a:extLst>
              <a:ext uri="{FF2B5EF4-FFF2-40B4-BE49-F238E27FC236}">
                <a16:creationId xmlns:a16="http://schemas.microsoft.com/office/drawing/2014/main" id="{0D1A260D-45D1-4D8D-ACC4-246C7DD9AFAD}"/>
              </a:ext>
            </a:extLst>
          </p:cNvPr>
          <p:cNvSpPr>
            <a:spLocks noGrp="1"/>
          </p:cNvSpPr>
          <p:nvPr userDrawn="1">
            <p:ph type="pic" sz="quarter" idx="14" hasCustomPrompt="1"/>
            <p:custDataLst>
              <p:tags r:id="rId5"/>
            </p:custDataLst>
          </p:nvPr>
        </p:nvSpPr>
        <p:spPr>
          <a:xfrm>
            <a:off x="551942" y="4984025"/>
            <a:ext cx="1901952" cy="969264"/>
          </a:xfrm>
          <a:prstGeom prst="rect">
            <a:avLst/>
          </a:prstGeom>
        </p:spPr>
        <p:txBody>
          <a:bodyPr>
            <a:noAutofit/>
          </a:bodyPr>
          <a:lstStyle>
            <a:lvl1pPr algn="ctr">
              <a:defRPr sz="1200">
                <a:solidFill>
                  <a:schemeClr val="tx2"/>
                </a:solidFill>
              </a:defRPr>
            </a:lvl1pPr>
          </a:lstStyle>
          <a:p>
            <a:r>
              <a:rPr lang="en-US"/>
              <a:t>Client logo goes here.</a:t>
            </a:r>
          </a:p>
        </p:txBody>
      </p:sp>
      <p:sp>
        <p:nvSpPr>
          <p:cNvPr id="15" name="Documenttype">
            <a:extLst>
              <a:ext uri="{FF2B5EF4-FFF2-40B4-BE49-F238E27FC236}">
                <a16:creationId xmlns:a16="http://schemas.microsoft.com/office/drawing/2014/main" id="{CB5FF56E-DA90-4199-AF9A-359BE08E9A15}"/>
              </a:ext>
            </a:extLst>
          </p:cNvPr>
          <p:cNvSpPr>
            <a:spLocks noGrp="1"/>
          </p:cNvSpPr>
          <p:nvPr userDrawn="1">
            <p:ph type="body" sz="quarter" idx="13" hasCustomPrompt="1"/>
            <p:custDataLst>
              <p:tags r:id="rId6"/>
            </p:custDataLst>
          </p:nvPr>
        </p:nvSpPr>
        <p:spPr>
          <a:xfrm>
            <a:off x="554736" y="4510168"/>
            <a:ext cx="6016752" cy="215444"/>
          </a:xfrm>
          <a:prstGeom prst="rect">
            <a:avLst/>
          </a:prstGeom>
        </p:spPr>
        <p:txBody>
          <a:bodyPr wrap="square">
            <a:noAutofit/>
          </a:bodyPr>
          <a:lstStyle>
            <a:lvl1pPr>
              <a:buNone/>
              <a:defRPr sz="1400">
                <a:solidFill>
                  <a:schemeClr val="tx2"/>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Edit date or title/role</a:t>
            </a:r>
          </a:p>
        </p:txBody>
      </p:sp>
      <p:sp>
        <p:nvSpPr>
          <p:cNvPr id="14" name="Subtitle">
            <a:extLst>
              <a:ext uri="{FF2B5EF4-FFF2-40B4-BE49-F238E27FC236}">
                <a16:creationId xmlns:a16="http://schemas.microsoft.com/office/drawing/2014/main" id="{BFC960F1-3A46-4C93-83F3-47AB2EB0D15E}"/>
              </a:ext>
            </a:extLst>
          </p:cNvPr>
          <p:cNvSpPr>
            <a:spLocks noGrp="1"/>
          </p:cNvSpPr>
          <p:nvPr userDrawn="1">
            <p:ph type="subTitle" idx="1"/>
            <p:custDataLst>
              <p:tags r:id="rId7"/>
            </p:custDataLst>
          </p:nvPr>
        </p:nvSpPr>
        <p:spPr>
          <a:xfrm>
            <a:off x="551942" y="4092559"/>
            <a:ext cx="6016752" cy="307777"/>
          </a:xfrm>
          <a:prstGeom prst="rect">
            <a:avLst/>
          </a:prstGeom>
        </p:spPr>
        <p:txBody>
          <a:bodyPr wrap="square">
            <a:sp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a:extLst>
              <a:ext uri="{FF2B5EF4-FFF2-40B4-BE49-F238E27FC236}">
                <a16:creationId xmlns:a16="http://schemas.microsoft.com/office/drawing/2014/main" id="{14DBF1FD-6C25-4E00-ACAB-F60F35C9625C}"/>
              </a:ext>
            </a:extLst>
          </p:cNvPr>
          <p:cNvSpPr>
            <a:spLocks noGrp="1"/>
          </p:cNvSpPr>
          <p:nvPr userDrawn="1">
            <p:ph type="title"/>
            <p:custDataLst>
              <p:tags r:id="rId8"/>
            </p:custDataLst>
          </p:nvPr>
        </p:nvSpPr>
        <p:spPr>
          <a:xfrm>
            <a:off x="551942" y="2049805"/>
            <a:ext cx="6016752" cy="1921708"/>
          </a:xfrm>
          <a:prstGeom prst="rect">
            <a:avLst/>
          </a:prstGeom>
        </p:spPr>
        <p:txBody>
          <a:bodyPr vert="horz" anchor="b">
            <a:normAutofit/>
          </a:bodyPr>
          <a:lstStyle>
            <a:lvl1pPr>
              <a:defRPr sz="4400" baseline="0">
                <a:ln w="6350" cap="flat">
                  <a:noFill/>
                  <a:miter lim="800000"/>
                </a:ln>
                <a:solidFill>
                  <a:schemeClr val="tx2"/>
                </a:solidFill>
              </a:defRPr>
            </a:lvl1pPr>
          </a:lstStyle>
          <a:p>
            <a:r>
              <a:rPr lang="en-US"/>
              <a:t>Click to edit Master title style</a:t>
            </a:r>
          </a:p>
        </p:txBody>
      </p:sp>
      <p:sp>
        <p:nvSpPr>
          <p:cNvPr id="2" name="Disclaimer-English (United States)">
            <a:extLst>
              <a:ext uri="{FF2B5EF4-FFF2-40B4-BE49-F238E27FC236}">
                <a16:creationId xmlns:a16="http://schemas.microsoft.com/office/drawing/2014/main" id="{E1AFA472-A065-C4A8-45DA-6825E3FFBAE8}"/>
              </a:ext>
            </a:extLst>
          </p:cNvPr>
          <p:cNvSpPr>
            <a:spLocks noChangeArrowheads="1"/>
          </p:cNvSpPr>
          <p:nvPr userDrawn="1">
            <p:custDataLst>
              <p:tags r:id="rId9"/>
            </p:custDataLst>
          </p:nvPr>
        </p:nvSpPr>
        <p:spPr bwMode="black">
          <a:xfrm>
            <a:off x="551941" y="6190488"/>
            <a:ext cx="10885315"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p>
            <a:r>
              <a:rPr lang="en-US" sz="800">
                <a:solidFill>
                  <a:schemeClr val="bg1"/>
                </a:solidFill>
                <a:effectLst/>
                <a:latin typeface="Aptos" panose="020B0004020202020204" pitchFamily="34" charset="0"/>
                <a:ea typeface="Times New Roman" panose="02020603050405020304" pitchFamily="18" charset="0"/>
                <a:cs typeface="Aptos" panose="020B0004020202020204" pitchFamily="34" charset="0"/>
              </a:rPr>
              <a:t>CONFIDENTIAL AND PROPRIETARY | © 2025 McKinsey &amp; Company. This document is the property of McKinsey &amp; Company, Inc., Washington D.C. (“McKinsey”) and must not be disclosed outside the Government or be duplicated, used, or disclosed—in whole or in part—for any purpose. The Government shall have the right to duplicate, use, or disclose the data to the extent provided in the resulting contract and subject to the limitations of the Texas Public Information Act, Tex. Gov’t Code §§ 552.1101; 552.104(a); 552.110 et seq. (“Act”) and other applicable law. This document contains confidential and proprietary information; confidential trade secret, commercial or financial information; information that, if released, would give advantage to a competitor; and personal private information that is exempt from disclosure under the Act and other applicable law. Accordingly, no portion of this document should be released without prior consultation with McKinsey.</a:t>
            </a:r>
            <a:endParaRPr lang="en-US" sz="800">
              <a:solidFill>
                <a:schemeClr val="bg1"/>
              </a:solidFill>
            </a:endParaRPr>
          </a:p>
        </p:txBody>
      </p:sp>
    </p:spTree>
    <p:extLst>
      <p:ext uri="{BB962C8B-B14F-4D97-AF65-F5344CB8AC3E}">
        <p14:creationId xmlns:p14="http://schemas.microsoft.com/office/powerpoint/2010/main" val="35430581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19312443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572" imgH="588" progId="TCLayout.ActiveDocument.1">
                  <p:embed/>
                </p:oleObj>
              </mc:Choice>
              <mc:Fallback>
                <p:oleObj name="think-cell Slide" r:id="rId11"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8F8ABD0-305F-4DFC-AC60-1FB7BB16830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7830312" y="0"/>
            <a:ext cx="4361688"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6" name="SlideLogoText" hidden="1">
            <a:extLst>
              <a:ext uri="{FF2B5EF4-FFF2-40B4-BE49-F238E27FC236}">
                <a16:creationId xmlns:a16="http://schemas.microsoft.com/office/drawing/2014/main" id="{AEC46ACE-42CD-4304-9E51-86DBC38CA4EB}"/>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6"/>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25" name="2. Slide Title">
            <a:extLst>
              <a:ext uri="{FF2B5EF4-FFF2-40B4-BE49-F238E27FC236}">
                <a16:creationId xmlns:a16="http://schemas.microsoft.com/office/drawing/2014/main" id="{AA4BE143-5F32-4F04-B536-5DD597732824}"/>
              </a:ext>
            </a:extLst>
          </p:cNvPr>
          <p:cNvSpPr>
            <a:spLocks noGrp="1"/>
          </p:cNvSpPr>
          <p:nvPr>
            <p:ph type="title"/>
            <p:custDataLst>
              <p:tags r:id="rId7"/>
            </p:custDataLst>
          </p:nvPr>
        </p:nvSpPr>
        <p:spPr>
          <a:xfrm>
            <a:off x="554736" y="182372"/>
            <a:ext cx="6967728" cy="731520"/>
          </a:xfrm>
        </p:spPr>
        <p:txBody>
          <a:bodyPr/>
          <a:lstStyle/>
          <a:p>
            <a:r>
              <a:rPr lang="en-US"/>
              <a:t>Click to edit Master title style</a:t>
            </a:r>
          </a:p>
        </p:txBody>
      </p:sp>
      <p:sp>
        <p:nvSpPr>
          <p:cNvPr id="26" name="3. Subtitle">
            <a:extLst>
              <a:ext uri="{FF2B5EF4-FFF2-40B4-BE49-F238E27FC236}">
                <a16:creationId xmlns:a16="http://schemas.microsoft.com/office/drawing/2014/main" id="{97E30C8F-A677-42C7-A072-4ACC7DC3D698}"/>
              </a:ext>
            </a:extLst>
          </p:cNvPr>
          <p:cNvSpPr>
            <a:spLocks noGrp="1"/>
          </p:cNvSpPr>
          <p:nvPr>
            <p:ph type="subTitle" idx="1"/>
            <p:custDataLst>
              <p:tags r:id="rId8"/>
            </p:custDataLst>
          </p:nvPr>
        </p:nvSpPr>
        <p:spPr>
          <a:xfrm>
            <a:off x="554736" y="903861"/>
            <a:ext cx="6967728" cy="246221"/>
          </a:xfrm>
        </p:spPr>
        <p:txBody>
          <a:bodyPr anchor="t" anchorCtr="0">
            <a:spAutoFit/>
          </a:bodyPr>
          <a:lstStyle/>
          <a:p>
            <a:r>
              <a:rPr lang="en-US" sz="1600"/>
              <a:t>Click to edit Master subtitle style</a:t>
            </a:r>
          </a:p>
        </p:txBody>
      </p:sp>
      <p:sp>
        <p:nvSpPr>
          <p:cNvPr id="19" name="1. On-page tracker">
            <a:extLst>
              <a:ext uri="{FF2B5EF4-FFF2-40B4-BE49-F238E27FC236}">
                <a16:creationId xmlns:a16="http://schemas.microsoft.com/office/drawing/2014/main" id="{288125BB-6CB4-4B7C-8E2B-CB1912430A39}"/>
              </a:ext>
            </a:extLst>
          </p:cNvPr>
          <p:cNvSpPr>
            <a:spLocks noGrp="1"/>
          </p:cNvSpPr>
          <p:nvPr>
            <p:ph type="body" sz="quarter" idx="18" hasCustomPrompt="1"/>
            <p:custDataLst>
              <p:tags r:id="rId9"/>
            </p:custDataLst>
          </p:nvPr>
        </p:nvSpPr>
        <p:spPr>
          <a:xfrm>
            <a:off x="8170323" y="78768"/>
            <a:ext cx="3466941" cy="123111"/>
          </a:xfrm>
        </p:spPr>
        <p:txBody>
          <a:bodyPr wrap="square"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2257985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6023464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5C86E70-6ADC-4EA2-90F2-373AC4FDE5D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US" sz="2500" b="1" i="0" u="none" strike="noStrike" kern="1200" cap="none" spc="0" normalizeH="0" baseline="0" noProof="0" err="1">
              <a:ln>
                <a:noFill/>
              </a:ln>
              <a:solidFill>
                <a:srgbClr val="FFFFFF"/>
              </a:solidFill>
              <a:effectLst/>
              <a:uLnTx/>
              <a:uFillTx/>
              <a:latin typeface="Georgia" panose="02040502050405020303" pitchFamily="18" charset="0"/>
              <a:ea typeface="+mj-ea"/>
              <a:cs typeface="+mj-cs"/>
              <a:sym typeface="Georgia" panose="02040502050405020303" pitchFamily="18"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7" name="SlideLogoText" hidden="1">
            <a:extLst>
              <a:ext uri="{FF2B5EF4-FFF2-40B4-BE49-F238E27FC236}">
                <a16:creationId xmlns:a16="http://schemas.microsoft.com/office/drawing/2014/main" id="{609F85FD-B74A-4A4E-BFA9-7668DD6BCB90}"/>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McKinsey &amp; Company</a:t>
            </a: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Source: …</a:t>
            </a:r>
          </a:p>
        </p:txBody>
      </p:sp>
      <p:sp>
        <p:nvSpPr>
          <p:cNvPr id="20" name="1. On-page tracker">
            <a:extLst>
              <a:ext uri="{FF2B5EF4-FFF2-40B4-BE49-F238E27FC236}">
                <a16:creationId xmlns:a16="http://schemas.microsoft.com/office/drawing/2014/main" id="{CA286AFC-8B29-4E70-86B3-6C866D5BEC95}"/>
              </a:ext>
            </a:extLst>
          </p:cNvPr>
          <p:cNvSpPr>
            <a:spLocks noGrp="1"/>
          </p:cNvSpPr>
          <p:nvPr>
            <p:ph type="body" sz="quarter" idx="17" hasCustomPrompt="1"/>
            <p:custDataLst>
              <p:tags r:id="rId7"/>
            </p:custDataLst>
          </p:nvPr>
        </p:nvSpPr>
        <p:spPr>
          <a:xfrm>
            <a:off x="9116813" y="78768"/>
            <a:ext cx="2520451" cy="123111"/>
          </a:xfrm>
        </p:spPr>
        <p:txBody>
          <a:bodyPr wrap="square" anchor="ctr" anchorCtr="0">
            <a:spAutoFit/>
          </a:bodyPr>
          <a:lstStyle>
            <a:lvl1pPr algn="r">
              <a:defRPr sz="800">
                <a:latin typeface="+mn-lt"/>
              </a:defRPr>
            </a:lvl1pPr>
          </a:lstStyle>
          <a:p>
            <a:pPr lvl="0"/>
            <a:r>
              <a:rPr lang="en-US"/>
              <a:t>Chapter › Topic</a:t>
            </a:r>
          </a:p>
        </p:txBody>
      </p:sp>
      <p:sp>
        <p:nvSpPr>
          <p:cNvPr id="21" name="2. Slide Title">
            <a:extLst>
              <a:ext uri="{FF2B5EF4-FFF2-40B4-BE49-F238E27FC236}">
                <a16:creationId xmlns:a16="http://schemas.microsoft.com/office/drawing/2014/main" id="{37073CF3-4B2B-440D-B24E-174E36B7892F}"/>
              </a:ext>
            </a:extLst>
          </p:cNvPr>
          <p:cNvSpPr>
            <a:spLocks noGrp="1"/>
          </p:cNvSpPr>
          <p:nvPr>
            <p:ph type="title"/>
            <p:custDataLst>
              <p:tags r:id="rId8"/>
            </p:custDataLst>
          </p:nvPr>
        </p:nvSpPr>
        <p:spPr>
          <a:xfrm>
            <a:off x="554736" y="182372"/>
            <a:ext cx="7918704" cy="731520"/>
          </a:xfrm>
        </p:spPr>
        <p:txBody>
          <a:bodyPr/>
          <a:lstStyle/>
          <a:p>
            <a:r>
              <a:rPr lang="en-US"/>
              <a:t>Click to edit Master title style</a:t>
            </a:r>
          </a:p>
        </p:txBody>
      </p:sp>
      <p:sp>
        <p:nvSpPr>
          <p:cNvPr id="26" name="3. Subtitle">
            <a:extLst>
              <a:ext uri="{FF2B5EF4-FFF2-40B4-BE49-F238E27FC236}">
                <a16:creationId xmlns:a16="http://schemas.microsoft.com/office/drawing/2014/main" id="{61C78DC4-4C20-4AA3-93C4-00442F85A83B}"/>
              </a:ext>
            </a:extLst>
          </p:cNvPr>
          <p:cNvSpPr>
            <a:spLocks noGrp="1"/>
          </p:cNvSpPr>
          <p:nvPr>
            <p:ph type="subTitle" idx="1"/>
            <p:custDataLst>
              <p:tags r:id="rId9"/>
            </p:custDataLst>
          </p:nvPr>
        </p:nvSpPr>
        <p:spPr>
          <a:xfrm>
            <a:off x="554736" y="903861"/>
            <a:ext cx="7918704" cy="246221"/>
          </a:xfrm>
        </p:spPr>
        <p:txBody>
          <a:bodyPr anchor="t" anchorCtr="0">
            <a:spAutoFit/>
          </a:bodyPr>
          <a:lstStyle/>
          <a:p>
            <a:r>
              <a:rPr lang="en-US" sz="1600"/>
              <a:t>Click to edit Master subtitle style</a:t>
            </a:r>
          </a:p>
        </p:txBody>
      </p:sp>
    </p:spTree>
    <p:extLst>
      <p:ext uri="{BB962C8B-B14F-4D97-AF65-F5344CB8AC3E}">
        <p14:creationId xmlns:p14="http://schemas.microsoft.com/office/powerpoint/2010/main" val="2083795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sp>
        <p:nvSpPr>
          <p:cNvPr id="14" name="SlideLogoText" hidden="1">
            <a:extLst>
              <a:ext uri="{FF2B5EF4-FFF2-40B4-BE49-F238E27FC236}">
                <a16:creationId xmlns:a16="http://schemas.microsoft.com/office/drawing/2014/main" id="{B789CE62-716F-47B1-B8FE-60436A1FA5A7}"/>
              </a:ext>
            </a:extLst>
          </p:cNvPr>
          <p:cNvSpPr txBox="1"/>
          <p:nvPr userDrawn="1">
            <p:custDataLst>
              <p:tags r:id="rId1"/>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6" y="175171"/>
            <a:ext cx="11082528" cy="989512"/>
          </a:xfrm>
        </p:spPr>
        <p:txBody>
          <a:bodyPr>
            <a:noAutofit/>
          </a:bodyPr>
          <a:lstStyle>
            <a:lvl1pPr>
              <a:defRPr/>
            </a:lvl1pPr>
          </a:lstStyle>
          <a:p>
            <a:r>
              <a:rPr lang="en-US"/>
              <a:t>Click to edit Master title style</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9" name="1. On-page tracker">
            <a:extLst>
              <a:ext uri="{FF2B5EF4-FFF2-40B4-BE49-F238E27FC236}">
                <a16:creationId xmlns:a16="http://schemas.microsoft.com/office/drawing/2014/main" id="{A91FB312-B423-41B9-AEAA-2BE53183470B}"/>
              </a:ext>
            </a:extLst>
          </p:cNvPr>
          <p:cNvSpPr>
            <a:spLocks noGrp="1"/>
          </p:cNvSpPr>
          <p:nvPr>
            <p:ph type="body" sz="quarter" idx="17" hasCustomPrompt="1"/>
            <p:custDataLst>
              <p:tags r:id="rId5"/>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977499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sp>
        <p:nvSpPr>
          <p:cNvPr id="8" name="SlideLogoText" hidden="1">
            <a:extLst>
              <a:ext uri="{FF2B5EF4-FFF2-40B4-BE49-F238E27FC236}">
                <a16:creationId xmlns:a16="http://schemas.microsoft.com/office/drawing/2014/main" id="{92A63429-03F1-4595-BAE1-A5F5E74A0DF2}"/>
              </a:ext>
            </a:extLst>
          </p:cNvPr>
          <p:cNvSpPr txBox="1"/>
          <p:nvPr userDrawn="1">
            <p:custDataLst>
              <p:tags r:id="rId1"/>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9AEB01CB-E358-4EC5-960A-ABFC66CD5A21}"/>
              </a:ext>
            </a:extLst>
          </p:cNvPr>
          <p:cNvSpPr>
            <a:spLocks noGrp="1"/>
          </p:cNvSpPr>
          <p:nvPr>
            <p:ph type="body" sz="quarter" idx="17" hasCustomPrompt="1"/>
            <p:custDataLst>
              <p:tags r:id="rId4"/>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863007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pic>
        <p:nvPicPr>
          <p:cNvPr id="10" name="Background">
            <a:extLst>
              <a:ext uri="{FF2B5EF4-FFF2-40B4-BE49-F238E27FC236}">
                <a16:creationId xmlns:a16="http://schemas.microsoft.com/office/drawing/2014/main" id="{7F09DF09-7587-AE72-141E-A41B41F94451}"/>
              </a:ext>
            </a:extLst>
          </p:cNvPr>
          <p:cNvPicPr>
            <a:picLocks noChangeAspect="1"/>
          </p:cNvPicPr>
          <p:nvPr userDrawn="1">
            <p:custDataLst>
              <p:tags r:id="rId1"/>
            </p:custDataLst>
          </p:nvPr>
        </p:nvPicPr>
        <p:blipFill>
          <a:blip r:embed="rId6"/>
          <a:stretch>
            <a:fillRect/>
          </a:stretch>
        </p:blipFill>
        <p:spPr>
          <a:xfrm>
            <a:off x="0" y="0"/>
            <a:ext cx="12192000" cy="6858000"/>
          </a:xfrm>
          <a:prstGeom prst="rect">
            <a:avLst/>
          </a:prstGeom>
        </p:spPr>
      </p:pic>
      <p:pic>
        <p:nvPicPr>
          <p:cNvPr id="5" name="Partnership" hidden="1">
            <a:extLst>
              <a:ext uri="{FF2B5EF4-FFF2-40B4-BE49-F238E27FC236}">
                <a16:creationId xmlns:a16="http://schemas.microsoft.com/office/drawing/2014/main" id="{90886F1E-7A28-AA11-3C3E-8B020F3D98DE}"/>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0" y="0"/>
            <a:ext cx="12192000" cy="6858000"/>
          </a:xfrm>
          <a:prstGeom prst="rect">
            <a:avLst/>
          </a:prstGeom>
        </p:spPr>
      </p:pic>
      <p:graphicFrame>
        <p:nvGraphicFramePr>
          <p:cNvPr id="4" name="Object 3" hidden="1">
            <a:extLst>
              <a:ext uri="{FF2B5EF4-FFF2-40B4-BE49-F238E27FC236}">
                <a16:creationId xmlns:a16="http://schemas.microsoft.com/office/drawing/2014/main" id="{832E4BA7-205B-4431-879A-B60A0FD6D20C}"/>
              </a:ext>
            </a:extLst>
          </p:cNvPr>
          <p:cNvGraphicFramePr>
            <a:graphicFrameLocks noChangeAspect="1"/>
          </p:cNvGraphicFramePr>
          <p:nvPr userDrawn="1">
            <p:custDataLst>
              <p:tags r:id="rId2"/>
            </p:custDataLst>
            <p:extLst>
              <p:ext uri="{D42A27DB-BD31-4B8C-83A1-F6EECF244321}">
                <p14:modId xmlns:p14="http://schemas.microsoft.com/office/powerpoint/2010/main" val="38778887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344" imgH="344" progId="TCLayout.ActiveDocument.1">
                  <p:embed/>
                </p:oleObj>
              </mc:Choice>
              <mc:Fallback>
                <p:oleObj name="think-cell Slide" r:id="rId9" imgW="344" imgH="344" progId="TCLayout.ActiveDocument.1">
                  <p:embed/>
                  <p:pic>
                    <p:nvPicPr>
                      <p:cNvPr id="4" name="Object 3" hidden="1">
                        <a:extLst>
                          <a:ext uri="{FF2B5EF4-FFF2-40B4-BE49-F238E27FC236}">
                            <a16:creationId xmlns:a16="http://schemas.microsoft.com/office/drawing/2014/main" id="{832E4BA7-205B-4431-879A-B60A0FD6D20C}"/>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grpSp>
        <p:nvGrpSpPr>
          <p:cNvPr id="11" name="logoimage" hidden="1">
            <a:extLst>
              <a:ext uri="{FF2B5EF4-FFF2-40B4-BE49-F238E27FC236}">
                <a16:creationId xmlns:a16="http://schemas.microsoft.com/office/drawing/2014/main" id="{732728C7-2C89-08A1-41A9-162BDB8C5CB9}"/>
              </a:ext>
            </a:extLst>
          </p:cNvPr>
          <p:cNvGrpSpPr/>
          <p:nvPr userDrawn="1">
            <p:custDataLst>
              <p:tags r:id="rId3"/>
            </p:custDataLst>
          </p:nvPr>
        </p:nvGrpSpPr>
        <p:grpSpPr>
          <a:xfrm>
            <a:off x="549271" y="481160"/>
            <a:ext cx="1893201" cy="585216"/>
            <a:chOff x="549271" y="481160"/>
            <a:chExt cx="1893201" cy="585216"/>
          </a:xfrm>
        </p:grpSpPr>
        <p:sp>
          <p:nvSpPr>
            <p:cNvPr id="14" name="AutoShape 3" hidden="1">
              <a:extLst>
                <a:ext uri="{FF2B5EF4-FFF2-40B4-BE49-F238E27FC236}">
                  <a16:creationId xmlns:a16="http://schemas.microsoft.com/office/drawing/2014/main" id="{DD51008E-BD46-4558-BF00-CDD9F0CE18C6}"/>
                </a:ext>
              </a:extLst>
            </p:cNvPr>
            <p:cNvSpPr>
              <a:spLocks noChangeAspect="1" noChangeArrowheads="1" noTextEdit="1"/>
            </p:cNvSpPr>
            <p:nvPr userDrawn="1"/>
          </p:nvSpPr>
          <p:spPr bwMode="black">
            <a:xfrm>
              <a:off x="549271" y="481160"/>
              <a:ext cx="1893201" cy="58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sp>
          <p:nvSpPr>
            <p:cNvPr id="15" name="Freeform 5" hidden="1">
              <a:extLst>
                <a:ext uri="{FF2B5EF4-FFF2-40B4-BE49-F238E27FC236}">
                  <a16:creationId xmlns:a16="http://schemas.microsoft.com/office/drawing/2014/main" id="{FC37904A-905D-4FD7-8DD4-604C419D9AB5}"/>
                </a:ext>
              </a:extLst>
            </p:cNvPr>
            <p:cNvSpPr>
              <a:spLocks noEditPoints="1"/>
            </p:cNvSpPr>
            <p:nvPr userDrawn="1"/>
          </p:nvSpPr>
          <p:spPr bwMode="black">
            <a:xfrm>
              <a:off x="549271" y="481407"/>
              <a:ext cx="1893201" cy="584969"/>
            </a:xfrm>
            <a:custGeom>
              <a:avLst/>
              <a:gdLst>
                <a:gd name="T0" fmla="*/ 4209 w 15155"/>
                <a:gd name="T1" fmla="*/ 2986 h 4678"/>
                <a:gd name="T2" fmla="*/ 3707 w 15155"/>
                <a:gd name="T3" fmla="*/ 2422 h 4678"/>
                <a:gd name="T4" fmla="*/ 3712 w 15155"/>
                <a:gd name="T5" fmla="*/ 2340 h 4678"/>
                <a:gd name="T6" fmla="*/ 4724 w 15155"/>
                <a:gd name="T7" fmla="*/ 4124 h 4678"/>
                <a:gd name="T8" fmla="*/ 3330 w 15155"/>
                <a:gd name="T9" fmla="*/ 3521 h 4678"/>
                <a:gd name="T10" fmla="*/ 5673 w 15155"/>
                <a:gd name="T11" fmla="*/ 3002 h 4678"/>
                <a:gd name="T12" fmla="*/ 6627 w 15155"/>
                <a:gd name="T13" fmla="*/ 2408 h 4678"/>
                <a:gd name="T14" fmla="*/ 6279 w 15155"/>
                <a:gd name="T15" fmla="*/ 4007 h 4678"/>
                <a:gd name="T16" fmla="*/ 10270 w 15155"/>
                <a:gd name="T17" fmla="*/ 3073 h 4678"/>
                <a:gd name="T18" fmla="*/ 10801 w 15155"/>
                <a:gd name="T19" fmla="*/ 4678 h 4678"/>
                <a:gd name="T20" fmla="*/ 11466 w 15155"/>
                <a:gd name="T21" fmla="*/ 3537 h 4678"/>
                <a:gd name="T22" fmla="*/ 10602 w 15155"/>
                <a:gd name="T23" fmla="*/ 3405 h 4678"/>
                <a:gd name="T24" fmla="*/ 14762 w 15155"/>
                <a:gd name="T25" fmla="*/ 3073 h 4678"/>
                <a:gd name="T26" fmla="*/ 14505 w 15155"/>
                <a:gd name="T27" fmla="*/ 2986 h 4678"/>
                <a:gd name="T28" fmla="*/ 14145 w 15155"/>
                <a:gd name="T29" fmla="*/ 4620 h 4678"/>
                <a:gd name="T30" fmla="*/ 15155 w 15155"/>
                <a:gd name="T31" fmla="*/ 2986 h 4678"/>
                <a:gd name="T32" fmla="*/ 10231 w 15155"/>
                <a:gd name="T33" fmla="*/ 4037 h 4678"/>
                <a:gd name="T34" fmla="*/ 9005 w 15155"/>
                <a:gd name="T35" fmla="*/ 2961 h 4678"/>
                <a:gd name="T36" fmla="*/ 8378 w 15155"/>
                <a:gd name="T37" fmla="*/ 3194 h 4678"/>
                <a:gd name="T38" fmla="*/ 8775 w 15155"/>
                <a:gd name="T39" fmla="*/ 4037 h 4678"/>
                <a:gd name="T40" fmla="*/ 9107 w 15155"/>
                <a:gd name="T41" fmla="*/ 3916 h 4678"/>
                <a:gd name="T42" fmla="*/ 9439 w 15155"/>
                <a:gd name="T43" fmla="*/ 4037 h 4678"/>
                <a:gd name="T44" fmla="*/ 9712 w 15155"/>
                <a:gd name="T45" fmla="*/ 4037 h 4678"/>
                <a:gd name="T46" fmla="*/ 7962 w 15155"/>
                <a:gd name="T47" fmla="*/ 3741 h 4678"/>
                <a:gd name="T48" fmla="*/ 7962 w 15155"/>
                <a:gd name="T49" fmla="*/ 3741 h 4678"/>
                <a:gd name="T50" fmla="*/ 12654 w 15155"/>
                <a:gd name="T51" fmla="*/ 2986 h 4678"/>
                <a:gd name="T52" fmla="*/ 12586 w 15155"/>
                <a:gd name="T53" fmla="*/ 4036 h 4678"/>
                <a:gd name="T54" fmla="*/ 11780 w 15155"/>
                <a:gd name="T55" fmla="*/ 3367 h 4678"/>
                <a:gd name="T56" fmla="*/ 11871 w 15155"/>
                <a:gd name="T57" fmla="*/ 4146 h 4678"/>
                <a:gd name="T58" fmla="*/ 13060 w 15155"/>
                <a:gd name="T59" fmla="*/ 3917 h 4678"/>
                <a:gd name="T60" fmla="*/ 13423 w 15155"/>
                <a:gd name="T61" fmla="*/ 4037 h 4678"/>
                <a:gd name="T62" fmla="*/ 12250 w 15155"/>
                <a:gd name="T63" fmla="*/ 3787 h 4678"/>
                <a:gd name="T64" fmla="*/ 12250 w 15155"/>
                <a:gd name="T65" fmla="*/ 3787 h 4678"/>
                <a:gd name="T66" fmla="*/ 8758 w 15155"/>
                <a:gd name="T67" fmla="*/ 1080 h 4678"/>
                <a:gd name="T68" fmla="*/ 8559 w 15155"/>
                <a:gd name="T69" fmla="*/ 1013 h 4678"/>
                <a:gd name="T70" fmla="*/ 9105 w 15155"/>
                <a:gd name="T71" fmla="*/ 2310 h 4678"/>
                <a:gd name="T72" fmla="*/ 9553 w 15155"/>
                <a:gd name="T73" fmla="*/ 626 h 4678"/>
                <a:gd name="T74" fmla="*/ 9293 w 15155"/>
                <a:gd name="T75" fmla="*/ 713 h 4678"/>
                <a:gd name="T76" fmla="*/ 8947 w 15155"/>
                <a:gd name="T77" fmla="*/ 843 h 4678"/>
                <a:gd name="T78" fmla="*/ 5105 w 15155"/>
                <a:gd name="T79" fmla="*/ 349 h 4678"/>
                <a:gd name="T80" fmla="*/ 3793 w 15155"/>
                <a:gd name="T81" fmla="*/ 882 h 4678"/>
                <a:gd name="T82" fmla="*/ 5848 w 15155"/>
                <a:gd name="T83" fmla="*/ 981 h 4678"/>
                <a:gd name="T84" fmla="*/ 6211 w 15155"/>
                <a:gd name="T85" fmla="*/ 1763 h 4678"/>
                <a:gd name="T86" fmla="*/ 6296 w 15155"/>
                <a:gd name="T87" fmla="*/ 601 h 4678"/>
                <a:gd name="T88" fmla="*/ 5638 w 15155"/>
                <a:gd name="T89" fmla="*/ 833 h 4678"/>
                <a:gd name="T90" fmla="*/ 4836 w 15155"/>
                <a:gd name="T91" fmla="*/ 625 h 4678"/>
                <a:gd name="T92" fmla="*/ 4778 w 15155"/>
                <a:gd name="T93" fmla="*/ 1676 h 4678"/>
                <a:gd name="T94" fmla="*/ 4692 w 15155"/>
                <a:gd name="T95" fmla="*/ 0 h 4678"/>
                <a:gd name="T96" fmla="*/ 3614 w 15155"/>
                <a:gd name="T97" fmla="*/ 221 h 4678"/>
                <a:gd name="T98" fmla="*/ 3236 w 15155"/>
                <a:gd name="T99" fmla="*/ 88 h 4678"/>
                <a:gd name="T100" fmla="*/ 3836 w 15155"/>
                <a:gd name="T101" fmla="*/ 1763 h 4678"/>
                <a:gd name="T102" fmla="*/ 7219 w 15155"/>
                <a:gd name="T103" fmla="*/ 683 h 4678"/>
                <a:gd name="T104" fmla="*/ 7226 w 15155"/>
                <a:gd name="T105" fmla="*/ 598 h 4678"/>
                <a:gd name="T106" fmla="*/ 6952 w 15155"/>
                <a:gd name="T107" fmla="*/ 1361 h 4678"/>
                <a:gd name="T108" fmla="*/ 7720 w 15155"/>
                <a:gd name="T109" fmla="*/ 1446 h 4678"/>
                <a:gd name="T110" fmla="*/ 3049 w 15155"/>
                <a:gd name="T111" fmla="*/ 753 h 4678"/>
                <a:gd name="T112" fmla="*/ 2703 w 15155"/>
                <a:gd name="T113" fmla="*/ 1584 h 4678"/>
                <a:gd name="T114" fmla="*/ 87 w 15155"/>
                <a:gd name="T115" fmla="*/ 88 h 4678"/>
                <a:gd name="T116" fmla="*/ 549 w 15155"/>
                <a:gd name="T117" fmla="*/ 1763 h 4678"/>
                <a:gd name="T118" fmla="*/ 1609 w 15155"/>
                <a:gd name="T119" fmla="*/ 259 h 4678"/>
                <a:gd name="T120" fmla="*/ 2069 w 15155"/>
                <a:gd name="T121" fmla="*/ 1676 h 4678"/>
                <a:gd name="T122" fmla="*/ 2070 w 15155"/>
                <a:gd name="T123" fmla="*/ 0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55" h="4678">
                  <a:moveTo>
                    <a:pt x="4451" y="3751"/>
                  </a:moveTo>
                  <a:cubicBezTo>
                    <a:pt x="4549" y="3607"/>
                    <a:pt x="4604" y="3438"/>
                    <a:pt x="4609" y="3264"/>
                  </a:cubicBezTo>
                  <a:cubicBezTo>
                    <a:pt x="4611" y="3211"/>
                    <a:pt x="4732" y="3072"/>
                    <a:pt x="4766" y="3072"/>
                  </a:cubicBezTo>
                  <a:cubicBezTo>
                    <a:pt x="4834" y="3072"/>
                    <a:pt x="4834" y="3072"/>
                    <a:pt x="4834" y="3072"/>
                  </a:cubicBezTo>
                  <a:cubicBezTo>
                    <a:pt x="4834" y="2986"/>
                    <a:pt x="4834" y="2986"/>
                    <a:pt x="4834" y="2986"/>
                  </a:cubicBezTo>
                  <a:cubicBezTo>
                    <a:pt x="4209" y="2986"/>
                    <a:pt x="4209" y="2986"/>
                    <a:pt x="4209" y="2986"/>
                  </a:cubicBezTo>
                  <a:cubicBezTo>
                    <a:pt x="4209" y="3073"/>
                    <a:pt x="4209" y="3073"/>
                    <a:pt x="4209" y="3073"/>
                  </a:cubicBezTo>
                  <a:cubicBezTo>
                    <a:pt x="4380" y="3078"/>
                    <a:pt x="4487" y="3175"/>
                    <a:pt x="4487" y="3337"/>
                  </a:cubicBezTo>
                  <a:cubicBezTo>
                    <a:pt x="4487" y="3482"/>
                    <a:pt x="4463" y="3591"/>
                    <a:pt x="4395" y="3702"/>
                  </a:cubicBezTo>
                  <a:cubicBezTo>
                    <a:pt x="4155" y="3489"/>
                    <a:pt x="3882" y="3230"/>
                    <a:pt x="3654" y="2986"/>
                  </a:cubicBezTo>
                  <a:cubicBezTo>
                    <a:pt x="3501" y="2928"/>
                    <a:pt x="3404" y="2814"/>
                    <a:pt x="3404" y="2673"/>
                  </a:cubicBezTo>
                  <a:cubicBezTo>
                    <a:pt x="3404" y="2514"/>
                    <a:pt x="3518" y="2422"/>
                    <a:pt x="3707" y="2422"/>
                  </a:cubicBezTo>
                  <a:cubicBezTo>
                    <a:pt x="3942" y="2422"/>
                    <a:pt x="4116" y="2659"/>
                    <a:pt x="4116" y="2777"/>
                  </a:cubicBezTo>
                  <a:cubicBezTo>
                    <a:pt x="4191" y="2777"/>
                    <a:pt x="4191" y="2777"/>
                    <a:pt x="4191" y="2777"/>
                  </a:cubicBezTo>
                  <a:cubicBezTo>
                    <a:pt x="4191" y="2362"/>
                    <a:pt x="4191" y="2362"/>
                    <a:pt x="4191" y="2362"/>
                  </a:cubicBezTo>
                  <a:cubicBezTo>
                    <a:pt x="4116" y="2362"/>
                    <a:pt x="4116" y="2362"/>
                    <a:pt x="4116" y="2362"/>
                  </a:cubicBezTo>
                  <a:cubicBezTo>
                    <a:pt x="4097" y="2391"/>
                    <a:pt x="4074" y="2393"/>
                    <a:pt x="4034" y="2393"/>
                  </a:cubicBezTo>
                  <a:cubicBezTo>
                    <a:pt x="3959" y="2393"/>
                    <a:pt x="3874" y="2340"/>
                    <a:pt x="3712" y="2340"/>
                  </a:cubicBezTo>
                  <a:cubicBezTo>
                    <a:pt x="3453" y="2340"/>
                    <a:pt x="3288" y="2480"/>
                    <a:pt x="3288" y="2732"/>
                  </a:cubicBezTo>
                  <a:cubicBezTo>
                    <a:pt x="3288" y="2887"/>
                    <a:pt x="3346" y="2991"/>
                    <a:pt x="3431" y="3100"/>
                  </a:cubicBezTo>
                  <a:cubicBezTo>
                    <a:pt x="3253" y="3219"/>
                    <a:pt x="3146" y="3420"/>
                    <a:pt x="3148" y="3634"/>
                  </a:cubicBezTo>
                  <a:cubicBezTo>
                    <a:pt x="3148" y="3944"/>
                    <a:pt x="3421" y="4155"/>
                    <a:pt x="3707" y="4155"/>
                  </a:cubicBezTo>
                  <a:cubicBezTo>
                    <a:pt x="3966" y="4155"/>
                    <a:pt x="4145" y="4080"/>
                    <a:pt x="4286" y="3944"/>
                  </a:cubicBezTo>
                  <a:cubicBezTo>
                    <a:pt x="4431" y="4078"/>
                    <a:pt x="4552" y="4124"/>
                    <a:pt x="4724" y="4124"/>
                  </a:cubicBezTo>
                  <a:cubicBezTo>
                    <a:pt x="4913" y="4124"/>
                    <a:pt x="4913" y="4124"/>
                    <a:pt x="4913" y="4124"/>
                  </a:cubicBezTo>
                  <a:cubicBezTo>
                    <a:pt x="4913" y="4036"/>
                    <a:pt x="4913" y="4036"/>
                    <a:pt x="4913" y="4036"/>
                  </a:cubicBezTo>
                  <a:cubicBezTo>
                    <a:pt x="4809" y="4036"/>
                    <a:pt x="4809" y="4036"/>
                    <a:pt x="4809" y="4036"/>
                  </a:cubicBezTo>
                  <a:cubicBezTo>
                    <a:pt x="4685" y="3947"/>
                    <a:pt x="4565" y="3852"/>
                    <a:pt x="4451" y="3751"/>
                  </a:cubicBezTo>
                  <a:close/>
                  <a:moveTo>
                    <a:pt x="3851" y="4015"/>
                  </a:moveTo>
                  <a:cubicBezTo>
                    <a:pt x="3599" y="4015"/>
                    <a:pt x="3330" y="3772"/>
                    <a:pt x="3330" y="3521"/>
                  </a:cubicBezTo>
                  <a:cubicBezTo>
                    <a:pt x="3330" y="3339"/>
                    <a:pt x="3378" y="3243"/>
                    <a:pt x="3470" y="3148"/>
                  </a:cubicBezTo>
                  <a:cubicBezTo>
                    <a:pt x="3707" y="3414"/>
                    <a:pt x="3962" y="3664"/>
                    <a:pt x="4233" y="3896"/>
                  </a:cubicBezTo>
                  <a:cubicBezTo>
                    <a:pt x="4134" y="3971"/>
                    <a:pt x="4008" y="4015"/>
                    <a:pt x="3851" y="4015"/>
                  </a:cubicBezTo>
                  <a:close/>
                  <a:moveTo>
                    <a:pt x="6279" y="4007"/>
                  </a:moveTo>
                  <a:cubicBezTo>
                    <a:pt x="5920" y="4007"/>
                    <a:pt x="5707" y="3758"/>
                    <a:pt x="5678" y="3450"/>
                  </a:cubicBezTo>
                  <a:cubicBezTo>
                    <a:pt x="5664" y="3301"/>
                    <a:pt x="5663" y="3151"/>
                    <a:pt x="5673" y="3002"/>
                  </a:cubicBezTo>
                  <a:cubicBezTo>
                    <a:pt x="5705" y="2605"/>
                    <a:pt x="5887" y="2435"/>
                    <a:pt x="6192" y="2435"/>
                  </a:cubicBezTo>
                  <a:cubicBezTo>
                    <a:pt x="6523" y="2435"/>
                    <a:pt x="6726" y="2803"/>
                    <a:pt x="6726" y="2985"/>
                  </a:cubicBezTo>
                  <a:cubicBezTo>
                    <a:pt x="6801" y="2985"/>
                    <a:pt x="6801" y="2985"/>
                    <a:pt x="6801" y="2985"/>
                  </a:cubicBezTo>
                  <a:cubicBezTo>
                    <a:pt x="6801" y="2362"/>
                    <a:pt x="6801" y="2362"/>
                    <a:pt x="6801" y="2362"/>
                  </a:cubicBezTo>
                  <a:cubicBezTo>
                    <a:pt x="6736" y="2362"/>
                    <a:pt x="6736" y="2362"/>
                    <a:pt x="6736" y="2362"/>
                  </a:cubicBezTo>
                  <a:cubicBezTo>
                    <a:pt x="6709" y="2393"/>
                    <a:pt x="6683" y="2408"/>
                    <a:pt x="6627" y="2408"/>
                  </a:cubicBezTo>
                  <a:cubicBezTo>
                    <a:pt x="6489" y="2408"/>
                    <a:pt x="6370" y="2330"/>
                    <a:pt x="6181" y="2330"/>
                  </a:cubicBezTo>
                  <a:cubicBezTo>
                    <a:pt x="5687" y="2330"/>
                    <a:pt x="5392" y="2732"/>
                    <a:pt x="5392" y="3236"/>
                  </a:cubicBezTo>
                  <a:cubicBezTo>
                    <a:pt x="5392" y="3740"/>
                    <a:pt x="5719" y="4156"/>
                    <a:pt x="6225" y="4156"/>
                  </a:cubicBezTo>
                  <a:cubicBezTo>
                    <a:pt x="6577" y="4156"/>
                    <a:pt x="6824" y="3967"/>
                    <a:pt x="6937" y="3652"/>
                  </a:cubicBezTo>
                  <a:cubicBezTo>
                    <a:pt x="6845" y="3652"/>
                    <a:pt x="6845" y="3652"/>
                    <a:pt x="6845" y="3652"/>
                  </a:cubicBezTo>
                  <a:cubicBezTo>
                    <a:pt x="6731" y="3884"/>
                    <a:pt x="6583" y="4007"/>
                    <a:pt x="6279" y="4007"/>
                  </a:cubicBezTo>
                  <a:close/>
                  <a:moveTo>
                    <a:pt x="11018" y="2957"/>
                  </a:moveTo>
                  <a:cubicBezTo>
                    <a:pt x="10830" y="2957"/>
                    <a:pt x="10704" y="3037"/>
                    <a:pt x="10605" y="3221"/>
                  </a:cubicBezTo>
                  <a:cubicBezTo>
                    <a:pt x="10566" y="2986"/>
                    <a:pt x="10566" y="2986"/>
                    <a:pt x="10566" y="2986"/>
                  </a:cubicBezTo>
                  <a:cubicBezTo>
                    <a:pt x="10195" y="2986"/>
                    <a:pt x="10195" y="2986"/>
                    <a:pt x="10195" y="2986"/>
                  </a:cubicBezTo>
                  <a:cubicBezTo>
                    <a:pt x="10195" y="3073"/>
                    <a:pt x="10195" y="3073"/>
                    <a:pt x="10195" y="3073"/>
                  </a:cubicBezTo>
                  <a:cubicBezTo>
                    <a:pt x="10270" y="3073"/>
                    <a:pt x="10270" y="3073"/>
                    <a:pt x="10270" y="3073"/>
                  </a:cubicBezTo>
                  <a:cubicBezTo>
                    <a:pt x="10304" y="3073"/>
                    <a:pt x="10391" y="3158"/>
                    <a:pt x="10391" y="3194"/>
                  </a:cubicBezTo>
                  <a:cubicBezTo>
                    <a:pt x="10391" y="4470"/>
                    <a:pt x="10391" y="4470"/>
                    <a:pt x="10391" y="4470"/>
                  </a:cubicBezTo>
                  <a:cubicBezTo>
                    <a:pt x="10391" y="4508"/>
                    <a:pt x="10304" y="4591"/>
                    <a:pt x="10270" y="4591"/>
                  </a:cubicBezTo>
                  <a:cubicBezTo>
                    <a:pt x="10195" y="4591"/>
                    <a:pt x="10195" y="4591"/>
                    <a:pt x="10195" y="4591"/>
                  </a:cubicBezTo>
                  <a:cubicBezTo>
                    <a:pt x="10195" y="4678"/>
                    <a:pt x="10195" y="4678"/>
                    <a:pt x="10195" y="4678"/>
                  </a:cubicBezTo>
                  <a:cubicBezTo>
                    <a:pt x="10801" y="4678"/>
                    <a:pt x="10801" y="4678"/>
                    <a:pt x="10801" y="4678"/>
                  </a:cubicBezTo>
                  <a:cubicBezTo>
                    <a:pt x="10801" y="4591"/>
                    <a:pt x="10801" y="4591"/>
                    <a:pt x="10801" y="4591"/>
                  </a:cubicBezTo>
                  <a:cubicBezTo>
                    <a:pt x="10726" y="4591"/>
                    <a:pt x="10726" y="4591"/>
                    <a:pt x="10726" y="4591"/>
                  </a:cubicBezTo>
                  <a:cubicBezTo>
                    <a:pt x="10694" y="4591"/>
                    <a:pt x="10605" y="4508"/>
                    <a:pt x="10605" y="4470"/>
                  </a:cubicBezTo>
                  <a:cubicBezTo>
                    <a:pt x="10605" y="3922"/>
                    <a:pt x="10605" y="3922"/>
                    <a:pt x="10605" y="3922"/>
                  </a:cubicBezTo>
                  <a:cubicBezTo>
                    <a:pt x="10687" y="4070"/>
                    <a:pt x="10793" y="4147"/>
                    <a:pt x="10994" y="4147"/>
                  </a:cubicBezTo>
                  <a:cubicBezTo>
                    <a:pt x="11272" y="4147"/>
                    <a:pt x="11466" y="3888"/>
                    <a:pt x="11466" y="3537"/>
                  </a:cubicBezTo>
                  <a:cubicBezTo>
                    <a:pt x="11466" y="3186"/>
                    <a:pt x="11297" y="2957"/>
                    <a:pt x="11018" y="2957"/>
                  </a:cubicBezTo>
                  <a:close/>
                  <a:moveTo>
                    <a:pt x="11246" y="3722"/>
                  </a:moveTo>
                  <a:cubicBezTo>
                    <a:pt x="11222" y="3903"/>
                    <a:pt x="11130" y="4027"/>
                    <a:pt x="10934" y="4027"/>
                  </a:cubicBezTo>
                  <a:cubicBezTo>
                    <a:pt x="10753" y="4029"/>
                    <a:pt x="10604" y="3884"/>
                    <a:pt x="10602" y="3703"/>
                  </a:cubicBezTo>
                  <a:cubicBezTo>
                    <a:pt x="10602" y="3701"/>
                    <a:pt x="10602" y="3698"/>
                    <a:pt x="10602" y="3695"/>
                  </a:cubicBezTo>
                  <a:cubicBezTo>
                    <a:pt x="10602" y="3405"/>
                    <a:pt x="10602" y="3405"/>
                    <a:pt x="10602" y="3405"/>
                  </a:cubicBezTo>
                  <a:cubicBezTo>
                    <a:pt x="10658" y="3225"/>
                    <a:pt x="10767" y="3092"/>
                    <a:pt x="10961" y="3092"/>
                  </a:cubicBezTo>
                  <a:cubicBezTo>
                    <a:pt x="11125" y="3092"/>
                    <a:pt x="11224" y="3208"/>
                    <a:pt x="11249" y="3390"/>
                  </a:cubicBezTo>
                  <a:cubicBezTo>
                    <a:pt x="11262" y="3500"/>
                    <a:pt x="11261" y="3612"/>
                    <a:pt x="11246" y="3722"/>
                  </a:cubicBezTo>
                  <a:close/>
                  <a:moveTo>
                    <a:pt x="14693" y="2986"/>
                  </a:moveTo>
                  <a:cubicBezTo>
                    <a:pt x="14693" y="3073"/>
                    <a:pt x="14693" y="3073"/>
                    <a:pt x="14693" y="3073"/>
                  </a:cubicBezTo>
                  <a:cubicBezTo>
                    <a:pt x="14762" y="3073"/>
                    <a:pt x="14762" y="3073"/>
                    <a:pt x="14762" y="3073"/>
                  </a:cubicBezTo>
                  <a:cubicBezTo>
                    <a:pt x="14794" y="3073"/>
                    <a:pt x="14864" y="3153"/>
                    <a:pt x="14862" y="3199"/>
                  </a:cubicBezTo>
                  <a:cubicBezTo>
                    <a:pt x="14610" y="3758"/>
                    <a:pt x="14610" y="3758"/>
                    <a:pt x="14610" y="3758"/>
                  </a:cubicBezTo>
                  <a:cubicBezTo>
                    <a:pt x="14335" y="3196"/>
                    <a:pt x="14335" y="3196"/>
                    <a:pt x="14335" y="3196"/>
                  </a:cubicBezTo>
                  <a:cubicBezTo>
                    <a:pt x="14335" y="3154"/>
                    <a:pt x="14403" y="3073"/>
                    <a:pt x="14434" y="3073"/>
                  </a:cubicBezTo>
                  <a:cubicBezTo>
                    <a:pt x="14505" y="3073"/>
                    <a:pt x="14505" y="3073"/>
                    <a:pt x="14505" y="3073"/>
                  </a:cubicBezTo>
                  <a:cubicBezTo>
                    <a:pt x="14505" y="2986"/>
                    <a:pt x="14505" y="2986"/>
                    <a:pt x="14505" y="2986"/>
                  </a:cubicBezTo>
                  <a:cubicBezTo>
                    <a:pt x="13889" y="2986"/>
                    <a:pt x="13889" y="2986"/>
                    <a:pt x="13889" y="2986"/>
                  </a:cubicBezTo>
                  <a:cubicBezTo>
                    <a:pt x="13889" y="3073"/>
                    <a:pt x="13889" y="3073"/>
                    <a:pt x="13889" y="3073"/>
                  </a:cubicBezTo>
                  <a:cubicBezTo>
                    <a:pt x="13940" y="3073"/>
                    <a:pt x="13940" y="3073"/>
                    <a:pt x="13940" y="3073"/>
                  </a:cubicBezTo>
                  <a:cubicBezTo>
                    <a:pt x="13969" y="3073"/>
                    <a:pt x="14068" y="3167"/>
                    <a:pt x="14087" y="3204"/>
                  </a:cubicBezTo>
                  <a:cubicBezTo>
                    <a:pt x="14489" y="3995"/>
                    <a:pt x="14489" y="3995"/>
                    <a:pt x="14489" y="3995"/>
                  </a:cubicBezTo>
                  <a:cubicBezTo>
                    <a:pt x="14145" y="4620"/>
                    <a:pt x="14145" y="4620"/>
                    <a:pt x="14145" y="4620"/>
                  </a:cubicBezTo>
                  <a:cubicBezTo>
                    <a:pt x="14245" y="4671"/>
                    <a:pt x="14245" y="4671"/>
                    <a:pt x="14245" y="4671"/>
                  </a:cubicBezTo>
                  <a:cubicBezTo>
                    <a:pt x="14584" y="4030"/>
                    <a:pt x="14584" y="4030"/>
                    <a:pt x="14584" y="4030"/>
                  </a:cubicBezTo>
                  <a:cubicBezTo>
                    <a:pt x="14968" y="3199"/>
                    <a:pt x="14968" y="3199"/>
                    <a:pt x="14968" y="3199"/>
                  </a:cubicBezTo>
                  <a:cubicBezTo>
                    <a:pt x="14993" y="3161"/>
                    <a:pt x="15075" y="3073"/>
                    <a:pt x="15102" y="3073"/>
                  </a:cubicBezTo>
                  <a:cubicBezTo>
                    <a:pt x="15155" y="3073"/>
                    <a:pt x="15155" y="3073"/>
                    <a:pt x="15155" y="3073"/>
                  </a:cubicBezTo>
                  <a:cubicBezTo>
                    <a:pt x="15155" y="2986"/>
                    <a:pt x="15155" y="2986"/>
                    <a:pt x="15155" y="2986"/>
                  </a:cubicBezTo>
                  <a:lnTo>
                    <a:pt x="14693" y="2986"/>
                  </a:lnTo>
                  <a:close/>
                  <a:moveTo>
                    <a:pt x="9712" y="4037"/>
                  </a:moveTo>
                  <a:cubicBezTo>
                    <a:pt x="9647" y="4037"/>
                    <a:pt x="9647" y="4037"/>
                    <a:pt x="9647" y="4037"/>
                  </a:cubicBezTo>
                  <a:cubicBezTo>
                    <a:pt x="9647" y="4124"/>
                    <a:pt x="9647" y="4124"/>
                    <a:pt x="9647" y="4124"/>
                  </a:cubicBezTo>
                  <a:cubicBezTo>
                    <a:pt x="10231" y="4124"/>
                    <a:pt x="10231" y="4124"/>
                    <a:pt x="10231" y="4124"/>
                  </a:cubicBezTo>
                  <a:cubicBezTo>
                    <a:pt x="10231" y="4037"/>
                    <a:pt x="10231" y="4037"/>
                    <a:pt x="10231" y="4037"/>
                  </a:cubicBezTo>
                  <a:cubicBezTo>
                    <a:pt x="10165" y="4037"/>
                    <a:pt x="10165" y="4037"/>
                    <a:pt x="10165" y="4037"/>
                  </a:cubicBezTo>
                  <a:cubicBezTo>
                    <a:pt x="10131" y="4037"/>
                    <a:pt x="10044" y="3954"/>
                    <a:pt x="10044" y="3916"/>
                  </a:cubicBezTo>
                  <a:cubicBezTo>
                    <a:pt x="10044" y="3288"/>
                    <a:pt x="10044" y="3288"/>
                    <a:pt x="10044" y="3288"/>
                  </a:cubicBezTo>
                  <a:cubicBezTo>
                    <a:pt x="10044" y="3080"/>
                    <a:pt x="9904" y="2964"/>
                    <a:pt x="9732" y="2964"/>
                  </a:cubicBezTo>
                  <a:cubicBezTo>
                    <a:pt x="9538" y="2964"/>
                    <a:pt x="9448" y="3066"/>
                    <a:pt x="9308" y="3204"/>
                  </a:cubicBezTo>
                  <a:cubicBezTo>
                    <a:pt x="9287" y="3044"/>
                    <a:pt x="9158" y="2961"/>
                    <a:pt x="9005" y="2961"/>
                  </a:cubicBezTo>
                  <a:cubicBezTo>
                    <a:pt x="8804" y="2961"/>
                    <a:pt x="8720" y="3068"/>
                    <a:pt x="8589" y="3206"/>
                  </a:cubicBezTo>
                  <a:cubicBezTo>
                    <a:pt x="8544" y="2986"/>
                    <a:pt x="8544" y="2986"/>
                    <a:pt x="8544" y="2986"/>
                  </a:cubicBezTo>
                  <a:cubicBezTo>
                    <a:pt x="8192" y="2986"/>
                    <a:pt x="8192" y="2986"/>
                    <a:pt x="8192" y="2986"/>
                  </a:cubicBezTo>
                  <a:cubicBezTo>
                    <a:pt x="8192" y="3073"/>
                    <a:pt x="8192" y="3073"/>
                    <a:pt x="8192" y="3073"/>
                  </a:cubicBezTo>
                  <a:cubicBezTo>
                    <a:pt x="8257" y="3073"/>
                    <a:pt x="8257" y="3073"/>
                    <a:pt x="8257" y="3073"/>
                  </a:cubicBezTo>
                  <a:cubicBezTo>
                    <a:pt x="8291" y="3073"/>
                    <a:pt x="8378" y="3158"/>
                    <a:pt x="8378" y="3194"/>
                  </a:cubicBezTo>
                  <a:cubicBezTo>
                    <a:pt x="8378" y="3916"/>
                    <a:pt x="8378" y="3916"/>
                    <a:pt x="8378" y="3916"/>
                  </a:cubicBezTo>
                  <a:cubicBezTo>
                    <a:pt x="8378" y="3954"/>
                    <a:pt x="8291" y="4037"/>
                    <a:pt x="8257" y="4037"/>
                  </a:cubicBezTo>
                  <a:cubicBezTo>
                    <a:pt x="8192" y="4037"/>
                    <a:pt x="8192" y="4037"/>
                    <a:pt x="8192" y="4037"/>
                  </a:cubicBezTo>
                  <a:cubicBezTo>
                    <a:pt x="8192" y="4124"/>
                    <a:pt x="8192" y="4124"/>
                    <a:pt x="8192" y="4124"/>
                  </a:cubicBezTo>
                  <a:cubicBezTo>
                    <a:pt x="8775" y="4124"/>
                    <a:pt x="8775" y="4124"/>
                    <a:pt x="8775" y="4124"/>
                  </a:cubicBezTo>
                  <a:cubicBezTo>
                    <a:pt x="8775" y="4037"/>
                    <a:pt x="8775" y="4037"/>
                    <a:pt x="8775" y="4037"/>
                  </a:cubicBezTo>
                  <a:cubicBezTo>
                    <a:pt x="8710" y="4037"/>
                    <a:pt x="8710" y="4037"/>
                    <a:pt x="8710" y="4037"/>
                  </a:cubicBezTo>
                  <a:cubicBezTo>
                    <a:pt x="8676" y="4037"/>
                    <a:pt x="8589" y="3954"/>
                    <a:pt x="8589" y="3916"/>
                  </a:cubicBezTo>
                  <a:cubicBezTo>
                    <a:pt x="8589" y="3330"/>
                    <a:pt x="8589" y="3330"/>
                    <a:pt x="8589" y="3330"/>
                  </a:cubicBezTo>
                  <a:cubicBezTo>
                    <a:pt x="8589" y="3252"/>
                    <a:pt x="8775" y="3099"/>
                    <a:pt x="8925" y="3099"/>
                  </a:cubicBezTo>
                  <a:cubicBezTo>
                    <a:pt x="9049" y="3099"/>
                    <a:pt x="9107" y="3177"/>
                    <a:pt x="9107" y="3288"/>
                  </a:cubicBezTo>
                  <a:cubicBezTo>
                    <a:pt x="9107" y="3916"/>
                    <a:pt x="9107" y="3916"/>
                    <a:pt x="9107" y="3916"/>
                  </a:cubicBezTo>
                  <a:cubicBezTo>
                    <a:pt x="9107" y="3954"/>
                    <a:pt x="9020" y="4037"/>
                    <a:pt x="8986" y="4037"/>
                  </a:cubicBezTo>
                  <a:cubicBezTo>
                    <a:pt x="8921" y="4037"/>
                    <a:pt x="8921" y="4037"/>
                    <a:pt x="8921" y="4037"/>
                  </a:cubicBezTo>
                  <a:cubicBezTo>
                    <a:pt x="8921" y="4124"/>
                    <a:pt x="8921" y="4124"/>
                    <a:pt x="8921" y="4124"/>
                  </a:cubicBezTo>
                  <a:cubicBezTo>
                    <a:pt x="9504" y="4124"/>
                    <a:pt x="9504" y="4124"/>
                    <a:pt x="9504" y="4124"/>
                  </a:cubicBezTo>
                  <a:cubicBezTo>
                    <a:pt x="9504" y="4037"/>
                    <a:pt x="9504" y="4037"/>
                    <a:pt x="9504" y="4037"/>
                  </a:cubicBezTo>
                  <a:cubicBezTo>
                    <a:pt x="9439" y="4037"/>
                    <a:pt x="9439" y="4037"/>
                    <a:pt x="9439" y="4037"/>
                  </a:cubicBezTo>
                  <a:cubicBezTo>
                    <a:pt x="9405" y="4037"/>
                    <a:pt x="9318" y="3954"/>
                    <a:pt x="9318" y="3916"/>
                  </a:cubicBezTo>
                  <a:cubicBezTo>
                    <a:pt x="9318" y="3323"/>
                    <a:pt x="9318" y="3323"/>
                    <a:pt x="9318" y="3323"/>
                  </a:cubicBezTo>
                  <a:cubicBezTo>
                    <a:pt x="9318" y="3246"/>
                    <a:pt x="9504" y="3101"/>
                    <a:pt x="9654" y="3101"/>
                  </a:cubicBezTo>
                  <a:cubicBezTo>
                    <a:pt x="9778" y="3101"/>
                    <a:pt x="9833" y="3178"/>
                    <a:pt x="9833" y="3289"/>
                  </a:cubicBezTo>
                  <a:cubicBezTo>
                    <a:pt x="9833" y="3917"/>
                    <a:pt x="9833" y="3917"/>
                    <a:pt x="9833" y="3917"/>
                  </a:cubicBezTo>
                  <a:cubicBezTo>
                    <a:pt x="9833" y="3954"/>
                    <a:pt x="9746" y="4037"/>
                    <a:pt x="9712" y="4037"/>
                  </a:cubicBezTo>
                  <a:close/>
                  <a:moveTo>
                    <a:pt x="7623" y="2957"/>
                  </a:moveTo>
                  <a:cubicBezTo>
                    <a:pt x="7320" y="2957"/>
                    <a:pt x="7051" y="3184"/>
                    <a:pt x="7051" y="3555"/>
                  </a:cubicBezTo>
                  <a:cubicBezTo>
                    <a:pt x="7051" y="3926"/>
                    <a:pt x="7320" y="4156"/>
                    <a:pt x="7623" y="4156"/>
                  </a:cubicBezTo>
                  <a:cubicBezTo>
                    <a:pt x="7925" y="4156"/>
                    <a:pt x="8192" y="3926"/>
                    <a:pt x="8192" y="3555"/>
                  </a:cubicBezTo>
                  <a:cubicBezTo>
                    <a:pt x="8192" y="3185"/>
                    <a:pt x="7925" y="2957"/>
                    <a:pt x="7623" y="2957"/>
                  </a:cubicBezTo>
                  <a:close/>
                  <a:moveTo>
                    <a:pt x="7962" y="3741"/>
                  </a:moveTo>
                  <a:cubicBezTo>
                    <a:pt x="7940" y="3920"/>
                    <a:pt x="7841" y="4044"/>
                    <a:pt x="7625" y="4044"/>
                  </a:cubicBezTo>
                  <a:cubicBezTo>
                    <a:pt x="7415" y="4044"/>
                    <a:pt x="7315" y="3916"/>
                    <a:pt x="7289" y="3739"/>
                  </a:cubicBezTo>
                  <a:cubicBezTo>
                    <a:pt x="7272" y="3613"/>
                    <a:pt x="7272" y="3485"/>
                    <a:pt x="7289" y="3359"/>
                  </a:cubicBezTo>
                  <a:cubicBezTo>
                    <a:pt x="7315" y="3177"/>
                    <a:pt x="7420" y="3056"/>
                    <a:pt x="7625" y="3056"/>
                  </a:cubicBezTo>
                  <a:cubicBezTo>
                    <a:pt x="7839" y="3056"/>
                    <a:pt x="7940" y="3177"/>
                    <a:pt x="7962" y="3361"/>
                  </a:cubicBezTo>
                  <a:cubicBezTo>
                    <a:pt x="7976" y="3487"/>
                    <a:pt x="7976" y="3615"/>
                    <a:pt x="7962" y="3741"/>
                  </a:cubicBezTo>
                  <a:close/>
                  <a:moveTo>
                    <a:pt x="13826" y="3916"/>
                  </a:moveTo>
                  <a:cubicBezTo>
                    <a:pt x="13826" y="3288"/>
                    <a:pt x="13826" y="3288"/>
                    <a:pt x="13826" y="3288"/>
                  </a:cubicBezTo>
                  <a:cubicBezTo>
                    <a:pt x="13826" y="3092"/>
                    <a:pt x="13685" y="2961"/>
                    <a:pt x="13509" y="2961"/>
                  </a:cubicBezTo>
                  <a:cubicBezTo>
                    <a:pt x="13303" y="2961"/>
                    <a:pt x="13196" y="3080"/>
                    <a:pt x="13058" y="3221"/>
                  </a:cubicBezTo>
                  <a:cubicBezTo>
                    <a:pt x="13016" y="2986"/>
                    <a:pt x="13016" y="2986"/>
                    <a:pt x="13016" y="2986"/>
                  </a:cubicBezTo>
                  <a:cubicBezTo>
                    <a:pt x="12654" y="2986"/>
                    <a:pt x="12654" y="2986"/>
                    <a:pt x="12654" y="2986"/>
                  </a:cubicBezTo>
                  <a:cubicBezTo>
                    <a:pt x="12654" y="3073"/>
                    <a:pt x="12654" y="3073"/>
                    <a:pt x="12654" y="3073"/>
                  </a:cubicBezTo>
                  <a:cubicBezTo>
                    <a:pt x="12724" y="3073"/>
                    <a:pt x="12724" y="3073"/>
                    <a:pt x="12724" y="3073"/>
                  </a:cubicBezTo>
                  <a:cubicBezTo>
                    <a:pt x="12758" y="3073"/>
                    <a:pt x="12850" y="3158"/>
                    <a:pt x="12850" y="3194"/>
                  </a:cubicBezTo>
                  <a:cubicBezTo>
                    <a:pt x="12850" y="3915"/>
                    <a:pt x="12850" y="3915"/>
                    <a:pt x="12850" y="3915"/>
                  </a:cubicBezTo>
                  <a:cubicBezTo>
                    <a:pt x="12850" y="3954"/>
                    <a:pt x="12758" y="4036"/>
                    <a:pt x="12724" y="4036"/>
                  </a:cubicBezTo>
                  <a:cubicBezTo>
                    <a:pt x="12586" y="4036"/>
                    <a:pt x="12586" y="4036"/>
                    <a:pt x="12586" y="4036"/>
                  </a:cubicBezTo>
                  <a:cubicBezTo>
                    <a:pt x="12555" y="4036"/>
                    <a:pt x="12460" y="3954"/>
                    <a:pt x="12460" y="3915"/>
                  </a:cubicBezTo>
                  <a:cubicBezTo>
                    <a:pt x="12460" y="3302"/>
                    <a:pt x="12460" y="3302"/>
                    <a:pt x="12460" y="3302"/>
                  </a:cubicBezTo>
                  <a:cubicBezTo>
                    <a:pt x="12460" y="3077"/>
                    <a:pt x="12267" y="2956"/>
                    <a:pt x="12020" y="2956"/>
                  </a:cubicBezTo>
                  <a:cubicBezTo>
                    <a:pt x="11787" y="2956"/>
                    <a:pt x="11639" y="3041"/>
                    <a:pt x="11545" y="3138"/>
                  </a:cubicBezTo>
                  <a:cubicBezTo>
                    <a:pt x="11698" y="3367"/>
                    <a:pt x="11698" y="3367"/>
                    <a:pt x="11698" y="3367"/>
                  </a:cubicBezTo>
                  <a:cubicBezTo>
                    <a:pt x="11780" y="3367"/>
                    <a:pt x="11780" y="3367"/>
                    <a:pt x="11780" y="3367"/>
                  </a:cubicBezTo>
                  <a:cubicBezTo>
                    <a:pt x="11695" y="3171"/>
                    <a:pt x="11773" y="3041"/>
                    <a:pt x="11969" y="3041"/>
                  </a:cubicBezTo>
                  <a:cubicBezTo>
                    <a:pt x="12175" y="3041"/>
                    <a:pt x="12252" y="3138"/>
                    <a:pt x="12250" y="3300"/>
                  </a:cubicBezTo>
                  <a:cubicBezTo>
                    <a:pt x="12247" y="3435"/>
                    <a:pt x="12247" y="3435"/>
                    <a:pt x="12247" y="3435"/>
                  </a:cubicBezTo>
                  <a:cubicBezTo>
                    <a:pt x="11952" y="3496"/>
                    <a:pt x="11952" y="3496"/>
                    <a:pt x="11952" y="3496"/>
                  </a:cubicBezTo>
                  <a:cubicBezTo>
                    <a:pt x="11790" y="3531"/>
                    <a:pt x="11578" y="3608"/>
                    <a:pt x="11578" y="3836"/>
                  </a:cubicBezTo>
                  <a:cubicBezTo>
                    <a:pt x="11578" y="4023"/>
                    <a:pt x="11714" y="4146"/>
                    <a:pt x="11871" y="4146"/>
                  </a:cubicBezTo>
                  <a:cubicBezTo>
                    <a:pt x="12041" y="4146"/>
                    <a:pt x="12162" y="4008"/>
                    <a:pt x="12254" y="3890"/>
                  </a:cubicBezTo>
                  <a:cubicBezTo>
                    <a:pt x="12283" y="4125"/>
                    <a:pt x="12283" y="4125"/>
                    <a:pt x="12283" y="4125"/>
                  </a:cubicBezTo>
                  <a:cubicBezTo>
                    <a:pt x="13251" y="4125"/>
                    <a:pt x="13251" y="4125"/>
                    <a:pt x="13251" y="4125"/>
                  </a:cubicBezTo>
                  <a:cubicBezTo>
                    <a:pt x="13251" y="4038"/>
                    <a:pt x="13251" y="4038"/>
                    <a:pt x="13251" y="4038"/>
                  </a:cubicBezTo>
                  <a:cubicBezTo>
                    <a:pt x="13186" y="4038"/>
                    <a:pt x="13186" y="4038"/>
                    <a:pt x="13186" y="4038"/>
                  </a:cubicBezTo>
                  <a:cubicBezTo>
                    <a:pt x="13152" y="4038"/>
                    <a:pt x="13060" y="3955"/>
                    <a:pt x="13060" y="3917"/>
                  </a:cubicBezTo>
                  <a:cubicBezTo>
                    <a:pt x="13060" y="3342"/>
                    <a:pt x="13060" y="3342"/>
                    <a:pt x="13060" y="3342"/>
                  </a:cubicBezTo>
                  <a:cubicBezTo>
                    <a:pt x="13060" y="3264"/>
                    <a:pt x="13271" y="3104"/>
                    <a:pt x="13433" y="3104"/>
                  </a:cubicBezTo>
                  <a:cubicBezTo>
                    <a:pt x="13557" y="3104"/>
                    <a:pt x="13615" y="3190"/>
                    <a:pt x="13615" y="3301"/>
                  </a:cubicBezTo>
                  <a:cubicBezTo>
                    <a:pt x="13615" y="3916"/>
                    <a:pt x="13615" y="3916"/>
                    <a:pt x="13615" y="3916"/>
                  </a:cubicBezTo>
                  <a:cubicBezTo>
                    <a:pt x="13615" y="3954"/>
                    <a:pt x="13523" y="4037"/>
                    <a:pt x="13489" y="4037"/>
                  </a:cubicBezTo>
                  <a:cubicBezTo>
                    <a:pt x="13423" y="4037"/>
                    <a:pt x="13423" y="4037"/>
                    <a:pt x="13423" y="4037"/>
                  </a:cubicBezTo>
                  <a:cubicBezTo>
                    <a:pt x="13423" y="4124"/>
                    <a:pt x="13423" y="4124"/>
                    <a:pt x="13423" y="4124"/>
                  </a:cubicBezTo>
                  <a:cubicBezTo>
                    <a:pt x="14022" y="4124"/>
                    <a:pt x="14022" y="4124"/>
                    <a:pt x="14022" y="4124"/>
                  </a:cubicBezTo>
                  <a:cubicBezTo>
                    <a:pt x="14022" y="4037"/>
                    <a:pt x="14022" y="4037"/>
                    <a:pt x="14022" y="4037"/>
                  </a:cubicBezTo>
                  <a:cubicBezTo>
                    <a:pt x="13952" y="4037"/>
                    <a:pt x="13952" y="4037"/>
                    <a:pt x="13952" y="4037"/>
                  </a:cubicBezTo>
                  <a:cubicBezTo>
                    <a:pt x="13918" y="4037"/>
                    <a:pt x="13826" y="3954"/>
                    <a:pt x="13826" y="3916"/>
                  </a:cubicBezTo>
                  <a:close/>
                  <a:moveTo>
                    <a:pt x="12250" y="3787"/>
                  </a:moveTo>
                  <a:cubicBezTo>
                    <a:pt x="12201" y="3873"/>
                    <a:pt x="12080" y="3988"/>
                    <a:pt x="11969" y="3988"/>
                  </a:cubicBezTo>
                  <a:cubicBezTo>
                    <a:pt x="11872" y="3993"/>
                    <a:pt x="11789" y="3918"/>
                    <a:pt x="11785" y="3820"/>
                  </a:cubicBezTo>
                  <a:cubicBezTo>
                    <a:pt x="11785" y="3816"/>
                    <a:pt x="11785" y="3811"/>
                    <a:pt x="11785" y="3807"/>
                  </a:cubicBezTo>
                  <a:cubicBezTo>
                    <a:pt x="11785" y="3693"/>
                    <a:pt x="11833" y="3618"/>
                    <a:pt x="11977" y="3582"/>
                  </a:cubicBezTo>
                  <a:cubicBezTo>
                    <a:pt x="12251" y="3511"/>
                    <a:pt x="12251" y="3511"/>
                    <a:pt x="12251" y="3511"/>
                  </a:cubicBezTo>
                  <a:lnTo>
                    <a:pt x="12250" y="3787"/>
                  </a:lnTo>
                  <a:close/>
                  <a:moveTo>
                    <a:pt x="8336" y="1790"/>
                  </a:moveTo>
                  <a:cubicBezTo>
                    <a:pt x="8617" y="1790"/>
                    <a:pt x="8765" y="1637"/>
                    <a:pt x="8840" y="1388"/>
                  </a:cubicBezTo>
                  <a:cubicBezTo>
                    <a:pt x="8769" y="1388"/>
                    <a:pt x="8769" y="1388"/>
                    <a:pt x="8769" y="1388"/>
                  </a:cubicBezTo>
                  <a:cubicBezTo>
                    <a:pt x="8697" y="1519"/>
                    <a:pt x="8605" y="1584"/>
                    <a:pt x="8411" y="1584"/>
                  </a:cubicBezTo>
                  <a:cubicBezTo>
                    <a:pt x="8152" y="1584"/>
                    <a:pt x="8002" y="1349"/>
                    <a:pt x="7997" y="1141"/>
                  </a:cubicBezTo>
                  <a:cubicBezTo>
                    <a:pt x="8758" y="1080"/>
                    <a:pt x="8758" y="1080"/>
                    <a:pt x="8758" y="1080"/>
                  </a:cubicBezTo>
                  <a:cubicBezTo>
                    <a:pt x="8753" y="997"/>
                    <a:pt x="8753" y="997"/>
                    <a:pt x="8753" y="997"/>
                  </a:cubicBezTo>
                  <a:cubicBezTo>
                    <a:pt x="8740" y="774"/>
                    <a:pt x="8595" y="600"/>
                    <a:pt x="8336" y="598"/>
                  </a:cubicBezTo>
                  <a:cubicBezTo>
                    <a:pt x="8041" y="595"/>
                    <a:pt x="7811" y="857"/>
                    <a:pt x="7811" y="1196"/>
                  </a:cubicBezTo>
                  <a:cubicBezTo>
                    <a:pt x="7811" y="1519"/>
                    <a:pt x="8033" y="1790"/>
                    <a:pt x="8336" y="1790"/>
                  </a:cubicBezTo>
                  <a:close/>
                  <a:moveTo>
                    <a:pt x="8331" y="686"/>
                  </a:moveTo>
                  <a:cubicBezTo>
                    <a:pt x="8554" y="686"/>
                    <a:pt x="8578" y="850"/>
                    <a:pt x="8559" y="1013"/>
                  </a:cubicBezTo>
                  <a:cubicBezTo>
                    <a:pt x="7990" y="1061"/>
                    <a:pt x="7990" y="1061"/>
                    <a:pt x="7990" y="1061"/>
                  </a:cubicBezTo>
                  <a:cubicBezTo>
                    <a:pt x="7997" y="882"/>
                    <a:pt x="8094" y="686"/>
                    <a:pt x="8331" y="686"/>
                  </a:cubicBezTo>
                  <a:close/>
                  <a:moveTo>
                    <a:pt x="8947" y="843"/>
                  </a:moveTo>
                  <a:cubicBezTo>
                    <a:pt x="9349" y="1635"/>
                    <a:pt x="9349" y="1635"/>
                    <a:pt x="9349" y="1635"/>
                  </a:cubicBezTo>
                  <a:cubicBezTo>
                    <a:pt x="9005" y="2259"/>
                    <a:pt x="9005" y="2259"/>
                    <a:pt x="9005" y="2259"/>
                  </a:cubicBezTo>
                  <a:cubicBezTo>
                    <a:pt x="9105" y="2310"/>
                    <a:pt x="9105" y="2310"/>
                    <a:pt x="9105" y="2310"/>
                  </a:cubicBezTo>
                  <a:cubicBezTo>
                    <a:pt x="9444" y="1669"/>
                    <a:pt x="9444" y="1669"/>
                    <a:pt x="9444" y="1669"/>
                  </a:cubicBezTo>
                  <a:cubicBezTo>
                    <a:pt x="9828" y="839"/>
                    <a:pt x="9828" y="839"/>
                    <a:pt x="9828" y="839"/>
                  </a:cubicBezTo>
                  <a:cubicBezTo>
                    <a:pt x="9853" y="800"/>
                    <a:pt x="9935" y="713"/>
                    <a:pt x="9962" y="713"/>
                  </a:cubicBezTo>
                  <a:cubicBezTo>
                    <a:pt x="10015" y="713"/>
                    <a:pt x="10015" y="713"/>
                    <a:pt x="10015" y="713"/>
                  </a:cubicBezTo>
                  <a:cubicBezTo>
                    <a:pt x="10015" y="626"/>
                    <a:pt x="10015" y="626"/>
                    <a:pt x="10015" y="626"/>
                  </a:cubicBezTo>
                  <a:cubicBezTo>
                    <a:pt x="9553" y="626"/>
                    <a:pt x="9553" y="626"/>
                    <a:pt x="9553" y="626"/>
                  </a:cubicBezTo>
                  <a:cubicBezTo>
                    <a:pt x="9553" y="713"/>
                    <a:pt x="9553" y="713"/>
                    <a:pt x="9553" y="713"/>
                  </a:cubicBezTo>
                  <a:cubicBezTo>
                    <a:pt x="9623" y="713"/>
                    <a:pt x="9623" y="713"/>
                    <a:pt x="9623" y="713"/>
                  </a:cubicBezTo>
                  <a:cubicBezTo>
                    <a:pt x="9654" y="713"/>
                    <a:pt x="9725" y="793"/>
                    <a:pt x="9722" y="839"/>
                  </a:cubicBezTo>
                  <a:cubicBezTo>
                    <a:pt x="9470" y="1398"/>
                    <a:pt x="9470" y="1398"/>
                    <a:pt x="9470" y="1398"/>
                  </a:cubicBezTo>
                  <a:cubicBezTo>
                    <a:pt x="9194" y="836"/>
                    <a:pt x="9194" y="836"/>
                    <a:pt x="9194" y="836"/>
                  </a:cubicBezTo>
                  <a:cubicBezTo>
                    <a:pt x="9194" y="794"/>
                    <a:pt x="9262" y="713"/>
                    <a:pt x="9293" y="713"/>
                  </a:cubicBezTo>
                  <a:cubicBezTo>
                    <a:pt x="9364" y="713"/>
                    <a:pt x="9364" y="713"/>
                    <a:pt x="9364" y="713"/>
                  </a:cubicBezTo>
                  <a:cubicBezTo>
                    <a:pt x="9364" y="626"/>
                    <a:pt x="9364" y="626"/>
                    <a:pt x="9364" y="626"/>
                  </a:cubicBezTo>
                  <a:cubicBezTo>
                    <a:pt x="8749" y="626"/>
                    <a:pt x="8749" y="626"/>
                    <a:pt x="8749" y="626"/>
                  </a:cubicBezTo>
                  <a:cubicBezTo>
                    <a:pt x="8749" y="713"/>
                    <a:pt x="8749" y="713"/>
                    <a:pt x="8749" y="713"/>
                  </a:cubicBezTo>
                  <a:cubicBezTo>
                    <a:pt x="8800" y="713"/>
                    <a:pt x="8800" y="713"/>
                    <a:pt x="8800" y="713"/>
                  </a:cubicBezTo>
                  <a:cubicBezTo>
                    <a:pt x="8829" y="712"/>
                    <a:pt x="8928" y="807"/>
                    <a:pt x="8947" y="843"/>
                  </a:cubicBezTo>
                  <a:close/>
                  <a:moveTo>
                    <a:pt x="5117" y="349"/>
                  </a:moveTo>
                  <a:cubicBezTo>
                    <a:pt x="5195" y="353"/>
                    <a:pt x="5261" y="293"/>
                    <a:pt x="5265" y="215"/>
                  </a:cubicBezTo>
                  <a:cubicBezTo>
                    <a:pt x="5265" y="210"/>
                    <a:pt x="5265" y="206"/>
                    <a:pt x="5265" y="201"/>
                  </a:cubicBezTo>
                  <a:cubicBezTo>
                    <a:pt x="5265" y="112"/>
                    <a:pt x="5202" y="56"/>
                    <a:pt x="5117" y="56"/>
                  </a:cubicBezTo>
                  <a:cubicBezTo>
                    <a:pt x="5032" y="56"/>
                    <a:pt x="4967" y="112"/>
                    <a:pt x="4967" y="201"/>
                  </a:cubicBezTo>
                  <a:cubicBezTo>
                    <a:pt x="4965" y="280"/>
                    <a:pt x="5026" y="346"/>
                    <a:pt x="5105" y="349"/>
                  </a:cubicBezTo>
                  <a:cubicBezTo>
                    <a:pt x="5109" y="349"/>
                    <a:pt x="5113" y="349"/>
                    <a:pt x="5117" y="349"/>
                  </a:cubicBezTo>
                  <a:close/>
                  <a:moveTo>
                    <a:pt x="3836" y="1676"/>
                  </a:moveTo>
                  <a:cubicBezTo>
                    <a:pt x="3749" y="1676"/>
                    <a:pt x="3749" y="1676"/>
                    <a:pt x="3749" y="1676"/>
                  </a:cubicBezTo>
                  <a:cubicBezTo>
                    <a:pt x="3715" y="1676"/>
                    <a:pt x="3613" y="1579"/>
                    <a:pt x="3613" y="1543"/>
                  </a:cubicBezTo>
                  <a:cubicBezTo>
                    <a:pt x="3613" y="1075"/>
                    <a:pt x="3613" y="1075"/>
                    <a:pt x="3613" y="1075"/>
                  </a:cubicBezTo>
                  <a:cubicBezTo>
                    <a:pt x="3793" y="882"/>
                    <a:pt x="3793" y="882"/>
                    <a:pt x="3793" y="882"/>
                  </a:cubicBezTo>
                  <a:cubicBezTo>
                    <a:pt x="4403" y="1763"/>
                    <a:pt x="4403" y="1763"/>
                    <a:pt x="4403" y="1763"/>
                  </a:cubicBezTo>
                  <a:cubicBezTo>
                    <a:pt x="6040" y="1763"/>
                    <a:pt x="6040" y="1763"/>
                    <a:pt x="6040" y="1763"/>
                  </a:cubicBezTo>
                  <a:cubicBezTo>
                    <a:pt x="6040" y="1676"/>
                    <a:pt x="6040" y="1676"/>
                    <a:pt x="6040" y="1676"/>
                  </a:cubicBezTo>
                  <a:cubicBezTo>
                    <a:pt x="5974" y="1676"/>
                    <a:pt x="5974" y="1676"/>
                    <a:pt x="5974" y="1676"/>
                  </a:cubicBezTo>
                  <a:cubicBezTo>
                    <a:pt x="5940" y="1676"/>
                    <a:pt x="5848" y="1594"/>
                    <a:pt x="5848" y="1555"/>
                  </a:cubicBezTo>
                  <a:cubicBezTo>
                    <a:pt x="5848" y="981"/>
                    <a:pt x="5848" y="981"/>
                    <a:pt x="5848" y="981"/>
                  </a:cubicBezTo>
                  <a:cubicBezTo>
                    <a:pt x="5848" y="904"/>
                    <a:pt x="6059" y="744"/>
                    <a:pt x="6221" y="744"/>
                  </a:cubicBezTo>
                  <a:cubicBezTo>
                    <a:pt x="6345" y="744"/>
                    <a:pt x="6403" y="829"/>
                    <a:pt x="6403" y="940"/>
                  </a:cubicBezTo>
                  <a:cubicBezTo>
                    <a:pt x="6403" y="1555"/>
                    <a:pt x="6403" y="1555"/>
                    <a:pt x="6403" y="1555"/>
                  </a:cubicBezTo>
                  <a:cubicBezTo>
                    <a:pt x="6403" y="1594"/>
                    <a:pt x="6311" y="1676"/>
                    <a:pt x="6277" y="1676"/>
                  </a:cubicBezTo>
                  <a:cubicBezTo>
                    <a:pt x="6211" y="1676"/>
                    <a:pt x="6211" y="1676"/>
                    <a:pt x="6211" y="1676"/>
                  </a:cubicBezTo>
                  <a:cubicBezTo>
                    <a:pt x="6211" y="1763"/>
                    <a:pt x="6211" y="1763"/>
                    <a:pt x="6211" y="1763"/>
                  </a:cubicBezTo>
                  <a:cubicBezTo>
                    <a:pt x="6810" y="1763"/>
                    <a:pt x="6810" y="1763"/>
                    <a:pt x="6810" y="1763"/>
                  </a:cubicBezTo>
                  <a:cubicBezTo>
                    <a:pt x="6810" y="1676"/>
                    <a:pt x="6810" y="1676"/>
                    <a:pt x="6810" y="1676"/>
                  </a:cubicBezTo>
                  <a:cubicBezTo>
                    <a:pt x="6739" y="1676"/>
                    <a:pt x="6739" y="1676"/>
                    <a:pt x="6739" y="1676"/>
                  </a:cubicBezTo>
                  <a:cubicBezTo>
                    <a:pt x="6706" y="1676"/>
                    <a:pt x="6613" y="1594"/>
                    <a:pt x="6613" y="1555"/>
                  </a:cubicBezTo>
                  <a:cubicBezTo>
                    <a:pt x="6613" y="928"/>
                    <a:pt x="6613" y="928"/>
                    <a:pt x="6613" y="928"/>
                  </a:cubicBezTo>
                  <a:cubicBezTo>
                    <a:pt x="6613" y="732"/>
                    <a:pt x="6473" y="601"/>
                    <a:pt x="6296" y="601"/>
                  </a:cubicBezTo>
                  <a:cubicBezTo>
                    <a:pt x="6091" y="601"/>
                    <a:pt x="5984" y="720"/>
                    <a:pt x="5846" y="860"/>
                  </a:cubicBezTo>
                  <a:cubicBezTo>
                    <a:pt x="5803" y="625"/>
                    <a:pt x="5803" y="625"/>
                    <a:pt x="5803" y="625"/>
                  </a:cubicBezTo>
                  <a:cubicBezTo>
                    <a:pt x="5441" y="625"/>
                    <a:pt x="5441" y="625"/>
                    <a:pt x="5441" y="625"/>
                  </a:cubicBezTo>
                  <a:cubicBezTo>
                    <a:pt x="5441" y="712"/>
                    <a:pt x="5441" y="712"/>
                    <a:pt x="5441" y="712"/>
                  </a:cubicBezTo>
                  <a:cubicBezTo>
                    <a:pt x="5512" y="712"/>
                    <a:pt x="5512" y="712"/>
                    <a:pt x="5512" y="712"/>
                  </a:cubicBezTo>
                  <a:cubicBezTo>
                    <a:pt x="5546" y="712"/>
                    <a:pt x="5638" y="798"/>
                    <a:pt x="5638" y="833"/>
                  </a:cubicBezTo>
                  <a:cubicBezTo>
                    <a:pt x="5638" y="1555"/>
                    <a:pt x="5638" y="1555"/>
                    <a:pt x="5638" y="1555"/>
                  </a:cubicBezTo>
                  <a:cubicBezTo>
                    <a:pt x="5638" y="1593"/>
                    <a:pt x="5546" y="1676"/>
                    <a:pt x="5512" y="1676"/>
                  </a:cubicBezTo>
                  <a:cubicBezTo>
                    <a:pt x="5371" y="1676"/>
                    <a:pt x="5371" y="1676"/>
                    <a:pt x="5371" y="1676"/>
                  </a:cubicBezTo>
                  <a:cubicBezTo>
                    <a:pt x="5340" y="1676"/>
                    <a:pt x="5245" y="1593"/>
                    <a:pt x="5245" y="1555"/>
                  </a:cubicBezTo>
                  <a:cubicBezTo>
                    <a:pt x="5245" y="625"/>
                    <a:pt x="5245" y="625"/>
                    <a:pt x="5245" y="625"/>
                  </a:cubicBezTo>
                  <a:cubicBezTo>
                    <a:pt x="4836" y="625"/>
                    <a:pt x="4836" y="625"/>
                    <a:pt x="4836" y="625"/>
                  </a:cubicBezTo>
                  <a:cubicBezTo>
                    <a:pt x="4836" y="712"/>
                    <a:pt x="4836" y="712"/>
                    <a:pt x="4836" y="712"/>
                  </a:cubicBezTo>
                  <a:cubicBezTo>
                    <a:pt x="4906" y="712"/>
                    <a:pt x="4906" y="712"/>
                    <a:pt x="4906" y="712"/>
                  </a:cubicBezTo>
                  <a:cubicBezTo>
                    <a:pt x="4940" y="712"/>
                    <a:pt x="5032" y="798"/>
                    <a:pt x="5032" y="833"/>
                  </a:cubicBezTo>
                  <a:cubicBezTo>
                    <a:pt x="5032" y="1555"/>
                    <a:pt x="5032" y="1555"/>
                    <a:pt x="5032" y="1555"/>
                  </a:cubicBezTo>
                  <a:cubicBezTo>
                    <a:pt x="5032" y="1594"/>
                    <a:pt x="4940" y="1676"/>
                    <a:pt x="4906" y="1676"/>
                  </a:cubicBezTo>
                  <a:cubicBezTo>
                    <a:pt x="4778" y="1676"/>
                    <a:pt x="4778" y="1676"/>
                    <a:pt x="4778" y="1676"/>
                  </a:cubicBezTo>
                  <a:cubicBezTo>
                    <a:pt x="4742" y="1676"/>
                    <a:pt x="4599" y="1567"/>
                    <a:pt x="4570" y="1528"/>
                  </a:cubicBezTo>
                  <a:cubicBezTo>
                    <a:pt x="3953" y="707"/>
                    <a:pt x="3953" y="707"/>
                    <a:pt x="3953" y="707"/>
                  </a:cubicBezTo>
                  <a:cubicBezTo>
                    <a:pt x="4381" y="247"/>
                    <a:pt x="4381" y="247"/>
                    <a:pt x="4381" y="247"/>
                  </a:cubicBezTo>
                  <a:cubicBezTo>
                    <a:pt x="4405" y="221"/>
                    <a:pt x="4572" y="88"/>
                    <a:pt x="4606" y="88"/>
                  </a:cubicBezTo>
                  <a:cubicBezTo>
                    <a:pt x="4692" y="88"/>
                    <a:pt x="4692" y="88"/>
                    <a:pt x="4692" y="88"/>
                  </a:cubicBezTo>
                  <a:cubicBezTo>
                    <a:pt x="4692" y="0"/>
                    <a:pt x="4692" y="0"/>
                    <a:pt x="4692" y="0"/>
                  </a:cubicBezTo>
                  <a:cubicBezTo>
                    <a:pt x="4052" y="0"/>
                    <a:pt x="4052" y="0"/>
                    <a:pt x="4052" y="0"/>
                  </a:cubicBezTo>
                  <a:cubicBezTo>
                    <a:pt x="4052" y="88"/>
                    <a:pt x="4052" y="88"/>
                    <a:pt x="4052" y="88"/>
                  </a:cubicBezTo>
                  <a:cubicBezTo>
                    <a:pt x="4137" y="88"/>
                    <a:pt x="4137" y="88"/>
                    <a:pt x="4137" y="88"/>
                  </a:cubicBezTo>
                  <a:cubicBezTo>
                    <a:pt x="4171" y="88"/>
                    <a:pt x="4270" y="209"/>
                    <a:pt x="4244" y="240"/>
                  </a:cubicBezTo>
                  <a:cubicBezTo>
                    <a:pt x="3614" y="942"/>
                    <a:pt x="3614" y="942"/>
                    <a:pt x="3614" y="942"/>
                  </a:cubicBezTo>
                  <a:cubicBezTo>
                    <a:pt x="3614" y="221"/>
                    <a:pt x="3614" y="221"/>
                    <a:pt x="3614" y="221"/>
                  </a:cubicBezTo>
                  <a:cubicBezTo>
                    <a:pt x="3614" y="184"/>
                    <a:pt x="3716" y="88"/>
                    <a:pt x="3750" y="88"/>
                  </a:cubicBezTo>
                  <a:cubicBezTo>
                    <a:pt x="3837" y="88"/>
                    <a:pt x="3837" y="88"/>
                    <a:pt x="3837" y="88"/>
                  </a:cubicBezTo>
                  <a:cubicBezTo>
                    <a:pt x="3837" y="0"/>
                    <a:pt x="3837" y="0"/>
                    <a:pt x="3837" y="0"/>
                  </a:cubicBezTo>
                  <a:cubicBezTo>
                    <a:pt x="3149" y="0"/>
                    <a:pt x="3149" y="0"/>
                    <a:pt x="3149" y="0"/>
                  </a:cubicBezTo>
                  <a:cubicBezTo>
                    <a:pt x="3149" y="88"/>
                    <a:pt x="3149" y="88"/>
                    <a:pt x="3149" y="88"/>
                  </a:cubicBezTo>
                  <a:cubicBezTo>
                    <a:pt x="3236" y="88"/>
                    <a:pt x="3236" y="88"/>
                    <a:pt x="3236" y="88"/>
                  </a:cubicBezTo>
                  <a:cubicBezTo>
                    <a:pt x="3270" y="88"/>
                    <a:pt x="3371" y="184"/>
                    <a:pt x="3371" y="221"/>
                  </a:cubicBezTo>
                  <a:cubicBezTo>
                    <a:pt x="3371" y="1543"/>
                    <a:pt x="3371" y="1543"/>
                    <a:pt x="3371" y="1543"/>
                  </a:cubicBezTo>
                  <a:cubicBezTo>
                    <a:pt x="3371" y="1579"/>
                    <a:pt x="3270" y="1676"/>
                    <a:pt x="3236" y="1676"/>
                  </a:cubicBezTo>
                  <a:cubicBezTo>
                    <a:pt x="3149" y="1676"/>
                    <a:pt x="3149" y="1676"/>
                    <a:pt x="3149" y="1676"/>
                  </a:cubicBezTo>
                  <a:cubicBezTo>
                    <a:pt x="3149" y="1763"/>
                    <a:pt x="3149" y="1763"/>
                    <a:pt x="3149" y="1763"/>
                  </a:cubicBezTo>
                  <a:cubicBezTo>
                    <a:pt x="3836" y="1763"/>
                    <a:pt x="3836" y="1763"/>
                    <a:pt x="3836" y="1763"/>
                  </a:cubicBezTo>
                  <a:lnTo>
                    <a:pt x="3836" y="1676"/>
                  </a:lnTo>
                  <a:close/>
                  <a:moveTo>
                    <a:pt x="7720" y="1446"/>
                  </a:moveTo>
                  <a:cubicBezTo>
                    <a:pt x="7720" y="1262"/>
                    <a:pt x="7579" y="1163"/>
                    <a:pt x="7456" y="1114"/>
                  </a:cubicBezTo>
                  <a:cubicBezTo>
                    <a:pt x="7361" y="1078"/>
                    <a:pt x="7296" y="1049"/>
                    <a:pt x="7209" y="1013"/>
                  </a:cubicBezTo>
                  <a:cubicBezTo>
                    <a:pt x="7090" y="962"/>
                    <a:pt x="7023" y="927"/>
                    <a:pt x="7023" y="829"/>
                  </a:cubicBezTo>
                  <a:cubicBezTo>
                    <a:pt x="7023" y="739"/>
                    <a:pt x="7085" y="683"/>
                    <a:pt x="7219" y="683"/>
                  </a:cubicBezTo>
                  <a:cubicBezTo>
                    <a:pt x="7432" y="683"/>
                    <a:pt x="7565" y="884"/>
                    <a:pt x="7565" y="979"/>
                  </a:cubicBezTo>
                  <a:cubicBezTo>
                    <a:pt x="7635" y="979"/>
                    <a:pt x="7635" y="979"/>
                    <a:pt x="7635" y="979"/>
                  </a:cubicBezTo>
                  <a:cubicBezTo>
                    <a:pt x="7635" y="625"/>
                    <a:pt x="7635" y="625"/>
                    <a:pt x="7635" y="625"/>
                  </a:cubicBezTo>
                  <a:cubicBezTo>
                    <a:pt x="7572" y="625"/>
                    <a:pt x="7572" y="625"/>
                    <a:pt x="7572" y="625"/>
                  </a:cubicBezTo>
                  <a:cubicBezTo>
                    <a:pt x="7562" y="649"/>
                    <a:pt x="7543" y="657"/>
                    <a:pt x="7509" y="657"/>
                  </a:cubicBezTo>
                  <a:cubicBezTo>
                    <a:pt x="7422" y="657"/>
                    <a:pt x="7352" y="598"/>
                    <a:pt x="7226" y="598"/>
                  </a:cubicBezTo>
                  <a:cubicBezTo>
                    <a:pt x="7015" y="598"/>
                    <a:pt x="6882" y="707"/>
                    <a:pt x="6882" y="913"/>
                  </a:cubicBezTo>
                  <a:cubicBezTo>
                    <a:pt x="6882" y="1071"/>
                    <a:pt x="6986" y="1160"/>
                    <a:pt x="7124" y="1223"/>
                  </a:cubicBezTo>
                  <a:cubicBezTo>
                    <a:pt x="7216" y="1264"/>
                    <a:pt x="7282" y="1291"/>
                    <a:pt x="7361" y="1325"/>
                  </a:cubicBezTo>
                  <a:cubicBezTo>
                    <a:pt x="7463" y="1367"/>
                    <a:pt x="7577" y="1412"/>
                    <a:pt x="7577" y="1540"/>
                  </a:cubicBezTo>
                  <a:cubicBezTo>
                    <a:pt x="7577" y="1647"/>
                    <a:pt x="7497" y="1695"/>
                    <a:pt x="7354" y="1695"/>
                  </a:cubicBezTo>
                  <a:cubicBezTo>
                    <a:pt x="7107" y="1695"/>
                    <a:pt x="6952" y="1468"/>
                    <a:pt x="6952" y="1361"/>
                  </a:cubicBezTo>
                  <a:cubicBezTo>
                    <a:pt x="6882" y="1361"/>
                    <a:pt x="6882" y="1361"/>
                    <a:pt x="6882" y="1361"/>
                  </a:cubicBezTo>
                  <a:cubicBezTo>
                    <a:pt x="6882" y="1763"/>
                    <a:pt x="6882" y="1763"/>
                    <a:pt x="6882" y="1763"/>
                  </a:cubicBezTo>
                  <a:cubicBezTo>
                    <a:pt x="6938" y="1763"/>
                    <a:pt x="6938" y="1763"/>
                    <a:pt x="6938" y="1763"/>
                  </a:cubicBezTo>
                  <a:cubicBezTo>
                    <a:pt x="6967" y="1737"/>
                    <a:pt x="6979" y="1725"/>
                    <a:pt x="7025" y="1725"/>
                  </a:cubicBezTo>
                  <a:cubicBezTo>
                    <a:pt x="7124" y="1725"/>
                    <a:pt x="7209" y="1790"/>
                    <a:pt x="7354" y="1790"/>
                  </a:cubicBezTo>
                  <a:cubicBezTo>
                    <a:pt x="7570" y="1790"/>
                    <a:pt x="7720" y="1664"/>
                    <a:pt x="7720" y="1446"/>
                  </a:cubicBezTo>
                  <a:close/>
                  <a:moveTo>
                    <a:pt x="2703" y="1584"/>
                  </a:moveTo>
                  <a:cubicBezTo>
                    <a:pt x="2442" y="1584"/>
                    <a:pt x="2282" y="1383"/>
                    <a:pt x="2282" y="1129"/>
                  </a:cubicBezTo>
                  <a:cubicBezTo>
                    <a:pt x="2282" y="860"/>
                    <a:pt x="2391" y="683"/>
                    <a:pt x="2618" y="683"/>
                  </a:cubicBezTo>
                  <a:cubicBezTo>
                    <a:pt x="2815" y="683"/>
                    <a:pt x="2844" y="840"/>
                    <a:pt x="2812" y="1017"/>
                  </a:cubicBezTo>
                  <a:cubicBezTo>
                    <a:pt x="2882" y="1013"/>
                    <a:pt x="2882" y="1013"/>
                    <a:pt x="2882" y="1013"/>
                  </a:cubicBezTo>
                  <a:cubicBezTo>
                    <a:pt x="3049" y="753"/>
                    <a:pt x="3049" y="753"/>
                    <a:pt x="3049" y="753"/>
                  </a:cubicBezTo>
                  <a:cubicBezTo>
                    <a:pt x="2945" y="649"/>
                    <a:pt x="2824" y="596"/>
                    <a:pt x="2645" y="596"/>
                  </a:cubicBezTo>
                  <a:cubicBezTo>
                    <a:pt x="2345" y="596"/>
                    <a:pt x="2100" y="833"/>
                    <a:pt x="2100" y="1201"/>
                  </a:cubicBezTo>
                  <a:cubicBezTo>
                    <a:pt x="2100" y="1526"/>
                    <a:pt x="2306" y="1792"/>
                    <a:pt x="2623" y="1792"/>
                  </a:cubicBezTo>
                  <a:cubicBezTo>
                    <a:pt x="2909" y="1792"/>
                    <a:pt x="3061" y="1635"/>
                    <a:pt x="3136" y="1386"/>
                  </a:cubicBezTo>
                  <a:cubicBezTo>
                    <a:pt x="3066" y="1386"/>
                    <a:pt x="3066" y="1386"/>
                    <a:pt x="3066" y="1386"/>
                  </a:cubicBezTo>
                  <a:cubicBezTo>
                    <a:pt x="2986" y="1519"/>
                    <a:pt x="2902" y="1584"/>
                    <a:pt x="2703" y="1584"/>
                  </a:cubicBezTo>
                  <a:close/>
                  <a:moveTo>
                    <a:pt x="1053" y="1322"/>
                  </a:moveTo>
                  <a:cubicBezTo>
                    <a:pt x="1041" y="1322"/>
                    <a:pt x="1041" y="1322"/>
                    <a:pt x="1041" y="1322"/>
                  </a:cubicBezTo>
                  <a:cubicBezTo>
                    <a:pt x="511" y="0"/>
                    <a:pt x="511" y="0"/>
                    <a:pt x="511" y="0"/>
                  </a:cubicBezTo>
                  <a:cubicBezTo>
                    <a:pt x="0" y="0"/>
                    <a:pt x="0" y="0"/>
                    <a:pt x="0" y="0"/>
                  </a:cubicBezTo>
                  <a:cubicBezTo>
                    <a:pt x="0" y="88"/>
                    <a:pt x="0" y="88"/>
                    <a:pt x="0" y="88"/>
                  </a:cubicBezTo>
                  <a:cubicBezTo>
                    <a:pt x="87" y="88"/>
                    <a:pt x="87" y="88"/>
                    <a:pt x="87" y="88"/>
                  </a:cubicBezTo>
                  <a:cubicBezTo>
                    <a:pt x="121" y="88"/>
                    <a:pt x="223" y="184"/>
                    <a:pt x="223" y="221"/>
                  </a:cubicBezTo>
                  <a:cubicBezTo>
                    <a:pt x="223" y="1543"/>
                    <a:pt x="223" y="1543"/>
                    <a:pt x="223" y="1543"/>
                  </a:cubicBezTo>
                  <a:cubicBezTo>
                    <a:pt x="223" y="1579"/>
                    <a:pt x="121" y="1676"/>
                    <a:pt x="87" y="1676"/>
                  </a:cubicBezTo>
                  <a:cubicBezTo>
                    <a:pt x="0" y="1676"/>
                    <a:pt x="0" y="1676"/>
                    <a:pt x="0" y="1676"/>
                  </a:cubicBezTo>
                  <a:cubicBezTo>
                    <a:pt x="0" y="1763"/>
                    <a:pt x="0" y="1763"/>
                    <a:pt x="0" y="1763"/>
                  </a:cubicBezTo>
                  <a:cubicBezTo>
                    <a:pt x="549" y="1763"/>
                    <a:pt x="549" y="1763"/>
                    <a:pt x="549" y="1763"/>
                  </a:cubicBezTo>
                  <a:cubicBezTo>
                    <a:pt x="549" y="1676"/>
                    <a:pt x="549" y="1676"/>
                    <a:pt x="549" y="1676"/>
                  </a:cubicBezTo>
                  <a:cubicBezTo>
                    <a:pt x="462" y="1676"/>
                    <a:pt x="462" y="1676"/>
                    <a:pt x="462" y="1676"/>
                  </a:cubicBezTo>
                  <a:cubicBezTo>
                    <a:pt x="428" y="1676"/>
                    <a:pt x="327" y="1579"/>
                    <a:pt x="327" y="1543"/>
                  </a:cubicBezTo>
                  <a:cubicBezTo>
                    <a:pt x="327" y="233"/>
                    <a:pt x="327" y="233"/>
                    <a:pt x="327" y="233"/>
                  </a:cubicBezTo>
                  <a:cubicBezTo>
                    <a:pt x="968" y="1794"/>
                    <a:pt x="968" y="1794"/>
                    <a:pt x="968" y="1794"/>
                  </a:cubicBezTo>
                  <a:cubicBezTo>
                    <a:pt x="1609" y="259"/>
                    <a:pt x="1609" y="259"/>
                    <a:pt x="1609" y="259"/>
                  </a:cubicBezTo>
                  <a:cubicBezTo>
                    <a:pt x="1609" y="1543"/>
                    <a:pt x="1609" y="1543"/>
                    <a:pt x="1609" y="1543"/>
                  </a:cubicBezTo>
                  <a:cubicBezTo>
                    <a:pt x="1609" y="1579"/>
                    <a:pt x="1507" y="1676"/>
                    <a:pt x="1473" y="1676"/>
                  </a:cubicBezTo>
                  <a:cubicBezTo>
                    <a:pt x="1386" y="1676"/>
                    <a:pt x="1386" y="1676"/>
                    <a:pt x="1386" y="1676"/>
                  </a:cubicBezTo>
                  <a:cubicBezTo>
                    <a:pt x="1386" y="1763"/>
                    <a:pt x="1386" y="1763"/>
                    <a:pt x="1386" y="1763"/>
                  </a:cubicBezTo>
                  <a:cubicBezTo>
                    <a:pt x="2069" y="1763"/>
                    <a:pt x="2069" y="1763"/>
                    <a:pt x="2069" y="1763"/>
                  </a:cubicBezTo>
                  <a:cubicBezTo>
                    <a:pt x="2069" y="1676"/>
                    <a:pt x="2069" y="1676"/>
                    <a:pt x="2069" y="1676"/>
                  </a:cubicBezTo>
                  <a:cubicBezTo>
                    <a:pt x="1983" y="1676"/>
                    <a:pt x="1983" y="1676"/>
                    <a:pt x="1983" y="1676"/>
                  </a:cubicBezTo>
                  <a:cubicBezTo>
                    <a:pt x="1949" y="1676"/>
                    <a:pt x="1848" y="1579"/>
                    <a:pt x="1848" y="1543"/>
                  </a:cubicBezTo>
                  <a:cubicBezTo>
                    <a:pt x="1848" y="221"/>
                    <a:pt x="1848" y="221"/>
                    <a:pt x="1848" y="221"/>
                  </a:cubicBezTo>
                  <a:cubicBezTo>
                    <a:pt x="1848" y="184"/>
                    <a:pt x="1949" y="88"/>
                    <a:pt x="1983" y="88"/>
                  </a:cubicBezTo>
                  <a:cubicBezTo>
                    <a:pt x="2070" y="88"/>
                    <a:pt x="2070" y="88"/>
                    <a:pt x="2070" y="88"/>
                  </a:cubicBezTo>
                  <a:cubicBezTo>
                    <a:pt x="2070" y="0"/>
                    <a:pt x="2070" y="0"/>
                    <a:pt x="2070" y="0"/>
                  </a:cubicBezTo>
                  <a:cubicBezTo>
                    <a:pt x="1610" y="0"/>
                    <a:pt x="1610" y="0"/>
                    <a:pt x="1610" y="0"/>
                  </a:cubicBezTo>
                  <a:lnTo>
                    <a:pt x="1053" y="132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grpSp>
      <p:sp>
        <p:nvSpPr>
          <p:cNvPr id="8" name="5. Source" hidden="1">
            <a:extLst>
              <a:ext uri="{FF2B5EF4-FFF2-40B4-BE49-F238E27FC236}">
                <a16:creationId xmlns:a16="http://schemas.microsoft.com/office/drawing/2014/main" id="{330AE89A-7771-4A6E-A02D-893DCB66C876}"/>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Tree>
    <p:extLst>
      <p:ext uri="{BB962C8B-B14F-4D97-AF65-F5344CB8AC3E}">
        <p14:creationId xmlns:p14="http://schemas.microsoft.com/office/powerpoint/2010/main" val="4664705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rast Title">
    <p:bg>
      <p:bgPr>
        <a:solidFill>
          <a:srgbClr val="FFFFFF"/>
        </a:solidFill>
        <a:effectLst/>
      </p:bgPr>
    </p:bg>
    <p:spTree>
      <p:nvGrpSpPr>
        <p:cNvPr id="1" name=""/>
        <p:cNvGrpSpPr/>
        <p:nvPr/>
      </p:nvGrpSpPr>
      <p:grpSpPr>
        <a:xfrm>
          <a:off x="0" y="0"/>
          <a:ext cx="0" cy="0"/>
          <a:chOff x="0" y="0"/>
          <a:chExt cx="0" cy="0"/>
        </a:xfrm>
      </p:grpSpPr>
      <p:pic>
        <p:nvPicPr>
          <p:cNvPr id="10" name="Background">
            <a:extLst>
              <a:ext uri="{FF2B5EF4-FFF2-40B4-BE49-F238E27FC236}">
                <a16:creationId xmlns:a16="http://schemas.microsoft.com/office/drawing/2014/main" id="{0E1AA1CA-B589-A148-3F5A-385105B9B6B6}"/>
              </a:ext>
            </a:extLst>
          </p:cNvPr>
          <p:cNvPicPr>
            <a:picLocks noChangeAspect="1"/>
          </p:cNvPicPr>
          <p:nvPr userDrawn="1">
            <p:custDataLst>
              <p:tags r:id="rId1"/>
            </p:custDataLst>
          </p:nvPr>
        </p:nvPicPr>
        <p:blipFill>
          <a:blip r:embed="rId11"/>
          <a:stretch>
            <a:fillRect/>
          </a:stretch>
        </p:blipFill>
        <p:spPr>
          <a:xfrm>
            <a:off x="0" y="0"/>
            <a:ext cx="12192000" cy="6858000"/>
          </a:xfrm>
          <a:prstGeom prst="rect">
            <a:avLst/>
          </a:prstGeom>
        </p:spPr>
      </p:pic>
      <p:pic>
        <p:nvPicPr>
          <p:cNvPr id="6" name="Partnership" hidden="1">
            <a:extLst>
              <a:ext uri="{FF2B5EF4-FFF2-40B4-BE49-F238E27FC236}">
                <a16:creationId xmlns:a16="http://schemas.microsoft.com/office/drawing/2014/main" id="{A820C1EA-1C46-FBE2-06AE-01690E3DC46B}"/>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0" y="0"/>
            <a:ext cx="12192000" cy="6858000"/>
          </a:xfrm>
          <a:prstGeom prst="rect">
            <a:avLst/>
          </a:prstGeom>
        </p:spPr>
      </p:pic>
      <p:graphicFrame>
        <p:nvGraphicFramePr>
          <p:cNvPr id="3" name="Object 2" hidden="1">
            <a:extLst>
              <a:ext uri="{FF2B5EF4-FFF2-40B4-BE49-F238E27FC236}">
                <a16:creationId xmlns:a16="http://schemas.microsoft.com/office/drawing/2014/main" id="{7BEFF58C-83CF-420F-BF45-F188AE9E7308}"/>
              </a:ext>
            </a:extLst>
          </p:cNvPr>
          <p:cNvGraphicFramePr>
            <a:graphicFrameLocks noChangeAspect="1"/>
          </p:cNvGraphicFramePr>
          <p:nvPr userDrawn="1">
            <p:custDataLst>
              <p:tags r:id="rId2"/>
            </p:custDataLst>
            <p:extLst>
              <p:ext uri="{D42A27DB-BD31-4B8C-83A1-F6EECF244321}">
                <p14:modId xmlns:p14="http://schemas.microsoft.com/office/powerpoint/2010/main" val="13400213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344" imgH="344" progId="TCLayout.ActiveDocument.1">
                  <p:embed/>
                </p:oleObj>
              </mc:Choice>
              <mc:Fallback>
                <p:oleObj name="think-cell Slide" r:id="rId14" imgW="344" imgH="344" progId="TCLayout.ActiveDocument.1">
                  <p:embed/>
                  <p:pic>
                    <p:nvPicPr>
                      <p:cNvPr id="3" name="Object 2" hidden="1">
                        <a:extLst>
                          <a:ext uri="{FF2B5EF4-FFF2-40B4-BE49-F238E27FC236}">
                            <a16:creationId xmlns:a16="http://schemas.microsoft.com/office/drawing/2014/main" id="{7BEFF58C-83CF-420F-BF45-F188AE9E7308}"/>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BEC3B16-0840-4135-8BED-D45704C35593}"/>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2" name="ClientLogo">
            <a:extLst>
              <a:ext uri="{FF2B5EF4-FFF2-40B4-BE49-F238E27FC236}">
                <a16:creationId xmlns:a16="http://schemas.microsoft.com/office/drawing/2014/main" id="{5A541723-8353-4CC2-AFDA-19C8B3B786BF}"/>
              </a:ext>
            </a:extLst>
          </p:cNvPr>
          <p:cNvSpPr>
            <a:spLocks noGrp="1"/>
          </p:cNvSpPr>
          <p:nvPr>
            <p:ph type="pic" sz="quarter" idx="14" hasCustomPrompt="1"/>
            <p:custDataLst>
              <p:tags r:id="rId4"/>
            </p:custDataLst>
          </p:nvPr>
        </p:nvSpPr>
        <p:spPr>
          <a:xfrm>
            <a:off x="551942" y="4984025"/>
            <a:ext cx="1901952" cy="969264"/>
          </a:xfrm>
          <a:prstGeom prst="rect">
            <a:avLst/>
          </a:prstGeom>
        </p:spPr>
        <p:txBody>
          <a:bodyPr>
            <a:noAutofit/>
          </a:bodyPr>
          <a:lstStyle>
            <a:lvl1pPr algn="ctr">
              <a:defRPr sz="1200">
                <a:solidFill>
                  <a:schemeClr val="tx1"/>
                </a:solidFill>
              </a:defRPr>
            </a:lvl1pPr>
          </a:lstStyle>
          <a:p>
            <a:r>
              <a:rPr lang="en-US"/>
              <a:t>Client logo goes here.</a:t>
            </a:r>
          </a:p>
        </p:txBody>
      </p:sp>
      <p:sp>
        <p:nvSpPr>
          <p:cNvPr id="13" name="Documenttype">
            <a:extLst>
              <a:ext uri="{FF2B5EF4-FFF2-40B4-BE49-F238E27FC236}">
                <a16:creationId xmlns:a16="http://schemas.microsoft.com/office/drawing/2014/main" id="{A8F38EAB-8863-4F94-ACD0-B6D27373BCC1}"/>
              </a:ext>
            </a:extLst>
          </p:cNvPr>
          <p:cNvSpPr>
            <a:spLocks noGrp="1"/>
          </p:cNvSpPr>
          <p:nvPr>
            <p:ph type="body" sz="quarter" idx="13" hasCustomPrompt="1"/>
            <p:custDataLst>
              <p:tags r:id="rId5"/>
            </p:custDataLst>
          </p:nvPr>
        </p:nvSpPr>
        <p:spPr>
          <a:xfrm>
            <a:off x="551942" y="4510168"/>
            <a:ext cx="6016752" cy="215444"/>
          </a:xfrm>
          <a:prstGeom prst="rect">
            <a:avLst/>
          </a:prstGeom>
        </p:spPr>
        <p:txBody>
          <a:bodyPr wrap="square">
            <a:noAutofit/>
          </a:bodyPr>
          <a:lstStyle>
            <a:lvl1pPr>
              <a:buNone/>
              <a:defRPr sz="1400">
                <a:solidFill>
                  <a:schemeClr val="tx1"/>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Edit date or title/role</a:t>
            </a:r>
          </a:p>
        </p:txBody>
      </p:sp>
      <p:sp>
        <p:nvSpPr>
          <p:cNvPr id="14" name="Subtitle">
            <a:extLst>
              <a:ext uri="{FF2B5EF4-FFF2-40B4-BE49-F238E27FC236}">
                <a16:creationId xmlns:a16="http://schemas.microsoft.com/office/drawing/2014/main" id="{6C219131-971A-4BF6-8DFB-186691126F2C}"/>
              </a:ext>
            </a:extLst>
          </p:cNvPr>
          <p:cNvSpPr>
            <a:spLocks noGrp="1"/>
          </p:cNvSpPr>
          <p:nvPr>
            <p:ph type="subTitle" idx="1"/>
            <p:custDataLst>
              <p:tags r:id="rId6"/>
            </p:custDataLst>
          </p:nvPr>
        </p:nvSpPr>
        <p:spPr>
          <a:xfrm>
            <a:off x="551942" y="4092559"/>
            <a:ext cx="6016752" cy="307777"/>
          </a:xfrm>
          <a:prstGeom prst="rect">
            <a:avLst/>
          </a:prstGeom>
        </p:spPr>
        <p:txBody>
          <a:bodyPr wrap="square">
            <a:sp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Title">
            <a:extLst>
              <a:ext uri="{FF2B5EF4-FFF2-40B4-BE49-F238E27FC236}">
                <a16:creationId xmlns:a16="http://schemas.microsoft.com/office/drawing/2014/main" id="{B280F3D7-8B5E-4751-907E-C1D9BEBFDCB8}"/>
              </a:ext>
            </a:extLst>
          </p:cNvPr>
          <p:cNvSpPr>
            <a:spLocks noGrp="1"/>
          </p:cNvSpPr>
          <p:nvPr>
            <p:ph type="title"/>
            <p:custDataLst>
              <p:tags r:id="rId7"/>
            </p:custDataLst>
          </p:nvPr>
        </p:nvSpPr>
        <p:spPr>
          <a:xfrm>
            <a:off x="551942" y="2049805"/>
            <a:ext cx="6016752" cy="1921708"/>
          </a:xfrm>
          <a:prstGeom prst="rect">
            <a:avLst/>
          </a:prstGeom>
        </p:spPr>
        <p:txBody>
          <a:bodyPr vert="horz" anchor="b">
            <a:normAutofit/>
          </a:bodyPr>
          <a:lstStyle>
            <a:lvl1pPr>
              <a:defRPr sz="4400" baseline="0">
                <a:ln w="6350" cap="flat">
                  <a:noFill/>
                  <a:miter lim="800000"/>
                </a:ln>
                <a:solidFill>
                  <a:schemeClr val="tx1"/>
                </a:solidFill>
              </a:defRPr>
            </a:lvl1pPr>
          </a:lstStyle>
          <a:p>
            <a:r>
              <a:rPr lang="en-US"/>
              <a:t>Click to edit Master title style</a:t>
            </a:r>
          </a:p>
        </p:txBody>
      </p:sp>
      <p:sp>
        <p:nvSpPr>
          <p:cNvPr id="25" name="Disclaimer-English (United States)">
            <a:extLst>
              <a:ext uri="{FF2B5EF4-FFF2-40B4-BE49-F238E27FC236}">
                <a16:creationId xmlns:a16="http://schemas.microsoft.com/office/drawing/2014/main" id="{365FDE2E-B4AC-48A0-8D5A-94F648AEA896}"/>
              </a:ext>
            </a:extLst>
          </p:cNvPr>
          <p:cNvSpPr>
            <a:spLocks noChangeArrowheads="1"/>
          </p:cNvSpPr>
          <p:nvPr userDrawn="1">
            <p:custDataLst>
              <p:tags r:id="rId8"/>
            </p:custDataLst>
          </p:nvPr>
        </p:nvSpPr>
        <p:spPr bwMode="black">
          <a:xfrm>
            <a:off x="551942" y="6190488"/>
            <a:ext cx="3995928"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p>
            <a:pPr defTabSz="804863" eaLnBrk="0" hangingPunct="0"/>
            <a:r>
              <a:rPr lang="en-US" sz="750">
                <a:solidFill>
                  <a:schemeClr val="tx1"/>
                </a:solidFill>
                <a:latin typeface="+mn-lt"/>
              </a:rPr>
              <a:t>CONFIDENTIAL AND PROPRIETARY</a:t>
            </a:r>
          </a:p>
          <a:p>
            <a:pPr defTabSz="804863" eaLnBrk="0" hangingPunct="0"/>
            <a:r>
              <a:rPr lang="en-US" sz="750">
                <a:solidFill>
                  <a:schemeClr val="tx1"/>
                </a:solidFill>
                <a:latin typeface="+mn-lt"/>
              </a:rPr>
              <a:t>Any use of this material without specific permission is strictly prohibited</a:t>
            </a:r>
          </a:p>
        </p:txBody>
      </p:sp>
      <p:grpSp>
        <p:nvGrpSpPr>
          <p:cNvPr id="11" name="logoimage" hidden="1">
            <a:extLst>
              <a:ext uri="{FF2B5EF4-FFF2-40B4-BE49-F238E27FC236}">
                <a16:creationId xmlns:a16="http://schemas.microsoft.com/office/drawing/2014/main" id="{1CF91F61-1A9C-80E4-FFA2-69DB20BBACC3}"/>
              </a:ext>
            </a:extLst>
          </p:cNvPr>
          <p:cNvGrpSpPr/>
          <p:nvPr userDrawn="1">
            <p:custDataLst>
              <p:tags r:id="rId9"/>
            </p:custDataLst>
          </p:nvPr>
        </p:nvGrpSpPr>
        <p:grpSpPr>
          <a:xfrm>
            <a:off x="551942" y="481160"/>
            <a:ext cx="1893201" cy="585216"/>
            <a:chOff x="551942" y="481160"/>
            <a:chExt cx="1893201" cy="585216"/>
          </a:xfrm>
        </p:grpSpPr>
        <p:sp>
          <p:nvSpPr>
            <p:cNvPr id="18" name="AutoShape 3" hidden="1">
              <a:extLst>
                <a:ext uri="{FF2B5EF4-FFF2-40B4-BE49-F238E27FC236}">
                  <a16:creationId xmlns:a16="http://schemas.microsoft.com/office/drawing/2014/main" id="{E8A472B5-EC20-41F1-91D8-281D2B5D8D1E}"/>
                </a:ext>
              </a:extLst>
            </p:cNvPr>
            <p:cNvSpPr>
              <a:spLocks noChangeAspect="1" noChangeArrowheads="1" noTextEdit="1"/>
            </p:cNvSpPr>
            <p:nvPr userDrawn="1"/>
          </p:nvSpPr>
          <p:spPr bwMode="black">
            <a:xfrm>
              <a:off x="551942" y="481160"/>
              <a:ext cx="1893201" cy="58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sp>
          <p:nvSpPr>
            <p:cNvPr id="22" name="Freeform 5" hidden="1">
              <a:extLst>
                <a:ext uri="{FF2B5EF4-FFF2-40B4-BE49-F238E27FC236}">
                  <a16:creationId xmlns:a16="http://schemas.microsoft.com/office/drawing/2014/main" id="{B5153A5B-4B89-4D4A-96F0-F9AFF4E7D0F5}"/>
                </a:ext>
              </a:extLst>
            </p:cNvPr>
            <p:cNvSpPr>
              <a:spLocks noEditPoints="1"/>
            </p:cNvSpPr>
            <p:nvPr userDrawn="1"/>
          </p:nvSpPr>
          <p:spPr bwMode="black">
            <a:xfrm>
              <a:off x="551942" y="481407"/>
              <a:ext cx="1893201" cy="584969"/>
            </a:xfrm>
            <a:custGeom>
              <a:avLst/>
              <a:gdLst>
                <a:gd name="T0" fmla="*/ 4209 w 15155"/>
                <a:gd name="T1" fmla="*/ 2986 h 4678"/>
                <a:gd name="T2" fmla="*/ 3707 w 15155"/>
                <a:gd name="T3" fmla="*/ 2422 h 4678"/>
                <a:gd name="T4" fmla="*/ 3712 w 15155"/>
                <a:gd name="T5" fmla="*/ 2340 h 4678"/>
                <a:gd name="T6" fmla="*/ 4724 w 15155"/>
                <a:gd name="T7" fmla="*/ 4124 h 4678"/>
                <a:gd name="T8" fmla="*/ 3330 w 15155"/>
                <a:gd name="T9" fmla="*/ 3521 h 4678"/>
                <a:gd name="T10" fmla="*/ 5673 w 15155"/>
                <a:gd name="T11" fmla="*/ 3002 h 4678"/>
                <a:gd name="T12" fmla="*/ 6627 w 15155"/>
                <a:gd name="T13" fmla="*/ 2408 h 4678"/>
                <a:gd name="T14" fmla="*/ 6279 w 15155"/>
                <a:gd name="T15" fmla="*/ 4007 h 4678"/>
                <a:gd name="T16" fmla="*/ 10270 w 15155"/>
                <a:gd name="T17" fmla="*/ 3073 h 4678"/>
                <a:gd name="T18" fmla="*/ 10801 w 15155"/>
                <a:gd name="T19" fmla="*/ 4678 h 4678"/>
                <a:gd name="T20" fmla="*/ 11466 w 15155"/>
                <a:gd name="T21" fmla="*/ 3537 h 4678"/>
                <a:gd name="T22" fmla="*/ 10602 w 15155"/>
                <a:gd name="T23" fmla="*/ 3405 h 4678"/>
                <a:gd name="T24" fmla="*/ 14762 w 15155"/>
                <a:gd name="T25" fmla="*/ 3073 h 4678"/>
                <a:gd name="T26" fmla="*/ 14505 w 15155"/>
                <a:gd name="T27" fmla="*/ 2986 h 4678"/>
                <a:gd name="T28" fmla="*/ 14145 w 15155"/>
                <a:gd name="T29" fmla="*/ 4620 h 4678"/>
                <a:gd name="T30" fmla="*/ 15155 w 15155"/>
                <a:gd name="T31" fmla="*/ 2986 h 4678"/>
                <a:gd name="T32" fmla="*/ 10231 w 15155"/>
                <a:gd name="T33" fmla="*/ 4037 h 4678"/>
                <a:gd name="T34" fmla="*/ 9005 w 15155"/>
                <a:gd name="T35" fmla="*/ 2961 h 4678"/>
                <a:gd name="T36" fmla="*/ 8378 w 15155"/>
                <a:gd name="T37" fmla="*/ 3194 h 4678"/>
                <a:gd name="T38" fmla="*/ 8775 w 15155"/>
                <a:gd name="T39" fmla="*/ 4037 h 4678"/>
                <a:gd name="T40" fmla="*/ 9107 w 15155"/>
                <a:gd name="T41" fmla="*/ 3916 h 4678"/>
                <a:gd name="T42" fmla="*/ 9439 w 15155"/>
                <a:gd name="T43" fmla="*/ 4037 h 4678"/>
                <a:gd name="T44" fmla="*/ 9712 w 15155"/>
                <a:gd name="T45" fmla="*/ 4037 h 4678"/>
                <a:gd name="T46" fmla="*/ 7962 w 15155"/>
                <a:gd name="T47" fmla="*/ 3741 h 4678"/>
                <a:gd name="T48" fmla="*/ 7962 w 15155"/>
                <a:gd name="T49" fmla="*/ 3741 h 4678"/>
                <a:gd name="T50" fmla="*/ 12654 w 15155"/>
                <a:gd name="T51" fmla="*/ 2986 h 4678"/>
                <a:gd name="T52" fmla="*/ 12586 w 15155"/>
                <a:gd name="T53" fmla="*/ 4036 h 4678"/>
                <a:gd name="T54" fmla="*/ 11780 w 15155"/>
                <a:gd name="T55" fmla="*/ 3367 h 4678"/>
                <a:gd name="T56" fmla="*/ 11871 w 15155"/>
                <a:gd name="T57" fmla="*/ 4146 h 4678"/>
                <a:gd name="T58" fmla="*/ 13060 w 15155"/>
                <a:gd name="T59" fmla="*/ 3917 h 4678"/>
                <a:gd name="T60" fmla="*/ 13423 w 15155"/>
                <a:gd name="T61" fmla="*/ 4037 h 4678"/>
                <a:gd name="T62" fmla="*/ 12250 w 15155"/>
                <a:gd name="T63" fmla="*/ 3787 h 4678"/>
                <a:gd name="T64" fmla="*/ 12250 w 15155"/>
                <a:gd name="T65" fmla="*/ 3787 h 4678"/>
                <a:gd name="T66" fmla="*/ 8758 w 15155"/>
                <a:gd name="T67" fmla="*/ 1080 h 4678"/>
                <a:gd name="T68" fmla="*/ 8559 w 15155"/>
                <a:gd name="T69" fmla="*/ 1013 h 4678"/>
                <a:gd name="T70" fmla="*/ 9105 w 15155"/>
                <a:gd name="T71" fmla="*/ 2310 h 4678"/>
                <a:gd name="T72" fmla="*/ 9553 w 15155"/>
                <a:gd name="T73" fmla="*/ 626 h 4678"/>
                <a:gd name="T74" fmla="*/ 9293 w 15155"/>
                <a:gd name="T75" fmla="*/ 713 h 4678"/>
                <a:gd name="T76" fmla="*/ 8947 w 15155"/>
                <a:gd name="T77" fmla="*/ 843 h 4678"/>
                <a:gd name="T78" fmla="*/ 5105 w 15155"/>
                <a:gd name="T79" fmla="*/ 349 h 4678"/>
                <a:gd name="T80" fmla="*/ 3793 w 15155"/>
                <a:gd name="T81" fmla="*/ 882 h 4678"/>
                <a:gd name="T82" fmla="*/ 5848 w 15155"/>
                <a:gd name="T83" fmla="*/ 981 h 4678"/>
                <a:gd name="T84" fmla="*/ 6211 w 15155"/>
                <a:gd name="T85" fmla="*/ 1763 h 4678"/>
                <a:gd name="T86" fmla="*/ 6296 w 15155"/>
                <a:gd name="T87" fmla="*/ 601 h 4678"/>
                <a:gd name="T88" fmla="*/ 5638 w 15155"/>
                <a:gd name="T89" fmla="*/ 833 h 4678"/>
                <a:gd name="T90" fmla="*/ 4836 w 15155"/>
                <a:gd name="T91" fmla="*/ 625 h 4678"/>
                <a:gd name="T92" fmla="*/ 4778 w 15155"/>
                <a:gd name="T93" fmla="*/ 1676 h 4678"/>
                <a:gd name="T94" fmla="*/ 4692 w 15155"/>
                <a:gd name="T95" fmla="*/ 0 h 4678"/>
                <a:gd name="T96" fmla="*/ 3614 w 15155"/>
                <a:gd name="T97" fmla="*/ 221 h 4678"/>
                <a:gd name="T98" fmla="*/ 3236 w 15155"/>
                <a:gd name="T99" fmla="*/ 88 h 4678"/>
                <a:gd name="T100" fmla="*/ 3836 w 15155"/>
                <a:gd name="T101" fmla="*/ 1763 h 4678"/>
                <a:gd name="T102" fmla="*/ 7219 w 15155"/>
                <a:gd name="T103" fmla="*/ 683 h 4678"/>
                <a:gd name="T104" fmla="*/ 7226 w 15155"/>
                <a:gd name="T105" fmla="*/ 598 h 4678"/>
                <a:gd name="T106" fmla="*/ 6952 w 15155"/>
                <a:gd name="T107" fmla="*/ 1361 h 4678"/>
                <a:gd name="T108" fmla="*/ 7720 w 15155"/>
                <a:gd name="T109" fmla="*/ 1446 h 4678"/>
                <a:gd name="T110" fmla="*/ 3049 w 15155"/>
                <a:gd name="T111" fmla="*/ 753 h 4678"/>
                <a:gd name="T112" fmla="*/ 2703 w 15155"/>
                <a:gd name="T113" fmla="*/ 1584 h 4678"/>
                <a:gd name="T114" fmla="*/ 87 w 15155"/>
                <a:gd name="T115" fmla="*/ 88 h 4678"/>
                <a:gd name="T116" fmla="*/ 549 w 15155"/>
                <a:gd name="T117" fmla="*/ 1763 h 4678"/>
                <a:gd name="T118" fmla="*/ 1609 w 15155"/>
                <a:gd name="T119" fmla="*/ 259 h 4678"/>
                <a:gd name="T120" fmla="*/ 2069 w 15155"/>
                <a:gd name="T121" fmla="*/ 1676 h 4678"/>
                <a:gd name="T122" fmla="*/ 2070 w 15155"/>
                <a:gd name="T123" fmla="*/ 0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55" h="4678">
                  <a:moveTo>
                    <a:pt x="4451" y="3751"/>
                  </a:moveTo>
                  <a:cubicBezTo>
                    <a:pt x="4549" y="3607"/>
                    <a:pt x="4604" y="3438"/>
                    <a:pt x="4609" y="3264"/>
                  </a:cubicBezTo>
                  <a:cubicBezTo>
                    <a:pt x="4611" y="3211"/>
                    <a:pt x="4732" y="3072"/>
                    <a:pt x="4766" y="3072"/>
                  </a:cubicBezTo>
                  <a:cubicBezTo>
                    <a:pt x="4834" y="3072"/>
                    <a:pt x="4834" y="3072"/>
                    <a:pt x="4834" y="3072"/>
                  </a:cubicBezTo>
                  <a:cubicBezTo>
                    <a:pt x="4834" y="2986"/>
                    <a:pt x="4834" y="2986"/>
                    <a:pt x="4834" y="2986"/>
                  </a:cubicBezTo>
                  <a:cubicBezTo>
                    <a:pt x="4209" y="2986"/>
                    <a:pt x="4209" y="2986"/>
                    <a:pt x="4209" y="2986"/>
                  </a:cubicBezTo>
                  <a:cubicBezTo>
                    <a:pt x="4209" y="3073"/>
                    <a:pt x="4209" y="3073"/>
                    <a:pt x="4209" y="3073"/>
                  </a:cubicBezTo>
                  <a:cubicBezTo>
                    <a:pt x="4380" y="3078"/>
                    <a:pt x="4487" y="3175"/>
                    <a:pt x="4487" y="3337"/>
                  </a:cubicBezTo>
                  <a:cubicBezTo>
                    <a:pt x="4487" y="3482"/>
                    <a:pt x="4463" y="3591"/>
                    <a:pt x="4395" y="3702"/>
                  </a:cubicBezTo>
                  <a:cubicBezTo>
                    <a:pt x="4155" y="3489"/>
                    <a:pt x="3882" y="3230"/>
                    <a:pt x="3654" y="2986"/>
                  </a:cubicBezTo>
                  <a:cubicBezTo>
                    <a:pt x="3501" y="2928"/>
                    <a:pt x="3404" y="2814"/>
                    <a:pt x="3404" y="2673"/>
                  </a:cubicBezTo>
                  <a:cubicBezTo>
                    <a:pt x="3404" y="2514"/>
                    <a:pt x="3518" y="2422"/>
                    <a:pt x="3707" y="2422"/>
                  </a:cubicBezTo>
                  <a:cubicBezTo>
                    <a:pt x="3942" y="2422"/>
                    <a:pt x="4116" y="2659"/>
                    <a:pt x="4116" y="2777"/>
                  </a:cubicBezTo>
                  <a:cubicBezTo>
                    <a:pt x="4191" y="2777"/>
                    <a:pt x="4191" y="2777"/>
                    <a:pt x="4191" y="2777"/>
                  </a:cubicBezTo>
                  <a:cubicBezTo>
                    <a:pt x="4191" y="2362"/>
                    <a:pt x="4191" y="2362"/>
                    <a:pt x="4191" y="2362"/>
                  </a:cubicBezTo>
                  <a:cubicBezTo>
                    <a:pt x="4116" y="2362"/>
                    <a:pt x="4116" y="2362"/>
                    <a:pt x="4116" y="2362"/>
                  </a:cubicBezTo>
                  <a:cubicBezTo>
                    <a:pt x="4097" y="2391"/>
                    <a:pt x="4074" y="2393"/>
                    <a:pt x="4034" y="2393"/>
                  </a:cubicBezTo>
                  <a:cubicBezTo>
                    <a:pt x="3959" y="2393"/>
                    <a:pt x="3874" y="2340"/>
                    <a:pt x="3712" y="2340"/>
                  </a:cubicBezTo>
                  <a:cubicBezTo>
                    <a:pt x="3453" y="2340"/>
                    <a:pt x="3288" y="2480"/>
                    <a:pt x="3288" y="2732"/>
                  </a:cubicBezTo>
                  <a:cubicBezTo>
                    <a:pt x="3288" y="2887"/>
                    <a:pt x="3346" y="2991"/>
                    <a:pt x="3431" y="3100"/>
                  </a:cubicBezTo>
                  <a:cubicBezTo>
                    <a:pt x="3253" y="3219"/>
                    <a:pt x="3146" y="3420"/>
                    <a:pt x="3148" y="3634"/>
                  </a:cubicBezTo>
                  <a:cubicBezTo>
                    <a:pt x="3148" y="3944"/>
                    <a:pt x="3421" y="4155"/>
                    <a:pt x="3707" y="4155"/>
                  </a:cubicBezTo>
                  <a:cubicBezTo>
                    <a:pt x="3966" y="4155"/>
                    <a:pt x="4145" y="4080"/>
                    <a:pt x="4286" y="3944"/>
                  </a:cubicBezTo>
                  <a:cubicBezTo>
                    <a:pt x="4431" y="4078"/>
                    <a:pt x="4552" y="4124"/>
                    <a:pt x="4724" y="4124"/>
                  </a:cubicBezTo>
                  <a:cubicBezTo>
                    <a:pt x="4913" y="4124"/>
                    <a:pt x="4913" y="4124"/>
                    <a:pt x="4913" y="4124"/>
                  </a:cubicBezTo>
                  <a:cubicBezTo>
                    <a:pt x="4913" y="4036"/>
                    <a:pt x="4913" y="4036"/>
                    <a:pt x="4913" y="4036"/>
                  </a:cubicBezTo>
                  <a:cubicBezTo>
                    <a:pt x="4809" y="4036"/>
                    <a:pt x="4809" y="4036"/>
                    <a:pt x="4809" y="4036"/>
                  </a:cubicBezTo>
                  <a:cubicBezTo>
                    <a:pt x="4685" y="3947"/>
                    <a:pt x="4565" y="3852"/>
                    <a:pt x="4451" y="3751"/>
                  </a:cubicBezTo>
                  <a:close/>
                  <a:moveTo>
                    <a:pt x="3851" y="4015"/>
                  </a:moveTo>
                  <a:cubicBezTo>
                    <a:pt x="3599" y="4015"/>
                    <a:pt x="3330" y="3772"/>
                    <a:pt x="3330" y="3521"/>
                  </a:cubicBezTo>
                  <a:cubicBezTo>
                    <a:pt x="3330" y="3339"/>
                    <a:pt x="3378" y="3243"/>
                    <a:pt x="3470" y="3148"/>
                  </a:cubicBezTo>
                  <a:cubicBezTo>
                    <a:pt x="3707" y="3414"/>
                    <a:pt x="3962" y="3664"/>
                    <a:pt x="4233" y="3896"/>
                  </a:cubicBezTo>
                  <a:cubicBezTo>
                    <a:pt x="4134" y="3971"/>
                    <a:pt x="4008" y="4015"/>
                    <a:pt x="3851" y="4015"/>
                  </a:cubicBezTo>
                  <a:close/>
                  <a:moveTo>
                    <a:pt x="6279" y="4007"/>
                  </a:moveTo>
                  <a:cubicBezTo>
                    <a:pt x="5920" y="4007"/>
                    <a:pt x="5707" y="3758"/>
                    <a:pt x="5678" y="3450"/>
                  </a:cubicBezTo>
                  <a:cubicBezTo>
                    <a:pt x="5664" y="3301"/>
                    <a:pt x="5663" y="3151"/>
                    <a:pt x="5673" y="3002"/>
                  </a:cubicBezTo>
                  <a:cubicBezTo>
                    <a:pt x="5705" y="2605"/>
                    <a:pt x="5887" y="2435"/>
                    <a:pt x="6192" y="2435"/>
                  </a:cubicBezTo>
                  <a:cubicBezTo>
                    <a:pt x="6523" y="2435"/>
                    <a:pt x="6726" y="2803"/>
                    <a:pt x="6726" y="2985"/>
                  </a:cubicBezTo>
                  <a:cubicBezTo>
                    <a:pt x="6801" y="2985"/>
                    <a:pt x="6801" y="2985"/>
                    <a:pt x="6801" y="2985"/>
                  </a:cubicBezTo>
                  <a:cubicBezTo>
                    <a:pt x="6801" y="2362"/>
                    <a:pt x="6801" y="2362"/>
                    <a:pt x="6801" y="2362"/>
                  </a:cubicBezTo>
                  <a:cubicBezTo>
                    <a:pt x="6736" y="2362"/>
                    <a:pt x="6736" y="2362"/>
                    <a:pt x="6736" y="2362"/>
                  </a:cubicBezTo>
                  <a:cubicBezTo>
                    <a:pt x="6709" y="2393"/>
                    <a:pt x="6683" y="2408"/>
                    <a:pt x="6627" y="2408"/>
                  </a:cubicBezTo>
                  <a:cubicBezTo>
                    <a:pt x="6489" y="2408"/>
                    <a:pt x="6370" y="2330"/>
                    <a:pt x="6181" y="2330"/>
                  </a:cubicBezTo>
                  <a:cubicBezTo>
                    <a:pt x="5687" y="2330"/>
                    <a:pt x="5392" y="2732"/>
                    <a:pt x="5392" y="3236"/>
                  </a:cubicBezTo>
                  <a:cubicBezTo>
                    <a:pt x="5392" y="3740"/>
                    <a:pt x="5719" y="4156"/>
                    <a:pt x="6225" y="4156"/>
                  </a:cubicBezTo>
                  <a:cubicBezTo>
                    <a:pt x="6577" y="4156"/>
                    <a:pt x="6824" y="3967"/>
                    <a:pt x="6937" y="3652"/>
                  </a:cubicBezTo>
                  <a:cubicBezTo>
                    <a:pt x="6845" y="3652"/>
                    <a:pt x="6845" y="3652"/>
                    <a:pt x="6845" y="3652"/>
                  </a:cubicBezTo>
                  <a:cubicBezTo>
                    <a:pt x="6731" y="3884"/>
                    <a:pt x="6583" y="4007"/>
                    <a:pt x="6279" y="4007"/>
                  </a:cubicBezTo>
                  <a:close/>
                  <a:moveTo>
                    <a:pt x="11018" y="2957"/>
                  </a:moveTo>
                  <a:cubicBezTo>
                    <a:pt x="10830" y="2957"/>
                    <a:pt x="10704" y="3037"/>
                    <a:pt x="10605" y="3221"/>
                  </a:cubicBezTo>
                  <a:cubicBezTo>
                    <a:pt x="10566" y="2986"/>
                    <a:pt x="10566" y="2986"/>
                    <a:pt x="10566" y="2986"/>
                  </a:cubicBezTo>
                  <a:cubicBezTo>
                    <a:pt x="10195" y="2986"/>
                    <a:pt x="10195" y="2986"/>
                    <a:pt x="10195" y="2986"/>
                  </a:cubicBezTo>
                  <a:cubicBezTo>
                    <a:pt x="10195" y="3073"/>
                    <a:pt x="10195" y="3073"/>
                    <a:pt x="10195" y="3073"/>
                  </a:cubicBezTo>
                  <a:cubicBezTo>
                    <a:pt x="10270" y="3073"/>
                    <a:pt x="10270" y="3073"/>
                    <a:pt x="10270" y="3073"/>
                  </a:cubicBezTo>
                  <a:cubicBezTo>
                    <a:pt x="10304" y="3073"/>
                    <a:pt x="10391" y="3158"/>
                    <a:pt x="10391" y="3194"/>
                  </a:cubicBezTo>
                  <a:cubicBezTo>
                    <a:pt x="10391" y="4470"/>
                    <a:pt x="10391" y="4470"/>
                    <a:pt x="10391" y="4470"/>
                  </a:cubicBezTo>
                  <a:cubicBezTo>
                    <a:pt x="10391" y="4508"/>
                    <a:pt x="10304" y="4591"/>
                    <a:pt x="10270" y="4591"/>
                  </a:cubicBezTo>
                  <a:cubicBezTo>
                    <a:pt x="10195" y="4591"/>
                    <a:pt x="10195" y="4591"/>
                    <a:pt x="10195" y="4591"/>
                  </a:cubicBezTo>
                  <a:cubicBezTo>
                    <a:pt x="10195" y="4678"/>
                    <a:pt x="10195" y="4678"/>
                    <a:pt x="10195" y="4678"/>
                  </a:cubicBezTo>
                  <a:cubicBezTo>
                    <a:pt x="10801" y="4678"/>
                    <a:pt x="10801" y="4678"/>
                    <a:pt x="10801" y="4678"/>
                  </a:cubicBezTo>
                  <a:cubicBezTo>
                    <a:pt x="10801" y="4591"/>
                    <a:pt x="10801" y="4591"/>
                    <a:pt x="10801" y="4591"/>
                  </a:cubicBezTo>
                  <a:cubicBezTo>
                    <a:pt x="10726" y="4591"/>
                    <a:pt x="10726" y="4591"/>
                    <a:pt x="10726" y="4591"/>
                  </a:cubicBezTo>
                  <a:cubicBezTo>
                    <a:pt x="10694" y="4591"/>
                    <a:pt x="10605" y="4508"/>
                    <a:pt x="10605" y="4470"/>
                  </a:cubicBezTo>
                  <a:cubicBezTo>
                    <a:pt x="10605" y="3922"/>
                    <a:pt x="10605" y="3922"/>
                    <a:pt x="10605" y="3922"/>
                  </a:cubicBezTo>
                  <a:cubicBezTo>
                    <a:pt x="10687" y="4070"/>
                    <a:pt x="10793" y="4147"/>
                    <a:pt x="10994" y="4147"/>
                  </a:cubicBezTo>
                  <a:cubicBezTo>
                    <a:pt x="11272" y="4147"/>
                    <a:pt x="11466" y="3888"/>
                    <a:pt x="11466" y="3537"/>
                  </a:cubicBezTo>
                  <a:cubicBezTo>
                    <a:pt x="11466" y="3186"/>
                    <a:pt x="11297" y="2957"/>
                    <a:pt x="11018" y="2957"/>
                  </a:cubicBezTo>
                  <a:close/>
                  <a:moveTo>
                    <a:pt x="11246" y="3722"/>
                  </a:moveTo>
                  <a:cubicBezTo>
                    <a:pt x="11222" y="3903"/>
                    <a:pt x="11130" y="4027"/>
                    <a:pt x="10934" y="4027"/>
                  </a:cubicBezTo>
                  <a:cubicBezTo>
                    <a:pt x="10753" y="4029"/>
                    <a:pt x="10604" y="3884"/>
                    <a:pt x="10602" y="3703"/>
                  </a:cubicBezTo>
                  <a:cubicBezTo>
                    <a:pt x="10602" y="3701"/>
                    <a:pt x="10602" y="3698"/>
                    <a:pt x="10602" y="3695"/>
                  </a:cubicBezTo>
                  <a:cubicBezTo>
                    <a:pt x="10602" y="3405"/>
                    <a:pt x="10602" y="3405"/>
                    <a:pt x="10602" y="3405"/>
                  </a:cubicBezTo>
                  <a:cubicBezTo>
                    <a:pt x="10658" y="3225"/>
                    <a:pt x="10767" y="3092"/>
                    <a:pt x="10961" y="3092"/>
                  </a:cubicBezTo>
                  <a:cubicBezTo>
                    <a:pt x="11125" y="3092"/>
                    <a:pt x="11224" y="3208"/>
                    <a:pt x="11249" y="3390"/>
                  </a:cubicBezTo>
                  <a:cubicBezTo>
                    <a:pt x="11262" y="3500"/>
                    <a:pt x="11261" y="3612"/>
                    <a:pt x="11246" y="3722"/>
                  </a:cubicBezTo>
                  <a:close/>
                  <a:moveTo>
                    <a:pt x="14693" y="2986"/>
                  </a:moveTo>
                  <a:cubicBezTo>
                    <a:pt x="14693" y="3073"/>
                    <a:pt x="14693" y="3073"/>
                    <a:pt x="14693" y="3073"/>
                  </a:cubicBezTo>
                  <a:cubicBezTo>
                    <a:pt x="14762" y="3073"/>
                    <a:pt x="14762" y="3073"/>
                    <a:pt x="14762" y="3073"/>
                  </a:cubicBezTo>
                  <a:cubicBezTo>
                    <a:pt x="14794" y="3073"/>
                    <a:pt x="14864" y="3153"/>
                    <a:pt x="14862" y="3199"/>
                  </a:cubicBezTo>
                  <a:cubicBezTo>
                    <a:pt x="14610" y="3758"/>
                    <a:pt x="14610" y="3758"/>
                    <a:pt x="14610" y="3758"/>
                  </a:cubicBezTo>
                  <a:cubicBezTo>
                    <a:pt x="14335" y="3196"/>
                    <a:pt x="14335" y="3196"/>
                    <a:pt x="14335" y="3196"/>
                  </a:cubicBezTo>
                  <a:cubicBezTo>
                    <a:pt x="14335" y="3154"/>
                    <a:pt x="14403" y="3073"/>
                    <a:pt x="14434" y="3073"/>
                  </a:cubicBezTo>
                  <a:cubicBezTo>
                    <a:pt x="14505" y="3073"/>
                    <a:pt x="14505" y="3073"/>
                    <a:pt x="14505" y="3073"/>
                  </a:cubicBezTo>
                  <a:cubicBezTo>
                    <a:pt x="14505" y="2986"/>
                    <a:pt x="14505" y="2986"/>
                    <a:pt x="14505" y="2986"/>
                  </a:cubicBezTo>
                  <a:cubicBezTo>
                    <a:pt x="13889" y="2986"/>
                    <a:pt x="13889" y="2986"/>
                    <a:pt x="13889" y="2986"/>
                  </a:cubicBezTo>
                  <a:cubicBezTo>
                    <a:pt x="13889" y="3073"/>
                    <a:pt x="13889" y="3073"/>
                    <a:pt x="13889" y="3073"/>
                  </a:cubicBezTo>
                  <a:cubicBezTo>
                    <a:pt x="13940" y="3073"/>
                    <a:pt x="13940" y="3073"/>
                    <a:pt x="13940" y="3073"/>
                  </a:cubicBezTo>
                  <a:cubicBezTo>
                    <a:pt x="13969" y="3073"/>
                    <a:pt x="14068" y="3167"/>
                    <a:pt x="14087" y="3204"/>
                  </a:cubicBezTo>
                  <a:cubicBezTo>
                    <a:pt x="14489" y="3995"/>
                    <a:pt x="14489" y="3995"/>
                    <a:pt x="14489" y="3995"/>
                  </a:cubicBezTo>
                  <a:cubicBezTo>
                    <a:pt x="14145" y="4620"/>
                    <a:pt x="14145" y="4620"/>
                    <a:pt x="14145" y="4620"/>
                  </a:cubicBezTo>
                  <a:cubicBezTo>
                    <a:pt x="14245" y="4671"/>
                    <a:pt x="14245" y="4671"/>
                    <a:pt x="14245" y="4671"/>
                  </a:cubicBezTo>
                  <a:cubicBezTo>
                    <a:pt x="14584" y="4030"/>
                    <a:pt x="14584" y="4030"/>
                    <a:pt x="14584" y="4030"/>
                  </a:cubicBezTo>
                  <a:cubicBezTo>
                    <a:pt x="14968" y="3199"/>
                    <a:pt x="14968" y="3199"/>
                    <a:pt x="14968" y="3199"/>
                  </a:cubicBezTo>
                  <a:cubicBezTo>
                    <a:pt x="14993" y="3161"/>
                    <a:pt x="15075" y="3073"/>
                    <a:pt x="15102" y="3073"/>
                  </a:cubicBezTo>
                  <a:cubicBezTo>
                    <a:pt x="15155" y="3073"/>
                    <a:pt x="15155" y="3073"/>
                    <a:pt x="15155" y="3073"/>
                  </a:cubicBezTo>
                  <a:cubicBezTo>
                    <a:pt x="15155" y="2986"/>
                    <a:pt x="15155" y="2986"/>
                    <a:pt x="15155" y="2986"/>
                  </a:cubicBezTo>
                  <a:lnTo>
                    <a:pt x="14693" y="2986"/>
                  </a:lnTo>
                  <a:close/>
                  <a:moveTo>
                    <a:pt x="9712" y="4037"/>
                  </a:moveTo>
                  <a:cubicBezTo>
                    <a:pt x="9647" y="4037"/>
                    <a:pt x="9647" y="4037"/>
                    <a:pt x="9647" y="4037"/>
                  </a:cubicBezTo>
                  <a:cubicBezTo>
                    <a:pt x="9647" y="4124"/>
                    <a:pt x="9647" y="4124"/>
                    <a:pt x="9647" y="4124"/>
                  </a:cubicBezTo>
                  <a:cubicBezTo>
                    <a:pt x="10231" y="4124"/>
                    <a:pt x="10231" y="4124"/>
                    <a:pt x="10231" y="4124"/>
                  </a:cubicBezTo>
                  <a:cubicBezTo>
                    <a:pt x="10231" y="4037"/>
                    <a:pt x="10231" y="4037"/>
                    <a:pt x="10231" y="4037"/>
                  </a:cubicBezTo>
                  <a:cubicBezTo>
                    <a:pt x="10165" y="4037"/>
                    <a:pt x="10165" y="4037"/>
                    <a:pt x="10165" y="4037"/>
                  </a:cubicBezTo>
                  <a:cubicBezTo>
                    <a:pt x="10131" y="4037"/>
                    <a:pt x="10044" y="3954"/>
                    <a:pt x="10044" y="3916"/>
                  </a:cubicBezTo>
                  <a:cubicBezTo>
                    <a:pt x="10044" y="3288"/>
                    <a:pt x="10044" y="3288"/>
                    <a:pt x="10044" y="3288"/>
                  </a:cubicBezTo>
                  <a:cubicBezTo>
                    <a:pt x="10044" y="3080"/>
                    <a:pt x="9904" y="2964"/>
                    <a:pt x="9732" y="2964"/>
                  </a:cubicBezTo>
                  <a:cubicBezTo>
                    <a:pt x="9538" y="2964"/>
                    <a:pt x="9448" y="3066"/>
                    <a:pt x="9308" y="3204"/>
                  </a:cubicBezTo>
                  <a:cubicBezTo>
                    <a:pt x="9287" y="3044"/>
                    <a:pt x="9158" y="2961"/>
                    <a:pt x="9005" y="2961"/>
                  </a:cubicBezTo>
                  <a:cubicBezTo>
                    <a:pt x="8804" y="2961"/>
                    <a:pt x="8720" y="3068"/>
                    <a:pt x="8589" y="3206"/>
                  </a:cubicBezTo>
                  <a:cubicBezTo>
                    <a:pt x="8544" y="2986"/>
                    <a:pt x="8544" y="2986"/>
                    <a:pt x="8544" y="2986"/>
                  </a:cubicBezTo>
                  <a:cubicBezTo>
                    <a:pt x="8192" y="2986"/>
                    <a:pt x="8192" y="2986"/>
                    <a:pt x="8192" y="2986"/>
                  </a:cubicBezTo>
                  <a:cubicBezTo>
                    <a:pt x="8192" y="3073"/>
                    <a:pt x="8192" y="3073"/>
                    <a:pt x="8192" y="3073"/>
                  </a:cubicBezTo>
                  <a:cubicBezTo>
                    <a:pt x="8257" y="3073"/>
                    <a:pt x="8257" y="3073"/>
                    <a:pt x="8257" y="3073"/>
                  </a:cubicBezTo>
                  <a:cubicBezTo>
                    <a:pt x="8291" y="3073"/>
                    <a:pt x="8378" y="3158"/>
                    <a:pt x="8378" y="3194"/>
                  </a:cubicBezTo>
                  <a:cubicBezTo>
                    <a:pt x="8378" y="3916"/>
                    <a:pt x="8378" y="3916"/>
                    <a:pt x="8378" y="3916"/>
                  </a:cubicBezTo>
                  <a:cubicBezTo>
                    <a:pt x="8378" y="3954"/>
                    <a:pt x="8291" y="4037"/>
                    <a:pt x="8257" y="4037"/>
                  </a:cubicBezTo>
                  <a:cubicBezTo>
                    <a:pt x="8192" y="4037"/>
                    <a:pt x="8192" y="4037"/>
                    <a:pt x="8192" y="4037"/>
                  </a:cubicBezTo>
                  <a:cubicBezTo>
                    <a:pt x="8192" y="4124"/>
                    <a:pt x="8192" y="4124"/>
                    <a:pt x="8192" y="4124"/>
                  </a:cubicBezTo>
                  <a:cubicBezTo>
                    <a:pt x="8775" y="4124"/>
                    <a:pt x="8775" y="4124"/>
                    <a:pt x="8775" y="4124"/>
                  </a:cubicBezTo>
                  <a:cubicBezTo>
                    <a:pt x="8775" y="4037"/>
                    <a:pt x="8775" y="4037"/>
                    <a:pt x="8775" y="4037"/>
                  </a:cubicBezTo>
                  <a:cubicBezTo>
                    <a:pt x="8710" y="4037"/>
                    <a:pt x="8710" y="4037"/>
                    <a:pt x="8710" y="4037"/>
                  </a:cubicBezTo>
                  <a:cubicBezTo>
                    <a:pt x="8676" y="4037"/>
                    <a:pt x="8589" y="3954"/>
                    <a:pt x="8589" y="3916"/>
                  </a:cubicBezTo>
                  <a:cubicBezTo>
                    <a:pt x="8589" y="3330"/>
                    <a:pt x="8589" y="3330"/>
                    <a:pt x="8589" y="3330"/>
                  </a:cubicBezTo>
                  <a:cubicBezTo>
                    <a:pt x="8589" y="3252"/>
                    <a:pt x="8775" y="3099"/>
                    <a:pt x="8925" y="3099"/>
                  </a:cubicBezTo>
                  <a:cubicBezTo>
                    <a:pt x="9049" y="3099"/>
                    <a:pt x="9107" y="3177"/>
                    <a:pt x="9107" y="3288"/>
                  </a:cubicBezTo>
                  <a:cubicBezTo>
                    <a:pt x="9107" y="3916"/>
                    <a:pt x="9107" y="3916"/>
                    <a:pt x="9107" y="3916"/>
                  </a:cubicBezTo>
                  <a:cubicBezTo>
                    <a:pt x="9107" y="3954"/>
                    <a:pt x="9020" y="4037"/>
                    <a:pt x="8986" y="4037"/>
                  </a:cubicBezTo>
                  <a:cubicBezTo>
                    <a:pt x="8921" y="4037"/>
                    <a:pt x="8921" y="4037"/>
                    <a:pt x="8921" y="4037"/>
                  </a:cubicBezTo>
                  <a:cubicBezTo>
                    <a:pt x="8921" y="4124"/>
                    <a:pt x="8921" y="4124"/>
                    <a:pt x="8921" y="4124"/>
                  </a:cubicBezTo>
                  <a:cubicBezTo>
                    <a:pt x="9504" y="4124"/>
                    <a:pt x="9504" y="4124"/>
                    <a:pt x="9504" y="4124"/>
                  </a:cubicBezTo>
                  <a:cubicBezTo>
                    <a:pt x="9504" y="4037"/>
                    <a:pt x="9504" y="4037"/>
                    <a:pt x="9504" y="4037"/>
                  </a:cubicBezTo>
                  <a:cubicBezTo>
                    <a:pt x="9439" y="4037"/>
                    <a:pt x="9439" y="4037"/>
                    <a:pt x="9439" y="4037"/>
                  </a:cubicBezTo>
                  <a:cubicBezTo>
                    <a:pt x="9405" y="4037"/>
                    <a:pt x="9318" y="3954"/>
                    <a:pt x="9318" y="3916"/>
                  </a:cubicBezTo>
                  <a:cubicBezTo>
                    <a:pt x="9318" y="3323"/>
                    <a:pt x="9318" y="3323"/>
                    <a:pt x="9318" y="3323"/>
                  </a:cubicBezTo>
                  <a:cubicBezTo>
                    <a:pt x="9318" y="3246"/>
                    <a:pt x="9504" y="3101"/>
                    <a:pt x="9654" y="3101"/>
                  </a:cubicBezTo>
                  <a:cubicBezTo>
                    <a:pt x="9778" y="3101"/>
                    <a:pt x="9833" y="3178"/>
                    <a:pt x="9833" y="3289"/>
                  </a:cubicBezTo>
                  <a:cubicBezTo>
                    <a:pt x="9833" y="3917"/>
                    <a:pt x="9833" y="3917"/>
                    <a:pt x="9833" y="3917"/>
                  </a:cubicBezTo>
                  <a:cubicBezTo>
                    <a:pt x="9833" y="3954"/>
                    <a:pt x="9746" y="4037"/>
                    <a:pt x="9712" y="4037"/>
                  </a:cubicBezTo>
                  <a:close/>
                  <a:moveTo>
                    <a:pt x="7623" y="2957"/>
                  </a:moveTo>
                  <a:cubicBezTo>
                    <a:pt x="7320" y="2957"/>
                    <a:pt x="7051" y="3184"/>
                    <a:pt x="7051" y="3555"/>
                  </a:cubicBezTo>
                  <a:cubicBezTo>
                    <a:pt x="7051" y="3926"/>
                    <a:pt x="7320" y="4156"/>
                    <a:pt x="7623" y="4156"/>
                  </a:cubicBezTo>
                  <a:cubicBezTo>
                    <a:pt x="7925" y="4156"/>
                    <a:pt x="8192" y="3926"/>
                    <a:pt x="8192" y="3555"/>
                  </a:cubicBezTo>
                  <a:cubicBezTo>
                    <a:pt x="8192" y="3185"/>
                    <a:pt x="7925" y="2957"/>
                    <a:pt x="7623" y="2957"/>
                  </a:cubicBezTo>
                  <a:close/>
                  <a:moveTo>
                    <a:pt x="7962" y="3741"/>
                  </a:moveTo>
                  <a:cubicBezTo>
                    <a:pt x="7940" y="3920"/>
                    <a:pt x="7841" y="4044"/>
                    <a:pt x="7625" y="4044"/>
                  </a:cubicBezTo>
                  <a:cubicBezTo>
                    <a:pt x="7415" y="4044"/>
                    <a:pt x="7315" y="3916"/>
                    <a:pt x="7289" y="3739"/>
                  </a:cubicBezTo>
                  <a:cubicBezTo>
                    <a:pt x="7272" y="3613"/>
                    <a:pt x="7272" y="3485"/>
                    <a:pt x="7289" y="3359"/>
                  </a:cubicBezTo>
                  <a:cubicBezTo>
                    <a:pt x="7315" y="3177"/>
                    <a:pt x="7420" y="3056"/>
                    <a:pt x="7625" y="3056"/>
                  </a:cubicBezTo>
                  <a:cubicBezTo>
                    <a:pt x="7839" y="3056"/>
                    <a:pt x="7940" y="3177"/>
                    <a:pt x="7962" y="3361"/>
                  </a:cubicBezTo>
                  <a:cubicBezTo>
                    <a:pt x="7976" y="3487"/>
                    <a:pt x="7976" y="3615"/>
                    <a:pt x="7962" y="3741"/>
                  </a:cubicBezTo>
                  <a:close/>
                  <a:moveTo>
                    <a:pt x="13826" y="3916"/>
                  </a:moveTo>
                  <a:cubicBezTo>
                    <a:pt x="13826" y="3288"/>
                    <a:pt x="13826" y="3288"/>
                    <a:pt x="13826" y="3288"/>
                  </a:cubicBezTo>
                  <a:cubicBezTo>
                    <a:pt x="13826" y="3092"/>
                    <a:pt x="13685" y="2961"/>
                    <a:pt x="13509" y="2961"/>
                  </a:cubicBezTo>
                  <a:cubicBezTo>
                    <a:pt x="13303" y="2961"/>
                    <a:pt x="13196" y="3080"/>
                    <a:pt x="13058" y="3221"/>
                  </a:cubicBezTo>
                  <a:cubicBezTo>
                    <a:pt x="13016" y="2986"/>
                    <a:pt x="13016" y="2986"/>
                    <a:pt x="13016" y="2986"/>
                  </a:cubicBezTo>
                  <a:cubicBezTo>
                    <a:pt x="12654" y="2986"/>
                    <a:pt x="12654" y="2986"/>
                    <a:pt x="12654" y="2986"/>
                  </a:cubicBezTo>
                  <a:cubicBezTo>
                    <a:pt x="12654" y="3073"/>
                    <a:pt x="12654" y="3073"/>
                    <a:pt x="12654" y="3073"/>
                  </a:cubicBezTo>
                  <a:cubicBezTo>
                    <a:pt x="12724" y="3073"/>
                    <a:pt x="12724" y="3073"/>
                    <a:pt x="12724" y="3073"/>
                  </a:cubicBezTo>
                  <a:cubicBezTo>
                    <a:pt x="12758" y="3073"/>
                    <a:pt x="12850" y="3158"/>
                    <a:pt x="12850" y="3194"/>
                  </a:cubicBezTo>
                  <a:cubicBezTo>
                    <a:pt x="12850" y="3915"/>
                    <a:pt x="12850" y="3915"/>
                    <a:pt x="12850" y="3915"/>
                  </a:cubicBezTo>
                  <a:cubicBezTo>
                    <a:pt x="12850" y="3954"/>
                    <a:pt x="12758" y="4036"/>
                    <a:pt x="12724" y="4036"/>
                  </a:cubicBezTo>
                  <a:cubicBezTo>
                    <a:pt x="12586" y="4036"/>
                    <a:pt x="12586" y="4036"/>
                    <a:pt x="12586" y="4036"/>
                  </a:cubicBezTo>
                  <a:cubicBezTo>
                    <a:pt x="12555" y="4036"/>
                    <a:pt x="12460" y="3954"/>
                    <a:pt x="12460" y="3915"/>
                  </a:cubicBezTo>
                  <a:cubicBezTo>
                    <a:pt x="12460" y="3302"/>
                    <a:pt x="12460" y="3302"/>
                    <a:pt x="12460" y="3302"/>
                  </a:cubicBezTo>
                  <a:cubicBezTo>
                    <a:pt x="12460" y="3077"/>
                    <a:pt x="12267" y="2956"/>
                    <a:pt x="12020" y="2956"/>
                  </a:cubicBezTo>
                  <a:cubicBezTo>
                    <a:pt x="11787" y="2956"/>
                    <a:pt x="11639" y="3041"/>
                    <a:pt x="11545" y="3138"/>
                  </a:cubicBezTo>
                  <a:cubicBezTo>
                    <a:pt x="11698" y="3367"/>
                    <a:pt x="11698" y="3367"/>
                    <a:pt x="11698" y="3367"/>
                  </a:cubicBezTo>
                  <a:cubicBezTo>
                    <a:pt x="11780" y="3367"/>
                    <a:pt x="11780" y="3367"/>
                    <a:pt x="11780" y="3367"/>
                  </a:cubicBezTo>
                  <a:cubicBezTo>
                    <a:pt x="11695" y="3171"/>
                    <a:pt x="11773" y="3041"/>
                    <a:pt x="11969" y="3041"/>
                  </a:cubicBezTo>
                  <a:cubicBezTo>
                    <a:pt x="12175" y="3041"/>
                    <a:pt x="12252" y="3138"/>
                    <a:pt x="12250" y="3300"/>
                  </a:cubicBezTo>
                  <a:cubicBezTo>
                    <a:pt x="12247" y="3435"/>
                    <a:pt x="12247" y="3435"/>
                    <a:pt x="12247" y="3435"/>
                  </a:cubicBezTo>
                  <a:cubicBezTo>
                    <a:pt x="11952" y="3496"/>
                    <a:pt x="11952" y="3496"/>
                    <a:pt x="11952" y="3496"/>
                  </a:cubicBezTo>
                  <a:cubicBezTo>
                    <a:pt x="11790" y="3531"/>
                    <a:pt x="11578" y="3608"/>
                    <a:pt x="11578" y="3836"/>
                  </a:cubicBezTo>
                  <a:cubicBezTo>
                    <a:pt x="11578" y="4023"/>
                    <a:pt x="11714" y="4146"/>
                    <a:pt x="11871" y="4146"/>
                  </a:cubicBezTo>
                  <a:cubicBezTo>
                    <a:pt x="12041" y="4146"/>
                    <a:pt x="12162" y="4008"/>
                    <a:pt x="12254" y="3890"/>
                  </a:cubicBezTo>
                  <a:cubicBezTo>
                    <a:pt x="12283" y="4125"/>
                    <a:pt x="12283" y="4125"/>
                    <a:pt x="12283" y="4125"/>
                  </a:cubicBezTo>
                  <a:cubicBezTo>
                    <a:pt x="13251" y="4125"/>
                    <a:pt x="13251" y="4125"/>
                    <a:pt x="13251" y="4125"/>
                  </a:cubicBezTo>
                  <a:cubicBezTo>
                    <a:pt x="13251" y="4038"/>
                    <a:pt x="13251" y="4038"/>
                    <a:pt x="13251" y="4038"/>
                  </a:cubicBezTo>
                  <a:cubicBezTo>
                    <a:pt x="13186" y="4038"/>
                    <a:pt x="13186" y="4038"/>
                    <a:pt x="13186" y="4038"/>
                  </a:cubicBezTo>
                  <a:cubicBezTo>
                    <a:pt x="13152" y="4038"/>
                    <a:pt x="13060" y="3955"/>
                    <a:pt x="13060" y="3917"/>
                  </a:cubicBezTo>
                  <a:cubicBezTo>
                    <a:pt x="13060" y="3342"/>
                    <a:pt x="13060" y="3342"/>
                    <a:pt x="13060" y="3342"/>
                  </a:cubicBezTo>
                  <a:cubicBezTo>
                    <a:pt x="13060" y="3264"/>
                    <a:pt x="13271" y="3104"/>
                    <a:pt x="13433" y="3104"/>
                  </a:cubicBezTo>
                  <a:cubicBezTo>
                    <a:pt x="13557" y="3104"/>
                    <a:pt x="13615" y="3190"/>
                    <a:pt x="13615" y="3301"/>
                  </a:cubicBezTo>
                  <a:cubicBezTo>
                    <a:pt x="13615" y="3916"/>
                    <a:pt x="13615" y="3916"/>
                    <a:pt x="13615" y="3916"/>
                  </a:cubicBezTo>
                  <a:cubicBezTo>
                    <a:pt x="13615" y="3954"/>
                    <a:pt x="13523" y="4037"/>
                    <a:pt x="13489" y="4037"/>
                  </a:cubicBezTo>
                  <a:cubicBezTo>
                    <a:pt x="13423" y="4037"/>
                    <a:pt x="13423" y="4037"/>
                    <a:pt x="13423" y="4037"/>
                  </a:cubicBezTo>
                  <a:cubicBezTo>
                    <a:pt x="13423" y="4124"/>
                    <a:pt x="13423" y="4124"/>
                    <a:pt x="13423" y="4124"/>
                  </a:cubicBezTo>
                  <a:cubicBezTo>
                    <a:pt x="14022" y="4124"/>
                    <a:pt x="14022" y="4124"/>
                    <a:pt x="14022" y="4124"/>
                  </a:cubicBezTo>
                  <a:cubicBezTo>
                    <a:pt x="14022" y="4037"/>
                    <a:pt x="14022" y="4037"/>
                    <a:pt x="14022" y="4037"/>
                  </a:cubicBezTo>
                  <a:cubicBezTo>
                    <a:pt x="13952" y="4037"/>
                    <a:pt x="13952" y="4037"/>
                    <a:pt x="13952" y="4037"/>
                  </a:cubicBezTo>
                  <a:cubicBezTo>
                    <a:pt x="13918" y="4037"/>
                    <a:pt x="13826" y="3954"/>
                    <a:pt x="13826" y="3916"/>
                  </a:cubicBezTo>
                  <a:close/>
                  <a:moveTo>
                    <a:pt x="12250" y="3787"/>
                  </a:moveTo>
                  <a:cubicBezTo>
                    <a:pt x="12201" y="3873"/>
                    <a:pt x="12080" y="3988"/>
                    <a:pt x="11969" y="3988"/>
                  </a:cubicBezTo>
                  <a:cubicBezTo>
                    <a:pt x="11872" y="3993"/>
                    <a:pt x="11789" y="3918"/>
                    <a:pt x="11785" y="3820"/>
                  </a:cubicBezTo>
                  <a:cubicBezTo>
                    <a:pt x="11785" y="3816"/>
                    <a:pt x="11785" y="3811"/>
                    <a:pt x="11785" y="3807"/>
                  </a:cubicBezTo>
                  <a:cubicBezTo>
                    <a:pt x="11785" y="3693"/>
                    <a:pt x="11833" y="3618"/>
                    <a:pt x="11977" y="3582"/>
                  </a:cubicBezTo>
                  <a:cubicBezTo>
                    <a:pt x="12251" y="3511"/>
                    <a:pt x="12251" y="3511"/>
                    <a:pt x="12251" y="3511"/>
                  </a:cubicBezTo>
                  <a:lnTo>
                    <a:pt x="12250" y="3787"/>
                  </a:lnTo>
                  <a:close/>
                  <a:moveTo>
                    <a:pt x="8336" y="1790"/>
                  </a:moveTo>
                  <a:cubicBezTo>
                    <a:pt x="8617" y="1790"/>
                    <a:pt x="8765" y="1637"/>
                    <a:pt x="8840" y="1388"/>
                  </a:cubicBezTo>
                  <a:cubicBezTo>
                    <a:pt x="8769" y="1388"/>
                    <a:pt x="8769" y="1388"/>
                    <a:pt x="8769" y="1388"/>
                  </a:cubicBezTo>
                  <a:cubicBezTo>
                    <a:pt x="8697" y="1519"/>
                    <a:pt x="8605" y="1584"/>
                    <a:pt x="8411" y="1584"/>
                  </a:cubicBezTo>
                  <a:cubicBezTo>
                    <a:pt x="8152" y="1584"/>
                    <a:pt x="8002" y="1349"/>
                    <a:pt x="7997" y="1141"/>
                  </a:cubicBezTo>
                  <a:cubicBezTo>
                    <a:pt x="8758" y="1080"/>
                    <a:pt x="8758" y="1080"/>
                    <a:pt x="8758" y="1080"/>
                  </a:cubicBezTo>
                  <a:cubicBezTo>
                    <a:pt x="8753" y="997"/>
                    <a:pt x="8753" y="997"/>
                    <a:pt x="8753" y="997"/>
                  </a:cubicBezTo>
                  <a:cubicBezTo>
                    <a:pt x="8740" y="774"/>
                    <a:pt x="8595" y="600"/>
                    <a:pt x="8336" y="598"/>
                  </a:cubicBezTo>
                  <a:cubicBezTo>
                    <a:pt x="8041" y="595"/>
                    <a:pt x="7811" y="857"/>
                    <a:pt x="7811" y="1196"/>
                  </a:cubicBezTo>
                  <a:cubicBezTo>
                    <a:pt x="7811" y="1519"/>
                    <a:pt x="8033" y="1790"/>
                    <a:pt x="8336" y="1790"/>
                  </a:cubicBezTo>
                  <a:close/>
                  <a:moveTo>
                    <a:pt x="8331" y="686"/>
                  </a:moveTo>
                  <a:cubicBezTo>
                    <a:pt x="8554" y="686"/>
                    <a:pt x="8578" y="850"/>
                    <a:pt x="8559" y="1013"/>
                  </a:cubicBezTo>
                  <a:cubicBezTo>
                    <a:pt x="7990" y="1061"/>
                    <a:pt x="7990" y="1061"/>
                    <a:pt x="7990" y="1061"/>
                  </a:cubicBezTo>
                  <a:cubicBezTo>
                    <a:pt x="7997" y="882"/>
                    <a:pt x="8094" y="686"/>
                    <a:pt x="8331" y="686"/>
                  </a:cubicBezTo>
                  <a:close/>
                  <a:moveTo>
                    <a:pt x="8947" y="843"/>
                  </a:moveTo>
                  <a:cubicBezTo>
                    <a:pt x="9349" y="1635"/>
                    <a:pt x="9349" y="1635"/>
                    <a:pt x="9349" y="1635"/>
                  </a:cubicBezTo>
                  <a:cubicBezTo>
                    <a:pt x="9005" y="2259"/>
                    <a:pt x="9005" y="2259"/>
                    <a:pt x="9005" y="2259"/>
                  </a:cubicBezTo>
                  <a:cubicBezTo>
                    <a:pt x="9105" y="2310"/>
                    <a:pt x="9105" y="2310"/>
                    <a:pt x="9105" y="2310"/>
                  </a:cubicBezTo>
                  <a:cubicBezTo>
                    <a:pt x="9444" y="1669"/>
                    <a:pt x="9444" y="1669"/>
                    <a:pt x="9444" y="1669"/>
                  </a:cubicBezTo>
                  <a:cubicBezTo>
                    <a:pt x="9828" y="839"/>
                    <a:pt x="9828" y="839"/>
                    <a:pt x="9828" y="839"/>
                  </a:cubicBezTo>
                  <a:cubicBezTo>
                    <a:pt x="9853" y="800"/>
                    <a:pt x="9935" y="713"/>
                    <a:pt x="9962" y="713"/>
                  </a:cubicBezTo>
                  <a:cubicBezTo>
                    <a:pt x="10015" y="713"/>
                    <a:pt x="10015" y="713"/>
                    <a:pt x="10015" y="713"/>
                  </a:cubicBezTo>
                  <a:cubicBezTo>
                    <a:pt x="10015" y="626"/>
                    <a:pt x="10015" y="626"/>
                    <a:pt x="10015" y="626"/>
                  </a:cubicBezTo>
                  <a:cubicBezTo>
                    <a:pt x="9553" y="626"/>
                    <a:pt x="9553" y="626"/>
                    <a:pt x="9553" y="626"/>
                  </a:cubicBezTo>
                  <a:cubicBezTo>
                    <a:pt x="9553" y="713"/>
                    <a:pt x="9553" y="713"/>
                    <a:pt x="9553" y="713"/>
                  </a:cubicBezTo>
                  <a:cubicBezTo>
                    <a:pt x="9623" y="713"/>
                    <a:pt x="9623" y="713"/>
                    <a:pt x="9623" y="713"/>
                  </a:cubicBezTo>
                  <a:cubicBezTo>
                    <a:pt x="9654" y="713"/>
                    <a:pt x="9725" y="793"/>
                    <a:pt x="9722" y="839"/>
                  </a:cubicBezTo>
                  <a:cubicBezTo>
                    <a:pt x="9470" y="1398"/>
                    <a:pt x="9470" y="1398"/>
                    <a:pt x="9470" y="1398"/>
                  </a:cubicBezTo>
                  <a:cubicBezTo>
                    <a:pt x="9194" y="836"/>
                    <a:pt x="9194" y="836"/>
                    <a:pt x="9194" y="836"/>
                  </a:cubicBezTo>
                  <a:cubicBezTo>
                    <a:pt x="9194" y="794"/>
                    <a:pt x="9262" y="713"/>
                    <a:pt x="9293" y="713"/>
                  </a:cubicBezTo>
                  <a:cubicBezTo>
                    <a:pt x="9364" y="713"/>
                    <a:pt x="9364" y="713"/>
                    <a:pt x="9364" y="713"/>
                  </a:cubicBezTo>
                  <a:cubicBezTo>
                    <a:pt x="9364" y="626"/>
                    <a:pt x="9364" y="626"/>
                    <a:pt x="9364" y="626"/>
                  </a:cubicBezTo>
                  <a:cubicBezTo>
                    <a:pt x="8749" y="626"/>
                    <a:pt x="8749" y="626"/>
                    <a:pt x="8749" y="626"/>
                  </a:cubicBezTo>
                  <a:cubicBezTo>
                    <a:pt x="8749" y="713"/>
                    <a:pt x="8749" y="713"/>
                    <a:pt x="8749" y="713"/>
                  </a:cubicBezTo>
                  <a:cubicBezTo>
                    <a:pt x="8800" y="713"/>
                    <a:pt x="8800" y="713"/>
                    <a:pt x="8800" y="713"/>
                  </a:cubicBezTo>
                  <a:cubicBezTo>
                    <a:pt x="8829" y="712"/>
                    <a:pt x="8928" y="807"/>
                    <a:pt x="8947" y="843"/>
                  </a:cubicBezTo>
                  <a:close/>
                  <a:moveTo>
                    <a:pt x="5117" y="349"/>
                  </a:moveTo>
                  <a:cubicBezTo>
                    <a:pt x="5195" y="353"/>
                    <a:pt x="5261" y="293"/>
                    <a:pt x="5265" y="215"/>
                  </a:cubicBezTo>
                  <a:cubicBezTo>
                    <a:pt x="5265" y="210"/>
                    <a:pt x="5265" y="206"/>
                    <a:pt x="5265" y="201"/>
                  </a:cubicBezTo>
                  <a:cubicBezTo>
                    <a:pt x="5265" y="112"/>
                    <a:pt x="5202" y="56"/>
                    <a:pt x="5117" y="56"/>
                  </a:cubicBezTo>
                  <a:cubicBezTo>
                    <a:pt x="5032" y="56"/>
                    <a:pt x="4967" y="112"/>
                    <a:pt x="4967" y="201"/>
                  </a:cubicBezTo>
                  <a:cubicBezTo>
                    <a:pt x="4965" y="280"/>
                    <a:pt x="5026" y="346"/>
                    <a:pt x="5105" y="349"/>
                  </a:cubicBezTo>
                  <a:cubicBezTo>
                    <a:pt x="5109" y="349"/>
                    <a:pt x="5113" y="349"/>
                    <a:pt x="5117" y="349"/>
                  </a:cubicBezTo>
                  <a:close/>
                  <a:moveTo>
                    <a:pt x="3836" y="1676"/>
                  </a:moveTo>
                  <a:cubicBezTo>
                    <a:pt x="3749" y="1676"/>
                    <a:pt x="3749" y="1676"/>
                    <a:pt x="3749" y="1676"/>
                  </a:cubicBezTo>
                  <a:cubicBezTo>
                    <a:pt x="3715" y="1676"/>
                    <a:pt x="3613" y="1579"/>
                    <a:pt x="3613" y="1543"/>
                  </a:cubicBezTo>
                  <a:cubicBezTo>
                    <a:pt x="3613" y="1075"/>
                    <a:pt x="3613" y="1075"/>
                    <a:pt x="3613" y="1075"/>
                  </a:cubicBezTo>
                  <a:cubicBezTo>
                    <a:pt x="3793" y="882"/>
                    <a:pt x="3793" y="882"/>
                    <a:pt x="3793" y="882"/>
                  </a:cubicBezTo>
                  <a:cubicBezTo>
                    <a:pt x="4403" y="1763"/>
                    <a:pt x="4403" y="1763"/>
                    <a:pt x="4403" y="1763"/>
                  </a:cubicBezTo>
                  <a:cubicBezTo>
                    <a:pt x="6040" y="1763"/>
                    <a:pt x="6040" y="1763"/>
                    <a:pt x="6040" y="1763"/>
                  </a:cubicBezTo>
                  <a:cubicBezTo>
                    <a:pt x="6040" y="1676"/>
                    <a:pt x="6040" y="1676"/>
                    <a:pt x="6040" y="1676"/>
                  </a:cubicBezTo>
                  <a:cubicBezTo>
                    <a:pt x="5974" y="1676"/>
                    <a:pt x="5974" y="1676"/>
                    <a:pt x="5974" y="1676"/>
                  </a:cubicBezTo>
                  <a:cubicBezTo>
                    <a:pt x="5940" y="1676"/>
                    <a:pt x="5848" y="1594"/>
                    <a:pt x="5848" y="1555"/>
                  </a:cubicBezTo>
                  <a:cubicBezTo>
                    <a:pt x="5848" y="981"/>
                    <a:pt x="5848" y="981"/>
                    <a:pt x="5848" y="981"/>
                  </a:cubicBezTo>
                  <a:cubicBezTo>
                    <a:pt x="5848" y="904"/>
                    <a:pt x="6059" y="744"/>
                    <a:pt x="6221" y="744"/>
                  </a:cubicBezTo>
                  <a:cubicBezTo>
                    <a:pt x="6345" y="744"/>
                    <a:pt x="6403" y="829"/>
                    <a:pt x="6403" y="940"/>
                  </a:cubicBezTo>
                  <a:cubicBezTo>
                    <a:pt x="6403" y="1555"/>
                    <a:pt x="6403" y="1555"/>
                    <a:pt x="6403" y="1555"/>
                  </a:cubicBezTo>
                  <a:cubicBezTo>
                    <a:pt x="6403" y="1594"/>
                    <a:pt x="6311" y="1676"/>
                    <a:pt x="6277" y="1676"/>
                  </a:cubicBezTo>
                  <a:cubicBezTo>
                    <a:pt x="6211" y="1676"/>
                    <a:pt x="6211" y="1676"/>
                    <a:pt x="6211" y="1676"/>
                  </a:cubicBezTo>
                  <a:cubicBezTo>
                    <a:pt x="6211" y="1763"/>
                    <a:pt x="6211" y="1763"/>
                    <a:pt x="6211" y="1763"/>
                  </a:cubicBezTo>
                  <a:cubicBezTo>
                    <a:pt x="6810" y="1763"/>
                    <a:pt x="6810" y="1763"/>
                    <a:pt x="6810" y="1763"/>
                  </a:cubicBezTo>
                  <a:cubicBezTo>
                    <a:pt x="6810" y="1676"/>
                    <a:pt x="6810" y="1676"/>
                    <a:pt x="6810" y="1676"/>
                  </a:cubicBezTo>
                  <a:cubicBezTo>
                    <a:pt x="6739" y="1676"/>
                    <a:pt x="6739" y="1676"/>
                    <a:pt x="6739" y="1676"/>
                  </a:cubicBezTo>
                  <a:cubicBezTo>
                    <a:pt x="6706" y="1676"/>
                    <a:pt x="6613" y="1594"/>
                    <a:pt x="6613" y="1555"/>
                  </a:cubicBezTo>
                  <a:cubicBezTo>
                    <a:pt x="6613" y="928"/>
                    <a:pt x="6613" y="928"/>
                    <a:pt x="6613" y="928"/>
                  </a:cubicBezTo>
                  <a:cubicBezTo>
                    <a:pt x="6613" y="732"/>
                    <a:pt x="6473" y="601"/>
                    <a:pt x="6296" y="601"/>
                  </a:cubicBezTo>
                  <a:cubicBezTo>
                    <a:pt x="6091" y="601"/>
                    <a:pt x="5984" y="720"/>
                    <a:pt x="5846" y="860"/>
                  </a:cubicBezTo>
                  <a:cubicBezTo>
                    <a:pt x="5803" y="625"/>
                    <a:pt x="5803" y="625"/>
                    <a:pt x="5803" y="625"/>
                  </a:cubicBezTo>
                  <a:cubicBezTo>
                    <a:pt x="5441" y="625"/>
                    <a:pt x="5441" y="625"/>
                    <a:pt x="5441" y="625"/>
                  </a:cubicBezTo>
                  <a:cubicBezTo>
                    <a:pt x="5441" y="712"/>
                    <a:pt x="5441" y="712"/>
                    <a:pt x="5441" y="712"/>
                  </a:cubicBezTo>
                  <a:cubicBezTo>
                    <a:pt x="5512" y="712"/>
                    <a:pt x="5512" y="712"/>
                    <a:pt x="5512" y="712"/>
                  </a:cubicBezTo>
                  <a:cubicBezTo>
                    <a:pt x="5546" y="712"/>
                    <a:pt x="5638" y="798"/>
                    <a:pt x="5638" y="833"/>
                  </a:cubicBezTo>
                  <a:cubicBezTo>
                    <a:pt x="5638" y="1555"/>
                    <a:pt x="5638" y="1555"/>
                    <a:pt x="5638" y="1555"/>
                  </a:cubicBezTo>
                  <a:cubicBezTo>
                    <a:pt x="5638" y="1593"/>
                    <a:pt x="5546" y="1676"/>
                    <a:pt x="5512" y="1676"/>
                  </a:cubicBezTo>
                  <a:cubicBezTo>
                    <a:pt x="5371" y="1676"/>
                    <a:pt x="5371" y="1676"/>
                    <a:pt x="5371" y="1676"/>
                  </a:cubicBezTo>
                  <a:cubicBezTo>
                    <a:pt x="5340" y="1676"/>
                    <a:pt x="5245" y="1593"/>
                    <a:pt x="5245" y="1555"/>
                  </a:cubicBezTo>
                  <a:cubicBezTo>
                    <a:pt x="5245" y="625"/>
                    <a:pt x="5245" y="625"/>
                    <a:pt x="5245" y="625"/>
                  </a:cubicBezTo>
                  <a:cubicBezTo>
                    <a:pt x="4836" y="625"/>
                    <a:pt x="4836" y="625"/>
                    <a:pt x="4836" y="625"/>
                  </a:cubicBezTo>
                  <a:cubicBezTo>
                    <a:pt x="4836" y="712"/>
                    <a:pt x="4836" y="712"/>
                    <a:pt x="4836" y="712"/>
                  </a:cubicBezTo>
                  <a:cubicBezTo>
                    <a:pt x="4906" y="712"/>
                    <a:pt x="4906" y="712"/>
                    <a:pt x="4906" y="712"/>
                  </a:cubicBezTo>
                  <a:cubicBezTo>
                    <a:pt x="4940" y="712"/>
                    <a:pt x="5032" y="798"/>
                    <a:pt x="5032" y="833"/>
                  </a:cubicBezTo>
                  <a:cubicBezTo>
                    <a:pt x="5032" y="1555"/>
                    <a:pt x="5032" y="1555"/>
                    <a:pt x="5032" y="1555"/>
                  </a:cubicBezTo>
                  <a:cubicBezTo>
                    <a:pt x="5032" y="1594"/>
                    <a:pt x="4940" y="1676"/>
                    <a:pt x="4906" y="1676"/>
                  </a:cubicBezTo>
                  <a:cubicBezTo>
                    <a:pt x="4778" y="1676"/>
                    <a:pt x="4778" y="1676"/>
                    <a:pt x="4778" y="1676"/>
                  </a:cubicBezTo>
                  <a:cubicBezTo>
                    <a:pt x="4742" y="1676"/>
                    <a:pt x="4599" y="1567"/>
                    <a:pt x="4570" y="1528"/>
                  </a:cubicBezTo>
                  <a:cubicBezTo>
                    <a:pt x="3953" y="707"/>
                    <a:pt x="3953" y="707"/>
                    <a:pt x="3953" y="707"/>
                  </a:cubicBezTo>
                  <a:cubicBezTo>
                    <a:pt x="4381" y="247"/>
                    <a:pt x="4381" y="247"/>
                    <a:pt x="4381" y="247"/>
                  </a:cubicBezTo>
                  <a:cubicBezTo>
                    <a:pt x="4405" y="221"/>
                    <a:pt x="4572" y="88"/>
                    <a:pt x="4606" y="88"/>
                  </a:cubicBezTo>
                  <a:cubicBezTo>
                    <a:pt x="4692" y="88"/>
                    <a:pt x="4692" y="88"/>
                    <a:pt x="4692" y="88"/>
                  </a:cubicBezTo>
                  <a:cubicBezTo>
                    <a:pt x="4692" y="0"/>
                    <a:pt x="4692" y="0"/>
                    <a:pt x="4692" y="0"/>
                  </a:cubicBezTo>
                  <a:cubicBezTo>
                    <a:pt x="4052" y="0"/>
                    <a:pt x="4052" y="0"/>
                    <a:pt x="4052" y="0"/>
                  </a:cubicBezTo>
                  <a:cubicBezTo>
                    <a:pt x="4052" y="88"/>
                    <a:pt x="4052" y="88"/>
                    <a:pt x="4052" y="88"/>
                  </a:cubicBezTo>
                  <a:cubicBezTo>
                    <a:pt x="4137" y="88"/>
                    <a:pt x="4137" y="88"/>
                    <a:pt x="4137" y="88"/>
                  </a:cubicBezTo>
                  <a:cubicBezTo>
                    <a:pt x="4171" y="88"/>
                    <a:pt x="4270" y="209"/>
                    <a:pt x="4244" y="240"/>
                  </a:cubicBezTo>
                  <a:cubicBezTo>
                    <a:pt x="3614" y="942"/>
                    <a:pt x="3614" y="942"/>
                    <a:pt x="3614" y="942"/>
                  </a:cubicBezTo>
                  <a:cubicBezTo>
                    <a:pt x="3614" y="221"/>
                    <a:pt x="3614" y="221"/>
                    <a:pt x="3614" y="221"/>
                  </a:cubicBezTo>
                  <a:cubicBezTo>
                    <a:pt x="3614" y="184"/>
                    <a:pt x="3716" y="88"/>
                    <a:pt x="3750" y="88"/>
                  </a:cubicBezTo>
                  <a:cubicBezTo>
                    <a:pt x="3837" y="88"/>
                    <a:pt x="3837" y="88"/>
                    <a:pt x="3837" y="88"/>
                  </a:cubicBezTo>
                  <a:cubicBezTo>
                    <a:pt x="3837" y="0"/>
                    <a:pt x="3837" y="0"/>
                    <a:pt x="3837" y="0"/>
                  </a:cubicBezTo>
                  <a:cubicBezTo>
                    <a:pt x="3149" y="0"/>
                    <a:pt x="3149" y="0"/>
                    <a:pt x="3149" y="0"/>
                  </a:cubicBezTo>
                  <a:cubicBezTo>
                    <a:pt x="3149" y="88"/>
                    <a:pt x="3149" y="88"/>
                    <a:pt x="3149" y="88"/>
                  </a:cubicBezTo>
                  <a:cubicBezTo>
                    <a:pt x="3236" y="88"/>
                    <a:pt x="3236" y="88"/>
                    <a:pt x="3236" y="88"/>
                  </a:cubicBezTo>
                  <a:cubicBezTo>
                    <a:pt x="3270" y="88"/>
                    <a:pt x="3371" y="184"/>
                    <a:pt x="3371" y="221"/>
                  </a:cubicBezTo>
                  <a:cubicBezTo>
                    <a:pt x="3371" y="1543"/>
                    <a:pt x="3371" y="1543"/>
                    <a:pt x="3371" y="1543"/>
                  </a:cubicBezTo>
                  <a:cubicBezTo>
                    <a:pt x="3371" y="1579"/>
                    <a:pt x="3270" y="1676"/>
                    <a:pt x="3236" y="1676"/>
                  </a:cubicBezTo>
                  <a:cubicBezTo>
                    <a:pt x="3149" y="1676"/>
                    <a:pt x="3149" y="1676"/>
                    <a:pt x="3149" y="1676"/>
                  </a:cubicBezTo>
                  <a:cubicBezTo>
                    <a:pt x="3149" y="1763"/>
                    <a:pt x="3149" y="1763"/>
                    <a:pt x="3149" y="1763"/>
                  </a:cubicBezTo>
                  <a:cubicBezTo>
                    <a:pt x="3836" y="1763"/>
                    <a:pt x="3836" y="1763"/>
                    <a:pt x="3836" y="1763"/>
                  </a:cubicBezTo>
                  <a:lnTo>
                    <a:pt x="3836" y="1676"/>
                  </a:lnTo>
                  <a:close/>
                  <a:moveTo>
                    <a:pt x="7720" y="1446"/>
                  </a:moveTo>
                  <a:cubicBezTo>
                    <a:pt x="7720" y="1262"/>
                    <a:pt x="7579" y="1163"/>
                    <a:pt x="7456" y="1114"/>
                  </a:cubicBezTo>
                  <a:cubicBezTo>
                    <a:pt x="7361" y="1078"/>
                    <a:pt x="7296" y="1049"/>
                    <a:pt x="7209" y="1013"/>
                  </a:cubicBezTo>
                  <a:cubicBezTo>
                    <a:pt x="7090" y="962"/>
                    <a:pt x="7023" y="927"/>
                    <a:pt x="7023" y="829"/>
                  </a:cubicBezTo>
                  <a:cubicBezTo>
                    <a:pt x="7023" y="739"/>
                    <a:pt x="7085" y="683"/>
                    <a:pt x="7219" y="683"/>
                  </a:cubicBezTo>
                  <a:cubicBezTo>
                    <a:pt x="7432" y="683"/>
                    <a:pt x="7565" y="884"/>
                    <a:pt x="7565" y="979"/>
                  </a:cubicBezTo>
                  <a:cubicBezTo>
                    <a:pt x="7635" y="979"/>
                    <a:pt x="7635" y="979"/>
                    <a:pt x="7635" y="979"/>
                  </a:cubicBezTo>
                  <a:cubicBezTo>
                    <a:pt x="7635" y="625"/>
                    <a:pt x="7635" y="625"/>
                    <a:pt x="7635" y="625"/>
                  </a:cubicBezTo>
                  <a:cubicBezTo>
                    <a:pt x="7572" y="625"/>
                    <a:pt x="7572" y="625"/>
                    <a:pt x="7572" y="625"/>
                  </a:cubicBezTo>
                  <a:cubicBezTo>
                    <a:pt x="7562" y="649"/>
                    <a:pt x="7543" y="657"/>
                    <a:pt x="7509" y="657"/>
                  </a:cubicBezTo>
                  <a:cubicBezTo>
                    <a:pt x="7422" y="657"/>
                    <a:pt x="7352" y="598"/>
                    <a:pt x="7226" y="598"/>
                  </a:cubicBezTo>
                  <a:cubicBezTo>
                    <a:pt x="7015" y="598"/>
                    <a:pt x="6882" y="707"/>
                    <a:pt x="6882" y="913"/>
                  </a:cubicBezTo>
                  <a:cubicBezTo>
                    <a:pt x="6882" y="1071"/>
                    <a:pt x="6986" y="1160"/>
                    <a:pt x="7124" y="1223"/>
                  </a:cubicBezTo>
                  <a:cubicBezTo>
                    <a:pt x="7216" y="1264"/>
                    <a:pt x="7282" y="1291"/>
                    <a:pt x="7361" y="1325"/>
                  </a:cubicBezTo>
                  <a:cubicBezTo>
                    <a:pt x="7463" y="1367"/>
                    <a:pt x="7577" y="1412"/>
                    <a:pt x="7577" y="1540"/>
                  </a:cubicBezTo>
                  <a:cubicBezTo>
                    <a:pt x="7577" y="1647"/>
                    <a:pt x="7497" y="1695"/>
                    <a:pt x="7354" y="1695"/>
                  </a:cubicBezTo>
                  <a:cubicBezTo>
                    <a:pt x="7107" y="1695"/>
                    <a:pt x="6952" y="1468"/>
                    <a:pt x="6952" y="1361"/>
                  </a:cubicBezTo>
                  <a:cubicBezTo>
                    <a:pt x="6882" y="1361"/>
                    <a:pt x="6882" y="1361"/>
                    <a:pt x="6882" y="1361"/>
                  </a:cubicBezTo>
                  <a:cubicBezTo>
                    <a:pt x="6882" y="1763"/>
                    <a:pt x="6882" y="1763"/>
                    <a:pt x="6882" y="1763"/>
                  </a:cubicBezTo>
                  <a:cubicBezTo>
                    <a:pt x="6938" y="1763"/>
                    <a:pt x="6938" y="1763"/>
                    <a:pt x="6938" y="1763"/>
                  </a:cubicBezTo>
                  <a:cubicBezTo>
                    <a:pt x="6967" y="1737"/>
                    <a:pt x="6979" y="1725"/>
                    <a:pt x="7025" y="1725"/>
                  </a:cubicBezTo>
                  <a:cubicBezTo>
                    <a:pt x="7124" y="1725"/>
                    <a:pt x="7209" y="1790"/>
                    <a:pt x="7354" y="1790"/>
                  </a:cubicBezTo>
                  <a:cubicBezTo>
                    <a:pt x="7570" y="1790"/>
                    <a:pt x="7720" y="1664"/>
                    <a:pt x="7720" y="1446"/>
                  </a:cubicBezTo>
                  <a:close/>
                  <a:moveTo>
                    <a:pt x="2703" y="1584"/>
                  </a:moveTo>
                  <a:cubicBezTo>
                    <a:pt x="2442" y="1584"/>
                    <a:pt x="2282" y="1383"/>
                    <a:pt x="2282" y="1129"/>
                  </a:cubicBezTo>
                  <a:cubicBezTo>
                    <a:pt x="2282" y="860"/>
                    <a:pt x="2391" y="683"/>
                    <a:pt x="2618" y="683"/>
                  </a:cubicBezTo>
                  <a:cubicBezTo>
                    <a:pt x="2815" y="683"/>
                    <a:pt x="2844" y="840"/>
                    <a:pt x="2812" y="1017"/>
                  </a:cubicBezTo>
                  <a:cubicBezTo>
                    <a:pt x="2882" y="1013"/>
                    <a:pt x="2882" y="1013"/>
                    <a:pt x="2882" y="1013"/>
                  </a:cubicBezTo>
                  <a:cubicBezTo>
                    <a:pt x="3049" y="753"/>
                    <a:pt x="3049" y="753"/>
                    <a:pt x="3049" y="753"/>
                  </a:cubicBezTo>
                  <a:cubicBezTo>
                    <a:pt x="2945" y="649"/>
                    <a:pt x="2824" y="596"/>
                    <a:pt x="2645" y="596"/>
                  </a:cubicBezTo>
                  <a:cubicBezTo>
                    <a:pt x="2345" y="596"/>
                    <a:pt x="2100" y="833"/>
                    <a:pt x="2100" y="1201"/>
                  </a:cubicBezTo>
                  <a:cubicBezTo>
                    <a:pt x="2100" y="1526"/>
                    <a:pt x="2306" y="1792"/>
                    <a:pt x="2623" y="1792"/>
                  </a:cubicBezTo>
                  <a:cubicBezTo>
                    <a:pt x="2909" y="1792"/>
                    <a:pt x="3061" y="1635"/>
                    <a:pt x="3136" y="1386"/>
                  </a:cubicBezTo>
                  <a:cubicBezTo>
                    <a:pt x="3066" y="1386"/>
                    <a:pt x="3066" y="1386"/>
                    <a:pt x="3066" y="1386"/>
                  </a:cubicBezTo>
                  <a:cubicBezTo>
                    <a:pt x="2986" y="1519"/>
                    <a:pt x="2902" y="1584"/>
                    <a:pt x="2703" y="1584"/>
                  </a:cubicBezTo>
                  <a:close/>
                  <a:moveTo>
                    <a:pt x="1053" y="1322"/>
                  </a:moveTo>
                  <a:cubicBezTo>
                    <a:pt x="1041" y="1322"/>
                    <a:pt x="1041" y="1322"/>
                    <a:pt x="1041" y="1322"/>
                  </a:cubicBezTo>
                  <a:cubicBezTo>
                    <a:pt x="511" y="0"/>
                    <a:pt x="511" y="0"/>
                    <a:pt x="511" y="0"/>
                  </a:cubicBezTo>
                  <a:cubicBezTo>
                    <a:pt x="0" y="0"/>
                    <a:pt x="0" y="0"/>
                    <a:pt x="0" y="0"/>
                  </a:cubicBezTo>
                  <a:cubicBezTo>
                    <a:pt x="0" y="88"/>
                    <a:pt x="0" y="88"/>
                    <a:pt x="0" y="88"/>
                  </a:cubicBezTo>
                  <a:cubicBezTo>
                    <a:pt x="87" y="88"/>
                    <a:pt x="87" y="88"/>
                    <a:pt x="87" y="88"/>
                  </a:cubicBezTo>
                  <a:cubicBezTo>
                    <a:pt x="121" y="88"/>
                    <a:pt x="223" y="184"/>
                    <a:pt x="223" y="221"/>
                  </a:cubicBezTo>
                  <a:cubicBezTo>
                    <a:pt x="223" y="1543"/>
                    <a:pt x="223" y="1543"/>
                    <a:pt x="223" y="1543"/>
                  </a:cubicBezTo>
                  <a:cubicBezTo>
                    <a:pt x="223" y="1579"/>
                    <a:pt x="121" y="1676"/>
                    <a:pt x="87" y="1676"/>
                  </a:cubicBezTo>
                  <a:cubicBezTo>
                    <a:pt x="0" y="1676"/>
                    <a:pt x="0" y="1676"/>
                    <a:pt x="0" y="1676"/>
                  </a:cubicBezTo>
                  <a:cubicBezTo>
                    <a:pt x="0" y="1763"/>
                    <a:pt x="0" y="1763"/>
                    <a:pt x="0" y="1763"/>
                  </a:cubicBezTo>
                  <a:cubicBezTo>
                    <a:pt x="549" y="1763"/>
                    <a:pt x="549" y="1763"/>
                    <a:pt x="549" y="1763"/>
                  </a:cubicBezTo>
                  <a:cubicBezTo>
                    <a:pt x="549" y="1676"/>
                    <a:pt x="549" y="1676"/>
                    <a:pt x="549" y="1676"/>
                  </a:cubicBezTo>
                  <a:cubicBezTo>
                    <a:pt x="462" y="1676"/>
                    <a:pt x="462" y="1676"/>
                    <a:pt x="462" y="1676"/>
                  </a:cubicBezTo>
                  <a:cubicBezTo>
                    <a:pt x="428" y="1676"/>
                    <a:pt x="327" y="1579"/>
                    <a:pt x="327" y="1543"/>
                  </a:cubicBezTo>
                  <a:cubicBezTo>
                    <a:pt x="327" y="233"/>
                    <a:pt x="327" y="233"/>
                    <a:pt x="327" y="233"/>
                  </a:cubicBezTo>
                  <a:cubicBezTo>
                    <a:pt x="968" y="1794"/>
                    <a:pt x="968" y="1794"/>
                    <a:pt x="968" y="1794"/>
                  </a:cubicBezTo>
                  <a:cubicBezTo>
                    <a:pt x="1609" y="259"/>
                    <a:pt x="1609" y="259"/>
                    <a:pt x="1609" y="259"/>
                  </a:cubicBezTo>
                  <a:cubicBezTo>
                    <a:pt x="1609" y="1543"/>
                    <a:pt x="1609" y="1543"/>
                    <a:pt x="1609" y="1543"/>
                  </a:cubicBezTo>
                  <a:cubicBezTo>
                    <a:pt x="1609" y="1579"/>
                    <a:pt x="1507" y="1676"/>
                    <a:pt x="1473" y="1676"/>
                  </a:cubicBezTo>
                  <a:cubicBezTo>
                    <a:pt x="1386" y="1676"/>
                    <a:pt x="1386" y="1676"/>
                    <a:pt x="1386" y="1676"/>
                  </a:cubicBezTo>
                  <a:cubicBezTo>
                    <a:pt x="1386" y="1763"/>
                    <a:pt x="1386" y="1763"/>
                    <a:pt x="1386" y="1763"/>
                  </a:cubicBezTo>
                  <a:cubicBezTo>
                    <a:pt x="2069" y="1763"/>
                    <a:pt x="2069" y="1763"/>
                    <a:pt x="2069" y="1763"/>
                  </a:cubicBezTo>
                  <a:cubicBezTo>
                    <a:pt x="2069" y="1676"/>
                    <a:pt x="2069" y="1676"/>
                    <a:pt x="2069" y="1676"/>
                  </a:cubicBezTo>
                  <a:cubicBezTo>
                    <a:pt x="1983" y="1676"/>
                    <a:pt x="1983" y="1676"/>
                    <a:pt x="1983" y="1676"/>
                  </a:cubicBezTo>
                  <a:cubicBezTo>
                    <a:pt x="1949" y="1676"/>
                    <a:pt x="1848" y="1579"/>
                    <a:pt x="1848" y="1543"/>
                  </a:cubicBezTo>
                  <a:cubicBezTo>
                    <a:pt x="1848" y="221"/>
                    <a:pt x="1848" y="221"/>
                    <a:pt x="1848" y="221"/>
                  </a:cubicBezTo>
                  <a:cubicBezTo>
                    <a:pt x="1848" y="184"/>
                    <a:pt x="1949" y="88"/>
                    <a:pt x="1983" y="88"/>
                  </a:cubicBezTo>
                  <a:cubicBezTo>
                    <a:pt x="2070" y="88"/>
                    <a:pt x="2070" y="88"/>
                    <a:pt x="2070" y="88"/>
                  </a:cubicBezTo>
                  <a:cubicBezTo>
                    <a:pt x="2070" y="0"/>
                    <a:pt x="2070" y="0"/>
                    <a:pt x="2070" y="0"/>
                  </a:cubicBezTo>
                  <a:cubicBezTo>
                    <a:pt x="1610" y="0"/>
                    <a:pt x="1610" y="0"/>
                    <a:pt x="1610" y="0"/>
                  </a:cubicBezTo>
                  <a:lnTo>
                    <a:pt x="1053" y="132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grpSp>
    </p:spTree>
    <p:extLst>
      <p:ext uri="{BB962C8B-B14F-4D97-AF65-F5344CB8AC3E}">
        <p14:creationId xmlns:p14="http://schemas.microsoft.com/office/powerpoint/2010/main" val="2688593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1"/>
            </p:custDataLst>
            <p:extLst>
              <p:ext uri="{D42A27DB-BD31-4B8C-83A1-F6EECF244321}">
                <p14:modId xmlns:p14="http://schemas.microsoft.com/office/powerpoint/2010/main" val="35308568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95EE31F-4647-48C1-8F33-15A7FC3D359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5" name="Slide Number">
            <a:extLst>
              <a:ext uri="{FF2B5EF4-FFF2-40B4-BE49-F238E27FC236}">
                <a16:creationId xmlns:a16="http://schemas.microsoft.com/office/drawing/2014/main" id="{E4920261-0593-4AC5-992E-73B8CB0A1C71}"/>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9" name="5. Source" hidden="1">
            <a:extLst>
              <a:ext uri="{FF2B5EF4-FFF2-40B4-BE49-F238E27FC236}">
                <a16:creationId xmlns:a16="http://schemas.microsoft.com/office/drawing/2014/main" id="{0CC39C66-1ED1-4BBF-87FB-6C74C9A461BE}"/>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2" name="2. Slide Title">
            <a:extLst>
              <a:ext uri="{FF2B5EF4-FFF2-40B4-BE49-F238E27FC236}">
                <a16:creationId xmlns:a16="http://schemas.microsoft.com/office/drawing/2014/main" id="{0BDEB94E-58BF-43E2-8FF2-DCDA24AD4E9D}"/>
              </a:ext>
            </a:extLst>
          </p:cNvPr>
          <p:cNvSpPr>
            <a:spLocks noGrp="1"/>
          </p:cNvSpPr>
          <p:nvPr>
            <p:ph type="title"/>
            <p:custDataLst>
              <p:tags r:id="rId5"/>
            </p:custDataLst>
          </p:nvPr>
        </p:nvSpPr>
        <p:spPr>
          <a:xfrm>
            <a:off x="554736" y="182372"/>
            <a:ext cx="11082528" cy="731520"/>
          </a:xfrm>
        </p:spPr>
        <p:txBody>
          <a:bodyPr/>
          <a:lstStyle/>
          <a:p>
            <a:r>
              <a:rPr lang="en-US"/>
              <a:t>Click to edit Master title style</a:t>
            </a:r>
          </a:p>
        </p:txBody>
      </p:sp>
      <p:sp>
        <p:nvSpPr>
          <p:cNvPr id="14" name="3. Subtitle">
            <a:extLst>
              <a:ext uri="{FF2B5EF4-FFF2-40B4-BE49-F238E27FC236}">
                <a16:creationId xmlns:a16="http://schemas.microsoft.com/office/drawing/2014/main" id="{A865C2CC-D12C-4517-9906-7CCD161322EB}"/>
              </a:ext>
            </a:extLst>
          </p:cNvPr>
          <p:cNvSpPr>
            <a:spLocks noGrp="1"/>
          </p:cNvSpPr>
          <p:nvPr>
            <p:ph type="subTitle" idx="1"/>
            <p:custDataLst>
              <p:tags r:id="rId6"/>
            </p:custDataLst>
          </p:nvPr>
        </p:nvSpPr>
        <p:spPr>
          <a:xfrm>
            <a:off x="554736" y="903861"/>
            <a:ext cx="11082528" cy="246221"/>
          </a:xfrm>
        </p:spPr>
        <p:txBody>
          <a:bodyPr anchor="t" anchorCtr="0">
            <a:spAutoFit/>
          </a:bodyPr>
          <a:lstStyle/>
          <a:p>
            <a:r>
              <a:rPr lang="en-US" sz="1600"/>
              <a:t>Click to edit Master subtitle style</a:t>
            </a:r>
          </a:p>
        </p:txBody>
      </p:sp>
      <p:sp>
        <p:nvSpPr>
          <p:cNvPr id="17" name="1. On-page tracker">
            <a:extLst>
              <a:ext uri="{FF2B5EF4-FFF2-40B4-BE49-F238E27FC236}">
                <a16:creationId xmlns:a16="http://schemas.microsoft.com/office/drawing/2014/main" id="{FE52895E-A8CE-4207-AC48-2296C3D01401}"/>
              </a:ext>
            </a:extLst>
          </p:cNvPr>
          <p:cNvSpPr>
            <a:spLocks noGrp="1"/>
          </p:cNvSpPr>
          <p:nvPr>
            <p:ph type="body" sz="quarter" idx="17" hasCustomPrompt="1"/>
            <p:custDataLst>
              <p:tags r:id="rId7"/>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854515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rast Top Left">
    <p:spTree>
      <p:nvGrpSpPr>
        <p:cNvPr id="1" name=""/>
        <p:cNvGrpSpPr/>
        <p:nvPr/>
      </p:nvGrpSpPr>
      <p:grpSpPr>
        <a:xfrm>
          <a:off x="0" y="0"/>
          <a:ext cx="0" cy="0"/>
          <a:chOff x="0" y="0"/>
          <a:chExt cx="0" cy="0"/>
        </a:xfrm>
      </p:grpSpPr>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1"/>
            </p:custDataLst>
          </p:nvPr>
        </p:nvSpPr>
        <p:spPr>
          <a:xfrm>
            <a:off x="554736" y="1706563"/>
            <a:ext cx="3813048" cy="861774"/>
          </a:xfrm>
          <a:prstGeom prst="rect">
            <a:avLst/>
          </a:prstGeom>
        </p:spPr>
        <p:txBody>
          <a:bodyPr anchor="t">
            <a:noAutofit/>
          </a:bodyPr>
          <a:lstStyle>
            <a:lvl1pPr>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74A6D15-9D93-480F-A207-CA245151AE26}"/>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33F722E2-991C-4728-97C9-8D281DB3C594}"/>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8" name="1. On-page tracker">
            <a:extLst>
              <a:ext uri="{FF2B5EF4-FFF2-40B4-BE49-F238E27FC236}">
                <a16:creationId xmlns:a16="http://schemas.microsoft.com/office/drawing/2014/main" id="{86FA29AF-027A-4D55-B276-E2DD256DB988}"/>
              </a:ext>
            </a:extLst>
          </p:cNvPr>
          <p:cNvSpPr>
            <a:spLocks noGrp="1"/>
          </p:cNvSpPr>
          <p:nvPr>
            <p:ph type="body" sz="quarter" idx="17" hasCustomPrompt="1"/>
            <p:custDataLst>
              <p:tags r:id="rId4"/>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921966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rast Mid Left">
    <p:spTree>
      <p:nvGrpSpPr>
        <p:cNvPr id="1" name=""/>
        <p:cNvGrpSpPr/>
        <p:nvPr/>
      </p:nvGrpSpPr>
      <p:grpSpPr>
        <a:xfrm>
          <a:off x="0" y="0"/>
          <a:ext cx="0" cy="0"/>
          <a:chOff x="0" y="0"/>
          <a:chExt cx="0" cy="0"/>
        </a:xfrm>
      </p:grpSpPr>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1"/>
            </p:custDataLst>
          </p:nvPr>
        </p:nvSpPr>
        <p:spPr>
          <a:xfrm>
            <a:off x="554736" y="3044280"/>
            <a:ext cx="5065776" cy="769441"/>
          </a:xfrm>
          <a:prstGeom prst="rect">
            <a:avLst/>
          </a:prstGeom>
        </p:spPr>
        <p:txBody>
          <a:bodyPr rIns="365760" anchor="ctr">
            <a:noAutofit/>
          </a:bodyPr>
          <a:lstStyle>
            <a:lvl1pPr>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8CFBA6B2-A084-4532-80C0-2629A5553A76}"/>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677DA9EB-F148-4622-AB71-9F38D348578D}"/>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8" name="1. On-page tracker">
            <a:extLst>
              <a:ext uri="{FF2B5EF4-FFF2-40B4-BE49-F238E27FC236}">
                <a16:creationId xmlns:a16="http://schemas.microsoft.com/office/drawing/2014/main" id="{93728AF3-A71A-4C7A-97DE-605BB9E1802D}"/>
              </a:ext>
            </a:extLst>
          </p:cNvPr>
          <p:cNvSpPr>
            <a:spLocks noGrp="1"/>
          </p:cNvSpPr>
          <p:nvPr>
            <p:ph type="body" sz="quarter" idx="17" hasCustomPrompt="1"/>
            <p:custDataLst>
              <p:tags r:id="rId4"/>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528294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rast 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0A466E0-AD73-4F3A-9B78-5C1BB1238B16}"/>
              </a:ext>
            </a:extLst>
          </p:cNvPr>
          <p:cNvGraphicFramePr>
            <a:graphicFrameLocks noChangeAspect="1"/>
          </p:cNvGraphicFramePr>
          <p:nvPr userDrawn="1">
            <p:custDataLst>
              <p:tags r:id="rId1"/>
            </p:custDataLst>
            <p:extLst>
              <p:ext uri="{D42A27DB-BD31-4B8C-83A1-F6EECF244321}">
                <p14:modId xmlns:p14="http://schemas.microsoft.com/office/powerpoint/2010/main" val="18142986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73" imgH="476" progId="TCLayout.ActiveDocument.1">
                  <p:embed/>
                </p:oleObj>
              </mc:Choice>
              <mc:Fallback>
                <p:oleObj name="think-cell Slide" r:id="rId8" imgW="473" imgH="476" progId="TCLayout.ActiveDocument.1">
                  <p:embed/>
                  <p:pic>
                    <p:nvPicPr>
                      <p:cNvPr id="3" name="Object 2" hidden="1">
                        <a:extLst>
                          <a:ext uri="{FF2B5EF4-FFF2-40B4-BE49-F238E27FC236}">
                            <a16:creationId xmlns:a16="http://schemas.microsoft.com/office/drawing/2014/main" id="{70A466E0-AD73-4F3A-9B78-5C1BB1238B1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52DFA4F-F49F-468D-B19A-F0D9ACACF902}"/>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2. Slide Title">
            <a:extLst>
              <a:ext uri="{FF2B5EF4-FFF2-40B4-BE49-F238E27FC236}">
                <a16:creationId xmlns:a16="http://schemas.microsoft.com/office/drawing/2014/main" id="{E222DC4C-FD9F-4495-B0EA-3E6F1E35596A}"/>
              </a:ext>
            </a:extLst>
          </p:cNvPr>
          <p:cNvSpPr>
            <a:spLocks noGrp="1"/>
          </p:cNvSpPr>
          <p:nvPr>
            <p:ph type="title"/>
            <p:custDataLst>
              <p:tags r:id="rId3"/>
            </p:custDataLst>
          </p:nvPr>
        </p:nvSpPr>
        <p:spPr>
          <a:xfrm>
            <a:off x="554736" y="4580468"/>
            <a:ext cx="11082528" cy="677108"/>
          </a:xfrm>
        </p:spPr>
        <p:txBody>
          <a:bodyPr anchor="b">
            <a:noAutofit/>
          </a:bodyPr>
          <a:lstStyle>
            <a:lvl1pPr>
              <a:lnSpc>
                <a:spcPct val="93000"/>
              </a:lnSpc>
              <a:defRPr sz="4400"/>
            </a:lvl1pPr>
          </a:lstStyle>
          <a:p>
            <a:r>
              <a:rPr lang="en-US"/>
              <a:t>Click to edit Master title style</a:t>
            </a:r>
          </a:p>
        </p:txBody>
      </p:sp>
      <p:sp>
        <p:nvSpPr>
          <p:cNvPr id="8" name="Slide Number">
            <a:extLst>
              <a:ext uri="{FF2B5EF4-FFF2-40B4-BE49-F238E27FC236}">
                <a16:creationId xmlns:a16="http://schemas.microsoft.com/office/drawing/2014/main" id="{9AC4B822-CA6B-4F05-8715-F74C6D5D34B1}"/>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4376B40D-309A-4442-81B2-638CDEBB2F7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9" name="1. On-page tracker">
            <a:extLst>
              <a:ext uri="{FF2B5EF4-FFF2-40B4-BE49-F238E27FC236}">
                <a16:creationId xmlns:a16="http://schemas.microsoft.com/office/drawing/2014/main" id="{54D7CBA4-82F6-465D-A903-99498223AB1A}"/>
              </a:ext>
            </a:extLst>
          </p:cNvPr>
          <p:cNvSpPr>
            <a:spLocks noGrp="1"/>
          </p:cNvSpPr>
          <p:nvPr>
            <p:ph type="body" sz="quarter" idx="17" hasCustomPrompt="1"/>
            <p:custDataLst>
              <p:tags r:id="rId6"/>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775015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9274284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F741700-5035-4E61-A4AC-1B3C7AE220D5}"/>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5" name="2. Slide Title">
            <a:extLst>
              <a:ext uri="{FF2B5EF4-FFF2-40B4-BE49-F238E27FC236}">
                <a16:creationId xmlns:a16="http://schemas.microsoft.com/office/drawing/2014/main" id="{699FD2C4-82B5-475E-9235-DB128978B618}"/>
              </a:ext>
            </a:extLst>
          </p:cNvPr>
          <p:cNvSpPr>
            <a:spLocks noGrp="1"/>
          </p:cNvSpPr>
          <p:nvPr>
            <p:ph type="title"/>
            <p:custDataLst>
              <p:tags r:id="rId3"/>
            </p:custDataLst>
          </p:nvPr>
        </p:nvSpPr>
        <p:spPr>
          <a:xfrm>
            <a:off x="554736" y="182372"/>
            <a:ext cx="11082528" cy="731520"/>
          </a:xfrm>
        </p:spPr>
        <p:txBody>
          <a:bodyPr/>
          <a:lstStyle/>
          <a:p>
            <a:r>
              <a:rPr lang="en-US"/>
              <a:t>Click to edit Master 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A8BAFD1A-3C11-49E6-B76E-5166760AF118}"/>
              </a:ext>
            </a:extLst>
          </p:cNvPr>
          <p:cNvSpPr>
            <a:spLocks noGrp="1"/>
          </p:cNvSpPr>
          <p:nvPr>
            <p:ph type="body" sz="quarter" idx="17" hasCustomPrompt="1"/>
            <p:custDataLst>
              <p:tags r:id="rId6"/>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
        <p:nvSpPr>
          <p:cNvPr id="12" name="3. Subtitle">
            <a:extLst>
              <a:ext uri="{FF2B5EF4-FFF2-40B4-BE49-F238E27FC236}">
                <a16:creationId xmlns:a16="http://schemas.microsoft.com/office/drawing/2014/main" id="{1EE9FF4B-7331-4DE1-A594-C0C335ED5BE5}"/>
              </a:ext>
            </a:extLst>
          </p:cNvPr>
          <p:cNvSpPr>
            <a:spLocks noGrp="1"/>
          </p:cNvSpPr>
          <p:nvPr>
            <p:ph type="subTitle" idx="1"/>
            <p:custDataLst>
              <p:tags r:id="rId7"/>
            </p:custDataLst>
          </p:nvPr>
        </p:nvSpPr>
        <p:spPr>
          <a:xfrm>
            <a:off x="554736" y="903861"/>
            <a:ext cx="11082528" cy="246221"/>
          </a:xfrm>
        </p:spPr>
        <p:txBody>
          <a:bodyPr anchor="t" anchorCtr="0">
            <a:spAutoFit/>
          </a:bodyPr>
          <a:lstStyle/>
          <a:p>
            <a:r>
              <a:rPr lang="en-US" sz="1600"/>
              <a:t>Click to edit Master subtitle style</a:t>
            </a:r>
          </a:p>
        </p:txBody>
      </p:sp>
    </p:spTree>
    <p:extLst>
      <p:ext uri="{BB962C8B-B14F-4D97-AF65-F5344CB8AC3E}">
        <p14:creationId xmlns:p14="http://schemas.microsoft.com/office/powerpoint/2010/main" val="1608224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rast 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65A42E5-8A95-48CC-91A7-EC09BEF8D283}"/>
              </a:ext>
            </a:extLst>
          </p:cNvPr>
          <p:cNvGraphicFramePr>
            <a:graphicFrameLocks noChangeAspect="1"/>
          </p:cNvGraphicFramePr>
          <p:nvPr userDrawn="1">
            <p:custDataLst>
              <p:tags r:id="rId1"/>
            </p:custDataLst>
            <p:extLst>
              <p:ext uri="{D42A27DB-BD31-4B8C-83A1-F6EECF244321}">
                <p14:modId xmlns:p14="http://schemas.microsoft.com/office/powerpoint/2010/main" val="41813966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73" imgH="476" progId="TCLayout.ActiveDocument.1">
                  <p:embed/>
                </p:oleObj>
              </mc:Choice>
              <mc:Fallback>
                <p:oleObj name="think-cell Slide" r:id="rId9" imgW="473" imgH="476" progId="TCLayout.ActiveDocument.1">
                  <p:embed/>
                  <p:pic>
                    <p:nvPicPr>
                      <p:cNvPr id="3" name="Object 2" hidden="1">
                        <a:extLst>
                          <a:ext uri="{FF2B5EF4-FFF2-40B4-BE49-F238E27FC236}">
                            <a16:creationId xmlns:a16="http://schemas.microsoft.com/office/drawing/2014/main" id="{965A42E5-8A95-48CC-91A7-EC09BEF8D2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96343A1-B4C8-41A2-9540-F666771DD092}"/>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2. Slide Title">
            <a:extLst>
              <a:ext uri="{FF2B5EF4-FFF2-40B4-BE49-F238E27FC236}">
                <a16:creationId xmlns:a16="http://schemas.microsoft.com/office/drawing/2014/main" id="{FB296734-15F7-4BDF-BF7F-AD560B3E09D7}"/>
              </a:ext>
            </a:extLst>
          </p:cNvPr>
          <p:cNvSpPr>
            <a:spLocks noGrp="1"/>
          </p:cNvSpPr>
          <p:nvPr>
            <p:ph type="title" hasCustomPrompt="1"/>
            <p:custDataLst>
              <p:tags r:id="rId3"/>
            </p:custDataLst>
          </p:nvPr>
        </p:nvSpPr>
        <p:spPr>
          <a:xfrm>
            <a:off x="1505712" y="3592841"/>
            <a:ext cx="9180576" cy="486608"/>
          </a:xfrm>
          <a:prstGeom prst="rect">
            <a:avLst/>
          </a:prstGeom>
        </p:spPr>
        <p:txBody>
          <a:bodyPr>
            <a:spAutoFit/>
          </a:bodyPr>
          <a:lstStyle>
            <a:lvl1pPr>
              <a:lnSpc>
                <a:spcPct val="93000"/>
              </a:lnSpc>
              <a:defRPr sz="3400"/>
            </a:lvl1pPr>
          </a:lstStyle>
          <a:p>
            <a:r>
              <a:rPr lang="en-US"/>
              <a:t>“Click to add quote</a:t>
            </a:r>
          </a:p>
        </p:txBody>
      </p:sp>
      <p:sp>
        <p:nvSpPr>
          <p:cNvPr id="9" name="3. Subtitle">
            <a:extLst>
              <a:ext uri="{FF2B5EF4-FFF2-40B4-BE49-F238E27FC236}">
                <a16:creationId xmlns:a16="http://schemas.microsoft.com/office/drawing/2014/main" id="{F91EA195-0A6B-4141-BE0A-C29B8632D98B}"/>
              </a:ext>
            </a:extLst>
          </p:cNvPr>
          <p:cNvSpPr>
            <a:spLocks noGrp="1"/>
          </p:cNvSpPr>
          <p:nvPr>
            <p:ph type="subTitle" idx="1" hasCustomPrompt="1"/>
            <p:custDataLst>
              <p:tags r:id="rId4"/>
            </p:custDataLst>
          </p:nvPr>
        </p:nvSpPr>
        <p:spPr>
          <a:xfrm>
            <a:off x="1505712" y="4284630"/>
            <a:ext cx="9180576" cy="246221"/>
          </a:xfrm>
        </p:spPr>
        <p:txBody>
          <a:bodyPr wrap="square" anchor="t">
            <a:sp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8" name="Slide Number">
            <a:extLst>
              <a:ext uri="{FF2B5EF4-FFF2-40B4-BE49-F238E27FC236}">
                <a16:creationId xmlns:a16="http://schemas.microsoft.com/office/drawing/2014/main" id="{9A085514-D1F6-4D77-A23F-C5C66C21AB2E}"/>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1" name="5. Source" hidden="1">
            <a:extLst>
              <a:ext uri="{FF2B5EF4-FFF2-40B4-BE49-F238E27FC236}">
                <a16:creationId xmlns:a16="http://schemas.microsoft.com/office/drawing/2014/main" id="{C5FBD0AF-1EDD-41EB-9A6E-173435ADFFE5}"/>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3" name="1. On-page tracker">
            <a:extLst>
              <a:ext uri="{FF2B5EF4-FFF2-40B4-BE49-F238E27FC236}">
                <a16:creationId xmlns:a16="http://schemas.microsoft.com/office/drawing/2014/main" id="{F4C99502-105F-4A25-9FB4-3478945E9EF7}"/>
              </a:ext>
            </a:extLst>
          </p:cNvPr>
          <p:cNvSpPr>
            <a:spLocks noGrp="1"/>
          </p:cNvSpPr>
          <p:nvPr>
            <p:ph type="body" sz="quarter" idx="17" hasCustomPrompt="1"/>
            <p:custDataLst>
              <p:tags r:id="rId7"/>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23126788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ontrast 1/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A3BA4A-22A3-4843-892F-E42C155B4288}"/>
              </a:ext>
            </a:extLst>
          </p:cNvPr>
          <p:cNvGraphicFramePr>
            <a:graphicFrameLocks noChangeAspect="1"/>
          </p:cNvGraphicFramePr>
          <p:nvPr userDrawn="1">
            <p:custDataLst>
              <p:tags r:id="rId1"/>
            </p:custDataLst>
            <p:extLst>
              <p:ext uri="{D42A27DB-BD31-4B8C-83A1-F6EECF244321}">
                <p14:modId xmlns:p14="http://schemas.microsoft.com/office/powerpoint/2010/main" val="425994823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C3A3BA4A-22A3-4843-892F-E42C155B4288}"/>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BF2AED7-361B-4221-9AF6-77A108DA0C2B}"/>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chemeClr val="bg2"/>
              </a:solidFill>
              <a:latin typeface="Arial" panose="020B0604020202020204" pitchFamily="34" charset="0"/>
            </a:endParaRPr>
          </a:p>
        </p:txBody>
      </p:sp>
      <p:sp>
        <p:nvSpPr>
          <p:cNvPr id="16" name="SlideLogoText" hidden="1">
            <a:extLst>
              <a:ext uri="{FF2B5EF4-FFF2-40B4-BE49-F238E27FC236}">
                <a16:creationId xmlns:a16="http://schemas.microsoft.com/office/drawing/2014/main" id="{7D03BAA3-96F1-4B7C-895E-B9B8CFDDA50B}"/>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7C125983-42A9-42F7-AA00-F56CD87B285E}"/>
              </a:ext>
            </a:extLst>
          </p:cNvPr>
          <p:cNvSpPr>
            <a:spLocks noGrp="1"/>
          </p:cNvSpPr>
          <p:nvPr>
            <p:ph type="title"/>
            <p:custDataLst>
              <p:tags r:id="rId6"/>
            </p:custDataLst>
          </p:nvPr>
        </p:nvSpPr>
        <p:spPr>
          <a:xfrm>
            <a:off x="554736" y="2744369"/>
            <a:ext cx="2514600" cy="769441"/>
          </a:xfrm>
        </p:spPr>
        <p:txBody>
          <a:bodyPr vert="horz" anchor="b">
            <a:noAutofit/>
          </a:bodyPr>
          <a:lstStyle>
            <a:lvl1pPr>
              <a:defRPr>
                <a:solidFill>
                  <a:schemeClr val="bg2"/>
                </a:solidFill>
              </a:defRPr>
            </a:lvl1pPr>
          </a:lstStyle>
          <a:p>
            <a:r>
              <a:rPr lang="en-US"/>
              <a:t>Click to edit Master title</a:t>
            </a:r>
          </a:p>
        </p:txBody>
      </p:sp>
      <p:sp>
        <p:nvSpPr>
          <p:cNvPr id="20" name="3. Subtitle">
            <a:extLst>
              <a:ext uri="{FF2B5EF4-FFF2-40B4-BE49-F238E27FC236}">
                <a16:creationId xmlns:a16="http://schemas.microsoft.com/office/drawing/2014/main" id="{9D41FF9F-DFB7-4DFF-B338-08A2CA649393}"/>
              </a:ext>
            </a:extLst>
          </p:cNvPr>
          <p:cNvSpPr>
            <a:spLocks noGrp="1"/>
          </p:cNvSpPr>
          <p:nvPr>
            <p:ph type="subTitle" idx="1"/>
            <p:custDataLst>
              <p:tags r:id="rId7"/>
            </p:custDataLst>
          </p:nvPr>
        </p:nvSpPr>
        <p:spPr>
          <a:xfrm>
            <a:off x="554736" y="3659644"/>
            <a:ext cx="2514600" cy="492443"/>
          </a:xfrm>
        </p:spPr>
        <p:txBody>
          <a:bodyPr wrap="square" anchor="t">
            <a:spAutoFit/>
          </a:bodyPr>
          <a:lstStyle>
            <a:lvl1pPr marL="0" indent="0" algn="l">
              <a:buNone/>
              <a:defRPr sz="1600" b="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064AC035-5239-45FF-8383-33CBCD30D33E}"/>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bg2"/>
                </a:solidFill>
              </a:rPr>
              <a:t>Source: …</a:t>
            </a:r>
          </a:p>
        </p:txBody>
      </p:sp>
      <p:sp>
        <p:nvSpPr>
          <p:cNvPr id="15" name="1. On-page tracker">
            <a:extLst>
              <a:ext uri="{FF2B5EF4-FFF2-40B4-BE49-F238E27FC236}">
                <a16:creationId xmlns:a16="http://schemas.microsoft.com/office/drawing/2014/main" id="{3DF66089-C2CC-4E6A-A7ED-0B333FCF2C47}"/>
              </a:ext>
            </a:extLst>
          </p:cNvPr>
          <p:cNvSpPr>
            <a:spLocks noGrp="1"/>
          </p:cNvSpPr>
          <p:nvPr>
            <p:ph type="body" sz="quarter" idx="17" hasCustomPrompt="1"/>
            <p:custDataLst>
              <p:tags r:id="rId9"/>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29896470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ntrast 1/3">
    <p:bg>
      <p:bgPr>
        <a:solidFill>
          <a:schemeClr val="tx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6AD2A36-39D2-411F-97A0-A924098965AA}"/>
              </a:ext>
            </a:extLst>
          </p:cNvPr>
          <p:cNvGraphicFramePr>
            <a:graphicFrameLocks noChangeAspect="1"/>
          </p:cNvGraphicFramePr>
          <p:nvPr userDrawn="1">
            <p:custDataLst>
              <p:tags r:id="rId1"/>
            </p:custDataLst>
            <p:extLst>
              <p:ext uri="{D42A27DB-BD31-4B8C-83A1-F6EECF244321}">
                <p14:modId xmlns:p14="http://schemas.microsoft.com/office/powerpoint/2010/main" val="42103786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4" name="Object 3" hidden="1">
                        <a:extLst>
                          <a:ext uri="{FF2B5EF4-FFF2-40B4-BE49-F238E27FC236}">
                            <a16:creationId xmlns:a16="http://schemas.microsoft.com/office/drawing/2014/main" id="{D6AD2A36-39D2-411F-97A0-A924098965AA}"/>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4E67A342-8C8E-4A76-A2F2-1541645630AD}"/>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chemeClr val="bg2"/>
              </a:solidFill>
              <a:latin typeface="Arial" panose="020B0604020202020204" pitchFamily="34" charset="0"/>
            </a:endParaRPr>
          </a:p>
        </p:txBody>
      </p:sp>
      <p:sp>
        <p:nvSpPr>
          <p:cNvPr id="16" name="SlideLogoText" hidden="1">
            <a:extLst>
              <a:ext uri="{FF2B5EF4-FFF2-40B4-BE49-F238E27FC236}">
                <a16:creationId xmlns:a16="http://schemas.microsoft.com/office/drawing/2014/main" id="{2D4C39DE-34D3-430B-A68C-3662DBF9F427}"/>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20" name="2. Slide Title">
            <a:extLst>
              <a:ext uri="{FF2B5EF4-FFF2-40B4-BE49-F238E27FC236}">
                <a16:creationId xmlns:a16="http://schemas.microsoft.com/office/drawing/2014/main" id="{F2EA5A09-84EC-4368-8C76-0BEA141A4333}"/>
              </a:ext>
            </a:extLst>
          </p:cNvPr>
          <p:cNvSpPr>
            <a:spLocks noGrp="1"/>
          </p:cNvSpPr>
          <p:nvPr>
            <p:ph type="title"/>
            <p:custDataLst>
              <p:tags r:id="rId6"/>
            </p:custDataLst>
          </p:nvPr>
        </p:nvSpPr>
        <p:spPr>
          <a:xfrm>
            <a:off x="554736" y="2744369"/>
            <a:ext cx="3465576" cy="769441"/>
          </a:xfrm>
          <a:prstGeom prst="rect">
            <a:avLst/>
          </a:prstGeom>
        </p:spPr>
        <p:txBody>
          <a:bodyPr vert="horz" wrap="square" anchor="b">
            <a:noAutofit/>
          </a:bodyPr>
          <a:lstStyle>
            <a:lvl1pPr algn="l">
              <a:defRPr>
                <a:solidFill>
                  <a:schemeClr val="bg2"/>
                </a:solidFill>
              </a:defRPr>
            </a:lvl1pPr>
          </a:lstStyle>
          <a:p>
            <a:r>
              <a:rPr lang="en-US"/>
              <a:t>Click to edit Master title style</a:t>
            </a:r>
          </a:p>
        </p:txBody>
      </p:sp>
      <p:sp>
        <p:nvSpPr>
          <p:cNvPr id="21" name="3. Subtitle">
            <a:extLst>
              <a:ext uri="{FF2B5EF4-FFF2-40B4-BE49-F238E27FC236}">
                <a16:creationId xmlns:a16="http://schemas.microsoft.com/office/drawing/2014/main" id="{4BAE0A91-D3D3-4C9A-9F81-3C13D960A341}"/>
              </a:ext>
            </a:extLst>
          </p:cNvPr>
          <p:cNvSpPr>
            <a:spLocks noGrp="1"/>
          </p:cNvSpPr>
          <p:nvPr>
            <p:ph type="subTitle" idx="1"/>
            <p:custDataLst>
              <p:tags r:id="rId7"/>
            </p:custDataLst>
          </p:nvPr>
        </p:nvSpPr>
        <p:spPr>
          <a:xfrm>
            <a:off x="554735" y="3659644"/>
            <a:ext cx="3465575" cy="246221"/>
          </a:xfrm>
        </p:spPr>
        <p:txBody>
          <a:bodyPr wrap="square" anchor="t">
            <a:spAutoFit/>
          </a:bodyPr>
          <a:lstStyle>
            <a:lvl1pPr marL="0" indent="0" algn="l">
              <a:buNone/>
              <a:defRPr sz="1600" b="0">
                <a:solidFill>
                  <a:schemeClr val="bg2"/>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15" name="5. Source" hidden="1">
            <a:extLst>
              <a:ext uri="{FF2B5EF4-FFF2-40B4-BE49-F238E27FC236}">
                <a16:creationId xmlns:a16="http://schemas.microsoft.com/office/drawing/2014/main" id="{6BA86AD8-0ECF-4EA8-B346-D8EA2716E80C}"/>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bg2"/>
                </a:solidFill>
              </a:rPr>
              <a:t>Source: …</a:t>
            </a:r>
          </a:p>
        </p:txBody>
      </p:sp>
      <p:sp>
        <p:nvSpPr>
          <p:cNvPr id="19" name="1. On-page tracker">
            <a:extLst>
              <a:ext uri="{FF2B5EF4-FFF2-40B4-BE49-F238E27FC236}">
                <a16:creationId xmlns:a16="http://schemas.microsoft.com/office/drawing/2014/main" id="{EDC5E9D8-BFBA-409D-B6E5-65A580E73B61}"/>
              </a:ext>
            </a:extLst>
          </p:cNvPr>
          <p:cNvSpPr>
            <a:spLocks noGrp="1"/>
          </p:cNvSpPr>
          <p:nvPr>
            <p:ph type="body" sz="quarter" idx="17" hasCustomPrompt="1"/>
            <p:custDataLst>
              <p:tags r:id="rId9"/>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20172942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5793B5E-3475-4FCD-8164-7A168B5C1B4B}"/>
              </a:ext>
            </a:extLst>
          </p:cNvPr>
          <p:cNvGraphicFramePr>
            <a:graphicFrameLocks noChangeAspect="1"/>
          </p:cNvGraphicFramePr>
          <p:nvPr userDrawn="1">
            <p:custDataLst>
              <p:tags r:id="rId1"/>
            </p:custDataLst>
            <p:extLst>
              <p:ext uri="{D42A27DB-BD31-4B8C-83A1-F6EECF244321}">
                <p14:modId xmlns:p14="http://schemas.microsoft.com/office/powerpoint/2010/main" val="20305355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73" imgH="473" progId="TCLayout.ActiveDocument.1">
                  <p:embed/>
                </p:oleObj>
              </mc:Choice>
              <mc:Fallback>
                <p:oleObj name="think-cell Slide" r:id="rId11" imgW="473" imgH="473" progId="TCLayout.ActiveDocument.1">
                  <p:embed/>
                  <p:pic>
                    <p:nvPicPr>
                      <p:cNvPr id="3" name="Object 2" hidden="1">
                        <a:extLst>
                          <a:ext uri="{FF2B5EF4-FFF2-40B4-BE49-F238E27FC236}">
                            <a16:creationId xmlns:a16="http://schemas.microsoft.com/office/drawing/2014/main" id="{65793B5E-3475-4FCD-8164-7A168B5C1B4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D89D8F9-1075-4B52-8375-8D4A2673D845}"/>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7" name="SlideLogoText" hidden="1">
            <a:extLst>
              <a:ext uri="{FF2B5EF4-FFF2-40B4-BE49-F238E27FC236}">
                <a16:creationId xmlns:a16="http://schemas.microsoft.com/office/drawing/2014/main" id="{609F85FD-B74A-4A4E-BFA9-7668DD6BCB90}"/>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bg2"/>
                </a:solidFill>
              </a:rPr>
              <a:t>Source: …</a:t>
            </a:r>
          </a:p>
        </p:txBody>
      </p:sp>
      <p:sp>
        <p:nvSpPr>
          <p:cNvPr id="21" name="2. Slide Title">
            <a:extLst>
              <a:ext uri="{FF2B5EF4-FFF2-40B4-BE49-F238E27FC236}">
                <a16:creationId xmlns:a16="http://schemas.microsoft.com/office/drawing/2014/main" id="{DF67D7DC-1A5A-4301-93C0-59BCC9FE6A85}"/>
              </a:ext>
            </a:extLst>
          </p:cNvPr>
          <p:cNvSpPr>
            <a:spLocks noGrp="1"/>
          </p:cNvSpPr>
          <p:nvPr>
            <p:ph type="title"/>
            <p:custDataLst>
              <p:tags r:id="rId7"/>
            </p:custDataLst>
          </p:nvPr>
        </p:nvSpPr>
        <p:spPr>
          <a:xfrm>
            <a:off x="554736" y="182372"/>
            <a:ext cx="5065776" cy="731520"/>
          </a:xfrm>
        </p:spPr>
        <p:txBody>
          <a:bodyPr vert="horz"/>
          <a:lstStyle>
            <a:lvl1pPr>
              <a:defRPr>
                <a:solidFill>
                  <a:schemeClr val="tx2"/>
                </a:solidFill>
              </a:defRPr>
            </a:lvl1pPr>
          </a:lstStyle>
          <a:p>
            <a:r>
              <a:rPr lang="en-US"/>
              <a:t>Click to edit Master title style</a:t>
            </a:r>
          </a:p>
        </p:txBody>
      </p:sp>
      <p:sp>
        <p:nvSpPr>
          <p:cNvPr id="23" name="3. Subtitle">
            <a:extLst>
              <a:ext uri="{FF2B5EF4-FFF2-40B4-BE49-F238E27FC236}">
                <a16:creationId xmlns:a16="http://schemas.microsoft.com/office/drawing/2014/main" id="{08590DB3-FFB4-489D-B120-ADFDC12014DE}"/>
              </a:ext>
            </a:extLst>
          </p:cNvPr>
          <p:cNvSpPr>
            <a:spLocks noGrp="1"/>
          </p:cNvSpPr>
          <p:nvPr>
            <p:ph type="subTitle" idx="1"/>
            <p:custDataLst>
              <p:tags r:id="rId8"/>
            </p:custDataLst>
          </p:nvPr>
        </p:nvSpPr>
        <p:spPr>
          <a:xfrm>
            <a:off x="554736" y="903861"/>
            <a:ext cx="5065776" cy="246221"/>
          </a:xfrm>
        </p:spPr>
        <p:txBody>
          <a:bodyPr anchor="t" anchorCtr="0">
            <a:spAutoFit/>
          </a:bodyPr>
          <a:lstStyle>
            <a:lvl1pPr>
              <a:defRPr>
                <a:solidFill>
                  <a:schemeClr val="tx2"/>
                </a:solidFill>
              </a:defRPr>
            </a:lvl1pPr>
          </a:lstStyle>
          <a:p>
            <a:r>
              <a:rPr lang="en-US" sz="1600"/>
              <a:t>Click to edit Master subtitle style</a:t>
            </a:r>
          </a:p>
        </p:txBody>
      </p:sp>
      <p:sp>
        <p:nvSpPr>
          <p:cNvPr id="24" name="1. On-page tracker">
            <a:extLst>
              <a:ext uri="{FF2B5EF4-FFF2-40B4-BE49-F238E27FC236}">
                <a16:creationId xmlns:a16="http://schemas.microsoft.com/office/drawing/2014/main" id="{CC3A7643-6C17-4DEC-88AD-F79B0F2E7A18}"/>
              </a:ext>
            </a:extLst>
          </p:cNvPr>
          <p:cNvSpPr>
            <a:spLocks noGrp="1"/>
          </p:cNvSpPr>
          <p:nvPr>
            <p:ph type="body" sz="quarter" idx="17" hasCustomPrompt="1"/>
            <p:custDataLst>
              <p:tags r:id="rId9"/>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5185615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6521400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7F893DE-55B2-4BF3-87B6-545011BEFD97}"/>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7830312"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6" name="SlideLogoText" hidden="1">
            <a:extLst>
              <a:ext uri="{FF2B5EF4-FFF2-40B4-BE49-F238E27FC236}">
                <a16:creationId xmlns:a16="http://schemas.microsoft.com/office/drawing/2014/main" id="{AEC46ACE-42CD-4304-9E51-86DBC38CA4EB}"/>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6"/>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bg2"/>
                </a:solidFill>
              </a:rPr>
              <a:t>Source: …</a:t>
            </a:r>
          </a:p>
        </p:txBody>
      </p:sp>
      <p:sp>
        <p:nvSpPr>
          <p:cNvPr id="21" name="2. Slide Title">
            <a:extLst>
              <a:ext uri="{FF2B5EF4-FFF2-40B4-BE49-F238E27FC236}">
                <a16:creationId xmlns:a16="http://schemas.microsoft.com/office/drawing/2014/main" id="{4A5E485D-7560-4AEC-8D55-C1425B9D1F47}"/>
              </a:ext>
            </a:extLst>
          </p:cNvPr>
          <p:cNvSpPr>
            <a:spLocks noGrp="1"/>
          </p:cNvSpPr>
          <p:nvPr>
            <p:ph type="title"/>
            <p:custDataLst>
              <p:tags r:id="rId7"/>
            </p:custDataLst>
          </p:nvPr>
        </p:nvSpPr>
        <p:spPr>
          <a:xfrm>
            <a:off x="554736" y="182372"/>
            <a:ext cx="6967728" cy="731520"/>
          </a:xfrm>
        </p:spPr>
        <p:txBody>
          <a:bodyPr vert="horz"/>
          <a:lstStyle>
            <a:lvl1pPr>
              <a:defRPr>
                <a:solidFill>
                  <a:schemeClr val="tx2"/>
                </a:solidFill>
              </a:defRPr>
            </a:lvl1pPr>
          </a:lstStyle>
          <a:p>
            <a:r>
              <a:rPr lang="en-US"/>
              <a:t>Click to edit Master title style</a:t>
            </a:r>
          </a:p>
        </p:txBody>
      </p:sp>
      <p:sp>
        <p:nvSpPr>
          <p:cNvPr id="22" name="3. Subtitle">
            <a:extLst>
              <a:ext uri="{FF2B5EF4-FFF2-40B4-BE49-F238E27FC236}">
                <a16:creationId xmlns:a16="http://schemas.microsoft.com/office/drawing/2014/main" id="{F1301516-07B7-4BE0-9669-E93BD5C22D18}"/>
              </a:ext>
            </a:extLst>
          </p:cNvPr>
          <p:cNvSpPr>
            <a:spLocks noGrp="1"/>
          </p:cNvSpPr>
          <p:nvPr>
            <p:ph type="subTitle" idx="1"/>
            <p:custDataLst>
              <p:tags r:id="rId8"/>
            </p:custDataLst>
          </p:nvPr>
        </p:nvSpPr>
        <p:spPr>
          <a:xfrm>
            <a:off x="554736" y="903861"/>
            <a:ext cx="6967728" cy="246221"/>
          </a:xfrm>
        </p:spPr>
        <p:txBody>
          <a:bodyPr anchor="t" anchorCtr="0">
            <a:spAutoFit/>
          </a:bodyPr>
          <a:lstStyle>
            <a:lvl1pPr>
              <a:defRPr>
                <a:solidFill>
                  <a:schemeClr val="tx2"/>
                </a:solidFill>
              </a:defRPr>
            </a:lvl1pPr>
          </a:lstStyle>
          <a:p>
            <a:r>
              <a:rPr lang="en-US" sz="1600"/>
              <a:t>Click to edit Master subtitle style</a:t>
            </a:r>
          </a:p>
        </p:txBody>
      </p:sp>
      <p:sp>
        <p:nvSpPr>
          <p:cNvPr id="15" name="1. On-page tracker">
            <a:extLst>
              <a:ext uri="{FF2B5EF4-FFF2-40B4-BE49-F238E27FC236}">
                <a16:creationId xmlns:a16="http://schemas.microsoft.com/office/drawing/2014/main" id="{D374A786-7E98-4488-A29B-98B4E357E7B8}"/>
              </a:ext>
            </a:extLst>
          </p:cNvPr>
          <p:cNvSpPr>
            <a:spLocks noGrp="1"/>
          </p:cNvSpPr>
          <p:nvPr>
            <p:ph type="body" sz="quarter" idx="18" hasCustomPrompt="1"/>
            <p:custDataLst>
              <p:tags r:id="rId9"/>
            </p:custDataLst>
          </p:nvPr>
        </p:nvSpPr>
        <p:spPr>
          <a:xfrm>
            <a:off x="8170322" y="78768"/>
            <a:ext cx="3466942" cy="123111"/>
          </a:xfrm>
        </p:spPr>
        <p:txBody>
          <a:bodyPr wrap="square"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14385532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10170600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73" imgH="473" progId="TCLayout.ActiveDocument.1">
                  <p:embed/>
                </p:oleObj>
              </mc:Choice>
              <mc:Fallback>
                <p:oleObj name="think-cell Slide" r:id="rId11"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8F94EA0-F844-4358-BAB1-09AA056D6AC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500" b="1" i="0" u="none" strike="noStrike" kern="1200" cap="none" spc="0" normalizeH="0" baseline="0" noProof="0" err="1">
              <a:ln>
                <a:noFill/>
              </a:ln>
              <a:solidFill>
                <a:srgbClr val="051C2C"/>
              </a:solidFill>
              <a:effectLst/>
              <a:uLnTx/>
              <a:uFillTx/>
              <a:latin typeface="Georgia" panose="02040502050405020303" pitchFamily="18" charset="0"/>
              <a:ea typeface="+mj-ea"/>
              <a:cs typeface="+mj-cs"/>
              <a:sym typeface="Georgia" panose="02040502050405020303" pitchFamily="18"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8781416"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7" name="SlideLogoText" hidden="1">
            <a:extLst>
              <a:ext uri="{FF2B5EF4-FFF2-40B4-BE49-F238E27FC236}">
                <a16:creationId xmlns:a16="http://schemas.microsoft.com/office/drawing/2014/main" id="{609F85FD-B74A-4A4E-BFA9-7668DD6BCB90}"/>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Arial"/>
                <a:ea typeface="+mn-ea"/>
                <a:cs typeface="Arial" panose="020B0604020202020204" pitchFamily="34" charset="0"/>
              </a:rPr>
              <a:t>McKinsey &amp; Company</a:t>
            </a: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rgbClr val="FFFFFF"/>
                </a:solidFill>
                <a:effectLst/>
                <a:uLnTx/>
                <a:uFillTx/>
                <a:latin typeface="Arial"/>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FFFFFF"/>
              </a:solidFill>
              <a:effectLst/>
              <a:uLnTx/>
              <a:uFillTx/>
              <a:latin typeface="Arial"/>
              <a:ea typeface="+mn-ea"/>
              <a:cs typeface="Arial" panose="020B0604020202020204" pitchFamily="34" charset="0"/>
            </a:endParaRP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rgbClr val="000000"/>
                </a:solidFill>
                <a:effectLst/>
                <a:uLnTx/>
                <a:uFillTx/>
                <a:latin typeface="Arial"/>
                <a:ea typeface="+mn-ea"/>
                <a:cs typeface="Arial" panose="020B0604020202020204" pitchFamily="34" charset="0"/>
              </a:rPr>
              <a:t>Source: …</a:t>
            </a:r>
          </a:p>
        </p:txBody>
      </p:sp>
      <p:sp>
        <p:nvSpPr>
          <p:cNvPr id="21" name="2. Slide Title">
            <a:extLst>
              <a:ext uri="{FF2B5EF4-FFF2-40B4-BE49-F238E27FC236}">
                <a16:creationId xmlns:a16="http://schemas.microsoft.com/office/drawing/2014/main" id="{7387EF73-467A-4B89-B365-A62C8CF7BE39}"/>
              </a:ext>
            </a:extLst>
          </p:cNvPr>
          <p:cNvSpPr>
            <a:spLocks noGrp="1"/>
          </p:cNvSpPr>
          <p:nvPr>
            <p:ph type="title"/>
            <p:custDataLst>
              <p:tags r:id="rId7"/>
            </p:custDataLst>
          </p:nvPr>
        </p:nvSpPr>
        <p:spPr>
          <a:xfrm>
            <a:off x="554736" y="182372"/>
            <a:ext cx="7918704" cy="731520"/>
          </a:xfrm>
        </p:spPr>
        <p:txBody>
          <a:bodyPr vert="horz"/>
          <a:lstStyle>
            <a:lvl1pPr>
              <a:defRPr>
                <a:solidFill>
                  <a:schemeClr val="tx2"/>
                </a:solidFill>
              </a:defRPr>
            </a:lvl1pPr>
          </a:lstStyle>
          <a:p>
            <a:r>
              <a:rPr lang="en-US"/>
              <a:t>Click to edit Master title style</a:t>
            </a:r>
          </a:p>
        </p:txBody>
      </p:sp>
      <p:sp>
        <p:nvSpPr>
          <p:cNvPr id="27" name="3. Subtitle">
            <a:extLst>
              <a:ext uri="{FF2B5EF4-FFF2-40B4-BE49-F238E27FC236}">
                <a16:creationId xmlns:a16="http://schemas.microsoft.com/office/drawing/2014/main" id="{274629CD-1AB4-49FA-9F53-76F3C2EB06BF}"/>
              </a:ext>
            </a:extLst>
          </p:cNvPr>
          <p:cNvSpPr>
            <a:spLocks noGrp="1"/>
          </p:cNvSpPr>
          <p:nvPr>
            <p:ph type="subTitle" idx="1"/>
            <p:custDataLst>
              <p:tags r:id="rId8"/>
            </p:custDataLst>
          </p:nvPr>
        </p:nvSpPr>
        <p:spPr>
          <a:xfrm>
            <a:off x="554736" y="903861"/>
            <a:ext cx="7918704" cy="246221"/>
          </a:xfrm>
        </p:spPr>
        <p:txBody>
          <a:bodyPr anchor="t" anchorCtr="0">
            <a:spAutoFit/>
          </a:bodyPr>
          <a:lstStyle>
            <a:lvl1pPr>
              <a:defRPr>
                <a:solidFill>
                  <a:schemeClr val="tx2"/>
                </a:solidFill>
              </a:defRPr>
            </a:lvl1pPr>
          </a:lstStyle>
          <a:p>
            <a:r>
              <a:rPr lang="en-US" sz="1600"/>
              <a:t>Click to edit Master subtitle style</a:t>
            </a:r>
          </a:p>
        </p:txBody>
      </p:sp>
      <p:sp>
        <p:nvSpPr>
          <p:cNvPr id="28" name="1. On-page tracker">
            <a:extLst>
              <a:ext uri="{FF2B5EF4-FFF2-40B4-BE49-F238E27FC236}">
                <a16:creationId xmlns:a16="http://schemas.microsoft.com/office/drawing/2014/main" id="{DF5FDB83-729E-495E-B061-EB75DD93AD7B}"/>
              </a:ext>
            </a:extLst>
          </p:cNvPr>
          <p:cNvSpPr>
            <a:spLocks noGrp="1"/>
          </p:cNvSpPr>
          <p:nvPr>
            <p:ph type="body" sz="quarter" idx="17" hasCustomPrompt="1"/>
            <p:custDataLst>
              <p:tags r:id="rId9"/>
            </p:custDataLst>
          </p:nvPr>
        </p:nvSpPr>
        <p:spPr>
          <a:xfrm>
            <a:off x="9116813" y="78768"/>
            <a:ext cx="2520451" cy="123111"/>
          </a:xfrm>
        </p:spPr>
        <p:txBody>
          <a:bodyPr wrap="square"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18687019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Reverse Contrast 1/2">
    <p:bg>
      <p:bgPr>
        <a:solidFill>
          <a:schemeClr val="tx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B8ACA33-401E-43F4-A170-DD6C5D984D07}"/>
              </a:ext>
            </a:extLst>
          </p:cNvPr>
          <p:cNvGraphicFramePr>
            <a:graphicFrameLocks noChangeAspect="1"/>
          </p:cNvGraphicFramePr>
          <p:nvPr userDrawn="1">
            <p:custDataLst>
              <p:tags r:id="rId1"/>
            </p:custDataLst>
            <p:extLst>
              <p:ext uri="{D42A27DB-BD31-4B8C-83A1-F6EECF244321}">
                <p14:modId xmlns:p14="http://schemas.microsoft.com/office/powerpoint/2010/main" val="1891802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73" imgH="473" progId="TCLayout.ActiveDocument.1">
                  <p:embed/>
                </p:oleObj>
              </mc:Choice>
              <mc:Fallback>
                <p:oleObj name="think-cell Slide" r:id="rId11" imgW="473" imgH="473" progId="TCLayout.ActiveDocument.1">
                  <p:embed/>
                  <p:pic>
                    <p:nvPicPr>
                      <p:cNvPr id="4" name="Object 3" hidden="1">
                        <a:extLst>
                          <a:ext uri="{FF2B5EF4-FFF2-40B4-BE49-F238E27FC236}">
                            <a16:creationId xmlns:a16="http://schemas.microsoft.com/office/drawing/2014/main" id="{DB8ACA33-401E-43F4-A170-DD6C5D984D0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4231008-BBCB-47D1-91D5-881CAE172F7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7" name="SlideLogoText" hidden="1">
            <a:extLst>
              <a:ext uri="{FF2B5EF4-FFF2-40B4-BE49-F238E27FC236}">
                <a16:creationId xmlns:a16="http://schemas.microsoft.com/office/drawing/2014/main" id="{609F85FD-B74A-4A4E-BFA9-7668DD6BCB90}"/>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2"/>
                </a:solidFill>
                <a:latin typeface="+mn-lt"/>
                <a:ea typeface="+mn-ea"/>
                <a:cs typeface="Arial" panose="020B0604020202020204" pitchFamily="34" charset="0"/>
              </a:rPr>
              <a:t>McKinsey &amp; Company</a:t>
            </a: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2"/>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2"/>
              </a:solidFill>
              <a:latin typeface="+mn-lt"/>
              <a:ea typeface="+mn-ea"/>
              <a:cs typeface="Arial" panose="020B0604020202020204" pitchFamily="34" charset="0"/>
            </a:endParaRPr>
          </a:p>
        </p:txBody>
      </p:sp>
      <p:sp>
        <p:nvSpPr>
          <p:cNvPr id="19" name="5. Source" hidden="1">
            <a:extLst>
              <a:ext uri="{FF2B5EF4-FFF2-40B4-BE49-F238E27FC236}">
                <a16:creationId xmlns:a16="http://schemas.microsoft.com/office/drawing/2014/main" id="{4F4B7457-0497-46CF-9E9B-69EB8E74CC15}"/>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tx1"/>
                </a:solidFill>
              </a:rPr>
              <a:t>Source: …</a:t>
            </a:r>
          </a:p>
        </p:txBody>
      </p:sp>
      <p:sp>
        <p:nvSpPr>
          <p:cNvPr id="16" name="2. Slide Title">
            <a:extLst>
              <a:ext uri="{FF2B5EF4-FFF2-40B4-BE49-F238E27FC236}">
                <a16:creationId xmlns:a16="http://schemas.microsoft.com/office/drawing/2014/main" id="{A6572372-0AB1-4E81-BB71-21DAADA26CB0}"/>
              </a:ext>
            </a:extLst>
          </p:cNvPr>
          <p:cNvSpPr>
            <a:spLocks noGrp="1"/>
          </p:cNvSpPr>
          <p:nvPr>
            <p:ph type="title"/>
            <p:custDataLst>
              <p:tags r:id="rId7"/>
            </p:custDataLst>
          </p:nvPr>
        </p:nvSpPr>
        <p:spPr>
          <a:xfrm>
            <a:off x="554736" y="182372"/>
            <a:ext cx="5065776" cy="731520"/>
          </a:xfrm>
        </p:spPr>
        <p:txBody>
          <a:bodyPr vert="horz"/>
          <a:lstStyle>
            <a:lvl1pPr>
              <a:defRPr>
                <a:solidFill>
                  <a:schemeClr val="tx1"/>
                </a:solidFill>
              </a:defRPr>
            </a:lvl1pPr>
          </a:lstStyle>
          <a:p>
            <a:r>
              <a:rPr lang="en-US"/>
              <a:t>Click to edit Master title style</a:t>
            </a:r>
          </a:p>
        </p:txBody>
      </p:sp>
      <p:sp>
        <p:nvSpPr>
          <p:cNvPr id="21" name="3. Subtitle">
            <a:extLst>
              <a:ext uri="{FF2B5EF4-FFF2-40B4-BE49-F238E27FC236}">
                <a16:creationId xmlns:a16="http://schemas.microsoft.com/office/drawing/2014/main" id="{ECA9DF7A-E368-4E06-81DB-9573DB7F92EA}"/>
              </a:ext>
            </a:extLst>
          </p:cNvPr>
          <p:cNvSpPr>
            <a:spLocks noGrp="1"/>
          </p:cNvSpPr>
          <p:nvPr>
            <p:ph type="subTitle" idx="1"/>
            <p:custDataLst>
              <p:tags r:id="rId8"/>
            </p:custDataLst>
          </p:nvPr>
        </p:nvSpPr>
        <p:spPr>
          <a:xfrm>
            <a:off x="554736" y="903861"/>
            <a:ext cx="5065776" cy="246221"/>
          </a:xfrm>
        </p:spPr>
        <p:txBody>
          <a:bodyPr anchor="t" anchorCtr="0">
            <a:spAutoFit/>
          </a:bodyPr>
          <a:lstStyle>
            <a:lvl1pPr>
              <a:defRPr>
                <a:solidFill>
                  <a:schemeClr val="tx1"/>
                </a:solidFill>
              </a:defRPr>
            </a:lvl1pPr>
          </a:lstStyle>
          <a:p>
            <a:r>
              <a:rPr lang="en-US" sz="1600"/>
              <a:t>Click to edit Master subtitle style</a:t>
            </a:r>
          </a:p>
        </p:txBody>
      </p:sp>
      <p:sp>
        <p:nvSpPr>
          <p:cNvPr id="24" name="1. On-page tracker">
            <a:extLst>
              <a:ext uri="{FF2B5EF4-FFF2-40B4-BE49-F238E27FC236}">
                <a16:creationId xmlns:a16="http://schemas.microsoft.com/office/drawing/2014/main" id="{0343DE71-74EF-4CF3-AB14-F26D42418051}"/>
              </a:ext>
            </a:extLst>
          </p:cNvPr>
          <p:cNvSpPr>
            <a:spLocks noGrp="1"/>
          </p:cNvSpPr>
          <p:nvPr>
            <p:ph type="body" sz="quarter" idx="17" hasCustomPrompt="1"/>
            <p:custDataLst>
              <p:tags r:id="rId9"/>
            </p:custDataLst>
          </p:nvPr>
        </p:nvSpPr>
        <p:spPr>
          <a:xfrm>
            <a:off x="7156704" y="78768"/>
            <a:ext cx="4480560" cy="123111"/>
          </a:xfrm>
        </p:spPr>
        <p:txBody>
          <a:bodyPr anchor="ctr" anchorCtr="0">
            <a:spAutoFit/>
          </a:bodyPr>
          <a:lstStyle>
            <a:lvl1pPr algn="r">
              <a:defRPr sz="800">
                <a:solidFill>
                  <a:schemeClr val="tx2"/>
                </a:solidFill>
                <a:latin typeface="+mn-lt"/>
              </a:defRPr>
            </a:lvl1pPr>
          </a:lstStyle>
          <a:p>
            <a:pPr lvl="0"/>
            <a:r>
              <a:rPr lang="en-US"/>
              <a:t>Chapter › Topic</a:t>
            </a:r>
          </a:p>
        </p:txBody>
      </p:sp>
    </p:spTree>
    <p:extLst>
      <p:ext uri="{BB962C8B-B14F-4D97-AF65-F5344CB8AC3E}">
        <p14:creationId xmlns:p14="http://schemas.microsoft.com/office/powerpoint/2010/main" val="27837923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Reverse 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5277506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7F893DE-55B2-4BF3-87B6-545011BEFD97}"/>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5702"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6" name="SlideLogoText" hidden="1">
            <a:extLst>
              <a:ext uri="{FF2B5EF4-FFF2-40B4-BE49-F238E27FC236}">
                <a16:creationId xmlns:a16="http://schemas.microsoft.com/office/drawing/2014/main" id="{AEC46ACE-42CD-4304-9E51-86DBC38CA4EB}"/>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2"/>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2"/>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2"/>
              </a:solidFill>
              <a:latin typeface="+mn-lt"/>
              <a:ea typeface="+mn-ea"/>
              <a:cs typeface="Arial" panose="020B0604020202020204" pitchFamily="34" charset="0"/>
            </a:endParaRP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6"/>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tx1"/>
                </a:solidFill>
              </a:rPr>
              <a:t>Source: …</a:t>
            </a:r>
          </a:p>
        </p:txBody>
      </p:sp>
      <p:sp>
        <p:nvSpPr>
          <p:cNvPr id="21" name="2. Slide Title">
            <a:extLst>
              <a:ext uri="{FF2B5EF4-FFF2-40B4-BE49-F238E27FC236}">
                <a16:creationId xmlns:a16="http://schemas.microsoft.com/office/drawing/2014/main" id="{61BAB226-116B-4061-AAA6-FA0B19E0A17E}"/>
              </a:ext>
            </a:extLst>
          </p:cNvPr>
          <p:cNvSpPr>
            <a:spLocks noGrp="1"/>
          </p:cNvSpPr>
          <p:nvPr>
            <p:ph type="title"/>
            <p:custDataLst>
              <p:tags r:id="rId7"/>
            </p:custDataLst>
          </p:nvPr>
        </p:nvSpPr>
        <p:spPr>
          <a:xfrm>
            <a:off x="554736" y="2743200"/>
            <a:ext cx="3465576" cy="770400"/>
          </a:xfrm>
        </p:spPr>
        <p:txBody>
          <a:bodyPr vert="horz"/>
          <a:lstStyle>
            <a:lvl1pPr>
              <a:defRPr>
                <a:solidFill>
                  <a:schemeClr val="tx1"/>
                </a:solidFill>
              </a:defRPr>
            </a:lvl1pPr>
          </a:lstStyle>
          <a:p>
            <a:r>
              <a:rPr lang="en-US"/>
              <a:t>Click to edit Master title style</a:t>
            </a:r>
          </a:p>
        </p:txBody>
      </p:sp>
      <p:sp>
        <p:nvSpPr>
          <p:cNvPr id="22" name="3. Subtitle">
            <a:extLst>
              <a:ext uri="{FF2B5EF4-FFF2-40B4-BE49-F238E27FC236}">
                <a16:creationId xmlns:a16="http://schemas.microsoft.com/office/drawing/2014/main" id="{901EC9FA-65C7-4AC6-A9AC-B43BD4264291}"/>
              </a:ext>
            </a:extLst>
          </p:cNvPr>
          <p:cNvSpPr>
            <a:spLocks noGrp="1"/>
          </p:cNvSpPr>
          <p:nvPr>
            <p:ph type="subTitle" idx="1"/>
            <p:custDataLst>
              <p:tags r:id="rId8"/>
            </p:custDataLst>
          </p:nvPr>
        </p:nvSpPr>
        <p:spPr>
          <a:xfrm>
            <a:off x="554736" y="3661200"/>
            <a:ext cx="3465576" cy="244800"/>
          </a:xfrm>
        </p:spPr>
        <p:txBody>
          <a:bodyPr anchor="t" anchorCtr="0">
            <a:spAutoFit/>
          </a:bodyPr>
          <a:lstStyle>
            <a:lvl1pPr>
              <a:defRPr>
                <a:solidFill>
                  <a:schemeClr val="tx1"/>
                </a:solidFill>
              </a:defRPr>
            </a:lvl1pPr>
          </a:lstStyle>
          <a:p>
            <a:r>
              <a:rPr lang="en-US" sz="1600"/>
              <a:t>Click to edit Master subtitle style</a:t>
            </a:r>
          </a:p>
        </p:txBody>
      </p:sp>
      <p:sp>
        <p:nvSpPr>
          <p:cNvPr id="23" name="1. On-page tracker">
            <a:extLst>
              <a:ext uri="{FF2B5EF4-FFF2-40B4-BE49-F238E27FC236}">
                <a16:creationId xmlns:a16="http://schemas.microsoft.com/office/drawing/2014/main" id="{A75CDD39-93AC-4160-B69B-06F75E5A85A6}"/>
              </a:ext>
            </a:extLst>
          </p:cNvPr>
          <p:cNvSpPr>
            <a:spLocks noGrp="1"/>
          </p:cNvSpPr>
          <p:nvPr>
            <p:ph type="body" sz="quarter" idx="17" hasCustomPrompt="1"/>
            <p:custDataLst>
              <p:tags r:id="rId9"/>
            </p:custDataLst>
          </p:nvPr>
        </p:nvSpPr>
        <p:spPr>
          <a:xfrm>
            <a:off x="7156704" y="78768"/>
            <a:ext cx="4480560" cy="123111"/>
          </a:xfrm>
        </p:spPr>
        <p:txBody>
          <a:bodyPr anchor="ctr" anchorCtr="0">
            <a:spAutoFit/>
          </a:bodyPr>
          <a:lstStyle>
            <a:lvl1pPr algn="r">
              <a:defRPr sz="800">
                <a:solidFill>
                  <a:schemeClr val="tx2"/>
                </a:solidFill>
                <a:latin typeface="+mn-lt"/>
              </a:defRPr>
            </a:lvl1pPr>
          </a:lstStyle>
          <a:p>
            <a:pPr lvl="0"/>
            <a:r>
              <a:rPr lang="en-US"/>
              <a:t>Chapter › Topic</a:t>
            </a:r>
          </a:p>
        </p:txBody>
      </p:sp>
    </p:spTree>
    <p:extLst>
      <p:ext uri="{BB962C8B-B14F-4D97-AF65-F5344CB8AC3E}">
        <p14:creationId xmlns:p14="http://schemas.microsoft.com/office/powerpoint/2010/main" val="28794959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Reverse 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34713505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7F893DE-55B2-4BF3-87B6-545011BEFD97}"/>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5702"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6" name="SlideLogoText" hidden="1">
            <a:extLst>
              <a:ext uri="{FF2B5EF4-FFF2-40B4-BE49-F238E27FC236}">
                <a16:creationId xmlns:a16="http://schemas.microsoft.com/office/drawing/2014/main" id="{AEC46ACE-42CD-4304-9E51-86DBC38CA4EB}"/>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2"/>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2"/>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2"/>
              </a:solidFill>
              <a:latin typeface="+mn-lt"/>
              <a:ea typeface="+mn-ea"/>
              <a:cs typeface="Arial" panose="020B0604020202020204" pitchFamily="34" charset="0"/>
            </a:endParaRPr>
          </a:p>
        </p:txBody>
      </p:sp>
      <p:sp>
        <p:nvSpPr>
          <p:cNvPr id="18" name="5. Source" hidden="1">
            <a:extLst>
              <a:ext uri="{FF2B5EF4-FFF2-40B4-BE49-F238E27FC236}">
                <a16:creationId xmlns:a16="http://schemas.microsoft.com/office/drawing/2014/main" id="{143701BF-655B-4E75-9AF7-14445CDB19BD}"/>
              </a:ext>
            </a:extLst>
          </p:cNvPr>
          <p:cNvSpPr txBox="1"/>
          <p:nvPr userDrawn="1">
            <p:custDataLst>
              <p:tags r:id="rId6"/>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solidFill>
                  <a:schemeClr val="tx1"/>
                </a:solidFill>
              </a:rPr>
              <a:t>Source: …</a:t>
            </a:r>
          </a:p>
        </p:txBody>
      </p:sp>
      <p:sp>
        <p:nvSpPr>
          <p:cNvPr id="24" name="2. Slide Title">
            <a:extLst>
              <a:ext uri="{FF2B5EF4-FFF2-40B4-BE49-F238E27FC236}">
                <a16:creationId xmlns:a16="http://schemas.microsoft.com/office/drawing/2014/main" id="{931FDB32-E5DC-4F7F-A1B1-FB3CC830903E}"/>
              </a:ext>
            </a:extLst>
          </p:cNvPr>
          <p:cNvSpPr>
            <a:spLocks noGrp="1"/>
          </p:cNvSpPr>
          <p:nvPr>
            <p:ph type="title" hasCustomPrompt="1"/>
            <p:custDataLst>
              <p:tags r:id="rId7"/>
            </p:custDataLst>
          </p:nvPr>
        </p:nvSpPr>
        <p:spPr>
          <a:xfrm>
            <a:off x="554736" y="2743200"/>
            <a:ext cx="2514600" cy="770400"/>
          </a:xfrm>
        </p:spPr>
        <p:txBody>
          <a:bodyPr vert="horz"/>
          <a:lstStyle>
            <a:lvl1pPr>
              <a:defRPr>
                <a:solidFill>
                  <a:schemeClr val="tx1"/>
                </a:solidFill>
              </a:defRPr>
            </a:lvl1pPr>
          </a:lstStyle>
          <a:p>
            <a:r>
              <a:rPr lang="en-US"/>
              <a:t>Click to edit title style</a:t>
            </a:r>
          </a:p>
        </p:txBody>
      </p:sp>
      <p:sp>
        <p:nvSpPr>
          <p:cNvPr id="25" name="3. Subtitle">
            <a:extLst>
              <a:ext uri="{FF2B5EF4-FFF2-40B4-BE49-F238E27FC236}">
                <a16:creationId xmlns:a16="http://schemas.microsoft.com/office/drawing/2014/main" id="{04057707-3F89-441E-A13E-6FCB40A78D50}"/>
              </a:ext>
            </a:extLst>
          </p:cNvPr>
          <p:cNvSpPr>
            <a:spLocks noGrp="1"/>
          </p:cNvSpPr>
          <p:nvPr>
            <p:ph type="subTitle" idx="1" hasCustomPrompt="1"/>
            <p:custDataLst>
              <p:tags r:id="rId8"/>
            </p:custDataLst>
          </p:nvPr>
        </p:nvSpPr>
        <p:spPr>
          <a:xfrm>
            <a:off x="554736" y="3661200"/>
            <a:ext cx="2514600" cy="246221"/>
          </a:xfrm>
        </p:spPr>
        <p:txBody>
          <a:bodyPr anchor="t" anchorCtr="0">
            <a:spAutoFit/>
          </a:bodyPr>
          <a:lstStyle>
            <a:lvl1pPr>
              <a:defRPr>
                <a:solidFill>
                  <a:schemeClr val="tx1"/>
                </a:solidFill>
              </a:defRPr>
            </a:lvl1pPr>
          </a:lstStyle>
          <a:p>
            <a:r>
              <a:rPr lang="en-US" sz="1600"/>
              <a:t>Click to edit subtitle style</a:t>
            </a:r>
          </a:p>
        </p:txBody>
      </p:sp>
      <p:sp>
        <p:nvSpPr>
          <p:cNvPr id="26" name="1. On-page tracker">
            <a:extLst>
              <a:ext uri="{FF2B5EF4-FFF2-40B4-BE49-F238E27FC236}">
                <a16:creationId xmlns:a16="http://schemas.microsoft.com/office/drawing/2014/main" id="{95F50EB6-435E-4A8C-B188-9BE2198DB2B9}"/>
              </a:ext>
            </a:extLst>
          </p:cNvPr>
          <p:cNvSpPr>
            <a:spLocks noGrp="1"/>
          </p:cNvSpPr>
          <p:nvPr>
            <p:ph type="body" sz="quarter" idx="17" hasCustomPrompt="1"/>
            <p:custDataLst>
              <p:tags r:id="rId9"/>
            </p:custDataLst>
          </p:nvPr>
        </p:nvSpPr>
        <p:spPr>
          <a:xfrm>
            <a:off x="7156704" y="78768"/>
            <a:ext cx="4480560" cy="123111"/>
          </a:xfrm>
        </p:spPr>
        <p:txBody>
          <a:bodyPr anchor="ctr" anchorCtr="0">
            <a:spAutoFit/>
          </a:bodyPr>
          <a:lstStyle>
            <a:lvl1pPr algn="r">
              <a:defRPr sz="800">
                <a:solidFill>
                  <a:schemeClr val="tx2"/>
                </a:solidFill>
                <a:latin typeface="+mn-lt"/>
              </a:defRPr>
            </a:lvl1pPr>
          </a:lstStyle>
          <a:p>
            <a:pPr lvl="0"/>
            <a:r>
              <a:rPr lang="en-US"/>
              <a:t>Chapter › Topic</a:t>
            </a:r>
          </a:p>
        </p:txBody>
      </p:sp>
    </p:spTree>
    <p:extLst>
      <p:ext uri="{BB962C8B-B14F-4D97-AF65-F5344CB8AC3E}">
        <p14:creationId xmlns:p14="http://schemas.microsoft.com/office/powerpoint/2010/main" val="13798855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rast 3-line">
    <p:spTree>
      <p:nvGrpSpPr>
        <p:cNvPr id="1" name=""/>
        <p:cNvGrpSpPr/>
        <p:nvPr/>
      </p:nvGrpSpPr>
      <p:grpSpPr>
        <a:xfrm>
          <a:off x="0" y="0"/>
          <a:ext cx="0" cy="0"/>
          <a:chOff x="0" y="0"/>
          <a:chExt cx="0" cy="0"/>
        </a:xfrm>
      </p:grpSpPr>
      <p:sp>
        <p:nvSpPr>
          <p:cNvPr id="14" name="SlideLogoText" hidden="1">
            <a:extLst>
              <a:ext uri="{FF2B5EF4-FFF2-40B4-BE49-F238E27FC236}">
                <a16:creationId xmlns:a16="http://schemas.microsoft.com/office/drawing/2014/main" id="{B789CE62-716F-47B1-B8FE-60436A1FA5A7}"/>
              </a:ext>
            </a:extLst>
          </p:cNvPr>
          <p:cNvSpPr txBox="1"/>
          <p:nvPr userDrawn="1">
            <p:custDataLst>
              <p:tags r:id="rId1"/>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3"/>
            </p:custDataLst>
          </p:nvPr>
        </p:nvSpPr>
        <p:spPr>
          <a:xfrm>
            <a:off x="554736" y="175171"/>
            <a:ext cx="11082528" cy="989512"/>
          </a:xfrm>
        </p:spPr>
        <p:txBody>
          <a:bodyPr>
            <a:noAutofit/>
          </a:bodyPr>
          <a:lstStyle>
            <a:lvl1pPr>
              <a:defRPr/>
            </a:lvl1pPr>
          </a:lstStyle>
          <a:p>
            <a:r>
              <a:rPr lang="en-US"/>
              <a:t>Click to edit Master title style</a:t>
            </a:r>
          </a:p>
        </p:txBody>
      </p:sp>
      <p:sp>
        <p:nvSpPr>
          <p:cNvPr id="10" name="5. Source" hidden="1">
            <a:extLst>
              <a:ext uri="{FF2B5EF4-FFF2-40B4-BE49-F238E27FC236}">
                <a16:creationId xmlns:a16="http://schemas.microsoft.com/office/drawing/2014/main" id="{67B1A162-B59D-4B89-B39B-FBDD9E751175}"/>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9" name="1. On-page tracker">
            <a:extLst>
              <a:ext uri="{FF2B5EF4-FFF2-40B4-BE49-F238E27FC236}">
                <a16:creationId xmlns:a16="http://schemas.microsoft.com/office/drawing/2014/main" id="{4511BB28-C86B-4C18-B1A3-EF33CF458B8E}"/>
              </a:ext>
            </a:extLst>
          </p:cNvPr>
          <p:cNvSpPr>
            <a:spLocks noGrp="1"/>
          </p:cNvSpPr>
          <p:nvPr>
            <p:ph type="body" sz="quarter" idx="17" hasCustomPrompt="1"/>
            <p:custDataLst>
              <p:tags r:id="rId5"/>
            </p:custDataLst>
          </p:nvPr>
        </p:nvSpPr>
        <p:spPr>
          <a:xfrm>
            <a:off x="7156704" y="78768"/>
            <a:ext cx="4480560" cy="123111"/>
          </a:xfrm>
        </p:spPr>
        <p:txBody>
          <a:bodyPr anchor="ctr" anchorCtr="0">
            <a:spAutoFit/>
          </a:bodyPr>
          <a:lstStyle>
            <a:lvl1pPr algn="r">
              <a:defRPr sz="800">
                <a:solidFill>
                  <a:schemeClr val="tx1"/>
                </a:solidFill>
                <a:latin typeface="+mn-lt"/>
              </a:defRPr>
            </a:lvl1pPr>
          </a:lstStyle>
          <a:p>
            <a:pPr lvl="0"/>
            <a:r>
              <a:rPr lang="en-US"/>
              <a:t>Chapter › Topic</a:t>
            </a:r>
          </a:p>
        </p:txBody>
      </p:sp>
    </p:spTree>
    <p:extLst>
      <p:ext uri="{BB962C8B-B14F-4D97-AF65-F5344CB8AC3E}">
        <p14:creationId xmlns:p14="http://schemas.microsoft.com/office/powerpoint/2010/main" val="1546407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1"/>
            </p:custDataLst>
          </p:nvPr>
        </p:nvSpPr>
        <p:spPr>
          <a:xfrm>
            <a:off x="554736" y="1706563"/>
            <a:ext cx="3813048" cy="694944"/>
          </a:xfrm>
          <a:prstGeom prst="rect">
            <a:avLst/>
          </a:prstGeom>
        </p:spPr>
        <p:txBody>
          <a:bodyPr anchor="t">
            <a:noAutofit/>
          </a:bodyPr>
          <a:lstStyle>
            <a:lvl1pPr>
              <a:lnSpc>
                <a:spcPct val="90000"/>
              </a:lnSpc>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8" name="1. On-page tracker">
            <a:extLst>
              <a:ext uri="{FF2B5EF4-FFF2-40B4-BE49-F238E27FC236}">
                <a16:creationId xmlns:a16="http://schemas.microsoft.com/office/drawing/2014/main" id="{2382874E-5BAC-44EB-9C53-2930F0FC66DC}"/>
              </a:ext>
            </a:extLst>
          </p:cNvPr>
          <p:cNvSpPr>
            <a:spLocks noGrp="1"/>
          </p:cNvSpPr>
          <p:nvPr>
            <p:ph type="body" sz="quarter" idx="17" hasCustomPrompt="1"/>
            <p:custDataLst>
              <p:tags r:id="rId4"/>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8524986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ontrast Custom">
    <p:spTree>
      <p:nvGrpSpPr>
        <p:cNvPr id="1" name=""/>
        <p:cNvGrpSpPr/>
        <p:nvPr/>
      </p:nvGrpSpPr>
      <p:grpSpPr>
        <a:xfrm>
          <a:off x="0" y="0"/>
          <a:ext cx="0" cy="0"/>
          <a:chOff x="0" y="0"/>
          <a:chExt cx="0" cy="0"/>
        </a:xfrm>
      </p:grpSpPr>
      <p:sp>
        <p:nvSpPr>
          <p:cNvPr id="4" name="SlideLogoText" hidden="1">
            <a:extLst>
              <a:ext uri="{FF2B5EF4-FFF2-40B4-BE49-F238E27FC236}">
                <a16:creationId xmlns:a16="http://schemas.microsoft.com/office/drawing/2014/main" id="{2F705A80-1DB0-43C3-A71A-9587E6BCC3AD}"/>
              </a:ext>
            </a:extLst>
          </p:cNvPr>
          <p:cNvSpPr txBox="1"/>
          <p:nvPr userDrawn="1">
            <p:custDataLst>
              <p:tags r:id="rId1"/>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5" name="Slide Number">
            <a:extLst>
              <a:ext uri="{FF2B5EF4-FFF2-40B4-BE49-F238E27FC236}">
                <a16:creationId xmlns:a16="http://schemas.microsoft.com/office/drawing/2014/main" id="{4833D5AF-2A75-4978-AA54-00BA594BBA72}"/>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48684DB6-320C-4E95-A29C-791B412C8164}"/>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7" name="1. On-page tracker">
            <a:extLst>
              <a:ext uri="{FF2B5EF4-FFF2-40B4-BE49-F238E27FC236}">
                <a16:creationId xmlns:a16="http://schemas.microsoft.com/office/drawing/2014/main" id="{AD9436C5-E5F5-42BD-9013-D04449180E92}"/>
              </a:ext>
            </a:extLst>
          </p:cNvPr>
          <p:cNvSpPr>
            <a:spLocks noGrp="1"/>
          </p:cNvSpPr>
          <p:nvPr>
            <p:ph type="body" sz="quarter" idx="17" hasCustomPrompt="1"/>
            <p:custDataLst>
              <p:tags r:id="rId4"/>
            </p:custDataLst>
          </p:nvPr>
        </p:nvSpPr>
        <p:spPr>
          <a:xfrm>
            <a:off x="7156704" y="78768"/>
            <a:ext cx="4480560" cy="123111"/>
          </a:xfrm>
        </p:spPr>
        <p:txBody>
          <a:bodyPr anchor="ctr" anchorCtr="0">
            <a:spAutoFit/>
          </a:bodyPr>
          <a:lstStyle>
            <a:lvl1pPr algn="r">
              <a:defRPr sz="800">
                <a:solidFill>
                  <a:schemeClr val="tx1"/>
                </a:solidFill>
                <a:latin typeface="+mn-lt"/>
              </a:defRPr>
            </a:lvl1pPr>
          </a:lstStyle>
          <a:p>
            <a:pPr lvl="0"/>
            <a:r>
              <a:rPr lang="en-US"/>
              <a:t>Chapter › Topic</a:t>
            </a:r>
          </a:p>
        </p:txBody>
      </p:sp>
    </p:spTree>
    <p:extLst>
      <p:ext uri="{BB962C8B-B14F-4D97-AF65-F5344CB8AC3E}">
        <p14:creationId xmlns:p14="http://schemas.microsoft.com/office/powerpoint/2010/main" val="3196490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ntrast End">
    <p:bg>
      <p:bgPr>
        <a:solidFill>
          <a:srgbClr val="FFFFFF"/>
        </a:solidFill>
        <a:effectLst/>
      </p:bgPr>
    </p:bg>
    <p:spTree>
      <p:nvGrpSpPr>
        <p:cNvPr id="1" name=""/>
        <p:cNvGrpSpPr/>
        <p:nvPr/>
      </p:nvGrpSpPr>
      <p:grpSpPr>
        <a:xfrm>
          <a:off x="0" y="0"/>
          <a:ext cx="0" cy="0"/>
          <a:chOff x="0" y="0"/>
          <a:chExt cx="0" cy="0"/>
        </a:xfrm>
      </p:grpSpPr>
      <p:pic>
        <p:nvPicPr>
          <p:cNvPr id="7" name="Background">
            <a:extLst>
              <a:ext uri="{FF2B5EF4-FFF2-40B4-BE49-F238E27FC236}">
                <a16:creationId xmlns:a16="http://schemas.microsoft.com/office/drawing/2014/main" id="{CA123D5B-74B8-F064-78F4-0D9EDB033343}"/>
              </a:ext>
            </a:extLst>
          </p:cNvPr>
          <p:cNvPicPr>
            <a:picLocks noChangeAspect="1"/>
          </p:cNvPicPr>
          <p:nvPr userDrawn="1">
            <p:custDataLst>
              <p:tags r:id="rId1"/>
            </p:custDataLst>
          </p:nvPr>
        </p:nvPicPr>
        <p:blipFill>
          <a:blip r:embed="rId6"/>
          <a:stretch>
            <a:fillRect/>
          </a:stretch>
        </p:blipFill>
        <p:spPr>
          <a:xfrm>
            <a:off x="0" y="0"/>
            <a:ext cx="12192000" cy="6858000"/>
          </a:xfrm>
          <a:prstGeom prst="rect">
            <a:avLst/>
          </a:prstGeom>
        </p:spPr>
      </p:pic>
      <p:pic>
        <p:nvPicPr>
          <p:cNvPr id="4" name="Partnership" hidden="1">
            <a:extLst>
              <a:ext uri="{FF2B5EF4-FFF2-40B4-BE49-F238E27FC236}">
                <a16:creationId xmlns:a16="http://schemas.microsoft.com/office/drawing/2014/main" id="{62BD8777-62CB-D677-D858-25EAEF1734E7}"/>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0" y="0"/>
            <a:ext cx="12192000" cy="6858000"/>
          </a:xfrm>
          <a:prstGeom prst="rect">
            <a:avLst/>
          </a:prstGeom>
        </p:spPr>
      </p:pic>
      <p:graphicFrame>
        <p:nvGraphicFramePr>
          <p:cNvPr id="2" name="Object 1" hidden="1">
            <a:extLst>
              <a:ext uri="{FF2B5EF4-FFF2-40B4-BE49-F238E27FC236}">
                <a16:creationId xmlns:a16="http://schemas.microsoft.com/office/drawing/2014/main" id="{D491B0EE-37B4-4A8C-9C8F-48909747EA09}"/>
              </a:ext>
            </a:extLst>
          </p:cNvPr>
          <p:cNvGraphicFramePr>
            <a:graphicFrameLocks noChangeAspect="1"/>
          </p:cNvGraphicFramePr>
          <p:nvPr userDrawn="1">
            <p:custDataLst>
              <p:tags r:id="rId2"/>
            </p:custDataLst>
            <p:extLst>
              <p:ext uri="{D42A27DB-BD31-4B8C-83A1-F6EECF244321}">
                <p14:modId xmlns:p14="http://schemas.microsoft.com/office/powerpoint/2010/main" val="18422630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344" imgH="344" progId="TCLayout.ActiveDocument.1">
                  <p:embed/>
                </p:oleObj>
              </mc:Choice>
              <mc:Fallback>
                <p:oleObj name="think-cell Slide" r:id="rId9" imgW="344" imgH="344" progId="TCLayout.ActiveDocument.1">
                  <p:embed/>
                  <p:pic>
                    <p:nvPicPr>
                      <p:cNvPr id="2" name="Object 1" hidden="1">
                        <a:extLst>
                          <a:ext uri="{FF2B5EF4-FFF2-40B4-BE49-F238E27FC236}">
                            <a16:creationId xmlns:a16="http://schemas.microsoft.com/office/drawing/2014/main" id="{D491B0EE-37B4-4A8C-9C8F-48909747EA09}"/>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grpSp>
        <p:nvGrpSpPr>
          <p:cNvPr id="13" name="logoimage" hidden="1">
            <a:extLst>
              <a:ext uri="{FF2B5EF4-FFF2-40B4-BE49-F238E27FC236}">
                <a16:creationId xmlns:a16="http://schemas.microsoft.com/office/drawing/2014/main" id="{AD0997EF-FD61-992F-A8FF-31AE0FC310F2}"/>
              </a:ext>
            </a:extLst>
          </p:cNvPr>
          <p:cNvGrpSpPr/>
          <p:nvPr userDrawn="1">
            <p:custDataLst>
              <p:tags r:id="rId3"/>
            </p:custDataLst>
          </p:nvPr>
        </p:nvGrpSpPr>
        <p:grpSpPr>
          <a:xfrm>
            <a:off x="549271" y="481161"/>
            <a:ext cx="1893202" cy="585216"/>
            <a:chOff x="549271" y="481161"/>
            <a:chExt cx="1893202" cy="585216"/>
          </a:xfrm>
        </p:grpSpPr>
        <p:sp>
          <p:nvSpPr>
            <p:cNvPr id="8" name="AutoShape 3" hidden="1">
              <a:extLst>
                <a:ext uri="{FF2B5EF4-FFF2-40B4-BE49-F238E27FC236}">
                  <a16:creationId xmlns:a16="http://schemas.microsoft.com/office/drawing/2014/main" id="{FD120780-E7D0-42EA-AB5A-363335299EBE}"/>
                </a:ext>
              </a:extLst>
            </p:cNvPr>
            <p:cNvSpPr>
              <a:spLocks noChangeAspect="1" noChangeArrowheads="1" noTextEdit="1"/>
            </p:cNvSpPr>
            <p:nvPr userDrawn="1"/>
          </p:nvSpPr>
          <p:spPr bwMode="black">
            <a:xfrm>
              <a:off x="549271" y="481161"/>
              <a:ext cx="1893202" cy="58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sp>
          <p:nvSpPr>
            <p:cNvPr id="9" name="Freeform 5" hidden="1">
              <a:extLst>
                <a:ext uri="{FF2B5EF4-FFF2-40B4-BE49-F238E27FC236}">
                  <a16:creationId xmlns:a16="http://schemas.microsoft.com/office/drawing/2014/main" id="{A9C60168-96E8-4CC3-91EC-B2F7F57959D9}"/>
                </a:ext>
              </a:extLst>
            </p:cNvPr>
            <p:cNvSpPr>
              <a:spLocks noEditPoints="1"/>
            </p:cNvSpPr>
            <p:nvPr userDrawn="1"/>
          </p:nvSpPr>
          <p:spPr bwMode="black">
            <a:xfrm>
              <a:off x="549271" y="481408"/>
              <a:ext cx="1893202" cy="584969"/>
            </a:xfrm>
            <a:custGeom>
              <a:avLst/>
              <a:gdLst>
                <a:gd name="T0" fmla="*/ 4209 w 15155"/>
                <a:gd name="T1" fmla="*/ 2986 h 4678"/>
                <a:gd name="T2" fmla="*/ 3707 w 15155"/>
                <a:gd name="T3" fmla="*/ 2422 h 4678"/>
                <a:gd name="T4" fmla="*/ 3712 w 15155"/>
                <a:gd name="T5" fmla="*/ 2340 h 4678"/>
                <a:gd name="T6" fmla="*/ 4724 w 15155"/>
                <a:gd name="T7" fmla="*/ 4124 h 4678"/>
                <a:gd name="T8" fmla="*/ 3330 w 15155"/>
                <a:gd name="T9" fmla="*/ 3521 h 4678"/>
                <a:gd name="T10" fmla="*/ 5673 w 15155"/>
                <a:gd name="T11" fmla="*/ 3002 h 4678"/>
                <a:gd name="T12" fmla="*/ 6627 w 15155"/>
                <a:gd name="T13" fmla="*/ 2408 h 4678"/>
                <a:gd name="T14" fmla="*/ 6279 w 15155"/>
                <a:gd name="T15" fmla="*/ 4007 h 4678"/>
                <a:gd name="T16" fmla="*/ 10270 w 15155"/>
                <a:gd name="T17" fmla="*/ 3073 h 4678"/>
                <a:gd name="T18" fmla="*/ 10801 w 15155"/>
                <a:gd name="T19" fmla="*/ 4678 h 4678"/>
                <a:gd name="T20" fmla="*/ 11466 w 15155"/>
                <a:gd name="T21" fmla="*/ 3537 h 4678"/>
                <a:gd name="T22" fmla="*/ 10602 w 15155"/>
                <a:gd name="T23" fmla="*/ 3405 h 4678"/>
                <a:gd name="T24" fmla="*/ 14762 w 15155"/>
                <a:gd name="T25" fmla="*/ 3073 h 4678"/>
                <a:gd name="T26" fmla="*/ 14505 w 15155"/>
                <a:gd name="T27" fmla="*/ 2986 h 4678"/>
                <a:gd name="T28" fmla="*/ 14145 w 15155"/>
                <a:gd name="T29" fmla="*/ 4620 h 4678"/>
                <a:gd name="T30" fmla="*/ 15155 w 15155"/>
                <a:gd name="T31" fmla="*/ 2986 h 4678"/>
                <a:gd name="T32" fmla="*/ 10231 w 15155"/>
                <a:gd name="T33" fmla="*/ 4037 h 4678"/>
                <a:gd name="T34" fmla="*/ 9005 w 15155"/>
                <a:gd name="T35" fmla="*/ 2961 h 4678"/>
                <a:gd name="T36" fmla="*/ 8378 w 15155"/>
                <a:gd name="T37" fmla="*/ 3194 h 4678"/>
                <a:gd name="T38" fmla="*/ 8775 w 15155"/>
                <a:gd name="T39" fmla="*/ 4037 h 4678"/>
                <a:gd name="T40" fmla="*/ 9107 w 15155"/>
                <a:gd name="T41" fmla="*/ 3916 h 4678"/>
                <a:gd name="T42" fmla="*/ 9439 w 15155"/>
                <a:gd name="T43" fmla="*/ 4037 h 4678"/>
                <a:gd name="T44" fmla="*/ 9712 w 15155"/>
                <a:gd name="T45" fmla="*/ 4037 h 4678"/>
                <a:gd name="T46" fmla="*/ 7962 w 15155"/>
                <a:gd name="T47" fmla="*/ 3741 h 4678"/>
                <a:gd name="T48" fmla="*/ 7962 w 15155"/>
                <a:gd name="T49" fmla="*/ 3741 h 4678"/>
                <a:gd name="T50" fmla="*/ 12654 w 15155"/>
                <a:gd name="T51" fmla="*/ 2986 h 4678"/>
                <a:gd name="T52" fmla="*/ 12586 w 15155"/>
                <a:gd name="T53" fmla="*/ 4036 h 4678"/>
                <a:gd name="T54" fmla="*/ 11780 w 15155"/>
                <a:gd name="T55" fmla="*/ 3367 h 4678"/>
                <a:gd name="T56" fmla="*/ 11871 w 15155"/>
                <a:gd name="T57" fmla="*/ 4146 h 4678"/>
                <a:gd name="T58" fmla="*/ 13060 w 15155"/>
                <a:gd name="T59" fmla="*/ 3917 h 4678"/>
                <a:gd name="T60" fmla="*/ 13423 w 15155"/>
                <a:gd name="T61" fmla="*/ 4037 h 4678"/>
                <a:gd name="T62" fmla="*/ 12250 w 15155"/>
                <a:gd name="T63" fmla="*/ 3787 h 4678"/>
                <a:gd name="T64" fmla="*/ 12250 w 15155"/>
                <a:gd name="T65" fmla="*/ 3787 h 4678"/>
                <a:gd name="T66" fmla="*/ 8758 w 15155"/>
                <a:gd name="T67" fmla="*/ 1080 h 4678"/>
                <a:gd name="T68" fmla="*/ 8559 w 15155"/>
                <a:gd name="T69" fmla="*/ 1013 h 4678"/>
                <a:gd name="T70" fmla="*/ 9105 w 15155"/>
                <a:gd name="T71" fmla="*/ 2310 h 4678"/>
                <a:gd name="T72" fmla="*/ 9553 w 15155"/>
                <a:gd name="T73" fmla="*/ 626 h 4678"/>
                <a:gd name="T74" fmla="*/ 9293 w 15155"/>
                <a:gd name="T75" fmla="*/ 713 h 4678"/>
                <a:gd name="T76" fmla="*/ 8947 w 15155"/>
                <a:gd name="T77" fmla="*/ 843 h 4678"/>
                <a:gd name="T78" fmla="*/ 5105 w 15155"/>
                <a:gd name="T79" fmla="*/ 349 h 4678"/>
                <a:gd name="T80" fmla="*/ 3793 w 15155"/>
                <a:gd name="T81" fmla="*/ 882 h 4678"/>
                <a:gd name="T82" fmla="*/ 5848 w 15155"/>
                <a:gd name="T83" fmla="*/ 981 h 4678"/>
                <a:gd name="T84" fmla="*/ 6211 w 15155"/>
                <a:gd name="T85" fmla="*/ 1763 h 4678"/>
                <a:gd name="T86" fmla="*/ 6296 w 15155"/>
                <a:gd name="T87" fmla="*/ 601 h 4678"/>
                <a:gd name="T88" fmla="*/ 5638 w 15155"/>
                <a:gd name="T89" fmla="*/ 833 h 4678"/>
                <a:gd name="T90" fmla="*/ 4836 w 15155"/>
                <a:gd name="T91" fmla="*/ 625 h 4678"/>
                <a:gd name="T92" fmla="*/ 4778 w 15155"/>
                <a:gd name="T93" fmla="*/ 1676 h 4678"/>
                <a:gd name="T94" fmla="*/ 4692 w 15155"/>
                <a:gd name="T95" fmla="*/ 0 h 4678"/>
                <a:gd name="T96" fmla="*/ 3614 w 15155"/>
                <a:gd name="T97" fmla="*/ 221 h 4678"/>
                <a:gd name="T98" fmla="*/ 3236 w 15155"/>
                <a:gd name="T99" fmla="*/ 88 h 4678"/>
                <a:gd name="T100" fmla="*/ 3836 w 15155"/>
                <a:gd name="T101" fmla="*/ 1763 h 4678"/>
                <a:gd name="T102" fmla="*/ 7219 w 15155"/>
                <a:gd name="T103" fmla="*/ 683 h 4678"/>
                <a:gd name="T104" fmla="*/ 7226 w 15155"/>
                <a:gd name="T105" fmla="*/ 598 h 4678"/>
                <a:gd name="T106" fmla="*/ 6952 w 15155"/>
                <a:gd name="T107" fmla="*/ 1361 h 4678"/>
                <a:gd name="T108" fmla="*/ 7720 w 15155"/>
                <a:gd name="T109" fmla="*/ 1446 h 4678"/>
                <a:gd name="T110" fmla="*/ 3049 w 15155"/>
                <a:gd name="T111" fmla="*/ 753 h 4678"/>
                <a:gd name="T112" fmla="*/ 2703 w 15155"/>
                <a:gd name="T113" fmla="*/ 1584 h 4678"/>
                <a:gd name="T114" fmla="*/ 87 w 15155"/>
                <a:gd name="T115" fmla="*/ 88 h 4678"/>
                <a:gd name="T116" fmla="*/ 549 w 15155"/>
                <a:gd name="T117" fmla="*/ 1763 h 4678"/>
                <a:gd name="T118" fmla="*/ 1609 w 15155"/>
                <a:gd name="T119" fmla="*/ 259 h 4678"/>
                <a:gd name="T120" fmla="*/ 2069 w 15155"/>
                <a:gd name="T121" fmla="*/ 1676 h 4678"/>
                <a:gd name="T122" fmla="*/ 2070 w 15155"/>
                <a:gd name="T123" fmla="*/ 0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55" h="4678">
                  <a:moveTo>
                    <a:pt x="4451" y="3751"/>
                  </a:moveTo>
                  <a:cubicBezTo>
                    <a:pt x="4549" y="3607"/>
                    <a:pt x="4604" y="3438"/>
                    <a:pt x="4609" y="3264"/>
                  </a:cubicBezTo>
                  <a:cubicBezTo>
                    <a:pt x="4611" y="3211"/>
                    <a:pt x="4732" y="3072"/>
                    <a:pt x="4766" y="3072"/>
                  </a:cubicBezTo>
                  <a:cubicBezTo>
                    <a:pt x="4834" y="3072"/>
                    <a:pt x="4834" y="3072"/>
                    <a:pt x="4834" y="3072"/>
                  </a:cubicBezTo>
                  <a:cubicBezTo>
                    <a:pt x="4834" y="2986"/>
                    <a:pt x="4834" y="2986"/>
                    <a:pt x="4834" y="2986"/>
                  </a:cubicBezTo>
                  <a:cubicBezTo>
                    <a:pt x="4209" y="2986"/>
                    <a:pt x="4209" y="2986"/>
                    <a:pt x="4209" y="2986"/>
                  </a:cubicBezTo>
                  <a:cubicBezTo>
                    <a:pt x="4209" y="3073"/>
                    <a:pt x="4209" y="3073"/>
                    <a:pt x="4209" y="3073"/>
                  </a:cubicBezTo>
                  <a:cubicBezTo>
                    <a:pt x="4380" y="3078"/>
                    <a:pt x="4487" y="3175"/>
                    <a:pt x="4487" y="3337"/>
                  </a:cubicBezTo>
                  <a:cubicBezTo>
                    <a:pt x="4487" y="3482"/>
                    <a:pt x="4463" y="3591"/>
                    <a:pt x="4395" y="3702"/>
                  </a:cubicBezTo>
                  <a:cubicBezTo>
                    <a:pt x="4155" y="3489"/>
                    <a:pt x="3882" y="3230"/>
                    <a:pt x="3654" y="2986"/>
                  </a:cubicBezTo>
                  <a:cubicBezTo>
                    <a:pt x="3501" y="2928"/>
                    <a:pt x="3404" y="2814"/>
                    <a:pt x="3404" y="2673"/>
                  </a:cubicBezTo>
                  <a:cubicBezTo>
                    <a:pt x="3404" y="2514"/>
                    <a:pt x="3518" y="2422"/>
                    <a:pt x="3707" y="2422"/>
                  </a:cubicBezTo>
                  <a:cubicBezTo>
                    <a:pt x="3942" y="2422"/>
                    <a:pt x="4116" y="2659"/>
                    <a:pt x="4116" y="2777"/>
                  </a:cubicBezTo>
                  <a:cubicBezTo>
                    <a:pt x="4191" y="2777"/>
                    <a:pt x="4191" y="2777"/>
                    <a:pt x="4191" y="2777"/>
                  </a:cubicBezTo>
                  <a:cubicBezTo>
                    <a:pt x="4191" y="2362"/>
                    <a:pt x="4191" y="2362"/>
                    <a:pt x="4191" y="2362"/>
                  </a:cubicBezTo>
                  <a:cubicBezTo>
                    <a:pt x="4116" y="2362"/>
                    <a:pt x="4116" y="2362"/>
                    <a:pt x="4116" y="2362"/>
                  </a:cubicBezTo>
                  <a:cubicBezTo>
                    <a:pt x="4097" y="2391"/>
                    <a:pt x="4074" y="2393"/>
                    <a:pt x="4034" y="2393"/>
                  </a:cubicBezTo>
                  <a:cubicBezTo>
                    <a:pt x="3959" y="2393"/>
                    <a:pt x="3874" y="2340"/>
                    <a:pt x="3712" y="2340"/>
                  </a:cubicBezTo>
                  <a:cubicBezTo>
                    <a:pt x="3453" y="2340"/>
                    <a:pt x="3288" y="2480"/>
                    <a:pt x="3288" y="2732"/>
                  </a:cubicBezTo>
                  <a:cubicBezTo>
                    <a:pt x="3288" y="2887"/>
                    <a:pt x="3346" y="2991"/>
                    <a:pt x="3431" y="3100"/>
                  </a:cubicBezTo>
                  <a:cubicBezTo>
                    <a:pt x="3253" y="3219"/>
                    <a:pt x="3146" y="3420"/>
                    <a:pt x="3148" y="3634"/>
                  </a:cubicBezTo>
                  <a:cubicBezTo>
                    <a:pt x="3148" y="3944"/>
                    <a:pt x="3421" y="4155"/>
                    <a:pt x="3707" y="4155"/>
                  </a:cubicBezTo>
                  <a:cubicBezTo>
                    <a:pt x="3966" y="4155"/>
                    <a:pt x="4145" y="4080"/>
                    <a:pt x="4286" y="3944"/>
                  </a:cubicBezTo>
                  <a:cubicBezTo>
                    <a:pt x="4431" y="4078"/>
                    <a:pt x="4552" y="4124"/>
                    <a:pt x="4724" y="4124"/>
                  </a:cubicBezTo>
                  <a:cubicBezTo>
                    <a:pt x="4913" y="4124"/>
                    <a:pt x="4913" y="4124"/>
                    <a:pt x="4913" y="4124"/>
                  </a:cubicBezTo>
                  <a:cubicBezTo>
                    <a:pt x="4913" y="4036"/>
                    <a:pt x="4913" y="4036"/>
                    <a:pt x="4913" y="4036"/>
                  </a:cubicBezTo>
                  <a:cubicBezTo>
                    <a:pt x="4809" y="4036"/>
                    <a:pt x="4809" y="4036"/>
                    <a:pt x="4809" y="4036"/>
                  </a:cubicBezTo>
                  <a:cubicBezTo>
                    <a:pt x="4685" y="3947"/>
                    <a:pt x="4565" y="3852"/>
                    <a:pt x="4451" y="3751"/>
                  </a:cubicBezTo>
                  <a:close/>
                  <a:moveTo>
                    <a:pt x="3851" y="4015"/>
                  </a:moveTo>
                  <a:cubicBezTo>
                    <a:pt x="3599" y="4015"/>
                    <a:pt x="3330" y="3772"/>
                    <a:pt x="3330" y="3521"/>
                  </a:cubicBezTo>
                  <a:cubicBezTo>
                    <a:pt x="3330" y="3339"/>
                    <a:pt x="3378" y="3243"/>
                    <a:pt x="3470" y="3148"/>
                  </a:cubicBezTo>
                  <a:cubicBezTo>
                    <a:pt x="3707" y="3414"/>
                    <a:pt x="3962" y="3664"/>
                    <a:pt x="4233" y="3896"/>
                  </a:cubicBezTo>
                  <a:cubicBezTo>
                    <a:pt x="4134" y="3971"/>
                    <a:pt x="4008" y="4015"/>
                    <a:pt x="3851" y="4015"/>
                  </a:cubicBezTo>
                  <a:close/>
                  <a:moveTo>
                    <a:pt x="6279" y="4007"/>
                  </a:moveTo>
                  <a:cubicBezTo>
                    <a:pt x="5920" y="4007"/>
                    <a:pt x="5707" y="3758"/>
                    <a:pt x="5678" y="3450"/>
                  </a:cubicBezTo>
                  <a:cubicBezTo>
                    <a:pt x="5664" y="3301"/>
                    <a:pt x="5663" y="3151"/>
                    <a:pt x="5673" y="3002"/>
                  </a:cubicBezTo>
                  <a:cubicBezTo>
                    <a:pt x="5705" y="2605"/>
                    <a:pt x="5887" y="2435"/>
                    <a:pt x="6192" y="2435"/>
                  </a:cubicBezTo>
                  <a:cubicBezTo>
                    <a:pt x="6523" y="2435"/>
                    <a:pt x="6726" y="2803"/>
                    <a:pt x="6726" y="2985"/>
                  </a:cubicBezTo>
                  <a:cubicBezTo>
                    <a:pt x="6801" y="2985"/>
                    <a:pt x="6801" y="2985"/>
                    <a:pt x="6801" y="2985"/>
                  </a:cubicBezTo>
                  <a:cubicBezTo>
                    <a:pt x="6801" y="2362"/>
                    <a:pt x="6801" y="2362"/>
                    <a:pt x="6801" y="2362"/>
                  </a:cubicBezTo>
                  <a:cubicBezTo>
                    <a:pt x="6736" y="2362"/>
                    <a:pt x="6736" y="2362"/>
                    <a:pt x="6736" y="2362"/>
                  </a:cubicBezTo>
                  <a:cubicBezTo>
                    <a:pt x="6709" y="2393"/>
                    <a:pt x="6683" y="2408"/>
                    <a:pt x="6627" y="2408"/>
                  </a:cubicBezTo>
                  <a:cubicBezTo>
                    <a:pt x="6489" y="2408"/>
                    <a:pt x="6370" y="2330"/>
                    <a:pt x="6181" y="2330"/>
                  </a:cubicBezTo>
                  <a:cubicBezTo>
                    <a:pt x="5687" y="2330"/>
                    <a:pt x="5392" y="2732"/>
                    <a:pt x="5392" y="3236"/>
                  </a:cubicBezTo>
                  <a:cubicBezTo>
                    <a:pt x="5392" y="3740"/>
                    <a:pt x="5719" y="4156"/>
                    <a:pt x="6225" y="4156"/>
                  </a:cubicBezTo>
                  <a:cubicBezTo>
                    <a:pt x="6577" y="4156"/>
                    <a:pt x="6824" y="3967"/>
                    <a:pt x="6937" y="3652"/>
                  </a:cubicBezTo>
                  <a:cubicBezTo>
                    <a:pt x="6845" y="3652"/>
                    <a:pt x="6845" y="3652"/>
                    <a:pt x="6845" y="3652"/>
                  </a:cubicBezTo>
                  <a:cubicBezTo>
                    <a:pt x="6731" y="3884"/>
                    <a:pt x="6583" y="4007"/>
                    <a:pt x="6279" y="4007"/>
                  </a:cubicBezTo>
                  <a:close/>
                  <a:moveTo>
                    <a:pt x="11018" y="2957"/>
                  </a:moveTo>
                  <a:cubicBezTo>
                    <a:pt x="10830" y="2957"/>
                    <a:pt x="10704" y="3037"/>
                    <a:pt x="10605" y="3221"/>
                  </a:cubicBezTo>
                  <a:cubicBezTo>
                    <a:pt x="10566" y="2986"/>
                    <a:pt x="10566" y="2986"/>
                    <a:pt x="10566" y="2986"/>
                  </a:cubicBezTo>
                  <a:cubicBezTo>
                    <a:pt x="10195" y="2986"/>
                    <a:pt x="10195" y="2986"/>
                    <a:pt x="10195" y="2986"/>
                  </a:cubicBezTo>
                  <a:cubicBezTo>
                    <a:pt x="10195" y="3073"/>
                    <a:pt x="10195" y="3073"/>
                    <a:pt x="10195" y="3073"/>
                  </a:cubicBezTo>
                  <a:cubicBezTo>
                    <a:pt x="10270" y="3073"/>
                    <a:pt x="10270" y="3073"/>
                    <a:pt x="10270" y="3073"/>
                  </a:cubicBezTo>
                  <a:cubicBezTo>
                    <a:pt x="10304" y="3073"/>
                    <a:pt x="10391" y="3158"/>
                    <a:pt x="10391" y="3194"/>
                  </a:cubicBezTo>
                  <a:cubicBezTo>
                    <a:pt x="10391" y="4470"/>
                    <a:pt x="10391" y="4470"/>
                    <a:pt x="10391" y="4470"/>
                  </a:cubicBezTo>
                  <a:cubicBezTo>
                    <a:pt x="10391" y="4508"/>
                    <a:pt x="10304" y="4591"/>
                    <a:pt x="10270" y="4591"/>
                  </a:cubicBezTo>
                  <a:cubicBezTo>
                    <a:pt x="10195" y="4591"/>
                    <a:pt x="10195" y="4591"/>
                    <a:pt x="10195" y="4591"/>
                  </a:cubicBezTo>
                  <a:cubicBezTo>
                    <a:pt x="10195" y="4678"/>
                    <a:pt x="10195" y="4678"/>
                    <a:pt x="10195" y="4678"/>
                  </a:cubicBezTo>
                  <a:cubicBezTo>
                    <a:pt x="10801" y="4678"/>
                    <a:pt x="10801" y="4678"/>
                    <a:pt x="10801" y="4678"/>
                  </a:cubicBezTo>
                  <a:cubicBezTo>
                    <a:pt x="10801" y="4591"/>
                    <a:pt x="10801" y="4591"/>
                    <a:pt x="10801" y="4591"/>
                  </a:cubicBezTo>
                  <a:cubicBezTo>
                    <a:pt x="10726" y="4591"/>
                    <a:pt x="10726" y="4591"/>
                    <a:pt x="10726" y="4591"/>
                  </a:cubicBezTo>
                  <a:cubicBezTo>
                    <a:pt x="10694" y="4591"/>
                    <a:pt x="10605" y="4508"/>
                    <a:pt x="10605" y="4470"/>
                  </a:cubicBezTo>
                  <a:cubicBezTo>
                    <a:pt x="10605" y="3922"/>
                    <a:pt x="10605" y="3922"/>
                    <a:pt x="10605" y="3922"/>
                  </a:cubicBezTo>
                  <a:cubicBezTo>
                    <a:pt x="10687" y="4070"/>
                    <a:pt x="10793" y="4147"/>
                    <a:pt x="10994" y="4147"/>
                  </a:cubicBezTo>
                  <a:cubicBezTo>
                    <a:pt x="11272" y="4147"/>
                    <a:pt x="11466" y="3888"/>
                    <a:pt x="11466" y="3537"/>
                  </a:cubicBezTo>
                  <a:cubicBezTo>
                    <a:pt x="11466" y="3186"/>
                    <a:pt x="11297" y="2957"/>
                    <a:pt x="11018" y="2957"/>
                  </a:cubicBezTo>
                  <a:close/>
                  <a:moveTo>
                    <a:pt x="11246" y="3722"/>
                  </a:moveTo>
                  <a:cubicBezTo>
                    <a:pt x="11222" y="3903"/>
                    <a:pt x="11130" y="4027"/>
                    <a:pt x="10934" y="4027"/>
                  </a:cubicBezTo>
                  <a:cubicBezTo>
                    <a:pt x="10753" y="4029"/>
                    <a:pt x="10604" y="3884"/>
                    <a:pt x="10602" y="3703"/>
                  </a:cubicBezTo>
                  <a:cubicBezTo>
                    <a:pt x="10602" y="3701"/>
                    <a:pt x="10602" y="3698"/>
                    <a:pt x="10602" y="3695"/>
                  </a:cubicBezTo>
                  <a:cubicBezTo>
                    <a:pt x="10602" y="3405"/>
                    <a:pt x="10602" y="3405"/>
                    <a:pt x="10602" y="3405"/>
                  </a:cubicBezTo>
                  <a:cubicBezTo>
                    <a:pt x="10658" y="3225"/>
                    <a:pt x="10767" y="3092"/>
                    <a:pt x="10961" y="3092"/>
                  </a:cubicBezTo>
                  <a:cubicBezTo>
                    <a:pt x="11125" y="3092"/>
                    <a:pt x="11224" y="3208"/>
                    <a:pt x="11249" y="3390"/>
                  </a:cubicBezTo>
                  <a:cubicBezTo>
                    <a:pt x="11262" y="3500"/>
                    <a:pt x="11261" y="3612"/>
                    <a:pt x="11246" y="3722"/>
                  </a:cubicBezTo>
                  <a:close/>
                  <a:moveTo>
                    <a:pt x="14693" y="2986"/>
                  </a:moveTo>
                  <a:cubicBezTo>
                    <a:pt x="14693" y="3073"/>
                    <a:pt x="14693" y="3073"/>
                    <a:pt x="14693" y="3073"/>
                  </a:cubicBezTo>
                  <a:cubicBezTo>
                    <a:pt x="14762" y="3073"/>
                    <a:pt x="14762" y="3073"/>
                    <a:pt x="14762" y="3073"/>
                  </a:cubicBezTo>
                  <a:cubicBezTo>
                    <a:pt x="14794" y="3073"/>
                    <a:pt x="14864" y="3153"/>
                    <a:pt x="14862" y="3199"/>
                  </a:cubicBezTo>
                  <a:cubicBezTo>
                    <a:pt x="14610" y="3758"/>
                    <a:pt x="14610" y="3758"/>
                    <a:pt x="14610" y="3758"/>
                  </a:cubicBezTo>
                  <a:cubicBezTo>
                    <a:pt x="14335" y="3196"/>
                    <a:pt x="14335" y="3196"/>
                    <a:pt x="14335" y="3196"/>
                  </a:cubicBezTo>
                  <a:cubicBezTo>
                    <a:pt x="14335" y="3154"/>
                    <a:pt x="14403" y="3073"/>
                    <a:pt x="14434" y="3073"/>
                  </a:cubicBezTo>
                  <a:cubicBezTo>
                    <a:pt x="14505" y="3073"/>
                    <a:pt x="14505" y="3073"/>
                    <a:pt x="14505" y="3073"/>
                  </a:cubicBezTo>
                  <a:cubicBezTo>
                    <a:pt x="14505" y="2986"/>
                    <a:pt x="14505" y="2986"/>
                    <a:pt x="14505" y="2986"/>
                  </a:cubicBezTo>
                  <a:cubicBezTo>
                    <a:pt x="13889" y="2986"/>
                    <a:pt x="13889" y="2986"/>
                    <a:pt x="13889" y="2986"/>
                  </a:cubicBezTo>
                  <a:cubicBezTo>
                    <a:pt x="13889" y="3073"/>
                    <a:pt x="13889" y="3073"/>
                    <a:pt x="13889" y="3073"/>
                  </a:cubicBezTo>
                  <a:cubicBezTo>
                    <a:pt x="13940" y="3073"/>
                    <a:pt x="13940" y="3073"/>
                    <a:pt x="13940" y="3073"/>
                  </a:cubicBezTo>
                  <a:cubicBezTo>
                    <a:pt x="13969" y="3073"/>
                    <a:pt x="14068" y="3167"/>
                    <a:pt x="14087" y="3204"/>
                  </a:cubicBezTo>
                  <a:cubicBezTo>
                    <a:pt x="14489" y="3995"/>
                    <a:pt x="14489" y="3995"/>
                    <a:pt x="14489" y="3995"/>
                  </a:cubicBezTo>
                  <a:cubicBezTo>
                    <a:pt x="14145" y="4620"/>
                    <a:pt x="14145" y="4620"/>
                    <a:pt x="14145" y="4620"/>
                  </a:cubicBezTo>
                  <a:cubicBezTo>
                    <a:pt x="14245" y="4671"/>
                    <a:pt x="14245" y="4671"/>
                    <a:pt x="14245" y="4671"/>
                  </a:cubicBezTo>
                  <a:cubicBezTo>
                    <a:pt x="14584" y="4030"/>
                    <a:pt x="14584" y="4030"/>
                    <a:pt x="14584" y="4030"/>
                  </a:cubicBezTo>
                  <a:cubicBezTo>
                    <a:pt x="14968" y="3199"/>
                    <a:pt x="14968" y="3199"/>
                    <a:pt x="14968" y="3199"/>
                  </a:cubicBezTo>
                  <a:cubicBezTo>
                    <a:pt x="14993" y="3161"/>
                    <a:pt x="15075" y="3073"/>
                    <a:pt x="15102" y="3073"/>
                  </a:cubicBezTo>
                  <a:cubicBezTo>
                    <a:pt x="15155" y="3073"/>
                    <a:pt x="15155" y="3073"/>
                    <a:pt x="15155" y="3073"/>
                  </a:cubicBezTo>
                  <a:cubicBezTo>
                    <a:pt x="15155" y="2986"/>
                    <a:pt x="15155" y="2986"/>
                    <a:pt x="15155" y="2986"/>
                  </a:cubicBezTo>
                  <a:lnTo>
                    <a:pt x="14693" y="2986"/>
                  </a:lnTo>
                  <a:close/>
                  <a:moveTo>
                    <a:pt x="9712" y="4037"/>
                  </a:moveTo>
                  <a:cubicBezTo>
                    <a:pt x="9647" y="4037"/>
                    <a:pt x="9647" y="4037"/>
                    <a:pt x="9647" y="4037"/>
                  </a:cubicBezTo>
                  <a:cubicBezTo>
                    <a:pt x="9647" y="4124"/>
                    <a:pt x="9647" y="4124"/>
                    <a:pt x="9647" y="4124"/>
                  </a:cubicBezTo>
                  <a:cubicBezTo>
                    <a:pt x="10231" y="4124"/>
                    <a:pt x="10231" y="4124"/>
                    <a:pt x="10231" y="4124"/>
                  </a:cubicBezTo>
                  <a:cubicBezTo>
                    <a:pt x="10231" y="4037"/>
                    <a:pt x="10231" y="4037"/>
                    <a:pt x="10231" y="4037"/>
                  </a:cubicBezTo>
                  <a:cubicBezTo>
                    <a:pt x="10165" y="4037"/>
                    <a:pt x="10165" y="4037"/>
                    <a:pt x="10165" y="4037"/>
                  </a:cubicBezTo>
                  <a:cubicBezTo>
                    <a:pt x="10131" y="4037"/>
                    <a:pt x="10044" y="3954"/>
                    <a:pt x="10044" y="3916"/>
                  </a:cubicBezTo>
                  <a:cubicBezTo>
                    <a:pt x="10044" y="3288"/>
                    <a:pt x="10044" y="3288"/>
                    <a:pt x="10044" y="3288"/>
                  </a:cubicBezTo>
                  <a:cubicBezTo>
                    <a:pt x="10044" y="3080"/>
                    <a:pt x="9904" y="2964"/>
                    <a:pt x="9732" y="2964"/>
                  </a:cubicBezTo>
                  <a:cubicBezTo>
                    <a:pt x="9538" y="2964"/>
                    <a:pt x="9448" y="3066"/>
                    <a:pt x="9308" y="3204"/>
                  </a:cubicBezTo>
                  <a:cubicBezTo>
                    <a:pt x="9287" y="3044"/>
                    <a:pt x="9158" y="2961"/>
                    <a:pt x="9005" y="2961"/>
                  </a:cubicBezTo>
                  <a:cubicBezTo>
                    <a:pt x="8804" y="2961"/>
                    <a:pt x="8720" y="3068"/>
                    <a:pt x="8589" y="3206"/>
                  </a:cubicBezTo>
                  <a:cubicBezTo>
                    <a:pt x="8544" y="2986"/>
                    <a:pt x="8544" y="2986"/>
                    <a:pt x="8544" y="2986"/>
                  </a:cubicBezTo>
                  <a:cubicBezTo>
                    <a:pt x="8192" y="2986"/>
                    <a:pt x="8192" y="2986"/>
                    <a:pt x="8192" y="2986"/>
                  </a:cubicBezTo>
                  <a:cubicBezTo>
                    <a:pt x="8192" y="3073"/>
                    <a:pt x="8192" y="3073"/>
                    <a:pt x="8192" y="3073"/>
                  </a:cubicBezTo>
                  <a:cubicBezTo>
                    <a:pt x="8257" y="3073"/>
                    <a:pt x="8257" y="3073"/>
                    <a:pt x="8257" y="3073"/>
                  </a:cubicBezTo>
                  <a:cubicBezTo>
                    <a:pt x="8291" y="3073"/>
                    <a:pt x="8378" y="3158"/>
                    <a:pt x="8378" y="3194"/>
                  </a:cubicBezTo>
                  <a:cubicBezTo>
                    <a:pt x="8378" y="3916"/>
                    <a:pt x="8378" y="3916"/>
                    <a:pt x="8378" y="3916"/>
                  </a:cubicBezTo>
                  <a:cubicBezTo>
                    <a:pt x="8378" y="3954"/>
                    <a:pt x="8291" y="4037"/>
                    <a:pt x="8257" y="4037"/>
                  </a:cubicBezTo>
                  <a:cubicBezTo>
                    <a:pt x="8192" y="4037"/>
                    <a:pt x="8192" y="4037"/>
                    <a:pt x="8192" y="4037"/>
                  </a:cubicBezTo>
                  <a:cubicBezTo>
                    <a:pt x="8192" y="4124"/>
                    <a:pt x="8192" y="4124"/>
                    <a:pt x="8192" y="4124"/>
                  </a:cubicBezTo>
                  <a:cubicBezTo>
                    <a:pt x="8775" y="4124"/>
                    <a:pt x="8775" y="4124"/>
                    <a:pt x="8775" y="4124"/>
                  </a:cubicBezTo>
                  <a:cubicBezTo>
                    <a:pt x="8775" y="4037"/>
                    <a:pt x="8775" y="4037"/>
                    <a:pt x="8775" y="4037"/>
                  </a:cubicBezTo>
                  <a:cubicBezTo>
                    <a:pt x="8710" y="4037"/>
                    <a:pt x="8710" y="4037"/>
                    <a:pt x="8710" y="4037"/>
                  </a:cubicBezTo>
                  <a:cubicBezTo>
                    <a:pt x="8676" y="4037"/>
                    <a:pt x="8589" y="3954"/>
                    <a:pt x="8589" y="3916"/>
                  </a:cubicBezTo>
                  <a:cubicBezTo>
                    <a:pt x="8589" y="3330"/>
                    <a:pt x="8589" y="3330"/>
                    <a:pt x="8589" y="3330"/>
                  </a:cubicBezTo>
                  <a:cubicBezTo>
                    <a:pt x="8589" y="3252"/>
                    <a:pt x="8775" y="3099"/>
                    <a:pt x="8925" y="3099"/>
                  </a:cubicBezTo>
                  <a:cubicBezTo>
                    <a:pt x="9049" y="3099"/>
                    <a:pt x="9107" y="3177"/>
                    <a:pt x="9107" y="3288"/>
                  </a:cubicBezTo>
                  <a:cubicBezTo>
                    <a:pt x="9107" y="3916"/>
                    <a:pt x="9107" y="3916"/>
                    <a:pt x="9107" y="3916"/>
                  </a:cubicBezTo>
                  <a:cubicBezTo>
                    <a:pt x="9107" y="3954"/>
                    <a:pt x="9020" y="4037"/>
                    <a:pt x="8986" y="4037"/>
                  </a:cubicBezTo>
                  <a:cubicBezTo>
                    <a:pt x="8921" y="4037"/>
                    <a:pt x="8921" y="4037"/>
                    <a:pt x="8921" y="4037"/>
                  </a:cubicBezTo>
                  <a:cubicBezTo>
                    <a:pt x="8921" y="4124"/>
                    <a:pt x="8921" y="4124"/>
                    <a:pt x="8921" y="4124"/>
                  </a:cubicBezTo>
                  <a:cubicBezTo>
                    <a:pt x="9504" y="4124"/>
                    <a:pt x="9504" y="4124"/>
                    <a:pt x="9504" y="4124"/>
                  </a:cubicBezTo>
                  <a:cubicBezTo>
                    <a:pt x="9504" y="4037"/>
                    <a:pt x="9504" y="4037"/>
                    <a:pt x="9504" y="4037"/>
                  </a:cubicBezTo>
                  <a:cubicBezTo>
                    <a:pt x="9439" y="4037"/>
                    <a:pt x="9439" y="4037"/>
                    <a:pt x="9439" y="4037"/>
                  </a:cubicBezTo>
                  <a:cubicBezTo>
                    <a:pt x="9405" y="4037"/>
                    <a:pt x="9318" y="3954"/>
                    <a:pt x="9318" y="3916"/>
                  </a:cubicBezTo>
                  <a:cubicBezTo>
                    <a:pt x="9318" y="3323"/>
                    <a:pt x="9318" y="3323"/>
                    <a:pt x="9318" y="3323"/>
                  </a:cubicBezTo>
                  <a:cubicBezTo>
                    <a:pt x="9318" y="3246"/>
                    <a:pt x="9504" y="3101"/>
                    <a:pt x="9654" y="3101"/>
                  </a:cubicBezTo>
                  <a:cubicBezTo>
                    <a:pt x="9778" y="3101"/>
                    <a:pt x="9833" y="3178"/>
                    <a:pt x="9833" y="3289"/>
                  </a:cubicBezTo>
                  <a:cubicBezTo>
                    <a:pt x="9833" y="3917"/>
                    <a:pt x="9833" y="3917"/>
                    <a:pt x="9833" y="3917"/>
                  </a:cubicBezTo>
                  <a:cubicBezTo>
                    <a:pt x="9833" y="3954"/>
                    <a:pt x="9746" y="4037"/>
                    <a:pt x="9712" y="4037"/>
                  </a:cubicBezTo>
                  <a:close/>
                  <a:moveTo>
                    <a:pt x="7623" y="2957"/>
                  </a:moveTo>
                  <a:cubicBezTo>
                    <a:pt x="7320" y="2957"/>
                    <a:pt x="7051" y="3184"/>
                    <a:pt x="7051" y="3555"/>
                  </a:cubicBezTo>
                  <a:cubicBezTo>
                    <a:pt x="7051" y="3926"/>
                    <a:pt x="7320" y="4156"/>
                    <a:pt x="7623" y="4156"/>
                  </a:cubicBezTo>
                  <a:cubicBezTo>
                    <a:pt x="7925" y="4156"/>
                    <a:pt x="8192" y="3926"/>
                    <a:pt x="8192" y="3555"/>
                  </a:cubicBezTo>
                  <a:cubicBezTo>
                    <a:pt x="8192" y="3185"/>
                    <a:pt x="7925" y="2957"/>
                    <a:pt x="7623" y="2957"/>
                  </a:cubicBezTo>
                  <a:close/>
                  <a:moveTo>
                    <a:pt x="7962" y="3741"/>
                  </a:moveTo>
                  <a:cubicBezTo>
                    <a:pt x="7940" y="3920"/>
                    <a:pt x="7841" y="4044"/>
                    <a:pt x="7625" y="4044"/>
                  </a:cubicBezTo>
                  <a:cubicBezTo>
                    <a:pt x="7415" y="4044"/>
                    <a:pt x="7315" y="3916"/>
                    <a:pt x="7289" y="3739"/>
                  </a:cubicBezTo>
                  <a:cubicBezTo>
                    <a:pt x="7272" y="3613"/>
                    <a:pt x="7272" y="3485"/>
                    <a:pt x="7289" y="3359"/>
                  </a:cubicBezTo>
                  <a:cubicBezTo>
                    <a:pt x="7315" y="3177"/>
                    <a:pt x="7420" y="3056"/>
                    <a:pt x="7625" y="3056"/>
                  </a:cubicBezTo>
                  <a:cubicBezTo>
                    <a:pt x="7839" y="3056"/>
                    <a:pt x="7940" y="3177"/>
                    <a:pt x="7962" y="3361"/>
                  </a:cubicBezTo>
                  <a:cubicBezTo>
                    <a:pt x="7976" y="3487"/>
                    <a:pt x="7976" y="3615"/>
                    <a:pt x="7962" y="3741"/>
                  </a:cubicBezTo>
                  <a:close/>
                  <a:moveTo>
                    <a:pt x="13826" y="3916"/>
                  </a:moveTo>
                  <a:cubicBezTo>
                    <a:pt x="13826" y="3288"/>
                    <a:pt x="13826" y="3288"/>
                    <a:pt x="13826" y="3288"/>
                  </a:cubicBezTo>
                  <a:cubicBezTo>
                    <a:pt x="13826" y="3092"/>
                    <a:pt x="13685" y="2961"/>
                    <a:pt x="13509" y="2961"/>
                  </a:cubicBezTo>
                  <a:cubicBezTo>
                    <a:pt x="13303" y="2961"/>
                    <a:pt x="13196" y="3080"/>
                    <a:pt x="13058" y="3221"/>
                  </a:cubicBezTo>
                  <a:cubicBezTo>
                    <a:pt x="13016" y="2986"/>
                    <a:pt x="13016" y="2986"/>
                    <a:pt x="13016" y="2986"/>
                  </a:cubicBezTo>
                  <a:cubicBezTo>
                    <a:pt x="12654" y="2986"/>
                    <a:pt x="12654" y="2986"/>
                    <a:pt x="12654" y="2986"/>
                  </a:cubicBezTo>
                  <a:cubicBezTo>
                    <a:pt x="12654" y="3073"/>
                    <a:pt x="12654" y="3073"/>
                    <a:pt x="12654" y="3073"/>
                  </a:cubicBezTo>
                  <a:cubicBezTo>
                    <a:pt x="12724" y="3073"/>
                    <a:pt x="12724" y="3073"/>
                    <a:pt x="12724" y="3073"/>
                  </a:cubicBezTo>
                  <a:cubicBezTo>
                    <a:pt x="12758" y="3073"/>
                    <a:pt x="12850" y="3158"/>
                    <a:pt x="12850" y="3194"/>
                  </a:cubicBezTo>
                  <a:cubicBezTo>
                    <a:pt x="12850" y="3915"/>
                    <a:pt x="12850" y="3915"/>
                    <a:pt x="12850" y="3915"/>
                  </a:cubicBezTo>
                  <a:cubicBezTo>
                    <a:pt x="12850" y="3954"/>
                    <a:pt x="12758" y="4036"/>
                    <a:pt x="12724" y="4036"/>
                  </a:cubicBezTo>
                  <a:cubicBezTo>
                    <a:pt x="12586" y="4036"/>
                    <a:pt x="12586" y="4036"/>
                    <a:pt x="12586" y="4036"/>
                  </a:cubicBezTo>
                  <a:cubicBezTo>
                    <a:pt x="12555" y="4036"/>
                    <a:pt x="12460" y="3954"/>
                    <a:pt x="12460" y="3915"/>
                  </a:cubicBezTo>
                  <a:cubicBezTo>
                    <a:pt x="12460" y="3302"/>
                    <a:pt x="12460" y="3302"/>
                    <a:pt x="12460" y="3302"/>
                  </a:cubicBezTo>
                  <a:cubicBezTo>
                    <a:pt x="12460" y="3077"/>
                    <a:pt x="12267" y="2956"/>
                    <a:pt x="12020" y="2956"/>
                  </a:cubicBezTo>
                  <a:cubicBezTo>
                    <a:pt x="11787" y="2956"/>
                    <a:pt x="11639" y="3041"/>
                    <a:pt x="11545" y="3138"/>
                  </a:cubicBezTo>
                  <a:cubicBezTo>
                    <a:pt x="11698" y="3367"/>
                    <a:pt x="11698" y="3367"/>
                    <a:pt x="11698" y="3367"/>
                  </a:cubicBezTo>
                  <a:cubicBezTo>
                    <a:pt x="11780" y="3367"/>
                    <a:pt x="11780" y="3367"/>
                    <a:pt x="11780" y="3367"/>
                  </a:cubicBezTo>
                  <a:cubicBezTo>
                    <a:pt x="11695" y="3171"/>
                    <a:pt x="11773" y="3041"/>
                    <a:pt x="11969" y="3041"/>
                  </a:cubicBezTo>
                  <a:cubicBezTo>
                    <a:pt x="12175" y="3041"/>
                    <a:pt x="12252" y="3138"/>
                    <a:pt x="12250" y="3300"/>
                  </a:cubicBezTo>
                  <a:cubicBezTo>
                    <a:pt x="12247" y="3435"/>
                    <a:pt x="12247" y="3435"/>
                    <a:pt x="12247" y="3435"/>
                  </a:cubicBezTo>
                  <a:cubicBezTo>
                    <a:pt x="11952" y="3496"/>
                    <a:pt x="11952" y="3496"/>
                    <a:pt x="11952" y="3496"/>
                  </a:cubicBezTo>
                  <a:cubicBezTo>
                    <a:pt x="11790" y="3531"/>
                    <a:pt x="11578" y="3608"/>
                    <a:pt x="11578" y="3836"/>
                  </a:cubicBezTo>
                  <a:cubicBezTo>
                    <a:pt x="11578" y="4023"/>
                    <a:pt x="11714" y="4146"/>
                    <a:pt x="11871" y="4146"/>
                  </a:cubicBezTo>
                  <a:cubicBezTo>
                    <a:pt x="12041" y="4146"/>
                    <a:pt x="12162" y="4008"/>
                    <a:pt x="12254" y="3890"/>
                  </a:cubicBezTo>
                  <a:cubicBezTo>
                    <a:pt x="12283" y="4125"/>
                    <a:pt x="12283" y="4125"/>
                    <a:pt x="12283" y="4125"/>
                  </a:cubicBezTo>
                  <a:cubicBezTo>
                    <a:pt x="13251" y="4125"/>
                    <a:pt x="13251" y="4125"/>
                    <a:pt x="13251" y="4125"/>
                  </a:cubicBezTo>
                  <a:cubicBezTo>
                    <a:pt x="13251" y="4038"/>
                    <a:pt x="13251" y="4038"/>
                    <a:pt x="13251" y="4038"/>
                  </a:cubicBezTo>
                  <a:cubicBezTo>
                    <a:pt x="13186" y="4038"/>
                    <a:pt x="13186" y="4038"/>
                    <a:pt x="13186" y="4038"/>
                  </a:cubicBezTo>
                  <a:cubicBezTo>
                    <a:pt x="13152" y="4038"/>
                    <a:pt x="13060" y="3955"/>
                    <a:pt x="13060" y="3917"/>
                  </a:cubicBezTo>
                  <a:cubicBezTo>
                    <a:pt x="13060" y="3342"/>
                    <a:pt x="13060" y="3342"/>
                    <a:pt x="13060" y="3342"/>
                  </a:cubicBezTo>
                  <a:cubicBezTo>
                    <a:pt x="13060" y="3264"/>
                    <a:pt x="13271" y="3104"/>
                    <a:pt x="13433" y="3104"/>
                  </a:cubicBezTo>
                  <a:cubicBezTo>
                    <a:pt x="13557" y="3104"/>
                    <a:pt x="13615" y="3190"/>
                    <a:pt x="13615" y="3301"/>
                  </a:cubicBezTo>
                  <a:cubicBezTo>
                    <a:pt x="13615" y="3916"/>
                    <a:pt x="13615" y="3916"/>
                    <a:pt x="13615" y="3916"/>
                  </a:cubicBezTo>
                  <a:cubicBezTo>
                    <a:pt x="13615" y="3954"/>
                    <a:pt x="13523" y="4037"/>
                    <a:pt x="13489" y="4037"/>
                  </a:cubicBezTo>
                  <a:cubicBezTo>
                    <a:pt x="13423" y="4037"/>
                    <a:pt x="13423" y="4037"/>
                    <a:pt x="13423" y="4037"/>
                  </a:cubicBezTo>
                  <a:cubicBezTo>
                    <a:pt x="13423" y="4124"/>
                    <a:pt x="13423" y="4124"/>
                    <a:pt x="13423" y="4124"/>
                  </a:cubicBezTo>
                  <a:cubicBezTo>
                    <a:pt x="14022" y="4124"/>
                    <a:pt x="14022" y="4124"/>
                    <a:pt x="14022" y="4124"/>
                  </a:cubicBezTo>
                  <a:cubicBezTo>
                    <a:pt x="14022" y="4037"/>
                    <a:pt x="14022" y="4037"/>
                    <a:pt x="14022" y="4037"/>
                  </a:cubicBezTo>
                  <a:cubicBezTo>
                    <a:pt x="13952" y="4037"/>
                    <a:pt x="13952" y="4037"/>
                    <a:pt x="13952" y="4037"/>
                  </a:cubicBezTo>
                  <a:cubicBezTo>
                    <a:pt x="13918" y="4037"/>
                    <a:pt x="13826" y="3954"/>
                    <a:pt x="13826" y="3916"/>
                  </a:cubicBezTo>
                  <a:close/>
                  <a:moveTo>
                    <a:pt x="12250" y="3787"/>
                  </a:moveTo>
                  <a:cubicBezTo>
                    <a:pt x="12201" y="3873"/>
                    <a:pt x="12080" y="3988"/>
                    <a:pt x="11969" y="3988"/>
                  </a:cubicBezTo>
                  <a:cubicBezTo>
                    <a:pt x="11872" y="3993"/>
                    <a:pt x="11789" y="3918"/>
                    <a:pt x="11785" y="3820"/>
                  </a:cubicBezTo>
                  <a:cubicBezTo>
                    <a:pt x="11785" y="3816"/>
                    <a:pt x="11785" y="3811"/>
                    <a:pt x="11785" y="3807"/>
                  </a:cubicBezTo>
                  <a:cubicBezTo>
                    <a:pt x="11785" y="3693"/>
                    <a:pt x="11833" y="3618"/>
                    <a:pt x="11977" y="3582"/>
                  </a:cubicBezTo>
                  <a:cubicBezTo>
                    <a:pt x="12251" y="3511"/>
                    <a:pt x="12251" y="3511"/>
                    <a:pt x="12251" y="3511"/>
                  </a:cubicBezTo>
                  <a:lnTo>
                    <a:pt x="12250" y="3787"/>
                  </a:lnTo>
                  <a:close/>
                  <a:moveTo>
                    <a:pt x="8336" y="1790"/>
                  </a:moveTo>
                  <a:cubicBezTo>
                    <a:pt x="8617" y="1790"/>
                    <a:pt x="8765" y="1637"/>
                    <a:pt x="8840" y="1388"/>
                  </a:cubicBezTo>
                  <a:cubicBezTo>
                    <a:pt x="8769" y="1388"/>
                    <a:pt x="8769" y="1388"/>
                    <a:pt x="8769" y="1388"/>
                  </a:cubicBezTo>
                  <a:cubicBezTo>
                    <a:pt x="8697" y="1519"/>
                    <a:pt x="8605" y="1584"/>
                    <a:pt x="8411" y="1584"/>
                  </a:cubicBezTo>
                  <a:cubicBezTo>
                    <a:pt x="8152" y="1584"/>
                    <a:pt x="8002" y="1349"/>
                    <a:pt x="7997" y="1141"/>
                  </a:cubicBezTo>
                  <a:cubicBezTo>
                    <a:pt x="8758" y="1080"/>
                    <a:pt x="8758" y="1080"/>
                    <a:pt x="8758" y="1080"/>
                  </a:cubicBezTo>
                  <a:cubicBezTo>
                    <a:pt x="8753" y="997"/>
                    <a:pt x="8753" y="997"/>
                    <a:pt x="8753" y="997"/>
                  </a:cubicBezTo>
                  <a:cubicBezTo>
                    <a:pt x="8740" y="774"/>
                    <a:pt x="8595" y="600"/>
                    <a:pt x="8336" y="598"/>
                  </a:cubicBezTo>
                  <a:cubicBezTo>
                    <a:pt x="8041" y="595"/>
                    <a:pt x="7811" y="857"/>
                    <a:pt x="7811" y="1196"/>
                  </a:cubicBezTo>
                  <a:cubicBezTo>
                    <a:pt x="7811" y="1519"/>
                    <a:pt x="8033" y="1790"/>
                    <a:pt x="8336" y="1790"/>
                  </a:cubicBezTo>
                  <a:close/>
                  <a:moveTo>
                    <a:pt x="8331" y="686"/>
                  </a:moveTo>
                  <a:cubicBezTo>
                    <a:pt x="8554" y="686"/>
                    <a:pt x="8578" y="850"/>
                    <a:pt x="8559" y="1013"/>
                  </a:cubicBezTo>
                  <a:cubicBezTo>
                    <a:pt x="7990" y="1061"/>
                    <a:pt x="7990" y="1061"/>
                    <a:pt x="7990" y="1061"/>
                  </a:cubicBezTo>
                  <a:cubicBezTo>
                    <a:pt x="7997" y="882"/>
                    <a:pt x="8094" y="686"/>
                    <a:pt x="8331" y="686"/>
                  </a:cubicBezTo>
                  <a:close/>
                  <a:moveTo>
                    <a:pt x="8947" y="843"/>
                  </a:moveTo>
                  <a:cubicBezTo>
                    <a:pt x="9349" y="1635"/>
                    <a:pt x="9349" y="1635"/>
                    <a:pt x="9349" y="1635"/>
                  </a:cubicBezTo>
                  <a:cubicBezTo>
                    <a:pt x="9005" y="2259"/>
                    <a:pt x="9005" y="2259"/>
                    <a:pt x="9005" y="2259"/>
                  </a:cubicBezTo>
                  <a:cubicBezTo>
                    <a:pt x="9105" y="2310"/>
                    <a:pt x="9105" y="2310"/>
                    <a:pt x="9105" y="2310"/>
                  </a:cubicBezTo>
                  <a:cubicBezTo>
                    <a:pt x="9444" y="1669"/>
                    <a:pt x="9444" y="1669"/>
                    <a:pt x="9444" y="1669"/>
                  </a:cubicBezTo>
                  <a:cubicBezTo>
                    <a:pt x="9828" y="839"/>
                    <a:pt x="9828" y="839"/>
                    <a:pt x="9828" y="839"/>
                  </a:cubicBezTo>
                  <a:cubicBezTo>
                    <a:pt x="9853" y="800"/>
                    <a:pt x="9935" y="713"/>
                    <a:pt x="9962" y="713"/>
                  </a:cubicBezTo>
                  <a:cubicBezTo>
                    <a:pt x="10015" y="713"/>
                    <a:pt x="10015" y="713"/>
                    <a:pt x="10015" y="713"/>
                  </a:cubicBezTo>
                  <a:cubicBezTo>
                    <a:pt x="10015" y="626"/>
                    <a:pt x="10015" y="626"/>
                    <a:pt x="10015" y="626"/>
                  </a:cubicBezTo>
                  <a:cubicBezTo>
                    <a:pt x="9553" y="626"/>
                    <a:pt x="9553" y="626"/>
                    <a:pt x="9553" y="626"/>
                  </a:cubicBezTo>
                  <a:cubicBezTo>
                    <a:pt x="9553" y="713"/>
                    <a:pt x="9553" y="713"/>
                    <a:pt x="9553" y="713"/>
                  </a:cubicBezTo>
                  <a:cubicBezTo>
                    <a:pt x="9623" y="713"/>
                    <a:pt x="9623" y="713"/>
                    <a:pt x="9623" y="713"/>
                  </a:cubicBezTo>
                  <a:cubicBezTo>
                    <a:pt x="9654" y="713"/>
                    <a:pt x="9725" y="793"/>
                    <a:pt x="9722" y="839"/>
                  </a:cubicBezTo>
                  <a:cubicBezTo>
                    <a:pt x="9470" y="1398"/>
                    <a:pt x="9470" y="1398"/>
                    <a:pt x="9470" y="1398"/>
                  </a:cubicBezTo>
                  <a:cubicBezTo>
                    <a:pt x="9194" y="836"/>
                    <a:pt x="9194" y="836"/>
                    <a:pt x="9194" y="836"/>
                  </a:cubicBezTo>
                  <a:cubicBezTo>
                    <a:pt x="9194" y="794"/>
                    <a:pt x="9262" y="713"/>
                    <a:pt x="9293" y="713"/>
                  </a:cubicBezTo>
                  <a:cubicBezTo>
                    <a:pt x="9364" y="713"/>
                    <a:pt x="9364" y="713"/>
                    <a:pt x="9364" y="713"/>
                  </a:cubicBezTo>
                  <a:cubicBezTo>
                    <a:pt x="9364" y="626"/>
                    <a:pt x="9364" y="626"/>
                    <a:pt x="9364" y="626"/>
                  </a:cubicBezTo>
                  <a:cubicBezTo>
                    <a:pt x="8749" y="626"/>
                    <a:pt x="8749" y="626"/>
                    <a:pt x="8749" y="626"/>
                  </a:cubicBezTo>
                  <a:cubicBezTo>
                    <a:pt x="8749" y="713"/>
                    <a:pt x="8749" y="713"/>
                    <a:pt x="8749" y="713"/>
                  </a:cubicBezTo>
                  <a:cubicBezTo>
                    <a:pt x="8800" y="713"/>
                    <a:pt x="8800" y="713"/>
                    <a:pt x="8800" y="713"/>
                  </a:cubicBezTo>
                  <a:cubicBezTo>
                    <a:pt x="8829" y="712"/>
                    <a:pt x="8928" y="807"/>
                    <a:pt x="8947" y="843"/>
                  </a:cubicBezTo>
                  <a:close/>
                  <a:moveTo>
                    <a:pt x="5117" y="349"/>
                  </a:moveTo>
                  <a:cubicBezTo>
                    <a:pt x="5195" y="353"/>
                    <a:pt x="5261" y="293"/>
                    <a:pt x="5265" y="215"/>
                  </a:cubicBezTo>
                  <a:cubicBezTo>
                    <a:pt x="5265" y="210"/>
                    <a:pt x="5265" y="206"/>
                    <a:pt x="5265" y="201"/>
                  </a:cubicBezTo>
                  <a:cubicBezTo>
                    <a:pt x="5265" y="112"/>
                    <a:pt x="5202" y="56"/>
                    <a:pt x="5117" y="56"/>
                  </a:cubicBezTo>
                  <a:cubicBezTo>
                    <a:pt x="5032" y="56"/>
                    <a:pt x="4967" y="112"/>
                    <a:pt x="4967" y="201"/>
                  </a:cubicBezTo>
                  <a:cubicBezTo>
                    <a:pt x="4965" y="280"/>
                    <a:pt x="5026" y="346"/>
                    <a:pt x="5105" y="349"/>
                  </a:cubicBezTo>
                  <a:cubicBezTo>
                    <a:pt x="5109" y="349"/>
                    <a:pt x="5113" y="349"/>
                    <a:pt x="5117" y="349"/>
                  </a:cubicBezTo>
                  <a:close/>
                  <a:moveTo>
                    <a:pt x="3836" y="1676"/>
                  </a:moveTo>
                  <a:cubicBezTo>
                    <a:pt x="3749" y="1676"/>
                    <a:pt x="3749" y="1676"/>
                    <a:pt x="3749" y="1676"/>
                  </a:cubicBezTo>
                  <a:cubicBezTo>
                    <a:pt x="3715" y="1676"/>
                    <a:pt x="3613" y="1579"/>
                    <a:pt x="3613" y="1543"/>
                  </a:cubicBezTo>
                  <a:cubicBezTo>
                    <a:pt x="3613" y="1075"/>
                    <a:pt x="3613" y="1075"/>
                    <a:pt x="3613" y="1075"/>
                  </a:cubicBezTo>
                  <a:cubicBezTo>
                    <a:pt x="3793" y="882"/>
                    <a:pt x="3793" y="882"/>
                    <a:pt x="3793" y="882"/>
                  </a:cubicBezTo>
                  <a:cubicBezTo>
                    <a:pt x="4403" y="1763"/>
                    <a:pt x="4403" y="1763"/>
                    <a:pt x="4403" y="1763"/>
                  </a:cubicBezTo>
                  <a:cubicBezTo>
                    <a:pt x="6040" y="1763"/>
                    <a:pt x="6040" y="1763"/>
                    <a:pt x="6040" y="1763"/>
                  </a:cubicBezTo>
                  <a:cubicBezTo>
                    <a:pt x="6040" y="1676"/>
                    <a:pt x="6040" y="1676"/>
                    <a:pt x="6040" y="1676"/>
                  </a:cubicBezTo>
                  <a:cubicBezTo>
                    <a:pt x="5974" y="1676"/>
                    <a:pt x="5974" y="1676"/>
                    <a:pt x="5974" y="1676"/>
                  </a:cubicBezTo>
                  <a:cubicBezTo>
                    <a:pt x="5940" y="1676"/>
                    <a:pt x="5848" y="1594"/>
                    <a:pt x="5848" y="1555"/>
                  </a:cubicBezTo>
                  <a:cubicBezTo>
                    <a:pt x="5848" y="981"/>
                    <a:pt x="5848" y="981"/>
                    <a:pt x="5848" y="981"/>
                  </a:cubicBezTo>
                  <a:cubicBezTo>
                    <a:pt x="5848" y="904"/>
                    <a:pt x="6059" y="744"/>
                    <a:pt x="6221" y="744"/>
                  </a:cubicBezTo>
                  <a:cubicBezTo>
                    <a:pt x="6345" y="744"/>
                    <a:pt x="6403" y="829"/>
                    <a:pt x="6403" y="940"/>
                  </a:cubicBezTo>
                  <a:cubicBezTo>
                    <a:pt x="6403" y="1555"/>
                    <a:pt x="6403" y="1555"/>
                    <a:pt x="6403" y="1555"/>
                  </a:cubicBezTo>
                  <a:cubicBezTo>
                    <a:pt x="6403" y="1594"/>
                    <a:pt x="6311" y="1676"/>
                    <a:pt x="6277" y="1676"/>
                  </a:cubicBezTo>
                  <a:cubicBezTo>
                    <a:pt x="6211" y="1676"/>
                    <a:pt x="6211" y="1676"/>
                    <a:pt x="6211" y="1676"/>
                  </a:cubicBezTo>
                  <a:cubicBezTo>
                    <a:pt x="6211" y="1763"/>
                    <a:pt x="6211" y="1763"/>
                    <a:pt x="6211" y="1763"/>
                  </a:cubicBezTo>
                  <a:cubicBezTo>
                    <a:pt x="6810" y="1763"/>
                    <a:pt x="6810" y="1763"/>
                    <a:pt x="6810" y="1763"/>
                  </a:cubicBezTo>
                  <a:cubicBezTo>
                    <a:pt x="6810" y="1676"/>
                    <a:pt x="6810" y="1676"/>
                    <a:pt x="6810" y="1676"/>
                  </a:cubicBezTo>
                  <a:cubicBezTo>
                    <a:pt x="6739" y="1676"/>
                    <a:pt x="6739" y="1676"/>
                    <a:pt x="6739" y="1676"/>
                  </a:cubicBezTo>
                  <a:cubicBezTo>
                    <a:pt x="6706" y="1676"/>
                    <a:pt x="6613" y="1594"/>
                    <a:pt x="6613" y="1555"/>
                  </a:cubicBezTo>
                  <a:cubicBezTo>
                    <a:pt x="6613" y="928"/>
                    <a:pt x="6613" y="928"/>
                    <a:pt x="6613" y="928"/>
                  </a:cubicBezTo>
                  <a:cubicBezTo>
                    <a:pt x="6613" y="732"/>
                    <a:pt x="6473" y="601"/>
                    <a:pt x="6296" y="601"/>
                  </a:cubicBezTo>
                  <a:cubicBezTo>
                    <a:pt x="6091" y="601"/>
                    <a:pt x="5984" y="720"/>
                    <a:pt x="5846" y="860"/>
                  </a:cubicBezTo>
                  <a:cubicBezTo>
                    <a:pt x="5803" y="625"/>
                    <a:pt x="5803" y="625"/>
                    <a:pt x="5803" y="625"/>
                  </a:cubicBezTo>
                  <a:cubicBezTo>
                    <a:pt x="5441" y="625"/>
                    <a:pt x="5441" y="625"/>
                    <a:pt x="5441" y="625"/>
                  </a:cubicBezTo>
                  <a:cubicBezTo>
                    <a:pt x="5441" y="712"/>
                    <a:pt x="5441" y="712"/>
                    <a:pt x="5441" y="712"/>
                  </a:cubicBezTo>
                  <a:cubicBezTo>
                    <a:pt x="5512" y="712"/>
                    <a:pt x="5512" y="712"/>
                    <a:pt x="5512" y="712"/>
                  </a:cubicBezTo>
                  <a:cubicBezTo>
                    <a:pt x="5546" y="712"/>
                    <a:pt x="5638" y="798"/>
                    <a:pt x="5638" y="833"/>
                  </a:cubicBezTo>
                  <a:cubicBezTo>
                    <a:pt x="5638" y="1555"/>
                    <a:pt x="5638" y="1555"/>
                    <a:pt x="5638" y="1555"/>
                  </a:cubicBezTo>
                  <a:cubicBezTo>
                    <a:pt x="5638" y="1593"/>
                    <a:pt x="5546" y="1676"/>
                    <a:pt x="5512" y="1676"/>
                  </a:cubicBezTo>
                  <a:cubicBezTo>
                    <a:pt x="5371" y="1676"/>
                    <a:pt x="5371" y="1676"/>
                    <a:pt x="5371" y="1676"/>
                  </a:cubicBezTo>
                  <a:cubicBezTo>
                    <a:pt x="5340" y="1676"/>
                    <a:pt x="5245" y="1593"/>
                    <a:pt x="5245" y="1555"/>
                  </a:cubicBezTo>
                  <a:cubicBezTo>
                    <a:pt x="5245" y="625"/>
                    <a:pt x="5245" y="625"/>
                    <a:pt x="5245" y="625"/>
                  </a:cubicBezTo>
                  <a:cubicBezTo>
                    <a:pt x="4836" y="625"/>
                    <a:pt x="4836" y="625"/>
                    <a:pt x="4836" y="625"/>
                  </a:cubicBezTo>
                  <a:cubicBezTo>
                    <a:pt x="4836" y="712"/>
                    <a:pt x="4836" y="712"/>
                    <a:pt x="4836" y="712"/>
                  </a:cubicBezTo>
                  <a:cubicBezTo>
                    <a:pt x="4906" y="712"/>
                    <a:pt x="4906" y="712"/>
                    <a:pt x="4906" y="712"/>
                  </a:cubicBezTo>
                  <a:cubicBezTo>
                    <a:pt x="4940" y="712"/>
                    <a:pt x="5032" y="798"/>
                    <a:pt x="5032" y="833"/>
                  </a:cubicBezTo>
                  <a:cubicBezTo>
                    <a:pt x="5032" y="1555"/>
                    <a:pt x="5032" y="1555"/>
                    <a:pt x="5032" y="1555"/>
                  </a:cubicBezTo>
                  <a:cubicBezTo>
                    <a:pt x="5032" y="1594"/>
                    <a:pt x="4940" y="1676"/>
                    <a:pt x="4906" y="1676"/>
                  </a:cubicBezTo>
                  <a:cubicBezTo>
                    <a:pt x="4778" y="1676"/>
                    <a:pt x="4778" y="1676"/>
                    <a:pt x="4778" y="1676"/>
                  </a:cubicBezTo>
                  <a:cubicBezTo>
                    <a:pt x="4742" y="1676"/>
                    <a:pt x="4599" y="1567"/>
                    <a:pt x="4570" y="1528"/>
                  </a:cubicBezTo>
                  <a:cubicBezTo>
                    <a:pt x="3953" y="707"/>
                    <a:pt x="3953" y="707"/>
                    <a:pt x="3953" y="707"/>
                  </a:cubicBezTo>
                  <a:cubicBezTo>
                    <a:pt x="4381" y="247"/>
                    <a:pt x="4381" y="247"/>
                    <a:pt x="4381" y="247"/>
                  </a:cubicBezTo>
                  <a:cubicBezTo>
                    <a:pt x="4405" y="221"/>
                    <a:pt x="4572" y="88"/>
                    <a:pt x="4606" y="88"/>
                  </a:cubicBezTo>
                  <a:cubicBezTo>
                    <a:pt x="4692" y="88"/>
                    <a:pt x="4692" y="88"/>
                    <a:pt x="4692" y="88"/>
                  </a:cubicBezTo>
                  <a:cubicBezTo>
                    <a:pt x="4692" y="0"/>
                    <a:pt x="4692" y="0"/>
                    <a:pt x="4692" y="0"/>
                  </a:cubicBezTo>
                  <a:cubicBezTo>
                    <a:pt x="4052" y="0"/>
                    <a:pt x="4052" y="0"/>
                    <a:pt x="4052" y="0"/>
                  </a:cubicBezTo>
                  <a:cubicBezTo>
                    <a:pt x="4052" y="88"/>
                    <a:pt x="4052" y="88"/>
                    <a:pt x="4052" y="88"/>
                  </a:cubicBezTo>
                  <a:cubicBezTo>
                    <a:pt x="4137" y="88"/>
                    <a:pt x="4137" y="88"/>
                    <a:pt x="4137" y="88"/>
                  </a:cubicBezTo>
                  <a:cubicBezTo>
                    <a:pt x="4171" y="88"/>
                    <a:pt x="4270" y="209"/>
                    <a:pt x="4244" y="240"/>
                  </a:cubicBezTo>
                  <a:cubicBezTo>
                    <a:pt x="3614" y="942"/>
                    <a:pt x="3614" y="942"/>
                    <a:pt x="3614" y="942"/>
                  </a:cubicBezTo>
                  <a:cubicBezTo>
                    <a:pt x="3614" y="221"/>
                    <a:pt x="3614" y="221"/>
                    <a:pt x="3614" y="221"/>
                  </a:cubicBezTo>
                  <a:cubicBezTo>
                    <a:pt x="3614" y="184"/>
                    <a:pt x="3716" y="88"/>
                    <a:pt x="3750" y="88"/>
                  </a:cubicBezTo>
                  <a:cubicBezTo>
                    <a:pt x="3837" y="88"/>
                    <a:pt x="3837" y="88"/>
                    <a:pt x="3837" y="88"/>
                  </a:cubicBezTo>
                  <a:cubicBezTo>
                    <a:pt x="3837" y="0"/>
                    <a:pt x="3837" y="0"/>
                    <a:pt x="3837" y="0"/>
                  </a:cubicBezTo>
                  <a:cubicBezTo>
                    <a:pt x="3149" y="0"/>
                    <a:pt x="3149" y="0"/>
                    <a:pt x="3149" y="0"/>
                  </a:cubicBezTo>
                  <a:cubicBezTo>
                    <a:pt x="3149" y="88"/>
                    <a:pt x="3149" y="88"/>
                    <a:pt x="3149" y="88"/>
                  </a:cubicBezTo>
                  <a:cubicBezTo>
                    <a:pt x="3236" y="88"/>
                    <a:pt x="3236" y="88"/>
                    <a:pt x="3236" y="88"/>
                  </a:cubicBezTo>
                  <a:cubicBezTo>
                    <a:pt x="3270" y="88"/>
                    <a:pt x="3371" y="184"/>
                    <a:pt x="3371" y="221"/>
                  </a:cubicBezTo>
                  <a:cubicBezTo>
                    <a:pt x="3371" y="1543"/>
                    <a:pt x="3371" y="1543"/>
                    <a:pt x="3371" y="1543"/>
                  </a:cubicBezTo>
                  <a:cubicBezTo>
                    <a:pt x="3371" y="1579"/>
                    <a:pt x="3270" y="1676"/>
                    <a:pt x="3236" y="1676"/>
                  </a:cubicBezTo>
                  <a:cubicBezTo>
                    <a:pt x="3149" y="1676"/>
                    <a:pt x="3149" y="1676"/>
                    <a:pt x="3149" y="1676"/>
                  </a:cubicBezTo>
                  <a:cubicBezTo>
                    <a:pt x="3149" y="1763"/>
                    <a:pt x="3149" y="1763"/>
                    <a:pt x="3149" y="1763"/>
                  </a:cubicBezTo>
                  <a:cubicBezTo>
                    <a:pt x="3836" y="1763"/>
                    <a:pt x="3836" y="1763"/>
                    <a:pt x="3836" y="1763"/>
                  </a:cubicBezTo>
                  <a:lnTo>
                    <a:pt x="3836" y="1676"/>
                  </a:lnTo>
                  <a:close/>
                  <a:moveTo>
                    <a:pt x="7720" y="1446"/>
                  </a:moveTo>
                  <a:cubicBezTo>
                    <a:pt x="7720" y="1262"/>
                    <a:pt x="7579" y="1163"/>
                    <a:pt x="7456" y="1114"/>
                  </a:cubicBezTo>
                  <a:cubicBezTo>
                    <a:pt x="7361" y="1078"/>
                    <a:pt x="7296" y="1049"/>
                    <a:pt x="7209" y="1013"/>
                  </a:cubicBezTo>
                  <a:cubicBezTo>
                    <a:pt x="7090" y="962"/>
                    <a:pt x="7023" y="927"/>
                    <a:pt x="7023" y="829"/>
                  </a:cubicBezTo>
                  <a:cubicBezTo>
                    <a:pt x="7023" y="739"/>
                    <a:pt x="7085" y="683"/>
                    <a:pt x="7219" y="683"/>
                  </a:cubicBezTo>
                  <a:cubicBezTo>
                    <a:pt x="7432" y="683"/>
                    <a:pt x="7565" y="884"/>
                    <a:pt x="7565" y="979"/>
                  </a:cubicBezTo>
                  <a:cubicBezTo>
                    <a:pt x="7635" y="979"/>
                    <a:pt x="7635" y="979"/>
                    <a:pt x="7635" y="979"/>
                  </a:cubicBezTo>
                  <a:cubicBezTo>
                    <a:pt x="7635" y="625"/>
                    <a:pt x="7635" y="625"/>
                    <a:pt x="7635" y="625"/>
                  </a:cubicBezTo>
                  <a:cubicBezTo>
                    <a:pt x="7572" y="625"/>
                    <a:pt x="7572" y="625"/>
                    <a:pt x="7572" y="625"/>
                  </a:cubicBezTo>
                  <a:cubicBezTo>
                    <a:pt x="7562" y="649"/>
                    <a:pt x="7543" y="657"/>
                    <a:pt x="7509" y="657"/>
                  </a:cubicBezTo>
                  <a:cubicBezTo>
                    <a:pt x="7422" y="657"/>
                    <a:pt x="7352" y="598"/>
                    <a:pt x="7226" y="598"/>
                  </a:cubicBezTo>
                  <a:cubicBezTo>
                    <a:pt x="7015" y="598"/>
                    <a:pt x="6882" y="707"/>
                    <a:pt x="6882" y="913"/>
                  </a:cubicBezTo>
                  <a:cubicBezTo>
                    <a:pt x="6882" y="1071"/>
                    <a:pt x="6986" y="1160"/>
                    <a:pt x="7124" y="1223"/>
                  </a:cubicBezTo>
                  <a:cubicBezTo>
                    <a:pt x="7216" y="1264"/>
                    <a:pt x="7282" y="1291"/>
                    <a:pt x="7361" y="1325"/>
                  </a:cubicBezTo>
                  <a:cubicBezTo>
                    <a:pt x="7463" y="1367"/>
                    <a:pt x="7577" y="1412"/>
                    <a:pt x="7577" y="1540"/>
                  </a:cubicBezTo>
                  <a:cubicBezTo>
                    <a:pt x="7577" y="1647"/>
                    <a:pt x="7497" y="1695"/>
                    <a:pt x="7354" y="1695"/>
                  </a:cubicBezTo>
                  <a:cubicBezTo>
                    <a:pt x="7107" y="1695"/>
                    <a:pt x="6952" y="1468"/>
                    <a:pt x="6952" y="1361"/>
                  </a:cubicBezTo>
                  <a:cubicBezTo>
                    <a:pt x="6882" y="1361"/>
                    <a:pt x="6882" y="1361"/>
                    <a:pt x="6882" y="1361"/>
                  </a:cubicBezTo>
                  <a:cubicBezTo>
                    <a:pt x="6882" y="1763"/>
                    <a:pt x="6882" y="1763"/>
                    <a:pt x="6882" y="1763"/>
                  </a:cubicBezTo>
                  <a:cubicBezTo>
                    <a:pt x="6938" y="1763"/>
                    <a:pt x="6938" y="1763"/>
                    <a:pt x="6938" y="1763"/>
                  </a:cubicBezTo>
                  <a:cubicBezTo>
                    <a:pt x="6967" y="1737"/>
                    <a:pt x="6979" y="1725"/>
                    <a:pt x="7025" y="1725"/>
                  </a:cubicBezTo>
                  <a:cubicBezTo>
                    <a:pt x="7124" y="1725"/>
                    <a:pt x="7209" y="1790"/>
                    <a:pt x="7354" y="1790"/>
                  </a:cubicBezTo>
                  <a:cubicBezTo>
                    <a:pt x="7570" y="1790"/>
                    <a:pt x="7720" y="1664"/>
                    <a:pt x="7720" y="1446"/>
                  </a:cubicBezTo>
                  <a:close/>
                  <a:moveTo>
                    <a:pt x="2703" y="1584"/>
                  </a:moveTo>
                  <a:cubicBezTo>
                    <a:pt x="2442" y="1584"/>
                    <a:pt x="2282" y="1383"/>
                    <a:pt x="2282" y="1129"/>
                  </a:cubicBezTo>
                  <a:cubicBezTo>
                    <a:pt x="2282" y="860"/>
                    <a:pt x="2391" y="683"/>
                    <a:pt x="2618" y="683"/>
                  </a:cubicBezTo>
                  <a:cubicBezTo>
                    <a:pt x="2815" y="683"/>
                    <a:pt x="2844" y="840"/>
                    <a:pt x="2812" y="1017"/>
                  </a:cubicBezTo>
                  <a:cubicBezTo>
                    <a:pt x="2882" y="1013"/>
                    <a:pt x="2882" y="1013"/>
                    <a:pt x="2882" y="1013"/>
                  </a:cubicBezTo>
                  <a:cubicBezTo>
                    <a:pt x="3049" y="753"/>
                    <a:pt x="3049" y="753"/>
                    <a:pt x="3049" y="753"/>
                  </a:cubicBezTo>
                  <a:cubicBezTo>
                    <a:pt x="2945" y="649"/>
                    <a:pt x="2824" y="596"/>
                    <a:pt x="2645" y="596"/>
                  </a:cubicBezTo>
                  <a:cubicBezTo>
                    <a:pt x="2345" y="596"/>
                    <a:pt x="2100" y="833"/>
                    <a:pt x="2100" y="1201"/>
                  </a:cubicBezTo>
                  <a:cubicBezTo>
                    <a:pt x="2100" y="1526"/>
                    <a:pt x="2306" y="1792"/>
                    <a:pt x="2623" y="1792"/>
                  </a:cubicBezTo>
                  <a:cubicBezTo>
                    <a:pt x="2909" y="1792"/>
                    <a:pt x="3061" y="1635"/>
                    <a:pt x="3136" y="1386"/>
                  </a:cubicBezTo>
                  <a:cubicBezTo>
                    <a:pt x="3066" y="1386"/>
                    <a:pt x="3066" y="1386"/>
                    <a:pt x="3066" y="1386"/>
                  </a:cubicBezTo>
                  <a:cubicBezTo>
                    <a:pt x="2986" y="1519"/>
                    <a:pt x="2902" y="1584"/>
                    <a:pt x="2703" y="1584"/>
                  </a:cubicBezTo>
                  <a:close/>
                  <a:moveTo>
                    <a:pt x="1053" y="1322"/>
                  </a:moveTo>
                  <a:cubicBezTo>
                    <a:pt x="1041" y="1322"/>
                    <a:pt x="1041" y="1322"/>
                    <a:pt x="1041" y="1322"/>
                  </a:cubicBezTo>
                  <a:cubicBezTo>
                    <a:pt x="511" y="0"/>
                    <a:pt x="511" y="0"/>
                    <a:pt x="511" y="0"/>
                  </a:cubicBezTo>
                  <a:cubicBezTo>
                    <a:pt x="0" y="0"/>
                    <a:pt x="0" y="0"/>
                    <a:pt x="0" y="0"/>
                  </a:cubicBezTo>
                  <a:cubicBezTo>
                    <a:pt x="0" y="88"/>
                    <a:pt x="0" y="88"/>
                    <a:pt x="0" y="88"/>
                  </a:cubicBezTo>
                  <a:cubicBezTo>
                    <a:pt x="87" y="88"/>
                    <a:pt x="87" y="88"/>
                    <a:pt x="87" y="88"/>
                  </a:cubicBezTo>
                  <a:cubicBezTo>
                    <a:pt x="121" y="88"/>
                    <a:pt x="223" y="184"/>
                    <a:pt x="223" y="221"/>
                  </a:cubicBezTo>
                  <a:cubicBezTo>
                    <a:pt x="223" y="1543"/>
                    <a:pt x="223" y="1543"/>
                    <a:pt x="223" y="1543"/>
                  </a:cubicBezTo>
                  <a:cubicBezTo>
                    <a:pt x="223" y="1579"/>
                    <a:pt x="121" y="1676"/>
                    <a:pt x="87" y="1676"/>
                  </a:cubicBezTo>
                  <a:cubicBezTo>
                    <a:pt x="0" y="1676"/>
                    <a:pt x="0" y="1676"/>
                    <a:pt x="0" y="1676"/>
                  </a:cubicBezTo>
                  <a:cubicBezTo>
                    <a:pt x="0" y="1763"/>
                    <a:pt x="0" y="1763"/>
                    <a:pt x="0" y="1763"/>
                  </a:cubicBezTo>
                  <a:cubicBezTo>
                    <a:pt x="549" y="1763"/>
                    <a:pt x="549" y="1763"/>
                    <a:pt x="549" y="1763"/>
                  </a:cubicBezTo>
                  <a:cubicBezTo>
                    <a:pt x="549" y="1676"/>
                    <a:pt x="549" y="1676"/>
                    <a:pt x="549" y="1676"/>
                  </a:cubicBezTo>
                  <a:cubicBezTo>
                    <a:pt x="462" y="1676"/>
                    <a:pt x="462" y="1676"/>
                    <a:pt x="462" y="1676"/>
                  </a:cubicBezTo>
                  <a:cubicBezTo>
                    <a:pt x="428" y="1676"/>
                    <a:pt x="327" y="1579"/>
                    <a:pt x="327" y="1543"/>
                  </a:cubicBezTo>
                  <a:cubicBezTo>
                    <a:pt x="327" y="233"/>
                    <a:pt x="327" y="233"/>
                    <a:pt x="327" y="233"/>
                  </a:cubicBezTo>
                  <a:cubicBezTo>
                    <a:pt x="968" y="1794"/>
                    <a:pt x="968" y="1794"/>
                    <a:pt x="968" y="1794"/>
                  </a:cubicBezTo>
                  <a:cubicBezTo>
                    <a:pt x="1609" y="259"/>
                    <a:pt x="1609" y="259"/>
                    <a:pt x="1609" y="259"/>
                  </a:cubicBezTo>
                  <a:cubicBezTo>
                    <a:pt x="1609" y="1543"/>
                    <a:pt x="1609" y="1543"/>
                    <a:pt x="1609" y="1543"/>
                  </a:cubicBezTo>
                  <a:cubicBezTo>
                    <a:pt x="1609" y="1579"/>
                    <a:pt x="1507" y="1676"/>
                    <a:pt x="1473" y="1676"/>
                  </a:cubicBezTo>
                  <a:cubicBezTo>
                    <a:pt x="1386" y="1676"/>
                    <a:pt x="1386" y="1676"/>
                    <a:pt x="1386" y="1676"/>
                  </a:cubicBezTo>
                  <a:cubicBezTo>
                    <a:pt x="1386" y="1763"/>
                    <a:pt x="1386" y="1763"/>
                    <a:pt x="1386" y="1763"/>
                  </a:cubicBezTo>
                  <a:cubicBezTo>
                    <a:pt x="2069" y="1763"/>
                    <a:pt x="2069" y="1763"/>
                    <a:pt x="2069" y="1763"/>
                  </a:cubicBezTo>
                  <a:cubicBezTo>
                    <a:pt x="2069" y="1676"/>
                    <a:pt x="2069" y="1676"/>
                    <a:pt x="2069" y="1676"/>
                  </a:cubicBezTo>
                  <a:cubicBezTo>
                    <a:pt x="1983" y="1676"/>
                    <a:pt x="1983" y="1676"/>
                    <a:pt x="1983" y="1676"/>
                  </a:cubicBezTo>
                  <a:cubicBezTo>
                    <a:pt x="1949" y="1676"/>
                    <a:pt x="1848" y="1579"/>
                    <a:pt x="1848" y="1543"/>
                  </a:cubicBezTo>
                  <a:cubicBezTo>
                    <a:pt x="1848" y="221"/>
                    <a:pt x="1848" y="221"/>
                    <a:pt x="1848" y="221"/>
                  </a:cubicBezTo>
                  <a:cubicBezTo>
                    <a:pt x="1848" y="184"/>
                    <a:pt x="1949" y="88"/>
                    <a:pt x="1983" y="88"/>
                  </a:cubicBezTo>
                  <a:cubicBezTo>
                    <a:pt x="2070" y="88"/>
                    <a:pt x="2070" y="88"/>
                    <a:pt x="2070" y="88"/>
                  </a:cubicBezTo>
                  <a:cubicBezTo>
                    <a:pt x="2070" y="0"/>
                    <a:pt x="2070" y="0"/>
                    <a:pt x="2070" y="0"/>
                  </a:cubicBezTo>
                  <a:cubicBezTo>
                    <a:pt x="1610" y="0"/>
                    <a:pt x="1610" y="0"/>
                    <a:pt x="1610" y="0"/>
                  </a:cubicBezTo>
                  <a:lnTo>
                    <a:pt x="1053" y="132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grpSp>
      <p:sp>
        <p:nvSpPr>
          <p:cNvPr id="10" name="5. Source" hidden="1">
            <a:extLst>
              <a:ext uri="{FF2B5EF4-FFF2-40B4-BE49-F238E27FC236}">
                <a16:creationId xmlns:a16="http://schemas.microsoft.com/office/drawing/2014/main" id="{EED9D83D-9CC3-45F3-876D-CC42BC0B70E0}"/>
              </a:ext>
            </a:extLst>
          </p:cNvPr>
          <p:cNvSpPr txBox="1"/>
          <p:nvPr userDrawn="1">
            <p:custDataLst>
              <p:tags r:id="rId4"/>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Tree>
    <p:extLst>
      <p:ext uri="{BB962C8B-B14F-4D97-AF65-F5344CB8AC3E}">
        <p14:creationId xmlns:p14="http://schemas.microsoft.com/office/powerpoint/2010/main" val="13897050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11200" y="2130430"/>
            <a:ext cx="10674157" cy="1470025"/>
          </a:xfrm>
          <a:prstGeom prst="rect">
            <a:avLst/>
          </a:prstGeom>
        </p:spPr>
        <p:txBody>
          <a:bodyPr/>
          <a:lstStyle>
            <a:lvl1pPr>
              <a:defRPr b="1">
                <a:solidFill>
                  <a:srgbClr val="5B6770"/>
                </a:solidFill>
              </a:defRPr>
            </a:lvl1pPr>
          </a:lstStyle>
          <a:p>
            <a:r>
              <a:rPr lang="en-US"/>
              <a:t>Click to edit Master title style</a:t>
            </a:r>
          </a:p>
        </p:txBody>
      </p:sp>
      <p:sp>
        <p:nvSpPr>
          <p:cNvPr id="3" name="Subtitle 2"/>
          <p:cNvSpPr>
            <a:spLocks noGrp="1"/>
          </p:cNvSpPr>
          <p:nvPr>
            <p:ph type="subTitle" idx="1"/>
          </p:nvPr>
        </p:nvSpPr>
        <p:spPr>
          <a:xfrm>
            <a:off x="1936557" y="3886200"/>
            <a:ext cx="85344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p>
            <a:r>
              <a:rPr lang="en-US">
                <a:solidFill>
                  <a:prstClr val="black">
                    <a:tint val="75000"/>
                  </a:prstClr>
                </a:solidFill>
              </a:rPr>
              <a:t>Use or disclosure of information contained on this page is subject to the restrictions on the title page.</a:t>
            </a:r>
          </a:p>
        </p:txBody>
      </p:sp>
      <p:sp>
        <p:nvSpPr>
          <p:cNvPr id="4" name="Slide Number Placeholder 5">
            <a:extLst>
              <a:ext uri="{FF2B5EF4-FFF2-40B4-BE49-F238E27FC236}">
                <a16:creationId xmlns:a16="http://schemas.microsoft.com/office/drawing/2014/main" id="{FBA199AC-D2A1-091A-DA81-F6D6886C50B2}"/>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9369661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711200" y="2438405"/>
            <a:ext cx="10674157" cy="1470025"/>
          </a:xfrm>
          <a:prstGeom prst="rect">
            <a:avLst/>
          </a:prstGeom>
        </p:spPr>
        <p:txBody>
          <a:bodyPr/>
          <a:lstStyle>
            <a:lvl1pPr>
              <a:defRPr b="1">
                <a:solidFill>
                  <a:schemeClr val="accent1"/>
                </a:solidFill>
              </a:defRPr>
            </a:lvl1pPr>
          </a:lstStyle>
          <a:p>
            <a:r>
              <a:rPr lang="en-US"/>
              <a:t>Click to edit Master title style</a:t>
            </a:r>
          </a:p>
        </p:txBody>
      </p:sp>
      <p:sp>
        <p:nvSpPr>
          <p:cNvPr id="5" name="Footer Placeholder 4"/>
          <p:cNvSpPr>
            <a:spLocks noGrp="1"/>
          </p:cNvSpPr>
          <p:nvPr>
            <p:ph type="ftr" sz="quarter" idx="11"/>
          </p:nvPr>
        </p:nvSpPr>
        <p:spPr/>
        <p:txBody>
          <a:bodyPr/>
          <a:lstStyle/>
          <a:p>
            <a:r>
              <a:rPr lang="en-US">
                <a:solidFill>
                  <a:prstClr val="black">
                    <a:tint val="75000"/>
                  </a:prstClr>
                </a:solidFill>
              </a:rPr>
              <a:t>Use or disclosure of information contained on this page is subject to the restrictions on the title page.</a:t>
            </a:r>
          </a:p>
        </p:txBody>
      </p:sp>
      <p:sp>
        <p:nvSpPr>
          <p:cNvPr id="6" name="Slide Number Placeholder 5">
            <a:extLst>
              <a:ext uri="{FF2B5EF4-FFF2-40B4-BE49-F238E27FC236}">
                <a16:creationId xmlns:a16="http://schemas.microsoft.com/office/drawing/2014/main" id="{F5AF8914-EDD3-FC49-4CAF-D7AFEA0598A5}"/>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1576933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7" name="Rectangle 6"/>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Footer Placeholder 4"/>
          <p:cNvSpPr>
            <a:spLocks noGrp="1"/>
          </p:cNvSpPr>
          <p:nvPr>
            <p:ph type="ftr" sz="quarter" idx="11"/>
          </p:nvPr>
        </p:nvSpPr>
        <p:spPr>
          <a:xfrm>
            <a:off x="1940011" y="6553200"/>
            <a:ext cx="8311978" cy="228600"/>
          </a:xfrm>
        </p:spPr>
        <p:txBody>
          <a:bodyPr/>
          <a:lstStyle/>
          <a:p>
            <a:r>
              <a:rPr lang="en-US"/>
              <a:t>Use or disclosure of information contained on this page is subject to the restrictions on the title page.</a:t>
            </a:r>
            <a:endParaRPr lang="en-US">
              <a:solidFill>
                <a:prstClr val="black">
                  <a:tint val="75000"/>
                </a:prstClr>
              </a:solidFill>
            </a:endParaRPr>
          </a:p>
        </p:txBody>
      </p:sp>
      <p:cxnSp>
        <p:nvCxnSpPr>
          <p:cNvPr id="5" name="Straight Connector 4"/>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2F5400B3-30FC-250E-0E40-F769CD495FA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366722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Key Takeaways">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7" name="Rectangle 6"/>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Footer Placeholder 4"/>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cxnSp>
        <p:nvCxnSpPr>
          <p:cNvPr id="5" name="Straight Connector 4"/>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2F5400B3-30FC-250E-0E40-F769CD495FA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3" name="Content Placeholder 2" descr="xdgdfgdfg">
            <a:extLst>
              <a:ext uri="{FF2B5EF4-FFF2-40B4-BE49-F238E27FC236}">
                <a16:creationId xmlns:a16="http://schemas.microsoft.com/office/drawing/2014/main" id="{598BF201-9067-3A1D-911D-FB3EA47FFC02}"/>
              </a:ext>
              <a:ext uri="{C183D7F6-B498-43B3-948B-1728B52AA6E4}">
                <adec:decorative xmlns:adec="http://schemas.microsoft.com/office/drawing/2017/decorative" val="0"/>
              </a:ext>
            </a:extLst>
          </p:cNvPr>
          <p:cNvSpPr>
            <a:spLocks noGrp="1"/>
          </p:cNvSpPr>
          <p:nvPr>
            <p:ph idx="12"/>
          </p:nvPr>
        </p:nvSpPr>
        <p:spPr>
          <a:xfrm>
            <a:off x="406400" y="1058219"/>
            <a:ext cx="11377706" cy="1948194"/>
          </a:xfrm>
          <a:prstGeom prst="rect">
            <a:avLst/>
          </a:prstGeom>
          <a:solidFill>
            <a:schemeClr val="accent1">
              <a:lumMod val="20000"/>
              <a:lumOff val="80000"/>
            </a:schemeClr>
          </a:solidFill>
          <a:ln w="15875" cap="rnd">
            <a:solidFill>
              <a:srgbClr val="00AEC7">
                <a:alpha val="59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4" name="Content Placeholder 2">
            <a:extLst>
              <a:ext uri="{FF2B5EF4-FFF2-40B4-BE49-F238E27FC236}">
                <a16:creationId xmlns:a16="http://schemas.microsoft.com/office/drawing/2014/main" id="{E13BC7D2-FAD9-20EE-F85E-A8C0876CD499}"/>
              </a:ext>
            </a:extLst>
          </p:cNvPr>
          <p:cNvSpPr>
            <a:spLocks noGrp="1"/>
          </p:cNvSpPr>
          <p:nvPr>
            <p:ph idx="13"/>
          </p:nvPr>
        </p:nvSpPr>
        <p:spPr>
          <a:xfrm>
            <a:off x="406400" y="3524730"/>
            <a:ext cx="11377706" cy="2212106"/>
          </a:xfrm>
          <a:prstGeom prst="rect">
            <a:avLst/>
          </a:prstGeom>
          <a:solidFill>
            <a:schemeClr val="bg2"/>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400">
                <a:solidFill>
                  <a:schemeClr val="tx2"/>
                </a:solidFill>
              </a:defRPr>
            </a:lvl2pPr>
            <a:lvl3pPr>
              <a:defRPr sz="12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622265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3" name="Content Placeholder 2"/>
          <p:cNvSpPr>
            <a:spLocks noGrp="1"/>
          </p:cNvSpPr>
          <p:nvPr>
            <p:ph idx="1"/>
          </p:nvPr>
        </p:nvSpPr>
        <p:spPr>
          <a:xfrm>
            <a:off x="406400" y="762001"/>
            <a:ext cx="11379200" cy="5280822"/>
          </a:xfrm>
          <a:prstGeom prst="rect">
            <a:avLst/>
          </a:prstGeom>
        </p:spPr>
        <p:txBody>
          <a:bodyPr lIns="274320" tIns="274320" rIns="274320" bIns="274320"/>
          <a:lstStyle>
            <a:lvl1pPr>
              <a:defRPr sz="2000" b="1">
                <a:solidFill>
                  <a:schemeClr val="tx1"/>
                </a:solidFill>
              </a:defRPr>
            </a:lvl1pPr>
            <a:lvl2pPr>
              <a:defRPr sz="1800">
                <a:solidFill>
                  <a:srgbClr val="5B6770"/>
                </a:solidFill>
              </a:defRPr>
            </a:lvl2pPr>
            <a:lvl3pPr>
              <a:defRPr sz="1600">
                <a:solidFill>
                  <a:srgbClr val="5B6770"/>
                </a:solidFill>
              </a:defRPr>
            </a:lvl3pPr>
            <a:lvl4pPr>
              <a:defRPr sz="1400">
                <a:solidFill>
                  <a:srgbClr val="5B6770"/>
                </a:solidFill>
              </a:defRPr>
            </a:lvl4pPr>
            <a:lvl5pPr>
              <a:defRPr sz="1200">
                <a:solidFill>
                  <a:srgbClr val="5B677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Footer Placeholder 4"/>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cxnSp>
        <p:nvCxnSpPr>
          <p:cNvPr id="5" name="Straight Connector 4"/>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915271C7-351C-6A53-1BD1-4B6987F11FC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4628472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mparison (Gray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08BA54D-6CCD-C3E8-6751-1276B8364E6C}"/>
              </a:ext>
            </a:extLst>
          </p:cNvPr>
          <p:cNvSpPr>
            <a:spLocks noGrp="1"/>
          </p:cNvSpPr>
          <p:nvPr>
            <p:ph idx="10"/>
          </p:nvPr>
        </p:nvSpPr>
        <p:spPr>
          <a:xfrm>
            <a:off x="7315200" y="0"/>
            <a:ext cx="4876800" cy="6464808"/>
          </a:xfrm>
          <a:prstGeom prst="rect">
            <a:avLst/>
          </a:prstGeom>
          <a:solidFill>
            <a:srgbClr val="E6EBF0"/>
          </a:solidFill>
        </p:spPr>
        <p:txBody>
          <a:bodyPr lIns="274320" tIns="1097280" rIns="274320" bIns="731520"/>
          <a:lstStyle>
            <a:lvl1pPr marL="0" indent="0" algn="l">
              <a:buNone/>
              <a:defRPr sz="2000" b="0">
                <a:solidFill>
                  <a:schemeClr val="tx1"/>
                </a:solidFill>
              </a:defRPr>
            </a:lvl1pPr>
            <a:lvl2pPr algn="l">
              <a:defRPr sz="1800">
                <a:solidFill>
                  <a:schemeClr val="tx2"/>
                </a:solidFill>
              </a:defRPr>
            </a:lvl2pPr>
            <a:lvl3pPr algn="l">
              <a:defRPr sz="1600">
                <a:solidFill>
                  <a:schemeClr val="tx2"/>
                </a:solidFill>
              </a:defRPr>
            </a:lvl3pPr>
            <a:lvl4pPr algn="l">
              <a:defRPr sz="1400">
                <a:solidFill>
                  <a:schemeClr val="tx2"/>
                </a:solidFill>
              </a:defRPr>
            </a:lvl4pPr>
            <a:lvl5pPr algn="l">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idx="1"/>
          </p:nvPr>
        </p:nvSpPr>
        <p:spPr>
          <a:xfrm>
            <a:off x="406400" y="762000"/>
            <a:ext cx="6908800" cy="5410200"/>
          </a:xfrm>
          <a:prstGeom prst="rect">
            <a:avLst/>
          </a:prstGeom>
        </p:spPr>
        <p:txBody>
          <a:bodyPr lIns="274320" tIns="274320" rIns="274320" bIns="274320"/>
          <a:lstStyle>
            <a:lvl1pPr marL="0" indent="0">
              <a:buNone/>
              <a:defRPr sz="2000" b="1">
                <a:solidFill>
                  <a:schemeClr val="tx1"/>
                </a:solidFill>
                <a:latin typeface="+mj-lt"/>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4CC83710-C64D-1BD2-447D-28FF58823C70}"/>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08FF9252-B1FC-9936-53BB-BEE6DD5CEFBE}"/>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060D07C2-2A38-B953-E52E-4EBD6A8D19A2}"/>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0DBED4E2-E7A2-AE66-639C-4EE96FC0655C}"/>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sp>
        <p:nvSpPr>
          <p:cNvPr id="9" name="Slide Number Placeholder 5">
            <a:extLst>
              <a:ext uri="{FF2B5EF4-FFF2-40B4-BE49-F238E27FC236}">
                <a16:creationId xmlns:a16="http://schemas.microsoft.com/office/drawing/2014/main" id="{78926B97-2A6D-A2E6-33E5-91F5C2A6F7BE}"/>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8130108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mparison (Blu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96BAD60-5C45-1A72-0429-2EA7A0968D40}"/>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7A60EBBE-A2F2-20F7-8FB9-432D577E3F22}"/>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130BE998-F70B-DF4E-4F08-F7692DA494DE}"/>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9EA07743-71C9-2937-9D4F-786590E1067C}"/>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sp>
        <p:nvSpPr>
          <p:cNvPr id="13" name="Slide Number Placeholder 5">
            <a:extLst>
              <a:ext uri="{FF2B5EF4-FFF2-40B4-BE49-F238E27FC236}">
                <a16:creationId xmlns:a16="http://schemas.microsoft.com/office/drawing/2014/main" id="{FC980251-D77A-C3CE-5889-2579FFB6AC5C}"/>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2" name="Content Placeholder 2">
            <a:extLst>
              <a:ext uri="{FF2B5EF4-FFF2-40B4-BE49-F238E27FC236}">
                <a16:creationId xmlns:a16="http://schemas.microsoft.com/office/drawing/2014/main" id="{55BA22F1-2EF4-FAB1-48BA-4636D4B7C154}"/>
              </a:ext>
            </a:extLst>
          </p:cNvPr>
          <p:cNvSpPr>
            <a:spLocks noGrp="1"/>
          </p:cNvSpPr>
          <p:nvPr>
            <p:ph idx="10"/>
          </p:nvPr>
        </p:nvSpPr>
        <p:spPr>
          <a:xfrm>
            <a:off x="7315200" y="0"/>
            <a:ext cx="4876800" cy="6464808"/>
          </a:xfrm>
          <a:prstGeom prst="rect">
            <a:avLst/>
          </a:prstGeom>
          <a:solidFill>
            <a:srgbClr val="E6EBF0"/>
          </a:solidFill>
        </p:spPr>
        <p:txBody>
          <a:bodyPr lIns="274320" tIns="1097280" rIns="274320" bIns="731520"/>
          <a:lstStyle>
            <a:lvl1pPr marL="0" indent="0" algn="l">
              <a:buNone/>
              <a:defRPr sz="2000" b="0">
                <a:solidFill>
                  <a:schemeClr val="accent1"/>
                </a:solidFill>
              </a:defRPr>
            </a:lvl1pPr>
            <a:lvl2pPr algn="l">
              <a:defRPr sz="1800">
                <a:solidFill>
                  <a:schemeClr val="tx2"/>
                </a:solidFill>
              </a:defRPr>
            </a:lvl2pPr>
            <a:lvl3pPr algn="l">
              <a:defRPr sz="1600">
                <a:solidFill>
                  <a:schemeClr val="tx2"/>
                </a:solidFill>
              </a:defRPr>
            </a:lvl3pPr>
            <a:lvl4pPr algn="l">
              <a:defRPr sz="1400">
                <a:solidFill>
                  <a:schemeClr val="tx2"/>
                </a:solidFill>
              </a:defRPr>
            </a:lvl4pPr>
            <a:lvl5pPr algn="l">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a:extLst>
              <a:ext uri="{FF2B5EF4-FFF2-40B4-BE49-F238E27FC236}">
                <a16:creationId xmlns:a16="http://schemas.microsoft.com/office/drawing/2014/main" id="{76AA29EA-E088-D81E-2199-D3C6680B1D35}"/>
              </a:ext>
            </a:extLst>
          </p:cNvPr>
          <p:cNvSpPr>
            <a:spLocks noGrp="1"/>
          </p:cNvSpPr>
          <p:nvPr>
            <p:ph idx="1"/>
          </p:nvPr>
        </p:nvSpPr>
        <p:spPr>
          <a:xfrm>
            <a:off x="406400" y="762000"/>
            <a:ext cx="6908800" cy="5410200"/>
          </a:xfrm>
          <a:prstGeom prst="rect">
            <a:avLst/>
          </a:prstGeom>
        </p:spPr>
        <p:txBody>
          <a:bodyPr lIns="274320" tIns="274320" rIns="274320" bIns="274320"/>
          <a:lstStyle>
            <a:lvl1pPr marL="0" indent="0">
              <a:buNone/>
              <a:defRPr sz="2000" b="1">
                <a:solidFill>
                  <a:schemeClr val="tx1"/>
                </a:solidFill>
                <a:latin typeface="+mj-lt"/>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76072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ntent with Caption (Gray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A0D26C4-F0B9-8786-63BA-3230F0D9EE58}"/>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002746A8-CEB7-DA32-2E46-4CD875A53BEE}"/>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5B6770"/>
              </a:solidFill>
            </a:endParaRPr>
          </a:p>
        </p:txBody>
      </p:sp>
      <p:cxnSp>
        <p:nvCxnSpPr>
          <p:cNvPr id="6" name="Straight Connector 5">
            <a:extLst>
              <a:ext uri="{FF2B5EF4-FFF2-40B4-BE49-F238E27FC236}">
                <a16:creationId xmlns:a16="http://schemas.microsoft.com/office/drawing/2014/main" id="{D81F622A-1E5B-9C1F-4B89-952F231997D8}"/>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8504BE0D-CAFF-A353-053D-04E6FAB5704A}"/>
              </a:ext>
            </a:extLst>
          </p:cNvPr>
          <p:cNvSpPr>
            <a:spLocks noGrp="1"/>
          </p:cNvSpPr>
          <p:nvPr>
            <p:ph idx="1"/>
          </p:nvPr>
        </p:nvSpPr>
        <p:spPr>
          <a:xfrm>
            <a:off x="406400" y="762000"/>
            <a:ext cx="11379200" cy="3886198"/>
          </a:xfrm>
          <a:prstGeom prst="rect">
            <a:avLst/>
          </a:prstGeom>
        </p:spPr>
        <p:txBody>
          <a:bodyPr lIns="274320" tIns="274320" rIns="274320" bIns="274320"/>
          <a:lstStyle>
            <a:lvl1pPr marL="0" indent="0">
              <a:buNone/>
              <a:defRPr sz="2000" b="0">
                <a:solidFill>
                  <a:schemeClr val="tx1"/>
                </a:solidFill>
              </a:defRPr>
            </a:lvl1pPr>
            <a:lvl2pPr>
              <a:defRPr sz="2000">
                <a:solidFill>
                  <a:schemeClr val="tx1"/>
                </a:solidFill>
              </a:defRPr>
            </a:lvl2pPr>
            <a:lvl3pPr>
              <a:defRPr sz="18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1" name="Content Placeholder 2">
            <a:extLst>
              <a:ext uri="{FF2B5EF4-FFF2-40B4-BE49-F238E27FC236}">
                <a16:creationId xmlns:a16="http://schemas.microsoft.com/office/drawing/2014/main" id="{A0A47C1F-9F12-8BE1-EFDD-1FE189FAAD52}"/>
              </a:ext>
            </a:extLst>
          </p:cNvPr>
          <p:cNvSpPr>
            <a:spLocks noGrp="1"/>
          </p:cNvSpPr>
          <p:nvPr>
            <p:ph idx="10"/>
          </p:nvPr>
        </p:nvSpPr>
        <p:spPr>
          <a:xfrm>
            <a:off x="406400" y="4648200"/>
            <a:ext cx="11379200" cy="14478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3" name="Footer Placeholder 4">
            <a:extLst>
              <a:ext uri="{FF2B5EF4-FFF2-40B4-BE49-F238E27FC236}">
                <a16:creationId xmlns:a16="http://schemas.microsoft.com/office/drawing/2014/main" id="{4BAB97C9-A225-B5FE-3934-62A46DFCC245}"/>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sp>
        <p:nvSpPr>
          <p:cNvPr id="14" name="Slide Number Placeholder 5">
            <a:extLst>
              <a:ext uri="{FF2B5EF4-FFF2-40B4-BE49-F238E27FC236}">
                <a16:creationId xmlns:a16="http://schemas.microsoft.com/office/drawing/2014/main" id="{744CFBEC-5C8F-3F37-0431-43415179EE3B}"/>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265864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1"/>
            </p:custDataLst>
          </p:nvPr>
        </p:nvSpPr>
        <p:spPr>
          <a:xfrm>
            <a:off x="554736" y="3044280"/>
            <a:ext cx="5065776" cy="769441"/>
          </a:xfrm>
          <a:prstGeom prst="rect">
            <a:avLst/>
          </a:prstGeom>
        </p:spPr>
        <p:txBody>
          <a:bodyPr rIns="365760" anchor="ctr">
            <a:noAutofit/>
          </a:bodyPr>
          <a:lstStyle>
            <a:lvl1pPr>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7" name="1. On-page tracker">
            <a:extLst>
              <a:ext uri="{FF2B5EF4-FFF2-40B4-BE49-F238E27FC236}">
                <a16:creationId xmlns:a16="http://schemas.microsoft.com/office/drawing/2014/main" id="{2A77292F-0F7C-43B4-9782-AB706C93BD64}"/>
              </a:ext>
            </a:extLst>
          </p:cNvPr>
          <p:cNvSpPr>
            <a:spLocks noGrp="1"/>
          </p:cNvSpPr>
          <p:nvPr>
            <p:ph type="body" sz="quarter" idx="17" hasCustomPrompt="1"/>
            <p:custDataLst>
              <p:tags r:id="rId4"/>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307970749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ntent with Caption (Blu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15A3345B-D5C7-2F88-8026-20E44CDC1C8C}"/>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sp>
        <p:nvSpPr>
          <p:cNvPr id="14" name="Slide Number Placeholder 5">
            <a:extLst>
              <a:ext uri="{FF2B5EF4-FFF2-40B4-BE49-F238E27FC236}">
                <a16:creationId xmlns:a16="http://schemas.microsoft.com/office/drawing/2014/main" id="{02DBDC06-CAF6-397A-E258-1B91B7BE4A6A}"/>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2" name="Content Placeholder 2">
            <a:extLst>
              <a:ext uri="{FF2B5EF4-FFF2-40B4-BE49-F238E27FC236}">
                <a16:creationId xmlns:a16="http://schemas.microsoft.com/office/drawing/2014/main" id="{1FF48671-73D4-A8B4-B73D-773427B40011}"/>
              </a:ext>
            </a:extLst>
          </p:cNvPr>
          <p:cNvSpPr>
            <a:spLocks noGrp="1"/>
          </p:cNvSpPr>
          <p:nvPr>
            <p:ph idx="1"/>
          </p:nvPr>
        </p:nvSpPr>
        <p:spPr>
          <a:xfrm>
            <a:off x="406400" y="762000"/>
            <a:ext cx="11379200" cy="3886198"/>
          </a:xfrm>
          <a:prstGeom prst="rect">
            <a:avLst/>
          </a:prstGeom>
        </p:spPr>
        <p:txBody>
          <a:bodyPr lIns="274320" tIns="274320" rIns="274320" bIns="274320"/>
          <a:lstStyle>
            <a:lvl1pPr marL="0" indent="0">
              <a:buNone/>
              <a:defRPr sz="2000" b="0">
                <a:solidFill>
                  <a:schemeClr val="tx1"/>
                </a:solidFill>
              </a:defRPr>
            </a:lvl1pPr>
            <a:lvl2pPr>
              <a:defRPr sz="2000">
                <a:solidFill>
                  <a:schemeClr val="tx1"/>
                </a:solidFill>
              </a:defRPr>
            </a:lvl2pPr>
            <a:lvl3pPr>
              <a:defRPr sz="18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4" name="Content Placeholder 2">
            <a:extLst>
              <a:ext uri="{FF2B5EF4-FFF2-40B4-BE49-F238E27FC236}">
                <a16:creationId xmlns:a16="http://schemas.microsoft.com/office/drawing/2014/main" id="{5BAC8498-C400-3675-A8B1-3E1519AB81C3}"/>
              </a:ext>
            </a:extLst>
          </p:cNvPr>
          <p:cNvSpPr>
            <a:spLocks noGrp="1"/>
          </p:cNvSpPr>
          <p:nvPr>
            <p:ph idx="10"/>
          </p:nvPr>
        </p:nvSpPr>
        <p:spPr>
          <a:xfrm>
            <a:off x="406400" y="4648200"/>
            <a:ext cx="11379200" cy="14478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accent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26882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Content with Caption (Aqua)">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F811FEB3-47F2-0622-E85A-BC25AB9BF116}"/>
              </a:ext>
            </a:extLst>
          </p:cNvPr>
          <p:cNvSpPr>
            <a:spLocks noGrp="1"/>
          </p:cNvSpPr>
          <p:nvPr>
            <p:ph idx="10"/>
          </p:nvPr>
        </p:nvSpPr>
        <p:spPr>
          <a:xfrm>
            <a:off x="406400" y="4648198"/>
            <a:ext cx="11379200" cy="1447802"/>
          </a:xfrm>
          <a:prstGeom prst="rect">
            <a:avLst/>
          </a:prstGeom>
          <a:solidFill>
            <a:schemeClr val="accent1">
              <a:lumMod val="20000"/>
              <a:lumOff val="80000"/>
            </a:schemeClr>
          </a:solidFill>
          <a:ln w="15875" cap="rnd">
            <a:solidFill>
              <a:srgbClr val="00AEC7">
                <a:alpha val="59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accent1"/>
                </a:solidFill>
              </a:defRPr>
            </a:lvl1pPr>
            <a:lvl2pPr>
              <a:defRPr sz="1400">
                <a:solidFill>
                  <a:schemeClr val="accent1"/>
                </a:solidFill>
              </a:defRPr>
            </a:lvl2pPr>
            <a:lvl3pPr>
              <a:defRPr sz="1200">
                <a:solidFill>
                  <a:schemeClr val="accent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3" name="Footer Placeholder 4">
            <a:extLst>
              <a:ext uri="{FF2B5EF4-FFF2-40B4-BE49-F238E27FC236}">
                <a16:creationId xmlns:a16="http://schemas.microsoft.com/office/drawing/2014/main" id="{15A3345B-D5C7-2F88-8026-20E44CDC1C8C}"/>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sp>
        <p:nvSpPr>
          <p:cNvPr id="14" name="Slide Number Placeholder 5">
            <a:extLst>
              <a:ext uri="{FF2B5EF4-FFF2-40B4-BE49-F238E27FC236}">
                <a16:creationId xmlns:a16="http://schemas.microsoft.com/office/drawing/2014/main" id="{02DBDC06-CAF6-397A-E258-1B91B7BE4A6A}"/>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2" name="Content Placeholder 2">
            <a:extLst>
              <a:ext uri="{FF2B5EF4-FFF2-40B4-BE49-F238E27FC236}">
                <a16:creationId xmlns:a16="http://schemas.microsoft.com/office/drawing/2014/main" id="{1A157481-F789-46DE-2E72-928DE502142B}"/>
              </a:ext>
            </a:extLst>
          </p:cNvPr>
          <p:cNvSpPr>
            <a:spLocks noGrp="1"/>
          </p:cNvSpPr>
          <p:nvPr>
            <p:ph idx="1"/>
          </p:nvPr>
        </p:nvSpPr>
        <p:spPr>
          <a:xfrm>
            <a:off x="406400" y="762000"/>
            <a:ext cx="11379200" cy="3886198"/>
          </a:xfrm>
          <a:prstGeom prst="rect">
            <a:avLst/>
          </a:prstGeom>
        </p:spPr>
        <p:txBody>
          <a:bodyPr lIns="274320" tIns="274320" rIns="274320" bIns="274320"/>
          <a:lstStyle>
            <a:lvl1pPr marL="0" indent="0">
              <a:buNone/>
              <a:defRPr sz="2000" b="0">
                <a:solidFill>
                  <a:schemeClr val="tx1"/>
                </a:solidFill>
              </a:defRPr>
            </a:lvl1pPr>
            <a:lvl2pPr>
              <a:defRPr sz="2000">
                <a:solidFill>
                  <a:schemeClr val="tx1"/>
                </a:solidFill>
              </a:defRPr>
            </a:lvl2pPr>
            <a:lvl3pPr>
              <a:defRPr sz="18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1786653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ntent with Caption 2 (Gray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DA98D29-CFFC-C296-B023-91A03EEC3E9D}"/>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DE12A03F-8D2E-8532-3203-031013FA5A10}"/>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2FFCD6A5-9B36-D9E5-72F2-FBEA5B672AB9}"/>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4EFC8874-25EC-5A5F-D57F-0691879F1F48}"/>
              </a:ext>
            </a:extLst>
          </p:cNvPr>
          <p:cNvSpPr>
            <a:spLocks noGrp="1"/>
          </p:cNvSpPr>
          <p:nvPr>
            <p:ph idx="1"/>
          </p:nvPr>
        </p:nvSpPr>
        <p:spPr>
          <a:xfrm>
            <a:off x="406400" y="762000"/>
            <a:ext cx="7416800" cy="5334000"/>
          </a:xfrm>
          <a:prstGeom prst="rect">
            <a:avLst/>
          </a:prstGeom>
        </p:spPr>
        <p:txBody>
          <a:bodyPr lIns="274320" tIns="274320" rIns="274320" bIns="274320"/>
          <a:lstStyle>
            <a:lvl1pPr marL="0" indent="0">
              <a:buNone/>
              <a:defRPr sz="2000" b="1">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8" name="Content Placeholder 2">
            <a:extLst>
              <a:ext uri="{FF2B5EF4-FFF2-40B4-BE49-F238E27FC236}">
                <a16:creationId xmlns:a16="http://schemas.microsoft.com/office/drawing/2014/main" id="{9D7C7B98-DF84-E7E1-CF67-1DA50AD90673}"/>
              </a:ext>
            </a:extLst>
          </p:cNvPr>
          <p:cNvSpPr>
            <a:spLocks noGrp="1"/>
          </p:cNvSpPr>
          <p:nvPr>
            <p:ph idx="10"/>
          </p:nvPr>
        </p:nvSpPr>
        <p:spPr>
          <a:xfrm>
            <a:off x="7823200" y="762000"/>
            <a:ext cx="3962400" cy="5334000"/>
          </a:xfrm>
          <a:prstGeom prst="rect">
            <a:avLst/>
          </a:prstGeom>
          <a:solidFill>
            <a:srgbClr val="E6EBF0"/>
          </a:solidFill>
          <a:ln w="15875" cap="rnd">
            <a:solidFill>
              <a:schemeClr val="bg1">
                <a:lumMod val="85000"/>
                <a:alpha val="62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1">
                <a:solidFill>
                  <a:schemeClr val="tx1"/>
                </a:solidFill>
              </a:defRPr>
            </a:lvl1pPr>
            <a:lvl2pPr>
              <a:defRPr sz="1400" b="1">
                <a:solidFill>
                  <a:schemeClr val="tx1"/>
                </a:solidFill>
              </a:defRPr>
            </a:lvl2pPr>
            <a:lvl3pPr>
              <a:defRPr sz="1200" b="1">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10" name="Footer Placeholder 4">
            <a:extLst>
              <a:ext uri="{FF2B5EF4-FFF2-40B4-BE49-F238E27FC236}">
                <a16:creationId xmlns:a16="http://schemas.microsoft.com/office/drawing/2014/main" id="{D41AE20F-67AB-7F58-E5C0-B80B60EB4F25}"/>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sp>
        <p:nvSpPr>
          <p:cNvPr id="11" name="Slide Number Placeholder 5">
            <a:extLst>
              <a:ext uri="{FF2B5EF4-FFF2-40B4-BE49-F238E27FC236}">
                <a16:creationId xmlns:a16="http://schemas.microsoft.com/office/drawing/2014/main" id="{BB40FEBA-A659-D520-0764-206779E237E9}"/>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8622529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ntent with Caption 2 (Blu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1C8B81A-95BD-E991-9B9F-3E9298BDDD8D}"/>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EBD1C03C-3DF7-A3DE-6887-F11B8EF5149C}"/>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BFB76CBF-9431-A50C-08E3-E8EE4F236149}"/>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B59DB38-0284-35BB-FCF2-EAA64B408BD8}"/>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sp>
        <p:nvSpPr>
          <p:cNvPr id="15" name="Slide Number Placeholder 5">
            <a:extLst>
              <a:ext uri="{FF2B5EF4-FFF2-40B4-BE49-F238E27FC236}">
                <a16:creationId xmlns:a16="http://schemas.microsoft.com/office/drawing/2014/main" id="{9556402B-DC9D-8431-8023-AD3352280539}"/>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2" name="Content Placeholder 2">
            <a:extLst>
              <a:ext uri="{FF2B5EF4-FFF2-40B4-BE49-F238E27FC236}">
                <a16:creationId xmlns:a16="http://schemas.microsoft.com/office/drawing/2014/main" id="{A26476B1-2B93-3388-ACFC-33AE1AE583DA}"/>
              </a:ext>
            </a:extLst>
          </p:cNvPr>
          <p:cNvSpPr>
            <a:spLocks noGrp="1"/>
          </p:cNvSpPr>
          <p:nvPr>
            <p:ph idx="1"/>
          </p:nvPr>
        </p:nvSpPr>
        <p:spPr>
          <a:xfrm>
            <a:off x="406400" y="762000"/>
            <a:ext cx="7416800" cy="5334000"/>
          </a:xfrm>
          <a:prstGeom prst="rect">
            <a:avLst/>
          </a:prstGeom>
        </p:spPr>
        <p:txBody>
          <a:bodyPr lIns="274320" tIns="274320" rIns="274320" bIns="274320"/>
          <a:lstStyle>
            <a:lvl1pPr marL="0" indent="0">
              <a:buNone/>
              <a:defRPr sz="2000" b="1">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4" name="Content Placeholder 2">
            <a:extLst>
              <a:ext uri="{FF2B5EF4-FFF2-40B4-BE49-F238E27FC236}">
                <a16:creationId xmlns:a16="http://schemas.microsoft.com/office/drawing/2014/main" id="{F463BB2B-CBD9-709B-A906-D89DFB66823B}"/>
              </a:ext>
            </a:extLst>
          </p:cNvPr>
          <p:cNvSpPr>
            <a:spLocks noGrp="1"/>
          </p:cNvSpPr>
          <p:nvPr>
            <p:ph idx="10"/>
          </p:nvPr>
        </p:nvSpPr>
        <p:spPr>
          <a:xfrm>
            <a:off x="7823200" y="762000"/>
            <a:ext cx="3962400" cy="5334000"/>
          </a:xfrm>
          <a:prstGeom prst="rect">
            <a:avLst/>
          </a:prstGeom>
          <a:solidFill>
            <a:srgbClr val="E6EBF0"/>
          </a:solidFill>
          <a:ln w="15875" cap="rnd">
            <a:solidFill>
              <a:schemeClr val="bg1">
                <a:lumMod val="85000"/>
                <a:alpha val="62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1">
                <a:solidFill>
                  <a:schemeClr val="accent1"/>
                </a:solidFill>
              </a:defRPr>
            </a:lvl1pPr>
            <a:lvl2pPr>
              <a:defRPr sz="1400" b="0">
                <a:solidFill>
                  <a:schemeClr val="tx1"/>
                </a:solidFill>
              </a:defRPr>
            </a:lvl2pPr>
            <a:lvl3pPr>
              <a:defRPr sz="1200" b="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924889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Quate with Captions (Aqu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CE442-37B7-476C-9FE8-E96267B02A66}"/>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A0D15576-9FF6-A891-FEC4-42E2548A9FC7}"/>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8556E2A8-9379-D337-6383-63A755F631AD}"/>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3DA0FCEA-D36B-8171-D6EF-668CFAA3362D}"/>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sp>
        <p:nvSpPr>
          <p:cNvPr id="11" name="Slide Number Placeholder 5">
            <a:extLst>
              <a:ext uri="{FF2B5EF4-FFF2-40B4-BE49-F238E27FC236}">
                <a16:creationId xmlns:a16="http://schemas.microsoft.com/office/drawing/2014/main" id="{2435EFE1-64FF-A596-7050-A720211A5B2B}"/>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3" name="Content Placeholder 2">
            <a:extLst>
              <a:ext uri="{FF2B5EF4-FFF2-40B4-BE49-F238E27FC236}">
                <a16:creationId xmlns:a16="http://schemas.microsoft.com/office/drawing/2014/main" id="{2F177308-3907-6CA9-7CB5-C0735CA9F2E4}"/>
              </a:ext>
            </a:extLst>
          </p:cNvPr>
          <p:cNvSpPr>
            <a:spLocks noGrp="1"/>
          </p:cNvSpPr>
          <p:nvPr>
            <p:ph idx="1"/>
          </p:nvPr>
        </p:nvSpPr>
        <p:spPr>
          <a:xfrm>
            <a:off x="406400" y="762000"/>
            <a:ext cx="7416800" cy="5334000"/>
          </a:xfrm>
          <a:prstGeom prst="rect">
            <a:avLst/>
          </a:prstGeom>
        </p:spPr>
        <p:txBody>
          <a:bodyPr lIns="274320" tIns="274320" rIns="274320" bIns="274320"/>
          <a:lstStyle>
            <a:lvl1pPr marL="0" indent="0">
              <a:buNone/>
              <a:defRPr sz="2000" b="1">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7" name="Content Placeholder 2">
            <a:extLst>
              <a:ext uri="{FF2B5EF4-FFF2-40B4-BE49-F238E27FC236}">
                <a16:creationId xmlns:a16="http://schemas.microsoft.com/office/drawing/2014/main" id="{4E75F68D-3D9A-6D91-3F0D-447EAB2D4871}"/>
              </a:ext>
            </a:extLst>
          </p:cNvPr>
          <p:cNvSpPr>
            <a:spLocks noGrp="1"/>
          </p:cNvSpPr>
          <p:nvPr>
            <p:ph idx="10"/>
          </p:nvPr>
        </p:nvSpPr>
        <p:spPr>
          <a:xfrm>
            <a:off x="7823200" y="762000"/>
            <a:ext cx="3962400" cy="5334000"/>
          </a:xfrm>
          <a:prstGeom prst="rect">
            <a:avLst/>
          </a:prstGeom>
          <a:solidFill>
            <a:schemeClr val="accent1">
              <a:lumMod val="20000"/>
              <a:lumOff val="80000"/>
            </a:schemeClr>
          </a:solidFill>
          <a:ln w="15875" cap="rnd">
            <a:solidFill>
              <a:srgbClr val="00AEC7">
                <a:alpha val="62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1">
                <a:solidFill>
                  <a:schemeClr val="tx1"/>
                </a:solidFill>
              </a:defRPr>
            </a:lvl1pPr>
            <a:lvl2pPr>
              <a:defRPr sz="1400" b="0">
                <a:solidFill>
                  <a:schemeClr val="tx1"/>
                </a:solidFill>
              </a:defRPr>
            </a:lvl2pPr>
            <a:lvl3pPr>
              <a:defRPr sz="1200" b="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368814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Shape Background with Colu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BF0DE-C10A-1045-5990-B1FA49AF9EB7}"/>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5" name="Rectangle 4">
            <a:extLst>
              <a:ext uri="{FF2B5EF4-FFF2-40B4-BE49-F238E27FC236}">
                <a16:creationId xmlns:a16="http://schemas.microsoft.com/office/drawing/2014/main" id="{371C69C7-7D39-DEDD-BE1B-B8C046B0CA95}"/>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ADE78E12-A908-1977-15C5-27DAB2FF2F2B}"/>
              </a:ext>
            </a:extLst>
          </p:cNvPr>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CEE2A56D-1F8F-6D34-5142-3AFE504C04F2}"/>
              </a:ext>
            </a:extLst>
          </p:cNvPr>
          <p:cNvSpPr>
            <a:spLocks noGrp="1"/>
          </p:cNvSpPr>
          <p:nvPr>
            <p:ph type="ftr" sz="quarter" idx="11"/>
          </p:nvPr>
        </p:nvSpPr>
        <p:spPr>
          <a:xfrm>
            <a:off x="3657600" y="6553200"/>
            <a:ext cx="5384800" cy="228600"/>
          </a:xfrm>
        </p:spPr>
        <p:txBody>
          <a:bodyPr/>
          <a:lstStyle/>
          <a:p>
            <a:r>
              <a:rPr lang="en-US">
                <a:solidFill>
                  <a:prstClr val="black">
                    <a:tint val="75000"/>
                  </a:prstClr>
                </a:solidFill>
              </a:rPr>
              <a:t>Use or disclosure of information contained on this page is subject to the restrictions on the title page.</a:t>
            </a:r>
          </a:p>
        </p:txBody>
      </p:sp>
      <p:sp>
        <p:nvSpPr>
          <p:cNvPr id="13" name="Slide Number Placeholder 5">
            <a:extLst>
              <a:ext uri="{FF2B5EF4-FFF2-40B4-BE49-F238E27FC236}">
                <a16:creationId xmlns:a16="http://schemas.microsoft.com/office/drawing/2014/main" id="{19A953EB-673D-F477-0F68-19BB33084976}"/>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3" name="Text Placeholder 6">
            <a:extLst>
              <a:ext uri="{FF2B5EF4-FFF2-40B4-BE49-F238E27FC236}">
                <a16:creationId xmlns:a16="http://schemas.microsoft.com/office/drawing/2014/main" id="{18275120-314C-AFBD-B170-4B990F0EFBAF}"/>
              </a:ext>
            </a:extLst>
          </p:cNvPr>
          <p:cNvSpPr>
            <a:spLocks noGrp="1"/>
          </p:cNvSpPr>
          <p:nvPr>
            <p:ph type="body" sz="half" idx="17"/>
          </p:nvPr>
        </p:nvSpPr>
        <p:spPr>
          <a:xfrm>
            <a:off x="605768" y="1066801"/>
            <a:ext cx="11179833" cy="2191369"/>
          </a:xfrm>
          <a:prstGeom prst="rect">
            <a:avLst/>
          </a:prstGeom>
          <a:solidFill>
            <a:schemeClr val="accent1">
              <a:lumMod val="20000"/>
              <a:lumOff val="80000"/>
            </a:schemeClr>
          </a:solidFill>
          <a:ln w="15875" cap="rnd" cmpd="sng">
            <a:solidFill>
              <a:schemeClr val="accent1"/>
            </a:solidFill>
            <a:miter lim="800000"/>
          </a:ln>
          <a:effectLst>
            <a:outerShdw blurRad="50800" dist="38100" dir="2700000" algn="tl" rotWithShape="0">
              <a:prstClr val="black">
                <a:alpha val="40000"/>
              </a:prstClr>
            </a:outerShdw>
          </a:effectLst>
        </p:spPr>
        <p:txBody>
          <a:bodyPr wrap="square" lIns="182880" tIns="182880" rIns="182880" bIns="182880" numCol="2" spcCol="548640">
            <a:spAutoFit/>
          </a:bodyPr>
          <a:lstStyle>
            <a:lvl1pPr marL="0" indent="0">
              <a:buNone/>
              <a:defRPr sz="2000">
                <a:solidFill>
                  <a:schemeClr val="tx2"/>
                </a:solidFill>
              </a:defRPr>
            </a:lvl1pPr>
            <a:lvl2pPr>
              <a:defRPr sz="1800">
                <a:solidFill>
                  <a:schemeClr val="accent2"/>
                </a:solidFill>
              </a:defRPr>
            </a:lvl2pPr>
            <a:lvl3pPr>
              <a:defRPr sz="1600">
                <a:solidFill>
                  <a:schemeClr val="accent2"/>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6">
            <a:extLst>
              <a:ext uri="{FF2B5EF4-FFF2-40B4-BE49-F238E27FC236}">
                <a16:creationId xmlns:a16="http://schemas.microsoft.com/office/drawing/2014/main" id="{9C95B286-9A86-1DCC-052D-7E695490B198}"/>
              </a:ext>
            </a:extLst>
          </p:cNvPr>
          <p:cNvSpPr>
            <a:spLocks noGrp="1"/>
          </p:cNvSpPr>
          <p:nvPr>
            <p:ph type="body" sz="half" idx="18"/>
          </p:nvPr>
        </p:nvSpPr>
        <p:spPr>
          <a:xfrm>
            <a:off x="605768" y="3574375"/>
            <a:ext cx="11179833" cy="2277547"/>
          </a:xfrm>
          <a:prstGeom prst="rect">
            <a:avLst/>
          </a:prstGeom>
          <a:solidFill>
            <a:srgbClr val="093C61"/>
          </a:solidFill>
          <a:ln w="15875" cap="rnd" cmpd="sng">
            <a:solidFill>
              <a:srgbClr val="093C61"/>
            </a:solidFill>
            <a:miter lim="800000"/>
          </a:ln>
          <a:effectLst>
            <a:outerShdw blurRad="50800" dist="38100" dir="2700000" algn="tl" rotWithShape="0">
              <a:prstClr val="black">
                <a:alpha val="40000"/>
              </a:prstClr>
            </a:outerShdw>
          </a:effectLst>
        </p:spPr>
        <p:txBody>
          <a:bodyPr wrap="square" lIns="182880" tIns="182880" rIns="182880" bIns="182880" numCol="3" spcCol="548640">
            <a:spAutoFit/>
          </a:bodyPr>
          <a:lstStyle>
            <a:lvl1pPr marL="0" indent="0">
              <a:buNone/>
              <a:defRPr sz="2000">
                <a:solidFill>
                  <a:schemeClr val="bg1"/>
                </a:solidFill>
              </a:defRPr>
            </a:lvl1pPr>
            <a:lvl2pPr>
              <a:defRPr sz="1800">
                <a:solidFill>
                  <a:schemeClr val="bg1"/>
                </a:solidFill>
              </a:defRPr>
            </a:lvl2pPr>
            <a:lvl3pPr marL="914400" indent="0">
              <a:buNone/>
              <a:defRPr sz="1600">
                <a:solidFill>
                  <a:schemeClr val="bg1"/>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234002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2 Colum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solidFill>
                  <a:prstClr val="black">
                    <a:tint val="75000"/>
                  </a:prstClr>
                </a:solidFill>
              </a:rPr>
              <a:t>Use or disclosure of information contained on this page is subject to the restrictions on the title page.</a:t>
            </a:r>
          </a:p>
        </p:txBody>
      </p:sp>
      <p:sp>
        <p:nvSpPr>
          <p:cNvPr id="5" name="Content Placeholder 4"/>
          <p:cNvSpPr>
            <a:spLocks noGrp="1"/>
          </p:cNvSpPr>
          <p:nvPr>
            <p:ph sz="half" idx="1"/>
          </p:nvPr>
        </p:nvSpPr>
        <p:spPr>
          <a:xfrm>
            <a:off x="406400" y="762000"/>
            <a:ext cx="5613400" cy="5029201"/>
          </a:xfrm>
          <a:prstGeom prst="rect">
            <a:avLst/>
          </a:prstGeom>
        </p:spPr>
        <p:txBody>
          <a:bodyPr lIns="274320" tIns="274320" rIns="274320" bIns="274320"/>
          <a:lstStyle>
            <a:lvl1pPr>
              <a:defRPr lang="en-US" sz="2000" dirty="0">
                <a:solidFill>
                  <a:schemeClr val="tx1"/>
                </a:solidFill>
              </a:defRPr>
            </a:lvl1pPr>
          </a:lstStyle>
          <a:p>
            <a:pPr lvl="0"/>
            <a:r>
              <a:rPr lang="en-US"/>
              <a:t>Click to edit Master text styles</a:t>
            </a:r>
          </a:p>
        </p:txBody>
      </p:sp>
      <p:sp>
        <p:nvSpPr>
          <p:cNvPr id="7"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8" name="Rectangle 7"/>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4EF78B07-4E0F-444F-3584-E6AC1A3DDB02}"/>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2" name="Content Placeholder 4">
            <a:extLst>
              <a:ext uri="{FF2B5EF4-FFF2-40B4-BE49-F238E27FC236}">
                <a16:creationId xmlns:a16="http://schemas.microsoft.com/office/drawing/2014/main" id="{F102CE92-D29A-FB05-C2BE-5719859D9A95}"/>
              </a:ext>
            </a:extLst>
          </p:cNvPr>
          <p:cNvSpPr>
            <a:spLocks noGrp="1"/>
          </p:cNvSpPr>
          <p:nvPr>
            <p:ph sz="half" idx="11"/>
          </p:nvPr>
        </p:nvSpPr>
        <p:spPr>
          <a:xfrm>
            <a:off x="6172200" y="762000"/>
            <a:ext cx="5613400" cy="5029201"/>
          </a:xfrm>
          <a:prstGeom prst="rect">
            <a:avLst/>
          </a:prstGeom>
        </p:spPr>
        <p:txBody>
          <a:bodyPr lIns="274320" tIns="274320" rIns="274320" bIns="274320"/>
          <a:lstStyle>
            <a:lvl1pPr>
              <a:defRPr lang="en-US" sz="2000" dirty="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42908347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solidFill>
                  <a:prstClr val="black">
                    <a:tint val="75000"/>
                  </a:prstClr>
                </a:solidFill>
              </a:rPr>
              <a:t>Use or disclosure of information contained on this page is subject to the restrictions on the title page.</a:t>
            </a:r>
          </a:p>
        </p:txBody>
      </p:sp>
      <p:sp>
        <p:nvSpPr>
          <p:cNvPr id="7"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8" name="Rectangle 7"/>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A2E64688-55C6-E357-9586-99D476DEA0E8}"/>
              </a:ext>
            </a:extLst>
          </p:cNvPr>
          <p:cNvSpPr>
            <a:spLocks noGrp="1"/>
          </p:cNvSpPr>
          <p:nvPr>
            <p:ph type="body" idx="1"/>
          </p:nvPr>
        </p:nvSpPr>
        <p:spPr>
          <a:xfrm>
            <a:off x="508000" y="1240594"/>
            <a:ext cx="3657600" cy="576262"/>
          </a:xfrm>
          <a:prstGeom prst="rect">
            <a:avLst/>
          </a:prstGeom>
        </p:spPr>
        <p:txBody>
          <a:bodyPr/>
          <a:lstStyle>
            <a:lvl1pPr marL="0" indent="0">
              <a:buFontTx/>
              <a:buNone/>
              <a:defRPr sz="2000">
                <a:solidFill>
                  <a:srgbClr val="00AEC7"/>
                </a:solidFill>
                <a:latin typeface="+mj-lt"/>
              </a:defRPr>
            </a:lvl1pPr>
          </a:lstStyle>
          <a:p>
            <a:pPr lvl="0"/>
            <a:r>
              <a:rPr lang="en-US"/>
              <a:t>Click to edit Master text styles</a:t>
            </a:r>
          </a:p>
        </p:txBody>
      </p:sp>
      <p:sp>
        <p:nvSpPr>
          <p:cNvPr id="22" name="Text Placeholder 6">
            <a:extLst>
              <a:ext uri="{FF2B5EF4-FFF2-40B4-BE49-F238E27FC236}">
                <a16:creationId xmlns:a16="http://schemas.microsoft.com/office/drawing/2014/main" id="{5647BB42-DB2F-5A0E-E38E-6058202FE98E}"/>
              </a:ext>
            </a:extLst>
          </p:cNvPr>
          <p:cNvSpPr>
            <a:spLocks noGrp="1"/>
          </p:cNvSpPr>
          <p:nvPr>
            <p:ph type="body" sz="half" idx="15"/>
          </p:nvPr>
        </p:nvSpPr>
        <p:spPr>
          <a:xfrm>
            <a:off x="534021" y="1926394"/>
            <a:ext cx="3657600" cy="3941006"/>
          </a:xfrm>
          <a:prstGeom prst="rect">
            <a:avLst/>
          </a:prstGeom>
        </p:spPr>
        <p:txBody>
          <a:bodyPr/>
          <a:lstStyle>
            <a:lvl1pPr>
              <a:defRPr sz="1400">
                <a:solidFill>
                  <a:schemeClr val="tx1"/>
                </a:solidFill>
              </a:defRPr>
            </a:lvl1pPr>
          </a:lstStyle>
          <a:p>
            <a:pPr lvl="0"/>
            <a:r>
              <a:rPr lang="en-US"/>
              <a:t>Click to edit Master text styles</a:t>
            </a:r>
          </a:p>
        </p:txBody>
      </p:sp>
      <p:sp>
        <p:nvSpPr>
          <p:cNvPr id="23" name="Text Placeholder 2">
            <a:extLst>
              <a:ext uri="{FF2B5EF4-FFF2-40B4-BE49-F238E27FC236}">
                <a16:creationId xmlns:a16="http://schemas.microsoft.com/office/drawing/2014/main" id="{ACFE8832-28AD-B47C-8C26-31B963CA9E5A}"/>
              </a:ext>
            </a:extLst>
          </p:cNvPr>
          <p:cNvSpPr>
            <a:spLocks noGrp="1"/>
          </p:cNvSpPr>
          <p:nvPr>
            <p:ph type="body" idx="16"/>
          </p:nvPr>
        </p:nvSpPr>
        <p:spPr>
          <a:xfrm>
            <a:off x="4267200" y="1240594"/>
            <a:ext cx="3657600" cy="576262"/>
          </a:xfrm>
          <a:prstGeom prst="rect">
            <a:avLst/>
          </a:prstGeom>
        </p:spPr>
        <p:txBody>
          <a:bodyPr/>
          <a:lstStyle>
            <a:lvl1pPr marL="0" indent="0">
              <a:buNone/>
              <a:defRPr sz="2000">
                <a:solidFill>
                  <a:srgbClr val="00AEC7"/>
                </a:solidFill>
                <a:latin typeface="+mj-lt"/>
              </a:defRPr>
            </a:lvl1pPr>
          </a:lstStyle>
          <a:p>
            <a:pPr lvl="0"/>
            <a:r>
              <a:rPr lang="en-US"/>
              <a:t>Click to edit Master text styles</a:t>
            </a:r>
          </a:p>
        </p:txBody>
      </p:sp>
      <p:sp>
        <p:nvSpPr>
          <p:cNvPr id="24" name="Text Placeholder 6">
            <a:extLst>
              <a:ext uri="{FF2B5EF4-FFF2-40B4-BE49-F238E27FC236}">
                <a16:creationId xmlns:a16="http://schemas.microsoft.com/office/drawing/2014/main" id="{2945EFAC-694A-3BD3-547B-6671ECA14576}"/>
              </a:ext>
            </a:extLst>
          </p:cNvPr>
          <p:cNvSpPr>
            <a:spLocks noGrp="1"/>
          </p:cNvSpPr>
          <p:nvPr>
            <p:ph type="body" sz="half" idx="17"/>
          </p:nvPr>
        </p:nvSpPr>
        <p:spPr>
          <a:xfrm>
            <a:off x="4293221" y="1926394"/>
            <a:ext cx="3657600" cy="3941006"/>
          </a:xfrm>
          <a:prstGeom prst="rect">
            <a:avLst/>
          </a:prstGeom>
        </p:spPr>
        <p:txBody>
          <a:bodyPr/>
          <a:lstStyle>
            <a:lvl1pPr>
              <a:defRPr sz="1400">
                <a:solidFill>
                  <a:schemeClr val="tx1"/>
                </a:solidFill>
              </a:defRPr>
            </a:lvl1pPr>
          </a:lstStyle>
          <a:p>
            <a:pPr lvl="0"/>
            <a:r>
              <a:rPr lang="en-US"/>
              <a:t>Click to edit Master text styles</a:t>
            </a:r>
          </a:p>
        </p:txBody>
      </p:sp>
      <p:sp>
        <p:nvSpPr>
          <p:cNvPr id="25" name="Text Placeholder 2">
            <a:extLst>
              <a:ext uri="{FF2B5EF4-FFF2-40B4-BE49-F238E27FC236}">
                <a16:creationId xmlns:a16="http://schemas.microsoft.com/office/drawing/2014/main" id="{559C7A71-BBBF-254C-4D14-5F4DC1F4ED33}"/>
              </a:ext>
            </a:extLst>
          </p:cNvPr>
          <p:cNvSpPr>
            <a:spLocks noGrp="1"/>
          </p:cNvSpPr>
          <p:nvPr>
            <p:ph type="body" idx="18"/>
          </p:nvPr>
        </p:nvSpPr>
        <p:spPr>
          <a:xfrm>
            <a:off x="8000379" y="1237099"/>
            <a:ext cx="3657600" cy="576262"/>
          </a:xfrm>
          <a:prstGeom prst="rect">
            <a:avLst/>
          </a:prstGeom>
        </p:spPr>
        <p:txBody>
          <a:bodyPr/>
          <a:lstStyle>
            <a:lvl1pPr marL="0" indent="0">
              <a:buFontTx/>
              <a:buNone/>
              <a:defRPr sz="2000">
                <a:solidFill>
                  <a:srgbClr val="00AEC7"/>
                </a:solidFill>
                <a:latin typeface="+mj-lt"/>
              </a:defRPr>
            </a:lvl1pPr>
          </a:lstStyle>
          <a:p>
            <a:pPr lvl="0"/>
            <a:r>
              <a:rPr lang="en-US"/>
              <a:t>Click to edit Master text styles</a:t>
            </a:r>
          </a:p>
        </p:txBody>
      </p:sp>
      <p:sp>
        <p:nvSpPr>
          <p:cNvPr id="26" name="Text Placeholder 6">
            <a:extLst>
              <a:ext uri="{FF2B5EF4-FFF2-40B4-BE49-F238E27FC236}">
                <a16:creationId xmlns:a16="http://schemas.microsoft.com/office/drawing/2014/main" id="{B003D11D-EC33-ECB2-82CF-2D9A887EAC5E}"/>
              </a:ext>
            </a:extLst>
          </p:cNvPr>
          <p:cNvSpPr>
            <a:spLocks noGrp="1"/>
          </p:cNvSpPr>
          <p:nvPr>
            <p:ph type="body" sz="half" idx="19"/>
          </p:nvPr>
        </p:nvSpPr>
        <p:spPr>
          <a:xfrm>
            <a:off x="8026400" y="1922899"/>
            <a:ext cx="3657600" cy="3941006"/>
          </a:xfrm>
          <a:prstGeom prst="rect">
            <a:avLst/>
          </a:prstGeom>
        </p:spPr>
        <p:txBody>
          <a:bodyPr/>
          <a:lstStyle>
            <a:lvl1pPr>
              <a:defRPr sz="1400">
                <a:solidFill>
                  <a:schemeClr val="tx1"/>
                </a:solidFill>
              </a:defRPr>
            </a:lvl1pPr>
          </a:lstStyle>
          <a:p>
            <a:pPr lvl="0"/>
            <a:r>
              <a:rPr lang="en-US"/>
              <a:t>Click to edit Master text styles</a:t>
            </a:r>
          </a:p>
        </p:txBody>
      </p:sp>
      <p:sp>
        <p:nvSpPr>
          <p:cNvPr id="27" name="Slide Number Placeholder 5">
            <a:extLst>
              <a:ext uri="{FF2B5EF4-FFF2-40B4-BE49-F238E27FC236}">
                <a16:creationId xmlns:a16="http://schemas.microsoft.com/office/drawing/2014/main" id="{3C43E465-E8F7-518D-DB0A-14D6D410852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86343261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solidFill>
                  <a:prstClr val="black">
                    <a:tint val="75000"/>
                  </a:prstClr>
                </a:solidFill>
              </a:rPr>
              <a:t>Use or disclosure of information contained on this page is subject to the restrictions on the title page.</a:t>
            </a:r>
          </a:p>
        </p:txBody>
      </p:sp>
      <p:sp>
        <p:nvSpPr>
          <p:cNvPr id="7"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8" name="Rectangle 7"/>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E8A51F0A-9475-9DAE-242E-33E187825E26}"/>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10" name="Content Placeholder 4">
            <a:extLst>
              <a:ext uri="{FF2B5EF4-FFF2-40B4-BE49-F238E27FC236}">
                <a16:creationId xmlns:a16="http://schemas.microsoft.com/office/drawing/2014/main" id="{1C3F1F4B-3D53-13EB-F7A7-FBE1490E5A12}"/>
              </a:ext>
            </a:extLst>
          </p:cNvPr>
          <p:cNvSpPr>
            <a:spLocks noGrp="1"/>
          </p:cNvSpPr>
          <p:nvPr>
            <p:ph sz="half" idx="1"/>
          </p:nvPr>
        </p:nvSpPr>
        <p:spPr>
          <a:xfrm>
            <a:off x="406400" y="838199"/>
            <a:ext cx="3479800" cy="5029201"/>
          </a:xfrm>
          <a:prstGeom prst="rect">
            <a:avLst/>
          </a:prstGeom>
        </p:spPr>
        <p:txBody>
          <a:bodyPr lIns="274320" tIns="274320" rIns="274320" bIns="274320"/>
          <a:lstStyle>
            <a:lvl1pPr>
              <a:defRPr lang="en-US" sz="2000" dirty="0">
                <a:solidFill>
                  <a:schemeClr val="tx1"/>
                </a:solidFill>
              </a:defRPr>
            </a:lvl1pPr>
          </a:lstStyle>
          <a:p>
            <a:pPr lvl="0"/>
            <a:r>
              <a:rPr lang="en-US"/>
              <a:t>Click to edit Master text styles</a:t>
            </a:r>
          </a:p>
        </p:txBody>
      </p:sp>
      <p:sp>
        <p:nvSpPr>
          <p:cNvPr id="13" name="Content Placeholder 4">
            <a:extLst>
              <a:ext uri="{FF2B5EF4-FFF2-40B4-BE49-F238E27FC236}">
                <a16:creationId xmlns:a16="http://schemas.microsoft.com/office/drawing/2014/main" id="{8969C8AB-1BCA-24D0-736D-93C929E8286C}"/>
              </a:ext>
            </a:extLst>
          </p:cNvPr>
          <p:cNvSpPr>
            <a:spLocks noGrp="1"/>
          </p:cNvSpPr>
          <p:nvPr>
            <p:ph sz="half" idx="11"/>
          </p:nvPr>
        </p:nvSpPr>
        <p:spPr>
          <a:xfrm>
            <a:off x="4356100" y="838199"/>
            <a:ext cx="3479800" cy="5029201"/>
          </a:xfrm>
          <a:prstGeom prst="rect">
            <a:avLst/>
          </a:prstGeom>
        </p:spPr>
        <p:txBody>
          <a:bodyPr lIns="274320" tIns="274320" rIns="274320" bIns="274320"/>
          <a:lstStyle>
            <a:lvl1pPr>
              <a:defRPr lang="en-US" sz="2000" dirty="0">
                <a:solidFill>
                  <a:schemeClr val="tx1"/>
                </a:solidFill>
              </a:defRPr>
            </a:lvl1pPr>
          </a:lstStyle>
          <a:p>
            <a:pPr lvl="0"/>
            <a:r>
              <a:rPr lang="en-US"/>
              <a:t>Click to edit Master text styles</a:t>
            </a:r>
          </a:p>
        </p:txBody>
      </p:sp>
      <p:sp>
        <p:nvSpPr>
          <p:cNvPr id="15" name="Content Placeholder 4">
            <a:extLst>
              <a:ext uri="{FF2B5EF4-FFF2-40B4-BE49-F238E27FC236}">
                <a16:creationId xmlns:a16="http://schemas.microsoft.com/office/drawing/2014/main" id="{4C6A27E7-4D0F-AFA6-D74E-7A37DB1ACC12}"/>
              </a:ext>
            </a:extLst>
          </p:cNvPr>
          <p:cNvSpPr>
            <a:spLocks noGrp="1"/>
          </p:cNvSpPr>
          <p:nvPr>
            <p:ph sz="half" idx="12"/>
          </p:nvPr>
        </p:nvSpPr>
        <p:spPr>
          <a:xfrm>
            <a:off x="8305800" y="838199"/>
            <a:ext cx="3479800" cy="5029201"/>
          </a:xfrm>
          <a:prstGeom prst="rect">
            <a:avLst/>
          </a:prstGeom>
        </p:spPr>
        <p:txBody>
          <a:bodyPr lIns="274320" tIns="274320" rIns="274320" bIns="274320"/>
          <a:lstStyle>
            <a:lvl1pPr>
              <a:defRPr lang="en-US" sz="2000" dirty="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1853831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lide with Shap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solidFill>
                  <a:prstClr val="black">
                    <a:tint val="75000"/>
                  </a:prstClr>
                </a:solidFill>
              </a:rPr>
              <a:t>Use or disclosure of information contained on this page is subject to the restrictions on the title page.</a:t>
            </a:r>
          </a:p>
        </p:txBody>
      </p:sp>
      <p:graphicFrame>
        <p:nvGraphicFramePr>
          <p:cNvPr id="8" name="Diagram 7">
            <a:extLst>
              <a:ext uri="{FF2B5EF4-FFF2-40B4-BE49-F238E27FC236}">
                <a16:creationId xmlns:a16="http://schemas.microsoft.com/office/drawing/2014/main" id="{F9EE3F64-5084-626C-72A7-533838A69759}"/>
              </a:ext>
            </a:extLst>
          </p:cNvPr>
          <p:cNvGraphicFramePr/>
          <p:nvPr>
            <p:extLst>
              <p:ext uri="{D42A27DB-BD31-4B8C-83A1-F6EECF244321}">
                <p14:modId xmlns:p14="http://schemas.microsoft.com/office/powerpoint/2010/main" val="2536825941"/>
              </p:ext>
            </p:extLst>
          </p:nvPr>
        </p:nvGraphicFramePr>
        <p:xfrm>
          <a:off x="406400" y="762000"/>
          <a:ext cx="113792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a:extLst>
              <a:ext uri="{FF2B5EF4-FFF2-40B4-BE49-F238E27FC236}">
                <a16:creationId xmlns:a16="http://schemas.microsoft.com/office/drawing/2014/main" id="{440F2B08-EC92-A561-8BE4-EDCE8DB34555}"/>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10" name="Rectangle 9">
            <a:extLst>
              <a:ext uri="{FF2B5EF4-FFF2-40B4-BE49-F238E27FC236}">
                <a16:creationId xmlns:a16="http://schemas.microsoft.com/office/drawing/2014/main" id="{41FF5FC3-0BB0-C369-E541-DAB7BF2A7B43}"/>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1" name="Slide Number Placeholder 5">
            <a:extLst>
              <a:ext uri="{FF2B5EF4-FFF2-40B4-BE49-F238E27FC236}">
                <a16:creationId xmlns:a16="http://schemas.microsoft.com/office/drawing/2014/main" id="{7E1BA5E2-F942-F1C0-42B8-24244D128FAF}"/>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102543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608D4BB-56F5-4BF1-8C9C-8799BAA8CEEB}"/>
              </a:ext>
            </a:extLst>
          </p:cNvPr>
          <p:cNvGraphicFramePr>
            <a:graphicFrameLocks noChangeAspect="1"/>
          </p:cNvGraphicFramePr>
          <p:nvPr userDrawn="1">
            <p:custDataLst>
              <p:tags r:id="rId1"/>
            </p:custDataLst>
            <p:extLst>
              <p:ext uri="{D42A27DB-BD31-4B8C-83A1-F6EECF244321}">
                <p14:modId xmlns:p14="http://schemas.microsoft.com/office/powerpoint/2010/main" val="27037000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73" imgH="476" progId="TCLayout.ActiveDocument.1">
                  <p:embed/>
                </p:oleObj>
              </mc:Choice>
              <mc:Fallback>
                <p:oleObj name="think-cell Slide" r:id="rId8" imgW="473" imgH="476" progId="TCLayout.ActiveDocument.1">
                  <p:embed/>
                  <p:pic>
                    <p:nvPicPr>
                      <p:cNvPr id="3" name="Object 2" hidden="1">
                        <a:extLst>
                          <a:ext uri="{FF2B5EF4-FFF2-40B4-BE49-F238E27FC236}">
                            <a16:creationId xmlns:a16="http://schemas.microsoft.com/office/drawing/2014/main" id="{A608D4BB-56F5-4BF1-8C9C-8799BAA8CEEB}"/>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288743A-B5B4-4D5C-9D2C-F17D5A50E4BE}"/>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anchor="b">
            <a:noAutofit/>
          </a:bodyPr>
          <a:lstStyle>
            <a:lvl1pPr>
              <a:lnSpc>
                <a:spcPct val="93000"/>
              </a:lnSpc>
              <a:defRPr sz="4400"/>
            </a:lvl1pPr>
          </a:lstStyle>
          <a:p>
            <a:r>
              <a:rPr lang="en-US"/>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9" name="1. On-page tracker">
            <a:extLst>
              <a:ext uri="{FF2B5EF4-FFF2-40B4-BE49-F238E27FC236}">
                <a16:creationId xmlns:a16="http://schemas.microsoft.com/office/drawing/2014/main" id="{07CA98DC-1A07-45D0-A835-AD1606EE7BAE}"/>
              </a:ext>
            </a:extLst>
          </p:cNvPr>
          <p:cNvSpPr>
            <a:spLocks noGrp="1"/>
          </p:cNvSpPr>
          <p:nvPr>
            <p:ph type="body" sz="quarter" idx="17" hasCustomPrompt="1"/>
            <p:custDataLst>
              <p:tags r:id="rId6"/>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2497063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Title">
    <p:bg>
      <p:bgPr>
        <a:solidFill>
          <a:srgbClr val="FFFFFF"/>
        </a:solidFill>
        <a:effectLst/>
      </p:bgPr>
    </p:bg>
    <p:spTree>
      <p:nvGrpSpPr>
        <p:cNvPr id="1" name=""/>
        <p:cNvGrpSpPr/>
        <p:nvPr/>
      </p:nvGrpSpPr>
      <p:grpSpPr>
        <a:xfrm>
          <a:off x="0" y="0"/>
          <a:ext cx="0" cy="0"/>
          <a:chOff x="0" y="0"/>
          <a:chExt cx="0" cy="0"/>
        </a:xfrm>
      </p:grpSpPr>
      <p:pic>
        <p:nvPicPr>
          <p:cNvPr id="16" name="Background">
            <a:extLst>
              <a:ext uri="{FF2B5EF4-FFF2-40B4-BE49-F238E27FC236}">
                <a16:creationId xmlns:a16="http://schemas.microsoft.com/office/drawing/2014/main" id="{BCFEF986-9186-F0C0-29CC-344333767E31}"/>
              </a:ext>
            </a:extLst>
          </p:cNvPr>
          <p:cNvPicPr>
            <a:picLocks noChangeAspect="1"/>
          </p:cNvPicPr>
          <p:nvPr userDrawn="1">
            <p:custDataLst>
              <p:tags r:id="rId1"/>
            </p:custDataLst>
          </p:nvPr>
        </p:nvPicPr>
        <p:blipFill>
          <a:blip r:embed="rId11"/>
          <a:stretch>
            <a:fillRect/>
          </a:stretch>
        </p:blipFill>
        <p:spPr>
          <a:xfrm>
            <a:off x="0" y="0"/>
            <a:ext cx="12192000" cy="6858000"/>
          </a:xfrm>
          <a:prstGeom prst="rect">
            <a:avLst/>
          </a:prstGeom>
        </p:spPr>
      </p:pic>
      <p:pic>
        <p:nvPicPr>
          <p:cNvPr id="4" name="Partnership" hidden="1">
            <a:extLst>
              <a:ext uri="{FF2B5EF4-FFF2-40B4-BE49-F238E27FC236}">
                <a16:creationId xmlns:a16="http://schemas.microsoft.com/office/drawing/2014/main" id="{FB5CAFB0-12DB-3ECB-96AD-62B18CAF3BA0}"/>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0" y="0"/>
            <a:ext cx="12192000" cy="6858000"/>
          </a:xfrm>
          <a:prstGeom prst="rect">
            <a:avLst/>
          </a:prstGeom>
        </p:spPr>
      </p:pic>
      <p:graphicFrame>
        <p:nvGraphicFramePr>
          <p:cNvPr id="9" name="Object 8" hidden="1">
            <a:extLst>
              <a:ext uri="{FF2B5EF4-FFF2-40B4-BE49-F238E27FC236}">
                <a16:creationId xmlns:a16="http://schemas.microsoft.com/office/drawing/2014/main" id="{16EA533F-94AF-4D02-A54D-267AD6DA2E6D}"/>
              </a:ext>
            </a:extLst>
          </p:cNvPr>
          <p:cNvGraphicFramePr>
            <a:graphicFrameLocks noChangeAspect="1"/>
          </p:cNvGraphicFramePr>
          <p:nvPr userDrawn="1">
            <p:custDataLst>
              <p:tags r:id="rId2"/>
            </p:custDataLst>
            <p:extLst>
              <p:ext uri="{D42A27DB-BD31-4B8C-83A1-F6EECF244321}">
                <p14:modId xmlns:p14="http://schemas.microsoft.com/office/powerpoint/2010/main" val="11034748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344" imgH="344" progId="TCLayout.ActiveDocument.1">
                  <p:embed/>
                </p:oleObj>
              </mc:Choice>
              <mc:Fallback>
                <p:oleObj name="think-cell Slide" r:id="rId14" imgW="344" imgH="344" progId="TCLayout.ActiveDocument.1">
                  <p:embed/>
                  <p:pic>
                    <p:nvPicPr>
                      <p:cNvPr id="9" name="Object 8" hidden="1">
                        <a:extLst>
                          <a:ext uri="{FF2B5EF4-FFF2-40B4-BE49-F238E27FC236}">
                            <a16:creationId xmlns:a16="http://schemas.microsoft.com/office/drawing/2014/main" id="{16EA533F-94AF-4D02-A54D-267AD6DA2E6D}"/>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54CE3BD-55D7-42CB-8D9D-17E2A0D74581}"/>
              </a:ext>
            </a:extLst>
          </p:cNvPr>
          <p:cNvSpPr/>
          <p:nvPr userDrawn="1">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4400" b="1" i="0" baseline="0" err="1">
              <a:solidFill>
                <a:schemeClr val="bg1"/>
              </a:solidFill>
              <a:latin typeface="Georgia" panose="02040502050405020303" pitchFamily="18" charset="0"/>
              <a:ea typeface="+mj-ea"/>
              <a:cs typeface="+mj-cs"/>
              <a:sym typeface="Georgia" panose="02040502050405020303" pitchFamily="18" charset="0"/>
            </a:endParaRPr>
          </a:p>
        </p:txBody>
      </p:sp>
      <p:grpSp>
        <p:nvGrpSpPr>
          <p:cNvPr id="17" name="logoimage" hidden="1">
            <a:extLst>
              <a:ext uri="{FF2B5EF4-FFF2-40B4-BE49-F238E27FC236}">
                <a16:creationId xmlns:a16="http://schemas.microsoft.com/office/drawing/2014/main" id="{949772D7-BAE9-BB95-C2D5-92588AD0D7EC}"/>
              </a:ext>
            </a:extLst>
          </p:cNvPr>
          <p:cNvGrpSpPr/>
          <p:nvPr userDrawn="1">
            <p:custDataLst>
              <p:tags r:id="rId4"/>
            </p:custDataLst>
          </p:nvPr>
        </p:nvGrpSpPr>
        <p:grpSpPr>
          <a:xfrm>
            <a:off x="551942" y="481160"/>
            <a:ext cx="1893201" cy="585216"/>
            <a:chOff x="551942" y="481160"/>
            <a:chExt cx="1893201" cy="585216"/>
          </a:xfrm>
        </p:grpSpPr>
        <p:sp>
          <p:nvSpPr>
            <p:cNvPr id="5" name="AutoShape 3" hidden="1">
              <a:extLst>
                <a:ext uri="{FF2B5EF4-FFF2-40B4-BE49-F238E27FC236}">
                  <a16:creationId xmlns:a16="http://schemas.microsoft.com/office/drawing/2014/main" id="{1F430752-9F46-430E-93A8-58E8FAF85299}"/>
                </a:ext>
              </a:extLst>
            </p:cNvPr>
            <p:cNvSpPr>
              <a:spLocks noChangeAspect="1" noChangeArrowheads="1" noTextEdit="1"/>
            </p:cNvSpPr>
            <p:nvPr userDrawn="1"/>
          </p:nvSpPr>
          <p:spPr bwMode="black">
            <a:xfrm>
              <a:off x="551942" y="481160"/>
              <a:ext cx="1893201" cy="585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sp>
          <p:nvSpPr>
            <p:cNvPr id="6" name="Freeform 5" hidden="1">
              <a:extLst>
                <a:ext uri="{FF2B5EF4-FFF2-40B4-BE49-F238E27FC236}">
                  <a16:creationId xmlns:a16="http://schemas.microsoft.com/office/drawing/2014/main" id="{20C9A1A2-5968-4C0E-9E0B-C061BA0E7F39}"/>
                </a:ext>
              </a:extLst>
            </p:cNvPr>
            <p:cNvSpPr>
              <a:spLocks noEditPoints="1"/>
            </p:cNvSpPr>
            <p:nvPr userDrawn="1"/>
          </p:nvSpPr>
          <p:spPr bwMode="black">
            <a:xfrm>
              <a:off x="551942" y="481407"/>
              <a:ext cx="1893201" cy="584969"/>
            </a:xfrm>
            <a:custGeom>
              <a:avLst/>
              <a:gdLst>
                <a:gd name="T0" fmla="*/ 4209 w 15155"/>
                <a:gd name="T1" fmla="*/ 2986 h 4678"/>
                <a:gd name="T2" fmla="*/ 3707 w 15155"/>
                <a:gd name="T3" fmla="*/ 2422 h 4678"/>
                <a:gd name="T4" fmla="*/ 3712 w 15155"/>
                <a:gd name="T5" fmla="*/ 2340 h 4678"/>
                <a:gd name="T6" fmla="*/ 4724 w 15155"/>
                <a:gd name="T7" fmla="*/ 4124 h 4678"/>
                <a:gd name="T8" fmla="*/ 3330 w 15155"/>
                <a:gd name="T9" fmla="*/ 3521 h 4678"/>
                <a:gd name="T10" fmla="*/ 5673 w 15155"/>
                <a:gd name="T11" fmla="*/ 3002 h 4678"/>
                <a:gd name="T12" fmla="*/ 6627 w 15155"/>
                <a:gd name="T13" fmla="*/ 2408 h 4678"/>
                <a:gd name="T14" fmla="*/ 6279 w 15155"/>
                <a:gd name="T15" fmla="*/ 4007 h 4678"/>
                <a:gd name="T16" fmla="*/ 10270 w 15155"/>
                <a:gd name="T17" fmla="*/ 3073 h 4678"/>
                <a:gd name="T18" fmla="*/ 10801 w 15155"/>
                <a:gd name="T19" fmla="*/ 4678 h 4678"/>
                <a:gd name="T20" fmla="*/ 11466 w 15155"/>
                <a:gd name="T21" fmla="*/ 3537 h 4678"/>
                <a:gd name="T22" fmla="*/ 10602 w 15155"/>
                <a:gd name="T23" fmla="*/ 3405 h 4678"/>
                <a:gd name="T24" fmla="*/ 14762 w 15155"/>
                <a:gd name="T25" fmla="*/ 3073 h 4678"/>
                <a:gd name="T26" fmla="*/ 14505 w 15155"/>
                <a:gd name="T27" fmla="*/ 2986 h 4678"/>
                <a:gd name="T28" fmla="*/ 14145 w 15155"/>
                <a:gd name="T29" fmla="*/ 4620 h 4678"/>
                <a:gd name="T30" fmla="*/ 15155 w 15155"/>
                <a:gd name="T31" fmla="*/ 2986 h 4678"/>
                <a:gd name="T32" fmla="*/ 10231 w 15155"/>
                <a:gd name="T33" fmla="*/ 4037 h 4678"/>
                <a:gd name="T34" fmla="*/ 9005 w 15155"/>
                <a:gd name="T35" fmla="*/ 2961 h 4678"/>
                <a:gd name="T36" fmla="*/ 8378 w 15155"/>
                <a:gd name="T37" fmla="*/ 3194 h 4678"/>
                <a:gd name="T38" fmla="*/ 8775 w 15155"/>
                <a:gd name="T39" fmla="*/ 4037 h 4678"/>
                <a:gd name="T40" fmla="*/ 9107 w 15155"/>
                <a:gd name="T41" fmla="*/ 3916 h 4678"/>
                <a:gd name="T42" fmla="*/ 9439 w 15155"/>
                <a:gd name="T43" fmla="*/ 4037 h 4678"/>
                <a:gd name="T44" fmla="*/ 9712 w 15155"/>
                <a:gd name="T45" fmla="*/ 4037 h 4678"/>
                <a:gd name="T46" fmla="*/ 7962 w 15155"/>
                <a:gd name="T47" fmla="*/ 3741 h 4678"/>
                <a:gd name="T48" fmla="*/ 7962 w 15155"/>
                <a:gd name="T49" fmla="*/ 3741 h 4678"/>
                <a:gd name="T50" fmla="*/ 12654 w 15155"/>
                <a:gd name="T51" fmla="*/ 2986 h 4678"/>
                <a:gd name="T52" fmla="*/ 12586 w 15155"/>
                <a:gd name="T53" fmla="*/ 4036 h 4678"/>
                <a:gd name="T54" fmla="*/ 11780 w 15155"/>
                <a:gd name="T55" fmla="*/ 3367 h 4678"/>
                <a:gd name="T56" fmla="*/ 11871 w 15155"/>
                <a:gd name="T57" fmla="*/ 4146 h 4678"/>
                <a:gd name="T58" fmla="*/ 13060 w 15155"/>
                <a:gd name="T59" fmla="*/ 3917 h 4678"/>
                <a:gd name="T60" fmla="*/ 13423 w 15155"/>
                <a:gd name="T61" fmla="*/ 4037 h 4678"/>
                <a:gd name="T62" fmla="*/ 12250 w 15155"/>
                <a:gd name="T63" fmla="*/ 3787 h 4678"/>
                <a:gd name="T64" fmla="*/ 12250 w 15155"/>
                <a:gd name="T65" fmla="*/ 3787 h 4678"/>
                <a:gd name="T66" fmla="*/ 8758 w 15155"/>
                <a:gd name="T67" fmla="*/ 1080 h 4678"/>
                <a:gd name="T68" fmla="*/ 8559 w 15155"/>
                <a:gd name="T69" fmla="*/ 1013 h 4678"/>
                <a:gd name="T70" fmla="*/ 9105 w 15155"/>
                <a:gd name="T71" fmla="*/ 2310 h 4678"/>
                <a:gd name="T72" fmla="*/ 9553 w 15155"/>
                <a:gd name="T73" fmla="*/ 626 h 4678"/>
                <a:gd name="T74" fmla="*/ 9293 w 15155"/>
                <a:gd name="T75" fmla="*/ 713 h 4678"/>
                <a:gd name="T76" fmla="*/ 8947 w 15155"/>
                <a:gd name="T77" fmla="*/ 843 h 4678"/>
                <a:gd name="T78" fmla="*/ 5105 w 15155"/>
                <a:gd name="T79" fmla="*/ 349 h 4678"/>
                <a:gd name="T80" fmla="*/ 3793 w 15155"/>
                <a:gd name="T81" fmla="*/ 882 h 4678"/>
                <a:gd name="T82" fmla="*/ 5848 w 15155"/>
                <a:gd name="T83" fmla="*/ 981 h 4678"/>
                <a:gd name="T84" fmla="*/ 6211 w 15155"/>
                <a:gd name="T85" fmla="*/ 1763 h 4678"/>
                <a:gd name="T86" fmla="*/ 6296 w 15155"/>
                <a:gd name="T87" fmla="*/ 601 h 4678"/>
                <a:gd name="T88" fmla="*/ 5638 w 15155"/>
                <a:gd name="T89" fmla="*/ 833 h 4678"/>
                <a:gd name="T90" fmla="*/ 4836 w 15155"/>
                <a:gd name="T91" fmla="*/ 625 h 4678"/>
                <a:gd name="T92" fmla="*/ 4778 w 15155"/>
                <a:gd name="T93" fmla="*/ 1676 h 4678"/>
                <a:gd name="T94" fmla="*/ 4692 w 15155"/>
                <a:gd name="T95" fmla="*/ 0 h 4678"/>
                <a:gd name="T96" fmla="*/ 3614 w 15155"/>
                <a:gd name="T97" fmla="*/ 221 h 4678"/>
                <a:gd name="T98" fmla="*/ 3236 w 15155"/>
                <a:gd name="T99" fmla="*/ 88 h 4678"/>
                <a:gd name="T100" fmla="*/ 3836 w 15155"/>
                <a:gd name="T101" fmla="*/ 1763 h 4678"/>
                <a:gd name="T102" fmla="*/ 7219 w 15155"/>
                <a:gd name="T103" fmla="*/ 683 h 4678"/>
                <a:gd name="T104" fmla="*/ 7226 w 15155"/>
                <a:gd name="T105" fmla="*/ 598 h 4678"/>
                <a:gd name="T106" fmla="*/ 6952 w 15155"/>
                <a:gd name="T107" fmla="*/ 1361 h 4678"/>
                <a:gd name="T108" fmla="*/ 7720 w 15155"/>
                <a:gd name="T109" fmla="*/ 1446 h 4678"/>
                <a:gd name="T110" fmla="*/ 3049 w 15155"/>
                <a:gd name="T111" fmla="*/ 753 h 4678"/>
                <a:gd name="T112" fmla="*/ 2703 w 15155"/>
                <a:gd name="T113" fmla="*/ 1584 h 4678"/>
                <a:gd name="T114" fmla="*/ 87 w 15155"/>
                <a:gd name="T115" fmla="*/ 88 h 4678"/>
                <a:gd name="T116" fmla="*/ 549 w 15155"/>
                <a:gd name="T117" fmla="*/ 1763 h 4678"/>
                <a:gd name="T118" fmla="*/ 1609 w 15155"/>
                <a:gd name="T119" fmla="*/ 259 h 4678"/>
                <a:gd name="T120" fmla="*/ 2069 w 15155"/>
                <a:gd name="T121" fmla="*/ 1676 h 4678"/>
                <a:gd name="T122" fmla="*/ 2070 w 15155"/>
                <a:gd name="T123" fmla="*/ 0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55" h="4678">
                  <a:moveTo>
                    <a:pt x="4451" y="3751"/>
                  </a:moveTo>
                  <a:cubicBezTo>
                    <a:pt x="4549" y="3607"/>
                    <a:pt x="4604" y="3438"/>
                    <a:pt x="4609" y="3264"/>
                  </a:cubicBezTo>
                  <a:cubicBezTo>
                    <a:pt x="4611" y="3211"/>
                    <a:pt x="4732" y="3072"/>
                    <a:pt x="4766" y="3072"/>
                  </a:cubicBezTo>
                  <a:cubicBezTo>
                    <a:pt x="4834" y="3072"/>
                    <a:pt x="4834" y="3072"/>
                    <a:pt x="4834" y="3072"/>
                  </a:cubicBezTo>
                  <a:cubicBezTo>
                    <a:pt x="4834" y="2986"/>
                    <a:pt x="4834" y="2986"/>
                    <a:pt x="4834" y="2986"/>
                  </a:cubicBezTo>
                  <a:cubicBezTo>
                    <a:pt x="4209" y="2986"/>
                    <a:pt x="4209" y="2986"/>
                    <a:pt x="4209" y="2986"/>
                  </a:cubicBezTo>
                  <a:cubicBezTo>
                    <a:pt x="4209" y="3073"/>
                    <a:pt x="4209" y="3073"/>
                    <a:pt x="4209" y="3073"/>
                  </a:cubicBezTo>
                  <a:cubicBezTo>
                    <a:pt x="4380" y="3078"/>
                    <a:pt x="4487" y="3175"/>
                    <a:pt x="4487" y="3337"/>
                  </a:cubicBezTo>
                  <a:cubicBezTo>
                    <a:pt x="4487" y="3482"/>
                    <a:pt x="4463" y="3591"/>
                    <a:pt x="4395" y="3702"/>
                  </a:cubicBezTo>
                  <a:cubicBezTo>
                    <a:pt x="4155" y="3489"/>
                    <a:pt x="3882" y="3230"/>
                    <a:pt x="3654" y="2986"/>
                  </a:cubicBezTo>
                  <a:cubicBezTo>
                    <a:pt x="3501" y="2928"/>
                    <a:pt x="3404" y="2814"/>
                    <a:pt x="3404" y="2673"/>
                  </a:cubicBezTo>
                  <a:cubicBezTo>
                    <a:pt x="3404" y="2514"/>
                    <a:pt x="3518" y="2422"/>
                    <a:pt x="3707" y="2422"/>
                  </a:cubicBezTo>
                  <a:cubicBezTo>
                    <a:pt x="3942" y="2422"/>
                    <a:pt x="4116" y="2659"/>
                    <a:pt x="4116" y="2777"/>
                  </a:cubicBezTo>
                  <a:cubicBezTo>
                    <a:pt x="4191" y="2777"/>
                    <a:pt x="4191" y="2777"/>
                    <a:pt x="4191" y="2777"/>
                  </a:cubicBezTo>
                  <a:cubicBezTo>
                    <a:pt x="4191" y="2362"/>
                    <a:pt x="4191" y="2362"/>
                    <a:pt x="4191" y="2362"/>
                  </a:cubicBezTo>
                  <a:cubicBezTo>
                    <a:pt x="4116" y="2362"/>
                    <a:pt x="4116" y="2362"/>
                    <a:pt x="4116" y="2362"/>
                  </a:cubicBezTo>
                  <a:cubicBezTo>
                    <a:pt x="4097" y="2391"/>
                    <a:pt x="4074" y="2393"/>
                    <a:pt x="4034" y="2393"/>
                  </a:cubicBezTo>
                  <a:cubicBezTo>
                    <a:pt x="3959" y="2393"/>
                    <a:pt x="3874" y="2340"/>
                    <a:pt x="3712" y="2340"/>
                  </a:cubicBezTo>
                  <a:cubicBezTo>
                    <a:pt x="3453" y="2340"/>
                    <a:pt x="3288" y="2480"/>
                    <a:pt x="3288" y="2732"/>
                  </a:cubicBezTo>
                  <a:cubicBezTo>
                    <a:pt x="3288" y="2887"/>
                    <a:pt x="3346" y="2991"/>
                    <a:pt x="3431" y="3100"/>
                  </a:cubicBezTo>
                  <a:cubicBezTo>
                    <a:pt x="3253" y="3219"/>
                    <a:pt x="3146" y="3420"/>
                    <a:pt x="3148" y="3634"/>
                  </a:cubicBezTo>
                  <a:cubicBezTo>
                    <a:pt x="3148" y="3944"/>
                    <a:pt x="3421" y="4155"/>
                    <a:pt x="3707" y="4155"/>
                  </a:cubicBezTo>
                  <a:cubicBezTo>
                    <a:pt x="3966" y="4155"/>
                    <a:pt x="4145" y="4080"/>
                    <a:pt x="4286" y="3944"/>
                  </a:cubicBezTo>
                  <a:cubicBezTo>
                    <a:pt x="4431" y="4078"/>
                    <a:pt x="4552" y="4124"/>
                    <a:pt x="4724" y="4124"/>
                  </a:cubicBezTo>
                  <a:cubicBezTo>
                    <a:pt x="4913" y="4124"/>
                    <a:pt x="4913" y="4124"/>
                    <a:pt x="4913" y="4124"/>
                  </a:cubicBezTo>
                  <a:cubicBezTo>
                    <a:pt x="4913" y="4036"/>
                    <a:pt x="4913" y="4036"/>
                    <a:pt x="4913" y="4036"/>
                  </a:cubicBezTo>
                  <a:cubicBezTo>
                    <a:pt x="4809" y="4036"/>
                    <a:pt x="4809" y="4036"/>
                    <a:pt x="4809" y="4036"/>
                  </a:cubicBezTo>
                  <a:cubicBezTo>
                    <a:pt x="4685" y="3947"/>
                    <a:pt x="4565" y="3852"/>
                    <a:pt x="4451" y="3751"/>
                  </a:cubicBezTo>
                  <a:close/>
                  <a:moveTo>
                    <a:pt x="3851" y="4015"/>
                  </a:moveTo>
                  <a:cubicBezTo>
                    <a:pt x="3599" y="4015"/>
                    <a:pt x="3330" y="3772"/>
                    <a:pt x="3330" y="3521"/>
                  </a:cubicBezTo>
                  <a:cubicBezTo>
                    <a:pt x="3330" y="3339"/>
                    <a:pt x="3378" y="3243"/>
                    <a:pt x="3470" y="3148"/>
                  </a:cubicBezTo>
                  <a:cubicBezTo>
                    <a:pt x="3707" y="3414"/>
                    <a:pt x="3962" y="3664"/>
                    <a:pt x="4233" y="3896"/>
                  </a:cubicBezTo>
                  <a:cubicBezTo>
                    <a:pt x="4134" y="3971"/>
                    <a:pt x="4008" y="4015"/>
                    <a:pt x="3851" y="4015"/>
                  </a:cubicBezTo>
                  <a:close/>
                  <a:moveTo>
                    <a:pt x="6279" y="4007"/>
                  </a:moveTo>
                  <a:cubicBezTo>
                    <a:pt x="5920" y="4007"/>
                    <a:pt x="5707" y="3758"/>
                    <a:pt x="5678" y="3450"/>
                  </a:cubicBezTo>
                  <a:cubicBezTo>
                    <a:pt x="5664" y="3301"/>
                    <a:pt x="5663" y="3151"/>
                    <a:pt x="5673" y="3002"/>
                  </a:cubicBezTo>
                  <a:cubicBezTo>
                    <a:pt x="5705" y="2605"/>
                    <a:pt x="5887" y="2435"/>
                    <a:pt x="6192" y="2435"/>
                  </a:cubicBezTo>
                  <a:cubicBezTo>
                    <a:pt x="6523" y="2435"/>
                    <a:pt x="6726" y="2803"/>
                    <a:pt x="6726" y="2985"/>
                  </a:cubicBezTo>
                  <a:cubicBezTo>
                    <a:pt x="6801" y="2985"/>
                    <a:pt x="6801" y="2985"/>
                    <a:pt x="6801" y="2985"/>
                  </a:cubicBezTo>
                  <a:cubicBezTo>
                    <a:pt x="6801" y="2362"/>
                    <a:pt x="6801" y="2362"/>
                    <a:pt x="6801" y="2362"/>
                  </a:cubicBezTo>
                  <a:cubicBezTo>
                    <a:pt x="6736" y="2362"/>
                    <a:pt x="6736" y="2362"/>
                    <a:pt x="6736" y="2362"/>
                  </a:cubicBezTo>
                  <a:cubicBezTo>
                    <a:pt x="6709" y="2393"/>
                    <a:pt x="6683" y="2408"/>
                    <a:pt x="6627" y="2408"/>
                  </a:cubicBezTo>
                  <a:cubicBezTo>
                    <a:pt x="6489" y="2408"/>
                    <a:pt x="6370" y="2330"/>
                    <a:pt x="6181" y="2330"/>
                  </a:cubicBezTo>
                  <a:cubicBezTo>
                    <a:pt x="5687" y="2330"/>
                    <a:pt x="5392" y="2732"/>
                    <a:pt x="5392" y="3236"/>
                  </a:cubicBezTo>
                  <a:cubicBezTo>
                    <a:pt x="5392" y="3740"/>
                    <a:pt x="5719" y="4156"/>
                    <a:pt x="6225" y="4156"/>
                  </a:cubicBezTo>
                  <a:cubicBezTo>
                    <a:pt x="6577" y="4156"/>
                    <a:pt x="6824" y="3967"/>
                    <a:pt x="6937" y="3652"/>
                  </a:cubicBezTo>
                  <a:cubicBezTo>
                    <a:pt x="6845" y="3652"/>
                    <a:pt x="6845" y="3652"/>
                    <a:pt x="6845" y="3652"/>
                  </a:cubicBezTo>
                  <a:cubicBezTo>
                    <a:pt x="6731" y="3884"/>
                    <a:pt x="6583" y="4007"/>
                    <a:pt x="6279" y="4007"/>
                  </a:cubicBezTo>
                  <a:close/>
                  <a:moveTo>
                    <a:pt x="11018" y="2957"/>
                  </a:moveTo>
                  <a:cubicBezTo>
                    <a:pt x="10830" y="2957"/>
                    <a:pt x="10704" y="3037"/>
                    <a:pt x="10605" y="3221"/>
                  </a:cubicBezTo>
                  <a:cubicBezTo>
                    <a:pt x="10566" y="2986"/>
                    <a:pt x="10566" y="2986"/>
                    <a:pt x="10566" y="2986"/>
                  </a:cubicBezTo>
                  <a:cubicBezTo>
                    <a:pt x="10195" y="2986"/>
                    <a:pt x="10195" y="2986"/>
                    <a:pt x="10195" y="2986"/>
                  </a:cubicBezTo>
                  <a:cubicBezTo>
                    <a:pt x="10195" y="3073"/>
                    <a:pt x="10195" y="3073"/>
                    <a:pt x="10195" y="3073"/>
                  </a:cubicBezTo>
                  <a:cubicBezTo>
                    <a:pt x="10270" y="3073"/>
                    <a:pt x="10270" y="3073"/>
                    <a:pt x="10270" y="3073"/>
                  </a:cubicBezTo>
                  <a:cubicBezTo>
                    <a:pt x="10304" y="3073"/>
                    <a:pt x="10391" y="3158"/>
                    <a:pt x="10391" y="3194"/>
                  </a:cubicBezTo>
                  <a:cubicBezTo>
                    <a:pt x="10391" y="4470"/>
                    <a:pt x="10391" y="4470"/>
                    <a:pt x="10391" y="4470"/>
                  </a:cubicBezTo>
                  <a:cubicBezTo>
                    <a:pt x="10391" y="4508"/>
                    <a:pt x="10304" y="4591"/>
                    <a:pt x="10270" y="4591"/>
                  </a:cubicBezTo>
                  <a:cubicBezTo>
                    <a:pt x="10195" y="4591"/>
                    <a:pt x="10195" y="4591"/>
                    <a:pt x="10195" y="4591"/>
                  </a:cubicBezTo>
                  <a:cubicBezTo>
                    <a:pt x="10195" y="4678"/>
                    <a:pt x="10195" y="4678"/>
                    <a:pt x="10195" y="4678"/>
                  </a:cubicBezTo>
                  <a:cubicBezTo>
                    <a:pt x="10801" y="4678"/>
                    <a:pt x="10801" y="4678"/>
                    <a:pt x="10801" y="4678"/>
                  </a:cubicBezTo>
                  <a:cubicBezTo>
                    <a:pt x="10801" y="4591"/>
                    <a:pt x="10801" y="4591"/>
                    <a:pt x="10801" y="4591"/>
                  </a:cubicBezTo>
                  <a:cubicBezTo>
                    <a:pt x="10726" y="4591"/>
                    <a:pt x="10726" y="4591"/>
                    <a:pt x="10726" y="4591"/>
                  </a:cubicBezTo>
                  <a:cubicBezTo>
                    <a:pt x="10694" y="4591"/>
                    <a:pt x="10605" y="4508"/>
                    <a:pt x="10605" y="4470"/>
                  </a:cubicBezTo>
                  <a:cubicBezTo>
                    <a:pt x="10605" y="3922"/>
                    <a:pt x="10605" y="3922"/>
                    <a:pt x="10605" y="3922"/>
                  </a:cubicBezTo>
                  <a:cubicBezTo>
                    <a:pt x="10687" y="4070"/>
                    <a:pt x="10793" y="4147"/>
                    <a:pt x="10994" y="4147"/>
                  </a:cubicBezTo>
                  <a:cubicBezTo>
                    <a:pt x="11272" y="4147"/>
                    <a:pt x="11466" y="3888"/>
                    <a:pt x="11466" y="3537"/>
                  </a:cubicBezTo>
                  <a:cubicBezTo>
                    <a:pt x="11466" y="3186"/>
                    <a:pt x="11297" y="2957"/>
                    <a:pt x="11018" y="2957"/>
                  </a:cubicBezTo>
                  <a:close/>
                  <a:moveTo>
                    <a:pt x="11246" y="3722"/>
                  </a:moveTo>
                  <a:cubicBezTo>
                    <a:pt x="11222" y="3903"/>
                    <a:pt x="11130" y="4027"/>
                    <a:pt x="10934" y="4027"/>
                  </a:cubicBezTo>
                  <a:cubicBezTo>
                    <a:pt x="10753" y="4029"/>
                    <a:pt x="10604" y="3884"/>
                    <a:pt x="10602" y="3703"/>
                  </a:cubicBezTo>
                  <a:cubicBezTo>
                    <a:pt x="10602" y="3701"/>
                    <a:pt x="10602" y="3698"/>
                    <a:pt x="10602" y="3695"/>
                  </a:cubicBezTo>
                  <a:cubicBezTo>
                    <a:pt x="10602" y="3405"/>
                    <a:pt x="10602" y="3405"/>
                    <a:pt x="10602" y="3405"/>
                  </a:cubicBezTo>
                  <a:cubicBezTo>
                    <a:pt x="10658" y="3225"/>
                    <a:pt x="10767" y="3092"/>
                    <a:pt x="10961" y="3092"/>
                  </a:cubicBezTo>
                  <a:cubicBezTo>
                    <a:pt x="11125" y="3092"/>
                    <a:pt x="11224" y="3208"/>
                    <a:pt x="11249" y="3390"/>
                  </a:cubicBezTo>
                  <a:cubicBezTo>
                    <a:pt x="11262" y="3500"/>
                    <a:pt x="11261" y="3612"/>
                    <a:pt x="11246" y="3722"/>
                  </a:cubicBezTo>
                  <a:close/>
                  <a:moveTo>
                    <a:pt x="14693" y="2986"/>
                  </a:moveTo>
                  <a:cubicBezTo>
                    <a:pt x="14693" y="3073"/>
                    <a:pt x="14693" y="3073"/>
                    <a:pt x="14693" y="3073"/>
                  </a:cubicBezTo>
                  <a:cubicBezTo>
                    <a:pt x="14762" y="3073"/>
                    <a:pt x="14762" y="3073"/>
                    <a:pt x="14762" y="3073"/>
                  </a:cubicBezTo>
                  <a:cubicBezTo>
                    <a:pt x="14794" y="3073"/>
                    <a:pt x="14864" y="3153"/>
                    <a:pt x="14862" y="3199"/>
                  </a:cubicBezTo>
                  <a:cubicBezTo>
                    <a:pt x="14610" y="3758"/>
                    <a:pt x="14610" y="3758"/>
                    <a:pt x="14610" y="3758"/>
                  </a:cubicBezTo>
                  <a:cubicBezTo>
                    <a:pt x="14335" y="3196"/>
                    <a:pt x="14335" y="3196"/>
                    <a:pt x="14335" y="3196"/>
                  </a:cubicBezTo>
                  <a:cubicBezTo>
                    <a:pt x="14335" y="3154"/>
                    <a:pt x="14403" y="3073"/>
                    <a:pt x="14434" y="3073"/>
                  </a:cubicBezTo>
                  <a:cubicBezTo>
                    <a:pt x="14505" y="3073"/>
                    <a:pt x="14505" y="3073"/>
                    <a:pt x="14505" y="3073"/>
                  </a:cubicBezTo>
                  <a:cubicBezTo>
                    <a:pt x="14505" y="2986"/>
                    <a:pt x="14505" y="2986"/>
                    <a:pt x="14505" y="2986"/>
                  </a:cubicBezTo>
                  <a:cubicBezTo>
                    <a:pt x="13889" y="2986"/>
                    <a:pt x="13889" y="2986"/>
                    <a:pt x="13889" y="2986"/>
                  </a:cubicBezTo>
                  <a:cubicBezTo>
                    <a:pt x="13889" y="3073"/>
                    <a:pt x="13889" y="3073"/>
                    <a:pt x="13889" y="3073"/>
                  </a:cubicBezTo>
                  <a:cubicBezTo>
                    <a:pt x="13940" y="3073"/>
                    <a:pt x="13940" y="3073"/>
                    <a:pt x="13940" y="3073"/>
                  </a:cubicBezTo>
                  <a:cubicBezTo>
                    <a:pt x="13969" y="3073"/>
                    <a:pt x="14068" y="3167"/>
                    <a:pt x="14087" y="3204"/>
                  </a:cubicBezTo>
                  <a:cubicBezTo>
                    <a:pt x="14489" y="3995"/>
                    <a:pt x="14489" y="3995"/>
                    <a:pt x="14489" y="3995"/>
                  </a:cubicBezTo>
                  <a:cubicBezTo>
                    <a:pt x="14145" y="4620"/>
                    <a:pt x="14145" y="4620"/>
                    <a:pt x="14145" y="4620"/>
                  </a:cubicBezTo>
                  <a:cubicBezTo>
                    <a:pt x="14245" y="4671"/>
                    <a:pt x="14245" y="4671"/>
                    <a:pt x="14245" y="4671"/>
                  </a:cubicBezTo>
                  <a:cubicBezTo>
                    <a:pt x="14584" y="4030"/>
                    <a:pt x="14584" y="4030"/>
                    <a:pt x="14584" y="4030"/>
                  </a:cubicBezTo>
                  <a:cubicBezTo>
                    <a:pt x="14968" y="3199"/>
                    <a:pt x="14968" y="3199"/>
                    <a:pt x="14968" y="3199"/>
                  </a:cubicBezTo>
                  <a:cubicBezTo>
                    <a:pt x="14993" y="3161"/>
                    <a:pt x="15075" y="3073"/>
                    <a:pt x="15102" y="3073"/>
                  </a:cubicBezTo>
                  <a:cubicBezTo>
                    <a:pt x="15155" y="3073"/>
                    <a:pt x="15155" y="3073"/>
                    <a:pt x="15155" y="3073"/>
                  </a:cubicBezTo>
                  <a:cubicBezTo>
                    <a:pt x="15155" y="2986"/>
                    <a:pt x="15155" y="2986"/>
                    <a:pt x="15155" y="2986"/>
                  </a:cubicBezTo>
                  <a:lnTo>
                    <a:pt x="14693" y="2986"/>
                  </a:lnTo>
                  <a:close/>
                  <a:moveTo>
                    <a:pt x="9712" y="4037"/>
                  </a:moveTo>
                  <a:cubicBezTo>
                    <a:pt x="9647" y="4037"/>
                    <a:pt x="9647" y="4037"/>
                    <a:pt x="9647" y="4037"/>
                  </a:cubicBezTo>
                  <a:cubicBezTo>
                    <a:pt x="9647" y="4124"/>
                    <a:pt x="9647" y="4124"/>
                    <a:pt x="9647" y="4124"/>
                  </a:cubicBezTo>
                  <a:cubicBezTo>
                    <a:pt x="10231" y="4124"/>
                    <a:pt x="10231" y="4124"/>
                    <a:pt x="10231" y="4124"/>
                  </a:cubicBezTo>
                  <a:cubicBezTo>
                    <a:pt x="10231" y="4037"/>
                    <a:pt x="10231" y="4037"/>
                    <a:pt x="10231" y="4037"/>
                  </a:cubicBezTo>
                  <a:cubicBezTo>
                    <a:pt x="10165" y="4037"/>
                    <a:pt x="10165" y="4037"/>
                    <a:pt x="10165" y="4037"/>
                  </a:cubicBezTo>
                  <a:cubicBezTo>
                    <a:pt x="10131" y="4037"/>
                    <a:pt x="10044" y="3954"/>
                    <a:pt x="10044" y="3916"/>
                  </a:cubicBezTo>
                  <a:cubicBezTo>
                    <a:pt x="10044" y="3288"/>
                    <a:pt x="10044" y="3288"/>
                    <a:pt x="10044" y="3288"/>
                  </a:cubicBezTo>
                  <a:cubicBezTo>
                    <a:pt x="10044" y="3080"/>
                    <a:pt x="9904" y="2964"/>
                    <a:pt x="9732" y="2964"/>
                  </a:cubicBezTo>
                  <a:cubicBezTo>
                    <a:pt x="9538" y="2964"/>
                    <a:pt x="9448" y="3066"/>
                    <a:pt x="9308" y="3204"/>
                  </a:cubicBezTo>
                  <a:cubicBezTo>
                    <a:pt x="9287" y="3044"/>
                    <a:pt x="9158" y="2961"/>
                    <a:pt x="9005" y="2961"/>
                  </a:cubicBezTo>
                  <a:cubicBezTo>
                    <a:pt x="8804" y="2961"/>
                    <a:pt x="8720" y="3068"/>
                    <a:pt x="8589" y="3206"/>
                  </a:cubicBezTo>
                  <a:cubicBezTo>
                    <a:pt x="8544" y="2986"/>
                    <a:pt x="8544" y="2986"/>
                    <a:pt x="8544" y="2986"/>
                  </a:cubicBezTo>
                  <a:cubicBezTo>
                    <a:pt x="8192" y="2986"/>
                    <a:pt x="8192" y="2986"/>
                    <a:pt x="8192" y="2986"/>
                  </a:cubicBezTo>
                  <a:cubicBezTo>
                    <a:pt x="8192" y="3073"/>
                    <a:pt x="8192" y="3073"/>
                    <a:pt x="8192" y="3073"/>
                  </a:cubicBezTo>
                  <a:cubicBezTo>
                    <a:pt x="8257" y="3073"/>
                    <a:pt x="8257" y="3073"/>
                    <a:pt x="8257" y="3073"/>
                  </a:cubicBezTo>
                  <a:cubicBezTo>
                    <a:pt x="8291" y="3073"/>
                    <a:pt x="8378" y="3158"/>
                    <a:pt x="8378" y="3194"/>
                  </a:cubicBezTo>
                  <a:cubicBezTo>
                    <a:pt x="8378" y="3916"/>
                    <a:pt x="8378" y="3916"/>
                    <a:pt x="8378" y="3916"/>
                  </a:cubicBezTo>
                  <a:cubicBezTo>
                    <a:pt x="8378" y="3954"/>
                    <a:pt x="8291" y="4037"/>
                    <a:pt x="8257" y="4037"/>
                  </a:cubicBezTo>
                  <a:cubicBezTo>
                    <a:pt x="8192" y="4037"/>
                    <a:pt x="8192" y="4037"/>
                    <a:pt x="8192" y="4037"/>
                  </a:cubicBezTo>
                  <a:cubicBezTo>
                    <a:pt x="8192" y="4124"/>
                    <a:pt x="8192" y="4124"/>
                    <a:pt x="8192" y="4124"/>
                  </a:cubicBezTo>
                  <a:cubicBezTo>
                    <a:pt x="8775" y="4124"/>
                    <a:pt x="8775" y="4124"/>
                    <a:pt x="8775" y="4124"/>
                  </a:cubicBezTo>
                  <a:cubicBezTo>
                    <a:pt x="8775" y="4037"/>
                    <a:pt x="8775" y="4037"/>
                    <a:pt x="8775" y="4037"/>
                  </a:cubicBezTo>
                  <a:cubicBezTo>
                    <a:pt x="8710" y="4037"/>
                    <a:pt x="8710" y="4037"/>
                    <a:pt x="8710" y="4037"/>
                  </a:cubicBezTo>
                  <a:cubicBezTo>
                    <a:pt x="8676" y="4037"/>
                    <a:pt x="8589" y="3954"/>
                    <a:pt x="8589" y="3916"/>
                  </a:cubicBezTo>
                  <a:cubicBezTo>
                    <a:pt x="8589" y="3330"/>
                    <a:pt x="8589" y="3330"/>
                    <a:pt x="8589" y="3330"/>
                  </a:cubicBezTo>
                  <a:cubicBezTo>
                    <a:pt x="8589" y="3252"/>
                    <a:pt x="8775" y="3099"/>
                    <a:pt x="8925" y="3099"/>
                  </a:cubicBezTo>
                  <a:cubicBezTo>
                    <a:pt x="9049" y="3099"/>
                    <a:pt x="9107" y="3177"/>
                    <a:pt x="9107" y="3288"/>
                  </a:cubicBezTo>
                  <a:cubicBezTo>
                    <a:pt x="9107" y="3916"/>
                    <a:pt x="9107" y="3916"/>
                    <a:pt x="9107" y="3916"/>
                  </a:cubicBezTo>
                  <a:cubicBezTo>
                    <a:pt x="9107" y="3954"/>
                    <a:pt x="9020" y="4037"/>
                    <a:pt x="8986" y="4037"/>
                  </a:cubicBezTo>
                  <a:cubicBezTo>
                    <a:pt x="8921" y="4037"/>
                    <a:pt x="8921" y="4037"/>
                    <a:pt x="8921" y="4037"/>
                  </a:cubicBezTo>
                  <a:cubicBezTo>
                    <a:pt x="8921" y="4124"/>
                    <a:pt x="8921" y="4124"/>
                    <a:pt x="8921" y="4124"/>
                  </a:cubicBezTo>
                  <a:cubicBezTo>
                    <a:pt x="9504" y="4124"/>
                    <a:pt x="9504" y="4124"/>
                    <a:pt x="9504" y="4124"/>
                  </a:cubicBezTo>
                  <a:cubicBezTo>
                    <a:pt x="9504" y="4037"/>
                    <a:pt x="9504" y="4037"/>
                    <a:pt x="9504" y="4037"/>
                  </a:cubicBezTo>
                  <a:cubicBezTo>
                    <a:pt x="9439" y="4037"/>
                    <a:pt x="9439" y="4037"/>
                    <a:pt x="9439" y="4037"/>
                  </a:cubicBezTo>
                  <a:cubicBezTo>
                    <a:pt x="9405" y="4037"/>
                    <a:pt x="9318" y="3954"/>
                    <a:pt x="9318" y="3916"/>
                  </a:cubicBezTo>
                  <a:cubicBezTo>
                    <a:pt x="9318" y="3323"/>
                    <a:pt x="9318" y="3323"/>
                    <a:pt x="9318" y="3323"/>
                  </a:cubicBezTo>
                  <a:cubicBezTo>
                    <a:pt x="9318" y="3246"/>
                    <a:pt x="9504" y="3101"/>
                    <a:pt x="9654" y="3101"/>
                  </a:cubicBezTo>
                  <a:cubicBezTo>
                    <a:pt x="9778" y="3101"/>
                    <a:pt x="9833" y="3178"/>
                    <a:pt x="9833" y="3289"/>
                  </a:cubicBezTo>
                  <a:cubicBezTo>
                    <a:pt x="9833" y="3917"/>
                    <a:pt x="9833" y="3917"/>
                    <a:pt x="9833" y="3917"/>
                  </a:cubicBezTo>
                  <a:cubicBezTo>
                    <a:pt x="9833" y="3954"/>
                    <a:pt x="9746" y="4037"/>
                    <a:pt x="9712" y="4037"/>
                  </a:cubicBezTo>
                  <a:close/>
                  <a:moveTo>
                    <a:pt x="7623" y="2957"/>
                  </a:moveTo>
                  <a:cubicBezTo>
                    <a:pt x="7320" y="2957"/>
                    <a:pt x="7051" y="3184"/>
                    <a:pt x="7051" y="3555"/>
                  </a:cubicBezTo>
                  <a:cubicBezTo>
                    <a:pt x="7051" y="3926"/>
                    <a:pt x="7320" y="4156"/>
                    <a:pt x="7623" y="4156"/>
                  </a:cubicBezTo>
                  <a:cubicBezTo>
                    <a:pt x="7925" y="4156"/>
                    <a:pt x="8192" y="3926"/>
                    <a:pt x="8192" y="3555"/>
                  </a:cubicBezTo>
                  <a:cubicBezTo>
                    <a:pt x="8192" y="3185"/>
                    <a:pt x="7925" y="2957"/>
                    <a:pt x="7623" y="2957"/>
                  </a:cubicBezTo>
                  <a:close/>
                  <a:moveTo>
                    <a:pt x="7962" y="3741"/>
                  </a:moveTo>
                  <a:cubicBezTo>
                    <a:pt x="7940" y="3920"/>
                    <a:pt x="7841" y="4044"/>
                    <a:pt x="7625" y="4044"/>
                  </a:cubicBezTo>
                  <a:cubicBezTo>
                    <a:pt x="7415" y="4044"/>
                    <a:pt x="7315" y="3916"/>
                    <a:pt x="7289" y="3739"/>
                  </a:cubicBezTo>
                  <a:cubicBezTo>
                    <a:pt x="7272" y="3613"/>
                    <a:pt x="7272" y="3485"/>
                    <a:pt x="7289" y="3359"/>
                  </a:cubicBezTo>
                  <a:cubicBezTo>
                    <a:pt x="7315" y="3177"/>
                    <a:pt x="7420" y="3056"/>
                    <a:pt x="7625" y="3056"/>
                  </a:cubicBezTo>
                  <a:cubicBezTo>
                    <a:pt x="7839" y="3056"/>
                    <a:pt x="7940" y="3177"/>
                    <a:pt x="7962" y="3361"/>
                  </a:cubicBezTo>
                  <a:cubicBezTo>
                    <a:pt x="7976" y="3487"/>
                    <a:pt x="7976" y="3615"/>
                    <a:pt x="7962" y="3741"/>
                  </a:cubicBezTo>
                  <a:close/>
                  <a:moveTo>
                    <a:pt x="13826" y="3916"/>
                  </a:moveTo>
                  <a:cubicBezTo>
                    <a:pt x="13826" y="3288"/>
                    <a:pt x="13826" y="3288"/>
                    <a:pt x="13826" y="3288"/>
                  </a:cubicBezTo>
                  <a:cubicBezTo>
                    <a:pt x="13826" y="3092"/>
                    <a:pt x="13685" y="2961"/>
                    <a:pt x="13509" y="2961"/>
                  </a:cubicBezTo>
                  <a:cubicBezTo>
                    <a:pt x="13303" y="2961"/>
                    <a:pt x="13196" y="3080"/>
                    <a:pt x="13058" y="3221"/>
                  </a:cubicBezTo>
                  <a:cubicBezTo>
                    <a:pt x="13016" y="2986"/>
                    <a:pt x="13016" y="2986"/>
                    <a:pt x="13016" y="2986"/>
                  </a:cubicBezTo>
                  <a:cubicBezTo>
                    <a:pt x="12654" y="2986"/>
                    <a:pt x="12654" y="2986"/>
                    <a:pt x="12654" y="2986"/>
                  </a:cubicBezTo>
                  <a:cubicBezTo>
                    <a:pt x="12654" y="3073"/>
                    <a:pt x="12654" y="3073"/>
                    <a:pt x="12654" y="3073"/>
                  </a:cubicBezTo>
                  <a:cubicBezTo>
                    <a:pt x="12724" y="3073"/>
                    <a:pt x="12724" y="3073"/>
                    <a:pt x="12724" y="3073"/>
                  </a:cubicBezTo>
                  <a:cubicBezTo>
                    <a:pt x="12758" y="3073"/>
                    <a:pt x="12850" y="3158"/>
                    <a:pt x="12850" y="3194"/>
                  </a:cubicBezTo>
                  <a:cubicBezTo>
                    <a:pt x="12850" y="3915"/>
                    <a:pt x="12850" y="3915"/>
                    <a:pt x="12850" y="3915"/>
                  </a:cubicBezTo>
                  <a:cubicBezTo>
                    <a:pt x="12850" y="3954"/>
                    <a:pt x="12758" y="4036"/>
                    <a:pt x="12724" y="4036"/>
                  </a:cubicBezTo>
                  <a:cubicBezTo>
                    <a:pt x="12586" y="4036"/>
                    <a:pt x="12586" y="4036"/>
                    <a:pt x="12586" y="4036"/>
                  </a:cubicBezTo>
                  <a:cubicBezTo>
                    <a:pt x="12555" y="4036"/>
                    <a:pt x="12460" y="3954"/>
                    <a:pt x="12460" y="3915"/>
                  </a:cubicBezTo>
                  <a:cubicBezTo>
                    <a:pt x="12460" y="3302"/>
                    <a:pt x="12460" y="3302"/>
                    <a:pt x="12460" y="3302"/>
                  </a:cubicBezTo>
                  <a:cubicBezTo>
                    <a:pt x="12460" y="3077"/>
                    <a:pt x="12267" y="2956"/>
                    <a:pt x="12020" y="2956"/>
                  </a:cubicBezTo>
                  <a:cubicBezTo>
                    <a:pt x="11787" y="2956"/>
                    <a:pt x="11639" y="3041"/>
                    <a:pt x="11545" y="3138"/>
                  </a:cubicBezTo>
                  <a:cubicBezTo>
                    <a:pt x="11698" y="3367"/>
                    <a:pt x="11698" y="3367"/>
                    <a:pt x="11698" y="3367"/>
                  </a:cubicBezTo>
                  <a:cubicBezTo>
                    <a:pt x="11780" y="3367"/>
                    <a:pt x="11780" y="3367"/>
                    <a:pt x="11780" y="3367"/>
                  </a:cubicBezTo>
                  <a:cubicBezTo>
                    <a:pt x="11695" y="3171"/>
                    <a:pt x="11773" y="3041"/>
                    <a:pt x="11969" y="3041"/>
                  </a:cubicBezTo>
                  <a:cubicBezTo>
                    <a:pt x="12175" y="3041"/>
                    <a:pt x="12252" y="3138"/>
                    <a:pt x="12250" y="3300"/>
                  </a:cubicBezTo>
                  <a:cubicBezTo>
                    <a:pt x="12247" y="3435"/>
                    <a:pt x="12247" y="3435"/>
                    <a:pt x="12247" y="3435"/>
                  </a:cubicBezTo>
                  <a:cubicBezTo>
                    <a:pt x="11952" y="3496"/>
                    <a:pt x="11952" y="3496"/>
                    <a:pt x="11952" y="3496"/>
                  </a:cubicBezTo>
                  <a:cubicBezTo>
                    <a:pt x="11790" y="3531"/>
                    <a:pt x="11578" y="3608"/>
                    <a:pt x="11578" y="3836"/>
                  </a:cubicBezTo>
                  <a:cubicBezTo>
                    <a:pt x="11578" y="4023"/>
                    <a:pt x="11714" y="4146"/>
                    <a:pt x="11871" y="4146"/>
                  </a:cubicBezTo>
                  <a:cubicBezTo>
                    <a:pt x="12041" y="4146"/>
                    <a:pt x="12162" y="4008"/>
                    <a:pt x="12254" y="3890"/>
                  </a:cubicBezTo>
                  <a:cubicBezTo>
                    <a:pt x="12283" y="4125"/>
                    <a:pt x="12283" y="4125"/>
                    <a:pt x="12283" y="4125"/>
                  </a:cubicBezTo>
                  <a:cubicBezTo>
                    <a:pt x="13251" y="4125"/>
                    <a:pt x="13251" y="4125"/>
                    <a:pt x="13251" y="4125"/>
                  </a:cubicBezTo>
                  <a:cubicBezTo>
                    <a:pt x="13251" y="4038"/>
                    <a:pt x="13251" y="4038"/>
                    <a:pt x="13251" y="4038"/>
                  </a:cubicBezTo>
                  <a:cubicBezTo>
                    <a:pt x="13186" y="4038"/>
                    <a:pt x="13186" y="4038"/>
                    <a:pt x="13186" y="4038"/>
                  </a:cubicBezTo>
                  <a:cubicBezTo>
                    <a:pt x="13152" y="4038"/>
                    <a:pt x="13060" y="3955"/>
                    <a:pt x="13060" y="3917"/>
                  </a:cubicBezTo>
                  <a:cubicBezTo>
                    <a:pt x="13060" y="3342"/>
                    <a:pt x="13060" y="3342"/>
                    <a:pt x="13060" y="3342"/>
                  </a:cubicBezTo>
                  <a:cubicBezTo>
                    <a:pt x="13060" y="3264"/>
                    <a:pt x="13271" y="3104"/>
                    <a:pt x="13433" y="3104"/>
                  </a:cubicBezTo>
                  <a:cubicBezTo>
                    <a:pt x="13557" y="3104"/>
                    <a:pt x="13615" y="3190"/>
                    <a:pt x="13615" y="3301"/>
                  </a:cubicBezTo>
                  <a:cubicBezTo>
                    <a:pt x="13615" y="3916"/>
                    <a:pt x="13615" y="3916"/>
                    <a:pt x="13615" y="3916"/>
                  </a:cubicBezTo>
                  <a:cubicBezTo>
                    <a:pt x="13615" y="3954"/>
                    <a:pt x="13523" y="4037"/>
                    <a:pt x="13489" y="4037"/>
                  </a:cubicBezTo>
                  <a:cubicBezTo>
                    <a:pt x="13423" y="4037"/>
                    <a:pt x="13423" y="4037"/>
                    <a:pt x="13423" y="4037"/>
                  </a:cubicBezTo>
                  <a:cubicBezTo>
                    <a:pt x="13423" y="4124"/>
                    <a:pt x="13423" y="4124"/>
                    <a:pt x="13423" y="4124"/>
                  </a:cubicBezTo>
                  <a:cubicBezTo>
                    <a:pt x="14022" y="4124"/>
                    <a:pt x="14022" y="4124"/>
                    <a:pt x="14022" y="4124"/>
                  </a:cubicBezTo>
                  <a:cubicBezTo>
                    <a:pt x="14022" y="4037"/>
                    <a:pt x="14022" y="4037"/>
                    <a:pt x="14022" y="4037"/>
                  </a:cubicBezTo>
                  <a:cubicBezTo>
                    <a:pt x="13952" y="4037"/>
                    <a:pt x="13952" y="4037"/>
                    <a:pt x="13952" y="4037"/>
                  </a:cubicBezTo>
                  <a:cubicBezTo>
                    <a:pt x="13918" y="4037"/>
                    <a:pt x="13826" y="3954"/>
                    <a:pt x="13826" y="3916"/>
                  </a:cubicBezTo>
                  <a:close/>
                  <a:moveTo>
                    <a:pt x="12250" y="3787"/>
                  </a:moveTo>
                  <a:cubicBezTo>
                    <a:pt x="12201" y="3873"/>
                    <a:pt x="12080" y="3988"/>
                    <a:pt x="11969" y="3988"/>
                  </a:cubicBezTo>
                  <a:cubicBezTo>
                    <a:pt x="11872" y="3993"/>
                    <a:pt x="11789" y="3918"/>
                    <a:pt x="11785" y="3820"/>
                  </a:cubicBezTo>
                  <a:cubicBezTo>
                    <a:pt x="11785" y="3816"/>
                    <a:pt x="11785" y="3811"/>
                    <a:pt x="11785" y="3807"/>
                  </a:cubicBezTo>
                  <a:cubicBezTo>
                    <a:pt x="11785" y="3693"/>
                    <a:pt x="11833" y="3618"/>
                    <a:pt x="11977" y="3582"/>
                  </a:cubicBezTo>
                  <a:cubicBezTo>
                    <a:pt x="12251" y="3511"/>
                    <a:pt x="12251" y="3511"/>
                    <a:pt x="12251" y="3511"/>
                  </a:cubicBezTo>
                  <a:lnTo>
                    <a:pt x="12250" y="3787"/>
                  </a:lnTo>
                  <a:close/>
                  <a:moveTo>
                    <a:pt x="8336" y="1790"/>
                  </a:moveTo>
                  <a:cubicBezTo>
                    <a:pt x="8617" y="1790"/>
                    <a:pt x="8765" y="1637"/>
                    <a:pt x="8840" y="1388"/>
                  </a:cubicBezTo>
                  <a:cubicBezTo>
                    <a:pt x="8769" y="1388"/>
                    <a:pt x="8769" y="1388"/>
                    <a:pt x="8769" y="1388"/>
                  </a:cubicBezTo>
                  <a:cubicBezTo>
                    <a:pt x="8697" y="1519"/>
                    <a:pt x="8605" y="1584"/>
                    <a:pt x="8411" y="1584"/>
                  </a:cubicBezTo>
                  <a:cubicBezTo>
                    <a:pt x="8152" y="1584"/>
                    <a:pt x="8002" y="1349"/>
                    <a:pt x="7997" y="1141"/>
                  </a:cubicBezTo>
                  <a:cubicBezTo>
                    <a:pt x="8758" y="1080"/>
                    <a:pt x="8758" y="1080"/>
                    <a:pt x="8758" y="1080"/>
                  </a:cubicBezTo>
                  <a:cubicBezTo>
                    <a:pt x="8753" y="997"/>
                    <a:pt x="8753" y="997"/>
                    <a:pt x="8753" y="997"/>
                  </a:cubicBezTo>
                  <a:cubicBezTo>
                    <a:pt x="8740" y="774"/>
                    <a:pt x="8595" y="600"/>
                    <a:pt x="8336" y="598"/>
                  </a:cubicBezTo>
                  <a:cubicBezTo>
                    <a:pt x="8041" y="595"/>
                    <a:pt x="7811" y="857"/>
                    <a:pt x="7811" y="1196"/>
                  </a:cubicBezTo>
                  <a:cubicBezTo>
                    <a:pt x="7811" y="1519"/>
                    <a:pt x="8033" y="1790"/>
                    <a:pt x="8336" y="1790"/>
                  </a:cubicBezTo>
                  <a:close/>
                  <a:moveTo>
                    <a:pt x="8331" y="686"/>
                  </a:moveTo>
                  <a:cubicBezTo>
                    <a:pt x="8554" y="686"/>
                    <a:pt x="8578" y="850"/>
                    <a:pt x="8559" y="1013"/>
                  </a:cubicBezTo>
                  <a:cubicBezTo>
                    <a:pt x="7990" y="1061"/>
                    <a:pt x="7990" y="1061"/>
                    <a:pt x="7990" y="1061"/>
                  </a:cubicBezTo>
                  <a:cubicBezTo>
                    <a:pt x="7997" y="882"/>
                    <a:pt x="8094" y="686"/>
                    <a:pt x="8331" y="686"/>
                  </a:cubicBezTo>
                  <a:close/>
                  <a:moveTo>
                    <a:pt x="8947" y="843"/>
                  </a:moveTo>
                  <a:cubicBezTo>
                    <a:pt x="9349" y="1635"/>
                    <a:pt x="9349" y="1635"/>
                    <a:pt x="9349" y="1635"/>
                  </a:cubicBezTo>
                  <a:cubicBezTo>
                    <a:pt x="9005" y="2259"/>
                    <a:pt x="9005" y="2259"/>
                    <a:pt x="9005" y="2259"/>
                  </a:cubicBezTo>
                  <a:cubicBezTo>
                    <a:pt x="9105" y="2310"/>
                    <a:pt x="9105" y="2310"/>
                    <a:pt x="9105" y="2310"/>
                  </a:cubicBezTo>
                  <a:cubicBezTo>
                    <a:pt x="9444" y="1669"/>
                    <a:pt x="9444" y="1669"/>
                    <a:pt x="9444" y="1669"/>
                  </a:cubicBezTo>
                  <a:cubicBezTo>
                    <a:pt x="9828" y="839"/>
                    <a:pt x="9828" y="839"/>
                    <a:pt x="9828" y="839"/>
                  </a:cubicBezTo>
                  <a:cubicBezTo>
                    <a:pt x="9853" y="800"/>
                    <a:pt x="9935" y="713"/>
                    <a:pt x="9962" y="713"/>
                  </a:cubicBezTo>
                  <a:cubicBezTo>
                    <a:pt x="10015" y="713"/>
                    <a:pt x="10015" y="713"/>
                    <a:pt x="10015" y="713"/>
                  </a:cubicBezTo>
                  <a:cubicBezTo>
                    <a:pt x="10015" y="626"/>
                    <a:pt x="10015" y="626"/>
                    <a:pt x="10015" y="626"/>
                  </a:cubicBezTo>
                  <a:cubicBezTo>
                    <a:pt x="9553" y="626"/>
                    <a:pt x="9553" y="626"/>
                    <a:pt x="9553" y="626"/>
                  </a:cubicBezTo>
                  <a:cubicBezTo>
                    <a:pt x="9553" y="713"/>
                    <a:pt x="9553" y="713"/>
                    <a:pt x="9553" y="713"/>
                  </a:cubicBezTo>
                  <a:cubicBezTo>
                    <a:pt x="9623" y="713"/>
                    <a:pt x="9623" y="713"/>
                    <a:pt x="9623" y="713"/>
                  </a:cubicBezTo>
                  <a:cubicBezTo>
                    <a:pt x="9654" y="713"/>
                    <a:pt x="9725" y="793"/>
                    <a:pt x="9722" y="839"/>
                  </a:cubicBezTo>
                  <a:cubicBezTo>
                    <a:pt x="9470" y="1398"/>
                    <a:pt x="9470" y="1398"/>
                    <a:pt x="9470" y="1398"/>
                  </a:cubicBezTo>
                  <a:cubicBezTo>
                    <a:pt x="9194" y="836"/>
                    <a:pt x="9194" y="836"/>
                    <a:pt x="9194" y="836"/>
                  </a:cubicBezTo>
                  <a:cubicBezTo>
                    <a:pt x="9194" y="794"/>
                    <a:pt x="9262" y="713"/>
                    <a:pt x="9293" y="713"/>
                  </a:cubicBezTo>
                  <a:cubicBezTo>
                    <a:pt x="9364" y="713"/>
                    <a:pt x="9364" y="713"/>
                    <a:pt x="9364" y="713"/>
                  </a:cubicBezTo>
                  <a:cubicBezTo>
                    <a:pt x="9364" y="626"/>
                    <a:pt x="9364" y="626"/>
                    <a:pt x="9364" y="626"/>
                  </a:cubicBezTo>
                  <a:cubicBezTo>
                    <a:pt x="8749" y="626"/>
                    <a:pt x="8749" y="626"/>
                    <a:pt x="8749" y="626"/>
                  </a:cubicBezTo>
                  <a:cubicBezTo>
                    <a:pt x="8749" y="713"/>
                    <a:pt x="8749" y="713"/>
                    <a:pt x="8749" y="713"/>
                  </a:cubicBezTo>
                  <a:cubicBezTo>
                    <a:pt x="8800" y="713"/>
                    <a:pt x="8800" y="713"/>
                    <a:pt x="8800" y="713"/>
                  </a:cubicBezTo>
                  <a:cubicBezTo>
                    <a:pt x="8829" y="712"/>
                    <a:pt x="8928" y="807"/>
                    <a:pt x="8947" y="843"/>
                  </a:cubicBezTo>
                  <a:close/>
                  <a:moveTo>
                    <a:pt x="5117" y="349"/>
                  </a:moveTo>
                  <a:cubicBezTo>
                    <a:pt x="5195" y="353"/>
                    <a:pt x="5261" y="293"/>
                    <a:pt x="5265" y="215"/>
                  </a:cubicBezTo>
                  <a:cubicBezTo>
                    <a:pt x="5265" y="210"/>
                    <a:pt x="5265" y="206"/>
                    <a:pt x="5265" y="201"/>
                  </a:cubicBezTo>
                  <a:cubicBezTo>
                    <a:pt x="5265" y="112"/>
                    <a:pt x="5202" y="56"/>
                    <a:pt x="5117" y="56"/>
                  </a:cubicBezTo>
                  <a:cubicBezTo>
                    <a:pt x="5032" y="56"/>
                    <a:pt x="4967" y="112"/>
                    <a:pt x="4967" y="201"/>
                  </a:cubicBezTo>
                  <a:cubicBezTo>
                    <a:pt x="4965" y="280"/>
                    <a:pt x="5026" y="346"/>
                    <a:pt x="5105" y="349"/>
                  </a:cubicBezTo>
                  <a:cubicBezTo>
                    <a:pt x="5109" y="349"/>
                    <a:pt x="5113" y="349"/>
                    <a:pt x="5117" y="349"/>
                  </a:cubicBezTo>
                  <a:close/>
                  <a:moveTo>
                    <a:pt x="3836" y="1676"/>
                  </a:moveTo>
                  <a:cubicBezTo>
                    <a:pt x="3749" y="1676"/>
                    <a:pt x="3749" y="1676"/>
                    <a:pt x="3749" y="1676"/>
                  </a:cubicBezTo>
                  <a:cubicBezTo>
                    <a:pt x="3715" y="1676"/>
                    <a:pt x="3613" y="1579"/>
                    <a:pt x="3613" y="1543"/>
                  </a:cubicBezTo>
                  <a:cubicBezTo>
                    <a:pt x="3613" y="1075"/>
                    <a:pt x="3613" y="1075"/>
                    <a:pt x="3613" y="1075"/>
                  </a:cubicBezTo>
                  <a:cubicBezTo>
                    <a:pt x="3793" y="882"/>
                    <a:pt x="3793" y="882"/>
                    <a:pt x="3793" y="882"/>
                  </a:cubicBezTo>
                  <a:cubicBezTo>
                    <a:pt x="4403" y="1763"/>
                    <a:pt x="4403" y="1763"/>
                    <a:pt x="4403" y="1763"/>
                  </a:cubicBezTo>
                  <a:cubicBezTo>
                    <a:pt x="6040" y="1763"/>
                    <a:pt x="6040" y="1763"/>
                    <a:pt x="6040" y="1763"/>
                  </a:cubicBezTo>
                  <a:cubicBezTo>
                    <a:pt x="6040" y="1676"/>
                    <a:pt x="6040" y="1676"/>
                    <a:pt x="6040" y="1676"/>
                  </a:cubicBezTo>
                  <a:cubicBezTo>
                    <a:pt x="5974" y="1676"/>
                    <a:pt x="5974" y="1676"/>
                    <a:pt x="5974" y="1676"/>
                  </a:cubicBezTo>
                  <a:cubicBezTo>
                    <a:pt x="5940" y="1676"/>
                    <a:pt x="5848" y="1594"/>
                    <a:pt x="5848" y="1555"/>
                  </a:cubicBezTo>
                  <a:cubicBezTo>
                    <a:pt x="5848" y="981"/>
                    <a:pt x="5848" y="981"/>
                    <a:pt x="5848" y="981"/>
                  </a:cubicBezTo>
                  <a:cubicBezTo>
                    <a:pt x="5848" y="904"/>
                    <a:pt x="6059" y="744"/>
                    <a:pt x="6221" y="744"/>
                  </a:cubicBezTo>
                  <a:cubicBezTo>
                    <a:pt x="6345" y="744"/>
                    <a:pt x="6403" y="829"/>
                    <a:pt x="6403" y="940"/>
                  </a:cubicBezTo>
                  <a:cubicBezTo>
                    <a:pt x="6403" y="1555"/>
                    <a:pt x="6403" y="1555"/>
                    <a:pt x="6403" y="1555"/>
                  </a:cubicBezTo>
                  <a:cubicBezTo>
                    <a:pt x="6403" y="1594"/>
                    <a:pt x="6311" y="1676"/>
                    <a:pt x="6277" y="1676"/>
                  </a:cubicBezTo>
                  <a:cubicBezTo>
                    <a:pt x="6211" y="1676"/>
                    <a:pt x="6211" y="1676"/>
                    <a:pt x="6211" y="1676"/>
                  </a:cubicBezTo>
                  <a:cubicBezTo>
                    <a:pt x="6211" y="1763"/>
                    <a:pt x="6211" y="1763"/>
                    <a:pt x="6211" y="1763"/>
                  </a:cubicBezTo>
                  <a:cubicBezTo>
                    <a:pt x="6810" y="1763"/>
                    <a:pt x="6810" y="1763"/>
                    <a:pt x="6810" y="1763"/>
                  </a:cubicBezTo>
                  <a:cubicBezTo>
                    <a:pt x="6810" y="1676"/>
                    <a:pt x="6810" y="1676"/>
                    <a:pt x="6810" y="1676"/>
                  </a:cubicBezTo>
                  <a:cubicBezTo>
                    <a:pt x="6739" y="1676"/>
                    <a:pt x="6739" y="1676"/>
                    <a:pt x="6739" y="1676"/>
                  </a:cubicBezTo>
                  <a:cubicBezTo>
                    <a:pt x="6706" y="1676"/>
                    <a:pt x="6613" y="1594"/>
                    <a:pt x="6613" y="1555"/>
                  </a:cubicBezTo>
                  <a:cubicBezTo>
                    <a:pt x="6613" y="928"/>
                    <a:pt x="6613" y="928"/>
                    <a:pt x="6613" y="928"/>
                  </a:cubicBezTo>
                  <a:cubicBezTo>
                    <a:pt x="6613" y="732"/>
                    <a:pt x="6473" y="601"/>
                    <a:pt x="6296" y="601"/>
                  </a:cubicBezTo>
                  <a:cubicBezTo>
                    <a:pt x="6091" y="601"/>
                    <a:pt x="5984" y="720"/>
                    <a:pt x="5846" y="860"/>
                  </a:cubicBezTo>
                  <a:cubicBezTo>
                    <a:pt x="5803" y="625"/>
                    <a:pt x="5803" y="625"/>
                    <a:pt x="5803" y="625"/>
                  </a:cubicBezTo>
                  <a:cubicBezTo>
                    <a:pt x="5441" y="625"/>
                    <a:pt x="5441" y="625"/>
                    <a:pt x="5441" y="625"/>
                  </a:cubicBezTo>
                  <a:cubicBezTo>
                    <a:pt x="5441" y="712"/>
                    <a:pt x="5441" y="712"/>
                    <a:pt x="5441" y="712"/>
                  </a:cubicBezTo>
                  <a:cubicBezTo>
                    <a:pt x="5512" y="712"/>
                    <a:pt x="5512" y="712"/>
                    <a:pt x="5512" y="712"/>
                  </a:cubicBezTo>
                  <a:cubicBezTo>
                    <a:pt x="5546" y="712"/>
                    <a:pt x="5638" y="798"/>
                    <a:pt x="5638" y="833"/>
                  </a:cubicBezTo>
                  <a:cubicBezTo>
                    <a:pt x="5638" y="1555"/>
                    <a:pt x="5638" y="1555"/>
                    <a:pt x="5638" y="1555"/>
                  </a:cubicBezTo>
                  <a:cubicBezTo>
                    <a:pt x="5638" y="1593"/>
                    <a:pt x="5546" y="1676"/>
                    <a:pt x="5512" y="1676"/>
                  </a:cubicBezTo>
                  <a:cubicBezTo>
                    <a:pt x="5371" y="1676"/>
                    <a:pt x="5371" y="1676"/>
                    <a:pt x="5371" y="1676"/>
                  </a:cubicBezTo>
                  <a:cubicBezTo>
                    <a:pt x="5340" y="1676"/>
                    <a:pt x="5245" y="1593"/>
                    <a:pt x="5245" y="1555"/>
                  </a:cubicBezTo>
                  <a:cubicBezTo>
                    <a:pt x="5245" y="625"/>
                    <a:pt x="5245" y="625"/>
                    <a:pt x="5245" y="625"/>
                  </a:cubicBezTo>
                  <a:cubicBezTo>
                    <a:pt x="4836" y="625"/>
                    <a:pt x="4836" y="625"/>
                    <a:pt x="4836" y="625"/>
                  </a:cubicBezTo>
                  <a:cubicBezTo>
                    <a:pt x="4836" y="712"/>
                    <a:pt x="4836" y="712"/>
                    <a:pt x="4836" y="712"/>
                  </a:cubicBezTo>
                  <a:cubicBezTo>
                    <a:pt x="4906" y="712"/>
                    <a:pt x="4906" y="712"/>
                    <a:pt x="4906" y="712"/>
                  </a:cubicBezTo>
                  <a:cubicBezTo>
                    <a:pt x="4940" y="712"/>
                    <a:pt x="5032" y="798"/>
                    <a:pt x="5032" y="833"/>
                  </a:cubicBezTo>
                  <a:cubicBezTo>
                    <a:pt x="5032" y="1555"/>
                    <a:pt x="5032" y="1555"/>
                    <a:pt x="5032" y="1555"/>
                  </a:cubicBezTo>
                  <a:cubicBezTo>
                    <a:pt x="5032" y="1594"/>
                    <a:pt x="4940" y="1676"/>
                    <a:pt x="4906" y="1676"/>
                  </a:cubicBezTo>
                  <a:cubicBezTo>
                    <a:pt x="4778" y="1676"/>
                    <a:pt x="4778" y="1676"/>
                    <a:pt x="4778" y="1676"/>
                  </a:cubicBezTo>
                  <a:cubicBezTo>
                    <a:pt x="4742" y="1676"/>
                    <a:pt x="4599" y="1567"/>
                    <a:pt x="4570" y="1528"/>
                  </a:cubicBezTo>
                  <a:cubicBezTo>
                    <a:pt x="3953" y="707"/>
                    <a:pt x="3953" y="707"/>
                    <a:pt x="3953" y="707"/>
                  </a:cubicBezTo>
                  <a:cubicBezTo>
                    <a:pt x="4381" y="247"/>
                    <a:pt x="4381" y="247"/>
                    <a:pt x="4381" y="247"/>
                  </a:cubicBezTo>
                  <a:cubicBezTo>
                    <a:pt x="4405" y="221"/>
                    <a:pt x="4572" y="88"/>
                    <a:pt x="4606" y="88"/>
                  </a:cubicBezTo>
                  <a:cubicBezTo>
                    <a:pt x="4692" y="88"/>
                    <a:pt x="4692" y="88"/>
                    <a:pt x="4692" y="88"/>
                  </a:cubicBezTo>
                  <a:cubicBezTo>
                    <a:pt x="4692" y="0"/>
                    <a:pt x="4692" y="0"/>
                    <a:pt x="4692" y="0"/>
                  </a:cubicBezTo>
                  <a:cubicBezTo>
                    <a:pt x="4052" y="0"/>
                    <a:pt x="4052" y="0"/>
                    <a:pt x="4052" y="0"/>
                  </a:cubicBezTo>
                  <a:cubicBezTo>
                    <a:pt x="4052" y="88"/>
                    <a:pt x="4052" y="88"/>
                    <a:pt x="4052" y="88"/>
                  </a:cubicBezTo>
                  <a:cubicBezTo>
                    <a:pt x="4137" y="88"/>
                    <a:pt x="4137" y="88"/>
                    <a:pt x="4137" y="88"/>
                  </a:cubicBezTo>
                  <a:cubicBezTo>
                    <a:pt x="4171" y="88"/>
                    <a:pt x="4270" y="209"/>
                    <a:pt x="4244" y="240"/>
                  </a:cubicBezTo>
                  <a:cubicBezTo>
                    <a:pt x="3614" y="942"/>
                    <a:pt x="3614" y="942"/>
                    <a:pt x="3614" y="942"/>
                  </a:cubicBezTo>
                  <a:cubicBezTo>
                    <a:pt x="3614" y="221"/>
                    <a:pt x="3614" y="221"/>
                    <a:pt x="3614" y="221"/>
                  </a:cubicBezTo>
                  <a:cubicBezTo>
                    <a:pt x="3614" y="184"/>
                    <a:pt x="3716" y="88"/>
                    <a:pt x="3750" y="88"/>
                  </a:cubicBezTo>
                  <a:cubicBezTo>
                    <a:pt x="3837" y="88"/>
                    <a:pt x="3837" y="88"/>
                    <a:pt x="3837" y="88"/>
                  </a:cubicBezTo>
                  <a:cubicBezTo>
                    <a:pt x="3837" y="0"/>
                    <a:pt x="3837" y="0"/>
                    <a:pt x="3837" y="0"/>
                  </a:cubicBezTo>
                  <a:cubicBezTo>
                    <a:pt x="3149" y="0"/>
                    <a:pt x="3149" y="0"/>
                    <a:pt x="3149" y="0"/>
                  </a:cubicBezTo>
                  <a:cubicBezTo>
                    <a:pt x="3149" y="88"/>
                    <a:pt x="3149" y="88"/>
                    <a:pt x="3149" y="88"/>
                  </a:cubicBezTo>
                  <a:cubicBezTo>
                    <a:pt x="3236" y="88"/>
                    <a:pt x="3236" y="88"/>
                    <a:pt x="3236" y="88"/>
                  </a:cubicBezTo>
                  <a:cubicBezTo>
                    <a:pt x="3270" y="88"/>
                    <a:pt x="3371" y="184"/>
                    <a:pt x="3371" y="221"/>
                  </a:cubicBezTo>
                  <a:cubicBezTo>
                    <a:pt x="3371" y="1543"/>
                    <a:pt x="3371" y="1543"/>
                    <a:pt x="3371" y="1543"/>
                  </a:cubicBezTo>
                  <a:cubicBezTo>
                    <a:pt x="3371" y="1579"/>
                    <a:pt x="3270" y="1676"/>
                    <a:pt x="3236" y="1676"/>
                  </a:cubicBezTo>
                  <a:cubicBezTo>
                    <a:pt x="3149" y="1676"/>
                    <a:pt x="3149" y="1676"/>
                    <a:pt x="3149" y="1676"/>
                  </a:cubicBezTo>
                  <a:cubicBezTo>
                    <a:pt x="3149" y="1763"/>
                    <a:pt x="3149" y="1763"/>
                    <a:pt x="3149" y="1763"/>
                  </a:cubicBezTo>
                  <a:cubicBezTo>
                    <a:pt x="3836" y="1763"/>
                    <a:pt x="3836" y="1763"/>
                    <a:pt x="3836" y="1763"/>
                  </a:cubicBezTo>
                  <a:lnTo>
                    <a:pt x="3836" y="1676"/>
                  </a:lnTo>
                  <a:close/>
                  <a:moveTo>
                    <a:pt x="7720" y="1446"/>
                  </a:moveTo>
                  <a:cubicBezTo>
                    <a:pt x="7720" y="1262"/>
                    <a:pt x="7579" y="1163"/>
                    <a:pt x="7456" y="1114"/>
                  </a:cubicBezTo>
                  <a:cubicBezTo>
                    <a:pt x="7361" y="1078"/>
                    <a:pt x="7296" y="1049"/>
                    <a:pt x="7209" y="1013"/>
                  </a:cubicBezTo>
                  <a:cubicBezTo>
                    <a:pt x="7090" y="962"/>
                    <a:pt x="7023" y="927"/>
                    <a:pt x="7023" y="829"/>
                  </a:cubicBezTo>
                  <a:cubicBezTo>
                    <a:pt x="7023" y="739"/>
                    <a:pt x="7085" y="683"/>
                    <a:pt x="7219" y="683"/>
                  </a:cubicBezTo>
                  <a:cubicBezTo>
                    <a:pt x="7432" y="683"/>
                    <a:pt x="7565" y="884"/>
                    <a:pt x="7565" y="979"/>
                  </a:cubicBezTo>
                  <a:cubicBezTo>
                    <a:pt x="7635" y="979"/>
                    <a:pt x="7635" y="979"/>
                    <a:pt x="7635" y="979"/>
                  </a:cubicBezTo>
                  <a:cubicBezTo>
                    <a:pt x="7635" y="625"/>
                    <a:pt x="7635" y="625"/>
                    <a:pt x="7635" y="625"/>
                  </a:cubicBezTo>
                  <a:cubicBezTo>
                    <a:pt x="7572" y="625"/>
                    <a:pt x="7572" y="625"/>
                    <a:pt x="7572" y="625"/>
                  </a:cubicBezTo>
                  <a:cubicBezTo>
                    <a:pt x="7562" y="649"/>
                    <a:pt x="7543" y="657"/>
                    <a:pt x="7509" y="657"/>
                  </a:cubicBezTo>
                  <a:cubicBezTo>
                    <a:pt x="7422" y="657"/>
                    <a:pt x="7352" y="598"/>
                    <a:pt x="7226" y="598"/>
                  </a:cubicBezTo>
                  <a:cubicBezTo>
                    <a:pt x="7015" y="598"/>
                    <a:pt x="6882" y="707"/>
                    <a:pt x="6882" y="913"/>
                  </a:cubicBezTo>
                  <a:cubicBezTo>
                    <a:pt x="6882" y="1071"/>
                    <a:pt x="6986" y="1160"/>
                    <a:pt x="7124" y="1223"/>
                  </a:cubicBezTo>
                  <a:cubicBezTo>
                    <a:pt x="7216" y="1264"/>
                    <a:pt x="7282" y="1291"/>
                    <a:pt x="7361" y="1325"/>
                  </a:cubicBezTo>
                  <a:cubicBezTo>
                    <a:pt x="7463" y="1367"/>
                    <a:pt x="7577" y="1412"/>
                    <a:pt x="7577" y="1540"/>
                  </a:cubicBezTo>
                  <a:cubicBezTo>
                    <a:pt x="7577" y="1647"/>
                    <a:pt x="7497" y="1695"/>
                    <a:pt x="7354" y="1695"/>
                  </a:cubicBezTo>
                  <a:cubicBezTo>
                    <a:pt x="7107" y="1695"/>
                    <a:pt x="6952" y="1468"/>
                    <a:pt x="6952" y="1361"/>
                  </a:cubicBezTo>
                  <a:cubicBezTo>
                    <a:pt x="6882" y="1361"/>
                    <a:pt x="6882" y="1361"/>
                    <a:pt x="6882" y="1361"/>
                  </a:cubicBezTo>
                  <a:cubicBezTo>
                    <a:pt x="6882" y="1763"/>
                    <a:pt x="6882" y="1763"/>
                    <a:pt x="6882" y="1763"/>
                  </a:cubicBezTo>
                  <a:cubicBezTo>
                    <a:pt x="6938" y="1763"/>
                    <a:pt x="6938" y="1763"/>
                    <a:pt x="6938" y="1763"/>
                  </a:cubicBezTo>
                  <a:cubicBezTo>
                    <a:pt x="6967" y="1737"/>
                    <a:pt x="6979" y="1725"/>
                    <a:pt x="7025" y="1725"/>
                  </a:cubicBezTo>
                  <a:cubicBezTo>
                    <a:pt x="7124" y="1725"/>
                    <a:pt x="7209" y="1790"/>
                    <a:pt x="7354" y="1790"/>
                  </a:cubicBezTo>
                  <a:cubicBezTo>
                    <a:pt x="7570" y="1790"/>
                    <a:pt x="7720" y="1664"/>
                    <a:pt x="7720" y="1446"/>
                  </a:cubicBezTo>
                  <a:close/>
                  <a:moveTo>
                    <a:pt x="2703" y="1584"/>
                  </a:moveTo>
                  <a:cubicBezTo>
                    <a:pt x="2442" y="1584"/>
                    <a:pt x="2282" y="1383"/>
                    <a:pt x="2282" y="1129"/>
                  </a:cubicBezTo>
                  <a:cubicBezTo>
                    <a:pt x="2282" y="860"/>
                    <a:pt x="2391" y="683"/>
                    <a:pt x="2618" y="683"/>
                  </a:cubicBezTo>
                  <a:cubicBezTo>
                    <a:pt x="2815" y="683"/>
                    <a:pt x="2844" y="840"/>
                    <a:pt x="2812" y="1017"/>
                  </a:cubicBezTo>
                  <a:cubicBezTo>
                    <a:pt x="2882" y="1013"/>
                    <a:pt x="2882" y="1013"/>
                    <a:pt x="2882" y="1013"/>
                  </a:cubicBezTo>
                  <a:cubicBezTo>
                    <a:pt x="3049" y="753"/>
                    <a:pt x="3049" y="753"/>
                    <a:pt x="3049" y="753"/>
                  </a:cubicBezTo>
                  <a:cubicBezTo>
                    <a:pt x="2945" y="649"/>
                    <a:pt x="2824" y="596"/>
                    <a:pt x="2645" y="596"/>
                  </a:cubicBezTo>
                  <a:cubicBezTo>
                    <a:pt x="2345" y="596"/>
                    <a:pt x="2100" y="833"/>
                    <a:pt x="2100" y="1201"/>
                  </a:cubicBezTo>
                  <a:cubicBezTo>
                    <a:pt x="2100" y="1526"/>
                    <a:pt x="2306" y="1792"/>
                    <a:pt x="2623" y="1792"/>
                  </a:cubicBezTo>
                  <a:cubicBezTo>
                    <a:pt x="2909" y="1792"/>
                    <a:pt x="3061" y="1635"/>
                    <a:pt x="3136" y="1386"/>
                  </a:cubicBezTo>
                  <a:cubicBezTo>
                    <a:pt x="3066" y="1386"/>
                    <a:pt x="3066" y="1386"/>
                    <a:pt x="3066" y="1386"/>
                  </a:cubicBezTo>
                  <a:cubicBezTo>
                    <a:pt x="2986" y="1519"/>
                    <a:pt x="2902" y="1584"/>
                    <a:pt x="2703" y="1584"/>
                  </a:cubicBezTo>
                  <a:close/>
                  <a:moveTo>
                    <a:pt x="1053" y="1322"/>
                  </a:moveTo>
                  <a:cubicBezTo>
                    <a:pt x="1041" y="1322"/>
                    <a:pt x="1041" y="1322"/>
                    <a:pt x="1041" y="1322"/>
                  </a:cubicBezTo>
                  <a:cubicBezTo>
                    <a:pt x="511" y="0"/>
                    <a:pt x="511" y="0"/>
                    <a:pt x="511" y="0"/>
                  </a:cubicBezTo>
                  <a:cubicBezTo>
                    <a:pt x="0" y="0"/>
                    <a:pt x="0" y="0"/>
                    <a:pt x="0" y="0"/>
                  </a:cubicBezTo>
                  <a:cubicBezTo>
                    <a:pt x="0" y="88"/>
                    <a:pt x="0" y="88"/>
                    <a:pt x="0" y="88"/>
                  </a:cubicBezTo>
                  <a:cubicBezTo>
                    <a:pt x="87" y="88"/>
                    <a:pt x="87" y="88"/>
                    <a:pt x="87" y="88"/>
                  </a:cubicBezTo>
                  <a:cubicBezTo>
                    <a:pt x="121" y="88"/>
                    <a:pt x="223" y="184"/>
                    <a:pt x="223" y="221"/>
                  </a:cubicBezTo>
                  <a:cubicBezTo>
                    <a:pt x="223" y="1543"/>
                    <a:pt x="223" y="1543"/>
                    <a:pt x="223" y="1543"/>
                  </a:cubicBezTo>
                  <a:cubicBezTo>
                    <a:pt x="223" y="1579"/>
                    <a:pt x="121" y="1676"/>
                    <a:pt x="87" y="1676"/>
                  </a:cubicBezTo>
                  <a:cubicBezTo>
                    <a:pt x="0" y="1676"/>
                    <a:pt x="0" y="1676"/>
                    <a:pt x="0" y="1676"/>
                  </a:cubicBezTo>
                  <a:cubicBezTo>
                    <a:pt x="0" y="1763"/>
                    <a:pt x="0" y="1763"/>
                    <a:pt x="0" y="1763"/>
                  </a:cubicBezTo>
                  <a:cubicBezTo>
                    <a:pt x="549" y="1763"/>
                    <a:pt x="549" y="1763"/>
                    <a:pt x="549" y="1763"/>
                  </a:cubicBezTo>
                  <a:cubicBezTo>
                    <a:pt x="549" y="1676"/>
                    <a:pt x="549" y="1676"/>
                    <a:pt x="549" y="1676"/>
                  </a:cubicBezTo>
                  <a:cubicBezTo>
                    <a:pt x="462" y="1676"/>
                    <a:pt x="462" y="1676"/>
                    <a:pt x="462" y="1676"/>
                  </a:cubicBezTo>
                  <a:cubicBezTo>
                    <a:pt x="428" y="1676"/>
                    <a:pt x="327" y="1579"/>
                    <a:pt x="327" y="1543"/>
                  </a:cubicBezTo>
                  <a:cubicBezTo>
                    <a:pt x="327" y="233"/>
                    <a:pt x="327" y="233"/>
                    <a:pt x="327" y="233"/>
                  </a:cubicBezTo>
                  <a:cubicBezTo>
                    <a:pt x="968" y="1794"/>
                    <a:pt x="968" y="1794"/>
                    <a:pt x="968" y="1794"/>
                  </a:cubicBezTo>
                  <a:cubicBezTo>
                    <a:pt x="1609" y="259"/>
                    <a:pt x="1609" y="259"/>
                    <a:pt x="1609" y="259"/>
                  </a:cubicBezTo>
                  <a:cubicBezTo>
                    <a:pt x="1609" y="1543"/>
                    <a:pt x="1609" y="1543"/>
                    <a:pt x="1609" y="1543"/>
                  </a:cubicBezTo>
                  <a:cubicBezTo>
                    <a:pt x="1609" y="1579"/>
                    <a:pt x="1507" y="1676"/>
                    <a:pt x="1473" y="1676"/>
                  </a:cubicBezTo>
                  <a:cubicBezTo>
                    <a:pt x="1386" y="1676"/>
                    <a:pt x="1386" y="1676"/>
                    <a:pt x="1386" y="1676"/>
                  </a:cubicBezTo>
                  <a:cubicBezTo>
                    <a:pt x="1386" y="1763"/>
                    <a:pt x="1386" y="1763"/>
                    <a:pt x="1386" y="1763"/>
                  </a:cubicBezTo>
                  <a:cubicBezTo>
                    <a:pt x="2069" y="1763"/>
                    <a:pt x="2069" y="1763"/>
                    <a:pt x="2069" y="1763"/>
                  </a:cubicBezTo>
                  <a:cubicBezTo>
                    <a:pt x="2069" y="1676"/>
                    <a:pt x="2069" y="1676"/>
                    <a:pt x="2069" y="1676"/>
                  </a:cubicBezTo>
                  <a:cubicBezTo>
                    <a:pt x="1983" y="1676"/>
                    <a:pt x="1983" y="1676"/>
                    <a:pt x="1983" y="1676"/>
                  </a:cubicBezTo>
                  <a:cubicBezTo>
                    <a:pt x="1949" y="1676"/>
                    <a:pt x="1848" y="1579"/>
                    <a:pt x="1848" y="1543"/>
                  </a:cubicBezTo>
                  <a:cubicBezTo>
                    <a:pt x="1848" y="221"/>
                    <a:pt x="1848" y="221"/>
                    <a:pt x="1848" y="221"/>
                  </a:cubicBezTo>
                  <a:cubicBezTo>
                    <a:pt x="1848" y="184"/>
                    <a:pt x="1949" y="88"/>
                    <a:pt x="1983" y="88"/>
                  </a:cubicBezTo>
                  <a:cubicBezTo>
                    <a:pt x="2070" y="88"/>
                    <a:pt x="2070" y="88"/>
                    <a:pt x="2070" y="88"/>
                  </a:cubicBezTo>
                  <a:cubicBezTo>
                    <a:pt x="2070" y="0"/>
                    <a:pt x="2070" y="0"/>
                    <a:pt x="2070" y="0"/>
                  </a:cubicBezTo>
                  <a:cubicBezTo>
                    <a:pt x="1610" y="0"/>
                    <a:pt x="1610" y="0"/>
                    <a:pt x="1610" y="0"/>
                  </a:cubicBezTo>
                  <a:lnTo>
                    <a:pt x="1053" y="132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latin typeface="Arial" panose="020B0604020202020204" pitchFamily="34" charset="0"/>
              </a:endParaRPr>
            </a:p>
          </p:txBody>
        </p:sp>
      </p:grpSp>
      <p:sp>
        <p:nvSpPr>
          <p:cNvPr id="3" name="ClientLogo">
            <a:extLst>
              <a:ext uri="{FF2B5EF4-FFF2-40B4-BE49-F238E27FC236}">
                <a16:creationId xmlns:a16="http://schemas.microsoft.com/office/drawing/2014/main" id="{0D1A260D-45D1-4D8D-ACC4-246C7DD9AFAD}"/>
              </a:ext>
            </a:extLst>
          </p:cNvPr>
          <p:cNvSpPr>
            <a:spLocks noGrp="1"/>
          </p:cNvSpPr>
          <p:nvPr userDrawn="1">
            <p:ph type="pic" sz="quarter" idx="14" hasCustomPrompt="1"/>
            <p:custDataLst>
              <p:tags r:id="rId5"/>
            </p:custDataLst>
          </p:nvPr>
        </p:nvSpPr>
        <p:spPr>
          <a:xfrm>
            <a:off x="551942" y="4984025"/>
            <a:ext cx="1901952" cy="969264"/>
          </a:xfrm>
          <a:prstGeom prst="rect">
            <a:avLst/>
          </a:prstGeom>
        </p:spPr>
        <p:txBody>
          <a:bodyPr>
            <a:noAutofit/>
          </a:bodyPr>
          <a:lstStyle>
            <a:lvl1pPr algn="ctr">
              <a:defRPr sz="1200">
                <a:solidFill>
                  <a:schemeClr val="tx2"/>
                </a:solidFill>
              </a:defRPr>
            </a:lvl1pPr>
          </a:lstStyle>
          <a:p>
            <a:r>
              <a:rPr lang="en-US"/>
              <a:t>Client logo goes here.</a:t>
            </a:r>
          </a:p>
        </p:txBody>
      </p:sp>
      <p:sp>
        <p:nvSpPr>
          <p:cNvPr id="15" name="Documenttype">
            <a:extLst>
              <a:ext uri="{FF2B5EF4-FFF2-40B4-BE49-F238E27FC236}">
                <a16:creationId xmlns:a16="http://schemas.microsoft.com/office/drawing/2014/main" id="{CB5FF56E-DA90-4199-AF9A-359BE08E9A15}"/>
              </a:ext>
            </a:extLst>
          </p:cNvPr>
          <p:cNvSpPr>
            <a:spLocks noGrp="1"/>
          </p:cNvSpPr>
          <p:nvPr userDrawn="1">
            <p:ph type="body" sz="quarter" idx="13" hasCustomPrompt="1"/>
            <p:custDataLst>
              <p:tags r:id="rId6"/>
            </p:custDataLst>
          </p:nvPr>
        </p:nvSpPr>
        <p:spPr>
          <a:xfrm>
            <a:off x="554736" y="4510168"/>
            <a:ext cx="6016752" cy="215444"/>
          </a:xfrm>
          <a:prstGeom prst="rect">
            <a:avLst/>
          </a:prstGeom>
        </p:spPr>
        <p:txBody>
          <a:bodyPr wrap="square">
            <a:noAutofit/>
          </a:bodyPr>
          <a:lstStyle>
            <a:lvl1pPr>
              <a:buNone/>
              <a:defRPr sz="1400">
                <a:solidFill>
                  <a:schemeClr val="tx2"/>
                </a:solidFill>
              </a:defRPr>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r>
              <a:rPr lang="en-US"/>
              <a:t>Edit date or title/role</a:t>
            </a:r>
          </a:p>
        </p:txBody>
      </p:sp>
      <p:sp>
        <p:nvSpPr>
          <p:cNvPr id="14" name="Subtitle">
            <a:extLst>
              <a:ext uri="{FF2B5EF4-FFF2-40B4-BE49-F238E27FC236}">
                <a16:creationId xmlns:a16="http://schemas.microsoft.com/office/drawing/2014/main" id="{BFC960F1-3A46-4C93-83F3-47AB2EB0D15E}"/>
              </a:ext>
            </a:extLst>
          </p:cNvPr>
          <p:cNvSpPr>
            <a:spLocks noGrp="1"/>
          </p:cNvSpPr>
          <p:nvPr userDrawn="1">
            <p:ph type="subTitle" idx="1"/>
            <p:custDataLst>
              <p:tags r:id="rId7"/>
            </p:custDataLst>
          </p:nvPr>
        </p:nvSpPr>
        <p:spPr>
          <a:xfrm>
            <a:off x="551942" y="4092559"/>
            <a:ext cx="6016752" cy="307777"/>
          </a:xfrm>
          <a:prstGeom prst="rect">
            <a:avLst/>
          </a:prstGeom>
        </p:spPr>
        <p:txBody>
          <a:bodyPr wrap="square">
            <a:sp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3" name="Title">
            <a:extLst>
              <a:ext uri="{FF2B5EF4-FFF2-40B4-BE49-F238E27FC236}">
                <a16:creationId xmlns:a16="http://schemas.microsoft.com/office/drawing/2014/main" id="{14DBF1FD-6C25-4E00-ACAB-F60F35C9625C}"/>
              </a:ext>
            </a:extLst>
          </p:cNvPr>
          <p:cNvSpPr>
            <a:spLocks noGrp="1"/>
          </p:cNvSpPr>
          <p:nvPr userDrawn="1">
            <p:ph type="title"/>
            <p:custDataLst>
              <p:tags r:id="rId8"/>
            </p:custDataLst>
          </p:nvPr>
        </p:nvSpPr>
        <p:spPr>
          <a:xfrm>
            <a:off x="551942" y="2049805"/>
            <a:ext cx="6016752" cy="1921708"/>
          </a:xfrm>
          <a:prstGeom prst="rect">
            <a:avLst/>
          </a:prstGeom>
        </p:spPr>
        <p:txBody>
          <a:bodyPr vert="horz" anchor="b">
            <a:normAutofit/>
          </a:bodyPr>
          <a:lstStyle>
            <a:lvl1pPr>
              <a:defRPr sz="4400" baseline="0">
                <a:ln w="6350" cap="flat">
                  <a:noFill/>
                  <a:miter lim="800000"/>
                </a:ln>
                <a:solidFill>
                  <a:schemeClr val="tx2"/>
                </a:solidFill>
              </a:defRPr>
            </a:lvl1pPr>
          </a:lstStyle>
          <a:p>
            <a:r>
              <a:rPr lang="en-US"/>
              <a:t>Click to edit Master title style</a:t>
            </a:r>
          </a:p>
        </p:txBody>
      </p:sp>
      <p:sp>
        <p:nvSpPr>
          <p:cNvPr id="2" name="Disclaimer-English (United States)">
            <a:extLst>
              <a:ext uri="{FF2B5EF4-FFF2-40B4-BE49-F238E27FC236}">
                <a16:creationId xmlns:a16="http://schemas.microsoft.com/office/drawing/2014/main" id="{E1AFA472-A065-C4A8-45DA-6825E3FFBAE8}"/>
              </a:ext>
            </a:extLst>
          </p:cNvPr>
          <p:cNvSpPr>
            <a:spLocks noChangeArrowheads="1"/>
          </p:cNvSpPr>
          <p:nvPr userDrawn="1">
            <p:custDataLst>
              <p:tags r:id="rId9"/>
            </p:custDataLst>
          </p:nvPr>
        </p:nvSpPr>
        <p:spPr bwMode="black">
          <a:xfrm>
            <a:off x="551941" y="6190488"/>
            <a:ext cx="10885315" cy="356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nchorCtr="0">
            <a:noAutofit/>
          </a:bodyPr>
          <a:lstStyle/>
          <a:p>
            <a:r>
              <a:rPr lang="en-US" sz="800">
                <a:solidFill>
                  <a:schemeClr val="bg1"/>
                </a:solidFill>
                <a:effectLst/>
                <a:latin typeface="Aptos" panose="020B0004020202020204" pitchFamily="34" charset="0"/>
                <a:ea typeface="Times New Roman" panose="02020603050405020304" pitchFamily="18" charset="0"/>
                <a:cs typeface="Aptos" panose="020B0004020202020204" pitchFamily="34" charset="0"/>
              </a:rPr>
              <a:t>CONFIDENTIAL AND PROPRIETARY | © 2025 McKinsey &amp; Company. This document is the property of McKinsey &amp; Company, Inc., Washington D.C. (“McKinsey”) and must not be disclosed outside the Government or be duplicated, used, or disclosed—in whole or in part—for any purpose. The Government shall have the right to duplicate, use, or disclose the data to the extent provided in the resulting contract and subject to the limitations of the Texas Public Information Act, Tex. Gov’t Code §§ 552.1101; 552.104(a); 552.110 et seq. (“Act”) and other applicable law. This document contains confidential and proprietary information; confidential trade secret, commercial or financial information; information that, if released, would give advantage to a competitor; and personal private information that is exempt from disclosure under the Act and other applicable law. Accordingly, no portion of this document should be released without prior consultation with McKinsey.</a:t>
            </a:r>
            <a:endParaRPr lang="en-US" sz="800">
              <a:solidFill>
                <a:schemeClr val="bg1"/>
              </a:solidFill>
            </a:endParaRPr>
          </a:p>
        </p:txBody>
      </p:sp>
    </p:spTree>
    <p:extLst>
      <p:ext uri="{BB962C8B-B14F-4D97-AF65-F5344CB8AC3E}">
        <p14:creationId xmlns:p14="http://schemas.microsoft.com/office/powerpoint/2010/main" val="114054157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35123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48AD6824-F45A-D13D-1EAE-FA0E64F58C0B}"/>
              </a:ext>
            </a:extLst>
          </p:cNvPr>
          <p:cNvSpPr>
            <a:spLocks noGrp="1"/>
          </p:cNvSpPr>
          <p:nvPr>
            <p:ph type="sldNum" sz="quarter" idx="4"/>
          </p:nvPr>
        </p:nvSpPr>
        <p:spPr>
          <a:xfrm>
            <a:off x="11582400"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978600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635F2-47C7-E5B0-DC5D-8BCFB402691F}"/>
              </a:ext>
            </a:extLst>
          </p:cNvPr>
          <p:cNvSpPr>
            <a:spLocks noGrp="1"/>
          </p:cNvSpPr>
          <p:nvPr>
            <p:ph type="ctrTitle"/>
          </p:nvPr>
        </p:nvSpPr>
        <p:spPr>
          <a:xfrm>
            <a:off x="1295400" y="2206630"/>
            <a:ext cx="9855200" cy="1470025"/>
          </a:xfrm>
          <a:prstGeom prst="rect">
            <a:avLst/>
          </a:prstGeom>
        </p:spPr>
        <p:txBody>
          <a:bodyPr/>
          <a:lstStyle>
            <a:lvl1pPr algn="ctr">
              <a:defRPr b="1">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0375FD51-383E-7023-CF18-A1096F0F2773}"/>
              </a:ext>
            </a:extLst>
          </p:cNvPr>
          <p:cNvSpPr>
            <a:spLocks noGrp="1"/>
          </p:cNvSpPr>
          <p:nvPr>
            <p:ph type="subTitle" idx="1"/>
          </p:nvPr>
        </p:nvSpPr>
        <p:spPr>
          <a:xfrm>
            <a:off x="2539188" y="3962400"/>
            <a:ext cx="7392213" cy="175260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Slide Number Placeholder 5">
            <a:extLst>
              <a:ext uri="{FF2B5EF4-FFF2-40B4-BE49-F238E27FC236}">
                <a16:creationId xmlns:a16="http://schemas.microsoft.com/office/drawing/2014/main" id="{BEFE0F2B-895A-01C4-906F-ECEF63E9CCB2}"/>
              </a:ext>
            </a:extLst>
          </p:cNvPr>
          <p:cNvSpPr>
            <a:spLocks noGrp="1"/>
          </p:cNvSpPr>
          <p:nvPr>
            <p:ph type="sldNum" sz="quarter" idx="4"/>
          </p:nvPr>
        </p:nvSpPr>
        <p:spPr>
          <a:xfrm>
            <a:off x="11582400"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7821930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BFF6F-8B1A-4BD3-028C-BDD34EB7AAE1}"/>
              </a:ext>
            </a:extLst>
          </p:cNvPr>
          <p:cNvSpPr>
            <a:spLocks noGrp="1"/>
          </p:cNvSpPr>
          <p:nvPr>
            <p:ph type="title"/>
          </p:nvPr>
        </p:nvSpPr>
        <p:spPr>
          <a:xfrm>
            <a:off x="1828800" y="457201"/>
            <a:ext cx="9431547" cy="838200"/>
          </a:xfrm>
          <a:prstGeom prst="rect">
            <a:avLst/>
          </a:prstGeom>
        </p:spPr>
        <p:txBody>
          <a:bodyPr lIns="274320" tIns="274320" rIns="274320" bIns="274320"/>
          <a:lstStyle>
            <a:lvl1pPr algn="l">
              <a:defRPr sz="2800" b="1">
                <a:solidFill>
                  <a:srgbClr val="00AEC7"/>
                </a:solidFill>
              </a:defRPr>
            </a:lvl1pPr>
          </a:lstStyle>
          <a:p>
            <a:r>
              <a:rPr lang="en-US"/>
              <a:t>Click to edit Master title style</a:t>
            </a:r>
          </a:p>
        </p:txBody>
      </p:sp>
    </p:spTree>
    <p:extLst>
      <p:ext uri="{BB962C8B-B14F-4D97-AF65-F5344CB8AC3E}">
        <p14:creationId xmlns:p14="http://schemas.microsoft.com/office/powerpoint/2010/main" val="101295942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ontent (Gray Title)">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457201"/>
            <a:ext cx="9753600" cy="6019799"/>
          </a:xfrm>
          <a:prstGeom prst="rect">
            <a:avLst/>
          </a:prstGeom>
        </p:spPr>
        <p:txBody>
          <a:bodyPr lIns="274320" tIns="274320" rIns="274320" bIns="274320"/>
          <a:lstStyle>
            <a:lvl1pPr marL="0" indent="0">
              <a:buNone/>
              <a:defRPr b="0">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32348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ntent 2 (Blue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A728217-1A70-D6DE-1FDC-B59387B1000D}"/>
              </a:ext>
            </a:extLst>
          </p:cNvPr>
          <p:cNvSpPr>
            <a:spLocks noGrp="1"/>
          </p:cNvSpPr>
          <p:nvPr>
            <p:ph idx="1"/>
          </p:nvPr>
        </p:nvSpPr>
        <p:spPr>
          <a:xfrm>
            <a:off x="1828800" y="457201"/>
            <a:ext cx="9753600" cy="6019799"/>
          </a:xfrm>
          <a:prstGeom prst="rect">
            <a:avLst/>
          </a:prstGeom>
        </p:spPr>
        <p:txBody>
          <a:bodyPr lIns="274320" tIns="274320" rIns="274320" bIns="274320"/>
          <a:lstStyle>
            <a:lvl1pPr marL="0" indent="0">
              <a:buNone/>
              <a:defRPr b="0">
                <a:solidFill>
                  <a:schemeClr val="accent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01111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mparison (Gray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08BA54D-6CCD-C3E8-6751-1276B8364E6C}"/>
              </a:ext>
            </a:extLst>
          </p:cNvPr>
          <p:cNvSpPr>
            <a:spLocks noGrp="1"/>
          </p:cNvSpPr>
          <p:nvPr>
            <p:ph idx="10"/>
          </p:nvPr>
        </p:nvSpPr>
        <p:spPr>
          <a:xfrm>
            <a:off x="7315200" y="0"/>
            <a:ext cx="4876800" cy="6858000"/>
          </a:xfrm>
          <a:prstGeom prst="rect">
            <a:avLst/>
          </a:prstGeom>
          <a:solidFill>
            <a:srgbClr val="E6EBF0"/>
          </a:solidFill>
        </p:spPr>
        <p:txBody>
          <a:bodyPr lIns="274320" tIns="822960" rIns="274320" bIns="731520"/>
          <a:lstStyle>
            <a:lvl1pPr marL="0" indent="0">
              <a:buNone/>
              <a:defRPr sz="2400" b="0">
                <a:solidFill>
                  <a:schemeClr val="tx1"/>
                </a:solidFill>
              </a:defRPr>
            </a:lvl1pPr>
            <a:lvl2pPr>
              <a:defRPr sz="20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3" name="Slide Number Placeholder 5">
            <a:extLst>
              <a:ext uri="{FF2B5EF4-FFF2-40B4-BE49-F238E27FC236}">
                <a16:creationId xmlns:a16="http://schemas.microsoft.com/office/drawing/2014/main" id="{B27E0C2C-4698-AD1C-B4E7-5F039AA4F8AE}"/>
              </a:ext>
            </a:extLst>
          </p:cNvPr>
          <p:cNvSpPr>
            <a:spLocks noGrp="1"/>
          </p:cNvSpPr>
          <p:nvPr>
            <p:ph type="sldNum" sz="quarter" idx="4"/>
          </p:nvPr>
        </p:nvSpPr>
        <p:spPr>
          <a:xfrm>
            <a:off x="11582400"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5" name="Content Placeholder 2">
            <a:extLst>
              <a:ext uri="{FF2B5EF4-FFF2-40B4-BE49-F238E27FC236}">
                <a16:creationId xmlns:a16="http://schemas.microsoft.com/office/drawing/2014/main" id="{E1BD709F-0A3C-01D5-E62E-0200648A535E}"/>
              </a:ext>
            </a:extLst>
          </p:cNvPr>
          <p:cNvSpPr>
            <a:spLocks noGrp="1"/>
          </p:cNvSpPr>
          <p:nvPr>
            <p:ph idx="1"/>
          </p:nvPr>
        </p:nvSpPr>
        <p:spPr>
          <a:xfrm>
            <a:off x="1828800" y="457201"/>
            <a:ext cx="5486400" cy="6019799"/>
          </a:xfrm>
          <a:prstGeom prst="rect">
            <a:avLst/>
          </a:prstGeom>
        </p:spPr>
        <p:txBody>
          <a:bodyPr lIns="274320" tIns="274320" rIns="274320" bIns="274320"/>
          <a:lstStyle>
            <a:lvl1pPr marL="0" indent="0">
              <a:buNone/>
              <a:defRPr b="0">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29082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omparison (Blue Title)">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9887A0C9-D189-074D-476B-96F8FE8F645C}"/>
              </a:ext>
            </a:extLst>
          </p:cNvPr>
          <p:cNvSpPr>
            <a:spLocks noGrp="1"/>
          </p:cNvSpPr>
          <p:nvPr>
            <p:ph type="sldNum" sz="quarter" idx="4"/>
          </p:nvPr>
        </p:nvSpPr>
        <p:spPr>
          <a:xfrm>
            <a:off x="11582400"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5" name="Content Placeholder 2">
            <a:extLst>
              <a:ext uri="{FF2B5EF4-FFF2-40B4-BE49-F238E27FC236}">
                <a16:creationId xmlns:a16="http://schemas.microsoft.com/office/drawing/2014/main" id="{D3851130-8033-E431-8B4B-475C34C974E4}"/>
              </a:ext>
            </a:extLst>
          </p:cNvPr>
          <p:cNvSpPr>
            <a:spLocks noGrp="1"/>
          </p:cNvSpPr>
          <p:nvPr>
            <p:ph idx="10"/>
          </p:nvPr>
        </p:nvSpPr>
        <p:spPr>
          <a:xfrm>
            <a:off x="7315200" y="0"/>
            <a:ext cx="4876800" cy="6858000"/>
          </a:xfrm>
          <a:prstGeom prst="rect">
            <a:avLst/>
          </a:prstGeom>
          <a:solidFill>
            <a:srgbClr val="E6EBF0"/>
          </a:solidFill>
        </p:spPr>
        <p:txBody>
          <a:bodyPr lIns="274320" tIns="822960" rIns="274320" bIns="731520"/>
          <a:lstStyle>
            <a:lvl1pPr marL="0" indent="0">
              <a:buNone/>
              <a:defRPr sz="2400" b="0">
                <a:solidFill>
                  <a:schemeClr val="accent1"/>
                </a:solidFill>
              </a:defRPr>
            </a:lvl1pPr>
            <a:lvl2pPr>
              <a:defRPr sz="20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6" name="Content Placeholder 2">
            <a:extLst>
              <a:ext uri="{FF2B5EF4-FFF2-40B4-BE49-F238E27FC236}">
                <a16:creationId xmlns:a16="http://schemas.microsoft.com/office/drawing/2014/main" id="{24A29F4E-D3DA-485F-FAE9-8A2D54E68006}"/>
              </a:ext>
            </a:extLst>
          </p:cNvPr>
          <p:cNvSpPr>
            <a:spLocks noGrp="1"/>
          </p:cNvSpPr>
          <p:nvPr>
            <p:ph idx="1"/>
          </p:nvPr>
        </p:nvSpPr>
        <p:spPr>
          <a:xfrm>
            <a:off x="1828800" y="457201"/>
            <a:ext cx="5486400" cy="6019799"/>
          </a:xfrm>
          <a:prstGeom prst="rect">
            <a:avLst/>
          </a:prstGeom>
        </p:spPr>
        <p:txBody>
          <a:bodyPr lIns="274320" tIns="274320" rIns="274320" bIns="274320"/>
          <a:lstStyle>
            <a:lvl1pPr marL="0" indent="0">
              <a:buNone/>
              <a:defRPr b="0">
                <a:solidFill>
                  <a:schemeClr val="accent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09929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ontent with Caption 3 (Gray 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A431F1-E681-368A-8F5C-DBA97E41C335}"/>
              </a:ext>
            </a:extLst>
          </p:cNvPr>
          <p:cNvSpPr>
            <a:spLocks noGrp="1"/>
          </p:cNvSpPr>
          <p:nvPr>
            <p:ph idx="1"/>
          </p:nvPr>
        </p:nvSpPr>
        <p:spPr>
          <a:xfrm>
            <a:off x="1828800" y="1324769"/>
            <a:ext cx="5638799" cy="5199061"/>
          </a:xfrm>
          <a:prstGeom prst="rect">
            <a:avLst/>
          </a:prstGeom>
        </p:spPr>
        <p:txBody>
          <a:bodyPr lIns="274320" tIns="274320" rIns="274320" bIns="274320"/>
          <a:lstStyle>
            <a:lvl1pPr marL="0" indent="0">
              <a:buNone/>
              <a:defRPr sz="2000" b="0">
                <a:solidFill>
                  <a:schemeClr val="tx1"/>
                </a:solidFill>
              </a:defRPr>
            </a:lvl1pPr>
            <a:lvl2pPr>
              <a:defRPr sz="20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6AD76CDD-E83E-314F-46D6-468E51433F47}"/>
              </a:ext>
            </a:extLst>
          </p:cNvPr>
          <p:cNvSpPr>
            <a:spLocks noGrp="1"/>
          </p:cNvSpPr>
          <p:nvPr>
            <p:ph idx="10"/>
          </p:nvPr>
        </p:nvSpPr>
        <p:spPr>
          <a:xfrm>
            <a:off x="7467599" y="1324770"/>
            <a:ext cx="3792747" cy="5076029"/>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2000" b="0">
                <a:solidFill>
                  <a:schemeClr val="tx1"/>
                </a:solidFill>
              </a:defRPr>
            </a:lvl1pPr>
            <a:lvl2pPr>
              <a:defRPr sz="18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2" name="Title 1">
            <a:extLst>
              <a:ext uri="{FF2B5EF4-FFF2-40B4-BE49-F238E27FC236}">
                <a16:creationId xmlns:a16="http://schemas.microsoft.com/office/drawing/2014/main" id="{9753DC60-7E75-C50D-B745-FE778EE09310}"/>
              </a:ext>
            </a:extLst>
          </p:cNvPr>
          <p:cNvSpPr>
            <a:spLocks noGrp="1"/>
          </p:cNvSpPr>
          <p:nvPr>
            <p:ph type="title"/>
          </p:nvPr>
        </p:nvSpPr>
        <p:spPr>
          <a:xfrm>
            <a:off x="1828800" y="457201"/>
            <a:ext cx="9431547" cy="838200"/>
          </a:xfrm>
          <a:prstGeom prst="rect">
            <a:avLst/>
          </a:prstGeom>
        </p:spPr>
        <p:txBody>
          <a:bodyPr lIns="274320" tIns="274320" rIns="274320" bIns="274320"/>
          <a:lstStyle>
            <a:lvl1pPr algn="l">
              <a:defRPr sz="2800" b="1">
                <a:solidFill>
                  <a:srgbClr val="00AEC7"/>
                </a:solidFill>
              </a:defRPr>
            </a:lvl1pPr>
          </a:lstStyle>
          <a:p>
            <a:r>
              <a:rPr lang="en-US"/>
              <a:t>Click to edit Master title style</a:t>
            </a:r>
          </a:p>
        </p:txBody>
      </p:sp>
    </p:spTree>
    <p:extLst>
      <p:ext uri="{BB962C8B-B14F-4D97-AF65-F5344CB8AC3E}">
        <p14:creationId xmlns:p14="http://schemas.microsoft.com/office/powerpoint/2010/main" val="4171371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CD01A5A-D383-4F62-8841-DD0172530759}"/>
              </a:ext>
            </a:extLst>
          </p:cNvPr>
          <p:cNvGraphicFramePr>
            <a:graphicFrameLocks noChangeAspect="1"/>
          </p:cNvGraphicFramePr>
          <p:nvPr userDrawn="1">
            <p:custDataLst>
              <p:tags r:id="rId1"/>
            </p:custDataLst>
            <p:extLst>
              <p:ext uri="{D42A27DB-BD31-4B8C-83A1-F6EECF244321}">
                <p14:modId xmlns:p14="http://schemas.microsoft.com/office/powerpoint/2010/main" val="31372114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73" imgH="476" progId="TCLayout.ActiveDocument.1">
                  <p:embed/>
                </p:oleObj>
              </mc:Choice>
              <mc:Fallback>
                <p:oleObj name="think-cell Slide" r:id="rId9" imgW="473" imgH="476" progId="TCLayout.ActiveDocument.1">
                  <p:embed/>
                  <p:pic>
                    <p:nvPicPr>
                      <p:cNvPr id="3" name="Object 2" hidden="1">
                        <a:extLst>
                          <a:ext uri="{FF2B5EF4-FFF2-40B4-BE49-F238E27FC236}">
                            <a16:creationId xmlns:a16="http://schemas.microsoft.com/office/drawing/2014/main" id="{2CD01A5A-D383-4F62-8841-DD0172530759}"/>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AC2F000-47EB-4070-866B-EF082C9E102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34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92841"/>
            <a:ext cx="9180576" cy="486608"/>
          </a:xfrm>
          <a:prstGeom prst="rect">
            <a:avLst/>
          </a:prstGeom>
        </p:spPr>
        <p:txBody>
          <a:bodyPr>
            <a:spAutoFit/>
          </a:bodyPr>
          <a:lstStyle>
            <a:lvl1pPr>
              <a:lnSpc>
                <a:spcPct val="93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p:spPr>
        <p:txBody>
          <a:bodyPr wrap="square" anchor="t">
            <a:spAutoFit/>
          </a:bodyPr>
          <a:lstStyle>
            <a:lvl1pPr marL="0" indent="0" algn="l">
              <a:buNone/>
              <a:defRPr sz="16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0" name="1. On-page tracker">
            <a:extLst>
              <a:ext uri="{FF2B5EF4-FFF2-40B4-BE49-F238E27FC236}">
                <a16:creationId xmlns:a16="http://schemas.microsoft.com/office/drawing/2014/main" id="{469A753E-961A-4AC3-B6E0-4407B9A4AF36}"/>
              </a:ext>
            </a:extLst>
          </p:cNvPr>
          <p:cNvSpPr>
            <a:spLocks noGrp="1"/>
          </p:cNvSpPr>
          <p:nvPr>
            <p:ph type="body" sz="quarter" idx="17" hasCustomPrompt="1"/>
            <p:custDataLst>
              <p:tags r:id="rId7"/>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24116976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Content with Caption 5 (Aqua)">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13D0552-3BBB-9B28-D5AD-A56A7F9DDE34}"/>
              </a:ext>
            </a:extLst>
          </p:cNvPr>
          <p:cNvSpPr>
            <a:spLocks noGrp="1"/>
          </p:cNvSpPr>
          <p:nvPr>
            <p:ph type="sldNum" sz="quarter" idx="4"/>
          </p:nvPr>
        </p:nvSpPr>
        <p:spPr>
          <a:xfrm>
            <a:off x="11582400"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3" name="Content Placeholder 2">
            <a:extLst>
              <a:ext uri="{FF2B5EF4-FFF2-40B4-BE49-F238E27FC236}">
                <a16:creationId xmlns:a16="http://schemas.microsoft.com/office/drawing/2014/main" id="{6140D994-9CB8-091A-F135-4C63DD6A2180}"/>
              </a:ext>
            </a:extLst>
          </p:cNvPr>
          <p:cNvSpPr>
            <a:spLocks noGrp="1"/>
          </p:cNvSpPr>
          <p:nvPr>
            <p:ph idx="1"/>
          </p:nvPr>
        </p:nvSpPr>
        <p:spPr>
          <a:xfrm>
            <a:off x="1828800" y="1324769"/>
            <a:ext cx="5638799" cy="5199061"/>
          </a:xfrm>
          <a:prstGeom prst="rect">
            <a:avLst/>
          </a:prstGeom>
        </p:spPr>
        <p:txBody>
          <a:bodyPr lIns="274320" tIns="274320" rIns="274320" bIns="274320"/>
          <a:lstStyle>
            <a:lvl1pPr marL="0" indent="0">
              <a:buNone/>
              <a:defRPr sz="2000" b="0">
                <a:solidFill>
                  <a:schemeClr val="tx1"/>
                </a:solidFill>
              </a:defRPr>
            </a:lvl1pPr>
            <a:lvl2pPr>
              <a:defRPr sz="20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6" name="Content Placeholder 2">
            <a:extLst>
              <a:ext uri="{FF2B5EF4-FFF2-40B4-BE49-F238E27FC236}">
                <a16:creationId xmlns:a16="http://schemas.microsoft.com/office/drawing/2014/main" id="{D3B8AF75-82AB-2468-225C-1D6809B35E4F}"/>
              </a:ext>
            </a:extLst>
          </p:cNvPr>
          <p:cNvSpPr>
            <a:spLocks noGrp="1"/>
          </p:cNvSpPr>
          <p:nvPr>
            <p:ph idx="10"/>
          </p:nvPr>
        </p:nvSpPr>
        <p:spPr>
          <a:xfrm>
            <a:off x="7467599" y="1324770"/>
            <a:ext cx="3792747" cy="5076029"/>
          </a:xfrm>
          <a:prstGeom prst="rect">
            <a:avLst/>
          </a:prstGeom>
          <a:solidFill>
            <a:schemeClr val="accent1">
              <a:lumMod val="20000"/>
              <a:lumOff val="80000"/>
            </a:schemeClr>
          </a:solidFill>
          <a:ln w="15875" cap="rnd">
            <a:solidFill>
              <a:schemeClr val="accent1">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2000" b="0">
                <a:solidFill>
                  <a:schemeClr val="tx1"/>
                </a:solidFill>
              </a:defRPr>
            </a:lvl1pPr>
            <a:lvl2pPr>
              <a:defRPr sz="18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p:txBody>
      </p:sp>
      <p:sp>
        <p:nvSpPr>
          <p:cNvPr id="8" name="Title 1">
            <a:extLst>
              <a:ext uri="{FF2B5EF4-FFF2-40B4-BE49-F238E27FC236}">
                <a16:creationId xmlns:a16="http://schemas.microsoft.com/office/drawing/2014/main" id="{7A7F2099-8AF9-FE6A-AA32-8BF83025E574}"/>
              </a:ext>
            </a:extLst>
          </p:cNvPr>
          <p:cNvSpPr>
            <a:spLocks noGrp="1"/>
          </p:cNvSpPr>
          <p:nvPr>
            <p:ph type="title"/>
          </p:nvPr>
        </p:nvSpPr>
        <p:spPr>
          <a:xfrm>
            <a:off x="1828800" y="457201"/>
            <a:ext cx="9431547" cy="838200"/>
          </a:xfrm>
          <a:prstGeom prst="rect">
            <a:avLst/>
          </a:prstGeom>
        </p:spPr>
        <p:txBody>
          <a:bodyPr lIns="274320" tIns="274320" rIns="274320" bIns="274320"/>
          <a:lstStyle>
            <a:lvl1pPr algn="l">
              <a:defRPr sz="2800" b="1">
                <a:solidFill>
                  <a:srgbClr val="00AEC7"/>
                </a:solidFill>
              </a:defRPr>
            </a:lvl1pPr>
          </a:lstStyle>
          <a:p>
            <a:r>
              <a:rPr lang="en-US"/>
              <a:t>Click to edit Master title style</a:t>
            </a:r>
          </a:p>
        </p:txBody>
      </p:sp>
    </p:spTree>
    <p:extLst>
      <p:ext uri="{BB962C8B-B14F-4D97-AF65-F5344CB8AC3E}">
        <p14:creationId xmlns:p14="http://schemas.microsoft.com/office/powerpoint/2010/main" val="4757070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Content in Shape with Columns">
    <p:spTree>
      <p:nvGrpSpPr>
        <p:cNvPr id="1" name=""/>
        <p:cNvGrpSpPr/>
        <p:nvPr/>
      </p:nvGrpSpPr>
      <p:grpSpPr>
        <a:xfrm>
          <a:off x="0" y="0"/>
          <a:ext cx="0" cy="0"/>
          <a:chOff x="0" y="0"/>
          <a:chExt cx="0" cy="0"/>
        </a:xfrm>
      </p:grpSpPr>
      <p:sp>
        <p:nvSpPr>
          <p:cNvPr id="2" name="Text Placeholder 6">
            <a:extLst>
              <a:ext uri="{FF2B5EF4-FFF2-40B4-BE49-F238E27FC236}">
                <a16:creationId xmlns:a16="http://schemas.microsoft.com/office/drawing/2014/main" id="{C3ED11FE-8556-BDBD-C1A4-1DDF827CEB3F}"/>
              </a:ext>
            </a:extLst>
          </p:cNvPr>
          <p:cNvSpPr>
            <a:spLocks noGrp="1"/>
          </p:cNvSpPr>
          <p:nvPr>
            <p:ph type="body" sz="half" idx="17"/>
          </p:nvPr>
        </p:nvSpPr>
        <p:spPr>
          <a:xfrm>
            <a:off x="1828800" y="1524000"/>
            <a:ext cx="9431547" cy="2388346"/>
          </a:xfrm>
          <a:prstGeom prst="rect">
            <a:avLst/>
          </a:prstGeom>
          <a:solidFill>
            <a:schemeClr val="accent1">
              <a:lumMod val="20000"/>
              <a:lumOff val="80000"/>
            </a:schemeClr>
          </a:solidFill>
          <a:ln w="15875" cap="rnd" cmpd="sng">
            <a:solidFill>
              <a:schemeClr val="accent1"/>
            </a:solidFill>
            <a:miter lim="800000"/>
          </a:ln>
          <a:effectLst>
            <a:outerShdw blurRad="50800" dist="38100" dir="2700000" algn="tl" rotWithShape="0">
              <a:prstClr val="black">
                <a:alpha val="40000"/>
              </a:prstClr>
            </a:outerShdw>
          </a:effectLst>
        </p:spPr>
        <p:txBody>
          <a:bodyPr wrap="square" lIns="182880" tIns="182880" rIns="182880" bIns="182880" numCol="2" spcCol="548640">
            <a:spAutoFit/>
          </a:bodyPr>
          <a:lstStyle>
            <a:lvl1pPr marL="0" indent="0">
              <a:buNone/>
              <a:defRPr sz="2000">
                <a:solidFill>
                  <a:schemeClr val="tx1"/>
                </a:solidFill>
              </a:defRPr>
            </a:lvl1pPr>
            <a:lvl2pPr>
              <a:defRPr sz="1800">
                <a:solidFill>
                  <a:schemeClr val="tx1"/>
                </a:solidFill>
              </a:defRPr>
            </a:lvl2pPr>
            <a:lvl3pPr marL="914400" indent="0">
              <a:buNone/>
              <a:defRPr sz="1600">
                <a:solidFill>
                  <a:schemeClr val="tx1"/>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6">
            <a:extLst>
              <a:ext uri="{FF2B5EF4-FFF2-40B4-BE49-F238E27FC236}">
                <a16:creationId xmlns:a16="http://schemas.microsoft.com/office/drawing/2014/main" id="{FB0943CB-AB77-66FC-B5C6-9EF57AD713B2}"/>
              </a:ext>
            </a:extLst>
          </p:cNvPr>
          <p:cNvSpPr>
            <a:spLocks noGrp="1"/>
          </p:cNvSpPr>
          <p:nvPr>
            <p:ph type="body" sz="half" idx="18"/>
          </p:nvPr>
        </p:nvSpPr>
        <p:spPr>
          <a:xfrm>
            <a:off x="1828800" y="4191000"/>
            <a:ext cx="9431547" cy="2211888"/>
          </a:xfrm>
          <a:prstGeom prst="rect">
            <a:avLst/>
          </a:prstGeom>
          <a:solidFill>
            <a:srgbClr val="093C61"/>
          </a:solidFill>
          <a:ln w="15875" cap="rnd" cmpd="sng">
            <a:solidFill>
              <a:srgbClr val="093C61"/>
            </a:solidFill>
            <a:miter lim="800000"/>
          </a:ln>
          <a:effectLst>
            <a:outerShdw blurRad="50800" dist="38100" dir="2700000" algn="tl" rotWithShape="0">
              <a:prstClr val="black">
                <a:alpha val="40000"/>
              </a:prstClr>
            </a:outerShdw>
          </a:effectLst>
        </p:spPr>
        <p:txBody>
          <a:bodyPr wrap="square" lIns="182880" tIns="182880" rIns="182880" bIns="182880" numCol="3" spcCol="548640">
            <a:spAutoFit/>
          </a:bodyPr>
          <a:lstStyle>
            <a:lvl1pPr marL="0" indent="0">
              <a:buNone/>
              <a:defRPr sz="1200">
                <a:solidFill>
                  <a:schemeClr val="bg1"/>
                </a:solidFill>
              </a:defRPr>
            </a:lvl1pPr>
            <a:lvl2pPr>
              <a:defRPr sz="1200">
                <a:solidFill>
                  <a:schemeClr val="bg1"/>
                </a:solidFill>
              </a:defRPr>
            </a:lvl2pPr>
            <a:lvl3pPr marL="914400" indent="0">
              <a:buNone/>
              <a:defRPr sz="1200">
                <a:solidFill>
                  <a:schemeClr val="bg1"/>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5">
            <a:extLst>
              <a:ext uri="{FF2B5EF4-FFF2-40B4-BE49-F238E27FC236}">
                <a16:creationId xmlns:a16="http://schemas.microsoft.com/office/drawing/2014/main" id="{3DC78C45-6E98-98A0-B9AA-6958474BB2B9}"/>
              </a:ext>
            </a:extLst>
          </p:cNvPr>
          <p:cNvSpPr>
            <a:spLocks noGrp="1"/>
          </p:cNvSpPr>
          <p:nvPr>
            <p:ph type="sldNum" sz="quarter" idx="4"/>
          </p:nvPr>
        </p:nvSpPr>
        <p:spPr>
          <a:xfrm>
            <a:off x="11582400"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
        <p:nvSpPr>
          <p:cNvPr id="8" name="Title 1">
            <a:extLst>
              <a:ext uri="{FF2B5EF4-FFF2-40B4-BE49-F238E27FC236}">
                <a16:creationId xmlns:a16="http://schemas.microsoft.com/office/drawing/2014/main" id="{4CAFB0F2-A816-28BC-EE48-E4D1FB1A23DB}"/>
              </a:ext>
            </a:extLst>
          </p:cNvPr>
          <p:cNvSpPr>
            <a:spLocks noGrp="1"/>
          </p:cNvSpPr>
          <p:nvPr>
            <p:ph type="title"/>
          </p:nvPr>
        </p:nvSpPr>
        <p:spPr>
          <a:xfrm>
            <a:off x="1828800" y="457201"/>
            <a:ext cx="9431547" cy="838200"/>
          </a:xfrm>
          <a:prstGeom prst="rect">
            <a:avLst/>
          </a:prstGeom>
        </p:spPr>
        <p:txBody>
          <a:bodyPr lIns="274320" tIns="274320" rIns="274320" bIns="274320"/>
          <a:lstStyle>
            <a:lvl1pPr algn="l">
              <a:defRPr sz="2800" b="1">
                <a:solidFill>
                  <a:srgbClr val="00AEC7"/>
                </a:solidFill>
              </a:defRPr>
            </a:lvl1pPr>
          </a:lstStyle>
          <a:p>
            <a:r>
              <a:rPr lang="en-US"/>
              <a:t>Click to edit Master title style</a:t>
            </a:r>
          </a:p>
        </p:txBody>
      </p:sp>
    </p:spTree>
    <p:extLst>
      <p:ext uri="{BB962C8B-B14F-4D97-AF65-F5344CB8AC3E}">
        <p14:creationId xmlns:p14="http://schemas.microsoft.com/office/powerpoint/2010/main" val="408289174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6550503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Rectangle 2">
            <a:extLst>
              <a:ext uri="{FF2B5EF4-FFF2-40B4-BE49-F238E27FC236}">
                <a16:creationId xmlns:a16="http://schemas.microsoft.com/office/drawing/2014/main" id="{2FE2591C-8BA8-0985-8540-1308A3CC521E}"/>
              </a:ext>
            </a:extLst>
          </p:cNvPr>
          <p:cNvSpPr/>
          <p:nvPr userDrawn="1"/>
        </p:nvSpPr>
        <p:spPr>
          <a:xfrm>
            <a:off x="4876800" y="0"/>
            <a:ext cx="7315200" cy="6858000"/>
          </a:xfrm>
          <a:prstGeom prst="rect">
            <a:avLst/>
          </a:prstGeom>
          <a:solidFill>
            <a:srgbClr val="E6EBF0"/>
          </a:solidFill>
          <a:ln>
            <a:noFill/>
          </a:ln>
          <a:effectLst>
            <a:outerShdw blurRad="50800" dist="38100" dir="114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5218559" y="4865691"/>
            <a:ext cx="6415088"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buNone/>
              <a:defRPr lang="en-US" sz="1400" dirty="0"/>
            </a:lvl1pPr>
            <a:lvl2pPr marL="115888" indent="0">
              <a:buNone/>
              <a:defRPr>
                <a:solidFill>
                  <a:schemeClr val="bg1"/>
                </a:solidFill>
              </a:defRPr>
            </a:lvl2pPr>
            <a:lvl3pPr marL="466344" indent="0">
              <a:buNone/>
              <a:defRPr>
                <a:solidFill>
                  <a:schemeClr val="bg1"/>
                </a:solidFill>
              </a:defRPr>
            </a:lvl3pPr>
            <a:lvl4pPr marL="813816" indent="0">
              <a:buNone/>
              <a:defRPr>
                <a:solidFill>
                  <a:schemeClr val="bg1"/>
                </a:solidFill>
              </a:defRPr>
            </a:lvl4pPr>
            <a:lvl5pPr marL="1161288" indent="0">
              <a:buNone/>
              <a:defRPr>
                <a:solidFill>
                  <a:schemeClr val="bg1"/>
                </a:solidFill>
              </a:defRPr>
            </a:lvl5pPr>
          </a:lstStyle>
          <a:p>
            <a:pPr lvl="0">
              <a:buNone/>
            </a:pPr>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5219700" y="4092559"/>
            <a:ext cx="641508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rtl="0">
              <a:buNone/>
              <a:defRPr lang="en-US" sz="2000" dirty="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buNone/>
            </a:pPr>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5219700" y="2617296"/>
            <a:ext cx="6415088" cy="135421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rmAutofit/>
          </a:bodyPr>
          <a:lstStyle>
            <a:lvl1pPr rtl="0">
              <a:defRPr lang="en-US" sz="4400" dirty="0"/>
            </a:lvl1pPr>
          </a:lstStyle>
          <a:p>
            <a:pPr lvl="0"/>
            <a:r>
              <a:rPr lang="en-US"/>
              <a:t>Click to edit Master title style</a:t>
            </a:r>
          </a:p>
        </p:txBody>
      </p:sp>
      <p:pic>
        <p:nvPicPr>
          <p:cNvPr id="5" name="Picture 4">
            <a:extLst>
              <a:ext uri="{FF2B5EF4-FFF2-40B4-BE49-F238E27FC236}">
                <a16:creationId xmlns:a16="http://schemas.microsoft.com/office/drawing/2014/main" id="{2513ADBB-DE0F-7183-85E7-80DFC275CB7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457200" y="2495274"/>
            <a:ext cx="3989513" cy="1543326"/>
          </a:xfrm>
          <a:prstGeom prst="rect">
            <a:avLst/>
          </a:prstGeom>
        </p:spPr>
      </p:pic>
    </p:spTree>
    <p:extLst>
      <p:ext uri="{BB962C8B-B14F-4D97-AF65-F5344CB8AC3E}">
        <p14:creationId xmlns:p14="http://schemas.microsoft.com/office/powerpoint/2010/main" val="36755454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25886392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6" y="944650"/>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marL="0" indent="0" algn="l" rtl="0">
              <a:buNone/>
              <a:defRPr lang="en-US" b="0" baseline="0" dirty="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buNone/>
            </a:pPr>
            <a:r>
              <a:rPr lang="en-US"/>
              <a:t>Click to edit Master subtitle style</a:t>
            </a:r>
          </a:p>
        </p:txBody>
      </p:sp>
      <p:sp>
        <p:nvSpPr>
          <p:cNvPr id="9" name="Slide Number">
            <a:extLst>
              <a:ext uri="{FF2B5EF4-FFF2-40B4-BE49-F238E27FC236}">
                <a16:creationId xmlns:a16="http://schemas.microsoft.com/office/drawing/2014/main" id="{66686DBA-90DA-4033-B950-94CBD0D7A425}"/>
              </a:ext>
            </a:extLst>
          </p:cNvPr>
          <p:cNvSpPr>
            <a:spLocks noChangeArrowheads="1"/>
          </p:cNvSpPr>
          <p:nvPr userDrawn="1">
            <p:custDataLst>
              <p:tags r:id="rId4"/>
            </p:custDataLst>
          </p:nvPr>
        </p:nvSpPr>
        <p:spPr bwMode="black">
          <a:xfrm>
            <a:off x="11554122" y="6616538"/>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5"/>
            </p:custDataLst>
          </p:nvPr>
        </p:nvSpPr>
        <p:spPr>
          <a:xfrm>
            <a:off x="2125590" y="6568588"/>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6"/>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rtl="0">
              <a:defRPr lang="en-US" sz="800" b="0" dirty="0">
                <a:cs typeface="+mn-cs"/>
              </a:defRPr>
            </a:lvl1pPr>
          </a:lstStyle>
          <a:p>
            <a:pPr lvl="0">
              <a:buNone/>
            </a:pPr>
            <a:r>
              <a:rPr lang="en-US"/>
              <a:t>Add tracker</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7"/>
            </p:custDataLst>
          </p:nvPr>
        </p:nvSpPr>
        <p:spPr>
          <a:xfrm>
            <a:off x="554736" y="172212"/>
            <a:ext cx="11082528" cy="731520"/>
          </a:xfrm>
          <a:prstGeom prst="rect">
            <a:avLst/>
          </a:prstGeom>
        </p:spPr>
        <p:txBody>
          <a:bodyPr vert="horz" wrap="square" lIns="0" tIns="0" rIns="0" bIns="0" rtlCol="0" anchor="t" anchorCtr="0">
            <a:noAutofit/>
          </a:bodyPr>
          <a:lstStyle>
            <a:lvl1pPr>
              <a:defRPr lang="en-US" dirty="0">
                <a:solidFill>
                  <a:schemeClr val="accent1"/>
                </a:solidFill>
              </a:defRPr>
            </a:lvl1pPr>
          </a:lstStyle>
          <a:p>
            <a:pPr lvl="0"/>
            <a:r>
              <a:rPr lang="en-US"/>
              <a:t>Click to edit Master title style</a:t>
            </a:r>
          </a:p>
        </p:txBody>
      </p:sp>
      <p:grpSp>
        <p:nvGrpSpPr>
          <p:cNvPr id="102" name="Group 101">
            <a:extLst>
              <a:ext uri="{FF2B5EF4-FFF2-40B4-BE49-F238E27FC236}">
                <a16:creationId xmlns:a16="http://schemas.microsoft.com/office/drawing/2014/main" id="{2D3EB5BE-E526-D7F3-6384-601B149F7968}"/>
              </a:ext>
            </a:extLst>
          </p:cNvPr>
          <p:cNvGrpSpPr/>
          <p:nvPr userDrawn="1"/>
        </p:nvGrpSpPr>
        <p:grpSpPr>
          <a:xfrm>
            <a:off x="406400" y="172212"/>
            <a:ext cx="1320800" cy="518318"/>
            <a:chOff x="406400" y="243682"/>
            <a:chExt cx="1320800" cy="518318"/>
          </a:xfrm>
        </p:grpSpPr>
        <p:sp>
          <p:nvSpPr>
            <p:cNvPr id="103" name="Rectangle 102">
              <a:extLst>
                <a:ext uri="{FF2B5EF4-FFF2-40B4-BE49-F238E27FC236}">
                  <a16:creationId xmlns:a16="http://schemas.microsoft.com/office/drawing/2014/main" id="{4A0D9055-DC0D-9E77-B768-C3580F5E6A74}"/>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04" name="Straight Connector 103">
              <a:extLst>
                <a:ext uri="{FF2B5EF4-FFF2-40B4-BE49-F238E27FC236}">
                  <a16:creationId xmlns:a16="http://schemas.microsoft.com/office/drawing/2014/main" id="{782CA480-C55E-5542-4BD5-6E120116E6D2}"/>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0052285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12606119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noAutofit/>
          </a:bodyPr>
          <a:lstStyle>
            <a:lvl1pPr rtl="0">
              <a:lnSpc>
                <a:spcPct val="100000"/>
              </a:lnSpc>
              <a:defRPr>
                <a:ln w="6350" cap="flat">
                  <a:noFill/>
                  <a:miter lim="800000"/>
                </a:ln>
              </a:defRPr>
            </a:lvl1pPr>
          </a:lstStyle>
          <a:p>
            <a:r>
              <a:rPr lang="en-US"/>
              <a:t>Click to edit Master title style</a:t>
            </a:r>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115335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39476618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rtl="0">
              <a:defRPr>
                <a:ln w="6350" cap="flat">
                  <a:noFill/>
                  <a:miter lim="800000"/>
                </a:ln>
              </a:defRPr>
            </a:lvl1pPr>
          </a:lstStyle>
          <a:p>
            <a:r>
              <a:rPr lang="en-US"/>
              <a:t>Click to edit Master title style</a:t>
            </a:r>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322744338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19110739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7" name="Rectangle 16">
            <a:extLst>
              <a:ext uri="{FF2B5EF4-FFF2-40B4-BE49-F238E27FC236}">
                <a16:creationId xmlns:a16="http://schemas.microsoft.com/office/drawing/2014/main" id="{588F4971-5E5D-8035-60C6-B80F3F8A7661}"/>
              </a:ext>
            </a:extLst>
          </p:cNvPr>
          <p:cNvSpPr/>
          <p:nvPr userDrawn="1"/>
        </p:nvSpPr>
        <p:spPr bwMode="white">
          <a:xfrm>
            <a:off x="3176" y="0"/>
            <a:ext cx="12188824" cy="6858006"/>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4" name="Rectangle 13">
            <a:extLst>
              <a:ext uri="{FF2B5EF4-FFF2-40B4-BE49-F238E27FC236}">
                <a16:creationId xmlns:a16="http://schemas.microsoft.com/office/drawing/2014/main" id="{563ED25A-5762-904F-3F92-D7937C715A72}"/>
              </a:ext>
            </a:extLst>
          </p:cNvPr>
          <p:cNvSpPr/>
          <p:nvPr userDrawn="1"/>
        </p:nvSpPr>
        <p:spPr>
          <a:xfrm>
            <a:off x="11379203" y="6477005"/>
            <a:ext cx="711199" cy="381001"/>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15" name="Rectangle 14">
            <a:extLst>
              <a:ext uri="{FF2B5EF4-FFF2-40B4-BE49-F238E27FC236}">
                <a16:creationId xmlns:a16="http://schemas.microsoft.com/office/drawing/2014/main" id="{102277B1-FB55-22A2-37BA-32F24F6395BB}"/>
              </a:ext>
            </a:extLst>
          </p:cNvPr>
          <p:cNvSpPr/>
          <p:nvPr userDrawn="1"/>
        </p:nvSpPr>
        <p:spPr>
          <a:xfrm>
            <a:off x="12026174" y="6477000"/>
            <a:ext cx="165825" cy="381000"/>
          </a:xfrm>
          <a:prstGeom prst="rect">
            <a:avLst/>
          </a:prstGeom>
          <a:solidFill>
            <a:srgbClr val="5B67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1117600" y="4061922"/>
            <a:ext cx="10519663" cy="677108"/>
          </a:xfrm>
        </p:spPr>
        <p:txBody>
          <a:bodyPr vert="horz" anchor="b">
            <a:noAutofit/>
          </a:bodyPr>
          <a:lstStyle>
            <a:lvl1pPr rtl="0">
              <a:lnSpc>
                <a:spcPct val="100000"/>
              </a:lnSpc>
              <a:defRPr sz="4400"/>
            </a:lvl1pPr>
          </a:lstStyle>
          <a:p>
            <a:r>
              <a:rPr lang="en-US"/>
              <a:t>Click to edit Master title style</a:t>
            </a:r>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6"/>
            </p:custDataLst>
          </p:nvPr>
        </p:nvSpPr>
        <p:spPr>
          <a:xfrm>
            <a:off x="1117600"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10" name="Picture 9">
            <a:extLst>
              <a:ext uri="{FF2B5EF4-FFF2-40B4-BE49-F238E27FC236}">
                <a16:creationId xmlns:a16="http://schemas.microsoft.com/office/drawing/2014/main" id="{57F3A73C-8DF1-D9F0-0631-1DBAB0EB6CA2}"/>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94035" y="5382386"/>
            <a:ext cx="1253765" cy="485014"/>
          </a:xfrm>
          <a:prstGeom prst="rect">
            <a:avLst/>
          </a:prstGeom>
        </p:spPr>
      </p:pic>
      <p:cxnSp>
        <p:nvCxnSpPr>
          <p:cNvPr id="4" name="Straight Connector 3">
            <a:extLst>
              <a:ext uri="{FF2B5EF4-FFF2-40B4-BE49-F238E27FC236}">
                <a16:creationId xmlns:a16="http://schemas.microsoft.com/office/drawing/2014/main" id="{56E1389C-9525-BA56-F554-31A26DE35822}"/>
              </a:ext>
            </a:extLst>
          </p:cNvPr>
          <p:cNvCxnSpPr>
            <a:cxnSpLocks/>
          </p:cNvCxnSpPr>
          <p:nvPr userDrawn="1"/>
        </p:nvCxnSpPr>
        <p:spPr>
          <a:xfrm>
            <a:off x="779283" y="6"/>
            <a:ext cx="0" cy="5181594"/>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76FC9CB-1878-A9C1-553E-61246DB85AA6}"/>
              </a:ext>
            </a:extLst>
          </p:cNvPr>
          <p:cNvCxnSpPr>
            <a:cxnSpLocks/>
          </p:cNvCxnSpPr>
          <p:nvPr userDrawn="1"/>
        </p:nvCxnSpPr>
        <p:spPr>
          <a:xfrm>
            <a:off x="779282" y="5943600"/>
            <a:ext cx="0" cy="53340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39009E5-64F2-E6FE-DA65-9E1834004B08}"/>
              </a:ext>
            </a:extLst>
          </p:cNvPr>
          <p:cNvCxnSpPr>
            <a:cxnSpLocks/>
          </p:cNvCxnSpPr>
          <p:nvPr userDrawn="1"/>
        </p:nvCxnSpPr>
        <p:spPr>
          <a:xfrm>
            <a:off x="779282" y="6477005"/>
            <a:ext cx="11412717"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3319CC41-E482-6B70-8A87-D13CC91C9F8F}"/>
              </a:ext>
            </a:extLst>
          </p:cNvPr>
          <p:cNvSpPr txBox="1"/>
          <p:nvPr userDrawn="1"/>
        </p:nvSpPr>
        <p:spPr>
          <a:xfrm>
            <a:off x="685800" y="6553200"/>
            <a:ext cx="935921" cy="246221"/>
          </a:xfrm>
          <a:prstGeom prst="rect">
            <a:avLst/>
          </a:prstGeom>
          <a:noFill/>
        </p:spPr>
        <p:txBody>
          <a:bodyPr wrap="square" rtlCol="0">
            <a:spAutoFit/>
          </a:bodyPr>
          <a:lstStyle/>
          <a:p>
            <a:r>
              <a:rPr lang="en-US" sz="1000" b="1">
                <a:solidFill>
                  <a:srgbClr val="5B6770"/>
                </a:solidFill>
              </a:rPr>
              <a:t>PUBLIC</a:t>
            </a:r>
          </a:p>
        </p:txBody>
      </p:sp>
    </p:spTree>
    <p:extLst>
      <p:ext uri="{BB962C8B-B14F-4D97-AF65-F5344CB8AC3E}">
        <p14:creationId xmlns:p14="http://schemas.microsoft.com/office/powerpoint/2010/main" val="41548530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3616805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6"/>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spTree>
    <p:extLst>
      <p:ext uri="{BB962C8B-B14F-4D97-AF65-F5344CB8AC3E}">
        <p14:creationId xmlns:p14="http://schemas.microsoft.com/office/powerpoint/2010/main" val="12906751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2002509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E6EBF0"/>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rtl="0">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492443"/>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cxnSp>
        <p:nvCxnSpPr>
          <p:cNvPr id="12" name="Straight Connector 11">
            <a:extLst>
              <a:ext uri="{FF2B5EF4-FFF2-40B4-BE49-F238E27FC236}">
                <a16:creationId xmlns:a16="http://schemas.microsoft.com/office/drawing/2014/main" id="{6CBEEEC7-2A79-FE89-E8BE-7CB1159DED9D}"/>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6B3E2693-730F-29E2-7B7B-E8EE2241882C}"/>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14" name="TextBox 13">
            <a:extLst>
              <a:ext uri="{FF2B5EF4-FFF2-40B4-BE49-F238E27FC236}">
                <a16:creationId xmlns:a16="http://schemas.microsoft.com/office/drawing/2014/main" id="{8F4F0012-5AC7-2B73-12B0-EEC17114DCCE}"/>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15" name="Straight Connector 14">
            <a:extLst>
              <a:ext uri="{FF2B5EF4-FFF2-40B4-BE49-F238E27FC236}">
                <a16:creationId xmlns:a16="http://schemas.microsoft.com/office/drawing/2014/main" id="{FDA3B581-7381-0B8B-DEC1-A26FF86B4EA0}"/>
              </a:ext>
            </a:extLst>
          </p:cNvPr>
          <p:cNvCxnSpPr>
            <a:cxnSpLocks/>
          </p:cNvCxnSpPr>
          <p:nvPr userDrawn="1"/>
        </p:nvCxnSpPr>
        <p:spPr>
          <a:xfrm>
            <a:off x="2125589" y="6477006"/>
            <a:ext cx="943747"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94948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2891927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E6EBF0"/>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rtl="0">
              <a:defRPr lang="en-US" dirty="0"/>
            </a:lvl1pPr>
          </a:lstStyle>
          <a:p>
            <a:pPr lvl="0"/>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246221"/>
          </a:xfrm>
          <a:prstGeom prst="rect">
            <a:avLst/>
          </a:prstGeom>
        </p:spPr>
        <p:txBody>
          <a:bodyPr wrap="square">
            <a:spAutoFit/>
          </a:bodyPr>
          <a:lstStyle>
            <a:lvl1pPr marL="0" indent="0" algn="l" rtl="0">
              <a:buNone/>
              <a:defRPr sz="1600" b="0" baseline="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D64C030F-530E-8905-54A9-0AED30BE7B2F}"/>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9BCBBE3-8503-EFC4-5B12-8BC8C75EA1B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7" name="TextBox 6">
            <a:extLst>
              <a:ext uri="{FF2B5EF4-FFF2-40B4-BE49-F238E27FC236}">
                <a16:creationId xmlns:a16="http://schemas.microsoft.com/office/drawing/2014/main" id="{F060D72B-4D20-11D9-F3C4-2A6ABFBD21BF}"/>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8" name="Straight Connector 7">
            <a:extLst>
              <a:ext uri="{FF2B5EF4-FFF2-40B4-BE49-F238E27FC236}">
                <a16:creationId xmlns:a16="http://schemas.microsoft.com/office/drawing/2014/main" id="{CDDC6153-7DC2-2FDF-70EF-C01A47A108E6}"/>
              </a:ext>
            </a:extLst>
          </p:cNvPr>
          <p:cNvCxnSpPr>
            <a:cxnSpLocks/>
          </p:cNvCxnSpPr>
          <p:nvPr userDrawn="1"/>
        </p:nvCxnSpPr>
        <p:spPr>
          <a:xfrm>
            <a:off x="2125589" y="6477006"/>
            <a:ext cx="1894721"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3511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37077992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DA8D6A48-EE20-4EB4-A234-9F3B16C02872}"/>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6FAC554-F995-4246-BE36-413D2200D983}"/>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6" name="SlideLogoText" hidden="1">
            <a:extLst>
              <a:ext uri="{FF2B5EF4-FFF2-40B4-BE49-F238E27FC236}">
                <a16:creationId xmlns:a16="http://schemas.microsoft.com/office/drawing/2014/main" id="{7D03BAA3-96F1-4B7C-895E-B9B8CFDDA50B}"/>
              </a:ext>
            </a:extLst>
          </p:cNvPr>
          <p:cNvSpPr txBox="1"/>
          <p:nvPr userDrawn="1">
            <p:custDataLst>
              <p:tags r:id="rId4"/>
            </p:custDataLst>
          </p:nvPr>
        </p:nvSpPr>
        <p:spPr>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6"/>
            </p:custDataLst>
          </p:nvPr>
        </p:nvSpPr>
        <p:spPr>
          <a:xfrm>
            <a:off x="554736" y="2744369"/>
            <a:ext cx="2514600" cy="769441"/>
          </a:xfrm>
        </p:spPr>
        <p:txBody>
          <a:bodyPr anchor="b">
            <a:noAutofit/>
          </a:bodyPr>
          <a:lstStyle>
            <a:lvl1pPr>
              <a:defRPr>
                <a:solidFill>
                  <a:schemeClr val="tx1"/>
                </a:solidFill>
              </a:defRPr>
            </a:lvl1pPr>
          </a:lstStyle>
          <a:p>
            <a:r>
              <a:rPr lang="en-US"/>
              <a:t>Click to edit Master title style</a:t>
            </a:r>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7"/>
            </p:custDataLst>
          </p:nvPr>
        </p:nvSpPr>
        <p:spPr>
          <a:xfrm>
            <a:off x="554736" y="3659644"/>
            <a:ext cx="2514600" cy="492443"/>
          </a:xfrm>
        </p:spPr>
        <p:txBody>
          <a:bodyPr wrap="square" anchor="t">
            <a:sp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5" name="1. On-page tracker">
            <a:extLst>
              <a:ext uri="{FF2B5EF4-FFF2-40B4-BE49-F238E27FC236}">
                <a16:creationId xmlns:a16="http://schemas.microsoft.com/office/drawing/2014/main" id="{2C7757ED-5357-4B01-BB59-15D4406B0FDF}"/>
              </a:ext>
            </a:extLst>
          </p:cNvPr>
          <p:cNvSpPr>
            <a:spLocks noGrp="1"/>
          </p:cNvSpPr>
          <p:nvPr>
            <p:ph type="body" sz="quarter" idx="17" hasCustomPrompt="1"/>
            <p:custDataLst>
              <p:tags r:id="rId9"/>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418947878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983466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E6EBF0"/>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5065776" cy="731520"/>
          </a:xfrm>
        </p:spPr>
        <p:txBody>
          <a:bodyPr vert="horz"/>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44650"/>
            <a:ext cx="50657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4A76F6AB-E44E-4C53-138B-F673A875C3C5}"/>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559D939-7F53-FB62-12D8-A9EC324C27FE}"/>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B40837CC-2FC6-E55D-9DC2-8CF8A7D05346}"/>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8" name="Straight Connector 7">
            <a:extLst>
              <a:ext uri="{FF2B5EF4-FFF2-40B4-BE49-F238E27FC236}">
                <a16:creationId xmlns:a16="http://schemas.microsoft.com/office/drawing/2014/main" id="{B10DD642-BED9-90A5-881A-D8F28433EE91}"/>
              </a:ext>
            </a:extLst>
          </p:cNvPr>
          <p:cNvCxnSpPr>
            <a:cxnSpLocks/>
          </p:cNvCxnSpPr>
          <p:nvPr userDrawn="1"/>
        </p:nvCxnSpPr>
        <p:spPr>
          <a:xfrm>
            <a:off x="2125589" y="6477006"/>
            <a:ext cx="3494923"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9773F8B-7397-F003-8FB2-461216D2DF50}"/>
              </a:ext>
            </a:extLst>
          </p:cNvPr>
          <p:cNvGrpSpPr/>
          <p:nvPr userDrawn="1"/>
        </p:nvGrpSpPr>
        <p:grpSpPr>
          <a:xfrm>
            <a:off x="406400" y="172212"/>
            <a:ext cx="1320800" cy="518318"/>
            <a:chOff x="406400" y="243682"/>
            <a:chExt cx="1320800" cy="518318"/>
          </a:xfrm>
        </p:grpSpPr>
        <p:sp>
          <p:nvSpPr>
            <p:cNvPr id="13" name="Rectangle 12">
              <a:extLst>
                <a:ext uri="{FF2B5EF4-FFF2-40B4-BE49-F238E27FC236}">
                  <a16:creationId xmlns:a16="http://schemas.microsoft.com/office/drawing/2014/main" id="{DE1B10A6-93F5-6A71-2C6F-0EF50CB31F10}"/>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4" name="Straight Connector 13">
              <a:extLst>
                <a:ext uri="{FF2B5EF4-FFF2-40B4-BE49-F238E27FC236}">
                  <a16:creationId xmlns:a16="http://schemas.microsoft.com/office/drawing/2014/main" id="{E94B9A99-20C1-9528-C03B-35D169248A8C}"/>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796184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2087410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72212"/>
            <a:ext cx="6967728" cy="731520"/>
          </a:xfrm>
        </p:spPr>
        <p:txBody>
          <a:bodyPr vert="horz"/>
          <a:lstStyle>
            <a:lvl1pPr rtl="0">
              <a:defRPr/>
            </a:lvl1pPr>
          </a:lstStyle>
          <a:p>
            <a:r>
              <a:rPr lang="en-US"/>
              <a:t>Click to edit Master title style</a:t>
            </a: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E6EBF0"/>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944650"/>
            <a:ext cx="6967728"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7"/>
            </p:custDataLst>
          </p:nvPr>
        </p:nvSpPr>
        <p:spPr>
          <a:xfrm>
            <a:off x="2125590" y="6568588"/>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solidFill>
                  <a:schemeClr val="tx1"/>
                </a:solidFill>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99B216F7-3CA7-D235-9786-F5215D4BE6AB}"/>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B6894EF-9EB3-FC69-0490-68F7647DA80D}"/>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CAB59841-D29D-7D84-7861-EB268CAD37F7}"/>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8" name="Straight Connector 7">
            <a:extLst>
              <a:ext uri="{FF2B5EF4-FFF2-40B4-BE49-F238E27FC236}">
                <a16:creationId xmlns:a16="http://schemas.microsoft.com/office/drawing/2014/main" id="{AA13C0B2-2F61-1FB2-0CC8-D7FC9D3C511D}"/>
              </a:ext>
            </a:extLst>
          </p:cNvPr>
          <p:cNvCxnSpPr>
            <a:cxnSpLocks/>
          </p:cNvCxnSpPr>
          <p:nvPr userDrawn="1"/>
        </p:nvCxnSpPr>
        <p:spPr>
          <a:xfrm>
            <a:off x="2125589" y="6477006"/>
            <a:ext cx="5396875"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3BE65F68-C3CB-8E8E-6234-A925A503993F}"/>
              </a:ext>
            </a:extLst>
          </p:cNvPr>
          <p:cNvGrpSpPr/>
          <p:nvPr userDrawn="1"/>
        </p:nvGrpSpPr>
        <p:grpSpPr>
          <a:xfrm>
            <a:off x="406400" y="172212"/>
            <a:ext cx="1320800" cy="518318"/>
            <a:chOff x="406400" y="243682"/>
            <a:chExt cx="1320800" cy="518318"/>
          </a:xfrm>
        </p:grpSpPr>
        <p:sp>
          <p:nvSpPr>
            <p:cNvPr id="13" name="Rectangle 12">
              <a:extLst>
                <a:ext uri="{FF2B5EF4-FFF2-40B4-BE49-F238E27FC236}">
                  <a16:creationId xmlns:a16="http://schemas.microsoft.com/office/drawing/2014/main" id="{D621CA28-BEC6-5756-44D9-63468A2C0847}"/>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4" name="Straight Connector 13">
              <a:extLst>
                <a:ext uri="{FF2B5EF4-FFF2-40B4-BE49-F238E27FC236}">
                  <a16:creationId xmlns:a16="http://schemas.microsoft.com/office/drawing/2014/main" id="{4D5E784E-6ACD-CC91-39CC-51745D27F48F}"/>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2716489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169129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E6EBF0"/>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chemeClr val="tx1"/>
              </a:solidFill>
              <a:effectLst/>
              <a:uLnTx/>
              <a:uFillTx/>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7918704" cy="731520"/>
          </a:xfrm>
        </p:spPr>
        <p:txBody>
          <a:bodyPr vert="horz"/>
          <a:lstStyle>
            <a:lvl1pPr rtl="0">
              <a:defRPr/>
            </a:lvl1pPr>
          </a:lstStyle>
          <a:p>
            <a:r>
              <a:rPr lang="en-US"/>
              <a:t>Click to edit Master title style</a:t>
            </a:r>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44650"/>
            <a:ext cx="7918704" cy="246221"/>
          </a:xfrm>
          <a:prstGeom prst="rect">
            <a:avLst/>
          </a:prstGeom>
        </p:spPr>
        <p:txBody>
          <a:bodyPr wrap="square">
            <a:spAutoFit/>
          </a:bodyPr>
          <a:lstStyle>
            <a:lvl1pPr marL="0" indent="0" algn="l" rtl="0">
              <a:buNone/>
              <a:defRPr sz="1600" b="0" u="none"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cxnSp>
        <p:nvCxnSpPr>
          <p:cNvPr id="2" name="Straight Connector 1">
            <a:extLst>
              <a:ext uri="{FF2B5EF4-FFF2-40B4-BE49-F238E27FC236}">
                <a16:creationId xmlns:a16="http://schemas.microsoft.com/office/drawing/2014/main" id="{FBF54D00-3936-44A5-ED1C-171B2B286C24}"/>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06EBDF7A-659B-013F-5F64-FD452ADFA5E2}"/>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6" name="TextBox 5">
            <a:extLst>
              <a:ext uri="{FF2B5EF4-FFF2-40B4-BE49-F238E27FC236}">
                <a16:creationId xmlns:a16="http://schemas.microsoft.com/office/drawing/2014/main" id="{1173593B-27CD-7616-F43E-5DBBB1F79830}"/>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7" name="Straight Connector 6">
            <a:extLst>
              <a:ext uri="{FF2B5EF4-FFF2-40B4-BE49-F238E27FC236}">
                <a16:creationId xmlns:a16="http://schemas.microsoft.com/office/drawing/2014/main" id="{410FD042-A5A5-E9CF-CA2E-B1306994ADA7}"/>
              </a:ext>
            </a:extLst>
          </p:cNvPr>
          <p:cNvCxnSpPr>
            <a:cxnSpLocks/>
          </p:cNvCxnSpPr>
          <p:nvPr userDrawn="1"/>
        </p:nvCxnSpPr>
        <p:spPr>
          <a:xfrm>
            <a:off x="2125589" y="6477006"/>
            <a:ext cx="6347851"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05843DF7-A55C-6964-9FB5-DD493C45C777}"/>
              </a:ext>
            </a:extLst>
          </p:cNvPr>
          <p:cNvGrpSpPr/>
          <p:nvPr userDrawn="1"/>
        </p:nvGrpSpPr>
        <p:grpSpPr>
          <a:xfrm>
            <a:off x="406400" y="172212"/>
            <a:ext cx="1320800" cy="518318"/>
            <a:chOff x="406400" y="243682"/>
            <a:chExt cx="1320800" cy="518318"/>
          </a:xfrm>
        </p:grpSpPr>
        <p:sp>
          <p:nvSpPr>
            <p:cNvPr id="12" name="Rectangle 11">
              <a:extLst>
                <a:ext uri="{FF2B5EF4-FFF2-40B4-BE49-F238E27FC236}">
                  <a16:creationId xmlns:a16="http://schemas.microsoft.com/office/drawing/2014/main" id="{A0A3F031-A569-D187-DA19-4C9FA609E787}"/>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3" name="Straight Connector 12">
              <a:extLst>
                <a:ext uri="{FF2B5EF4-FFF2-40B4-BE49-F238E27FC236}">
                  <a16:creationId xmlns:a16="http://schemas.microsoft.com/office/drawing/2014/main" id="{3A151E27-707E-3A37-71D4-6CB82B6D0694}"/>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430909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17517775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62A02941-735B-29F4-9374-02A67A749217}"/>
              </a:ext>
            </a:extLst>
          </p:cNvPr>
          <p:cNvSpPr/>
          <p:nvPr userDrawn="1"/>
        </p:nvSpPr>
        <p:spPr>
          <a:xfrm>
            <a:off x="11379203" y="6477005"/>
            <a:ext cx="711199" cy="381001"/>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6" name="Rectangle 5">
            <a:extLst>
              <a:ext uri="{FF2B5EF4-FFF2-40B4-BE49-F238E27FC236}">
                <a16:creationId xmlns:a16="http://schemas.microsoft.com/office/drawing/2014/main" id="{7904EA1B-806C-8140-4087-2F746295969D}"/>
              </a:ext>
            </a:extLst>
          </p:cNvPr>
          <p:cNvSpPr/>
          <p:nvPr userDrawn="1"/>
        </p:nvSpPr>
        <p:spPr>
          <a:xfrm>
            <a:off x="12026174" y="6477000"/>
            <a:ext cx="165825" cy="381000"/>
          </a:xfrm>
          <a:prstGeom prst="rect">
            <a:avLst/>
          </a:prstGeom>
          <a:solidFill>
            <a:srgbClr val="5B67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7" name="Straight Connector 6">
            <a:extLst>
              <a:ext uri="{FF2B5EF4-FFF2-40B4-BE49-F238E27FC236}">
                <a16:creationId xmlns:a16="http://schemas.microsoft.com/office/drawing/2014/main" id="{F67739A3-32AA-CF30-FECE-26E9DC89F796}"/>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2C62AD20-C9BA-5F86-0685-FCD8870FBAED}"/>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11" name="TextBox 10">
            <a:extLst>
              <a:ext uri="{FF2B5EF4-FFF2-40B4-BE49-F238E27FC236}">
                <a16:creationId xmlns:a16="http://schemas.microsoft.com/office/drawing/2014/main" id="{D39F79E6-6C4E-90C8-70DE-9C983C4A4006}"/>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12" name="Straight Connector 11">
            <a:extLst>
              <a:ext uri="{FF2B5EF4-FFF2-40B4-BE49-F238E27FC236}">
                <a16:creationId xmlns:a16="http://schemas.microsoft.com/office/drawing/2014/main" id="{EA1CBD39-F61F-DA1D-30F6-828460FCCB62}"/>
              </a:ext>
            </a:extLst>
          </p:cNvPr>
          <p:cNvCxnSpPr>
            <a:cxnSpLocks/>
          </p:cNvCxnSpPr>
          <p:nvPr userDrawn="1"/>
        </p:nvCxnSpPr>
        <p:spPr>
          <a:xfrm>
            <a:off x="2125589" y="6477006"/>
            <a:ext cx="10066411"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6" y="172212"/>
            <a:ext cx="11082528" cy="1154162"/>
          </a:xfrm>
        </p:spPr>
        <p:txBody>
          <a:bodyPr vert="horz">
            <a:noAutofit/>
          </a:bodyPr>
          <a:lstStyle>
            <a:lvl1pPr rtl="0">
              <a:defRPr/>
            </a:lvl1pPr>
          </a:lstStyle>
          <a:p>
            <a:r>
              <a:rPr lang="en-US"/>
              <a:t>Click to edit Master title style</a:t>
            </a:r>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5"/>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grpSp>
        <p:nvGrpSpPr>
          <p:cNvPr id="17" name="Group 16">
            <a:extLst>
              <a:ext uri="{FF2B5EF4-FFF2-40B4-BE49-F238E27FC236}">
                <a16:creationId xmlns:a16="http://schemas.microsoft.com/office/drawing/2014/main" id="{2B09F6B8-769B-A864-E547-500981F08D06}"/>
              </a:ext>
            </a:extLst>
          </p:cNvPr>
          <p:cNvGrpSpPr/>
          <p:nvPr userDrawn="1"/>
        </p:nvGrpSpPr>
        <p:grpSpPr>
          <a:xfrm>
            <a:off x="406400" y="172212"/>
            <a:ext cx="1320800" cy="518318"/>
            <a:chOff x="406400" y="243682"/>
            <a:chExt cx="1320800" cy="518318"/>
          </a:xfrm>
        </p:grpSpPr>
        <p:sp>
          <p:nvSpPr>
            <p:cNvPr id="18" name="Rectangle 17">
              <a:extLst>
                <a:ext uri="{FF2B5EF4-FFF2-40B4-BE49-F238E27FC236}">
                  <a16:creationId xmlns:a16="http://schemas.microsoft.com/office/drawing/2014/main" id="{3FED9C4D-8AC9-7C56-EAB0-E78C2331086D}"/>
                </a:ext>
              </a:extLst>
            </p:cNvPr>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19" name="Straight Connector 18">
              <a:extLst>
                <a:ext uri="{FF2B5EF4-FFF2-40B4-BE49-F238E27FC236}">
                  <a16:creationId xmlns:a16="http://schemas.microsoft.com/office/drawing/2014/main" id="{5B412C7A-6007-0E9A-8D29-F55D6BBBF979}"/>
                </a:ext>
              </a:extLst>
            </p:cNvPr>
            <p:cNvCxnSpPr/>
            <p:nvPr/>
          </p:nvCxnSpPr>
          <p:spPr>
            <a:xfrm>
              <a:off x="406400" y="243682"/>
              <a:ext cx="13208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80042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26996402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572052" y="6598256"/>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3"/>
            </p:custDataLst>
          </p:nvPr>
        </p:nvSpPr>
        <p:spPr>
          <a:xfrm>
            <a:off x="2125590" y="6568588"/>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a:t>Add tracker</a:t>
            </a:r>
          </a:p>
        </p:txBody>
      </p:sp>
      <p:pic>
        <p:nvPicPr>
          <p:cNvPr id="3" name="Picture 2">
            <a:extLst>
              <a:ext uri="{FF2B5EF4-FFF2-40B4-BE49-F238E27FC236}">
                <a16:creationId xmlns:a16="http://schemas.microsoft.com/office/drawing/2014/main" id="{375E8A2D-D54E-D813-F72A-F0CAB8BE7410}"/>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4" name="TextBox 3">
            <a:extLst>
              <a:ext uri="{FF2B5EF4-FFF2-40B4-BE49-F238E27FC236}">
                <a16:creationId xmlns:a16="http://schemas.microsoft.com/office/drawing/2014/main" id="{7743DE8B-4F85-F9C3-B148-488A92D2E93D}"/>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spTree>
    <p:extLst>
      <p:ext uri="{BB962C8B-B14F-4D97-AF65-F5344CB8AC3E}">
        <p14:creationId xmlns:p14="http://schemas.microsoft.com/office/powerpoint/2010/main" val="179255231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6689319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p>
        </p:txBody>
      </p:sp>
      <p:pic>
        <p:nvPicPr>
          <p:cNvPr id="3" name="Picture 2">
            <a:extLst>
              <a:ext uri="{FF2B5EF4-FFF2-40B4-BE49-F238E27FC236}">
                <a16:creationId xmlns:a16="http://schemas.microsoft.com/office/drawing/2014/main" id="{BE91F0BA-6E3D-F62E-4ABF-446AAB4EFF1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101243" y="2657337"/>
            <a:ext cx="3989513" cy="1543326"/>
          </a:xfrm>
          <a:prstGeom prst="rect">
            <a:avLst/>
          </a:prstGeom>
        </p:spPr>
      </p:pic>
    </p:spTree>
    <p:extLst>
      <p:ext uri="{BB962C8B-B14F-4D97-AF65-F5344CB8AC3E}">
        <p14:creationId xmlns:p14="http://schemas.microsoft.com/office/powerpoint/2010/main" val="11456227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a:t>Click to edit Master title style</a:t>
            </a:r>
          </a:p>
        </p:txBody>
      </p:sp>
      <p:sp>
        <p:nvSpPr>
          <p:cNvPr id="7" name="Rectangle 6"/>
          <p:cNvSpPr/>
          <p:nvPr/>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Footer Placeholder 4"/>
          <p:cNvSpPr>
            <a:spLocks noGrp="1"/>
          </p:cNvSpPr>
          <p:nvPr>
            <p:ph type="ftr" sz="quarter" idx="11"/>
          </p:nvPr>
        </p:nvSpPr>
        <p:spPr>
          <a:xfrm>
            <a:off x="1940011" y="6553200"/>
            <a:ext cx="8311978" cy="228600"/>
          </a:xfrm>
        </p:spPr>
        <p:txBody>
          <a:bodyPr/>
          <a:lstStyle/>
          <a:p>
            <a:r>
              <a:rPr lang="en-US"/>
              <a:t>Use or disclosure of information contained on this page is subject to the restrictions on the title page.</a:t>
            </a:r>
            <a:endParaRPr lang="en-US">
              <a:solidFill>
                <a:prstClr val="black">
                  <a:tint val="75000"/>
                </a:prstClr>
              </a:solidFill>
            </a:endParaRPr>
          </a:p>
        </p:txBody>
      </p:sp>
      <p:cxnSp>
        <p:nvCxnSpPr>
          <p:cNvPr id="5" name="Straight Connector 4"/>
          <p:cNvCxnSpPr/>
          <p:nvPr/>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2F5400B3-30FC-250E-0E40-F769CD495FA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3591375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2315518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2D2E0F6-5BB5-47A0-8E4A-CD4E6673B19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6" name="SlideLogoText" hidden="1">
            <a:extLst>
              <a:ext uri="{FF2B5EF4-FFF2-40B4-BE49-F238E27FC236}">
                <a16:creationId xmlns:a16="http://schemas.microsoft.com/office/drawing/2014/main" id="{2D4C39DE-34D3-430B-A68C-3662DBF9F427}"/>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6"/>
            </p:custDataLst>
          </p:nvPr>
        </p:nvSpPr>
        <p:spPr>
          <a:xfrm>
            <a:off x="554736" y="2744369"/>
            <a:ext cx="3465576" cy="769441"/>
          </a:xfrm>
          <a:prstGeom prst="rect">
            <a:avLst/>
          </a:prstGeom>
        </p:spPr>
        <p:txBody>
          <a:bodyPr wrap="square" anchor="b">
            <a:noAutofit/>
          </a:bodyPr>
          <a:lstStyle>
            <a:lvl1pPr algn="l">
              <a:defRPr>
                <a:solidFill>
                  <a:schemeClr val="tx1"/>
                </a:solidFill>
              </a:defRPr>
            </a:lvl1pPr>
          </a:lstStyle>
          <a:p>
            <a:r>
              <a:rPr lang="en-US"/>
              <a:t>Click to edit Master title style</a:t>
            </a:r>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7"/>
            </p:custDataLst>
          </p:nvPr>
        </p:nvSpPr>
        <p:spPr>
          <a:xfrm>
            <a:off x="554735" y="3659644"/>
            <a:ext cx="3465575" cy="246221"/>
          </a:xfrm>
        </p:spPr>
        <p:txBody>
          <a:bodyPr wrap="square" anchor="t">
            <a:spAutoFit/>
          </a:bodyPr>
          <a:lstStyle>
            <a:lvl1pPr marL="0" indent="0" algn="l">
              <a:buNone/>
              <a:defRPr sz="1600" b="0">
                <a:solidFill>
                  <a:schemeClr val="tx1"/>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8"/>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15" name="1. On-page tracker">
            <a:extLst>
              <a:ext uri="{FF2B5EF4-FFF2-40B4-BE49-F238E27FC236}">
                <a16:creationId xmlns:a16="http://schemas.microsoft.com/office/drawing/2014/main" id="{1ADFA379-EDDB-4C62-A3BB-AC227312C688}"/>
              </a:ext>
            </a:extLst>
          </p:cNvPr>
          <p:cNvSpPr>
            <a:spLocks noGrp="1"/>
          </p:cNvSpPr>
          <p:nvPr>
            <p:ph type="body" sz="quarter" idx="17" hasCustomPrompt="1"/>
            <p:custDataLst>
              <p:tags r:id="rId9"/>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Tree>
    <p:extLst>
      <p:ext uri="{BB962C8B-B14F-4D97-AF65-F5344CB8AC3E}">
        <p14:creationId xmlns:p14="http://schemas.microsoft.com/office/powerpoint/2010/main" val="1108990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31497842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13" imgH="416" progId="TCLayout.ActiveDocument.1">
                  <p:embed/>
                </p:oleObj>
              </mc:Choice>
              <mc:Fallback>
                <p:oleObj name="think-cell Slide" r:id="rId11"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5C86E70-6ADC-4EA2-90F2-373AC4FDE5D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E6E6E6"/>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a:solidFill>
                <a:srgbClr val="F0F0F0"/>
              </a:solidFill>
              <a:latin typeface="Arial" panose="020B0604020202020204" pitchFamily="34" charset="0"/>
            </a:endParaRPr>
          </a:p>
        </p:txBody>
      </p:sp>
      <p:sp>
        <p:nvSpPr>
          <p:cNvPr id="17" name="SlideLogoText" hidden="1">
            <a:extLst>
              <a:ext uri="{FF2B5EF4-FFF2-40B4-BE49-F238E27FC236}">
                <a16:creationId xmlns:a16="http://schemas.microsoft.com/office/drawing/2014/main" id="{609F85FD-B74A-4A4E-BFA9-7668DD6BCB90}"/>
              </a:ext>
            </a:extLst>
          </p:cNvPr>
          <p:cNvSpPr txBox="1"/>
          <p:nvPr userDrawn="1">
            <p:custDataLst>
              <p:tags r:id="rId4"/>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fontAlgn="auto">
              <a:spcBef>
                <a:spcPts val="0"/>
              </a:spcBef>
              <a:spcAft>
                <a:spcPts val="0"/>
              </a:spcAft>
              <a:defRPr/>
            </a:pPr>
            <a:fld id="{4ABDCABE-3F10-B64C-92F1-862014417034}" type="slidenum">
              <a:rPr lang="en-US" sz="900" smtClean="0">
                <a:solidFill>
                  <a:schemeClr val="tx1"/>
                </a:solidFill>
                <a:latin typeface="+mn-lt"/>
                <a:ea typeface="+mn-ea"/>
                <a:cs typeface="Arial" panose="020B0604020202020204" pitchFamily="34" charset="0"/>
              </a:rPr>
              <a:pPr algn="r" defTabSz="610744" fontAlgn="auto">
                <a:spcBef>
                  <a:spcPts val="0"/>
                </a:spcBef>
                <a:spcAft>
                  <a:spcPts val="0"/>
                </a:spcAft>
                <a:defRPr/>
              </a:pPr>
              <a:t>‹#›</a:t>
            </a:fld>
            <a:endParaRPr lang="en-US" sz="900">
              <a:solidFill>
                <a:schemeClr val="tx1"/>
              </a:solidFill>
              <a:latin typeface="+mn-lt"/>
              <a:ea typeface="+mn-ea"/>
              <a:cs typeface="Arial" panose="020B0604020202020204" pitchFamily="34" charset="0"/>
            </a:endParaRPr>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a:t>
            </a:r>
          </a:p>
        </p:txBody>
      </p:sp>
      <p:sp>
        <p:nvSpPr>
          <p:cNvPr id="20" name="1. On-page tracker">
            <a:extLst>
              <a:ext uri="{FF2B5EF4-FFF2-40B4-BE49-F238E27FC236}">
                <a16:creationId xmlns:a16="http://schemas.microsoft.com/office/drawing/2014/main" id="{0E1A178A-6BDC-4A0A-9F92-72F6EB95AD81}"/>
              </a:ext>
            </a:extLst>
          </p:cNvPr>
          <p:cNvSpPr>
            <a:spLocks noGrp="1"/>
          </p:cNvSpPr>
          <p:nvPr>
            <p:ph type="body" sz="quarter" idx="17" hasCustomPrompt="1"/>
            <p:custDataLst>
              <p:tags r:id="rId7"/>
            </p:custDataLst>
          </p:nvPr>
        </p:nvSpPr>
        <p:spPr>
          <a:xfrm>
            <a:off x="7156704" y="78768"/>
            <a:ext cx="4480560" cy="123111"/>
          </a:xfrm>
        </p:spPr>
        <p:txBody>
          <a:bodyPr anchor="ctr" anchorCtr="0">
            <a:spAutoFit/>
          </a:bodyPr>
          <a:lstStyle>
            <a:lvl1pPr algn="r">
              <a:defRPr sz="800">
                <a:latin typeface="+mn-lt"/>
              </a:defRPr>
            </a:lvl1pPr>
          </a:lstStyle>
          <a:p>
            <a:pPr lvl="0"/>
            <a:r>
              <a:rPr lang="en-US"/>
              <a:t>Chapter › Topic</a:t>
            </a:r>
          </a:p>
        </p:txBody>
      </p:sp>
      <p:sp>
        <p:nvSpPr>
          <p:cNvPr id="24" name="2. Slide Title">
            <a:extLst>
              <a:ext uri="{FF2B5EF4-FFF2-40B4-BE49-F238E27FC236}">
                <a16:creationId xmlns:a16="http://schemas.microsoft.com/office/drawing/2014/main" id="{06A9E224-CFBD-42B8-A4C0-EFE2C017E523}"/>
              </a:ext>
            </a:extLst>
          </p:cNvPr>
          <p:cNvSpPr>
            <a:spLocks noGrp="1"/>
          </p:cNvSpPr>
          <p:nvPr>
            <p:ph type="title"/>
            <p:custDataLst>
              <p:tags r:id="rId8"/>
            </p:custDataLst>
          </p:nvPr>
        </p:nvSpPr>
        <p:spPr>
          <a:xfrm>
            <a:off x="554736" y="182372"/>
            <a:ext cx="5065776" cy="731520"/>
          </a:xfrm>
        </p:spPr>
        <p:txBody>
          <a:bodyPr/>
          <a:lstStyle/>
          <a:p>
            <a:r>
              <a:rPr lang="en-US"/>
              <a:t>Click to edit Master title style</a:t>
            </a:r>
          </a:p>
        </p:txBody>
      </p:sp>
      <p:sp>
        <p:nvSpPr>
          <p:cNvPr id="25" name="3. Subtitle">
            <a:extLst>
              <a:ext uri="{FF2B5EF4-FFF2-40B4-BE49-F238E27FC236}">
                <a16:creationId xmlns:a16="http://schemas.microsoft.com/office/drawing/2014/main" id="{F7FC2EC4-28A5-4B24-B46C-79BCB0964344}"/>
              </a:ext>
            </a:extLst>
          </p:cNvPr>
          <p:cNvSpPr>
            <a:spLocks noGrp="1"/>
          </p:cNvSpPr>
          <p:nvPr>
            <p:ph type="subTitle" idx="1"/>
            <p:custDataLst>
              <p:tags r:id="rId9"/>
            </p:custDataLst>
          </p:nvPr>
        </p:nvSpPr>
        <p:spPr>
          <a:xfrm>
            <a:off x="554736" y="903861"/>
            <a:ext cx="5065776" cy="246221"/>
          </a:xfrm>
        </p:spPr>
        <p:txBody>
          <a:bodyPr anchor="t" anchorCtr="0">
            <a:spAutoFit/>
          </a:bodyPr>
          <a:lstStyle/>
          <a:p>
            <a:r>
              <a:rPr lang="en-US" sz="1600"/>
              <a:t>Click to edit Master subtitle style</a:t>
            </a:r>
          </a:p>
        </p:txBody>
      </p:sp>
    </p:spTree>
    <p:extLst>
      <p:ext uri="{BB962C8B-B14F-4D97-AF65-F5344CB8AC3E}">
        <p14:creationId xmlns:p14="http://schemas.microsoft.com/office/powerpoint/2010/main" val="259866427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tags" Target="../tags/tag4.xml"/><Relationship Id="rId26" Type="http://schemas.openxmlformats.org/officeDocument/2006/relationships/tags" Target="../tags/tag12.xml"/><Relationship Id="rId39" Type="http://schemas.openxmlformats.org/officeDocument/2006/relationships/image" Target="../media/image1.emf"/><Relationship Id="rId21" Type="http://schemas.openxmlformats.org/officeDocument/2006/relationships/tags" Target="../tags/tag7.xml"/><Relationship Id="rId34" Type="http://schemas.openxmlformats.org/officeDocument/2006/relationships/tags" Target="../tags/tag2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tags" Target="../tags/tag6.xml"/><Relationship Id="rId29" Type="http://schemas.openxmlformats.org/officeDocument/2006/relationships/tags" Target="../tags/tag15.xml"/><Relationship Id="rId41" Type="http://schemas.openxmlformats.org/officeDocument/2006/relationships/image" Target="../media/image3.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0.xml"/><Relationship Id="rId32" Type="http://schemas.openxmlformats.org/officeDocument/2006/relationships/tags" Target="../tags/tag18.xml"/><Relationship Id="rId37" Type="http://schemas.openxmlformats.org/officeDocument/2006/relationships/tags" Target="../tags/tag23.xml"/><Relationship Id="rId40"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theme" Target="../theme/theme1.xml"/><Relationship Id="rId23" Type="http://schemas.openxmlformats.org/officeDocument/2006/relationships/tags" Target="../tags/tag9.xml"/><Relationship Id="rId28" Type="http://schemas.openxmlformats.org/officeDocument/2006/relationships/tags" Target="../tags/tag14.xml"/><Relationship Id="rId36" Type="http://schemas.openxmlformats.org/officeDocument/2006/relationships/tags" Target="../tags/tag22.xml"/><Relationship Id="rId10" Type="http://schemas.openxmlformats.org/officeDocument/2006/relationships/slideLayout" Target="../slideLayouts/slideLayout10.xml"/><Relationship Id="rId19" Type="http://schemas.openxmlformats.org/officeDocument/2006/relationships/tags" Target="../tags/tag5.xml"/><Relationship Id="rId31" Type="http://schemas.openxmlformats.org/officeDocument/2006/relationships/tags" Target="../tags/tag1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8.xml"/><Relationship Id="rId27" Type="http://schemas.openxmlformats.org/officeDocument/2006/relationships/tags" Target="../tags/tag13.xml"/><Relationship Id="rId30" Type="http://schemas.openxmlformats.org/officeDocument/2006/relationships/tags" Target="../tags/tag16.xml"/><Relationship Id="rId35" Type="http://schemas.openxmlformats.org/officeDocument/2006/relationships/tags" Target="../tags/tag2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tags" Target="../tags/tag3.xml"/><Relationship Id="rId25" Type="http://schemas.openxmlformats.org/officeDocument/2006/relationships/tags" Target="../tags/tag11.xml"/><Relationship Id="rId33" Type="http://schemas.openxmlformats.org/officeDocument/2006/relationships/tags" Target="../tags/tag19.xml"/><Relationship Id="rId38"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7.xml"/><Relationship Id="rId18" Type="http://schemas.openxmlformats.org/officeDocument/2006/relationships/theme" Target="../theme/theme2.xml"/><Relationship Id="rId26" Type="http://schemas.openxmlformats.org/officeDocument/2006/relationships/tags" Target="../tags/tag126.xml"/><Relationship Id="rId39" Type="http://schemas.openxmlformats.org/officeDocument/2006/relationships/tags" Target="../tags/tag139.xml"/><Relationship Id="rId21" Type="http://schemas.openxmlformats.org/officeDocument/2006/relationships/tags" Target="../tags/tag121.xml"/><Relationship Id="rId34" Type="http://schemas.openxmlformats.org/officeDocument/2006/relationships/tags" Target="../tags/tag134.xml"/><Relationship Id="rId42" Type="http://schemas.openxmlformats.org/officeDocument/2006/relationships/image" Target="../media/image12.png"/><Relationship Id="rId7" Type="http://schemas.openxmlformats.org/officeDocument/2006/relationships/slideLayout" Target="../slideLayouts/slideLayout2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tags" Target="../tags/tag120.xml"/><Relationship Id="rId29" Type="http://schemas.openxmlformats.org/officeDocument/2006/relationships/tags" Target="../tags/tag129.xml"/><Relationship Id="rId41" Type="http://schemas.openxmlformats.org/officeDocument/2006/relationships/image" Target="../media/image7.emf"/><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tags" Target="../tags/tag124.xml"/><Relationship Id="rId32" Type="http://schemas.openxmlformats.org/officeDocument/2006/relationships/tags" Target="../tags/tag132.xml"/><Relationship Id="rId37" Type="http://schemas.openxmlformats.org/officeDocument/2006/relationships/tags" Target="../tags/tag137.xml"/><Relationship Id="rId40" Type="http://schemas.openxmlformats.org/officeDocument/2006/relationships/oleObject" Target="../embeddings/oleObject11.bin"/><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tags" Target="../tags/tag123.xml"/><Relationship Id="rId28" Type="http://schemas.openxmlformats.org/officeDocument/2006/relationships/tags" Target="../tags/tag128.xml"/><Relationship Id="rId36" Type="http://schemas.openxmlformats.org/officeDocument/2006/relationships/tags" Target="../tags/tag136.xml"/><Relationship Id="rId10" Type="http://schemas.openxmlformats.org/officeDocument/2006/relationships/slideLayout" Target="../slideLayouts/slideLayout24.xml"/><Relationship Id="rId19" Type="http://schemas.openxmlformats.org/officeDocument/2006/relationships/tags" Target="../tags/tag119.xml"/><Relationship Id="rId31" Type="http://schemas.openxmlformats.org/officeDocument/2006/relationships/tags" Target="../tags/tag131.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tags" Target="../tags/tag122.xml"/><Relationship Id="rId27" Type="http://schemas.openxmlformats.org/officeDocument/2006/relationships/tags" Target="../tags/tag127.xml"/><Relationship Id="rId30" Type="http://schemas.openxmlformats.org/officeDocument/2006/relationships/tags" Target="../tags/tag130.xml"/><Relationship Id="rId35" Type="http://schemas.openxmlformats.org/officeDocument/2006/relationships/tags" Target="../tags/tag135.xml"/><Relationship Id="rId43" Type="http://schemas.openxmlformats.org/officeDocument/2006/relationships/image" Target="../media/image13.svg"/><Relationship Id="rId8" Type="http://schemas.openxmlformats.org/officeDocument/2006/relationships/slideLayout" Target="../slideLayouts/slideLayout22.xml"/><Relationship Id="rId3" Type="http://schemas.openxmlformats.org/officeDocument/2006/relationships/slideLayout" Target="../slideLayouts/slideLayout17.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tags" Target="../tags/tag125.xml"/><Relationship Id="rId33" Type="http://schemas.openxmlformats.org/officeDocument/2006/relationships/tags" Target="../tags/tag133.xml"/><Relationship Id="rId38" Type="http://schemas.openxmlformats.org/officeDocument/2006/relationships/tags" Target="../tags/tag138.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tags" Target="../tags/tag267.xml"/><Relationship Id="rId39" Type="http://schemas.openxmlformats.org/officeDocument/2006/relationships/tags" Target="../tags/tag280.xml"/><Relationship Id="rId21" Type="http://schemas.openxmlformats.org/officeDocument/2006/relationships/tags" Target="../tags/tag262.xml"/><Relationship Id="rId34" Type="http://schemas.openxmlformats.org/officeDocument/2006/relationships/tags" Target="../tags/tag275.xml"/><Relationship Id="rId42" Type="http://schemas.openxmlformats.org/officeDocument/2006/relationships/oleObject" Target="../embeddings/oleObject1.bin"/><Relationship Id="rId7" Type="http://schemas.openxmlformats.org/officeDocument/2006/relationships/slideLayout" Target="../slideLayouts/slideLayout3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9" Type="http://schemas.openxmlformats.org/officeDocument/2006/relationships/tags" Target="../tags/tag27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tags" Target="../tags/tag265.xml"/><Relationship Id="rId32" Type="http://schemas.openxmlformats.org/officeDocument/2006/relationships/tags" Target="../tags/tag273.xml"/><Relationship Id="rId37" Type="http://schemas.openxmlformats.org/officeDocument/2006/relationships/tags" Target="../tags/tag278.xml"/><Relationship Id="rId40" Type="http://schemas.openxmlformats.org/officeDocument/2006/relationships/tags" Target="../tags/tag281.xml"/><Relationship Id="rId45" Type="http://schemas.openxmlformats.org/officeDocument/2006/relationships/image" Target="../media/image3.svg"/><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tags" Target="../tags/tag264.xml"/><Relationship Id="rId28" Type="http://schemas.openxmlformats.org/officeDocument/2006/relationships/tags" Target="../tags/tag269.xml"/><Relationship Id="rId36" Type="http://schemas.openxmlformats.org/officeDocument/2006/relationships/tags" Target="../tags/tag277.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tags" Target="../tags/tag272.xml"/><Relationship Id="rId44" Type="http://schemas.openxmlformats.org/officeDocument/2006/relationships/image" Target="../media/image2.png"/><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tags" Target="../tags/tag263.xml"/><Relationship Id="rId27" Type="http://schemas.openxmlformats.org/officeDocument/2006/relationships/tags" Target="../tags/tag268.xml"/><Relationship Id="rId30" Type="http://schemas.openxmlformats.org/officeDocument/2006/relationships/tags" Target="../tags/tag271.xml"/><Relationship Id="rId35" Type="http://schemas.openxmlformats.org/officeDocument/2006/relationships/tags" Target="../tags/tag276.xml"/><Relationship Id="rId43" Type="http://schemas.openxmlformats.org/officeDocument/2006/relationships/image" Target="../media/image1.emf"/><Relationship Id="rId8" Type="http://schemas.openxmlformats.org/officeDocument/2006/relationships/slideLayout" Target="../slideLayouts/slideLayout39.xml"/><Relationship Id="rId3" Type="http://schemas.openxmlformats.org/officeDocument/2006/relationships/slideLayout" Target="../slideLayouts/slideLayout34.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tags" Target="../tags/tag266.xml"/><Relationship Id="rId33" Type="http://schemas.openxmlformats.org/officeDocument/2006/relationships/tags" Target="../tags/tag274.xml"/><Relationship Id="rId38" Type="http://schemas.openxmlformats.org/officeDocument/2006/relationships/tags" Target="../tags/tag279.xml"/><Relationship Id="rId20" Type="http://schemas.openxmlformats.org/officeDocument/2006/relationships/theme" Target="../theme/theme3.xml"/><Relationship Id="rId41" Type="http://schemas.openxmlformats.org/officeDocument/2006/relationships/image" Target="../media/image15.png"/></Relationships>
</file>

<file path=ppt/slideMasters/_rels/slideMaster4.xml.rels><?xml version="1.0" encoding="UTF-8" standalone="yes"?>
<Relationships xmlns="http://schemas.openxmlformats.org/package/2006/relationships"><Relationship Id="rId3" Type="http://schemas.openxmlformats.org/officeDocument/2006/relationships/tags" Target="../tags/tag291.xml"/><Relationship Id="rId2" Type="http://schemas.openxmlformats.org/officeDocument/2006/relationships/theme" Target="../theme/theme4.xml"/><Relationship Id="rId1" Type="http://schemas.openxmlformats.org/officeDocument/2006/relationships/slideLayout" Target="../slideLayouts/slideLayout51.xml"/><Relationship Id="rId6" Type="http://schemas.openxmlformats.org/officeDocument/2006/relationships/image" Target="../media/image17.png"/><Relationship Id="rId5" Type="http://schemas.openxmlformats.org/officeDocument/2006/relationships/image" Target="../media/image16.emf"/><Relationship Id="rId4" Type="http://schemas.openxmlformats.org/officeDocument/2006/relationships/oleObject" Target="../embeddings/oleObject25.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oleObject" Target="../embeddings/oleObject26.bin"/><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ags" Target="../tags/tag292.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theme" Target="../theme/theme5.xml"/><Relationship Id="rId5" Type="http://schemas.openxmlformats.org/officeDocument/2006/relationships/slideLayout" Target="../slideLayouts/slideLayout56.xml"/><Relationship Id="rId15" Type="http://schemas.openxmlformats.org/officeDocument/2006/relationships/image" Target="../media/image18.png"/><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image" Target="../media/image16.emf"/></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74.xml"/><Relationship Id="rId18" Type="http://schemas.openxmlformats.org/officeDocument/2006/relationships/tags" Target="../tags/tag294.xml"/><Relationship Id="rId26" Type="http://schemas.openxmlformats.org/officeDocument/2006/relationships/tags" Target="../tags/tag302.xml"/><Relationship Id="rId39" Type="http://schemas.openxmlformats.org/officeDocument/2006/relationships/image" Target="../media/image1.emf"/><Relationship Id="rId21" Type="http://schemas.openxmlformats.org/officeDocument/2006/relationships/tags" Target="../tags/tag297.xml"/><Relationship Id="rId34" Type="http://schemas.openxmlformats.org/officeDocument/2006/relationships/tags" Target="../tags/tag310.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tags" Target="../tags/tag293.xml"/><Relationship Id="rId25" Type="http://schemas.openxmlformats.org/officeDocument/2006/relationships/tags" Target="../tags/tag301.xml"/><Relationship Id="rId33" Type="http://schemas.openxmlformats.org/officeDocument/2006/relationships/tags" Target="../tags/tag309.xml"/><Relationship Id="rId38" Type="http://schemas.openxmlformats.org/officeDocument/2006/relationships/oleObject" Target="../embeddings/oleObject27.bin"/><Relationship Id="rId2" Type="http://schemas.openxmlformats.org/officeDocument/2006/relationships/slideLayout" Target="../slideLayouts/slideLayout63.xml"/><Relationship Id="rId16" Type="http://schemas.openxmlformats.org/officeDocument/2006/relationships/theme" Target="../theme/theme6.xml"/><Relationship Id="rId20" Type="http://schemas.openxmlformats.org/officeDocument/2006/relationships/tags" Target="../tags/tag296.xml"/><Relationship Id="rId29" Type="http://schemas.openxmlformats.org/officeDocument/2006/relationships/tags" Target="../tags/tag305.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tags" Target="../tags/tag300.xml"/><Relationship Id="rId32" Type="http://schemas.openxmlformats.org/officeDocument/2006/relationships/tags" Target="../tags/tag308.xml"/><Relationship Id="rId37" Type="http://schemas.openxmlformats.org/officeDocument/2006/relationships/tags" Target="../tags/tag313.xml"/><Relationship Id="rId40" Type="http://schemas.openxmlformats.org/officeDocument/2006/relationships/image" Target="../media/image15.png"/><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tags" Target="../tags/tag299.xml"/><Relationship Id="rId28" Type="http://schemas.openxmlformats.org/officeDocument/2006/relationships/tags" Target="../tags/tag304.xml"/><Relationship Id="rId36" Type="http://schemas.openxmlformats.org/officeDocument/2006/relationships/tags" Target="../tags/tag312.xml"/><Relationship Id="rId10" Type="http://schemas.openxmlformats.org/officeDocument/2006/relationships/slideLayout" Target="../slideLayouts/slideLayout71.xml"/><Relationship Id="rId19" Type="http://schemas.openxmlformats.org/officeDocument/2006/relationships/tags" Target="../tags/tag295.xml"/><Relationship Id="rId31" Type="http://schemas.openxmlformats.org/officeDocument/2006/relationships/tags" Target="../tags/tag307.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tags" Target="../tags/tag298.xml"/><Relationship Id="rId27" Type="http://schemas.openxmlformats.org/officeDocument/2006/relationships/tags" Target="../tags/tag303.xml"/><Relationship Id="rId30" Type="http://schemas.openxmlformats.org/officeDocument/2006/relationships/tags" Target="../tags/tag306.xml"/><Relationship Id="rId35" Type="http://schemas.openxmlformats.org/officeDocument/2006/relationships/tags" Target="../tags/tag311.xml"/><Relationship Id="rId8" Type="http://schemas.openxmlformats.org/officeDocument/2006/relationships/slideLayout" Target="../slideLayouts/slideLayout69.xml"/><Relationship Id="rId3"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7"/>
            </p:custDataLst>
            <p:extLst>
              <p:ext uri="{D42A27DB-BD31-4B8C-83A1-F6EECF244321}">
                <p14:modId xmlns:p14="http://schemas.microsoft.com/office/powerpoint/2010/main" val="15842838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8" imgW="413" imgH="416" progId="TCLayout.ActiveDocument.1">
                  <p:embed/>
                </p:oleObj>
              </mc:Choice>
              <mc:Fallback>
                <p:oleObj name="think-cell Slide" r:id="rId38" imgW="413" imgH="416" progId="TCLayout.ActiveDocument.1">
                  <p:embed/>
                  <p:pic>
                    <p:nvPicPr>
                      <p:cNvPr id="3" name="Object 2" hidden="1">
                        <a:extLst>
                          <a:ext uri="{FF2B5EF4-FFF2-40B4-BE49-F238E27FC236}">
                            <a16:creationId xmlns:a16="http://schemas.microsoft.com/office/drawing/2014/main" id="{4BC40847-AF8B-4097-9A07-2349A751A051}"/>
                          </a:ext>
                        </a:extLst>
                      </p:cNvPr>
                      <p:cNvPicPr/>
                      <p:nvPr/>
                    </p:nvPicPr>
                    <p:blipFill>
                      <a:blip r:embed="rId3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194173E-7BB3-47F4-8EAD-18BFC563F97A}"/>
              </a:ext>
            </a:extLst>
          </p:cNvPr>
          <p:cNvSpPr/>
          <p:nvPr userDrawn="1">
            <p:custDataLst>
              <p:tags r:id="rId18"/>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03" name="SlideLogoText" hidden="1">
            <a:extLst>
              <a:ext uri="{FF2B5EF4-FFF2-40B4-BE49-F238E27FC236}">
                <a16:creationId xmlns:a16="http://schemas.microsoft.com/office/drawing/2014/main" id="{69FC0062-74AE-4BDA-ACE7-D069B448DDBC}"/>
              </a:ext>
            </a:extLst>
          </p:cNvPr>
          <p:cNvSpPr txBox="1"/>
          <p:nvPr userDrawn="1">
            <p:custDataLst>
              <p:tags r:id="rId19"/>
            </p:custDataLst>
          </p:nvPr>
        </p:nvSpPr>
        <p:spPr>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0"/>
            </p:custDataLst>
          </p:nvPr>
        </p:nvSpPr>
        <p:spPr>
          <a:xfrm>
            <a:off x="553972" y="6279028"/>
            <a:ext cx="7278624" cy="123111"/>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latin typeface="+mn-lt"/>
                <a:ea typeface="+mn-ea"/>
                <a:cs typeface="Arial" panose="020B0604020202020204" pitchFamily="34" charset="0"/>
              </a:rPr>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1"/>
            </p:custDataLst>
          </p:nvPr>
        </p:nvSpPr>
        <p:spPr>
          <a:xfrm>
            <a:off x="554736" y="172212"/>
            <a:ext cx="11082528" cy="731520"/>
          </a:xfrm>
          <a:prstGeom prst="rect">
            <a:avLst/>
          </a:prstGeom>
        </p:spPr>
        <p:txBody>
          <a:bodyPr vert="horz" wrap="square" lIns="0" tIns="0" rIns="0" bIns="0" rtlCol="0" anchor="b" anchorCtr="0">
            <a:noAutofit/>
          </a:bodyPr>
          <a:lstStyle/>
          <a:p>
            <a:r>
              <a:rPr lang="en-US"/>
              <a:t>Click to edit Master title style</a:t>
            </a:r>
          </a:p>
        </p:txBody>
      </p:sp>
      <p:sp>
        <p:nvSpPr>
          <p:cNvPr id="58" name="Text Placeholder 2">
            <a:extLst>
              <a:ext uri="{FF2B5EF4-FFF2-40B4-BE49-F238E27FC236}">
                <a16:creationId xmlns:a16="http://schemas.microsoft.com/office/drawing/2014/main" id="{192DB789-515B-4504-BE53-6445F2427687}"/>
              </a:ext>
            </a:extLst>
          </p:cNvPr>
          <p:cNvSpPr>
            <a:spLocks noGrp="1"/>
          </p:cNvSpPr>
          <p:nvPr>
            <p:ph type="body" idx="1"/>
          </p:nvPr>
        </p:nvSpPr>
        <p:spPr>
          <a:xfrm>
            <a:off x="554736" y="2171700"/>
            <a:ext cx="11082528" cy="252376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6" name="Grid" hidden="1">
            <a:extLst>
              <a:ext uri="{FF2B5EF4-FFF2-40B4-BE49-F238E27FC236}">
                <a16:creationId xmlns:a16="http://schemas.microsoft.com/office/drawing/2014/main" id="{6579EC00-B6CE-6B6A-27BD-68A33477E9F1}"/>
              </a:ext>
            </a:extLst>
          </p:cNvPr>
          <p:cNvPicPr>
            <a:picLocks noChangeAspect="1"/>
          </p:cNvPicPr>
          <p:nvPr userDrawn="1">
            <p:custDataLst>
              <p:tags r:id="rId22"/>
            </p:custDataLst>
          </p:nvPr>
        </p:nvPicPr>
        <p:blipFill>
          <a:blip r:embed="rId40">
            <a:extLst>
              <a:ext uri="{96DAC541-7B7A-43D3-8B79-37D633B846F1}">
                <asvg:svgBlip xmlns:asvg="http://schemas.microsoft.com/office/drawing/2016/SVG/main" r:embed="rId41"/>
              </a:ext>
            </a:extLst>
          </a:blip>
          <a:stretch>
            <a:fillRect/>
          </a:stretch>
        </p:blipFill>
        <p:spPr>
          <a:xfrm>
            <a:off x="3699" y="0"/>
            <a:ext cx="12184602" cy="6858000"/>
          </a:xfrm>
          <a:prstGeom prst="rect">
            <a:avLst/>
          </a:prstGeom>
        </p:spPr>
      </p:pic>
      <p:grpSp>
        <p:nvGrpSpPr>
          <p:cNvPr id="187" name="LegendBoxes" hidden="1">
            <a:extLst>
              <a:ext uri="{FF2B5EF4-FFF2-40B4-BE49-F238E27FC236}">
                <a16:creationId xmlns:a16="http://schemas.microsoft.com/office/drawing/2014/main" id="{5048A9C9-0655-49B2-A283-6A54678F321B}"/>
              </a:ext>
            </a:extLst>
          </p:cNvPr>
          <p:cNvGrpSpPr/>
          <p:nvPr userDrawn="1"/>
        </p:nvGrpSpPr>
        <p:grpSpPr>
          <a:xfrm>
            <a:off x="10728000" y="4323600"/>
            <a:ext cx="984864" cy="1717282"/>
            <a:chOff x="9585951" y="2980105"/>
            <a:chExt cx="984864" cy="1717282"/>
          </a:xfrm>
        </p:grpSpPr>
        <p:sp>
          <p:nvSpPr>
            <p:cNvPr id="188" name="RectangleLegend1">
              <a:extLst>
                <a:ext uri="{FF2B5EF4-FFF2-40B4-BE49-F238E27FC236}">
                  <a16:creationId xmlns:a16="http://schemas.microsoft.com/office/drawing/2014/main" id="{8F219674-AEDF-41A7-B3C3-07BD8D165776}"/>
                </a:ext>
              </a:extLst>
            </p:cNvPr>
            <p:cNvSpPr/>
            <p:nvPr/>
          </p:nvSpPr>
          <p:spPr>
            <a:xfrm>
              <a:off x="9585951" y="3001463"/>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89" name="RectangleLegend2">
              <a:extLst>
                <a:ext uri="{FF2B5EF4-FFF2-40B4-BE49-F238E27FC236}">
                  <a16:creationId xmlns:a16="http://schemas.microsoft.com/office/drawing/2014/main" id="{76884974-3CCD-4F11-B109-02708F18B04E}"/>
                </a:ext>
              </a:extLst>
            </p:cNvPr>
            <p:cNvSpPr/>
            <p:nvPr/>
          </p:nvSpPr>
          <p:spPr>
            <a:xfrm>
              <a:off x="9585951" y="3380961"/>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0" name="RectangleLegend3">
              <a:extLst>
                <a:ext uri="{FF2B5EF4-FFF2-40B4-BE49-F238E27FC236}">
                  <a16:creationId xmlns:a16="http://schemas.microsoft.com/office/drawing/2014/main" id="{D440B2EC-6FE5-4259-BA11-DC2E3B68E637}"/>
                </a:ext>
              </a:extLst>
            </p:cNvPr>
            <p:cNvSpPr/>
            <p:nvPr/>
          </p:nvSpPr>
          <p:spPr>
            <a:xfrm>
              <a:off x="9585951" y="3754557"/>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1" name="RectangleLegend4">
              <a:extLst>
                <a:ext uri="{FF2B5EF4-FFF2-40B4-BE49-F238E27FC236}">
                  <a16:creationId xmlns:a16="http://schemas.microsoft.com/office/drawing/2014/main" id="{52FE9D34-332E-47CD-94B8-12A069181C03}"/>
                </a:ext>
              </a:extLst>
            </p:cNvPr>
            <p:cNvSpPr/>
            <p:nvPr/>
          </p:nvSpPr>
          <p:spPr>
            <a:xfrm>
              <a:off x="9585951" y="4128153"/>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2" name="RectangleLegend5">
              <a:extLst>
                <a:ext uri="{FF2B5EF4-FFF2-40B4-BE49-F238E27FC236}">
                  <a16:creationId xmlns:a16="http://schemas.microsoft.com/office/drawing/2014/main" id="{1D6EA8D9-42BE-4743-876B-1050D1436021}"/>
                </a:ext>
              </a:extLst>
            </p:cNvPr>
            <p:cNvSpPr/>
            <p:nvPr/>
          </p:nvSpPr>
          <p:spPr>
            <a:xfrm>
              <a:off x="9585951" y="4501749"/>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3" name="Legend1">
              <a:extLst>
                <a:ext uri="{FF2B5EF4-FFF2-40B4-BE49-F238E27FC236}">
                  <a16:creationId xmlns:a16="http://schemas.microsoft.com/office/drawing/2014/main" id="{50F3208A-D1A9-4DEE-B968-1381D0DE88E8}"/>
                </a:ext>
              </a:extLst>
            </p:cNvPr>
            <p:cNvSpPr txBox="1"/>
            <p:nvPr/>
          </p:nvSpPr>
          <p:spPr>
            <a:xfrm>
              <a:off x="9912097" y="2980105"/>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94" name="Legend2">
              <a:extLst>
                <a:ext uri="{FF2B5EF4-FFF2-40B4-BE49-F238E27FC236}">
                  <a16:creationId xmlns:a16="http://schemas.microsoft.com/office/drawing/2014/main" id="{69AC8C80-52E4-4497-A147-009E23FB42A5}"/>
                </a:ext>
              </a:extLst>
            </p:cNvPr>
            <p:cNvSpPr txBox="1"/>
            <p:nvPr/>
          </p:nvSpPr>
          <p:spPr>
            <a:xfrm>
              <a:off x="9912097" y="3359603"/>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95" name="Legend3">
              <a:extLst>
                <a:ext uri="{FF2B5EF4-FFF2-40B4-BE49-F238E27FC236}">
                  <a16:creationId xmlns:a16="http://schemas.microsoft.com/office/drawing/2014/main" id="{218BEB5C-C19E-451D-B538-56A492CF74C6}"/>
                </a:ext>
              </a:extLst>
            </p:cNvPr>
            <p:cNvSpPr txBox="1"/>
            <p:nvPr/>
          </p:nvSpPr>
          <p:spPr>
            <a:xfrm>
              <a:off x="9912097" y="3739101"/>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96" name="Legend4">
              <a:extLst>
                <a:ext uri="{FF2B5EF4-FFF2-40B4-BE49-F238E27FC236}">
                  <a16:creationId xmlns:a16="http://schemas.microsoft.com/office/drawing/2014/main" id="{B77C1590-32D9-4A52-8AF0-454D06E80BF2}"/>
                </a:ext>
              </a:extLst>
            </p:cNvPr>
            <p:cNvSpPr txBox="1"/>
            <p:nvPr/>
          </p:nvSpPr>
          <p:spPr>
            <a:xfrm>
              <a:off x="9912097" y="4110522"/>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97" name="Legend5">
              <a:extLst>
                <a:ext uri="{FF2B5EF4-FFF2-40B4-BE49-F238E27FC236}">
                  <a16:creationId xmlns:a16="http://schemas.microsoft.com/office/drawing/2014/main" id="{A40A9DB6-E1B2-47A6-8B66-4FCDC31DD600}"/>
                </a:ext>
              </a:extLst>
            </p:cNvPr>
            <p:cNvSpPr txBox="1"/>
            <p:nvPr/>
          </p:nvSpPr>
          <p:spPr>
            <a:xfrm>
              <a:off x="9912097" y="4481943"/>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grpSp>
      <p:grpSp>
        <p:nvGrpSpPr>
          <p:cNvPr id="4" name="LegendMoons" hidden="1">
            <a:extLst>
              <a:ext uri="{FF2B5EF4-FFF2-40B4-BE49-F238E27FC236}">
                <a16:creationId xmlns:a16="http://schemas.microsoft.com/office/drawing/2014/main" id="{A74D0957-B8E1-0203-5942-B3CDCECEFC07}"/>
              </a:ext>
            </a:extLst>
          </p:cNvPr>
          <p:cNvGrpSpPr/>
          <p:nvPr userDrawn="1"/>
        </p:nvGrpSpPr>
        <p:grpSpPr>
          <a:xfrm>
            <a:off x="10692000" y="1339200"/>
            <a:ext cx="1023616" cy="1731859"/>
            <a:chOff x="7723680" y="1702457"/>
            <a:chExt cx="1023616" cy="1731859"/>
          </a:xfrm>
        </p:grpSpPr>
        <p:sp>
          <p:nvSpPr>
            <p:cNvPr id="5" name="Legend1">
              <a:extLst>
                <a:ext uri="{FF2B5EF4-FFF2-40B4-BE49-F238E27FC236}">
                  <a16:creationId xmlns:a16="http://schemas.microsoft.com/office/drawing/2014/main" id="{A579D789-E781-7373-9902-2ED2044F84A0}"/>
                </a:ext>
              </a:extLst>
            </p:cNvPr>
            <p:cNvSpPr txBox="1"/>
            <p:nvPr/>
          </p:nvSpPr>
          <p:spPr>
            <a:xfrm>
              <a:off x="8076312" y="1709816"/>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6" name="Legend2">
              <a:extLst>
                <a:ext uri="{FF2B5EF4-FFF2-40B4-BE49-F238E27FC236}">
                  <a16:creationId xmlns:a16="http://schemas.microsoft.com/office/drawing/2014/main" id="{AE219666-526F-9C6F-0799-DEDE1ED7C6B4}"/>
                </a:ext>
              </a:extLst>
            </p:cNvPr>
            <p:cNvSpPr txBox="1"/>
            <p:nvPr/>
          </p:nvSpPr>
          <p:spPr>
            <a:xfrm>
              <a:off x="8076312" y="2085275"/>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7" name="Legend3">
              <a:extLst>
                <a:ext uri="{FF2B5EF4-FFF2-40B4-BE49-F238E27FC236}">
                  <a16:creationId xmlns:a16="http://schemas.microsoft.com/office/drawing/2014/main" id="{22CE313E-44F3-0F57-9118-789F5A7E4BE2}"/>
                </a:ext>
              </a:extLst>
            </p:cNvPr>
            <p:cNvSpPr txBox="1"/>
            <p:nvPr/>
          </p:nvSpPr>
          <p:spPr>
            <a:xfrm>
              <a:off x="8076312" y="2460734"/>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8" name="Legend4">
              <a:extLst>
                <a:ext uri="{FF2B5EF4-FFF2-40B4-BE49-F238E27FC236}">
                  <a16:creationId xmlns:a16="http://schemas.microsoft.com/office/drawing/2014/main" id="{D0B5E1D7-1CD7-D84F-3620-B4FA0EF324DB}"/>
                </a:ext>
              </a:extLst>
            </p:cNvPr>
            <p:cNvSpPr txBox="1"/>
            <p:nvPr/>
          </p:nvSpPr>
          <p:spPr>
            <a:xfrm>
              <a:off x="8076312" y="2836193"/>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9" name="Legend5">
              <a:extLst>
                <a:ext uri="{FF2B5EF4-FFF2-40B4-BE49-F238E27FC236}">
                  <a16:creationId xmlns:a16="http://schemas.microsoft.com/office/drawing/2014/main" id="{F40C396B-7721-8A80-0BC4-C8F93B6E54CA}"/>
                </a:ext>
              </a:extLst>
            </p:cNvPr>
            <p:cNvSpPr txBox="1"/>
            <p:nvPr/>
          </p:nvSpPr>
          <p:spPr>
            <a:xfrm>
              <a:off x="8076312" y="3211654"/>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grpSp>
          <p:nvGrpSpPr>
            <p:cNvPr id="10" name="MoonLegend1">
              <a:extLst>
                <a:ext uri="{FF2B5EF4-FFF2-40B4-BE49-F238E27FC236}">
                  <a16:creationId xmlns:a16="http://schemas.microsoft.com/office/drawing/2014/main" id="{D19BD4EA-9682-50D3-B979-152445E49E10}"/>
                </a:ext>
              </a:extLst>
            </p:cNvPr>
            <p:cNvGrpSpPr>
              <a:grpSpLocks noChangeAspect="1"/>
            </p:cNvGrpSpPr>
            <p:nvPr>
              <p:custDataLst>
                <p:tags r:id="rId23"/>
              </p:custDataLst>
            </p:nvPr>
          </p:nvGrpSpPr>
          <p:grpSpPr>
            <a:xfrm>
              <a:off x="7723680" y="1702457"/>
              <a:ext cx="228600" cy="228600"/>
              <a:chOff x="762000" y="1270000"/>
              <a:chExt cx="254000" cy="254000"/>
            </a:xfrm>
          </p:grpSpPr>
          <p:sp>
            <p:nvSpPr>
              <p:cNvPr id="24" name="Oval 23">
                <a:extLst>
                  <a:ext uri="{FF2B5EF4-FFF2-40B4-BE49-F238E27FC236}">
                    <a16:creationId xmlns:a16="http://schemas.microsoft.com/office/drawing/2014/main" id="{4A0B6C31-1F56-F41C-44CD-9D5FBF4D0344}"/>
                  </a:ext>
                </a:extLst>
              </p:cNvPr>
              <p:cNvSpPr/>
              <p:nvPr>
                <p:custDataLst>
                  <p:tags r:id="rId36"/>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25" name="Arc 24" hidden="1">
                <a:extLst>
                  <a:ext uri="{FF2B5EF4-FFF2-40B4-BE49-F238E27FC236}">
                    <a16:creationId xmlns:a16="http://schemas.microsoft.com/office/drawing/2014/main" id="{B50CF1FE-8D31-700D-F0C2-ACB607372AE4}"/>
                  </a:ext>
                </a:extLst>
              </p:cNvPr>
              <p:cNvSpPr/>
              <p:nvPr>
                <p:custDataLst>
                  <p:tags r:id="rId3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MoonLegend2">
              <a:extLst>
                <a:ext uri="{FF2B5EF4-FFF2-40B4-BE49-F238E27FC236}">
                  <a16:creationId xmlns:a16="http://schemas.microsoft.com/office/drawing/2014/main" id="{E34FB525-F2A2-061A-A353-799809BF5FC7}"/>
                </a:ext>
              </a:extLst>
            </p:cNvPr>
            <p:cNvGrpSpPr>
              <a:grpSpLocks noChangeAspect="1"/>
            </p:cNvGrpSpPr>
            <p:nvPr>
              <p:custDataLst>
                <p:tags r:id="rId24"/>
              </p:custDataLst>
            </p:nvPr>
          </p:nvGrpSpPr>
          <p:grpSpPr>
            <a:xfrm>
              <a:off x="7723680" y="2078270"/>
              <a:ext cx="228600" cy="228600"/>
              <a:chOff x="762000" y="1270000"/>
              <a:chExt cx="254000" cy="254000"/>
            </a:xfrm>
          </p:grpSpPr>
          <p:sp>
            <p:nvSpPr>
              <p:cNvPr id="22" name="Oval 21">
                <a:extLst>
                  <a:ext uri="{FF2B5EF4-FFF2-40B4-BE49-F238E27FC236}">
                    <a16:creationId xmlns:a16="http://schemas.microsoft.com/office/drawing/2014/main" id="{0DC6EA1B-42E3-0F8A-87FD-05CAF1FDA5FA}"/>
                  </a:ext>
                </a:extLst>
              </p:cNvPr>
              <p:cNvSpPr/>
              <p:nvPr>
                <p:custDataLst>
                  <p:tags r:id="rId34"/>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23" name="Arc 22">
                <a:extLst>
                  <a:ext uri="{FF2B5EF4-FFF2-40B4-BE49-F238E27FC236}">
                    <a16:creationId xmlns:a16="http://schemas.microsoft.com/office/drawing/2014/main" id="{349961EB-4044-DDFA-0CF7-F5D66FDD64FA}"/>
                  </a:ext>
                </a:extLst>
              </p:cNvPr>
              <p:cNvSpPr/>
              <p:nvPr>
                <p:custDataLst>
                  <p:tags r:id="rId35"/>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 name="MoonLegend3">
              <a:extLst>
                <a:ext uri="{FF2B5EF4-FFF2-40B4-BE49-F238E27FC236}">
                  <a16:creationId xmlns:a16="http://schemas.microsoft.com/office/drawing/2014/main" id="{81D58525-2DB4-58E3-4841-2B88C4F9BBE1}"/>
                </a:ext>
              </a:extLst>
            </p:cNvPr>
            <p:cNvGrpSpPr>
              <a:grpSpLocks noChangeAspect="1"/>
            </p:cNvGrpSpPr>
            <p:nvPr>
              <p:custDataLst>
                <p:tags r:id="rId25"/>
              </p:custDataLst>
            </p:nvPr>
          </p:nvGrpSpPr>
          <p:grpSpPr>
            <a:xfrm>
              <a:off x="7723680" y="2454085"/>
              <a:ext cx="228600" cy="228600"/>
              <a:chOff x="762000" y="1270000"/>
              <a:chExt cx="254000" cy="254000"/>
            </a:xfrm>
          </p:grpSpPr>
          <p:sp>
            <p:nvSpPr>
              <p:cNvPr id="20" name="Oval 19">
                <a:extLst>
                  <a:ext uri="{FF2B5EF4-FFF2-40B4-BE49-F238E27FC236}">
                    <a16:creationId xmlns:a16="http://schemas.microsoft.com/office/drawing/2014/main" id="{6D052903-9CD8-AB5E-E69F-03405F848828}"/>
                  </a:ext>
                </a:extLst>
              </p:cNvPr>
              <p:cNvSpPr/>
              <p:nvPr>
                <p:custDataLst>
                  <p:tags r:id="rId32"/>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21" name="Arc 20">
                <a:extLst>
                  <a:ext uri="{FF2B5EF4-FFF2-40B4-BE49-F238E27FC236}">
                    <a16:creationId xmlns:a16="http://schemas.microsoft.com/office/drawing/2014/main" id="{BB370F7E-886E-6962-667A-24DD8C636B1C}"/>
                  </a:ext>
                </a:extLst>
              </p:cNvPr>
              <p:cNvSpPr/>
              <p:nvPr>
                <p:custDataLst>
                  <p:tags r:id="rId3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 name="MoonLegend4">
              <a:extLst>
                <a:ext uri="{FF2B5EF4-FFF2-40B4-BE49-F238E27FC236}">
                  <a16:creationId xmlns:a16="http://schemas.microsoft.com/office/drawing/2014/main" id="{12DC2918-BD74-B2EB-0BB2-D46E7084496E}"/>
                </a:ext>
              </a:extLst>
            </p:cNvPr>
            <p:cNvGrpSpPr>
              <a:grpSpLocks noChangeAspect="1"/>
            </p:cNvGrpSpPr>
            <p:nvPr>
              <p:custDataLst>
                <p:tags r:id="rId26"/>
              </p:custDataLst>
            </p:nvPr>
          </p:nvGrpSpPr>
          <p:grpSpPr>
            <a:xfrm>
              <a:off x="7723680" y="2829900"/>
              <a:ext cx="228600" cy="228600"/>
              <a:chOff x="762000" y="1270000"/>
              <a:chExt cx="254000" cy="254000"/>
            </a:xfrm>
          </p:grpSpPr>
          <p:sp>
            <p:nvSpPr>
              <p:cNvPr id="18" name="Oval 17">
                <a:extLst>
                  <a:ext uri="{FF2B5EF4-FFF2-40B4-BE49-F238E27FC236}">
                    <a16:creationId xmlns:a16="http://schemas.microsoft.com/office/drawing/2014/main" id="{78309338-2E0C-8EAB-278B-36BB84E8955A}"/>
                  </a:ext>
                </a:extLst>
              </p:cNvPr>
              <p:cNvSpPr/>
              <p:nvPr>
                <p:custDataLst>
                  <p:tags r:id="rId30"/>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19" name="Arc 18">
                <a:extLst>
                  <a:ext uri="{FF2B5EF4-FFF2-40B4-BE49-F238E27FC236}">
                    <a16:creationId xmlns:a16="http://schemas.microsoft.com/office/drawing/2014/main" id="{28AA2C47-9903-4C18-8098-1106BE8B1977}"/>
                  </a:ext>
                </a:extLst>
              </p:cNvPr>
              <p:cNvSpPr/>
              <p:nvPr>
                <p:custDataLst>
                  <p:tags r:id="rId31"/>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 name="MoonLegend5">
              <a:extLst>
                <a:ext uri="{FF2B5EF4-FFF2-40B4-BE49-F238E27FC236}">
                  <a16:creationId xmlns:a16="http://schemas.microsoft.com/office/drawing/2014/main" id="{85016F10-0401-6973-A0D0-23D227FF8FED}"/>
                </a:ext>
              </a:extLst>
            </p:cNvPr>
            <p:cNvGrpSpPr>
              <a:grpSpLocks noChangeAspect="1"/>
            </p:cNvGrpSpPr>
            <p:nvPr>
              <p:custDataLst>
                <p:tags r:id="rId27"/>
              </p:custDataLst>
            </p:nvPr>
          </p:nvGrpSpPr>
          <p:grpSpPr>
            <a:xfrm>
              <a:off x="7723680" y="3205716"/>
              <a:ext cx="228600" cy="228600"/>
              <a:chOff x="762000" y="1270000"/>
              <a:chExt cx="254000" cy="254000"/>
            </a:xfrm>
          </p:grpSpPr>
          <p:sp>
            <p:nvSpPr>
              <p:cNvPr id="15" name="Oval 14">
                <a:extLst>
                  <a:ext uri="{FF2B5EF4-FFF2-40B4-BE49-F238E27FC236}">
                    <a16:creationId xmlns:a16="http://schemas.microsoft.com/office/drawing/2014/main" id="{88041A10-C91C-7EF2-F7EA-D1D0412188C6}"/>
                  </a:ext>
                </a:extLst>
              </p:cNvPr>
              <p:cNvSpPr/>
              <p:nvPr>
                <p:custDataLst>
                  <p:tags r:id="rId28"/>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17" name="Arc 16">
                <a:extLst>
                  <a:ext uri="{FF2B5EF4-FFF2-40B4-BE49-F238E27FC236}">
                    <a16:creationId xmlns:a16="http://schemas.microsoft.com/office/drawing/2014/main" id="{B1A7ADC8-55DF-963B-3C8A-AAB44F2EF672}"/>
                  </a:ext>
                </a:extLst>
              </p:cNvPr>
              <p:cNvSpPr/>
              <p:nvPr>
                <p:custDataLst>
                  <p:tags r:id="rId29"/>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169" name="Sticker" hidden="1">
            <a:extLst>
              <a:ext uri="{FF2B5EF4-FFF2-40B4-BE49-F238E27FC236}">
                <a16:creationId xmlns:a16="http://schemas.microsoft.com/office/drawing/2014/main" id="{2FA9271D-5EE0-4D66-9FDF-E4D1535949E8}"/>
              </a:ext>
            </a:extLst>
          </p:cNvPr>
          <p:cNvGrpSpPr>
            <a:grpSpLocks noChangeAspect="1"/>
          </p:cNvGrpSpPr>
          <p:nvPr userDrawn="1"/>
        </p:nvGrpSpPr>
        <p:grpSpPr bwMode="gray">
          <a:xfrm>
            <a:off x="558192" y="1289273"/>
            <a:ext cx="429605" cy="156997"/>
            <a:chOff x="8456447" y="272180"/>
            <a:chExt cx="322188" cy="156966"/>
          </a:xfrm>
        </p:grpSpPr>
        <p:sp>
          <p:nvSpPr>
            <p:cNvPr id="170" name="StickerRectangle">
              <a:extLst>
                <a:ext uri="{FF2B5EF4-FFF2-40B4-BE49-F238E27FC236}">
                  <a16:creationId xmlns:a16="http://schemas.microsoft.com/office/drawing/2014/main" id="{27342EFB-A6AF-4379-A9C9-4F8DD97D160E}"/>
                </a:ext>
              </a:extLst>
            </p:cNvPr>
            <p:cNvSpPr>
              <a:spLocks noChangeArrowheads="1"/>
            </p:cNvSpPr>
            <p:nvPr userDrawn="1"/>
          </p:nvSpPr>
          <p:spPr bwMode="gray">
            <a:xfrm>
              <a:off x="8456447" y="272180"/>
              <a:ext cx="322188" cy="156966"/>
            </a:xfrm>
            <a:prstGeom prst="leftRightArrow">
              <a:avLst>
                <a:gd name="adj1" fmla="val 100000"/>
                <a:gd name="adj2" fmla="val 0"/>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18288" anchor="t" anchorCtr="0">
              <a:spAutoFit/>
            </a:bodyPr>
            <a:lstStyle/>
            <a:p>
              <a:pPr algn="l" defTabSz="1193860">
                <a:buClr>
                  <a:schemeClr val="tx2"/>
                </a:buClr>
              </a:pPr>
              <a:r>
                <a:rPr lang="en-US" sz="900" b="1" spc="50">
                  <a:ln w="3175">
                    <a:noFill/>
                  </a:ln>
                  <a:solidFill>
                    <a:schemeClr val="tx1"/>
                  </a:solidFill>
                </a:rPr>
                <a:t>Sticker</a:t>
              </a:r>
              <a:endParaRPr lang="en-US" sz="800" baseline="0">
                <a:solidFill>
                  <a:schemeClr val="tx1"/>
                </a:solidFill>
                <a:latin typeface="+mn-lt"/>
                <a:ea typeface="+mn-ea"/>
              </a:endParaRPr>
            </a:p>
          </p:txBody>
        </p:sp>
        <p:cxnSp>
          <p:nvCxnSpPr>
            <p:cNvPr id="171" name="StickerUnderline">
              <a:extLst>
                <a:ext uri="{FF2B5EF4-FFF2-40B4-BE49-F238E27FC236}">
                  <a16:creationId xmlns:a16="http://schemas.microsoft.com/office/drawing/2014/main" id="{AC518518-EC41-445B-B558-9DBD24A778EA}"/>
                </a:ext>
              </a:extLst>
            </p:cNvPr>
            <p:cNvCxnSpPr>
              <a:cxnSpLocks noChangeShapeType="1"/>
              <a:stCxn id="170" idx="4"/>
              <a:endCxn id="170" idx="6"/>
            </p:cNvCxnSpPr>
            <p:nvPr/>
          </p:nvCxnSpPr>
          <p:spPr bwMode="gray">
            <a:xfrm>
              <a:off x="8456447" y="429146"/>
              <a:ext cx="322188" cy="0"/>
            </a:xfrm>
            <a:prstGeom prst="straightConnector1">
              <a:avLst/>
            </a:prstGeom>
            <a:noFill/>
            <a:ln w="4191">
              <a:solidFill>
                <a:schemeClr val="tx1"/>
              </a:solidFill>
              <a:round/>
              <a:headEnd/>
              <a:tailEnd/>
            </a:ln>
            <a:extLst>
              <a:ext uri="{909E8E84-426E-40DD-AFC4-6F175D3DCCD1}">
                <a14:hiddenFill xmlns:a14="http://schemas.microsoft.com/office/drawing/2010/main">
                  <a:noFill/>
                </a14:hiddenFill>
              </a:ext>
            </a:extLst>
          </p:spPr>
        </p:cxnSp>
      </p:grpSp>
      <p:grpSp>
        <p:nvGrpSpPr>
          <p:cNvPr id="179" name="LegendLines" hidden="1">
            <a:extLst>
              <a:ext uri="{FF2B5EF4-FFF2-40B4-BE49-F238E27FC236}">
                <a16:creationId xmlns:a16="http://schemas.microsoft.com/office/drawing/2014/main" id="{BA3F11B7-574B-46B5-AA05-051B7C0195CA}"/>
              </a:ext>
            </a:extLst>
          </p:cNvPr>
          <p:cNvGrpSpPr/>
          <p:nvPr userDrawn="1"/>
        </p:nvGrpSpPr>
        <p:grpSpPr>
          <a:xfrm>
            <a:off x="10440000" y="3243600"/>
            <a:ext cx="1269335" cy="958286"/>
            <a:chOff x="4372690" y="3739101"/>
            <a:chExt cx="1269335" cy="958286"/>
          </a:xfrm>
        </p:grpSpPr>
        <p:sp>
          <p:nvSpPr>
            <p:cNvPr id="180" name="Legend1">
              <a:extLst>
                <a:ext uri="{FF2B5EF4-FFF2-40B4-BE49-F238E27FC236}">
                  <a16:creationId xmlns:a16="http://schemas.microsoft.com/office/drawing/2014/main" id="{A89F3277-B9B0-4605-94B5-1A0F3CF3FD94}"/>
                </a:ext>
              </a:extLst>
            </p:cNvPr>
            <p:cNvSpPr txBox="1"/>
            <p:nvPr/>
          </p:nvSpPr>
          <p:spPr>
            <a:xfrm>
              <a:off x="4988914" y="3739101"/>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81" name="Legend2">
              <a:extLst>
                <a:ext uri="{FF2B5EF4-FFF2-40B4-BE49-F238E27FC236}">
                  <a16:creationId xmlns:a16="http://schemas.microsoft.com/office/drawing/2014/main" id="{728FD0F6-6F17-4DBC-A433-275600325C11}"/>
                </a:ext>
              </a:extLst>
            </p:cNvPr>
            <p:cNvSpPr txBox="1"/>
            <p:nvPr/>
          </p:nvSpPr>
          <p:spPr>
            <a:xfrm>
              <a:off x="4988914" y="4110522"/>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82" name="Legend3">
              <a:extLst>
                <a:ext uri="{FF2B5EF4-FFF2-40B4-BE49-F238E27FC236}">
                  <a16:creationId xmlns:a16="http://schemas.microsoft.com/office/drawing/2014/main" id="{824D0AAE-0E8B-4539-A5E0-724A7C2C5FB7}"/>
                </a:ext>
              </a:extLst>
            </p:cNvPr>
            <p:cNvSpPr txBox="1"/>
            <p:nvPr/>
          </p:nvSpPr>
          <p:spPr>
            <a:xfrm>
              <a:off x="4988914" y="4481943"/>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83" name="LineLegend3">
              <a:extLst>
                <a:ext uri="{FF2B5EF4-FFF2-40B4-BE49-F238E27FC236}">
                  <a16:creationId xmlns:a16="http://schemas.microsoft.com/office/drawing/2014/main" id="{15B966CE-74A4-42D7-84D1-50EE1BD807B7}"/>
                </a:ext>
              </a:extLst>
            </p:cNvPr>
            <p:cNvSpPr>
              <a:spLocks noChangeShapeType="1"/>
            </p:cNvSpPr>
            <p:nvPr/>
          </p:nvSpPr>
          <p:spPr bwMode="gray">
            <a:xfrm>
              <a:off x="4372690" y="4588113"/>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n-lt"/>
                <a:ea typeface="+mn-ea"/>
              </a:endParaRPr>
            </a:p>
          </p:txBody>
        </p:sp>
        <p:sp>
          <p:nvSpPr>
            <p:cNvPr id="184" name="LineLegend2">
              <a:extLst>
                <a:ext uri="{FF2B5EF4-FFF2-40B4-BE49-F238E27FC236}">
                  <a16:creationId xmlns:a16="http://schemas.microsoft.com/office/drawing/2014/main" id="{4AD11E2E-205C-4B89-BD31-DA18921C3385}"/>
                </a:ext>
              </a:extLst>
            </p:cNvPr>
            <p:cNvSpPr>
              <a:spLocks noChangeShapeType="1"/>
            </p:cNvSpPr>
            <p:nvPr/>
          </p:nvSpPr>
          <p:spPr bwMode="gray">
            <a:xfrm>
              <a:off x="4372690" y="4214754"/>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n-lt"/>
                <a:ea typeface="+mn-ea"/>
              </a:endParaRPr>
            </a:p>
          </p:txBody>
        </p:sp>
        <p:sp>
          <p:nvSpPr>
            <p:cNvPr id="185" name="LineLegend1">
              <a:extLst>
                <a:ext uri="{FF2B5EF4-FFF2-40B4-BE49-F238E27FC236}">
                  <a16:creationId xmlns:a16="http://schemas.microsoft.com/office/drawing/2014/main" id="{393D5D55-EAFF-4EBE-B2CF-AF057C324E68}"/>
                </a:ext>
              </a:extLst>
            </p:cNvPr>
            <p:cNvSpPr>
              <a:spLocks noChangeShapeType="1"/>
            </p:cNvSpPr>
            <p:nvPr/>
          </p:nvSpPr>
          <p:spPr bwMode="gray">
            <a:xfrm>
              <a:off x="4372690" y="3846823"/>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n-lt"/>
                <a:ea typeface="+mn-ea"/>
              </a:endParaRPr>
            </a:p>
          </p:txBody>
        </p:sp>
      </p:grpSp>
    </p:spTree>
    <p:custDataLst>
      <p:tags r:id="rId16"/>
    </p:custDataLst>
    <p:extLst>
      <p:ext uri="{BB962C8B-B14F-4D97-AF65-F5344CB8AC3E}">
        <p14:creationId xmlns:p14="http://schemas.microsoft.com/office/powerpoint/2010/main" val="2969229741"/>
      </p:ext>
    </p:extLst>
  </p:cSld>
  <p:clrMap bg1="lt1" tx1="dk1" bg2="lt2" tx2="dk2" accent1="accent1" accent2="accent2" accent3="accent3" accent4="accent4" accent5="accent5" accent6="accent6" hlink="hlink" folHlink="folHlink"/>
  <p:sldLayoutIdLst>
    <p:sldLayoutId id="2147483794" r:id="rId1"/>
    <p:sldLayoutId id="2147483654" r:id="rId2"/>
    <p:sldLayoutId id="2147483807" r:id="rId3"/>
    <p:sldLayoutId id="2147483800" r:id="rId4"/>
    <p:sldLayoutId id="2147483659" r:id="rId5"/>
    <p:sldLayoutId id="2147483804" r:id="rId6"/>
    <p:sldLayoutId id="2147483886" r:id="rId7"/>
    <p:sldLayoutId id="2147483887" r:id="rId8"/>
    <p:sldLayoutId id="2147483888" r:id="rId9"/>
    <p:sldLayoutId id="2147483889" r:id="rId10"/>
    <p:sldLayoutId id="2147483890" r:id="rId11"/>
    <p:sldLayoutId id="2147483879" r:id="rId12"/>
    <p:sldLayoutId id="2147483706" r:id="rId13"/>
    <p:sldLayoutId id="2147483718" r:id="rId14"/>
  </p:sldLayoutIdLst>
  <p:hf hdr="0" ftr="0" dt="0"/>
  <p:txStyles>
    <p:titleStyle>
      <a:lvl1pPr algn="l" defTabSz="914400" rtl="0" eaLnBrk="1" latinLnBrk="0" hangingPunct="1">
        <a:lnSpc>
          <a:spcPct val="93000"/>
        </a:lnSpc>
        <a:spcBef>
          <a:spcPct val="0"/>
        </a:spcBef>
        <a:buNone/>
        <a:defRPr sz="2500" b="1" kern="1200" spc="0" baseline="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8800E62-ECD5-472D-995B-013B57BB4C07}"/>
              </a:ext>
            </a:extLst>
          </p:cNvPr>
          <p:cNvGraphicFramePr>
            <a:graphicFrameLocks noChangeAspect="1"/>
          </p:cNvGraphicFramePr>
          <p:nvPr userDrawn="1">
            <p:custDataLst>
              <p:tags r:id="rId19"/>
            </p:custDataLst>
            <p:extLst>
              <p:ext uri="{D42A27DB-BD31-4B8C-83A1-F6EECF244321}">
                <p14:modId xmlns:p14="http://schemas.microsoft.com/office/powerpoint/2010/main" val="23644373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0" imgW="344" imgH="344" progId="TCLayout.ActiveDocument.1">
                  <p:embed/>
                </p:oleObj>
              </mc:Choice>
              <mc:Fallback>
                <p:oleObj name="think-cell Slide" r:id="rId40" imgW="344" imgH="344" progId="TCLayout.ActiveDocument.1">
                  <p:embed/>
                  <p:pic>
                    <p:nvPicPr>
                      <p:cNvPr id="3" name="Object 2" hidden="1">
                        <a:extLst>
                          <a:ext uri="{FF2B5EF4-FFF2-40B4-BE49-F238E27FC236}">
                            <a16:creationId xmlns:a16="http://schemas.microsoft.com/office/drawing/2014/main" id="{08800E62-ECD5-472D-995B-013B57BB4C07}"/>
                          </a:ext>
                        </a:extLst>
                      </p:cNvPr>
                      <p:cNvPicPr/>
                      <p:nvPr/>
                    </p:nvPicPr>
                    <p:blipFill>
                      <a:blip r:embed="rId41"/>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D1744EB-7E76-4AE2-88F6-C0D4CE03B5BB}"/>
              </a:ext>
            </a:extLst>
          </p:cNvPr>
          <p:cNvSpPr/>
          <p:nvPr userDrawn="1">
            <p:custDataLst>
              <p:tags r:id="rId20"/>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spcBef>
                <a:spcPts val="300"/>
              </a:spcBef>
              <a:spcAft>
                <a:spcPts val="30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03" name="SlideLogoText" hidden="1">
            <a:extLst>
              <a:ext uri="{FF2B5EF4-FFF2-40B4-BE49-F238E27FC236}">
                <a16:creationId xmlns:a16="http://schemas.microsoft.com/office/drawing/2014/main" id="{69FC0062-74AE-4BDA-ACE7-D069B448DDBC}"/>
              </a:ext>
            </a:extLst>
          </p:cNvPr>
          <p:cNvSpPr txBox="1"/>
          <p:nvPr userDrawn="1">
            <p:custDataLst>
              <p:tags r:id="rId21"/>
            </p:custDataLst>
          </p:nvPr>
        </p:nvSpPr>
        <p:spPr bwMode="black">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53" name="2. Slide Title">
            <a:extLst>
              <a:ext uri="{FF2B5EF4-FFF2-40B4-BE49-F238E27FC236}">
                <a16:creationId xmlns:a16="http://schemas.microsoft.com/office/drawing/2014/main" id="{7C8D601E-A2E1-4979-AE83-B694B9829662}"/>
              </a:ext>
            </a:extLst>
          </p:cNvPr>
          <p:cNvSpPr>
            <a:spLocks noGrp="1"/>
          </p:cNvSpPr>
          <p:nvPr>
            <p:ph type="title"/>
            <p:custDataLst>
              <p:tags r:id="rId22"/>
            </p:custDataLst>
          </p:nvPr>
        </p:nvSpPr>
        <p:spPr>
          <a:xfrm>
            <a:off x="554736" y="172212"/>
            <a:ext cx="11082528" cy="731520"/>
          </a:xfrm>
          <a:prstGeom prst="rect">
            <a:avLst/>
          </a:prstGeom>
        </p:spPr>
        <p:txBody>
          <a:bodyPr vert="horz" wrap="square" lIns="0" tIns="0" rIns="0" bIns="0" rtlCol="0" anchor="b" anchorCtr="0">
            <a:noAutofit/>
          </a:bodyPr>
          <a:lstStyle/>
          <a:p>
            <a:r>
              <a:rPr lang="en-US"/>
              <a:t>Click to edit Master title style</a:t>
            </a:r>
          </a:p>
        </p:txBody>
      </p:sp>
      <p:sp>
        <p:nvSpPr>
          <p:cNvPr id="54" name="Text Placeholder 2">
            <a:extLst>
              <a:ext uri="{FF2B5EF4-FFF2-40B4-BE49-F238E27FC236}">
                <a16:creationId xmlns:a16="http://schemas.microsoft.com/office/drawing/2014/main" id="{6A9C4AD8-E579-4AD3-9B92-5A31AC8DDA01}"/>
              </a:ext>
            </a:extLst>
          </p:cNvPr>
          <p:cNvSpPr>
            <a:spLocks noGrp="1"/>
          </p:cNvSpPr>
          <p:nvPr>
            <p:ph type="body" idx="1"/>
          </p:nvPr>
        </p:nvSpPr>
        <p:spPr>
          <a:xfrm>
            <a:off x="554736" y="2171700"/>
            <a:ext cx="11082528" cy="252376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25" name="Grid" hidden="1">
            <a:extLst>
              <a:ext uri="{FF2B5EF4-FFF2-40B4-BE49-F238E27FC236}">
                <a16:creationId xmlns:a16="http://schemas.microsoft.com/office/drawing/2014/main" id="{4ADF17BC-6AB0-D905-BDC8-DB658360EB6C}"/>
              </a:ext>
            </a:extLst>
          </p:cNvPr>
          <p:cNvPicPr>
            <a:picLocks noChangeAspect="1"/>
          </p:cNvPicPr>
          <p:nvPr userDrawn="1">
            <p:custDataLst>
              <p:tags r:id="rId23"/>
            </p:custDataLst>
          </p:nvPr>
        </p:nvPicPr>
        <p:blipFill>
          <a:blip r:embed="rId42">
            <a:extLst>
              <a:ext uri="{96DAC541-7B7A-43D3-8B79-37D633B846F1}">
                <asvg:svgBlip xmlns:asvg="http://schemas.microsoft.com/office/drawing/2016/SVG/main" r:embed="rId43"/>
              </a:ext>
            </a:extLst>
          </a:blip>
          <a:stretch>
            <a:fillRect/>
          </a:stretch>
        </p:blipFill>
        <p:spPr>
          <a:xfrm>
            <a:off x="3699" y="0"/>
            <a:ext cx="12184602" cy="6858000"/>
          </a:xfrm>
          <a:prstGeom prst="rect">
            <a:avLst/>
          </a:prstGeom>
        </p:spPr>
      </p:pic>
      <p:sp>
        <p:nvSpPr>
          <p:cNvPr id="145" name="4. Footnote" hidden="1">
            <a:extLst>
              <a:ext uri="{FF2B5EF4-FFF2-40B4-BE49-F238E27FC236}">
                <a16:creationId xmlns:a16="http://schemas.microsoft.com/office/drawing/2014/main" id="{56E3DC21-21DB-42FE-8721-1BC0E89F13AE}"/>
              </a:ext>
            </a:extLst>
          </p:cNvPr>
          <p:cNvSpPr txBox="1"/>
          <p:nvPr userDrawn="1">
            <p:custDataLst>
              <p:tags r:id="rId24"/>
            </p:custDataLst>
          </p:nvPr>
        </p:nvSpPr>
        <p:spPr>
          <a:xfrm>
            <a:off x="553972" y="6279028"/>
            <a:ext cx="7278624" cy="123111"/>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latin typeface="+mn-lt"/>
                <a:ea typeface="+mn-ea"/>
                <a:cs typeface="Arial" panose="020B0604020202020204" pitchFamily="34" charset="0"/>
              </a:rPr>
              <a:t>Footnotes</a:t>
            </a:r>
          </a:p>
        </p:txBody>
      </p:sp>
      <p:grpSp>
        <p:nvGrpSpPr>
          <p:cNvPr id="185" name="LegendBoxes" hidden="1">
            <a:extLst>
              <a:ext uri="{FF2B5EF4-FFF2-40B4-BE49-F238E27FC236}">
                <a16:creationId xmlns:a16="http://schemas.microsoft.com/office/drawing/2014/main" id="{28785628-9685-42DD-85C6-4A7FDEAEB9E4}"/>
              </a:ext>
            </a:extLst>
          </p:cNvPr>
          <p:cNvGrpSpPr/>
          <p:nvPr userDrawn="1"/>
        </p:nvGrpSpPr>
        <p:grpSpPr>
          <a:xfrm>
            <a:off x="10722394" y="4323600"/>
            <a:ext cx="984864" cy="1717282"/>
            <a:chOff x="9585951" y="2980105"/>
            <a:chExt cx="984864" cy="1717282"/>
          </a:xfrm>
        </p:grpSpPr>
        <p:sp>
          <p:nvSpPr>
            <p:cNvPr id="186" name="RectangleLegend1">
              <a:extLst>
                <a:ext uri="{FF2B5EF4-FFF2-40B4-BE49-F238E27FC236}">
                  <a16:creationId xmlns:a16="http://schemas.microsoft.com/office/drawing/2014/main" id="{F6C915EA-5130-4DA7-8B9A-5E522A1DBE2F}"/>
                </a:ext>
              </a:extLst>
            </p:cNvPr>
            <p:cNvSpPr/>
            <p:nvPr/>
          </p:nvSpPr>
          <p:spPr>
            <a:xfrm>
              <a:off x="9585951" y="3001463"/>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87" name="RectangleLegend2">
              <a:extLst>
                <a:ext uri="{FF2B5EF4-FFF2-40B4-BE49-F238E27FC236}">
                  <a16:creationId xmlns:a16="http://schemas.microsoft.com/office/drawing/2014/main" id="{056BAC0D-94D9-4BAA-A238-909A42CD485B}"/>
                </a:ext>
              </a:extLst>
            </p:cNvPr>
            <p:cNvSpPr/>
            <p:nvPr/>
          </p:nvSpPr>
          <p:spPr>
            <a:xfrm>
              <a:off x="9585951" y="3380961"/>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88" name="RectangleLegend3">
              <a:extLst>
                <a:ext uri="{FF2B5EF4-FFF2-40B4-BE49-F238E27FC236}">
                  <a16:creationId xmlns:a16="http://schemas.microsoft.com/office/drawing/2014/main" id="{BC7BB400-0474-421B-B1C4-D9D83F8D7025}"/>
                </a:ext>
              </a:extLst>
            </p:cNvPr>
            <p:cNvSpPr/>
            <p:nvPr/>
          </p:nvSpPr>
          <p:spPr>
            <a:xfrm>
              <a:off x="9585951" y="3754557"/>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89" name="RectangleLegend4">
              <a:extLst>
                <a:ext uri="{FF2B5EF4-FFF2-40B4-BE49-F238E27FC236}">
                  <a16:creationId xmlns:a16="http://schemas.microsoft.com/office/drawing/2014/main" id="{5D84FBCC-8195-429D-ADA2-ADF26D0822E2}"/>
                </a:ext>
              </a:extLst>
            </p:cNvPr>
            <p:cNvSpPr/>
            <p:nvPr/>
          </p:nvSpPr>
          <p:spPr>
            <a:xfrm>
              <a:off x="9585951" y="4128153"/>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0" name="RectangleLegend5">
              <a:extLst>
                <a:ext uri="{FF2B5EF4-FFF2-40B4-BE49-F238E27FC236}">
                  <a16:creationId xmlns:a16="http://schemas.microsoft.com/office/drawing/2014/main" id="{655825D0-671B-44EC-90C5-7913A4E7BAB9}"/>
                </a:ext>
              </a:extLst>
            </p:cNvPr>
            <p:cNvSpPr/>
            <p:nvPr/>
          </p:nvSpPr>
          <p:spPr>
            <a:xfrm>
              <a:off x="9585951" y="4501749"/>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1" name="Legend1">
              <a:extLst>
                <a:ext uri="{FF2B5EF4-FFF2-40B4-BE49-F238E27FC236}">
                  <a16:creationId xmlns:a16="http://schemas.microsoft.com/office/drawing/2014/main" id="{CD018A8B-4FD0-4C99-AA47-D684D1049136}"/>
                </a:ext>
              </a:extLst>
            </p:cNvPr>
            <p:cNvSpPr txBox="1"/>
            <p:nvPr/>
          </p:nvSpPr>
          <p:spPr>
            <a:xfrm>
              <a:off x="9912097" y="2980105"/>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92" name="Legend2">
              <a:extLst>
                <a:ext uri="{FF2B5EF4-FFF2-40B4-BE49-F238E27FC236}">
                  <a16:creationId xmlns:a16="http://schemas.microsoft.com/office/drawing/2014/main" id="{24E194E3-38A9-4A3A-AEBA-D1DCF1935051}"/>
                </a:ext>
              </a:extLst>
            </p:cNvPr>
            <p:cNvSpPr txBox="1"/>
            <p:nvPr/>
          </p:nvSpPr>
          <p:spPr>
            <a:xfrm>
              <a:off x="9912097" y="3359603"/>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93" name="Legend3">
              <a:extLst>
                <a:ext uri="{FF2B5EF4-FFF2-40B4-BE49-F238E27FC236}">
                  <a16:creationId xmlns:a16="http://schemas.microsoft.com/office/drawing/2014/main" id="{DCCF084D-A8B2-46B3-BE03-CFDA8E58B2B9}"/>
                </a:ext>
              </a:extLst>
            </p:cNvPr>
            <p:cNvSpPr txBox="1"/>
            <p:nvPr/>
          </p:nvSpPr>
          <p:spPr>
            <a:xfrm>
              <a:off x="9912097" y="3739101"/>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94" name="Legend4">
              <a:extLst>
                <a:ext uri="{FF2B5EF4-FFF2-40B4-BE49-F238E27FC236}">
                  <a16:creationId xmlns:a16="http://schemas.microsoft.com/office/drawing/2014/main" id="{0E49468C-EFEE-4C9A-BECB-CC10BE34BF4B}"/>
                </a:ext>
              </a:extLst>
            </p:cNvPr>
            <p:cNvSpPr txBox="1"/>
            <p:nvPr/>
          </p:nvSpPr>
          <p:spPr>
            <a:xfrm>
              <a:off x="9912097" y="4110522"/>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95" name="Legend5">
              <a:extLst>
                <a:ext uri="{FF2B5EF4-FFF2-40B4-BE49-F238E27FC236}">
                  <a16:creationId xmlns:a16="http://schemas.microsoft.com/office/drawing/2014/main" id="{443480AB-89E7-497E-A131-91869590BDB0}"/>
                </a:ext>
              </a:extLst>
            </p:cNvPr>
            <p:cNvSpPr txBox="1"/>
            <p:nvPr/>
          </p:nvSpPr>
          <p:spPr>
            <a:xfrm>
              <a:off x="9912097" y="4481943"/>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grpSp>
      <p:grpSp>
        <p:nvGrpSpPr>
          <p:cNvPr id="4" name="LegendMoons" hidden="1">
            <a:extLst>
              <a:ext uri="{FF2B5EF4-FFF2-40B4-BE49-F238E27FC236}">
                <a16:creationId xmlns:a16="http://schemas.microsoft.com/office/drawing/2014/main" id="{78CA310D-6D76-F64D-43BD-A9F8058D0B83}"/>
              </a:ext>
            </a:extLst>
          </p:cNvPr>
          <p:cNvGrpSpPr/>
          <p:nvPr userDrawn="1"/>
        </p:nvGrpSpPr>
        <p:grpSpPr>
          <a:xfrm>
            <a:off x="10692000" y="1339200"/>
            <a:ext cx="1023616" cy="1731859"/>
            <a:chOff x="7723680" y="1702457"/>
            <a:chExt cx="1023616" cy="1731859"/>
          </a:xfrm>
        </p:grpSpPr>
        <p:sp>
          <p:nvSpPr>
            <p:cNvPr id="5" name="Legend1">
              <a:extLst>
                <a:ext uri="{FF2B5EF4-FFF2-40B4-BE49-F238E27FC236}">
                  <a16:creationId xmlns:a16="http://schemas.microsoft.com/office/drawing/2014/main" id="{5EB4C1BD-D02B-BD12-5727-6F58C39BD4CB}"/>
                </a:ext>
              </a:extLst>
            </p:cNvPr>
            <p:cNvSpPr txBox="1"/>
            <p:nvPr/>
          </p:nvSpPr>
          <p:spPr>
            <a:xfrm>
              <a:off x="8076312" y="1709816"/>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6" name="Legend2">
              <a:extLst>
                <a:ext uri="{FF2B5EF4-FFF2-40B4-BE49-F238E27FC236}">
                  <a16:creationId xmlns:a16="http://schemas.microsoft.com/office/drawing/2014/main" id="{760D5CA7-F2EA-45CF-81C8-C3EDA5FA3954}"/>
                </a:ext>
              </a:extLst>
            </p:cNvPr>
            <p:cNvSpPr txBox="1"/>
            <p:nvPr/>
          </p:nvSpPr>
          <p:spPr>
            <a:xfrm>
              <a:off x="8076312" y="2085275"/>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7" name="Legend3">
              <a:extLst>
                <a:ext uri="{FF2B5EF4-FFF2-40B4-BE49-F238E27FC236}">
                  <a16:creationId xmlns:a16="http://schemas.microsoft.com/office/drawing/2014/main" id="{EB43A491-1FC0-C08D-DC0F-9312F78D3BB5}"/>
                </a:ext>
              </a:extLst>
            </p:cNvPr>
            <p:cNvSpPr txBox="1"/>
            <p:nvPr/>
          </p:nvSpPr>
          <p:spPr>
            <a:xfrm>
              <a:off x="8076312" y="2460734"/>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8" name="Legend4">
              <a:extLst>
                <a:ext uri="{FF2B5EF4-FFF2-40B4-BE49-F238E27FC236}">
                  <a16:creationId xmlns:a16="http://schemas.microsoft.com/office/drawing/2014/main" id="{41DC0170-C64F-96F4-DD57-F6BBE781B8CA}"/>
                </a:ext>
              </a:extLst>
            </p:cNvPr>
            <p:cNvSpPr txBox="1"/>
            <p:nvPr/>
          </p:nvSpPr>
          <p:spPr>
            <a:xfrm>
              <a:off x="8076312" y="2836193"/>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9" name="Legend5">
              <a:extLst>
                <a:ext uri="{FF2B5EF4-FFF2-40B4-BE49-F238E27FC236}">
                  <a16:creationId xmlns:a16="http://schemas.microsoft.com/office/drawing/2014/main" id="{7E1C2B9C-8B0A-AC6B-B386-E28E8F253128}"/>
                </a:ext>
              </a:extLst>
            </p:cNvPr>
            <p:cNvSpPr txBox="1"/>
            <p:nvPr/>
          </p:nvSpPr>
          <p:spPr>
            <a:xfrm>
              <a:off x="8076312" y="3211654"/>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grpSp>
          <p:nvGrpSpPr>
            <p:cNvPr id="10" name="MoonLegend1">
              <a:extLst>
                <a:ext uri="{FF2B5EF4-FFF2-40B4-BE49-F238E27FC236}">
                  <a16:creationId xmlns:a16="http://schemas.microsoft.com/office/drawing/2014/main" id="{C1E862B0-BA6B-93BC-31CC-9EDF1CA824BB}"/>
                </a:ext>
              </a:extLst>
            </p:cNvPr>
            <p:cNvGrpSpPr>
              <a:grpSpLocks noChangeAspect="1"/>
            </p:cNvGrpSpPr>
            <p:nvPr>
              <p:custDataLst>
                <p:tags r:id="rId25"/>
              </p:custDataLst>
            </p:nvPr>
          </p:nvGrpSpPr>
          <p:grpSpPr>
            <a:xfrm>
              <a:off x="7723680" y="1702457"/>
              <a:ext cx="228600" cy="228600"/>
              <a:chOff x="762000" y="1270000"/>
              <a:chExt cx="254000" cy="254000"/>
            </a:xfrm>
          </p:grpSpPr>
          <p:sp>
            <p:nvSpPr>
              <p:cNvPr id="23" name="Oval 22">
                <a:extLst>
                  <a:ext uri="{FF2B5EF4-FFF2-40B4-BE49-F238E27FC236}">
                    <a16:creationId xmlns:a16="http://schemas.microsoft.com/office/drawing/2014/main" id="{34A84F48-2944-98CC-156D-EC5FA62990B9}"/>
                  </a:ext>
                </a:extLst>
              </p:cNvPr>
              <p:cNvSpPr/>
              <p:nvPr>
                <p:custDataLst>
                  <p:tags r:id="rId38"/>
                </p:custDataLst>
              </p:nvPr>
            </p:nvSpPr>
            <p:spPr>
              <a:xfrm>
                <a:off x="762000" y="1270000"/>
                <a:ext cx="254000" cy="254000"/>
              </a:xfrm>
              <a:prstGeom prst="ellipse">
                <a:avLst/>
              </a:prstGeom>
              <a:solidFill>
                <a:srgbClr val="757575"/>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24" name="Arc 23" hidden="1">
                <a:extLst>
                  <a:ext uri="{FF2B5EF4-FFF2-40B4-BE49-F238E27FC236}">
                    <a16:creationId xmlns:a16="http://schemas.microsoft.com/office/drawing/2014/main" id="{49AE9D7C-3BC5-C5DD-0AFA-71D915D9D8D1}"/>
                  </a:ext>
                </a:extLst>
              </p:cNvPr>
              <p:cNvSpPr/>
              <p:nvPr>
                <p:custDataLst>
                  <p:tags r:id="rId39"/>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1" name="MoonLegend2">
              <a:extLst>
                <a:ext uri="{FF2B5EF4-FFF2-40B4-BE49-F238E27FC236}">
                  <a16:creationId xmlns:a16="http://schemas.microsoft.com/office/drawing/2014/main" id="{3623EFE0-7A55-35A0-763D-A7CCEABC5767}"/>
                </a:ext>
              </a:extLst>
            </p:cNvPr>
            <p:cNvGrpSpPr>
              <a:grpSpLocks noChangeAspect="1"/>
            </p:cNvGrpSpPr>
            <p:nvPr>
              <p:custDataLst>
                <p:tags r:id="rId26"/>
              </p:custDataLst>
            </p:nvPr>
          </p:nvGrpSpPr>
          <p:grpSpPr>
            <a:xfrm>
              <a:off x="7723680" y="2078270"/>
              <a:ext cx="228600" cy="228600"/>
              <a:chOff x="762000" y="1270000"/>
              <a:chExt cx="254000" cy="254000"/>
            </a:xfrm>
          </p:grpSpPr>
          <p:sp>
            <p:nvSpPr>
              <p:cNvPr id="21" name="Oval 20">
                <a:extLst>
                  <a:ext uri="{FF2B5EF4-FFF2-40B4-BE49-F238E27FC236}">
                    <a16:creationId xmlns:a16="http://schemas.microsoft.com/office/drawing/2014/main" id="{FA3B4311-025C-426B-9E06-BDDA476EF4AE}"/>
                  </a:ext>
                </a:extLst>
              </p:cNvPr>
              <p:cNvSpPr/>
              <p:nvPr>
                <p:custDataLst>
                  <p:tags r:id="rId36"/>
                </p:custDataLst>
              </p:nvPr>
            </p:nvSpPr>
            <p:spPr>
              <a:xfrm>
                <a:off x="762000" y="1270000"/>
                <a:ext cx="254000" cy="254000"/>
              </a:xfrm>
              <a:prstGeom prst="ellipse">
                <a:avLst/>
              </a:prstGeom>
              <a:solidFill>
                <a:srgbClr val="757575"/>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22" name="Arc 21">
                <a:extLst>
                  <a:ext uri="{FF2B5EF4-FFF2-40B4-BE49-F238E27FC236}">
                    <a16:creationId xmlns:a16="http://schemas.microsoft.com/office/drawing/2014/main" id="{9ABB8959-417A-20E2-3BFB-820D653F8B1E}"/>
                  </a:ext>
                </a:extLst>
              </p:cNvPr>
              <p:cNvSpPr/>
              <p:nvPr>
                <p:custDataLst>
                  <p:tags r:id="rId37"/>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2" name="MoonLegend3">
              <a:extLst>
                <a:ext uri="{FF2B5EF4-FFF2-40B4-BE49-F238E27FC236}">
                  <a16:creationId xmlns:a16="http://schemas.microsoft.com/office/drawing/2014/main" id="{7A7E4CBF-9B94-C8D7-EF8F-9662FD33055A}"/>
                </a:ext>
              </a:extLst>
            </p:cNvPr>
            <p:cNvGrpSpPr>
              <a:grpSpLocks noChangeAspect="1"/>
            </p:cNvGrpSpPr>
            <p:nvPr>
              <p:custDataLst>
                <p:tags r:id="rId27"/>
              </p:custDataLst>
            </p:nvPr>
          </p:nvGrpSpPr>
          <p:grpSpPr>
            <a:xfrm>
              <a:off x="7723680" y="2454085"/>
              <a:ext cx="228600" cy="228600"/>
              <a:chOff x="762000" y="1270000"/>
              <a:chExt cx="254000" cy="254000"/>
            </a:xfrm>
          </p:grpSpPr>
          <p:sp>
            <p:nvSpPr>
              <p:cNvPr id="19" name="Oval 18">
                <a:extLst>
                  <a:ext uri="{FF2B5EF4-FFF2-40B4-BE49-F238E27FC236}">
                    <a16:creationId xmlns:a16="http://schemas.microsoft.com/office/drawing/2014/main" id="{25A66490-5468-AC46-5ED5-E8212992AFCC}"/>
                  </a:ext>
                </a:extLst>
              </p:cNvPr>
              <p:cNvSpPr/>
              <p:nvPr>
                <p:custDataLst>
                  <p:tags r:id="rId34"/>
                </p:custDataLst>
              </p:nvPr>
            </p:nvSpPr>
            <p:spPr>
              <a:xfrm>
                <a:off x="762000" y="1270000"/>
                <a:ext cx="254000" cy="254000"/>
              </a:xfrm>
              <a:prstGeom prst="ellipse">
                <a:avLst/>
              </a:prstGeom>
              <a:solidFill>
                <a:srgbClr val="757575"/>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20" name="Arc 19">
                <a:extLst>
                  <a:ext uri="{FF2B5EF4-FFF2-40B4-BE49-F238E27FC236}">
                    <a16:creationId xmlns:a16="http://schemas.microsoft.com/office/drawing/2014/main" id="{2164DC02-AF00-DEB2-344B-46D05BDC2865}"/>
                  </a:ext>
                </a:extLst>
              </p:cNvPr>
              <p:cNvSpPr/>
              <p:nvPr>
                <p:custDataLst>
                  <p:tags r:id="rId35"/>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3" name="MoonLegend4">
              <a:extLst>
                <a:ext uri="{FF2B5EF4-FFF2-40B4-BE49-F238E27FC236}">
                  <a16:creationId xmlns:a16="http://schemas.microsoft.com/office/drawing/2014/main" id="{37ACCC41-9C6B-7C20-5C62-B34B467FA718}"/>
                </a:ext>
              </a:extLst>
            </p:cNvPr>
            <p:cNvGrpSpPr>
              <a:grpSpLocks noChangeAspect="1"/>
            </p:cNvGrpSpPr>
            <p:nvPr>
              <p:custDataLst>
                <p:tags r:id="rId28"/>
              </p:custDataLst>
            </p:nvPr>
          </p:nvGrpSpPr>
          <p:grpSpPr>
            <a:xfrm>
              <a:off x="7723680" y="2829900"/>
              <a:ext cx="228600" cy="228600"/>
              <a:chOff x="762000" y="1270000"/>
              <a:chExt cx="254000" cy="254000"/>
            </a:xfrm>
          </p:grpSpPr>
          <p:sp>
            <p:nvSpPr>
              <p:cNvPr id="17" name="Oval 16">
                <a:extLst>
                  <a:ext uri="{FF2B5EF4-FFF2-40B4-BE49-F238E27FC236}">
                    <a16:creationId xmlns:a16="http://schemas.microsoft.com/office/drawing/2014/main" id="{14731651-049D-FD74-10A9-3B77CDA9C266}"/>
                  </a:ext>
                </a:extLst>
              </p:cNvPr>
              <p:cNvSpPr/>
              <p:nvPr>
                <p:custDataLst>
                  <p:tags r:id="rId32"/>
                </p:custDataLst>
              </p:nvPr>
            </p:nvSpPr>
            <p:spPr>
              <a:xfrm>
                <a:off x="762000" y="1270000"/>
                <a:ext cx="254000" cy="254000"/>
              </a:xfrm>
              <a:prstGeom prst="ellipse">
                <a:avLst/>
              </a:prstGeom>
              <a:solidFill>
                <a:srgbClr val="757575"/>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18" name="Arc 17">
                <a:extLst>
                  <a:ext uri="{FF2B5EF4-FFF2-40B4-BE49-F238E27FC236}">
                    <a16:creationId xmlns:a16="http://schemas.microsoft.com/office/drawing/2014/main" id="{5AADA01A-6C4E-7E32-6930-9C7BE1CCCDFC}"/>
                  </a:ext>
                </a:extLst>
              </p:cNvPr>
              <p:cNvSpPr/>
              <p:nvPr>
                <p:custDataLst>
                  <p:tags r:id="rId33"/>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4" name="MoonLegend5">
              <a:extLst>
                <a:ext uri="{FF2B5EF4-FFF2-40B4-BE49-F238E27FC236}">
                  <a16:creationId xmlns:a16="http://schemas.microsoft.com/office/drawing/2014/main" id="{E9C1FE7B-027B-2A18-4D77-A6B6DC1EDC9F}"/>
                </a:ext>
              </a:extLst>
            </p:cNvPr>
            <p:cNvGrpSpPr>
              <a:grpSpLocks noChangeAspect="1"/>
            </p:cNvGrpSpPr>
            <p:nvPr>
              <p:custDataLst>
                <p:tags r:id="rId29"/>
              </p:custDataLst>
            </p:nvPr>
          </p:nvGrpSpPr>
          <p:grpSpPr>
            <a:xfrm>
              <a:off x="7723680" y="3205716"/>
              <a:ext cx="228600" cy="228600"/>
              <a:chOff x="762000" y="1270000"/>
              <a:chExt cx="254000" cy="254000"/>
            </a:xfrm>
          </p:grpSpPr>
          <p:sp>
            <p:nvSpPr>
              <p:cNvPr id="15" name="Oval 14">
                <a:extLst>
                  <a:ext uri="{FF2B5EF4-FFF2-40B4-BE49-F238E27FC236}">
                    <a16:creationId xmlns:a16="http://schemas.microsoft.com/office/drawing/2014/main" id="{25520F20-D7D9-7F64-BF4E-B26721F00ED8}"/>
                  </a:ext>
                </a:extLst>
              </p:cNvPr>
              <p:cNvSpPr/>
              <p:nvPr>
                <p:custDataLst>
                  <p:tags r:id="rId30"/>
                </p:custDataLst>
              </p:nvPr>
            </p:nvSpPr>
            <p:spPr>
              <a:xfrm>
                <a:off x="762000" y="1270000"/>
                <a:ext cx="254000" cy="254000"/>
              </a:xfrm>
              <a:prstGeom prst="ellipse">
                <a:avLst/>
              </a:prstGeom>
              <a:solidFill>
                <a:srgbClr val="757575"/>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16" name="Arc 15">
                <a:extLst>
                  <a:ext uri="{FF2B5EF4-FFF2-40B4-BE49-F238E27FC236}">
                    <a16:creationId xmlns:a16="http://schemas.microsoft.com/office/drawing/2014/main" id="{1AC3D5E5-FFBA-7695-4382-807739B76632}"/>
                  </a:ext>
                </a:extLst>
              </p:cNvPr>
              <p:cNvSpPr/>
              <p:nvPr>
                <p:custDataLst>
                  <p:tags r:id="rId31"/>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167" name="Sticker" hidden="1">
            <a:extLst>
              <a:ext uri="{FF2B5EF4-FFF2-40B4-BE49-F238E27FC236}">
                <a16:creationId xmlns:a16="http://schemas.microsoft.com/office/drawing/2014/main" id="{174FA759-1A16-45E2-B8DB-6AC61DFC92D4}"/>
              </a:ext>
            </a:extLst>
          </p:cNvPr>
          <p:cNvGrpSpPr>
            <a:grpSpLocks noChangeAspect="1"/>
          </p:cNvGrpSpPr>
          <p:nvPr userDrawn="1"/>
        </p:nvGrpSpPr>
        <p:grpSpPr bwMode="gray">
          <a:xfrm>
            <a:off x="559460" y="1289273"/>
            <a:ext cx="428337" cy="156997"/>
            <a:chOff x="8456447" y="272180"/>
            <a:chExt cx="322188" cy="156966"/>
          </a:xfrm>
        </p:grpSpPr>
        <p:sp>
          <p:nvSpPr>
            <p:cNvPr id="168" name="StickerRectangle">
              <a:extLst>
                <a:ext uri="{FF2B5EF4-FFF2-40B4-BE49-F238E27FC236}">
                  <a16:creationId xmlns:a16="http://schemas.microsoft.com/office/drawing/2014/main" id="{99FB5892-A9FF-4D0E-8661-19A39D5E096E}"/>
                </a:ext>
              </a:extLst>
            </p:cNvPr>
            <p:cNvSpPr>
              <a:spLocks noChangeArrowheads="1"/>
            </p:cNvSpPr>
            <p:nvPr userDrawn="1"/>
          </p:nvSpPr>
          <p:spPr bwMode="gray">
            <a:xfrm>
              <a:off x="8456447" y="272180"/>
              <a:ext cx="322188" cy="156966"/>
            </a:xfrm>
            <a:prstGeom prst="leftRightArrow">
              <a:avLst>
                <a:gd name="adj1" fmla="val 100000"/>
                <a:gd name="adj2" fmla="val 0"/>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18288" anchor="t" anchorCtr="0">
              <a:spAutoFit/>
            </a:bodyPr>
            <a:lstStyle/>
            <a:p>
              <a:pPr algn="l" defTabSz="1193860">
                <a:buClr>
                  <a:schemeClr val="tx2"/>
                </a:buClr>
              </a:pPr>
              <a:r>
                <a:rPr lang="en-US" sz="900" b="1" spc="50">
                  <a:ln w="3175">
                    <a:noFill/>
                  </a:ln>
                  <a:solidFill>
                    <a:schemeClr val="tx1"/>
                  </a:solidFill>
                </a:rPr>
                <a:t>Sticker</a:t>
              </a:r>
              <a:endParaRPr lang="en-US" sz="800" baseline="0">
                <a:solidFill>
                  <a:schemeClr val="tx1"/>
                </a:solidFill>
                <a:latin typeface="+mn-lt"/>
                <a:ea typeface="+mn-ea"/>
              </a:endParaRPr>
            </a:p>
          </p:txBody>
        </p:sp>
        <p:cxnSp>
          <p:nvCxnSpPr>
            <p:cNvPr id="169" name="StickerUnderline">
              <a:extLst>
                <a:ext uri="{FF2B5EF4-FFF2-40B4-BE49-F238E27FC236}">
                  <a16:creationId xmlns:a16="http://schemas.microsoft.com/office/drawing/2014/main" id="{B821CB31-49E5-49E7-966F-3C5449557168}"/>
                </a:ext>
              </a:extLst>
            </p:cNvPr>
            <p:cNvCxnSpPr>
              <a:cxnSpLocks noChangeShapeType="1"/>
              <a:stCxn id="168" idx="4"/>
              <a:endCxn id="168" idx="6"/>
            </p:cNvCxnSpPr>
            <p:nvPr/>
          </p:nvCxnSpPr>
          <p:spPr bwMode="gray">
            <a:xfrm>
              <a:off x="8456447" y="429146"/>
              <a:ext cx="322188" cy="0"/>
            </a:xfrm>
            <a:prstGeom prst="straightConnector1">
              <a:avLst/>
            </a:prstGeom>
            <a:noFill/>
            <a:ln w="4191">
              <a:solidFill>
                <a:schemeClr val="tx1"/>
              </a:solidFill>
              <a:round/>
              <a:headEnd/>
              <a:tailEnd/>
            </a:ln>
            <a:extLst>
              <a:ext uri="{909E8E84-426E-40DD-AFC4-6F175D3DCCD1}">
                <a14:hiddenFill xmlns:a14="http://schemas.microsoft.com/office/drawing/2010/main">
                  <a:noFill/>
                </a14:hiddenFill>
              </a:ext>
            </a:extLst>
          </p:spPr>
        </p:cxnSp>
      </p:grpSp>
      <p:grpSp>
        <p:nvGrpSpPr>
          <p:cNvPr id="144" name="LegendLines" hidden="1">
            <a:extLst>
              <a:ext uri="{FF2B5EF4-FFF2-40B4-BE49-F238E27FC236}">
                <a16:creationId xmlns:a16="http://schemas.microsoft.com/office/drawing/2014/main" id="{96520A0D-E8D0-48B5-8162-BA1976A5C3E1}"/>
              </a:ext>
            </a:extLst>
          </p:cNvPr>
          <p:cNvGrpSpPr/>
          <p:nvPr userDrawn="1"/>
        </p:nvGrpSpPr>
        <p:grpSpPr>
          <a:xfrm>
            <a:off x="10440000" y="3243600"/>
            <a:ext cx="1269335" cy="958286"/>
            <a:chOff x="4372690" y="3739101"/>
            <a:chExt cx="1269335" cy="958286"/>
          </a:xfrm>
        </p:grpSpPr>
        <p:sp>
          <p:nvSpPr>
            <p:cNvPr id="170" name="Legend1">
              <a:extLst>
                <a:ext uri="{FF2B5EF4-FFF2-40B4-BE49-F238E27FC236}">
                  <a16:creationId xmlns:a16="http://schemas.microsoft.com/office/drawing/2014/main" id="{D5E27233-7661-43E0-8C1B-859EBE562598}"/>
                </a:ext>
              </a:extLst>
            </p:cNvPr>
            <p:cNvSpPr txBox="1"/>
            <p:nvPr/>
          </p:nvSpPr>
          <p:spPr>
            <a:xfrm>
              <a:off x="4988914" y="3739101"/>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71" name="Legend2">
              <a:extLst>
                <a:ext uri="{FF2B5EF4-FFF2-40B4-BE49-F238E27FC236}">
                  <a16:creationId xmlns:a16="http://schemas.microsoft.com/office/drawing/2014/main" id="{215BA769-FC3A-4971-81E8-16C8E7138029}"/>
                </a:ext>
              </a:extLst>
            </p:cNvPr>
            <p:cNvSpPr txBox="1"/>
            <p:nvPr/>
          </p:nvSpPr>
          <p:spPr>
            <a:xfrm>
              <a:off x="4988914" y="4110522"/>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72" name="Legend3">
              <a:extLst>
                <a:ext uri="{FF2B5EF4-FFF2-40B4-BE49-F238E27FC236}">
                  <a16:creationId xmlns:a16="http://schemas.microsoft.com/office/drawing/2014/main" id="{75880242-A8D7-441D-805E-B817DF5CA854}"/>
                </a:ext>
              </a:extLst>
            </p:cNvPr>
            <p:cNvSpPr txBox="1"/>
            <p:nvPr/>
          </p:nvSpPr>
          <p:spPr>
            <a:xfrm>
              <a:off x="4988914" y="4481943"/>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173" name="LineLegend3">
              <a:extLst>
                <a:ext uri="{FF2B5EF4-FFF2-40B4-BE49-F238E27FC236}">
                  <a16:creationId xmlns:a16="http://schemas.microsoft.com/office/drawing/2014/main" id="{5C3089E9-5649-4103-BA5F-72175F24BEF8}"/>
                </a:ext>
              </a:extLst>
            </p:cNvPr>
            <p:cNvSpPr>
              <a:spLocks noChangeShapeType="1"/>
            </p:cNvSpPr>
            <p:nvPr/>
          </p:nvSpPr>
          <p:spPr bwMode="gray">
            <a:xfrm>
              <a:off x="4372690" y="4588113"/>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n-lt"/>
                <a:ea typeface="+mn-ea"/>
              </a:endParaRPr>
            </a:p>
          </p:txBody>
        </p:sp>
        <p:sp>
          <p:nvSpPr>
            <p:cNvPr id="174" name="LineLegend2">
              <a:extLst>
                <a:ext uri="{FF2B5EF4-FFF2-40B4-BE49-F238E27FC236}">
                  <a16:creationId xmlns:a16="http://schemas.microsoft.com/office/drawing/2014/main" id="{70A7CFCE-D526-433E-9FBC-6DEF2F5E9EB4}"/>
                </a:ext>
              </a:extLst>
            </p:cNvPr>
            <p:cNvSpPr>
              <a:spLocks noChangeShapeType="1"/>
            </p:cNvSpPr>
            <p:nvPr/>
          </p:nvSpPr>
          <p:spPr bwMode="gray">
            <a:xfrm>
              <a:off x="4372690" y="4214754"/>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n-lt"/>
                <a:ea typeface="+mn-ea"/>
              </a:endParaRPr>
            </a:p>
          </p:txBody>
        </p:sp>
        <p:sp>
          <p:nvSpPr>
            <p:cNvPr id="175" name="LineLegend1">
              <a:extLst>
                <a:ext uri="{FF2B5EF4-FFF2-40B4-BE49-F238E27FC236}">
                  <a16:creationId xmlns:a16="http://schemas.microsoft.com/office/drawing/2014/main" id="{4AD9EC0A-8F45-49FA-BB0F-195682A6F6BE}"/>
                </a:ext>
              </a:extLst>
            </p:cNvPr>
            <p:cNvSpPr>
              <a:spLocks noChangeShapeType="1"/>
            </p:cNvSpPr>
            <p:nvPr/>
          </p:nvSpPr>
          <p:spPr bwMode="gray">
            <a:xfrm>
              <a:off x="4372690" y="3846823"/>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n-lt"/>
                <a:ea typeface="+mn-ea"/>
              </a:endParaRPr>
            </a:p>
          </p:txBody>
        </p:sp>
      </p:grpSp>
    </p:spTree>
    <p:extLst>
      <p:ext uri="{BB962C8B-B14F-4D97-AF65-F5344CB8AC3E}">
        <p14:creationId xmlns:p14="http://schemas.microsoft.com/office/powerpoint/2010/main" val="338652524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70" r:id="rId5"/>
    <p:sldLayoutId id="2147483871" r:id="rId6"/>
    <p:sldLayoutId id="2147483891" r:id="rId7"/>
    <p:sldLayoutId id="2147483892" r:id="rId8"/>
    <p:sldLayoutId id="2147483893" r:id="rId9"/>
    <p:sldLayoutId id="2147483894" r:id="rId10"/>
    <p:sldLayoutId id="2147483895" r:id="rId11"/>
    <p:sldLayoutId id="2147483896" r:id="rId12"/>
    <p:sldLayoutId id="2147483897" r:id="rId13"/>
    <p:sldLayoutId id="2147483898" r:id="rId14"/>
    <p:sldLayoutId id="2147483880" r:id="rId15"/>
    <p:sldLayoutId id="2147483877" r:id="rId16"/>
    <p:sldLayoutId id="2147483899" r:id="rId17"/>
  </p:sldLayoutIdLst>
  <p:hf hdr="0" ftr="0" dt="0"/>
  <p:txStyles>
    <p:titleStyle>
      <a:lvl1pPr algn="l" defTabSz="914400" rtl="0" eaLnBrk="1" latinLnBrk="0" hangingPunct="1">
        <a:lnSpc>
          <a:spcPct val="93000"/>
        </a:lnSpc>
        <a:spcBef>
          <a:spcPct val="0"/>
        </a:spcBef>
        <a:buNone/>
        <a:defRPr sz="2500" b="1" kern="1200" spc="0" baseline="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5425" algn="l" defTabSz="914400" rtl="0" eaLnBrk="1" latinLnBrk="0" hangingPunct="1">
        <a:lnSpc>
          <a:spcPct val="100000"/>
        </a:lnSpc>
        <a:spcBef>
          <a:spcPts val="0"/>
        </a:spcBef>
        <a:spcAft>
          <a:spcPts val="300"/>
        </a:spcAft>
        <a:buClr>
          <a:schemeClr val="tx1"/>
        </a:buClr>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515938" indent="-287338"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742950" indent="-182563" algn="l" defTabSz="914400" rtl="0" eaLnBrk="1" latinLnBrk="0" hangingPunct="1">
        <a:lnSpc>
          <a:spcPct val="100000"/>
        </a:lnSpc>
        <a:spcBef>
          <a:spcPts val="0"/>
        </a:spcBef>
        <a:spcAft>
          <a:spcPts val="300"/>
        </a:spcAft>
        <a:buClr>
          <a:schemeClr val="tx1"/>
        </a:buClr>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914400" indent="-136525"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6pPr>
      <a:lvl7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7pPr>
      <a:lvl8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8pPr>
      <a:lvl9pPr marL="914400" indent="0" algn="l" defTabSz="914400" rtl="0" eaLnBrk="1" latinLnBrk="0" hangingPunct="1">
        <a:lnSpc>
          <a:spcPct val="100000"/>
        </a:lnSpc>
        <a:spcBef>
          <a:spcPts val="0"/>
        </a:spcBef>
        <a:spcAft>
          <a:spcPts val="300"/>
        </a:spcAft>
        <a:buSzPct val="100000"/>
        <a:buFont typeface="Arial" panose="020B0604020202020204" pitchFamily="34" charset="0"/>
        <a:buNone/>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64D7AF-E2F5-1599-41AA-3C3E7364C4D0}"/>
              </a:ext>
            </a:extLst>
          </p:cNvPr>
          <p:cNvSpPr/>
          <p:nvPr/>
        </p:nvSpPr>
        <p:spPr>
          <a:xfrm>
            <a:off x="11379203" y="6477005"/>
            <a:ext cx="711199" cy="381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2" name="Rectangle 1">
            <a:extLst>
              <a:ext uri="{FF2B5EF4-FFF2-40B4-BE49-F238E27FC236}">
                <a16:creationId xmlns:a16="http://schemas.microsoft.com/office/drawing/2014/main" id="{BC265F66-6D17-D963-C0E8-D5570992A0F6}"/>
              </a:ext>
            </a:extLst>
          </p:cNvPr>
          <p:cNvSpPr/>
          <p:nvPr/>
        </p:nvSpPr>
        <p:spPr>
          <a:xfrm>
            <a:off x="12026174" y="6477000"/>
            <a:ext cx="165825" cy="381000"/>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5" name="Footer Placeholder 4"/>
          <p:cNvSpPr>
            <a:spLocks noGrp="1"/>
          </p:cNvSpPr>
          <p:nvPr>
            <p:ph type="ftr" sz="quarter" idx="3"/>
          </p:nvPr>
        </p:nvSpPr>
        <p:spPr>
          <a:xfrm>
            <a:off x="3403600" y="6553200"/>
            <a:ext cx="53848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solidFill>
                  <a:prstClr val="black">
                    <a:tint val="75000"/>
                  </a:prstClr>
                </a:solidFill>
              </a:rPr>
              <a:t>Use or disclosure of information contained on this page is subject to the restrictions on the title page.</a:t>
            </a:r>
          </a:p>
        </p:txBody>
      </p:sp>
      <p:cxnSp>
        <p:nvCxnSpPr>
          <p:cNvPr id="7" name="Straight Connector 6"/>
          <p:cNvCxnSpPr>
            <a:cxnSpLocks/>
          </p:cNvCxnSpPr>
          <p:nvPr/>
        </p:nvCxnSpPr>
        <p:spPr>
          <a:xfrm>
            <a:off x="101600" y="6477000"/>
            <a:ext cx="660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p:nvCxnSpPr>
        <p:spPr>
          <a:xfrm>
            <a:off x="2133600" y="6477006"/>
            <a:ext cx="993648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2903" y="6553200"/>
            <a:ext cx="943100" cy="253916"/>
          </a:xfrm>
          <a:prstGeom prst="rect">
            <a:avLst/>
          </a:prstGeom>
          <a:noFill/>
        </p:spPr>
        <p:txBody>
          <a:bodyPr wrap="square" rtlCol="0">
            <a:spAutoFit/>
          </a:bodyPr>
          <a:lstStyle/>
          <a:p>
            <a:r>
              <a:rPr lang="en-US" sz="1000" b="1">
                <a:solidFill>
                  <a:schemeClr val="tx1"/>
                </a:solidFill>
              </a:rPr>
              <a:t>PUBLIC</a:t>
            </a:r>
          </a:p>
        </p:txBody>
      </p:sp>
      <p:sp>
        <p:nvSpPr>
          <p:cNvPr id="6" name="Slide Number Placeholder 5">
            <a:extLst>
              <a:ext uri="{FF2B5EF4-FFF2-40B4-BE49-F238E27FC236}">
                <a16:creationId xmlns:a16="http://schemas.microsoft.com/office/drawing/2014/main" id="{CF415D4E-E4EE-28DF-8C01-159908B931D3}"/>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a:p>
        </p:txBody>
      </p:sp>
      <p:pic>
        <p:nvPicPr>
          <p:cNvPr id="3" name="Picture 2">
            <a:extLst>
              <a:ext uri="{FF2B5EF4-FFF2-40B4-BE49-F238E27FC236}">
                <a16:creationId xmlns:a16="http://schemas.microsoft.com/office/drawing/2014/main" id="{C0578DE2-3155-2E8B-BE55-260C3ABC19B3}"/>
              </a:ext>
            </a:extLst>
          </p:cNvPr>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graphicFrame>
        <p:nvGraphicFramePr>
          <p:cNvPr id="10" name="Object 9" hidden="1">
            <a:extLst>
              <a:ext uri="{FF2B5EF4-FFF2-40B4-BE49-F238E27FC236}">
                <a16:creationId xmlns:a16="http://schemas.microsoft.com/office/drawing/2014/main" id="{FAB400EA-9477-D497-60D9-CA7E25BF3AC3}"/>
              </a:ext>
            </a:extLst>
          </p:cNvPr>
          <p:cNvGraphicFramePr>
            <a:graphicFrameLocks noChangeAspect="1"/>
          </p:cNvGraphicFramePr>
          <p:nvPr userDrawn="1">
            <p:custDataLst>
              <p:tags r:id="rId21"/>
            </p:custDataLst>
            <p:extLst>
              <p:ext uri="{D42A27DB-BD31-4B8C-83A1-F6EECF244321}">
                <p14:modId xmlns:p14="http://schemas.microsoft.com/office/powerpoint/2010/main" val="15842838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2" imgW="413" imgH="416" progId="TCLayout.ActiveDocument.1">
                  <p:embed/>
                </p:oleObj>
              </mc:Choice>
              <mc:Fallback>
                <p:oleObj name="think-cell Slide" r:id="rId42" imgW="413" imgH="416" progId="TCLayout.ActiveDocument.1">
                  <p:embed/>
                  <p:pic>
                    <p:nvPicPr>
                      <p:cNvPr id="10" name="Object 9" hidden="1">
                        <a:extLst>
                          <a:ext uri="{FF2B5EF4-FFF2-40B4-BE49-F238E27FC236}">
                            <a16:creationId xmlns:a16="http://schemas.microsoft.com/office/drawing/2014/main" id="{FAB400EA-9477-D497-60D9-CA7E25BF3AC3}"/>
                          </a:ext>
                        </a:extLst>
                      </p:cNvPr>
                      <p:cNvPicPr/>
                      <p:nvPr/>
                    </p:nvPicPr>
                    <p:blipFill>
                      <a:blip r:embed="rId43"/>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9D33E085-8274-B1E3-9CD0-98828EDF6D6C}"/>
              </a:ext>
            </a:extLst>
          </p:cNvPr>
          <p:cNvSpPr/>
          <p:nvPr userDrawn="1">
            <p:custDataLst>
              <p:tags r:id="rId2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100000"/>
              </a:lnSpc>
              <a:spcBef>
                <a:spcPct val="0"/>
              </a:spcBef>
              <a:spcAft>
                <a:spcPct val="0"/>
              </a:spcAft>
            </a:pPr>
            <a:endParaRPr lang="en-US" sz="2500" b="1" i="0" baseline="0" err="1">
              <a:solidFill>
                <a:schemeClr val="bg1"/>
              </a:solidFill>
              <a:latin typeface="Georgia" panose="02040502050405020303" pitchFamily="18" charset="0"/>
              <a:ea typeface="+mj-ea"/>
              <a:cs typeface="+mj-cs"/>
              <a:sym typeface="Georgia" panose="02040502050405020303" pitchFamily="18" charset="0"/>
            </a:endParaRPr>
          </a:p>
        </p:txBody>
      </p:sp>
      <p:sp>
        <p:nvSpPr>
          <p:cNvPr id="12" name="SlideLogoText" hidden="1">
            <a:extLst>
              <a:ext uri="{FF2B5EF4-FFF2-40B4-BE49-F238E27FC236}">
                <a16:creationId xmlns:a16="http://schemas.microsoft.com/office/drawing/2014/main" id="{35A42CF9-16F0-1E61-6823-12991DAA8F88}"/>
              </a:ext>
            </a:extLst>
          </p:cNvPr>
          <p:cNvSpPr txBox="1"/>
          <p:nvPr userDrawn="1">
            <p:custDataLst>
              <p:tags r:id="rId23"/>
            </p:custDataLst>
          </p:nvPr>
        </p:nvSpPr>
        <p:spPr>
          <a:xfrm>
            <a:off x="10142505" y="6499381"/>
            <a:ext cx="1134927" cy="138499"/>
          </a:xfrm>
          <a:prstGeom prst="rect">
            <a:avLst/>
          </a:prstGeom>
          <a:noFill/>
        </p:spPr>
        <p:txBody>
          <a:bodyPr wrap="none" lIns="0" tIns="0" rIns="0" bIns="0" rtlCol="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kern="1200">
                <a:solidFill>
                  <a:schemeClr val="tx1"/>
                </a:solidFill>
                <a:latin typeface="+mn-lt"/>
                <a:ea typeface="+mn-ea"/>
                <a:cs typeface="Arial" panose="020B0604020202020204" pitchFamily="34" charset="0"/>
              </a:rPr>
              <a:t>McKinsey &amp; Company</a:t>
            </a:r>
          </a:p>
        </p:txBody>
      </p:sp>
      <p:sp>
        <p:nvSpPr>
          <p:cNvPr id="13" name="4. Footnote" hidden="1">
            <a:extLst>
              <a:ext uri="{FF2B5EF4-FFF2-40B4-BE49-F238E27FC236}">
                <a16:creationId xmlns:a16="http://schemas.microsoft.com/office/drawing/2014/main" id="{C218F893-9887-AB8B-7703-A7C50C57B496}"/>
              </a:ext>
            </a:extLst>
          </p:cNvPr>
          <p:cNvSpPr txBox="1"/>
          <p:nvPr userDrawn="1">
            <p:custDataLst>
              <p:tags r:id="rId24"/>
            </p:custDataLst>
          </p:nvPr>
        </p:nvSpPr>
        <p:spPr>
          <a:xfrm>
            <a:off x="553972" y="6279028"/>
            <a:ext cx="7278624" cy="123111"/>
          </a:xfrm>
          <a:prstGeom prst="rect">
            <a:avLst/>
          </a:prstGeom>
          <a:noFill/>
        </p:spPr>
        <p:txBody>
          <a:bodyPr wrap="square" lIns="0" tIns="0" rIns="0" b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kern="1200">
                <a:latin typeface="+mn-lt"/>
                <a:ea typeface="+mn-ea"/>
                <a:cs typeface="Arial" panose="020B0604020202020204" pitchFamily="34" charset="0"/>
              </a:rPr>
              <a:t>Footnotes</a:t>
            </a:r>
          </a:p>
        </p:txBody>
      </p:sp>
      <p:pic>
        <p:nvPicPr>
          <p:cNvPr id="14" name="Grid" hidden="1">
            <a:extLst>
              <a:ext uri="{FF2B5EF4-FFF2-40B4-BE49-F238E27FC236}">
                <a16:creationId xmlns:a16="http://schemas.microsoft.com/office/drawing/2014/main" id="{C6232D4B-3065-D235-453A-7E1926184B4E}"/>
              </a:ext>
            </a:extLst>
          </p:cNvPr>
          <p:cNvPicPr>
            <a:picLocks noChangeAspect="1"/>
          </p:cNvPicPr>
          <p:nvPr userDrawn="1">
            <p:custDataLst>
              <p:tags r:id="rId25"/>
            </p:custDataLst>
          </p:nvPr>
        </p:nvPicPr>
        <p:blipFill>
          <a:blip r:embed="rId44">
            <a:extLst>
              <a:ext uri="{96DAC541-7B7A-43D3-8B79-37D633B846F1}">
                <asvg:svgBlip xmlns:asvg="http://schemas.microsoft.com/office/drawing/2016/SVG/main" r:embed="rId45"/>
              </a:ext>
            </a:extLst>
          </a:blip>
          <a:stretch>
            <a:fillRect/>
          </a:stretch>
        </p:blipFill>
        <p:spPr>
          <a:xfrm>
            <a:off x="3699" y="0"/>
            <a:ext cx="12184602" cy="6858000"/>
          </a:xfrm>
          <a:prstGeom prst="rect">
            <a:avLst/>
          </a:prstGeom>
        </p:spPr>
      </p:pic>
      <p:grpSp>
        <p:nvGrpSpPr>
          <p:cNvPr id="15" name="LegendBoxes" hidden="1">
            <a:extLst>
              <a:ext uri="{FF2B5EF4-FFF2-40B4-BE49-F238E27FC236}">
                <a16:creationId xmlns:a16="http://schemas.microsoft.com/office/drawing/2014/main" id="{5F09ECC7-D90B-65F5-8682-C3C6D7E5A619}"/>
              </a:ext>
            </a:extLst>
          </p:cNvPr>
          <p:cNvGrpSpPr/>
          <p:nvPr userDrawn="1"/>
        </p:nvGrpSpPr>
        <p:grpSpPr>
          <a:xfrm>
            <a:off x="10728000" y="4323600"/>
            <a:ext cx="984864" cy="1717282"/>
            <a:chOff x="9585951" y="2980105"/>
            <a:chExt cx="984864" cy="1717282"/>
          </a:xfrm>
        </p:grpSpPr>
        <p:sp>
          <p:nvSpPr>
            <p:cNvPr id="16" name="RectangleLegend1">
              <a:extLst>
                <a:ext uri="{FF2B5EF4-FFF2-40B4-BE49-F238E27FC236}">
                  <a16:creationId xmlns:a16="http://schemas.microsoft.com/office/drawing/2014/main" id="{295C1AD3-DBA3-B62F-884B-990E1C9B55E8}"/>
                </a:ext>
              </a:extLst>
            </p:cNvPr>
            <p:cNvSpPr/>
            <p:nvPr/>
          </p:nvSpPr>
          <p:spPr>
            <a:xfrm>
              <a:off x="9585951" y="3001463"/>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7" name="RectangleLegend2">
              <a:extLst>
                <a:ext uri="{FF2B5EF4-FFF2-40B4-BE49-F238E27FC236}">
                  <a16:creationId xmlns:a16="http://schemas.microsoft.com/office/drawing/2014/main" id="{98D8C887-03FD-79A9-DBDE-E80DFADC517F}"/>
                </a:ext>
              </a:extLst>
            </p:cNvPr>
            <p:cNvSpPr/>
            <p:nvPr/>
          </p:nvSpPr>
          <p:spPr>
            <a:xfrm>
              <a:off x="9585951" y="3380961"/>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8" name="RectangleLegend3">
              <a:extLst>
                <a:ext uri="{FF2B5EF4-FFF2-40B4-BE49-F238E27FC236}">
                  <a16:creationId xmlns:a16="http://schemas.microsoft.com/office/drawing/2014/main" id="{3B4BF914-0DD7-0B46-00BB-928D7042F2FF}"/>
                </a:ext>
              </a:extLst>
            </p:cNvPr>
            <p:cNvSpPr/>
            <p:nvPr/>
          </p:nvSpPr>
          <p:spPr>
            <a:xfrm>
              <a:off x="9585951" y="3754557"/>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19" name="RectangleLegend4">
              <a:extLst>
                <a:ext uri="{FF2B5EF4-FFF2-40B4-BE49-F238E27FC236}">
                  <a16:creationId xmlns:a16="http://schemas.microsoft.com/office/drawing/2014/main" id="{EFF2A0CA-C5D5-2725-7E38-65D219E04931}"/>
                </a:ext>
              </a:extLst>
            </p:cNvPr>
            <p:cNvSpPr/>
            <p:nvPr/>
          </p:nvSpPr>
          <p:spPr>
            <a:xfrm>
              <a:off x="9585951" y="4128153"/>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0" name="RectangleLegend5">
              <a:extLst>
                <a:ext uri="{FF2B5EF4-FFF2-40B4-BE49-F238E27FC236}">
                  <a16:creationId xmlns:a16="http://schemas.microsoft.com/office/drawing/2014/main" id="{336198E3-88BB-A993-D542-24903E79AA25}"/>
                </a:ext>
              </a:extLst>
            </p:cNvPr>
            <p:cNvSpPr/>
            <p:nvPr/>
          </p:nvSpPr>
          <p:spPr>
            <a:xfrm>
              <a:off x="9585951" y="4501749"/>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err="1">
                <a:solidFill>
                  <a:schemeClr val="tx1"/>
                </a:solidFill>
              </a:endParaRPr>
            </a:p>
          </p:txBody>
        </p:sp>
        <p:sp>
          <p:nvSpPr>
            <p:cNvPr id="21" name="Legend1">
              <a:extLst>
                <a:ext uri="{FF2B5EF4-FFF2-40B4-BE49-F238E27FC236}">
                  <a16:creationId xmlns:a16="http://schemas.microsoft.com/office/drawing/2014/main" id="{A3BD107B-B29B-4C5E-1C51-C48B5371117E}"/>
                </a:ext>
              </a:extLst>
            </p:cNvPr>
            <p:cNvSpPr txBox="1"/>
            <p:nvPr/>
          </p:nvSpPr>
          <p:spPr>
            <a:xfrm>
              <a:off x="9912097" y="2980105"/>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22" name="Legend2">
              <a:extLst>
                <a:ext uri="{FF2B5EF4-FFF2-40B4-BE49-F238E27FC236}">
                  <a16:creationId xmlns:a16="http://schemas.microsoft.com/office/drawing/2014/main" id="{53EBF329-8EF0-6A1E-3191-57E7A0B5ED6E}"/>
                </a:ext>
              </a:extLst>
            </p:cNvPr>
            <p:cNvSpPr txBox="1"/>
            <p:nvPr/>
          </p:nvSpPr>
          <p:spPr>
            <a:xfrm>
              <a:off x="9912097" y="3359603"/>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23" name="Legend3">
              <a:extLst>
                <a:ext uri="{FF2B5EF4-FFF2-40B4-BE49-F238E27FC236}">
                  <a16:creationId xmlns:a16="http://schemas.microsoft.com/office/drawing/2014/main" id="{2D8EF920-88C3-BC26-61A3-E56DF821526F}"/>
                </a:ext>
              </a:extLst>
            </p:cNvPr>
            <p:cNvSpPr txBox="1"/>
            <p:nvPr/>
          </p:nvSpPr>
          <p:spPr>
            <a:xfrm>
              <a:off x="9912097" y="3739101"/>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24" name="Legend4">
              <a:extLst>
                <a:ext uri="{FF2B5EF4-FFF2-40B4-BE49-F238E27FC236}">
                  <a16:creationId xmlns:a16="http://schemas.microsoft.com/office/drawing/2014/main" id="{770A2BF3-EB45-591A-90AE-FD06D584FF16}"/>
                </a:ext>
              </a:extLst>
            </p:cNvPr>
            <p:cNvSpPr txBox="1"/>
            <p:nvPr/>
          </p:nvSpPr>
          <p:spPr>
            <a:xfrm>
              <a:off x="9912097" y="4110522"/>
              <a:ext cx="658718"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25" name="Legend5">
              <a:extLst>
                <a:ext uri="{FF2B5EF4-FFF2-40B4-BE49-F238E27FC236}">
                  <a16:creationId xmlns:a16="http://schemas.microsoft.com/office/drawing/2014/main" id="{01702509-1DA7-62F8-64F2-D244E6804840}"/>
                </a:ext>
              </a:extLst>
            </p:cNvPr>
            <p:cNvSpPr txBox="1"/>
            <p:nvPr/>
          </p:nvSpPr>
          <p:spPr>
            <a:xfrm>
              <a:off x="9912097" y="4481943"/>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grpSp>
      <p:grpSp>
        <p:nvGrpSpPr>
          <p:cNvPr id="26" name="LegendMoons" hidden="1">
            <a:extLst>
              <a:ext uri="{FF2B5EF4-FFF2-40B4-BE49-F238E27FC236}">
                <a16:creationId xmlns:a16="http://schemas.microsoft.com/office/drawing/2014/main" id="{88587956-8CA8-FB82-D2EE-DDBCD6EBF648}"/>
              </a:ext>
            </a:extLst>
          </p:cNvPr>
          <p:cNvGrpSpPr/>
          <p:nvPr userDrawn="1"/>
        </p:nvGrpSpPr>
        <p:grpSpPr>
          <a:xfrm>
            <a:off x="10692000" y="1339200"/>
            <a:ext cx="1023616" cy="1731859"/>
            <a:chOff x="7723680" y="1702457"/>
            <a:chExt cx="1023616" cy="1731859"/>
          </a:xfrm>
        </p:grpSpPr>
        <p:sp>
          <p:nvSpPr>
            <p:cNvPr id="27" name="Legend1">
              <a:extLst>
                <a:ext uri="{FF2B5EF4-FFF2-40B4-BE49-F238E27FC236}">
                  <a16:creationId xmlns:a16="http://schemas.microsoft.com/office/drawing/2014/main" id="{FDB17389-F5D8-6FA9-642C-21E31C4F5276}"/>
                </a:ext>
              </a:extLst>
            </p:cNvPr>
            <p:cNvSpPr txBox="1"/>
            <p:nvPr/>
          </p:nvSpPr>
          <p:spPr>
            <a:xfrm>
              <a:off x="8076312" y="1709816"/>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28" name="Legend2">
              <a:extLst>
                <a:ext uri="{FF2B5EF4-FFF2-40B4-BE49-F238E27FC236}">
                  <a16:creationId xmlns:a16="http://schemas.microsoft.com/office/drawing/2014/main" id="{37A6BE9D-64D3-BD54-87AC-828E711F6B29}"/>
                </a:ext>
              </a:extLst>
            </p:cNvPr>
            <p:cNvSpPr txBox="1"/>
            <p:nvPr/>
          </p:nvSpPr>
          <p:spPr>
            <a:xfrm>
              <a:off x="8076312" y="2085275"/>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29" name="Legend3">
              <a:extLst>
                <a:ext uri="{FF2B5EF4-FFF2-40B4-BE49-F238E27FC236}">
                  <a16:creationId xmlns:a16="http://schemas.microsoft.com/office/drawing/2014/main" id="{1E916BA0-006C-F5A5-27C9-112F52DF787D}"/>
                </a:ext>
              </a:extLst>
            </p:cNvPr>
            <p:cNvSpPr txBox="1"/>
            <p:nvPr/>
          </p:nvSpPr>
          <p:spPr>
            <a:xfrm>
              <a:off x="8076312" y="2460734"/>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30" name="Legend4">
              <a:extLst>
                <a:ext uri="{FF2B5EF4-FFF2-40B4-BE49-F238E27FC236}">
                  <a16:creationId xmlns:a16="http://schemas.microsoft.com/office/drawing/2014/main" id="{E13C4E63-3FE4-0DC8-FEF5-DF1495523154}"/>
                </a:ext>
              </a:extLst>
            </p:cNvPr>
            <p:cNvSpPr txBox="1"/>
            <p:nvPr/>
          </p:nvSpPr>
          <p:spPr>
            <a:xfrm>
              <a:off x="8076312" y="2836193"/>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31" name="Legend5">
              <a:extLst>
                <a:ext uri="{FF2B5EF4-FFF2-40B4-BE49-F238E27FC236}">
                  <a16:creationId xmlns:a16="http://schemas.microsoft.com/office/drawing/2014/main" id="{7714C7B9-1536-6F7E-6024-80EA7591CA2B}"/>
                </a:ext>
              </a:extLst>
            </p:cNvPr>
            <p:cNvSpPr txBox="1"/>
            <p:nvPr/>
          </p:nvSpPr>
          <p:spPr>
            <a:xfrm>
              <a:off x="8076312" y="3211654"/>
              <a:ext cx="670984"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grpSp>
          <p:nvGrpSpPr>
            <p:cNvPr id="32" name="MoonLegend1">
              <a:extLst>
                <a:ext uri="{FF2B5EF4-FFF2-40B4-BE49-F238E27FC236}">
                  <a16:creationId xmlns:a16="http://schemas.microsoft.com/office/drawing/2014/main" id="{475D5209-431D-B5CE-D461-706C52E2A82A}"/>
                </a:ext>
              </a:extLst>
            </p:cNvPr>
            <p:cNvGrpSpPr>
              <a:grpSpLocks noChangeAspect="1"/>
            </p:cNvGrpSpPr>
            <p:nvPr>
              <p:custDataLst>
                <p:tags r:id="rId26"/>
              </p:custDataLst>
            </p:nvPr>
          </p:nvGrpSpPr>
          <p:grpSpPr>
            <a:xfrm>
              <a:off x="7723680" y="1702457"/>
              <a:ext cx="228600" cy="228600"/>
              <a:chOff x="762000" y="1270000"/>
              <a:chExt cx="254000" cy="254000"/>
            </a:xfrm>
          </p:grpSpPr>
          <p:sp>
            <p:nvSpPr>
              <p:cNvPr id="45" name="Oval 44">
                <a:extLst>
                  <a:ext uri="{FF2B5EF4-FFF2-40B4-BE49-F238E27FC236}">
                    <a16:creationId xmlns:a16="http://schemas.microsoft.com/office/drawing/2014/main" id="{D4A3622F-66AE-96B3-A33D-909E550C157C}"/>
                  </a:ext>
                </a:extLst>
              </p:cNvPr>
              <p:cNvSpPr/>
              <p:nvPr>
                <p:custDataLst>
                  <p:tags r:id="rId39"/>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46" name="Arc 45" hidden="1">
                <a:extLst>
                  <a:ext uri="{FF2B5EF4-FFF2-40B4-BE49-F238E27FC236}">
                    <a16:creationId xmlns:a16="http://schemas.microsoft.com/office/drawing/2014/main" id="{DF0BA99E-1F69-A31A-C4C2-0F4087454C87}"/>
                  </a:ext>
                </a:extLst>
              </p:cNvPr>
              <p:cNvSpPr/>
              <p:nvPr>
                <p:custDataLst>
                  <p:tags r:id="rId40"/>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3" name="MoonLegend2">
              <a:extLst>
                <a:ext uri="{FF2B5EF4-FFF2-40B4-BE49-F238E27FC236}">
                  <a16:creationId xmlns:a16="http://schemas.microsoft.com/office/drawing/2014/main" id="{F8F2A8D6-D91C-EDC4-4F99-B5C4A9D7D721}"/>
                </a:ext>
              </a:extLst>
            </p:cNvPr>
            <p:cNvGrpSpPr>
              <a:grpSpLocks noChangeAspect="1"/>
            </p:cNvGrpSpPr>
            <p:nvPr>
              <p:custDataLst>
                <p:tags r:id="rId27"/>
              </p:custDataLst>
            </p:nvPr>
          </p:nvGrpSpPr>
          <p:grpSpPr>
            <a:xfrm>
              <a:off x="7723680" y="2078270"/>
              <a:ext cx="228600" cy="228600"/>
              <a:chOff x="762000" y="1270000"/>
              <a:chExt cx="254000" cy="254000"/>
            </a:xfrm>
          </p:grpSpPr>
          <p:sp>
            <p:nvSpPr>
              <p:cNvPr id="43" name="Oval 42">
                <a:extLst>
                  <a:ext uri="{FF2B5EF4-FFF2-40B4-BE49-F238E27FC236}">
                    <a16:creationId xmlns:a16="http://schemas.microsoft.com/office/drawing/2014/main" id="{0C00A40B-7108-0B6A-EC63-C75E23768138}"/>
                  </a:ext>
                </a:extLst>
              </p:cNvPr>
              <p:cNvSpPr/>
              <p:nvPr>
                <p:custDataLst>
                  <p:tags r:id="rId37"/>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44" name="Arc 43">
                <a:extLst>
                  <a:ext uri="{FF2B5EF4-FFF2-40B4-BE49-F238E27FC236}">
                    <a16:creationId xmlns:a16="http://schemas.microsoft.com/office/drawing/2014/main" id="{F2468721-1B1F-AC10-C043-7A3AAC06585E}"/>
                  </a:ext>
                </a:extLst>
              </p:cNvPr>
              <p:cNvSpPr/>
              <p:nvPr>
                <p:custDataLst>
                  <p:tags r:id="rId38"/>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4" name="MoonLegend3">
              <a:extLst>
                <a:ext uri="{FF2B5EF4-FFF2-40B4-BE49-F238E27FC236}">
                  <a16:creationId xmlns:a16="http://schemas.microsoft.com/office/drawing/2014/main" id="{554BA107-8899-4375-E55B-DCC1ED2411C7}"/>
                </a:ext>
              </a:extLst>
            </p:cNvPr>
            <p:cNvGrpSpPr>
              <a:grpSpLocks noChangeAspect="1"/>
            </p:cNvGrpSpPr>
            <p:nvPr>
              <p:custDataLst>
                <p:tags r:id="rId28"/>
              </p:custDataLst>
            </p:nvPr>
          </p:nvGrpSpPr>
          <p:grpSpPr>
            <a:xfrm>
              <a:off x="7723680" y="2454085"/>
              <a:ext cx="228600" cy="228600"/>
              <a:chOff x="762000" y="1270000"/>
              <a:chExt cx="254000" cy="254000"/>
            </a:xfrm>
          </p:grpSpPr>
          <p:sp>
            <p:nvSpPr>
              <p:cNvPr id="41" name="Oval 40">
                <a:extLst>
                  <a:ext uri="{FF2B5EF4-FFF2-40B4-BE49-F238E27FC236}">
                    <a16:creationId xmlns:a16="http://schemas.microsoft.com/office/drawing/2014/main" id="{76AF44DE-F549-3C26-D521-02B4ED319312}"/>
                  </a:ext>
                </a:extLst>
              </p:cNvPr>
              <p:cNvSpPr/>
              <p:nvPr>
                <p:custDataLst>
                  <p:tags r:id="rId35"/>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42" name="Arc 41">
                <a:extLst>
                  <a:ext uri="{FF2B5EF4-FFF2-40B4-BE49-F238E27FC236}">
                    <a16:creationId xmlns:a16="http://schemas.microsoft.com/office/drawing/2014/main" id="{44BD150D-53DB-BA53-2379-E78CBA38E405}"/>
                  </a:ext>
                </a:extLst>
              </p:cNvPr>
              <p:cNvSpPr/>
              <p:nvPr>
                <p:custDataLst>
                  <p:tags r:id="rId36"/>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5" name="MoonLegend4">
              <a:extLst>
                <a:ext uri="{FF2B5EF4-FFF2-40B4-BE49-F238E27FC236}">
                  <a16:creationId xmlns:a16="http://schemas.microsoft.com/office/drawing/2014/main" id="{107A6735-BE2B-D498-DD65-061C3D579FD7}"/>
                </a:ext>
              </a:extLst>
            </p:cNvPr>
            <p:cNvGrpSpPr>
              <a:grpSpLocks noChangeAspect="1"/>
            </p:cNvGrpSpPr>
            <p:nvPr>
              <p:custDataLst>
                <p:tags r:id="rId29"/>
              </p:custDataLst>
            </p:nvPr>
          </p:nvGrpSpPr>
          <p:grpSpPr>
            <a:xfrm>
              <a:off x="7723680" y="2829900"/>
              <a:ext cx="228600" cy="228600"/>
              <a:chOff x="762000" y="1270000"/>
              <a:chExt cx="254000" cy="254000"/>
            </a:xfrm>
          </p:grpSpPr>
          <p:sp>
            <p:nvSpPr>
              <p:cNvPr id="39" name="Oval 38">
                <a:extLst>
                  <a:ext uri="{FF2B5EF4-FFF2-40B4-BE49-F238E27FC236}">
                    <a16:creationId xmlns:a16="http://schemas.microsoft.com/office/drawing/2014/main" id="{262C738C-8413-C364-5FE0-8EF3E4A2EC6C}"/>
                  </a:ext>
                </a:extLst>
              </p:cNvPr>
              <p:cNvSpPr/>
              <p:nvPr>
                <p:custDataLst>
                  <p:tags r:id="rId33"/>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40" name="Arc 39">
                <a:extLst>
                  <a:ext uri="{FF2B5EF4-FFF2-40B4-BE49-F238E27FC236}">
                    <a16:creationId xmlns:a16="http://schemas.microsoft.com/office/drawing/2014/main" id="{BDCD46EA-39C9-413E-2501-2AC336710AC4}"/>
                  </a:ext>
                </a:extLst>
              </p:cNvPr>
              <p:cNvSpPr/>
              <p:nvPr>
                <p:custDataLst>
                  <p:tags r:id="rId34"/>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36" name="MoonLegend5">
              <a:extLst>
                <a:ext uri="{FF2B5EF4-FFF2-40B4-BE49-F238E27FC236}">
                  <a16:creationId xmlns:a16="http://schemas.microsoft.com/office/drawing/2014/main" id="{AF6C5F6B-12CE-7DFA-F31B-A3AAC2B41E18}"/>
                </a:ext>
              </a:extLst>
            </p:cNvPr>
            <p:cNvGrpSpPr>
              <a:grpSpLocks noChangeAspect="1"/>
            </p:cNvGrpSpPr>
            <p:nvPr>
              <p:custDataLst>
                <p:tags r:id="rId30"/>
              </p:custDataLst>
            </p:nvPr>
          </p:nvGrpSpPr>
          <p:grpSpPr>
            <a:xfrm>
              <a:off x="7723680" y="3205716"/>
              <a:ext cx="228600" cy="228600"/>
              <a:chOff x="762000" y="1270000"/>
              <a:chExt cx="254000" cy="254000"/>
            </a:xfrm>
          </p:grpSpPr>
          <p:sp>
            <p:nvSpPr>
              <p:cNvPr id="37" name="Oval 36">
                <a:extLst>
                  <a:ext uri="{FF2B5EF4-FFF2-40B4-BE49-F238E27FC236}">
                    <a16:creationId xmlns:a16="http://schemas.microsoft.com/office/drawing/2014/main" id="{3850A472-A399-48EC-5A37-44ADED0D3235}"/>
                  </a:ext>
                </a:extLst>
              </p:cNvPr>
              <p:cNvSpPr/>
              <p:nvPr>
                <p:custDataLst>
                  <p:tags r:id="rId31"/>
                </p:custDataLst>
              </p:nvPr>
            </p:nvSpPr>
            <p:spPr>
              <a:xfrm>
                <a:off x="762000" y="1270000"/>
                <a:ext cx="254000" cy="254000"/>
              </a:xfrm>
              <a:prstGeom prst="ellipse">
                <a:avLst/>
              </a:prstGeom>
              <a:solidFill>
                <a:srgbClr val="CCCCCC"/>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solidFill>
                    <a:schemeClr val="tx1"/>
                  </a:solidFill>
                </a:endParaRPr>
              </a:p>
            </p:txBody>
          </p:sp>
          <p:sp>
            <p:nvSpPr>
              <p:cNvPr id="38" name="Arc 37">
                <a:extLst>
                  <a:ext uri="{FF2B5EF4-FFF2-40B4-BE49-F238E27FC236}">
                    <a16:creationId xmlns:a16="http://schemas.microsoft.com/office/drawing/2014/main" id="{BC3CABBB-3C87-D41E-41C7-08CC6DB67937}"/>
                  </a:ext>
                </a:extLst>
              </p:cNvPr>
              <p:cNvSpPr/>
              <p:nvPr>
                <p:custDataLst>
                  <p:tags r:id="rId32"/>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nvGrpSpPr>
          <p:cNvPr id="47" name="Sticker" hidden="1">
            <a:extLst>
              <a:ext uri="{FF2B5EF4-FFF2-40B4-BE49-F238E27FC236}">
                <a16:creationId xmlns:a16="http://schemas.microsoft.com/office/drawing/2014/main" id="{AE6449B4-9FE2-B6CD-6C23-856F8AFF7C6D}"/>
              </a:ext>
            </a:extLst>
          </p:cNvPr>
          <p:cNvGrpSpPr>
            <a:grpSpLocks noChangeAspect="1"/>
          </p:cNvGrpSpPr>
          <p:nvPr userDrawn="1"/>
        </p:nvGrpSpPr>
        <p:grpSpPr bwMode="gray">
          <a:xfrm>
            <a:off x="558192" y="1289273"/>
            <a:ext cx="429605" cy="156997"/>
            <a:chOff x="8456447" y="272180"/>
            <a:chExt cx="322188" cy="156966"/>
          </a:xfrm>
        </p:grpSpPr>
        <p:sp>
          <p:nvSpPr>
            <p:cNvPr id="48" name="StickerRectangle">
              <a:extLst>
                <a:ext uri="{FF2B5EF4-FFF2-40B4-BE49-F238E27FC236}">
                  <a16:creationId xmlns:a16="http://schemas.microsoft.com/office/drawing/2014/main" id="{105ED401-8BCF-F2F5-AABC-BDA3E53286F7}"/>
                </a:ext>
              </a:extLst>
            </p:cNvPr>
            <p:cNvSpPr>
              <a:spLocks noChangeArrowheads="1"/>
            </p:cNvSpPr>
            <p:nvPr userDrawn="1"/>
          </p:nvSpPr>
          <p:spPr bwMode="gray">
            <a:xfrm>
              <a:off x="8456447" y="272180"/>
              <a:ext cx="322188" cy="156966"/>
            </a:xfrm>
            <a:prstGeom prst="leftRightArrow">
              <a:avLst>
                <a:gd name="adj1" fmla="val 100000"/>
                <a:gd name="adj2" fmla="val 0"/>
              </a:avLst>
            </a:prstGeom>
            <a:no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18288" anchor="t" anchorCtr="0">
              <a:spAutoFit/>
            </a:bodyPr>
            <a:lstStyle/>
            <a:p>
              <a:pPr algn="l" defTabSz="1193860">
                <a:buClr>
                  <a:schemeClr val="tx2"/>
                </a:buClr>
              </a:pPr>
              <a:r>
                <a:rPr lang="en-US" sz="900" b="1" spc="50">
                  <a:ln w="3175">
                    <a:noFill/>
                  </a:ln>
                  <a:solidFill>
                    <a:schemeClr val="tx1"/>
                  </a:solidFill>
                </a:rPr>
                <a:t>Sticker</a:t>
              </a:r>
              <a:endParaRPr lang="en-US" sz="800" baseline="0">
                <a:solidFill>
                  <a:schemeClr val="tx1"/>
                </a:solidFill>
                <a:latin typeface="+mn-lt"/>
                <a:ea typeface="+mn-ea"/>
              </a:endParaRPr>
            </a:p>
          </p:txBody>
        </p:sp>
        <p:cxnSp>
          <p:nvCxnSpPr>
            <p:cNvPr id="49" name="StickerUnderline">
              <a:extLst>
                <a:ext uri="{FF2B5EF4-FFF2-40B4-BE49-F238E27FC236}">
                  <a16:creationId xmlns:a16="http://schemas.microsoft.com/office/drawing/2014/main" id="{F4FB3755-02DE-4FBA-B802-BB39ACC97F1D}"/>
                </a:ext>
              </a:extLst>
            </p:cNvPr>
            <p:cNvCxnSpPr>
              <a:cxnSpLocks noChangeShapeType="1"/>
              <a:stCxn id="170" idx="4"/>
              <a:endCxn id="170" idx="6"/>
            </p:cNvCxnSpPr>
            <p:nvPr/>
          </p:nvCxnSpPr>
          <p:spPr bwMode="gray">
            <a:xfrm>
              <a:off x="8456447" y="429146"/>
              <a:ext cx="322188" cy="0"/>
            </a:xfrm>
            <a:prstGeom prst="straightConnector1">
              <a:avLst/>
            </a:prstGeom>
            <a:noFill/>
            <a:ln w="4191">
              <a:solidFill>
                <a:schemeClr val="tx1"/>
              </a:solidFill>
              <a:round/>
              <a:headEnd/>
              <a:tailEnd/>
            </a:ln>
            <a:extLst>
              <a:ext uri="{909E8E84-426E-40DD-AFC4-6F175D3DCCD1}">
                <a14:hiddenFill xmlns:a14="http://schemas.microsoft.com/office/drawing/2010/main">
                  <a:noFill/>
                </a14:hiddenFill>
              </a:ext>
            </a:extLst>
          </p:spPr>
        </p:cxnSp>
      </p:grpSp>
      <p:grpSp>
        <p:nvGrpSpPr>
          <p:cNvPr id="50" name="LegendLines" hidden="1">
            <a:extLst>
              <a:ext uri="{FF2B5EF4-FFF2-40B4-BE49-F238E27FC236}">
                <a16:creationId xmlns:a16="http://schemas.microsoft.com/office/drawing/2014/main" id="{EC3E81B5-4B70-C4E3-8917-5CA9B41E6F17}"/>
              </a:ext>
            </a:extLst>
          </p:cNvPr>
          <p:cNvGrpSpPr/>
          <p:nvPr userDrawn="1"/>
        </p:nvGrpSpPr>
        <p:grpSpPr>
          <a:xfrm>
            <a:off x="10440000" y="3243600"/>
            <a:ext cx="1269335" cy="958286"/>
            <a:chOff x="4372690" y="3739101"/>
            <a:chExt cx="1269335" cy="958286"/>
          </a:xfrm>
        </p:grpSpPr>
        <p:sp>
          <p:nvSpPr>
            <p:cNvPr id="51" name="Legend1">
              <a:extLst>
                <a:ext uri="{FF2B5EF4-FFF2-40B4-BE49-F238E27FC236}">
                  <a16:creationId xmlns:a16="http://schemas.microsoft.com/office/drawing/2014/main" id="{1D0378DD-7983-F5DD-5F8F-3496419F9753}"/>
                </a:ext>
              </a:extLst>
            </p:cNvPr>
            <p:cNvSpPr txBox="1"/>
            <p:nvPr/>
          </p:nvSpPr>
          <p:spPr>
            <a:xfrm>
              <a:off x="4988914" y="3739101"/>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52" name="Legend2">
              <a:extLst>
                <a:ext uri="{FF2B5EF4-FFF2-40B4-BE49-F238E27FC236}">
                  <a16:creationId xmlns:a16="http://schemas.microsoft.com/office/drawing/2014/main" id="{7BB35AEB-93ED-578D-D059-8C282EF52B9A}"/>
                </a:ext>
              </a:extLst>
            </p:cNvPr>
            <p:cNvSpPr txBox="1"/>
            <p:nvPr/>
          </p:nvSpPr>
          <p:spPr>
            <a:xfrm>
              <a:off x="4988914" y="4110522"/>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53" name="Legend3">
              <a:extLst>
                <a:ext uri="{FF2B5EF4-FFF2-40B4-BE49-F238E27FC236}">
                  <a16:creationId xmlns:a16="http://schemas.microsoft.com/office/drawing/2014/main" id="{F22F47E0-3E49-852B-AF39-D7BAA9926BB5}"/>
                </a:ext>
              </a:extLst>
            </p:cNvPr>
            <p:cNvSpPr txBox="1"/>
            <p:nvPr/>
          </p:nvSpPr>
          <p:spPr>
            <a:xfrm>
              <a:off x="4988914" y="4481943"/>
              <a:ext cx="653111" cy="215444"/>
            </a:xfrm>
            <a:prstGeom prst="rect">
              <a:avLst/>
            </a:prstGeom>
            <a:noFill/>
            <a:ln>
              <a:noFill/>
              <a:miter lim="800000"/>
            </a:ln>
          </p:spPr>
          <p:txBody>
            <a:bodyPr wrap="square" lIns="0" tIns="0" rIns="0" bIns="0" rtlCol="0" anchor="ctr" anchorCtr="0">
              <a:spAutoFit/>
            </a:bodyPr>
            <a:lstStyle/>
            <a:p>
              <a:pPr>
                <a:spcAft>
                  <a:spcPts val="600"/>
                </a:spcAft>
              </a:pPr>
              <a:r>
                <a:rPr lang="en-US" sz="1400"/>
                <a:t>Legend</a:t>
              </a:r>
            </a:p>
          </p:txBody>
        </p:sp>
        <p:sp>
          <p:nvSpPr>
            <p:cNvPr id="54" name="LineLegend3">
              <a:extLst>
                <a:ext uri="{FF2B5EF4-FFF2-40B4-BE49-F238E27FC236}">
                  <a16:creationId xmlns:a16="http://schemas.microsoft.com/office/drawing/2014/main" id="{2818FAD9-1884-63E4-1460-1020D6F7D3D7}"/>
                </a:ext>
              </a:extLst>
            </p:cNvPr>
            <p:cNvSpPr>
              <a:spLocks noChangeShapeType="1"/>
            </p:cNvSpPr>
            <p:nvPr/>
          </p:nvSpPr>
          <p:spPr bwMode="gray">
            <a:xfrm>
              <a:off x="4372690" y="4588113"/>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n-lt"/>
                <a:ea typeface="+mn-ea"/>
              </a:endParaRPr>
            </a:p>
          </p:txBody>
        </p:sp>
        <p:sp>
          <p:nvSpPr>
            <p:cNvPr id="55" name="LineLegend2">
              <a:extLst>
                <a:ext uri="{FF2B5EF4-FFF2-40B4-BE49-F238E27FC236}">
                  <a16:creationId xmlns:a16="http://schemas.microsoft.com/office/drawing/2014/main" id="{6AF9E5CF-3732-8863-AB43-23B1692A27EB}"/>
                </a:ext>
              </a:extLst>
            </p:cNvPr>
            <p:cNvSpPr>
              <a:spLocks noChangeShapeType="1"/>
            </p:cNvSpPr>
            <p:nvPr/>
          </p:nvSpPr>
          <p:spPr bwMode="gray">
            <a:xfrm>
              <a:off x="4372690" y="4214754"/>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n-lt"/>
                <a:ea typeface="+mn-ea"/>
              </a:endParaRPr>
            </a:p>
          </p:txBody>
        </p:sp>
        <p:sp>
          <p:nvSpPr>
            <p:cNvPr id="56" name="LineLegend1">
              <a:extLst>
                <a:ext uri="{FF2B5EF4-FFF2-40B4-BE49-F238E27FC236}">
                  <a16:creationId xmlns:a16="http://schemas.microsoft.com/office/drawing/2014/main" id="{2A227106-84A7-05E7-2C1F-AD246BC89A1A}"/>
                </a:ext>
              </a:extLst>
            </p:cNvPr>
            <p:cNvSpPr>
              <a:spLocks noChangeShapeType="1"/>
            </p:cNvSpPr>
            <p:nvPr/>
          </p:nvSpPr>
          <p:spPr bwMode="gray">
            <a:xfrm>
              <a:off x="4372690" y="3846823"/>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baseline="0">
                <a:latin typeface="+mn-lt"/>
                <a:ea typeface="+mn-ea"/>
              </a:endParaRPr>
            </a:p>
          </p:txBody>
        </p:sp>
      </p:grpSp>
      <p:sp>
        <p:nvSpPr>
          <p:cNvPr id="58" name="Text Placeholder 57">
            <a:extLst>
              <a:ext uri="{FF2B5EF4-FFF2-40B4-BE49-F238E27FC236}">
                <a16:creationId xmlns:a16="http://schemas.microsoft.com/office/drawing/2014/main" id="{D067F5F5-E048-AFEA-6AD2-135EB42441F9}"/>
              </a:ext>
            </a:extLst>
          </p:cNvPr>
          <p:cNvSpPr>
            <a:spLocks noGrp="1"/>
          </p:cNvSpPr>
          <p:nvPr>
            <p:ph type="body" idx="1"/>
          </p:nvPr>
        </p:nvSpPr>
        <p:spPr>
          <a:xfrm>
            <a:off x="838200" y="1825625"/>
            <a:ext cx="10515600" cy="1520416"/>
          </a:xfrm>
          <a:prstGeom prst="rect">
            <a:avLst/>
          </a:prstGeom>
        </p:spPr>
        <p:txBody>
          <a:bodyPr vert="horz" lIns="91440" tIns="45720" rIns="91440" bIns="4572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8324767"/>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 id="2147483918" r:id="rId18"/>
    <p:sldLayoutId id="2147483919" r:id="rId19"/>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5A57CB8B-8EEB-2109-1751-D4947AE3EE8B}"/>
              </a:ext>
            </a:extLst>
          </p:cNvPr>
          <p:cNvGraphicFramePr>
            <a:graphicFrameLocks noChangeAspect="1"/>
          </p:cNvGraphicFramePr>
          <p:nvPr userDrawn="1">
            <p:custDataLst>
              <p:tags r:id="rId3"/>
            </p:custDataLst>
            <p:extLst>
              <p:ext uri="{D42A27DB-BD31-4B8C-83A1-F6EECF244321}">
                <p14:modId xmlns:p14="http://schemas.microsoft.com/office/powerpoint/2010/main" val="42400984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4" imgH="403" progId="TCLayout.ActiveDocument.1">
                  <p:embed/>
                </p:oleObj>
              </mc:Choice>
              <mc:Fallback>
                <p:oleObj name="think-cell Slide" r:id="rId4" imgW="404" imgH="403" progId="TCLayout.ActiveDocument.1">
                  <p:embed/>
                  <p:pic>
                    <p:nvPicPr>
                      <p:cNvPr id="3" name="think-cell data - do not delete" hidden="1">
                        <a:extLst>
                          <a:ext uri="{FF2B5EF4-FFF2-40B4-BE49-F238E27FC236}">
                            <a16:creationId xmlns:a16="http://schemas.microsoft.com/office/drawing/2014/main" id="{5A57CB8B-8EEB-2109-1751-D4947AE3EE8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p:cNvSpPr/>
          <p:nvPr/>
        </p:nvSpPr>
        <p:spPr>
          <a:xfrm>
            <a:off x="4876800" y="0"/>
            <a:ext cx="7315200" cy="6858000"/>
          </a:xfrm>
          <a:prstGeom prst="rect">
            <a:avLst/>
          </a:prstGeom>
          <a:solidFill>
            <a:srgbClr val="E6EBF0"/>
          </a:solidFill>
          <a:ln>
            <a:noFill/>
          </a:ln>
          <a:effectLst>
            <a:outerShdw blurRad="50800" dist="38100" dir="114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2" name="Picture 1">
            <a:extLst>
              <a:ext uri="{FF2B5EF4-FFF2-40B4-BE49-F238E27FC236}">
                <a16:creationId xmlns:a16="http://schemas.microsoft.com/office/drawing/2014/main" id="{B847D438-DAAD-88D4-D035-DFBF79CDE65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 y="2495274"/>
            <a:ext cx="3989513" cy="1543326"/>
          </a:xfrm>
          <a:prstGeom prst="rect">
            <a:avLst/>
          </a:prstGeom>
        </p:spPr>
      </p:pic>
    </p:spTree>
    <p:extLst>
      <p:ext uri="{BB962C8B-B14F-4D97-AF65-F5344CB8AC3E}">
        <p14:creationId xmlns:p14="http://schemas.microsoft.com/office/powerpoint/2010/main" val="4266033963"/>
      </p:ext>
    </p:extLst>
  </p:cSld>
  <p:clrMap bg1="lt1" tx1="dk1" bg2="lt2" tx2="dk2" accent1="accent1" accent2="accent2" accent3="accent3" accent4="accent4" accent5="accent5" accent6="accent6" hlink="hlink" folHlink="folHlink"/>
  <p:sldLayoutIdLst>
    <p:sldLayoutId id="2147483922"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0C05109E-90E6-433E-6725-E4BCD35BFEE7}"/>
              </a:ext>
            </a:extLst>
          </p:cNvPr>
          <p:cNvGraphicFramePr>
            <a:graphicFrameLocks noChangeAspect="1"/>
          </p:cNvGraphicFramePr>
          <p:nvPr userDrawn="1">
            <p:custDataLst>
              <p:tags r:id="rId12"/>
            </p:custDataLst>
            <p:extLst>
              <p:ext uri="{D42A27DB-BD31-4B8C-83A1-F6EECF244321}">
                <p14:modId xmlns:p14="http://schemas.microsoft.com/office/powerpoint/2010/main" val="11666129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04" imgH="403" progId="TCLayout.ActiveDocument.1">
                  <p:embed/>
                </p:oleObj>
              </mc:Choice>
              <mc:Fallback>
                <p:oleObj name="think-cell Slide" r:id="rId13" imgW="404" imgH="403" progId="TCLayout.ActiveDocument.1">
                  <p:embed/>
                  <p:pic>
                    <p:nvPicPr>
                      <p:cNvPr id="8" name="think-cell data - do not delete" hidden="1">
                        <a:extLst>
                          <a:ext uri="{FF2B5EF4-FFF2-40B4-BE49-F238E27FC236}">
                            <a16:creationId xmlns:a16="http://schemas.microsoft.com/office/drawing/2014/main" id="{0C05109E-90E6-433E-6725-E4BCD35BFEE7}"/>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cxnSp>
        <p:nvCxnSpPr>
          <p:cNvPr id="7" name="Straight Connector 6"/>
          <p:cNvCxnSpPr>
            <a:cxnSpLocks/>
          </p:cNvCxnSpPr>
          <p:nvPr/>
        </p:nvCxnSpPr>
        <p:spPr>
          <a:xfrm>
            <a:off x="779284" y="6"/>
            <a:ext cx="0" cy="518159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p:nvCxnSpPr>
        <p:spPr>
          <a:xfrm>
            <a:off x="779283" y="5943600"/>
            <a:ext cx="0" cy="5334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2F1F6BF0-F215-0BB8-0DD1-9AE4EAB7CBB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94035" y="5382386"/>
            <a:ext cx="1253765" cy="485014"/>
          </a:xfrm>
          <a:prstGeom prst="rect">
            <a:avLst/>
          </a:prstGeom>
        </p:spPr>
      </p:pic>
      <p:sp>
        <p:nvSpPr>
          <p:cNvPr id="3" name="Rectangle 2">
            <a:extLst>
              <a:ext uri="{FF2B5EF4-FFF2-40B4-BE49-F238E27FC236}">
                <a16:creationId xmlns:a16="http://schemas.microsoft.com/office/drawing/2014/main" id="{6D4B1C1C-078C-2929-E80C-E9FD3CD5E13C}"/>
              </a:ext>
            </a:extLst>
          </p:cNvPr>
          <p:cNvSpPr/>
          <p:nvPr/>
        </p:nvSpPr>
        <p:spPr>
          <a:xfrm>
            <a:off x="11582403" y="6477004"/>
            <a:ext cx="533399" cy="381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4" name="Rectangle 3">
            <a:extLst>
              <a:ext uri="{FF2B5EF4-FFF2-40B4-BE49-F238E27FC236}">
                <a16:creationId xmlns:a16="http://schemas.microsoft.com/office/drawing/2014/main" id="{FB1BDDC1-0755-B4BC-7747-8F4BB71F1537}"/>
              </a:ext>
            </a:extLst>
          </p:cNvPr>
          <p:cNvSpPr/>
          <p:nvPr/>
        </p:nvSpPr>
        <p:spPr>
          <a:xfrm>
            <a:off x="12067631" y="6477000"/>
            <a:ext cx="124369" cy="381000"/>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5" name="Straight Connector 4">
            <a:extLst>
              <a:ext uri="{FF2B5EF4-FFF2-40B4-BE49-F238E27FC236}">
                <a16:creationId xmlns:a16="http://schemas.microsoft.com/office/drawing/2014/main" id="{AA1D54FA-D0D6-2477-1453-CECA5918A466}"/>
              </a:ext>
            </a:extLst>
          </p:cNvPr>
          <p:cNvCxnSpPr>
            <a:cxnSpLocks/>
          </p:cNvCxnSpPr>
          <p:nvPr/>
        </p:nvCxnSpPr>
        <p:spPr>
          <a:xfrm>
            <a:off x="779283" y="6477005"/>
            <a:ext cx="11321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9A5F104-168E-9F30-6E64-8C058D081197}"/>
              </a:ext>
            </a:extLst>
          </p:cNvPr>
          <p:cNvSpPr txBox="1"/>
          <p:nvPr/>
        </p:nvSpPr>
        <p:spPr>
          <a:xfrm>
            <a:off x="685800" y="6553200"/>
            <a:ext cx="935921" cy="246221"/>
          </a:xfrm>
          <a:prstGeom prst="rect">
            <a:avLst/>
          </a:prstGeom>
          <a:noFill/>
        </p:spPr>
        <p:txBody>
          <a:bodyPr wrap="square" rtlCol="0">
            <a:spAutoFit/>
          </a:bodyPr>
          <a:lstStyle/>
          <a:p>
            <a:r>
              <a:rPr lang="en-US" sz="1000" b="1">
                <a:solidFill>
                  <a:srgbClr val="5B6770"/>
                </a:solidFill>
              </a:rPr>
              <a:t>PUBLIC</a:t>
            </a:r>
          </a:p>
        </p:txBody>
      </p:sp>
    </p:spTree>
    <p:extLst>
      <p:ext uri="{BB962C8B-B14F-4D97-AF65-F5344CB8AC3E}">
        <p14:creationId xmlns:p14="http://schemas.microsoft.com/office/powerpoint/2010/main" val="270315518"/>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17"/>
            </p:custDataLst>
            <p:extLst>
              <p:ext uri="{D42A27DB-BD31-4B8C-83A1-F6EECF244321}">
                <p14:modId xmlns:p14="http://schemas.microsoft.com/office/powerpoint/2010/main" val="30388221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8" imgW="413" imgH="416" progId="TCLayout.ActiveDocument.1">
                  <p:embed/>
                </p:oleObj>
              </mc:Choice>
              <mc:Fallback>
                <p:oleObj name="think-cell Slide" r:id="rId38"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9"/>
                      <a:stretch>
                        <a:fillRect/>
                      </a:stretch>
                    </p:blipFill>
                    <p:spPr>
                      <a:xfrm>
                        <a:off x="1588" y="1588"/>
                        <a:ext cx="1588" cy="1588"/>
                      </a:xfrm>
                      <a:prstGeom prst="rect">
                        <a:avLst/>
                      </a:prstGeom>
                    </p:spPr>
                  </p:pic>
                </p:oleObj>
              </mc:Fallback>
            </mc:AlternateContent>
          </a:graphicData>
        </a:graphic>
      </p:graphicFrame>
      <p:grpSp>
        <p:nvGrpSpPr>
          <p:cNvPr id="59" name="Grid" hidden="1">
            <a:extLst>
              <a:ext uri="{FF2B5EF4-FFF2-40B4-BE49-F238E27FC236}">
                <a16:creationId xmlns:a16="http://schemas.microsoft.com/office/drawing/2014/main" id="{D35250B8-D61E-4F1A-9ACD-6E1BB958B78E}"/>
              </a:ext>
            </a:extLst>
          </p:cNvPr>
          <p:cNvGrpSpPr/>
          <p:nvPr userDrawn="1">
            <p:custDataLst>
              <p:tags r:id="rId18"/>
            </p:custDataLst>
          </p:nvPr>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352540"/>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6" name="Rectangle 5">
            <a:extLst>
              <a:ext uri="{FF2B5EF4-FFF2-40B4-BE49-F238E27FC236}">
                <a16:creationId xmlns:a16="http://schemas.microsoft.com/office/drawing/2014/main" id="{B129ABFC-B9D1-F8E5-1E28-5CFD62D6E898}"/>
              </a:ext>
            </a:extLst>
          </p:cNvPr>
          <p:cNvSpPr/>
          <p:nvPr userDrawn="1"/>
        </p:nvSpPr>
        <p:spPr>
          <a:xfrm>
            <a:off x="11379203" y="6477005"/>
            <a:ext cx="711199" cy="381001"/>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47" name="Rectangle 46">
            <a:extLst>
              <a:ext uri="{FF2B5EF4-FFF2-40B4-BE49-F238E27FC236}">
                <a16:creationId xmlns:a16="http://schemas.microsoft.com/office/drawing/2014/main" id="{189F4D41-3A8E-44C7-CB4D-80DE0DE6A204}"/>
              </a:ext>
            </a:extLst>
          </p:cNvPr>
          <p:cNvSpPr/>
          <p:nvPr userDrawn="1"/>
        </p:nvSpPr>
        <p:spPr>
          <a:xfrm>
            <a:off x="12026174" y="6477000"/>
            <a:ext cx="165825" cy="381000"/>
          </a:xfrm>
          <a:prstGeom prst="rect">
            <a:avLst/>
          </a:prstGeom>
          <a:solidFill>
            <a:srgbClr val="5B677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48" name="Straight Connector 47">
            <a:extLst>
              <a:ext uri="{FF2B5EF4-FFF2-40B4-BE49-F238E27FC236}">
                <a16:creationId xmlns:a16="http://schemas.microsoft.com/office/drawing/2014/main" id="{E97F4934-B936-2A19-6F91-4B2BB31D0E7F}"/>
              </a:ext>
            </a:extLst>
          </p:cNvPr>
          <p:cNvCxnSpPr>
            <a:cxnSpLocks/>
          </p:cNvCxnSpPr>
          <p:nvPr userDrawn="1"/>
        </p:nvCxnSpPr>
        <p:spPr>
          <a:xfrm>
            <a:off x="101600" y="6477000"/>
            <a:ext cx="660400"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pic>
        <p:nvPicPr>
          <p:cNvPr id="49" name="Picture 48">
            <a:extLst>
              <a:ext uri="{FF2B5EF4-FFF2-40B4-BE49-F238E27FC236}">
                <a16:creationId xmlns:a16="http://schemas.microsoft.com/office/drawing/2014/main" id="{4BAA345D-6585-BD21-0323-4D86073911B8}"/>
              </a:ext>
            </a:extLst>
          </p:cNvPr>
          <p:cNvPicPr>
            <a:picLocks noChangeAspect="1"/>
          </p:cNvPicPr>
          <p:nvPr userDrawn="1"/>
        </p:nvPicPr>
        <p:blipFill>
          <a:blip r:embed="rId40"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
        <p:nvSpPr>
          <p:cNvPr id="50" name="TextBox 49">
            <a:extLst>
              <a:ext uri="{FF2B5EF4-FFF2-40B4-BE49-F238E27FC236}">
                <a16:creationId xmlns:a16="http://schemas.microsoft.com/office/drawing/2014/main" id="{2FEDA073-6846-073E-629D-656B6FC8F1EC}"/>
              </a:ext>
            </a:extLst>
          </p:cNvPr>
          <p:cNvSpPr txBox="1"/>
          <p:nvPr userDrawn="1"/>
        </p:nvSpPr>
        <p:spPr>
          <a:xfrm>
            <a:off x="101600" y="6553200"/>
            <a:ext cx="477695" cy="153888"/>
          </a:xfrm>
          <a:prstGeom prst="rect">
            <a:avLst/>
          </a:prstGeom>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b="1">
                <a:cs typeface="+mn-cs"/>
              </a:rPr>
              <a:t>PUBLIC</a:t>
            </a:r>
          </a:p>
        </p:txBody>
      </p:sp>
      <p:cxnSp>
        <p:nvCxnSpPr>
          <p:cNvPr id="51" name="Straight Connector 50">
            <a:extLst>
              <a:ext uri="{FF2B5EF4-FFF2-40B4-BE49-F238E27FC236}">
                <a16:creationId xmlns:a16="http://schemas.microsoft.com/office/drawing/2014/main" id="{04ACE543-6BB7-6A8A-B65B-DEA57F5B656A}"/>
              </a:ext>
            </a:extLst>
          </p:cNvPr>
          <p:cNvCxnSpPr>
            <a:cxnSpLocks/>
          </p:cNvCxnSpPr>
          <p:nvPr userDrawn="1"/>
        </p:nvCxnSpPr>
        <p:spPr>
          <a:xfrm>
            <a:off x="2125589" y="6477006"/>
            <a:ext cx="10066411" cy="0"/>
          </a:xfrm>
          <a:prstGeom prst="line">
            <a:avLst/>
          </a:prstGeom>
          <a:ln>
            <a:solidFill>
              <a:srgbClr val="5B6770"/>
            </a:solidFill>
          </a:ln>
        </p:spPr>
        <p:style>
          <a:lnRef idx="1">
            <a:schemeClr val="accent1"/>
          </a:lnRef>
          <a:fillRef idx="0">
            <a:schemeClr val="accent1"/>
          </a:fillRef>
          <a:effectRef idx="0">
            <a:schemeClr val="accent1"/>
          </a:effectRef>
          <a:fontRef idx="minor">
            <a:schemeClr val="tx1"/>
          </a:fontRef>
        </p:style>
      </p:cxnSp>
      <p:sp>
        <p:nvSpPr>
          <p:cNvPr id="2" name="Rectangle 1" hidden="1">
            <a:extLst>
              <a:ext uri="{FF2B5EF4-FFF2-40B4-BE49-F238E27FC236}">
                <a16:creationId xmlns:a16="http://schemas.microsoft.com/office/drawing/2014/main" id="{15B28737-798E-48D4-BBDB-8EB35CB9FFFB}"/>
              </a:ext>
            </a:extLst>
          </p:cNvPr>
          <p:cNvSpPr/>
          <p:nvPr userDrawn="1">
            <p:custDataLst>
              <p:tags r:id="rId19"/>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0"/>
            </p:custDataLst>
          </p:nvPr>
        </p:nvSpPr>
        <p:spPr>
          <a:xfrm>
            <a:off x="553972" y="6076229"/>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1"/>
            </p:custDataLst>
          </p:nvPr>
        </p:nvSpPr>
        <p:spPr>
          <a:xfrm>
            <a:off x="554736" y="172212"/>
            <a:ext cx="11082528" cy="731520"/>
          </a:xfrm>
          <a:prstGeom prst="rect">
            <a:avLst/>
          </a:prstGeom>
        </p:spPr>
        <p:txBody>
          <a:bodyPr vert="horz" wrap="square" lIns="0" tIns="0" rIns="0" bIns="0" rtlCol="0" anchor="t" anchorCtr="0">
            <a:noAutofit/>
          </a:bodyPr>
          <a:lstStyle/>
          <a:p>
            <a:pPr lvl="0"/>
            <a:r>
              <a:rPr lang="en-US"/>
              <a:t>Click to edit Master title style</a:t>
            </a:r>
          </a:p>
        </p:txBody>
      </p:sp>
      <p:sp>
        <p:nvSpPr>
          <p:cNvPr id="4" name="Sticker" hidden="1">
            <a:extLst>
              <a:ext uri="{FF2B5EF4-FFF2-40B4-BE49-F238E27FC236}">
                <a16:creationId xmlns:a16="http://schemas.microsoft.com/office/drawing/2014/main" id="{F9BB011A-568C-4B05-AE57-EB000B2FD8BB}"/>
              </a:ext>
            </a:extLst>
          </p:cNvPr>
          <p:cNvSpPr txBox="1"/>
          <p:nvPr userDrawn="1"/>
        </p:nvSpPr>
        <p:spPr>
          <a:xfrm>
            <a:off x="554736" y="1289273"/>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2"/>
            </p:custDataLst>
          </p:nvPr>
        </p:nvSpPr>
        <p:spPr>
          <a:xfrm>
            <a:off x="5987738" y="2170800"/>
            <a:ext cx="3049253" cy="53860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sz="1400" b="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631216"/>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LegendLines" hidden="1">
            <a:extLst>
              <a:ext uri="{FF2B5EF4-FFF2-40B4-BE49-F238E27FC236}">
                <a16:creationId xmlns:a16="http://schemas.microsoft.com/office/drawing/2014/main" id="{88A86FE2-86A3-9303-E7C2-AF9380F2280B}"/>
              </a:ext>
            </a:extLst>
          </p:cNvPr>
          <p:cNvGrpSpPr/>
          <p:nvPr userDrawn="1"/>
        </p:nvGrpSpPr>
        <p:grpSpPr>
          <a:xfrm>
            <a:off x="10317304" y="3150223"/>
            <a:ext cx="1319960" cy="958286"/>
            <a:chOff x="10162879" y="3243772"/>
            <a:chExt cx="1319960" cy="958286"/>
          </a:xfrm>
        </p:grpSpPr>
        <p:sp>
          <p:nvSpPr>
            <p:cNvPr id="8" name="Legend1" hidden="1">
              <a:extLst>
                <a:ext uri="{FF2B5EF4-FFF2-40B4-BE49-F238E27FC236}">
                  <a16:creationId xmlns:a16="http://schemas.microsoft.com/office/drawing/2014/main" id="{FE29A28C-5474-C59E-053E-6DAC0850E503}"/>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9" name="Legend2" hidden="1">
              <a:extLst>
                <a:ext uri="{FF2B5EF4-FFF2-40B4-BE49-F238E27FC236}">
                  <a16:creationId xmlns:a16="http://schemas.microsoft.com/office/drawing/2014/main" id="{34A01A17-1BFD-550E-EB2E-462FC085E6FA}"/>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0" name="Legend3" hidden="1">
              <a:extLst>
                <a:ext uri="{FF2B5EF4-FFF2-40B4-BE49-F238E27FC236}">
                  <a16:creationId xmlns:a16="http://schemas.microsoft.com/office/drawing/2014/main" id="{411A1560-CA36-581D-675B-FCC6DE1BD5CD}"/>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1" name="LineLegend3" hidden="1">
              <a:extLst>
                <a:ext uri="{FF2B5EF4-FFF2-40B4-BE49-F238E27FC236}">
                  <a16:creationId xmlns:a16="http://schemas.microsoft.com/office/drawing/2014/main" id="{6A7E84C5-EA08-4537-61F7-28E04EAAE807}"/>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sp>
          <p:nvSpPr>
            <p:cNvPr id="12" name="LineLegend2" hidden="1">
              <a:extLst>
                <a:ext uri="{FF2B5EF4-FFF2-40B4-BE49-F238E27FC236}">
                  <a16:creationId xmlns:a16="http://schemas.microsoft.com/office/drawing/2014/main" id="{3F1C3AED-A304-869E-7F45-15E0A66D4106}"/>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sp>
          <p:nvSpPr>
            <p:cNvPr id="13" name="LineLegend1" hidden="1">
              <a:extLst>
                <a:ext uri="{FF2B5EF4-FFF2-40B4-BE49-F238E27FC236}">
                  <a16:creationId xmlns:a16="http://schemas.microsoft.com/office/drawing/2014/main" id="{8B3B3C56-0A58-E1C7-897C-F8807D2E5A1A}"/>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grpSp>
      <p:grpSp>
        <p:nvGrpSpPr>
          <p:cNvPr id="14" name="LegendMoons" hidden="1">
            <a:extLst>
              <a:ext uri="{FF2B5EF4-FFF2-40B4-BE49-F238E27FC236}">
                <a16:creationId xmlns:a16="http://schemas.microsoft.com/office/drawing/2014/main" id="{DCF6D4D9-4960-DD09-85E9-F8414ACAE23C}"/>
              </a:ext>
            </a:extLst>
          </p:cNvPr>
          <p:cNvGrpSpPr/>
          <p:nvPr userDrawn="1"/>
        </p:nvGrpSpPr>
        <p:grpSpPr>
          <a:xfrm>
            <a:off x="10688315" y="1145373"/>
            <a:ext cx="948949" cy="1731859"/>
            <a:chOff x="7723680" y="1702457"/>
            <a:chExt cx="948949" cy="1731859"/>
          </a:xfrm>
        </p:grpSpPr>
        <p:sp>
          <p:nvSpPr>
            <p:cNvPr id="15" name="Legend1" hidden="1">
              <a:extLst>
                <a:ext uri="{FF2B5EF4-FFF2-40B4-BE49-F238E27FC236}">
                  <a16:creationId xmlns:a16="http://schemas.microsoft.com/office/drawing/2014/main" id="{EEDB85C7-9239-C4EC-894C-7C0816C48F19}"/>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 name="Legend2" hidden="1">
              <a:extLst>
                <a:ext uri="{FF2B5EF4-FFF2-40B4-BE49-F238E27FC236}">
                  <a16:creationId xmlns:a16="http://schemas.microsoft.com/office/drawing/2014/main" id="{5951E86D-2036-685D-71A7-831017E19E27}"/>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8" name="Legend3" hidden="1">
              <a:extLst>
                <a:ext uri="{FF2B5EF4-FFF2-40B4-BE49-F238E27FC236}">
                  <a16:creationId xmlns:a16="http://schemas.microsoft.com/office/drawing/2014/main" id="{A0D7712D-9124-9CE3-D60D-EB11806A9A94}"/>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 name="Legend4" hidden="1">
              <a:extLst>
                <a:ext uri="{FF2B5EF4-FFF2-40B4-BE49-F238E27FC236}">
                  <a16:creationId xmlns:a16="http://schemas.microsoft.com/office/drawing/2014/main" id="{F2446A46-E50A-7F61-E302-8D8FC59FD7A4}"/>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0" name="Legend5" hidden="1">
              <a:extLst>
                <a:ext uri="{FF2B5EF4-FFF2-40B4-BE49-F238E27FC236}">
                  <a16:creationId xmlns:a16="http://schemas.microsoft.com/office/drawing/2014/main" id="{25E0120E-DD60-518A-3A21-FD3FBA42BF92}"/>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1" name="MoonLegend1" hidden="1">
              <a:extLst>
                <a:ext uri="{FF2B5EF4-FFF2-40B4-BE49-F238E27FC236}">
                  <a16:creationId xmlns:a16="http://schemas.microsoft.com/office/drawing/2014/main" id="{43F36A78-B838-10E6-8192-DCC36FEFF2BD}"/>
                </a:ext>
              </a:extLst>
            </p:cNvPr>
            <p:cNvGrpSpPr>
              <a:grpSpLocks noChangeAspect="1"/>
            </p:cNvGrpSpPr>
            <p:nvPr>
              <p:custDataLst>
                <p:tags r:id="rId23"/>
              </p:custDataLst>
            </p:nvPr>
          </p:nvGrpSpPr>
          <p:grpSpPr>
            <a:xfrm>
              <a:off x="7723680" y="1702457"/>
              <a:ext cx="228600" cy="228600"/>
              <a:chOff x="762000" y="1270000"/>
              <a:chExt cx="254000" cy="254000"/>
            </a:xfrm>
          </p:grpSpPr>
          <p:sp>
            <p:nvSpPr>
              <p:cNvPr id="34" name="Oval 33" hidden="1">
                <a:extLst>
                  <a:ext uri="{FF2B5EF4-FFF2-40B4-BE49-F238E27FC236}">
                    <a16:creationId xmlns:a16="http://schemas.microsoft.com/office/drawing/2014/main" id="{08DCEDDC-8F12-899F-3946-BBF9EA614F57}"/>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5" name="Arc 34" hidden="1">
                <a:extLst>
                  <a:ext uri="{FF2B5EF4-FFF2-40B4-BE49-F238E27FC236}">
                    <a16:creationId xmlns:a16="http://schemas.microsoft.com/office/drawing/2014/main" id="{083A606F-B864-2221-3276-3427945F490B}"/>
                  </a:ext>
                </a:extLst>
              </p:cNvPr>
              <p:cNvSpPr/>
              <p:nvPr>
                <p:custDataLst>
                  <p:tags r:id="rId37"/>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2" name="MoonLegend2" hidden="1">
              <a:extLst>
                <a:ext uri="{FF2B5EF4-FFF2-40B4-BE49-F238E27FC236}">
                  <a16:creationId xmlns:a16="http://schemas.microsoft.com/office/drawing/2014/main" id="{7B95D596-1A0B-DDF4-FB19-986AEAC0CB45}"/>
                </a:ext>
              </a:extLst>
            </p:cNvPr>
            <p:cNvGrpSpPr>
              <a:grpSpLocks noChangeAspect="1"/>
            </p:cNvGrpSpPr>
            <p:nvPr>
              <p:custDataLst>
                <p:tags r:id="rId24"/>
              </p:custDataLst>
            </p:nvPr>
          </p:nvGrpSpPr>
          <p:grpSpPr>
            <a:xfrm>
              <a:off x="7723680" y="2078270"/>
              <a:ext cx="228600" cy="228600"/>
              <a:chOff x="762000" y="1270000"/>
              <a:chExt cx="254000" cy="254000"/>
            </a:xfrm>
          </p:grpSpPr>
          <p:sp>
            <p:nvSpPr>
              <p:cNvPr id="32" name="Oval 31" hidden="1">
                <a:extLst>
                  <a:ext uri="{FF2B5EF4-FFF2-40B4-BE49-F238E27FC236}">
                    <a16:creationId xmlns:a16="http://schemas.microsoft.com/office/drawing/2014/main" id="{C5688437-3E14-346D-F54F-F6100BB41FA3}"/>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3" name="Arc 32" hidden="1">
                <a:extLst>
                  <a:ext uri="{FF2B5EF4-FFF2-40B4-BE49-F238E27FC236}">
                    <a16:creationId xmlns:a16="http://schemas.microsoft.com/office/drawing/2014/main" id="{94FB8DFB-0A9C-6494-4643-A307312D7DFE}"/>
                  </a:ext>
                </a:extLst>
              </p:cNvPr>
              <p:cNvSpPr/>
              <p:nvPr>
                <p:custDataLst>
                  <p:tags r:id="rId35"/>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3" name="MoonLegend3" hidden="1">
              <a:extLst>
                <a:ext uri="{FF2B5EF4-FFF2-40B4-BE49-F238E27FC236}">
                  <a16:creationId xmlns:a16="http://schemas.microsoft.com/office/drawing/2014/main" id="{42191A02-89D7-EEFF-CEE1-EB17CC3CA200}"/>
                </a:ext>
              </a:extLst>
            </p:cNvPr>
            <p:cNvGrpSpPr>
              <a:grpSpLocks noChangeAspect="1"/>
            </p:cNvGrpSpPr>
            <p:nvPr>
              <p:custDataLst>
                <p:tags r:id="rId25"/>
              </p:custDataLst>
            </p:nvPr>
          </p:nvGrpSpPr>
          <p:grpSpPr>
            <a:xfrm>
              <a:off x="7723680" y="2454085"/>
              <a:ext cx="228600" cy="228600"/>
              <a:chOff x="762000" y="1270000"/>
              <a:chExt cx="254000" cy="254000"/>
            </a:xfrm>
          </p:grpSpPr>
          <p:sp>
            <p:nvSpPr>
              <p:cNvPr id="30" name="Oval 29" hidden="1">
                <a:extLst>
                  <a:ext uri="{FF2B5EF4-FFF2-40B4-BE49-F238E27FC236}">
                    <a16:creationId xmlns:a16="http://schemas.microsoft.com/office/drawing/2014/main" id="{72C42F94-76B0-7F2A-A581-AB474D716A08}"/>
                  </a:ext>
                </a:extLst>
              </p:cNvPr>
              <p:cNvSpPr/>
              <p:nvPr>
                <p:custDataLst>
                  <p:tags r:id="rId3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1" name="Arc 30" hidden="1">
                <a:extLst>
                  <a:ext uri="{FF2B5EF4-FFF2-40B4-BE49-F238E27FC236}">
                    <a16:creationId xmlns:a16="http://schemas.microsoft.com/office/drawing/2014/main" id="{EC083367-9E23-73A1-53BE-DCD38693E7E9}"/>
                  </a:ext>
                </a:extLst>
              </p:cNvPr>
              <p:cNvSpPr/>
              <p:nvPr>
                <p:custDataLst>
                  <p:tags r:id="rId3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4" name="MoonLegend4" hidden="1">
              <a:extLst>
                <a:ext uri="{FF2B5EF4-FFF2-40B4-BE49-F238E27FC236}">
                  <a16:creationId xmlns:a16="http://schemas.microsoft.com/office/drawing/2014/main" id="{AB8FE1F4-36A1-43F6-A64D-E34FC349D720}"/>
                </a:ext>
              </a:extLst>
            </p:cNvPr>
            <p:cNvGrpSpPr>
              <a:grpSpLocks noChangeAspect="1"/>
            </p:cNvGrpSpPr>
            <p:nvPr>
              <p:custDataLst>
                <p:tags r:id="rId26"/>
              </p:custDataLst>
            </p:nvPr>
          </p:nvGrpSpPr>
          <p:grpSpPr>
            <a:xfrm>
              <a:off x="7723680" y="2829900"/>
              <a:ext cx="228600" cy="228600"/>
              <a:chOff x="762000" y="1270000"/>
              <a:chExt cx="254000" cy="254000"/>
            </a:xfrm>
          </p:grpSpPr>
          <p:sp>
            <p:nvSpPr>
              <p:cNvPr id="28" name="Oval 27" hidden="1">
                <a:extLst>
                  <a:ext uri="{FF2B5EF4-FFF2-40B4-BE49-F238E27FC236}">
                    <a16:creationId xmlns:a16="http://schemas.microsoft.com/office/drawing/2014/main" id="{C9E5D4CD-2FE2-F0DB-BDAE-2FC2DE2C2FB5}"/>
                  </a:ext>
                </a:extLst>
              </p:cNvPr>
              <p:cNvSpPr/>
              <p:nvPr>
                <p:custDataLst>
                  <p:tags r:id="rId3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9" name="Arc 28" hidden="1">
                <a:extLst>
                  <a:ext uri="{FF2B5EF4-FFF2-40B4-BE49-F238E27FC236}">
                    <a16:creationId xmlns:a16="http://schemas.microsoft.com/office/drawing/2014/main" id="{95846CF1-9D9A-7CCB-2CAF-F2F08D8F5344}"/>
                  </a:ext>
                </a:extLst>
              </p:cNvPr>
              <p:cNvSpPr/>
              <p:nvPr>
                <p:custDataLst>
                  <p:tags r:id="rId31"/>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5" name="MoonLegend5" hidden="1">
              <a:extLst>
                <a:ext uri="{FF2B5EF4-FFF2-40B4-BE49-F238E27FC236}">
                  <a16:creationId xmlns:a16="http://schemas.microsoft.com/office/drawing/2014/main" id="{DB7EA160-082C-1E77-95F7-E81D3C65BD25}"/>
                </a:ext>
              </a:extLst>
            </p:cNvPr>
            <p:cNvGrpSpPr>
              <a:grpSpLocks noChangeAspect="1"/>
            </p:cNvGrpSpPr>
            <p:nvPr>
              <p:custDataLst>
                <p:tags r:id="rId27"/>
              </p:custDataLst>
            </p:nvPr>
          </p:nvGrpSpPr>
          <p:grpSpPr>
            <a:xfrm>
              <a:off x="7723680" y="3205716"/>
              <a:ext cx="228600" cy="228600"/>
              <a:chOff x="762000" y="1270000"/>
              <a:chExt cx="254000" cy="254000"/>
            </a:xfrm>
          </p:grpSpPr>
          <p:sp>
            <p:nvSpPr>
              <p:cNvPr id="26" name="Oval 25" hidden="1">
                <a:extLst>
                  <a:ext uri="{FF2B5EF4-FFF2-40B4-BE49-F238E27FC236}">
                    <a16:creationId xmlns:a16="http://schemas.microsoft.com/office/drawing/2014/main" id="{CD6B6430-2D08-174F-4A7D-EE4D69CC3334}"/>
                  </a:ext>
                </a:extLst>
              </p:cNvPr>
              <p:cNvSpPr/>
              <p:nvPr>
                <p:custDataLst>
                  <p:tags r:id="rId2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7" name="Arc 26" hidden="1">
                <a:extLst>
                  <a:ext uri="{FF2B5EF4-FFF2-40B4-BE49-F238E27FC236}">
                    <a16:creationId xmlns:a16="http://schemas.microsoft.com/office/drawing/2014/main" id="{C7E3A130-F38F-0BEC-524D-8AEB60E5E767}"/>
                  </a:ext>
                </a:extLst>
              </p:cNvPr>
              <p:cNvSpPr/>
              <p:nvPr>
                <p:custDataLst>
                  <p:tags r:id="rId29"/>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36" name="LegendBoxes" hidden="1">
            <a:extLst>
              <a:ext uri="{FF2B5EF4-FFF2-40B4-BE49-F238E27FC236}">
                <a16:creationId xmlns:a16="http://schemas.microsoft.com/office/drawing/2014/main" id="{1C046442-2789-0E2E-60F1-814A815DA24F}"/>
              </a:ext>
            </a:extLst>
          </p:cNvPr>
          <p:cNvGrpSpPr/>
          <p:nvPr userDrawn="1"/>
        </p:nvGrpSpPr>
        <p:grpSpPr>
          <a:xfrm>
            <a:off x="10714801" y="4381500"/>
            <a:ext cx="922463" cy="1717282"/>
            <a:chOff x="10652400" y="4322824"/>
            <a:chExt cx="922463" cy="1717282"/>
          </a:xfrm>
        </p:grpSpPr>
        <p:sp>
          <p:nvSpPr>
            <p:cNvPr id="37" name="RectangleLegend1" hidden="1">
              <a:extLst>
                <a:ext uri="{FF2B5EF4-FFF2-40B4-BE49-F238E27FC236}">
                  <a16:creationId xmlns:a16="http://schemas.microsoft.com/office/drawing/2014/main" id="{3D3B845A-3917-D8F2-2572-BFE927D09365}"/>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38" name="RectangleLegend2" hidden="1">
              <a:extLst>
                <a:ext uri="{FF2B5EF4-FFF2-40B4-BE49-F238E27FC236}">
                  <a16:creationId xmlns:a16="http://schemas.microsoft.com/office/drawing/2014/main" id="{D1FCC5C0-DA74-4AF5-797D-64DEC4D61676}"/>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39" name="RectangleLegend3" hidden="1">
              <a:extLst>
                <a:ext uri="{FF2B5EF4-FFF2-40B4-BE49-F238E27FC236}">
                  <a16:creationId xmlns:a16="http://schemas.microsoft.com/office/drawing/2014/main" id="{74D5A905-3957-8E36-8E35-3C70974BCBA0}"/>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40" name="RectangleLegend4" hidden="1">
              <a:extLst>
                <a:ext uri="{FF2B5EF4-FFF2-40B4-BE49-F238E27FC236}">
                  <a16:creationId xmlns:a16="http://schemas.microsoft.com/office/drawing/2014/main" id="{1C8CFE46-2CAA-A463-23A3-893058C465E7}"/>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41" name="RectangleLegend5" hidden="1">
              <a:extLst>
                <a:ext uri="{FF2B5EF4-FFF2-40B4-BE49-F238E27FC236}">
                  <a16:creationId xmlns:a16="http://schemas.microsoft.com/office/drawing/2014/main" id="{04181080-24CC-D4FA-04D5-8A2FB7F3213E}"/>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42" name="Legend1" hidden="1">
              <a:extLst>
                <a:ext uri="{FF2B5EF4-FFF2-40B4-BE49-F238E27FC236}">
                  <a16:creationId xmlns:a16="http://schemas.microsoft.com/office/drawing/2014/main" id="{C1243ADA-154E-D57C-3259-D662DF376CDE}"/>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43" name="Legend2" hidden="1">
              <a:extLst>
                <a:ext uri="{FF2B5EF4-FFF2-40B4-BE49-F238E27FC236}">
                  <a16:creationId xmlns:a16="http://schemas.microsoft.com/office/drawing/2014/main" id="{4C4B52E8-9615-BF25-4ED5-A8913C15EF41}"/>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44" name="Legend3" hidden="1">
              <a:extLst>
                <a:ext uri="{FF2B5EF4-FFF2-40B4-BE49-F238E27FC236}">
                  <a16:creationId xmlns:a16="http://schemas.microsoft.com/office/drawing/2014/main" id="{72271CAA-1B33-53AB-1F34-CBBEE146FDE9}"/>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45" name="Legend4" hidden="1">
              <a:extLst>
                <a:ext uri="{FF2B5EF4-FFF2-40B4-BE49-F238E27FC236}">
                  <a16:creationId xmlns:a16="http://schemas.microsoft.com/office/drawing/2014/main" id="{0A00B1AC-1E55-331C-82C5-61A47A9CC3BB}"/>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46" name="Legend5" hidden="1">
              <a:extLst>
                <a:ext uri="{FF2B5EF4-FFF2-40B4-BE49-F238E27FC236}">
                  <a16:creationId xmlns:a16="http://schemas.microsoft.com/office/drawing/2014/main" id="{35709C0B-FFED-F61E-298C-27A2577A63AC}"/>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spTree>
    <p:extLst>
      <p:ext uri="{BB962C8B-B14F-4D97-AF65-F5344CB8AC3E}">
        <p14:creationId xmlns:p14="http://schemas.microsoft.com/office/powerpoint/2010/main" val="1994749703"/>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 id="2147483946" r:id="rId12"/>
    <p:sldLayoutId id="2147483947" r:id="rId13"/>
    <p:sldLayoutId id="2147483948" r:id="rId14"/>
    <p:sldLayoutId id="2147483949" r:id="rId15"/>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816">
          <p15:clr>
            <a:srgbClr val="5ACBF0"/>
          </p15:clr>
        </p15:guide>
        <p15:guide id="4" orient="horz" pos="1075">
          <p15:clr>
            <a:srgbClr val="F26B43"/>
          </p15:clr>
        </p15:guide>
        <p15:guide id="5" pos="7329">
          <p15:clr>
            <a:srgbClr val="F26B43"/>
          </p15:clr>
        </p15:guide>
        <p15:guide id="6" pos="345">
          <p15:clr>
            <a:srgbClr val="F26B43"/>
          </p15:clr>
        </p15:guide>
        <p15:guide id="8" orient="horz" pos="3936">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tags" Target="../tags/tag405.xml"/><Relationship Id="rId7" Type="http://schemas.openxmlformats.org/officeDocument/2006/relationships/notesSlide" Target="../notesSlides/notesSlide1.xml"/><Relationship Id="rId2" Type="http://schemas.openxmlformats.org/officeDocument/2006/relationships/tags" Target="../tags/tag404.xml"/><Relationship Id="rId1" Type="http://schemas.openxmlformats.org/officeDocument/2006/relationships/tags" Target="../tags/tag403.xml"/><Relationship Id="rId6" Type="http://schemas.openxmlformats.org/officeDocument/2006/relationships/slideLayout" Target="../slideLayouts/slideLayout51.xml"/><Relationship Id="rId5" Type="http://schemas.openxmlformats.org/officeDocument/2006/relationships/tags" Target="../tags/tag407.xml"/><Relationship Id="rId4" Type="http://schemas.openxmlformats.org/officeDocument/2006/relationships/tags" Target="../tags/tag406.xml"/><Relationship Id="rId9" Type="http://schemas.openxmlformats.org/officeDocument/2006/relationships/image" Target="../media/image9.emf"/></Relationships>
</file>

<file path=ppt/slides/_rels/slide10.xml.rels><?xml version="1.0" encoding="UTF-8" standalone="yes"?>
<Relationships xmlns="http://schemas.openxmlformats.org/package/2006/relationships"><Relationship Id="rId8" Type="http://schemas.openxmlformats.org/officeDocument/2006/relationships/tags" Target="../tags/tag591.xml"/><Relationship Id="rId13" Type="http://schemas.openxmlformats.org/officeDocument/2006/relationships/tags" Target="../tags/tag596.xml"/><Relationship Id="rId18" Type="http://schemas.openxmlformats.org/officeDocument/2006/relationships/image" Target="../media/image22.svg"/><Relationship Id="rId3" Type="http://schemas.openxmlformats.org/officeDocument/2006/relationships/tags" Target="../tags/tag586.xml"/><Relationship Id="rId7" Type="http://schemas.openxmlformats.org/officeDocument/2006/relationships/tags" Target="../tags/tag590.xml"/><Relationship Id="rId12" Type="http://schemas.openxmlformats.org/officeDocument/2006/relationships/tags" Target="../tags/tag595.xml"/><Relationship Id="rId17" Type="http://schemas.openxmlformats.org/officeDocument/2006/relationships/image" Target="../media/image21.png"/><Relationship Id="rId2" Type="http://schemas.openxmlformats.org/officeDocument/2006/relationships/tags" Target="../tags/tag585.xml"/><Relationship Id="rId16" Type="http://schemas.openxmlformats.org/officeDocument/2006/relationships/image" Target="../media/image16.emf"/><Relationship Id="rId1" Type="http://schemas.openxmlformats.org/officeDocument/2006/relationships/tags" Target="../tags/tag584.xml"/><Relationship Id="rId6" Type="http://schemas.openxmlformats.org/officeDocument/2006/relationships/tags" Target="../tags/tag589.xml"/><Relationship Id="rId11" Type="http://schemas.openxmlformats.org/officeDocument/2006/relationships/tags" Target="../tags/tag594.xml"/><Relationship Id="rId5" Type="http://schemas.openxmlformats.org/officeDocument/2006/relationships/tags" Target="../tags/tag588.xml"/><Relationship Id="rId15" Type="http://schemas.openxmlformats.org/officeDocument/2006/relationships/oleObject" Target="../embeddings/oleObject51.bin"/><Relationship Id="rId10" Type="http://schemas.openxmlformats.org/officeDocument/2006/relationships/tags" Target="../tags/tag593.xml"/><Relationship Id="rId4" Type="http://schemas.openxmlformats.org/officeDocument/2006/relationships/tags" Target="../tags/tag587.xml"/><Relationship Id="rId9" Type="http://schemas.openxmlformats.org/officeDocument/2006/relationships/tags" Target="../tags/tag592.xml"/><Relationship Id="rId14"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8" Type="http://schemas.openxmlformats.org/officeDocument/2006/relationships/tags" Target="../tags/tag604.xml"/><Relationship Id="rId13" Type="http://schemas.openxmlformats.org/officeDocument/2006/relationships/tags" Target="../tags/tag609.xml"/><Relationship Id="rId18" Type="http://schemas.openxmlformats.org/officeDocument/2006/relationships/image" Target="../media/image22.svg"/><Relationship Id="rId3" Type="http://schemas.openxmlformats.org/officeDocument/2006/relationships/tags" Target="../tags/tag599.xml"/><Relationship Id="rId7" Type="http://schemas.openxmlformats.org/officeDocument/2006/relationships/tags" Target="../tags/tag603.xml"/><Relationship Id="rId12" Type="http://schemas.openxmlformats.org/officeDocument/2006/relationships/tags" Target="../tags/tag608.xml"/><Relationship Id="rId17" Type="http://schemas.openxmlformats.org/officeDocument/2006/relationships/image" Target="../media/image21.png"/><Relationship Id="rId2" Type="http://schemas.openxmlformats.org/officeDocument/2006/relationships/tags" Target="../tags/tag598.xml"/><Relationship Id="rId16" Type="http://schemas.openxmlformats.org/officeDocument/2006/relationships/image" Target="../media/image16.emf"/><Relationship Id="rId1" Type="http://schemas.openxmlformats.org/officeDocument/2006/relationships/tags" Target="../tags/tag597.xml"/><Relationship Id="rId6" Type="http://schemas.openxmlformats.org/officeDocument/2006/relationships/tags" Target="../tags/tag602.xml"/><Relationship Id="rId11" Type="http://schemas.openxmlformats.org/officeDocument/2006/relationships/tags" Target="../tags/tag607.xml"/><Relationship Id="rId5" Type="http://schemas.openxmlformats.org/officeDocument/2006/relationships/tags" Target="../tags/tag601.xml"/><Relationship Id="rId15" Type="http://schemas.openxmlformats.org/officeDocument/2006/relationships/oleObject" Target="../embeddings/oleObject52.bin"/><Relationship Id="rId10" Type="http://schemas.openxmlformats.org/officeDocument/2006/relationships/tags" Target="../tags/tag606.xml"/><Relationship Id="rId4" Type="http://schemas.openxmlformats.org/officeDocument/2006/relationships/tags" Target="../tags/tag600.xml"/><Relationship Id="rId9" Type="http://schemas.openxmlformats.org/officeDocument/2006/relationships/tags" Target="../tags/tag605.xml"/><Relationship Id="rId14"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8" Type="http://schemas.openxmlformats.org/officeDocument/2006/relationships/tags" Target="../tags/tag617.xml"/><Relationship Id="rId13" Type="http://schemas.openxmlformats.org/officeDocument/2006/relationships/tags" Target="../tags/tag622.xml"/><Relationship Id="rId18" Type="http://schemas.openxmlformats.org/officeDocument/2006/relationships/image" Target="../media/image22.svg"/><Relationship Id="rId3" Type="http://schemas.openxmlformats.org/officeDocument/2006/relationships/tags" Target="../tags/tag612.xml"/><Relationship Id="rId7" Type="http://schemas.openxmlformats.org/officeDocument/2006/relationships/tags" Target="../tags/tag616.xml"/><Relationship Id="rId12" Type="http://schemas.openxmlformats.org/officeDocument/2006/relationships/tags" Target="../tags/tag621.xml"/><Relationship Id="rId17" Type="http://schemas.openxmlformats.org/officeDocument/2006/relationships/image" Target="../media/image21.png"/><Relationship Id="rId2" Type="http://schemas.openxmlformats.org/officeDocument/2006/relationships/tags" Target="../tags/tag611.xml"/><Relationship Id="rId16" Type="http://schemas.openxmlformats.org/officeDocument/2006/relationships/image" Target="../media/image16.emf"/><Relationship Id="rId1" Type="http://schemas.openxmlformats.org/officeDocument/2006/relationships/tags" Target="../tags/tag610.xml"/><Relationship Id="rId6" Type="http://schemas.openxmlformats.org/officeDocument/2006/relationships/tags" Target="../tags/tag615.xml"/><Relationship Id="rId11" Type="http://schemas.openxmlformats.org/officeDocument/2006/relationships/tags" Target="../tags/tag620.xml"/><Relationship Id="rId5" Type="http://schemas.openxmlformats.org/officeDocument/2006/relationships/tags" Target="../tags/tag614.xml"/><Relationship Id="rId15" Type="http://schemas.openxmlformats.org/officeDocument/2006/relationships/oleObject" Target="../embeddings/oleObject53.bin"/><Relationship Id="rId10" Type="http://schemas.openxmlformats.org/officeDocument/2006/relationships/tags" Target="../tags/tag619.xml"/><Relationship Id="rId4" Type="http://schemas.openxmlformats.org/officeDocument/2006/relationships/tags" Target="../tags/tag613.xml"/><Relationship Id="rId9" Type="http://schemas.openxmlformats.org/officeDocument/2006/relationships/tags" Target="../tags/tag618.xml"/><Relationship Id="rId14" Type="http://schemas.openxmlformats.org/officeDocument/2006/relationships/slideLayout" Target="../slideLayouts/slideLayout63.xml"/></Relationships>
</file>

<file path=ppt/slides/_rels/slide13.xml.rels><?xml version="1.0" encoding="UTF-8" standalone="yes"?>
<Relationships xmlns="http://schemas.openxmlformats.org/package/2006/relationships"><Relationship Id="rId8" Type="http://schemas.openxmlformats.org/officeDocument/2006/relationships/tags" Target="../tags/tag630.xml"/><Relationship Id="rId13" Type="http://schemas.openxmlformats.org/officeDocument/2006/relationships/tags" Target="../tags/tag635.xml"/><Relationship Id="rId18" Type="http://schemas.openxmlformats.org/officeDocument/2006/relationships/image" Target="../media/image22.svg"/><Relationship Id="rId3" Type="http://schemas.openxmlformats.org/officeDocument/2006/relationships/tags" Target="../tags/tag625.xml"/><Relationship Id="rId7" Type="http://schemas.openxmlformats.org/officeDocument/2006/relationships/tags" Target="../tags/tag629.xml"/><Relationship Id="rId12" Type="http://schemas.openxmlformats.org/officeDocument/2006/relationships/tags" Target="../tags/tag634.xml"/><Relationship Id="rId17" Type="http://schemas.openxmlformats.org/officeDocument/2006/relationships/image" Target="../media/image21.png"/><Relationship Id="rId2" Type="http://schemas.openxmlformats.org/officeDocument/2006/relationships/tags" Target="../tags/tag624.xml"/><Relationship Id="rId16" Type="http://schemas.openxmlformats.org/officeDocument/2006/relationships/image" Target="../media/image16.emf"/><Relationship Id="rId1" Type="http://schemas.openxmlformats.org/officeDocument/2006/relationships/tags" Target="../tags/tag623.xml"/><Relationship Id="rId6" Type="http://schemas.openxmlformats.org/officeDocument/2006/relationships/tags" Target="../tags/tag628.xml"/><Relationship Id="rId11" Type="http://schemas.openxmlformats.org/officeDocument/2006/relationships/tags" Target="../tags/tag633.xml"/><Relationship Id="rId5" Type="http://schemas.openxmlformats.org/officeDocument/2006/relationships/tags" Target="../tags/tag627.xml"/><Relationship Id="rId15" Type="http://schemas.openxmlformats.org/officeDocument/2006/relationships/oleObject" Target="../embeddings/oleObject54.bin"/><Relationship Id="rId10" Type="http://schemas.openxmlformats.org/officeDocument/2006/relationships/tags" Target="../tags/tag632.xml"/><Relationship Id="rId4" Type="http://schemas.openxmlformats.org/officeDocument/2006/relationships/tags" Target="../tags/tag626.xml"/><Relationship Id="rId9" Type="http://schemas.openxmlformats.org/officeDocument/2006/relationships/tags" Target="../tags/tag631.xml"/><Relationship Id="rId14" Type="http://schemas.openxmlformats.org/officeDocument/2006/relationships/slideLayout" Target="../slideLayouts/slideLayout63.xml"/></Relationships>
</file>

<file path=ppt/slides/_rels/slide14.xml.rels><?xml version="1.0" encoding="UTF-8" standalone="yes"?>
<Relationships xmlns="http://schemas.openxmlformats.org/package/2006/relationships"><Relationship Id="rId8" Type="http://schemas.openxmlformats.org/officeDocument/2006/relationships/tags" Target="../tags/tag643.xml"/><Relationship Id="rId13" Type="http://schemas.openxmlformats.org/officeDocument/2006/relationships/tags" Target="../tags/tag648.xml"/><Relationship Id="rId18" Type="http://schemas.openxmlformats.org/officeDocument/2006/relationships/image" Target="../media/image22.svg"/><Relationship Id="rId3" Type="http://schemas.openxmlformats.org/officeDocument/2006/relationships/tags" Target="../tags/tag638.xml"/><Relationship Id="rId7" Type="http://schemas.openxmlformats.org/officeDocument/2006/relationships/tags" Target="../tags/tag642.xml"/><Relationship Id="rId12" Type="http://schemas.openxmlformats.org/officeDocument/2006/relationships/tags" Target="../tags/tag647.xml"/><Relationship Id="rId17" Type="http://schemas.openxmlformats.org/officeDocument/2006/relationships/image" Target="../media/image21.png"/><Relationship Id="rId2" Type="http://schemas.openxmlformats.org/officeDocument/2006/relationships/tags" Target="../tags/tag637.xml"/><Relationship Id="rId16" Type="http://schemas.openxmlformats.org/officeDocument/2006/relationships/image" Target="../media/image16.emf"/><Relationship Id="rId1" Type="http://schemas.openxmlformats.org/officeDocument/2006/relationships/tags" Target="../tags/tag636.xml"/><Relationship Id="rId6" Type="http://schemas.openxmlformats.org/officeDocument/2006/relationships/tags" Target="../tags/tag641.xml"/><Relationship Id="rId11" Type="http://schemas.openxmlformats.org/officeDocument/2006/relationships/tags" Target="../tags/tag646.xml"/><Relationship Id="rId5" Type="http://schemas.openxmlformats.org/officeDocument/2006/relationships/tags" Target="../tags/tag640.xml"/><Relationship Id="rId15" Type="http://schemas.openxmlformats.org/officeDocument/2006/relationships/oleObject" Target="../embeddings/oleObject55.bin"/><Relationship Id="rId10" Type="http://schemas.openxmlformats.org/officeDocument/2006/relationships/tags" Target="../tags/tag645.xml"/><Relationship Id="rId4" Type="http://schemas.openxmlformats.org/officeDocument/2006/relationships/tags" Target="../tags/tag639.xml"/><Relationship Id="rId9" Type="http://schemas.openxmlformats.org/officeDocument/2006/relationships/tags" Target="../tags/tag644.xml"/><Relationship Id="rId14" Type="http://schemas.openxmlformats.org/officeDocument/2006/relationships/slideLayout" Target="../slideLayouts/slideLayout63.xml"/></Relationships>
</file>

<file path=ppt/slides/_rels/slide15.xml.rels><?xml version="1.0" encoding="UTF-8" standalone="yes"?>
<Relationships xmlns="http://schemas.openxmlformats.org/package/2006/relationships"><Relationship Id="rId8" Type="http://schemas.openxmlformats.org/officeDocument/2006/relationships/tags" Target="../tags/tag656.xml"/><Relationship Id="rId13" Type="http://schemas.openxmlformats.org/officeDocument/2006/relationships/tags" Target="../tags/tag661.xml"/><Relationship Id="rId18" Type="http://schemas.openxmlformats.org/officeDocument/2006/relationships/image" Target="../media/image22.svg"/><Relationship Id="rId3" Type="http://schemas.openxmlformats.org/officeDocument/2006/relationships/tags" Target="../tags/tag651.xml"/><Relationship Id="rId7" Type="http://schemas.openxmlformats.org/officeDocument/2006/relationships/tags" Target="../tags/tag655.xml"/><Relationship Id="rId12" Type="http://schemas.openxmlformats.org/officeDocument/2006/relationships/tags" Target="../tags/tag660.xml"/><Relationship Id="rId17" Type="http://schemas.openxmlformats.org/officeDocument/2006/relationships/image" Target="../media/image21.png"/><Relationship Id="rId2" Type="http://schemas.openxmlformats.org/officeDocument/2006/relationships/tags" Target="../tags/tag650.xml"/><Relationship Id="rId16" Type="http://schemas.openxmlformats.org/officeDocument/2006/relationships/image" Target="../media/image16.emf"/><Relationship Id="rId1" Type="http://schemas.openxmlformats.org/officeDocument/2006/relationships/tags" Target="../tags/tag649.xml"/><Relationship Id="rId6" Type="http://schemas.openxmlformats.org/officeDocument/2006/relationships/tags" Target="../tags/tag654.xml"/><Relationship Id="rId11" Type="http://schemas.openxmlformats.org/officeDocument/2006/relationships/tags" Target="../tags/tag659.xml"/><Relationship Id="rId5" Type="http://schemas.openxmlformats.org/officeDocument/2006/relationships/tags" Target="../tags/tag653.xml"/><Relationship Id="rId15" Type="http://schemas.openxmlformats.org/officeDocument/2006/relationships/oleObject" Target="../embeddings/oleObject56.bin"/><Relationship Id="rId10" Type="http://schemas.openxmlformats.org/officeDocument/2006/relationships/tags" Target="../tags/tag658.xml"/><Relationship Id="rId4" Type="http://schemas.openxmlformats.org/officeDocument/2006/relationships/tags" Target="../tags/tag652.xml"/><Relationship Id="rId9" Type="http://schemas.openxmlformats.org/officeDocument/2006/relationships/tags" Target="../tags/tag657.xml"/><Relationship Id="rId14" Type="http://schemas.openxmlformats.org/officeDocument/2006/relationships/slideLayout" Target="../slideLayouts/slideLayout63.xml"/></Relationships>
</file>

<file path=ppt/slides/_rels/slide16.xml.rels><?xml version="1.0" encoding="UTF-8" standalone="yes"?>
<Relationships xmlns="http://schemas.openxmlformats.org/package/2006/relationships"><Relationship Id="rId8" Type="http://schemas.openxmlformats.org/officeDocument/2006/relationships/tags" Target="../tags/tag669.xml"/><Relationship Id="rId13" Type="http://schemas.openxmlformats.org/officeDocument/2006/relationships/tags" Target="../tags/tag674.xml"/><Relationship Id="rId18" Type="http://schemas.openxmlformats.org/officeDocument/2006/relationships/image" Target="../media/image22.svg"/><Relationship Id="rId3" Type="http://schemas.openxmlformats.org/officeDocument/2006/relationships/tags" Target="../tags/tag664.xml"/><Relationship Id="rId7" Type="http://schemas.openxmlformats.org/officeDocument/2006/relationships/tags" Target="../tags/tag668.xml"/><Relationship Id="rId12" Type="http://schemas.openxmlformats.org/officeDocument/2006/relationships/tags" Target="../tags/tag673.xml"/><Relationship Id="rId17" Type="http://schemas.openxmlformats.org/officeDocument/2006/relationships/image" Target="../media/image21.png"/><Relationship Id="rId2" Type="http://schemas.openxmlformats.org/officeDocument/2006/relationships/tags" Target="../tags/tag663.xml"/><Relationship Id="rId16" Type="http://schemas.openxmlformats.org/officeDocument/2006/relationships/image" Target="../media/image16.emf"/><Relationship Id="rId1" Type="http://schemas.openxmlformats.org/officeDocument/2006/relationships/tags" Target="../tags/tag662.xml"/><Relationship Id="rId6" Type="http://schemas.openxmlformats.org/officeDocument/2006/relationships/tags" Target="../tags/tag667.xml"/><Relationship Id="rId11" Type="http://schemas.openxmlformats.org/officeDocument/2006/relationships/tags" Target="../tags/tag672.xml"/><Relationship Id="rId5" Type="http://schemas.openxmlformats.org/officeDocument/2006/relationships/tags" Target="../tags/tag666.xml"/><Relationship Id="rId15" Type="http://schemas.openxmlformats.org/officeDocument/2006/relationships/oleObject" Target="../embeddings/oleObject57.bin"/><Relationship Id="rId10" Type="http://schemas.openxmlformats.org/officeDocument/2006/relationships/tags" Target="../tags/tag671.xml"/><Relationship Id="rId4" Type="http://schemas.openxmlformats.org/officeDocument/2006/relationships/tags" Target="../tags/tag665.xml"/><Relationship Id="rId9" Type="http://schemas.openxmlformats.org/officeDocument/2006/relationships/tags" Target="../tags/tag670.xml"/><Relationship Id="rId14" Type="http://schemas.openxmlformats.org/officeDocument/2006/relationships/slideLayout" Target="../slideLayouts/slideLayout63.xml"/></Relationships>
</file>

<file path=ppt/slides/_rels/slide17.xml.rels><?xml version="1.0" encoding="UTF-8" standalone="yes"?>
<Relationships xmlns="http://schemas.openxmlformats.org/package/2006/relationships"><Relationship Id="rId8" Type="http://schemas.openxmlformats.org/officeDocument/2006/relationships/tags" Target="../tags/tag682.xml"/><Relationship Id="rId13" Type="http://schemas.openxmlformats.org/officeDocument/2006/relationships/tags" Target="../tags/tag687.xml"/><Relationship Id="rId18" Type="http://schemas.openxmlformats.org/officeDocument/2006/relationships/image" Target="../media/image22.svg"/><Relationship Id="rId3" Type="http://schemas.openxmlformats.org/officeDocument/2006/relationships/tags" Target="../tags/tag677.xml"/><Relationship Id="rId7" Type="http://schemas.openxmlformats.org/officeDocument/2006/relationships/tags" Target="../tags/tag681.xml"/><Relationship Id="rId12" Type="http://schemas.openxmlformats.org/officeDocument/2006/relationships/tags" Target="../tags/tag686.xml"/><Relationship Id="rId17" Type="http://schemas.openxmlformats.org/officeDocument/2006/relationships/image" Target="../media/image21.png"/><Relationship Id="rId2" Type="http://schemas.openxmlformats.org/officeDocument/2006/relationships/tags" Target="../tags/tag676.xml"/><Relationship Id="rId16" Type="http://schemas.openxmlformats.org/officeDocument/2006/relationships/image" Target="../media/image16.emf"/><Relationship Id="rId1" Type="http://schemas.openxmlformats.org/officeDocument/2006/relationships/tags" Target="../tags/tag675.xml"/><Relationship Id="rId6" Type="http://schemas.openxmlformats.org/officeDocument/2006/relationships/tags" Target="../tags/tag680.xml"/><Relationship Id="rId11" Type="http://schemas.openxmlformats.org/officeDocument/2006/relationships/tags" Target="../tags/tag685.xml"/><Relationship Id="rId5" Type="http://schemas.openxmlformats.org/officeDocument/2006/relationships/tags" Target="../tags/tag679.xml"/><Relationship Id="rId15" Type="http://schemas.openxmlformats.org/officeDocument/2006/relationships/oleObject" Target="../embeddings/oleObject58.bin"/><Relationship Id="rId10" Type="http://schemas.openxmlformats.org/officeDocument/2006/relationships/tags" Target="../tags/tag684.xml"/><Relationship Id="rId4" Type="http://schemas.openxmlformats.org/officeDocument/2006/relationships/tags" Target="../tags/tag678.xml"/><Relationship Id="rId9" Type="http://schemas.openxmlformats.org/officeDocument/2006/relationships/tags" Target="../tags/tag683.xml"/><Relationship Id="rId14" Type="http://schemas.openxmlformats.org/officeDocument/2006/relationships/slideLayout" Target="../slideLayouts/slideLayout63.xml"/></Relationships>
</file>

<file path=ppt/slides/_rels/slide18.xml.rels><?xml version="1.0" encoding="UTF-8" standalone="yes"?>
<Relationships xmlns="http://schemas.openxmlformats.org/package/2006/relationships"><Relationship Id="rId8" Type="http://schemas.openxmlformats.org/officeDocument/2006/relationships/tags" Target="../tags/tag695.xml"/><Relationship Id="rId13" Type="http://schemas.openxmlformats.org/officeDocument/2006/relationships/tags" Target="../tags/tag700.xml"/><Relationship Id="rId18" Type="http://schemas.openxmlformats.org/officeDocument/2006/relationships/image" Target="../media/image22.svg"/><Relationship Id="rId3" Type="http://schemas.openxmlformats.org/officeDocument/2006/relationships/tags" Target="../tags/tag690.xml"/><Relationship Id="rId7" Type="http://schemas.openxmlformats.org/officeDocument/2006/relationships/tags" Target="../tags/tag694.xml"/><Relationship Id="rId12" Type="http://schemas.openxmlformats.org/officeDocument/2006/relationships/tags" Target="../tags/tag699.xml"/><Relationship Id="rId17" Type="http://schemas.openxmlformats.org/officeDocument/2006/relationships/image" Target="../media/image21.png"/><Relationship Id="rId2" Type="http://schemas.openxmlformats.org/officeDocument/2006/relationships/tags" Target="../tags/tag689.xml"/><Relationship Id="rId16" Type="http://schemas.openxmlformats.org/officeDocument/2006/relationships/image" Target="../media/image16.emf"/><Relationship Id="rId1" Type="http://schemas.openxmlformats.org/officeDocument/2006/relationships/tags" Target="../tags/tag688.xml"/><Relationship Id="rId6" Type="http://schemas.openxmlformats.org/officeDocument/2006/relationships/tags" Target="../tags/tag693.xml"/><Relationship Id="rId11" Type="http://schemas.openxmlformats.org/officeDocument/2006/relationships/tags" Target="../tags/tag698.xml"/><Relationship Id="rId5" Type="http://schemas.openxmlformats.org/officeDocument/2006/relationships/tags" Target="../tags/tag692.xml"/><Relationship Id="rId15" Type="http://schemas.openxmlformats.org/officeDocument/2006/relationships/oleObject" Target="../embeddings/oleObject59.bin"/><Relationship Id="rId10" Type="http://schemas.openxmlformats.org/officeDocument/2006/relationships/tags" Target="../tags/tag697.xml"/><Relationship Id="rId4" Type="http://schemas.openxmlformats.org/officeDocument/2006/relationships/tags" Target="../tags/tag691.xml"/><Relationship Id="rId9" Type="http://schemas.openxmlformats.org/officeDocument/2006/relationships/tags" Target="../tags/tag696.xml"/><Relationship Id="rId14" Type="http://schemas.openxmlformats.org/officeDocument/2006/relationships/slideLayout" Target="../slideLayouts/slideLayout63.xml"/></Relationships>
</file>

<file path=ppt/slides/_rels/slide19.xml.rels><?xml version="1.0" encoding="UTF-8" standalone="yes"?>
<Relationships xmlns="http://schemas.openxmlformats.org/package/2006/relationships"><Relationship Id="rId8" Type="http://schemas.openxmlformats.org/officeDocument/2006/relationships/tags" Target="../tags/tag708.xml"/><Relationship Id="rId13" Type="http://schemas.openxmlformats.org/officeDocument/2006/relationships/tags" Target="../tags/tag713.xml"/><Relationship Id="rId18" Type="http://schemas.openxmlformats.org/officeDocument/2006/relationships/image" Target="../media/image22.svg"/><Relationship Id="rId3" Type="http://schemas.openxmlformats.org/officeDocument/2006/relationships/tags" Target="../tags/tag703.xml"/><Relationship Id="rId7" Type="http://schemas.openxmlformats.org/officeDocument/2006/relationships/tags" Target="../tags/tag707.xml"/><Relationship Id="rId12" Type="http://schemas.openxmlformats.org/officeDocument/2006/relationships/tags" Target="../tags/tag712.xml"/><Relationship Id="rId17" Type="http://schemas.openxmlformats.org/officeDocument/2006/relationships/image" Target="../media/image21.png"/><Relationship Id="rId2" Type="http://schemas.openxmlformats.org/officeDocument/2006/relationships/tags" Target="../tags/tag702.xml"/><Relationship Id="rId16" Type="http://schemas.openxmlformats.org/officeDocument/2006/relationships/image" Target="../media/image16.emf"/><Relationship Id="rId1" Type="http://schemas.openxmlformats.org/officeDocument/2006/relationships/tags" Target="../tags/tag701.xml"/><Relationship Id="rId6" Type="http://schemas.openxmlformats.org/officeDocument/2006/relationships/tags" Target="../tags/tag706.xml"/><Relationship Id="rId11" Type="http://schemas.openxmlformats.org/officeDocument/2006/relationships/tags" Target="../tags/tag711.xml"/><Relationship Id="rId5" Type="http://schemas.openxmlformats.org/officeDocument/2006/relationships/tags" Target="../tags/tag705.xml"/><Relationship Id="rId15" Type="http://schemas.openxmlformats.org/officeDocument/2006/relationships/oleObject" Target="../embeddings/oleObject60.bin"/><Relationship Id="rId10" Type="http://schemas.openxmlformats.org/officeDocument/2006/relationships/tags" Target="../tags/tag710.xml"/><Relationship Id="rId4" Type="http://schemas.openxmlformats.org/officeDocument/2006/relationships/tags" Target="../tags/tag704.xml"/><Relationship Id="rId9" Type="http://schemas.openxmlformats.org/officeDocument/2006/relationships/tags" Target="../tags/tag709.xml"/><Relationship Id="rId14" Type="http://schemas.openxmlformats.org/officeDocument/2006/relationships/slideLayout" Target="../slideLayouts/slideLayout63.xml"/></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tags" Target="../tags/tag410.xml"/><Relationship Id="rId7" Type="http://schemas.openxmlformats.org/officeDocument/2006/relationships/slideLayout" Target="../slideLayouts/slideLayout63.xml"/><Relationship Id="rId2" Type="http://schemas.openxmlformats.org/officeDocument/2006/relationships/tags" Target="../tags/tag409.xml"/><Relationship Id="rId1" Type="http://schemas.openxmlformats.org/officeDocument/2006/relationships/tags" Target="../tags/tag408.xml"/><Relationship Id="rId6" Type="http://schemas.openxmlformats.org/officeDocument/2006/relationships/tags" Target="../tags/tag413.xml"/><Relationship Id="rId5" Type="http://schemas.openxmlformats.org/officeDocument/2006/relationships/tags" Target="../tags/tag412.xml"/><Relationship Id="rId4" Type="http://schemas.openxmlformats.org/officeDocument/2006/relationships/tags" Target="../tags/tag411.xml"/><Relationship Id="rId9" Type="http://schemas.openxmlformats.org/officeDocument/2006/relationships/image" Target="../media/image16.emf"/></Relationships>
</file>

<file path=ppt/slides/_rels/slide20.xml.rels><?xml version="1.0" encoding="UTF-8" standalone="yes"?>
<Relationships xmlns="http://schemas.openxmlformats.org/package/2006/relationships"><Relationship Id="rId8" Type="http://schemas.openxmlformats.org/officeDocument/2006/relationships/tags" Target="../tags/tag721.xml"/><Relationship Id="rId13" Type="http://schemas.openxmlformats.org/officeDocument/2006/relationships/tags" Target="../tags/tag726.xml"/><Relationship Id="rId18" Type="http://schemas.openxmlformats.org/officeDocument/2006/relationships/image" Target="../media/image22.svg"/><Relationship Id="rId3" Type="http://schemas.openxmlformats.org/officeDocument/2006/relationships/tags" Target="../tags/tag716.xml"/><Relationship Id="rId7" Type="http://schemas.openxmlformats.org/officeDocument/2006/relationships/tags" Target="../tags/tag720.xml"/><Relationship Id="rId12" Type="http://schemas.openxmlformats.org/officeDocument/2006/relationships/tags" Target="../tags/tag725.xml"/><Relationship Id="rId17" Type="http://schemas.openxmlformats.org/officeDocument/2006/relationships/image" Target="../media/image21.png"/><Relationship Id="rId2" Type="http://schemas.openxmlformats.org/officeDocument/2006/relationships/tags" Target="../tags/tag715.xml"/><Relationship Id="rId16" Type="http://schemas.openxmlformats.org/officeDocument/2006/relationships/image" Target="../media/image16.emf"/><Relationship Id="rId1" Type="http://schemas.openxmlformats.org/officeDocument/2006/relationships/tags" Target="../tags/tag714.xml"/><Relationship Id="rId6" Type="http://schemas.openxmlformats.org/officeDocument/2006/relationships/tags" Target="../tags/tag719.xml"/><Relationship Id="rId11" Type="http://schemas.openxmlformats.org/officeDocument/2006/relationships/tags" Target="../tags/tag724.xml"/><Relationship Id="rId5" Type="http://schemas.openxmlformats.org/officeDocument/2006/relationships/tags" Target="../tags/tag718.xml"/><Relationship Id="rId15" Type="http://schemas.openxmlformats.org/officeDocument/2006/relationships/oleObject" Target="../embeddings/oleObject61.bin"/><Relationship Id="rId10" Type="http://schemas.openxmlformats.org/officeDocument/2006/relationships/tags" Target="../tags/tag723.xml"/><Relationship Id="rId4" Type="http://schemas.openxmlformats.org/officeDocument/2006/relationships/tags" Target="../tags/tag717.xml"/><Relationship Id="rId9" Type="http://schemas.openxmlformats.org/officeDocument/2006/relationships/tags" Target="../tags/tag722.xml"/><Relationship Id="rId14" Type="http://schemas.openxmlformats.org/officeDocument/2006/relationships/slideLayout" Target="../slideLayouts/slideLayout63.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62.bin"/><Relationship Id="rId3" Type="http://schemas.openxmlformats.org/officeDocument/2006/relationships/tags" Target="../tags/tag729.xml"/><Relationship Id="rId7" Type="http://schemas.openxmlformats.org/officeDocument/2006/relationships/slideLayout" Target="../slideLayouts/slideLayout36.xml"/><Relationship Id="rId12" Type="http://schemas.openxmlformats.org/officeDocument/2006/relationships/slide" Target="slide23.xml"/><Relationship Id="rId2" Type="http://schemas.openxmlformats.org/officeDocument/2006/relationships/tags" Target="../tags/tag728.xml"/><Relationship Id="rId1" Type="http://schemas.openxmlformats.org/officeDocument/2006/relationships/tags" Target="../tags/tag727.xml"/><Relationship Id="rId6" Type="http://schemas.openxmlformats.org/officeDocument/2006/relationships/tags" Target="../tags/tag732.xml"/><Relationship Id="rId11" Type="http://schemas.openxmlformats.org/officeDocument/2006/relationships/slide" Target="slide6.xml"/><Relationship Id="rId5" Type="http://schemas.openxmlformats.org/officeDocument/2006/relationships/tags" Target="../tags/tag731.xml"/><Relationship Id="rId10" Type="http://schemas.openxmlformats.org/officeDocument/2006/relationships/slide" Target="slide3.xml"/><Relationship Id="rId4" Type="http://schemas.openxmlformats.org/officeDocument/2006/relationships/tags" Target="../tags/tag730.xml"/><Relationship Id="rId9" Type="http://schemas.openxmlformats.org/officeDocument/2006/relationships/image" Target="../media/image16.emf"/></Relationships>
</file>

<file path=ppt/slides/_rels/slide22.xml.rels><?xml version="1.0" encoding="UTF-8" standalone="yes"?>
<Relationships xmlns="http://schemas.openxmlformats.org/package/2006/relationships"><Relationship Id="rId26" Type="http://schemas.openxmlformats.org/officeDocument/2006/relationships/tags" Target="../tags/tag758.xml"/><Relationship Id="rId21" Type="http://schemas.openxmlformats.org/officeDocument/2006/relationships/tags" Target="../tags/tag753.xml"/><Relationship Id="rId42" Type="http://schemas.openxmlformats.org/officeDocument/2006/relationships/tags" Target="../tags/tag774.xml"/><Relationship Id="rId47" Type="http://schemas.openxmlformats.org/officeDocument/2006/relationships/tags" Target="../tags/tag779.xml"/><Relationship Id="rId63" Type="http://schemas.openxmlformats.org/officeDocument/2006/relationships/tags" Target="../tags/tag795.xml"/><Relationship Id="rId68" Type="http://schemas.openxmlformats.org/officeDocument/2006/relationships/tags" Target="../tags/tag800.xml"/><Relationship Id="rId84" Type="http://schemas.openxmlformats.org/officeDocument/2006/relationships/tags" Target="../tags/tag816.xml"/><Relationship Id="rId89" Type="http://schemas.openxmlformats.org/officeDocument/2006/relationships/tags" Target="../tags/tag821.xml"/><Relationship Id="rId16" Type="http://schemas.openxmlformats.org/officeDocument/2006/relationships/tags" Target="../tags/tag748.xml"/><Relationship Id="rId107" Type="http://schemas.openxmlformats.org/officeDocument/2006/relationships/image" Target="../media/image20.emf"/><Relationship Id="rId11" Type="http://schemas.openxmlformats.org/officeDocument/2006/relationships/tags" Target="../tags/tag743.xml"/><Relationship Id="rId32" Type="http://schemas.openxmlformats.org/officeDocument/2006/relationships/tags" Target="../tags/tag764.xml"/><Relationship Id="rId37" Type="http://schemas.openxmlformats.org/officeDocument/2006/relationships/tags" Target="../tags/tag769.xml"/><Relationship Id="rId53" Type="http://schemas.openxmlformats.org/officeDocument/2006/relationships/tags" Target="../tags/tag785.xml"/><Relationship Id="rId58" Type="http://schemas.openxmlformats.org/officeDocument/2006/relationships/tags" Target="../tags/tag790.xml"/><Relationship Id="rId74" Type="http://schemas.openxmlformats.org/officeDocument/2006/relationships/tags" Target="../tags/tag806.xml"/><Relationship Id="rId79" Type="http://schemas.openxmlformats.org/officeDocument/2006/relationships/tags" Target="../tags/tag811.xml"/><Relationship Id="rId102" Type="http://schemas.openxmlformats.org/officeDocument/2006/relationships/tags" Target="../tags/tag834.xml"/><Relationship Id="rId5" Type="http://schemas.openxmlformats.org/officeDocument/2006/relationships/tags" Target="../tags/tag737.xml"/><Relationship Id="rId90" Type="http://schemas.openxmlformats.org/officeDocument/2006/relationships/tags" Target="../tags/tag822.xml"/><Relationship Id="rId95" Type="http://schemas.openxmlformats.org/officeDocument/2006/relationships/tags" Target="../tags/tag827.xml"/><Relationship Id="rId22" Type="http://schemas.openxmlformats.org/officeDocument/2006/relationships/tags" Target="../tags/tag754.xml"/><Relationship Id="rId27" Type="http://schemas.openxmlformats.org/officeDocument/2006/relationships/tags" Target="../tags/tag759.xml"/><Relationship Id="rId43" Type="http://schemas.openxmlformats.org/officeDocument/2006/relationships/tags" Target="../tags/tag775.xml"/><Relationship Id="rId48" Type="http://schemas.openxmlformats.org/officeDocument/2006/relationships/tags" Target="../tags/tag780.xml"/><Relationship Id="rId64" Type="http://schemas.openxmlformats.org/officeDocument/2006/relationships/tags" Target="../tags/tag796.xml"/><Relationship Id="rId69" Type="http://schemas.openxmlformats.org/officeDocument/2006/relationships/tags" Target="../tags/tag801.xml"/><Relationship Id="rId80" Type="http://schemas.openxmlformats.org/officeDocument/2006/relationships/tags" Target="../tags/tag812.xml"/><Relationship Id="rId85" Type="http://schemas.openxmlformats.org/officeDocument/2006/relationships/tags" Target="../tags/tag817.xml"/><Relationship Id="rId12" Type="http://schemas.openxmlformats.org/officeDocument/2006/relationships/tags" Target="../tags/tag744.xml"/><Relationship Id="rId17" Type="http://schemas.openxmlformats.org/officeDocument/2006/relationships/tags" Target="../tags/tag749.xml"/><Relationship Id="rId33" Type="http://schemas.openxmlformats.org/officeDocument/2006/relationships/tags" Target="../tags/tag765.xml"/><Relationship Id="rId38" Type="http://schemas.openxmlformats.org/officeDocument/2006/relationships/tags" Target="../tags/tag770.xml"/><Relationship Id="rId59" Type="http://schemas.openxmlformats.org/officeDocument/2006/relationships/tags" Target="../tags/tag791.xml"/><Relationship Id="rId103" Type="http://schemas.openxmlformats.org/officeDocument/2006/relationships/tags" Target="../tags/tag835.xml"/><Relationship Id="rId20" Type="http://schemas.openxmlformats.org/officeDocument/2006/relationships/tags" Target="../tags/tag752.xml"/><Relationship Id="rId41" Type="http://schemas.openxmlformats.org/officeDocument/2006/relationships/tags" Target="../tags/tag773.xml"/><Relationship Id="rId54" Type="http://schemas.openxmlformats.org/officeDocument/2006/relationships/tags" Target="../tags/tag786.xml"/><Relationship Id="rId62" Type="http://schemas.openxmlformats.org/officeDocument/2006/relationships/tags" Target="../tags/tag794.xml"/><Relationship Id="rId70" Type="http://schemas.openxmlformats.org/officeDocument/2006/relationships/tags" Target="../tags/tag802.xml"/><Relationship Id="rId75" Type="http://schemas.openxmlformats.org/officeDocument/2006/relationships/tags" Target="../tags/tag807.xml"/><Relationship Id="rId83" Type="http://schemas.openxmlformats.org/officeDocument/2006/relationships/tags" Target="../tags/tag815.xml"/><Relationship Id="rId88" Type="http://schemas.openxmlformats.org/officeDocument/2006/relationships/tags" Target="../tags/tag820.xml"/><Relationship Id="rId91" Type="http://schemas.openxmlformats.org/officeDocument/2006/relationships/tags" Target="../tags/tag823.xml"/><Relationship Id="rId96" Type="http://schemas.openxmlformats.org/officeDocument/2006/relationships/tags" Target="../tags/tag828.xml"/><Relationship Id="rId1" Type="http://schemas.openxmlformats.org/officeDocument/2006/relationships/tags" Target="../tags/tag733.xml"/><Relationship Id="rId6" Type="http://schemas.openxmlformats.org/officeDocument/2006/relationships/tags" Target="../tags/tag738.xml"/><Relationship Id="rId15" Type="http://schemas.openxmlformats.org/officeDocument/2006/relationships/tags" Target="../tags/tag747.xml"/><Relationship Id="rId23" Type="http://schemas.openxmlformats.org/officeDocument/2006/relationships/tags" Target="../tags/tag755.xml"/><Relationship Id="rId28" Type="http://schemas.openxmlformats.org/officeDocument/2006/relationships/tags" Target="../tags/tag760.xml"/><Relationship Id="rId36" Type="http://schemas.openxmlformats.org/officeDocument/2006/relationships/tags" Target="../tags/tag768.xml"/><Relationship Id="rId49" Type="http://schemas.openxmlformats.org/officeDocument/2006/relationships/tags" Target="../tags/tag781.xml"/><Relationship Id="rId57" Type="http://schemas.openxmlformats.org/officeDocument/2006/relationships/tags" Target="../tags/tag789.xml"/><Relationship Id="rId106" Type="http://schemas.openxmlformats.org/officeDocument/2006/relationships/oleObject" Target="../embeddings/oleObject46.bin"/><Relationship Id="rId10" Type="http://schemas.openxmlformats.org/officeDocument/2006/relationships/tags" Target="../tags/tag742.xml"/><Relationship Id="rId31" Type="http://schemas.openxmlformats.org/officeDocument/2006/relationships/tags" Target="../tags/tag763.xml"/><Relationship Id="rId44" Type="http://schemas.openxmlformats.org/officeDocument/2006/relationships/tags" Target="../tags/tag776.xml"/><Relationship Id="rId52" Type="http://schemas.openxmlformats.org/officeDocument/2006/relationships/tags" Target="../tags/tag784.xml"/><Relationship Id="rId60" Type="http://schemas.openxmlformats.org/officeDocument/2006/relationships/tags" Target="../tags/tag792.xml"/><Relationship Id="rId65" Type="http://schemas.openxmlformats.org/officeDocument/2006/relationships/tags" Target="../tags/tag797.xml"/><Relationship Id="rId73" Type="http://schemas.openxmlformats.org/officeDocument/2006/relationships/tags" Target="../tags/tag805.xml"/><Relationship Id="rId78" Type="http://schemas.openxmlformats.org/officeDocument/2006/relationships/tags" Target="../tags/tag810.xml"/><Relationship Id="rId81" Type="http://schemas.openxmlformats.org/officeDocument/2006/relationships/tags" Target="../tags/tag813.xml"/><Relationship Id="rId86" Type="http://schemas.openxmlformats.org/officeDocument/2006/relationships/tags" Target="../tags/tag818.xml"/><Relationship Id="rId94" Type="http://schemas.openxmlformats.org/officeDocument/2006/relationships/tags" Target="../tags/tag826.xml"/><Relationship Id="rId99" Type="http://schemas.openxmlformats.org/officeDocument/2006/relationships/tags" Target="../tags/tag831.xml"/><Relationship Id="rId101" Type="http://schemas.openxmlformats.org/officeDocument/2006/relationships/tags" Target="../tags/tag833.xml"/><Relationship Id="rId4" Type="http://schemas.openxmlformats.org/officeDocument/2006/relationships/tags" Target="../tags/tag736.xml"/><Relationship Id="rId9" Type="http://schemas.openxmlformats.org/officeDocument/2006/relationships/tags" Target="../tags/tag741.xml"/><Relationship Id="rId13" Type="http://schemas.openxmlformats.org/officeDocument/2006/relationships/tags" Target="../tags/tag745.xml"/><Relationship Id="rId18" Type="http://schemas.openxmlformats.org/officeDocument/2006/relationships/tags" Target="../tags/tag750.xml"/><Relationship Id="rId39" Type="http://schemas.openxmlformats.org/officeDocument/2006/relationships/tags" Target="../tags/tag771.xml"/><Relationship Id="rId34" Type="http://schemas.openxmlformats.org/officeDocument/2006/relationships/tags" Target="../tags/tag766.xml"/><Relationship Id="rId50" Type="http://schemas.openxmlformats.org/officeDocument/2006/relationships/tags" Target="../tags/tag782.xml"/><Relationship Id="rId55" Type="http://schemas.openxmlformats.org/officeDocument/2006/relationships/tags" Target="../tags/tag787.xml"/><Relationship Id="rId76" Type="http://schemas.openxmlformats.org/officeDocument/2006/relationships/tags" Target="../tags/tag808.xml"/><Relationship Id="rId97" Type="http://schemas.openxmlformats.org/officeDocument/2006/relationships/tags" Target="../tags/tag829.xml"/><Relationship Id="rId104" Type="http://schemas.openxmlformats.org/officeDocument/2006/relationships/slideLayout" Target="../slideLayouts/slideLayout73.xml"/><Relationship Id="rId7" Type="http://schemas.openxmlformats.org/officeDocument/2006/relationships/tags" Target="../tags/tag739.xml"/><Relationship Id="rId71" Type="http://schemas.openxmlformats.org/officeDocument/2006/relationships/tags" Target="../tags/tag803.xml"/><Relationship Id="rId92" Type="http://schemas.openxmlformats.org/officeDocument/2006/relationships/tags" Target="../tags/tag824.xml"/><Relationship Id="rId2" Type="http://schemas.openxmlformats.org/officeDocument/2006/relationships/tags" Target="../tags/tag734.xml"/><Relationship Id="rId29" Type="http://schemas.openxmlformats.org/officeDocument/2006/relationships/tags" Target="../tags/tag761.xml"/><Relationship Id="rId24" Type="http://schemas.openxmlformats.org/officeDocument/2006/relationships/tags" Target="../tags/tag756.xml"/><Relationship Id="rId40" Type="http://schemas.openxmlformats.org/officeDocument/2006/relationships/tags" Target="../tags/tag772.xml"/><Relationship Id="rId45" Type="http://schemas.openxmlformats.org/officeDocument/2006/relationships/tags" Target="../tags/tag777.xml"/><Relationship Id="rId66" Type="http://schemas.openxmlformats.org/officeDocument/2006/relationships/tags" Target="../tags/tag798.xml"/><Relationship Id="rId87" Type="http://schemas.openxmlformats.org/officeDocument/2006/relationships/tags" Target="../tags/tag819.xml"/><Relationship Id="rId61" Type="http://schemas.openxmlformats.org/officeDocument/2006/relationships/tags" Target="../tags/tag793.xml"/><Relationship Id="rId82" Type="http://schemas.openxmlformats.org/officeDocument/2006/relationships/tags" Target="../tags/tag814.xml"/><Relationship Id="rId19" Type="http://schemas.openxmlformats.org/officeDocument/2006/relationships/tags" Target="../tags/tag751.xml"/><Relationship Id="rId14" Type="http://schemas.openxmlformats.org/officeDocument/2006/relationships/tags" Target="../tags/tag746.xml"/><Relationship Id="rId30" Type="http://schemas.openxmlformats.org/officeDocument/2006/relationships/tags" Target="../tags/tag762.xml"/><Relationship Id="rId35" Type="http://schemas.openxmlformats.org/officeDocument/2006/relationships/tags" Target="../tags/tag767.xml"/><Relationship Id="rId56" Type="http://schemas.openxmlformats.org/officeDocument/2006/relationships/tags" Target="../tags/tag788.xml"/><Relationship Id="rId77" Type="http://schemas.openxmlformats.org/officeDocument/2006/relationships/tags" Target="../tags/tag809.xml"/><Relationship Id="rId100" Type="http://schemas.openxmlformats.org/officeDocument/2006/relationships/tags" Target="../tags/tag832.xml"/><Relationship Id="rId105" Type="http://schemas.openxmlformats.org/officeDocument/2006/relationships/notesSlide" Target="../notesSlides/notesSlide3.xml"/><Relationship Id="rId8" Type="http://schemas.openxmlformats.org/officeDocument/2006/relationships/tags" Target="../tags/tag740.xml"/><Relationship Id="rId51" Type="http://schemas.openxmlformats.org/officeDocument/2006/relationships/tags" Target="../tags/tag783.xml"/><Relationship Id="rId72" Type="http://schemas.openxmlformats.org/officeDocument/2006/relationships/tags" Target="../tags/tag804.xml"/><Relationship Id="rId93" Type="http://schemas.openxmlformats.org/officeDocument/2006/relationships/tags" Target="../tags/tag825.xml"/><Relationship Id="rId98" Type="http://schemas.openxmlformats.org/officeDocument/2006/relationships/tags" Target="../tags/tag830.xml"/><Relationship Id="rId3" Type="http://schemas.openxmlformats.org/officeDocument/2006/relationships/tags" Target="../tags/tag735.xml"/><Relationship Id="rId25" Type="http://schemas.openxmlformats.org/officeDocument/2006/relationships/tags" Target="../tags/tag757.xml"/><Relationship Id="rId46" Type="http://schemas.openxmlformats.org/officeDocument/2006/relationships/tags" Target="../tags/tag778.xml"/><Relationship Id="rId67" Type="http://schemas.openxmlformats.org/officeDocument/2006/relationships/tags" Target="../tags/tag799.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63.bin"/><Relationship Id="rId13" Type="http://schemas.openxmlformats.org/officeDocument/2006/relationships/hyperlink" Target="https://www.ercot.com/files/docs/2026/01/30/ERCOT-Large-Load-Batch-Study-Workshop-02032026.pptx" TargetMode="External"/><Relationship Id="rId3" Type="http://schemas.openxmlformats.org/officeDocument/2006/relationships/tags" Target="../tags/tag838.xml"/><Relationship Id="rId7" Type="http://schemas.openxmlformats.org/officeDocument/2006/relationships/slideLayout" Target="../slideLayouts/slideLayout36.xml"/><Relationship Id="rId12" Type="http://schemas.openxmlformats.org/officeDocument/2006/relationships/slide" Target="slide21.xml"/><Relationship Id="rId2" Type="http://schemas.openxmlformats.org/officeDocument/2006/relationships/tags" Target="../tags/tag837.xml"/><Relationship Id="rId1" Type="http://schemas.openxmlformats.org/officeDocument/2006/relationships/tags" Target="../tags/tag836.xml"/><Relationship Id="rId6" Type="http://schemas.openxmlformats.org/officeDocument/2006/relationships/tags" Target="../tags/tag841.xml"/><Relationship Id="rId11" Type="http://schemas.openxmlformats.org/officeDocument/2006/relationships/slide" Target="slide6.xml"/><Relationship Id="rId5" Type="http://schemas.openxmlformats.org/officeDocument/2006/relationships/tags" Target="../tags/tag840.xml"/><Relationship Id="rId10" Type="http://schemas.openxmlformats.org/officeDocument/2006/relationships/slide" Target="slide3.xml"/><Relationship Id="rId4" Type="http://schemas.openxmlformats.org/officeDocument/2006/relationships/tags" Target="../tags/tag839.xml"/><Relationship Id="rId9" Type="http://schemas.openxmlformats.org/officeDocument/2006/relationships/image" Target="../media/image16.emf"/></Relationships>
</file>

<file path=ppt/slides/_rels/slide24.xml.rels><?xml version="1.0" encoding="UTF-8" standalone="yes"?>
<Relationships xmlns="http://schemas.openxmlformats.org/package/2006/relationships"><Relationship Id="rId3" Type="http://schemas.openxmlformats.org/officeDocument/2006/relationships/tags" Target="../tags/tag844.xml"/><Relationship Id="rId7" Type="http://schemas.openxmlformats.org/officeDocument/2006/relationships/slide" Target="slide23.xml"/><Relationship Id="rId2" Type="http://schemas.openxmlformats.org/officeDocument/2006/relationships/tags" Target="../tags/tag843.xml"/><Relationship Id="rId1" Type="http://schemas.openxmlformats.org/officeDocument/2006/relationships/tags" Target="../tags/tag842.xml"/><Relationship Id="rId6" Type="http://schemas.openxmlformats.org/officeDocument/2006/relationships/image" Target="../media/image16.emf"/><Relationship Id="rId5" Type="http://schemas.openxmlformats.org/officeDocument/2006/relationships/oleObject" Target="../embeddings/oleObject44.bin"/><Relationship Id="rId4"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34.xml"/><Relationship Id="rId1" Type="http://schemas.openxmlformats.org/officeDocument/2006/relationships/tags" Target="../tags/tag845.xml"/><Relationship Id="rId4" Type="http://schemas.openxmlformats.org/officeDocument/2006/relationships/image" Target="../media/image19.emf"/></Relationships>
</file>

<file path=ppt/slides/_rels/slide27.xml.rels><?xml version="1.0" encoding="UTF-8" standalone="yes"?>
<Relationships xmlns="http://schemas.openxmlformats.org/package/2006/relationships"><Relationship Id="rId13" Type="http://schemas.openxmlformats.org/officeDocument/2006/relationships/tags" Target="../tags/tag858.xml"/><Relationship Id="rId18" Type="http://schemas.openxmlformats.org/officeDocument/2006/relationships/tags" Target="../tags/tag863.xml"/><Relationship Id="rId26" Type="http://schemas.openxmlformats.org/officeDocument/2006/relationships/tags" Target="../tags/tag871.xml"/><Relationship Id="rId39" Type="http://schemas.openxmlformats.org/officeDocument/2006/relationships/oleObject" Target="../embeddings/oleObject64.bin"/><Relationship Id="rId21" Type="http://schemas.openxmlformats.org/officeDocument/2006/relationships/tags" Target="../tags/tag866.xml"/><Relationship Id="rId34" Type="http://schemas.openxmlformats.org/officeDocument/2006/relationships/tags" Target="../tags/tag879.xml"/><Relationship Id="rId42" Type="http://schemas.openxmlformats.org/officeDocument/2006/relationships/image" Target="../media/image24.svg"/><Relationship Id="rId7" Type="http://schemas.openxmlformats.org/officeDocument/2006/relationships/tags" Target="../tags/tag852.xml"/><Relationship Id="rId2" Type="http://schemas.openxmlformats.org/officeDocument/2006/relationships/tags" Target="../tags/tag847.xml"/><Relationship Id="rId16" Type="http://schemas.openxmlformats.org/officeDocument/2006/relationships/tags" Target="../tags/tag861.xml"/><Relationship Id="rId20" Type="http://schemas.openxmlformats.org/officeDocument/2006/relationships/tags" Target="../tags/tag865.xml"/><Relationship Id="rId29" Type="http://schemas.openxmlformats.org/officeDocument/2006/relationships/tags" Target="../tags/tag874.xml"/><Relationship Id="rId41" Type="http://schemas.openxmlformats.org/officeDocument/2006/relationships/image" Target="../media/image23.png"/><Relationship Id="rId1" Type="http://schemas.openxmlformats.org/officeDocument/2006/relationships/tags" Target="../tags/tag846.xml"/><Relationship Id="rId6" Type="http://schemas.openxmlformats.org/officeDocument/2006/relationships/tags" Target="../tags/tag851.xml"/><Relationship Id="rId11" Type="http://schemas.openxmlformats.org/officeDocument/2006/relationships/tags" Target="../tags/tag856.xml"/><Relationship Id="rId24" Type="http://schemas.openxmlformats.org/officeDocument/2006/relationships/tags" Target="../tags/tag869.xml"/><Relationship Id="rId32" Type="http://schemas.openxmlformats.org/officeDocument/2006/relationships/tags" Target="../tags/tag877.xml"/><Relationship Id="rId37" Type="http://schemas.openxmlformats.org/officeDocument/2006/relationships/tags" Target="../tags/tag882.xml"/><Relationship Id="rId40" Type="http://schemas.openxmlformats.org/officeDocument/2006/relationships/image" Target="../media/image16.emf"/><Relationship Id="rId5" Type="http://schemas.openxmlformats.org/officeDocument/2006/relationships/tags" Target="../tags/tag850.xml"/><Relationship Id="rId15" Type="http://schemas.openxmlformats.org/officeDocument/2006/relationships/tags" Target="../tags/tag860.xml"/><Relationship Id="rId23" Type="http://schemas.openxmlformats.org/officeDocument/2006/relationships/tags" Target="../tags/tag868.xml"/><Relationship Id="rId28" Type="http://schemas.openxmlformats.org/officeDocument/2006/relationships/tags" Target="../tags/tag873.xml"/><Relationship Id="rId36" Type="http://schemas.openxmlformats.org/officeDocument/2006/relationships/tags" Target="../tags/tag881.xml"/><Relationship Id="rId10" Type="http://schemas.openxmlformats.org/officeDocument/2006/relationships/tags" Target="../tags/tag855.xml"/><Relationship Id="rId19" Type="http://schemas.openxmlformats.org/officeDocument/2006/relationships/tags" Target="../tags/tag864.xml"/><Relationship Id="rId31" Type="http://schemas.openxmlformats.org/officeDocument/2006/relationships/tags" Target="../tags/tag876.xml"/><Relationship Id="rId4" Type="http://schemas.openxmlformats.org/officeDocument/2006/relationships/tags" Target="../tags/tag849.xml"/><Relationship Id="rId9" Type="http://schemas.openxmlformats.org/officeDocument/2006/relationships/tags" Target="../tags/tag854.xml"/><Relationship Id="rId14" Type="http://schemas.openxmlformats.org/officeDocument/2006/relationships/tags" Target="../tags/tag859.xml"/><Relationship Id="rId22" Type="http://schemas.openxmlformats.org/officeDocument/2006/relationships/tags" Target="../tags/tag867.xml"/><Relationship Id="rId27" Type="http://schemas.openxmlformats.org/officeDocument/2006/relationships/tags" Target="../tags/tag872.xml"/><Relationship Id="rId30" Type="http://schemas.openxmlformats.org/officeDocument/2006/relationships/tags" Target="../tags/tag875.xml"/><Relationship Id="rId35" Type="http://schemas.openxmlformats.org/officeDocument/2006/relationships/tags" Target="../tags/tag880.xml"/><Relationship Id="rId8" Type="http://schemas.openxmlformats.org/officeDocument/2006/relationships/tags" Target="../tags/tag853.xml"/><Relationship Id="rId3" Type="http://schemas.openxmlformats.org/officeDocument/2006/relationships/tags" Target="../tags/tag848.xml"/><Relationship Id="rId12" Type="http://schemas.openxmlformats.org/officeDocument/2006/relationships/tags" Target="../tags/tag857.xml"/><Relationship Id="rId17" Type="http://schemas.openxmlformats.org/officeDocument/2006/relationships/tags" Target="../tags/tag862.xml"/><Relationship Id="rId25" Type="http://schemas.openxmlformats.org/officeDocument/2006/relationships/tags" Target="../tags/tag870.xml"/><Relationship Id="rId33" Type="http://schemas.openxmlformats.org/officeDocument/2006/relationships/tags" Target="../tags/tag878.xml"/><Relationship Id="rId38"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8" Type="http://schemas.openxmlformats.org/officeDocument/2006/relationships/tags" Target="../tags/tag890.xml"/><Relationship Id="rId13" Type="http://schemas.openxmlformats.org/officeDocument/2006/relationships/oleObject" Target="../embeddings/oleObject65.bin"/><Relationship Id="rId3" Type="http://schemas.openxmlformats.org/officeDocument/2006/relationships/tags" Target="../tags/tag885.xml"/><Relationship Id="rId7" Type="http://schemas.openxmlformats.org/officeDocument/2006/relationships/tags" Target="../tags/tag889.xml"/><Relationship Id="rId12" Type="http://schemas.openxmlformats.org/officeDocument/2006/relationships/slideLayout" Target="../slideLayouts/slideLayout34.xml"/><Relationship Id="rId2" Type="http://schemas.openxmlformats.org/officeDocument/2006/relationships/tags" Target="../tags/tag884.xml"/><Relationship Id="rId16" Type="http://schemas.openxmlformats.org/officeDocument/2006/relationships/image" Target="../media/image26.svg"/><Relationship Id="rId1" Type="http://schemas.openxmlformats.org/officeDocument/2006/relationships/tags" Target="../tags/tag883.xml"/><Relationship Id="rId6" Type="http://schemas.openxmlformats.org/officeDocument/2006/relationships/tags" Target="../tags/tag888.xml"/><Relationship Id="rId11" Type="http://schemas.openxmlformats.org/officeDocument/2006/relationships/tags" Target="../tags/tag893.xml"/><Relationship Id="rId5" Type="http://schemas.openxmlformats.org/officeDocument/2006/relationships/tags" Target="../tags/tag887.xml"/><Relationship Id="rId15" Type="http://schemas.openxmlformats.org/officeDocument/2006/relationships/image" Target="../media/image25.png"/><Relationship Id="rId10" Type="http://schemas.openxmlformats.org/officeDocument/2006/relationships/tags" Target="../tags/tag892.xml"/><Relationship Id="rId4" Type="http://schemas.openxmlformats.org/officeDocument/2006/relationships/tags" Target="../tags/tag886.xml"/><Relationship Id="rId9" Type="http://schemas.openxmlformats.org/officeDocument/2006/relationships/tags" Target="../tags/tag891.xml"/><Relationship Id="rId14" Type="http://schemas.openxmlformats.org/officeDocument/2006/relationships/image" Target="../media/image20.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tags" Target="../tags/tag416.xml"/><Relationship Id="rId7" Type="http://schemas.openxmlformats.org/officeDocument/2006/relationships/slideLayout" Target="../slideLayouts/slideLayout36.xml"/><Relationship Id="rId12" Type="http://schemas.openxmlformats.org/officeDocument/2006/relationships/slide" Target="slide23.xml"/><Relationship Id="rId2" Type="http://schemas.openxmlformats.org/officeDocument/2006/relationships/tags" Target="../tags/tag415.xml"/><Relationship Id="rId1" Type="http://schemas.openxmlformats.org/officeDocument/2006/relationships/tags" Target="../tags/tag414.xml"/><Relationship Id="rId6" Type="http://schemas.openxmlformats.org/officeDocument/2006/relationships/tags" Target="../tags/tag419.xml"/><Relationship Id="rId11" Type="http://schemas.openxmlformats.org/officeDocument/2006/relationships/slide" Target="slide21.xml"/><Relationship Id="rId5" Type="http://schemas.openxmlformats.org/officeDocument/2006/relationships/tags" Target="../tags/tag418.xml"/><Relationship Id="rId10" Type="http://schemas.openxmlformats.org/officeDocument/2006/relationships/slide" Target="slide6.xml"/><Relationship Id="rId4" Type="http://schemas.openxmlformats.org/officeDocument/2006/relationships/tags" Target="../tags/tag417.xml"/><Relationship Id="rId9" Type="http://schemas.openxmlformats.org/officeDocument/2006/relationships/image" Target="../media/image16.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8" Type="http://schemas.openxmlformats.org/officeDocument/2006/relationships/tags" Target="../tags/tag901.xml"/><Relationship Id="rId13" Type="http://schemas.openxmlformats.org/officeDocument/2006/relationships/tags" Target="../tags/tag906.xml"/><Relationship Id="rId3" Type="http://schemas.openxmlformats.org/officeDocument/2006/relationships/tags" Target="../tags/tag896.xml"/><Relationship Id="rId7" Type="http://schemas.openxmlformats.org/officeDocument/2006/relationships/tags" Target="../tags/tag900.xml"/><Relationship Id="rId12" Type="http://schemas.openxmlformats.org/officeDocument/2006/relationships/tags" Target="../tags/tag905.xml"/><Relationship Id="rId17" Type="http://schemas.openxmlformats.org/officeDocument/2006/relationships/image" Target="../media/image16.emf"/><Relationship Id="rId2" Type="http://schemas.openxmlformats.org/officeDocument/2006/relationships/tags" Target="../tags/tag895.xml"/><Relationship Id="rId16" Type="http://schemas.openxmlformats.org/officeDocument/2006/relationships/oleObject" Target="../embeddings/oleObject66.bin"/><Relationship Id="rId1" Type="http://schemas.openxmlformats.org/officeDocument/2006/relationships/tags" Target="../tags/tag894.xml"/><Relationship Id="rId6" Type="http://schemas.openxmlformats.org/officeDocument/2006/relationships/tags" Target="../tags/tag899.xml"/><Relationship Id="rId11" Type="http://schemas.openxmlformats.org/officeDocument/2006/relationships/tags" Target="../tags/tag904.xml"/><Relationship Id="rId5" Type="http://schemas.openxmlformats.org/officeDocument/2006/relationships/tags" Target="../tags/tag898.xml"/><Relationship Id="rId15" Type="http://schemas.openxmlformats.org/officeDocument/2006/relationships/slideLayout" Target="../slideLayouts/slideLayout36.xml"/><Relationship Id="rId10" Type="http://schemas.openxmlformats.org/officeDocument/2006/relationships/tags" Target="../tags/tag903.xml"/><Relationship Id="rId4" Type="http://schemas.openxmlformats.org/officeDocument/2006/relationships/tags" Target="../tags/tag897.xml"/><Relationship Id="rId9" Type="http://schemas.openxmlformats.org/officeDocument/2006/relationships/tags" Target="../tags/tag902.xml"/><Relationship Id="rId14" Type="http://schemas.openxmlformats.org/officeDocument/2006/relationships/tags" Target="../tags/tag907.xml"/></Relationships>
</file>

<file path=ppt/slides/_rels/slide34.xml.rels><?xml version="1.0" encoding="UTF-8" standalone="yes"?>
<Relationships xmlns="http://schemas.openxmlformats.org/package/2006/relationships"><Relationship Id="rId13" Type="http://schemas.openxmlformats.org/officeDocument/2006/relationships/tags" Target="../tags/tag920.xml"/><Relationship Id="rId18" Type="http://schemas.openxmlformats.org/officeDocument/2006/relationships/tags" Target="../tags/tag925.xml"/><Relationship Id="rId26" Type="http://schemas.openxmlformats.org/officeDocument/2006/relationships/tags" Target="../tags/tag933.xml"/><Relationship Id="rId39" Type="http://schemas.openxmlformats.org/officeDocument/2006/relationships/tags" Target="../tags/tag946.xml"/><Relationship Id="rId21" Type="http://schemas.openxmlformats.org/officeDocument/2006/relationships/tags" Target="../tags/tag928.xml"/><Relationship Id="rId34" Type="http://schemas.openxmlformats.org/officeDocument/2006/relationships/tags" Target="../tags/tag941.xml"/><Relationship Id="rId42" Type="http://schemas.openxmlformats.org/officeDocument/2006/relationships/slideLayout" Target="../slideLayouts/slideLayout36.xml"/><Relationship Id="rId47" Type="http://schemas.openxmlformats.org/officeDocument/2006/relationships/image" Target="../media/image24.svg"/><Relationship Id="rId7" Type="http://schemas.openxmlformats.org/officeDocument/2006/relationships/tags" Target="../tags/tag914.xml"/><Relationship Id="rId2" Type="http://schemas.openxmlformats.org/officeDocument/2006/relationships/tags" Target="../tags/tag909.xml"/><Relationship Id="rId16" Type="http://schemas.openxmlformats.org/officeDocument/2006/relationships/tags" Target="../tags/tag923.xml"/><Relationship Id="rId29" Type="http://schemas.openxmlformats.org/officeDocument/2006/relationships/tags" Target="../tags/tag936.xml"/><Relationship Id="rId1" Type="http://schemas.openxmlformats.org/officeDocument/2006/relationships/tags" Target="../tags/tag908.xml"/><Relationship Id="rId6" Type="http://schemas.openxmlformats.org/officeDocument/2006/relationships/tags" Target="../tags/tag913.xml"/><Relationship Id="rId11" Type="http://schemas.openxmlformats.org/officeDocument/2006/relationships/tags" Target="../tags/tag918.xml"/><Relationship Id="rId24" Type="http://schemas.openxmlformats.org/officeDocument/2006/relationships/tags" Target="../tags/tag931.xml"/><Relationship Id="rId32" Type="http://schemas.openxmlformats.org/officeDocument/2006/relationships/tags" Target="../tags/tag939.xml"/><Relationship Id="rId37" Type="http://schemas.openxmlformats.org/officeDocument/2006/relationships/tags" Target="../tags/tag944.xml"/><Relationship Id="rId40" Type="http://schemas.openxmlformats.org/officeDocument/2006/relationships/tags" Target="../tags/tag947.xml"/><Relationship Id="rId45" Type="http://schemas.openxmlformats.org/officeDocument/2006/relationships/chart" Target="../charts/chart1.xml"/><Relationship Id="rId5" Type="http://schemas.openxmlformats.org/officeDocument/2006/relationships/tags" Target="../tags/tag912.xml"/><Relationship Id="rId15" Type="http://schemas.openxmlformats.org/officeDocument/2006/relationships/tags" Target="../tags/tag922.xml"/><Relationship Id="rId23" Type="http://schemas.openxmlformats.org/officeDocument/2006/relationships/tags" Target="../tags/tag930.xml"/><Relationship Id="rId28" Type="http://schemas.openxmlformats.org/officeDocument/2006/relationships/tags" Target="../tags/tag935.xml"/><Relationship Id="rId36" Type="http://schemas.openxmlformats.org/officeDocument/2006/relationships/tags" Target="../tags/tag943.xml"/><Relationship Id="rId10" Type="http://schemas.openxmlformats.org/officeDocument/2006/relationships/tags" Target="../tags/tag917.xml"/><Relationship Id="rId19" Type="http://schemas.openxmlformats.org/officeDocument/2006/relationships/tags" Target="../tags/tag926.xml"/><Relationship Id="rId31" Type="http://schemas.openxmlformats.org/officeDocument/2006/relationships/tags" Target="../tags/tag938.xml"/><Relationship Id="rId44" Type="http://schemas.openxmlformats.org/officeDocument/2006/relationships/image" Target="../media/image16.emf"/><Relationship Id="rId4" Type="http://schemas.openxmlformats.org/officeDocument/2006/relationships/tags" Target="../tags/tag911.xml"/><Relationship Id="rId9" Type="http://schemas.openxmlformats.org/officeDocument/2006/relationships/tags" Target="../tags/tag916.xml"/><Relationship Id="rId14" Type="http://schemas.openxmlformats.org/officeDocument/2006/relationships/tags" Target="../tags/tag921.xml"/><Relationship Id="rId22" Type="http://schemas.openxmlformats.org/officeDocument/2006/relationships/tags" Target="../tags/tag929.xml"/><Relationship Id="rId27" Type="http://schemas.openxmlformats.org/officeDocument/2006/relationships/tags" Target="../tags/tag934.xml"/><Relationship Id="rId30" Type="http://schemas.openxmlformats.org/officeDocument/2006/relationships/tags" Target="../tags/tag937.xml"/><Relationship Id="rId35" Type="http://schemas.openxmlformats.org/officeDocument/2006/relationships/tags" Target="../tags/tag942.xml"/><Relationship Id="rId43" Type="http://schemas.openxmlformats.org/officeDocument/2006/relationships/oleObject" Target="../embeddings/oleObject67.bin"/><Relationship Id="rId8" Type="http://schemas.openxmlformats.org/officeDocument/2006/relationships/tags" Target="../tags/tag915.xml"/><Relationship Id="rId3" Type="http://schemas.openxmlformats.org/officeDocument/2006/relationships/tags" Target="../tags/tag910.xml"/><Relationship Id="rId12" Type="http://schemas.openxmlformats.org/officeDocument/2006/relationships/tags" Target="../tags/tag919.xml"/><Relationship Id="rId17" Type="http://schemas.openxmlformats.org/officeDocument/2006/relationships/tags" Target="../tags/tag924.xml"/><Relationship Id="rId25" Type="http://schemas.openxmlformats.org/officeDocument/2006/relationships/tags" Target="../tags/tag932.xml"/><Relationship Id="rId33" Type="http://schemas.openxmlformats.org/officeDocument/2006/relationships/tags" Target="../tags/tag940.xml"/><Relationship Id="rId38" Type="http://schemas.openxmlformats.org/officeDocument/2006/relationships/tags" Target="../tags/tag945.xml"/><Relationship Id="rId46" Type="http://schemas.openxmlformats.org/officeDocument/2006/relationships/image" Target="../media/image23.png"/><Relationship Id="rId20" Type="http://schemas.openxmlformats.org/officeDocument/2006/relationships/tags" Target="../tags/tag927.xml"/><Relationship Id="rId41" Type="http://schemas.openxmlformats.org/officeDocument/2006/relationships/tags" Target="../tags/tag948.xml"/></Relationships>
</file>

<file path=ppt/slides/_rels/slide35.xml.rels><?xml version="1.0" encoding="UTF-8" standalone="yes"?>
<Relationships xmlns="http://schemas.openxmlformats.org/package/2006/relationships"><Relationship Id="rId8" Type="http://schemas.openxmlformats.org/officeDocument/2006/relationships/tags" Target="../tags/tag956.xml"/><Relationship Id="rId13" Type="http://schemas.openxmlformats.org/officeDocument/2006/relationships/tags" Target="../tags/tag961.xml"/><Relationship Id="rId18" Type="http://schemas.openxmlformats.org/officeDocument/2006/relationships/tags" Target="../tags/tag966.xml"/><Relationship Id="rId26" Type="http://schemas.openxmlformats.org/officeDocument/2006/relationships/tags" Target="../tags/tag974.xml"/><Relationship Id="rId3" Type="http://schemas.openxmlformats.org/officeDocument/2006/relationships/tags" Target="../tags/tag951.xml"/><Relationship Id="rId21" Type="http://schemas.openxmlformats.org/officeDocument/2006/relationships/tags" Target="../tags/tag969.xml"/><Relationship Id="rId7" Type="http://schemas.openxmlformats.org/officeDocument/2006/relationships/tags" Target="../tags/tag955.xml"/><Relationship Id="rId12" Type="http://schemas.openxmlformats.org/officeDocument/2006/relationships/tags" Target="../tags/tag960.xml"/><Relationship Id="rId17" Type="http://schemas.openxmlformats.org/officeDocument/2006/relationships/tags" Target="../tags/tag965.xml"/><Relationship Id="rId25" Type="http://schemas.openxmlformats.org/officeDocument/2006/relationships/tags" Target="../tags/tag973.xml"/><Relationship Id="rId2" Type="http://schemas.openxmlformats.org/officeDocument/2006/relationships/tags" Target="../tags/tag950.xml"/><Relationship Id="rId16" Type="http://schemas.openxmlformats.org/officeDocument/2006/relationships/tags" Target="../tags/tag964.xml"/><Relationship Id="rId20" Type="http://schemas.openxmlformats.org/officeDocument/2006/relationships/tags" Target="../tags/tag968.xml"/><Relationship Id="rId29" Type="http://schemas.openxmlformats.org/officeDocument/2006/relationships/oleObject" Target="../embeddings/oleObject68.bin"/><Relationship Id="rId1" Type="http://schemas.openxmlformats.org/officeDocument/2006/relationships/tags" Target="../tags/tag949.xml"/><Relationship Id="rId6" Type="http://schemas.openxmlformats.org/officeDocument/2006/relationships/tags" Target="../tags/tag954.xml"/><Relationship Id="rId11" Type="http://schemas.openxmlformats.org/officeDocument/2006/relationships/tags" Target="../tags/tag959.xml"/><Relationship Id="rId24" Type="http://schemas.openxmlformats.org/officeDocument/2006/relationships/tags" Target="../tags/tag972.xml"/><Relationship Id="rId5" Type="http://schemas.openxmlformats.org/officeDocument/2006/relationships/tags" Target="../tags/tag953.xml"/><Relationship Id="rId15" Type="http://schemas.openxmlformats.org/officeDocument/2006/relationships/tags" Target="../tags/tag963.xml"/><Relationship Id="rId23" Type="http://schemas.openxmlformats.org/officeDocument/2006/relationships/tags" Target="../tags/tag971.xml"/><Relationship Id="rId28" Type="http://schemas.openxmlformats.org/officeDocument/2006/relationships/slideLayout" Target="../slideLayouts/slideLayout36.xml"/><Relationship Id="rId10" Type="http://schemas.openxmlformats.org/officeDocument/2006/relationships/tags" Target="../tags/tag958.xml"/><Relationship Id="rId19" Type="http://schemas.openxmlformats.org/officeDocument/2006/relationships/tags" Target="../tags/tag967.xml"/><Relationship Id="rId4" Type="http://schemas.openxmlformats.org/officeDocument/2006/relationships/tags" Target="../tags/tag952.xml"/><Relationship Id="rId9" Type="http://schemas.openxmlformats.org/officeDocument/2006/relationships/tags" Target="../tags/tag957.xml"/><Relationship Id="rId14" Type="http://schemas.openxmlformats.org/officeDocument/2006/relationships/tags" Target="../tags/tag962.xml"/><Relationship Id="rId22" Type="http://schemas.openxmlformats.org/officeDocument/2006/relationships/tags" Target="../tags/tag970.xml"/><Relationship Id="rId27" Type="http://schemas.openxmlformats.org/officeDocument/2006/relationships/tags" Target="../tags/tag975.xml"/><Relationship Id="rId30" Type="http://schemas.openxmlformats.org/officeDocument/2006/relationships/image" Target="../media/image16.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Layout" Target="../slideLayouts/slideLayout36.xml"/><Relationship Id="rId1" Type="http://schemas.openxmlformats.org/officeDocument/2006/relationships/tags" Target="../tags/tag976.xml"/><Relationship Id="rId4" Type="http://schemas.openxmlformats.org/officeDocument/2006/relationships/image" Target="../media/image16.e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Layout" Target="../slideLayouts/slideLayout36.xml"/><Relationship Id="rId1" Type="http://schemas.openxmlformats.org/officeDocument/2006/relationships/tags" Target="../tags/tag977.xml"/><Relationship Id="rId4" Type="http://schemas.openxmlformats.org/officeDocument/2006/relationships/image" Target="../media/image16.emf"/></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Layout" Target="../slideLayouts/slideLayout36.xml"/><Relationship Id="rId1" Type="http://schemas.openxmlformats.org/officeDocument/2006/relationships/tags" Target="../tags/tag978.xml"/><Relationship Id="rId4" Type="http://schemas.openxmlformats.org/officeDocument/2006/relationships/image" Target="../media/image16.emf"/></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Layout" Target="../slideLayouts/slideLayout35.xml"/><Relationship Id="rId1" Type="http://schemas.openxmlformats.org/officeDocument/2006/relationships/tags" Target="../tags/tag979.xml"/><Relationship Id="rId4" Type="http://schemas.openxmlformats.org/officeDocument/2006/relationships/image" Target="../media/image20.emf"/></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tags" Target="../tags/tag421.xml"/><Relationship Id="rId1" Type="http://schemas.openxmlformats.org/officeDocument/2006/relationships/tags" Target="../tags/tag420.xml"/><Relationship Id="rId6" Type="http://schemas.openxmlformats.org/officeDocument/2006/relationships/hyperlink" Target="https://www.adminmonitor.com/tx/puct/open_meeting/20260206/" TargetMode="External"/><Relationship Id="rId5" Type="http://schemas.openxmlformats.org/officeDocument/2006/relationships/image" Target="../media/image19.emf"/><Relationship Id="rId4" Type="http://schemas.openxmlformats.org/officeDocument/2006/relationships/oleObject" Target="../embeddings/oleObject45.bin"/></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Layout" Target="../slideLayouts/slideLayout34.xml"/><Relationship Id="rId1" Type="http://schemas.openxmlformats.org/officeDocument/2006/relationships/tags" Target="../tags/tag980.xml"/><Relationship Id="rId4" Type="http://schemas.openxmlformats.org/officeDocument/2006/relationships/image" Target="../media/image20.e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35.xml"/><Relationship Id="rId1" Type="http://schemas.openxmlformats.org/officeDocument/2006/relationships/tags" Target="../tags/tag981.xml"/><Relationship Id="rId4" Type="http://schemas.openxmlformats.org/officeDocument/2006/relationships/image" Target="../media/image20.e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Layout" Target="../slideLayouts/slideLayout34.xml"/><Relationship Id="rId1" Type="http://schemas.openxmlformats.org/officeDocument/2006/relationships/tags" Target="../tags/tag982.xml"/><Relationship Id="rId4" Type="http://schemas.openxmlformats.org/officeDocument/2006/relationships/image" Target="../media/image20.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Layout" Target="../slideLayouts/slideLayout34.xml"/><Relationship Id="rId1" Type="http://schemas.openxmlformats.org/officeDocument/2006/relationships/tags" Target="../tags/tag983.xml"/><Relationship Id="rId5" Type="http://schemas.openxmlformats.org/officeDocument/2006/relationships/image" Target="../media/image27.emf"/><Relationship Id="rId4" Type="http://schemas.openxmlformats.org/officeDocument/2006/relationships/image" Target="../media/image20.emf"/></Relationships>
</file>

<file path=ppt/slides/_rels/slide4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6" Type="http://schemas.openxmlformats.org/officeDocument/2006/relationships/tags" Target="../tags/tag447.xml"/><Relationship Id="rId21" Type="http://schemas.openxmlformats.org/officeDocument/2006/relationships/tags" Target="../tags/tag442.xml"/><Relationship Id="rId42" Type="http://schemas.openxmlformats.org/officeDocument/2006/relationships/tags" Target="../tags/tag463.xml"/><Relationship Id="rId47" Type="http://schemas.openxmlformats.org/officeDocument/2006/relationships/tags" Target="../tags/tag468.xml"/><Relationship Id="rId63" Type="http://schemas.openxmlformats.org/officeDocument/2006/relationships/tags" Target="../tags/tag484.xml"/><Relationship Id="rId68" Type="http://schemas.openxmlformats.org/officeDocument/2006/relationships/tags" Target="../tags/tag489.xml"/><Relationship Id="rId84" Type="http://schemas.openxmlformats.org/officeDocument/2006/relationships/tags" Target="../tags/tag505.xml"/><Relationship Id="rId89" Type="http://schemas.openxmlformats.org/officeDocument/2006/relationships/tags" Target="../tags/tag510.xml"/><Relationship Id="rId16" Type="http://schemas.openxmlformats.org/officeDocument/2006/relationships/tags" Target="../tags/tag437.xml"/><Relationship Id="rId107" Type="http://schemas.openxmlformats.org/officeDocument/2006/relationships/image" Target="../media/image20.emf"/><Relationship Id="rId11" Type="http://schemas.openxmlformats.org/officeDocument/2006/relationships/tags" Target="../tags/tag432.xml"/><Relationship Id="rId32" Type="http://schemas.openxmlformats.org/officeDocument/2006/relationships/tags" Target="../tags/tag453.xml"/><Relationship Id="rId37" Type="http://schemas.openxmlformats.org/officeDocument/2006/relationships/tags" Target="../tags/tag458.xml"/><Relationship Id="rId53" Type="http://schemas.openxmlformats.org/officeDocument/2006/relationships/tags" Target="../tags/tag474.xml"/><Relationship Id="rId58" Type="http://schemas.openxmlformats.org/officeDocument/2006/relationships/tags" Target="../tags/tag479.xml"/><Relationship Id="rId74" Type="http://schemas.openxmlformats.org/officeDocument/2006/relationships/tags" Target="../tags/tag495.xml"/><Relationship Id="rId79" Type="http://schemas.openxmlformats.org/officeDocument/2006/relationships/tags" Target="../tags/tag500.xml"/><Relationship Id="rId102" Type="http://schemas.openxmlformats.org/officeDocument/2006/relationships/tags" Target="../tags/tag523.xml"/><Relationship Id="rId5" Type="http://schemas.openxmlformats.org/officeDocument/2006/relationships/tags" Target="../tags/tag426.xml"/><Relationship Id="rId90" Type="http://schemas.openxmlformats.org/officeDocument/2006/relationships/tags" Target="../tags/tag511.xml"/><Relationship Id="rId95" Type="http://schemas.openxmlformats.org/officeDocument/2006/relationships/tags" Target="../tags/tag516.xml"/><Relationship Id="rId22" Type="http://schemas.openxmlformats.org/officeDocument/2006/relationships/tags" Target="../tags/tag443.xml"/><Relationship Id="rId27" Type="http://schemas.openxmlformats.org/officeDocument/2006/relationships/tags" Target="../tags/tag448.xml"/><Relationship Id="rId43" Type="http://schemas.openxmlformats.org/officeDocument/2006/relationships/tags" Target="../tags/tag464.xml"/><Relationship Id="rId48" Type="http://schemas.openxmlformats.org/officeDocument/2006/relationships/tags" Target="../tags/tag469.xml"/><Relationship Id="rId64" Type="http://schemas.openxmlformats.org/officeDocument/2006/relationships/tags" Target="../tags/tag485.xml"/><Relationship Id="rId69" Type="http://schemas.openxmlformats.org/officeDocument/2006/relationships/tags" Target="../tags/tag490.xml"/><Relationship Id="rId80" Type="http://schemas.openxmlformats.org/officeDocument/2006/relationships/tags" Target="../tags/tag501.xml"/><Relationship Id="rId85" Type="http://schemas.openxmlformats.org/officeDocument/2006/relationships/tags" Target="../tags/tag506.xml"/><Relationship Id="rId12" Type="http://schemas.openxmlformats.org/officeDocument/2006/relationships/tags" Target="../tags/tag433.xml"/><Relationship Id="rId17" Type="http://schemas.openxmlformats.org/officeDocument/2006/relationships/tags" Target="../tags/tag438.xml"/><Relationship Id="rId33" Type="http://schemas.openxmlformats.org/officeDocument/2006/relationships/tags" Target="../tags/tag454.xml"/><Relationship Id="rId38" Type="http://schemas.openxmlformats.org/officeDocument/2006/relationships/tags" Target="../tags/tag459.xml"/><Relationship Id="rId59" Type="http://schemas.openxmlformats.org/officeDocument/2006/relationships/tags" Target="../tags/tag480.xml"/><Relationship Id="rId103" Type="http://schemas.openxmlformats.org/officeDocument/2006/relationships/tags" Target="../tags/tag524.xml"/><Relationship Id="rId20" Type="http://schemas.openxmlformats.org/officeDocument/2006/relationships/tags" Target="../tags/tag441.xml"/><Relationship Id="rId41" Type="http://schemas.openxmlformats.org/officeDocument/2006/relationships/tags" Target="../tags/tag462.xml"/><Relationship Id="rId54" Type="http://schemas.openxmlformats.org/officeDocument/2006/relationships/tags" Target="../tags/tag475.xml"/><Relationship Id="rId62" Type="http://schemas.openxmlformats.org/officeDocument/2006/relationships/tags" Target="../tags/tag483.xml"/><Relationship Id="rId70" Type="http://schemas.openxmlformats.org/officeDocument/2006/relationships/tags" Target="../tags/tag491.xml"/><Relationship Id="rId75" Type="http://schemas.openxmlformats.org/officeDocument/2006/relationships/tags" Target="../tags/tag496.xml"/><Relationship Id="rId83" Type="http://schemas.openxmlformats.org/officeDocument/2006/relationships/tags" Target="../tags/tag504.xml"/><Relationship Id="rId88" Type="http://schemas.openxmlformats.org/officeDocument/2006/relationships/tags" Target="../tags/tag509.xml"/><Relationship Id="rId91" Type="http://schemas.openxmlformats.org/officeDocument/2006/relationships/tags" Target="../tags/tag512.xml"/><Relationship Id="rId96" Type="http://schemas.openxmlformats.org/officeDocument/2006/relationships/tags" Target="../tags/tag517.xml"/><Relationship Id="rId1" Type="http://schemas.openxmlformats.org/officeDocument/2006/relationships/tags" Target="../tags/tag422.xml"/><Relationship Id="rId6" Type="http://schemas.openxmlformats.org/officeDocument/2006/relationships/tags" Target="../tags/tag427.xml"/><Relationship Id="rId15" Type="http://schemas.openxmlformats.org/officeDocument/2006/relationships/tags" Target="../tags/tag436.xml"/><Relationship Id="rId23" Type="http://schemas.openxmlformats.org/officeDocument/2006/relationships/tags" Target="../tags/tag444.xml"/><Relationship Id="rId28" Type="http://schemas.openxmlformats.org/officeDocument/2006/relationships/tags" Target="../tags/tag449.xml"/><Relationship Id="rId36" Type="http://schemas.openxmlformats.org/officeDocument/2006/relationships/tags" Target="../tags/tag457.xml"/><Relationship Id="rId49" Type="http://schemas.openxmlformats.org/officeDocument/2006/relationships/tags" Target="../tags/tag470.xml"/><Relationship Id="rId57" Type="http://schemas.openxmlformats.org/officeDocument/2006/relationships/tags" Target="../tags/tag478.xml"/><Relationship Id="rId106" Type="http://schemas.openxmlformats.org/officeDocument/2006/relationships/oleObject" Target="../embeddings/oleObject46.bin"/><Relationship Id="rId10" Type="http://schemas.openxmlformats.org/officeDocument/2006/relationships/tags" Target="../tags/tag431.xml"/><Relationship Id="rId31" Type="http://schemas.openxmlformats.org/officeDocument/2006/relationships/tags" Target="../tags/tag452.xml"/><Relationship Id="rId44" Type="http://schemas.openxmlformats.org/officeDocument/2006/relationships/tags" Target="../tags/tag465.xml"/><Relationship Id="rId52" Type="http://schemas.openxmlformats.org/officeDocument/2006/relationships/tags" Target="../tags/tag473.xml"/><Relationship Id="rId60" Type="http://schemas.openxmlformats.org/officeDocument/2006/relationships/tags" Target="../tags/tag481.xml"/><Relationship Id="rId65" Type="http://schemas.openxmlformats.org/officeDocument/2006/relationships/tags" Target="../tags/tag486.xml"/><Relationship Id="rId73" Type="http://schemas.openxmlformats.org/officeDocument/2006/relationships/tags" Target="../tags/tag494.xml"/><Relationship Id="rId78" Type="http://schemas.openxmlformats.org/officeDocument/2006/relationships/tags" Target="../tags/tag499.xml"/><Relationship Id="rId81" Type="http://schemas.openxmlformats.org/officeDocument/2006/relationships/tags" Target="../tags/tag502.xml"/><Relationship Id="rId86" Type="http://schemas.openxmlformats.org/officeDocument/2006/relationships/tags" Target="../tags/tag507.xml"/><Relationship Id="rId94" Type="http://schemas.openxmlformats.org/officeDocument/2006/relationships/tags" Target="../tags/tag515.xml"/><Relationship Id="rId99" Type="http://schemas.openxmlformats.org/officeDocument/2006/relationships/tags" Target="../tags/tag520.xml"/><Relationship Id="rId101" Type="http://schemas.openxmlformats.org/officeDocument/2006/relationships/tags" Target="../tags/tag522.xml"/><Relationship Id="rId4" Type="http://schemas.openxmlformats.org/officeDocument/2006/relationships/tags" Target="../tags/tag425.xml"/><Relationship Id="rId9" Type="http://schemas.openxmlformats.org/officeDocument/2006/relationships/tags" Target="../tags/tag430.xml"/><Relationship Id="rId13" Type="http://schemas.openxmlformats.org/officeDocument/2006/relationships/tags" Target="../tags/tag434.xml"/><Relationship Id="rId18" Type="http://schemas.openxmlformats.org/officeDocument/2006/relationships/tags" Target="../tags/tag439.xml"/><Relationship Id="rId39" Type="http://schemas.openxmlformats.org/officeDocument/2006/relationships/tags" Target="../tags/tag460.xml"/><Relationship Id="rId34" Type="http://schemas.openxmlformats.org/officeDocument/2006/relationships/tags" Target="../tags/tag455.xml"/><Relationship Id="rId50" Type="http://schemas.openxmlformats.org/officeDocument/2006/relationships/tags" Target="../tags/tag471.xml"/><Relationship Id="rId55" Type="http://schemas.openxmlformats.org/officeDocument/2006/relationships/tags" Target="../tags/tag476.xml"/><Relationship Id="rId76" Type="http://schemas.openxmlformats.org/officeDocument/2006/relationships/tags" Target="../tags/tag497.xml"/><Relationship Id="rId97" Type="http://schemas.openxmlformats.org/officeDocument/2006/relationships/tags" Target="../tags/tag518.xml"/><Relationship Id="rId104" Type="http://schemas.openxmlformats.org/officeDocument/2006/relationships/slideLayout" Target="../slideLayouts/slideLayout73.xml"/><Relationship Id="rId7" Type="http://schemas.openxmlformats.org/officeDocument/2006/relationships/tags" Target="../tags/tag428.xml"/><Relationship Id="rId71" Type="http://schemas.openxmlformats.org/officeDocument/2006/relationships/tags" Target="../tags/tag492.xml"/><Relationship Id="rId92" Type="http://schemas.openxmlformats.org/officeDocument/2006/relationships/tags" Target="../tags/tag513.xml"/><Relationship Id="rId2" Type="http://schemas.openxmlformats.org/officeDocument/2006/relationships/tags" Target="../tags/tag423.xml"/><Relationship Id="rId29" Type="http://schemas.openxmlformats.org/officeDocument/2006/relationships/tags" Target="../tags/tag450.xml"/><Relationship Id="rId24" Type="http://schemas.openxmlformats.org/officeDocument/2006/relationships/tags" Target="../tags/tag445.xml"/><Relationship Id="rId40" Type="http://schemas.openxmlformats.org/officeDocument/2006/relationships/tags" Target="../tags/tag461.xml"/><Relationship Id="rId45" Type="http://schemas.openxmlformats.org/officeDocument/2006/relationships/tags" Target="../tags/tag466.xml"/><Relationship Id="rId66" Type="http://schemas.openxmlformats.org/officeDocument/2006/relationships/tags" Target="../tags/tag487.xml"/><Relationship Id="rId87" Type="http://schemas.openxmlformats.org/officeDocument/2006/relationships/tags" Target="../tags/tag508.xml"/><Relationship Id="rId61" Type="http://schemas.openxmlformats.org/officeDocument/2006/relationships/tags" Target="../tags/tag482.xml"/><Relationship Id="rId82" Type="http://schemas.openxmlformats.org/officeDocument/2006/relationships/tags" Target="../tags/tag503.xml"/><Relationship Id="rId19" Type="http://schemas.openxmlformats.org/officeDocument/2006/relationships/tags" Target="../tags/tag440.xml"/><Relationship Id="rId14" Type="http://schemas.openxmlformats.org/officeDocument/2006/relationships/tags" Target="../tags/tag435.xml"/><Relationship Id="rId30" Type="http://schemas.openxmlformats.org/officeDocument/2006/relationships/tags" Target="../tags/tag451.xml"/><Relationship Id="rId35" Type="http://schemas.openxmlformats.org/officeDocument/2006/relationships/tags" Target="../tags/tag456.xml"/><Relationship Id="rId56" Type="http://schemas.openxmlformats.org/officeDocument/2006/relationships/tags" Target="../tags/tag477.xml"/><Relationship Id="rId77" Type="http://schemas.openxmlformats.org/officeDocument/2006/relationships/tags" Target="../tags/tag498.xml"/><Relationship Id="rId100" Type="http://schemas.openxmlformats.org/officeDocument/2006/relationships/tags" Target="../tags/tag521.xml"/><Relationship Id="rId105" Type="http://schemas.openxmlformats.org/officeDocument/2006/relationships/notesSlide" Target="../notesSlides/notesSlide2.xml"/><Relationship Id="rId8" Type="http://schemas.openxmlformats.org/officeDocument/2006/relationships/tags" Target="../tags/tag429.xml"/><Relationship Id="rId51" Type="http://schemas.openxmlformats.org/officeDocument/2006/relationships/tags" Target="../tags/tag472.xml"/><Relationship Id="rId72" Type="http://schemas.openxmlformats.org/officeDocument/2006/relationships/tags" Target="../tags/tag493.xml"/><Relationship Id="rId93" Type="http://schemas.openxmlformats.org/officeDocument/2006/relationships/tags" Target="../tags/tag514.xml"/><Relationship Id="rId98" Type="http://schemas.openxmlformats.org/officeDocument/2006/relationships/tags" Target="../tags/tag519.xml"/><Relationship Id="rId3" Type="http://schemas.openxmlformats.org/officeDocument/2006/relationships/tags" Target="../tags/tag424.xml"/><Relationship Id="rId25" Type="http://schemas.openxmlformats.org/officeDocument/2006/relationships/tags" Target="../tags/tag446.xml"/><Relationship Id="rId46" Type="http://schemas.openxmlformats.org/officeDocument/2006/relationships/tags" Target="../tags/tag467.xml"/><Relationship Id="rId67" Type="http://schemas.openxmlformats.org/officeDocument/2006/relationships/tags" Target="../tags/tag48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47.bin"/><Relationship Id="rId3" Type="http://schemas.openxmlformats.org/officeDocument/2006/relationships/tags" Target="../tags/tag527.xml"/><Relationship Id="rId7" Type="http://schemas.openxmlformats.org/officeDocument/2006/relationships/slideLayout" Target="../slideLayouts/slideLayout36.xml"/><Relationship Id="rId12" Type="http://schemas.openxmlformats.org/officeDocument/2006/relationships/slide" Target="slide23.xml"/><Relationship Id="rId2" Type="http://schemas.openxmlformats.org/officeDocument/2006/relationships/tags" Target="../tags/tag526.xml"/><Relationship Id="rId1" Type="http://schemas.openxmlformats.org/officeDocument/2006/relationships/tags" Target="../tags/tag525.xml"/><Relationship Id="rId6" Type="http://schemas.openxmlformats.org/officeDocument/2006/relationships/tags" Target="../tags/tag530.xml"/><Relationship Id="rId11" Type="http://schemas.openxmlformats.org/officeDocument/2006/relationships/slide" Target="slide21.xml"/><Relationship Id="rId5" Type="http://schemas.openxmlformats.org/officeDocument/2006/relationships/tags" Target="../tags/tag529.xml"/><Relationship Id="rId10" Type="http://schemas.openxmlformats.org/officeDocument/2006/relationships/slide" Target="slide3.xml"/><Relationship Id="rId4" Type="http://schemas.openxmlformats.org/officeDocument/2006/relationships/tags" Target="../tags/tag528.xml"/><Relationship Id="rId9" Type="http://schemas.openxmlformats.org/officeDocument/2006/relationships/image" Target="../media/image16.emf"/></Relationships>
</file>

<file path=ppt/slides/_rels/slide7.xml.rels><?xml version="1.0" encoding="UTF-8" standalone="yes"?>
<Relationships xmlns="http://schemas.openxmlformats.org/package/2006/relationships"><Relationship Id="rId8" Type="http://schemas.openxmlformats.org/officeDocument/2006/relationships/tags" Target="../tags/tag538.xml"/><Relationship Id="rId13" Type="http://schemas.openxmlformats.org/officeDocument/2006/relationships/tags" Target="../tags/tag543.xml"/><Relationship Id="rId18" Type="http://schemas.openxmlformats.org/officeDocument/2006/relationships/tags" Target="../tags/tag548.xml"/><Relationship Id="rId26" Type="http://schemas.openxmlformats.org/officeDocument/2006/relationships/tags" Target="../tags/tag556.xml"/><Relationship Id="rId3" Type="http://schemas.openxmlformats.org/officeDocument/2006/relationships/tags" Target="../tags/tag533.xml"/><Relationship Id="rId21" Type="http://schemas.openxmlformats.org/officeDocument/2006/relationships/tags" Target="../tags/tag551.xml"/><Relationship Id="rId7" Type="http://schemas.openxmlformats.org/officeDocument/2006/relationships/tags" Target="../tags/tag537.xml"/><Relationship Id="rId12" Type="http://schemas.openxmlformats.org/officeDocument/2006/relationships/tags" Target="../tags/tag542.xml"/><Relationship Id="rId17" Type="http://schemas.openxmlformats.org/officeDocument/2006/relationships/tags" Target="../tags/tag547.xml"/><Relationship Id="rId25" Type="http://schemas.openxmlformats.org/officeDocument/2006/relationships/tags" Target="../tags/tag555.xml"/><Relationship Id="rId2" Type="http://schemas.openxmlformats.org/officeDocument/2006/relationships/tags" Target="../tags/tag532.xml"/><Relationship Id="rId16" Type="http://schemas.openxmlformats.org/officeDocument/2006/relationships/tags" Target="../tags/tag546.xml"/><Relationship Id="rId20" Type="http://schemas.openxmlformats.org/officeDocument/2006/relationships/tags" Target="../tags/tag550.xml"/><Relationship Id="rId29" Type="http://schemas.openxmlformats.org/officeDocument/2006/relationships/oleObject" Target="../embeddings/oleObject48.bin"/><Relationship Id="rId1" Type="http://schemas.openxmlformats.org/officeDocument/2006/relationships/tags" Target="../tags/tag531.xml"/><Relationship Id="rId6" Type="http://schemas.openxmlformats.org/officeDocument/2006/relationships/tags" Target="../tags/tag536.xml"/><Relationship Id="rId11" Type="http://schemas.openxmlformats.org/officeDocument/2006/relationships/tags" Target="../tags/tag541.xml"/><Relationship Id="rId24" Type="http://schemas.openxmlformats.org/officeDocument/2006/relationships/tags" Target="../tags/tag554.xml"/><Relationship Id="rId5" Type="http://schemas.openxmlformats.org/officeDocument/2006/relationships/tags" Target="../tags/tag535.xml"/><Relationship Id="rId15" Type="http://schemas.openxmlformats.org/officeDocument/2006/relationships/tags" Target="../tags/tag545.xml"/><Relationship Id="rId23" Type="http://schemas.openxmlformats.org/officeDocument/2006/relationships/tags" Target="../tags/tag553.xml"/><Relationship Id="rId28" Type="http://schemas.openxmlformats.org/officeDocument/2006/relationships/slideLayout" Target="../slideLayouts/slideLayout63.xml"/><Relationship Id="rId10" Type="http://schemas.openxmlformats.org/officeDocument/2006/relationships/tags" Target="../tags/tag540.xml"/><Relationship Id="rId19" Type="http://schemas.openxmlformats.org/officeDocument/2006/relationships/tags" Target="../tags/tag549.xml"/><Relationship Id="rId4" Type="http://schemas.openxmlformats.org/officeDocument/2006/relationships/tags" Target="../tags/tag534.xml"/><Relationship Id="rId9" Type="http://schemas.openxmlformats.org/officeDocument/2006/relationships/tags" Target="../tags/tag539.xml"/><Relationship Id="rId14" Type="http://schemas.openxmlformats.org/officeDocument/2006/relationships/tags" Target="../tags/tag544.xml"/><Relationship Id="rId22" Type="http://schemas.openxmlformats.org/officeDocument/2006/relationships/tags" Target="../tags/tag552.xml"/><Relationship Id="rId27" Type="http://schemas.openxmlformats.org/officeDocument/2006/relationships/tags" Target="../tags/tag557.xml"/><Relationship Id="rId30" Type="http://schemas.openxmlformats.org/officeDocument/2006/relationships/image" Target="../media/image16.emf"/></Relationships>
</file>

<file path=ppt/slides/_rels/slide8.xml.rels><?xml version="1.0" encoding="UTF-8" standalone="yes"?>
<Relationships xmlns="http://schemas.openxmlformats.org/package/2006/relationships"><Relationship Id="rId8" Type="http://schemas.openxmlformats.org/officeDocument/2006/relationships/tags" Target="../tags/tag565.xml"/><Relationship Id="rId13" Type="http://schemas.openxmlformats.org/officeDocument/2006/relationships/tags" Target="../tags/tag570.xml"/><Relationship Id="rId18" Type="http://schemas.openxmlformats.org/officeDocument/2006/relationships/image" Target="../media/image22.svg"/><Relationship Id="rId3" Type="http://schemas.openxmlformats.org/officeDocument/2006/relationships/tags" Target="../tags/tag560.xml"/><Relationship Id="rId7" Type="http://schemas.openxmlformats.org/officeDocument/2006/relationships/tags" Target="../tags/tag564.xml"/><Relationship Id="rId12" Type="http://schemas.openxmlformats.org/officeDocument/2006/relationships/tags" Target="../tags/tag569.xml"/><Relationship Id="rId17" Type="http://schemas.openxmlformats.org/officeDocument/2006/relationships/image" Target="../media/image21.png"/><Relationship Id="rId2" Type="http://schemas.openxmlformats.org/officeDocument/2006/relationships/tags" Target="../tags/tag559.xml"/><Relationship Id="rId16" Type="http://schemas.openxmlformats.org/officeDocument/2006/relationships/image" Target="../media/image16.emf"/><Relationship Id="rId1" Type="http://schemas.openxmlformats.org/officeDocument/2006/relationships/tags" Target="../tags/tag558.xml"/><Relationship Id="rId6" Type="http://schemas.openxmlformats.org/officeDocument/2006/relationships/tags" Target="../tags/tag563.xml"/><Relationship Id="rId11" Type="http://schemas.openxmlformats.org/officeDocument/2006/relationships/tags" Target="../tags/tag568.xml"/><Relationship Id="rId5" Type="http://schemas.openxmlformats.org/officeDocument/2006/relationships/tags" Target="../tags/tag562.xml"/><Relationship Id="rId15" Type="http://schemas.openxmlformats.org/officeDocument/2006/relationships/oleObject" Target="../embeddings/oleObject49.bin"/><Relationship Id="rId10" Type="http://schemas.openxmlformats.org/officeDocument/2006/relationships/tags" Target="../tags/tag567.xml"/><Relationship Id="rId4" Type="http://schemas.openxmlformats.org/officeDocument/2006/relationships/tags" Target="../tags/tag561.xml"/><Relationship Id="rId9" Type="http://schemas.openxmlformats.org/officeDocument/2006/relationships/tags" Target="../tags/tag566.xml"/><Relationship Id="rId14"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8" Type="http://schemas.openxmlformats.org/officeDocument/2006/relationships/tags" Target="../tags/tag578.xml"/><Relationship Id="rId13" Type="http://schemas.openxmlformats.org/officeDocument/2006/relationships/tags" Target="../tags/tag583.xml"/><Relationship Id="rId18" Type="http://schemas.openxmlformats.org/officeDocument/2006/relationships/image" Target="../media/image22.svg"/><Relationship Id="rId3" Type="http://schemas.openxmlformats.org/officeDocument/2006/relationships/tags" Target="../tags/tag573.xml"/><Relationship Id="rId7" Type="http://schemas.openxmlformats.org/officeDocument/2006/relationships/tags" Target="../tags/tag577.xml"/><Relationship Id="rId12" Type="http://schemas.openxmlformats.org/officeDocument/2006/relationships/tags" Target="../tags/tag582.xml"/><Relationship Id="rId17" Type="http://schemas.openxmlformats.org/officeDocument/2006/relationships/image" Target="../media/image21.png"/><Relationship Id="rId2" Type="http://schemas.openxmlformats.org/officeDocument/2006/relationships/tags" Target="../tags/tag572.xml"/><Relationship Id="rId16" Type="http://schemas.openxmlformats.org/officeDocument/2006/relationships/image" Target="../media/image16.emf"/><Relationship Id="rId1" Type="http://schemas.openxmlformats.org/officeDocument/2006/relationships/tags" Target="../tags/tag571.xml"/><Relationship Id="rId6" Type="http://schemas.openxmlformats.org/officeDocument/2006/relationships/tags" Target="../tags/tag576.xml"/><Relationship Id="rId11" Type="http://schemas.openxmlformats.org/officeDocument/2006/relationships/tags" Target="../tags/tag581.xml"/><Relationship Id="rId5" Type="http://schemas.openxmlformats.org/officeDocument/2006/relationships/tags" Target="../tags/tag575.xml"/><Relationship Id="rId15" Type="http://schemas.openxmlformats.org/officeDocument/2006/relationships/oleObject" Target="../embeddings/oleObject50.bin"/><Relationship Id="rId10" Type="http://schemas.openxmlformats.org/officeDocument/2006/relationships/tags" Target="../tags/tag580.xml"/><Relationship Id="rId4" Type="http://schemas.openxmlformats.org/officeDocument/2006/relationships/tags" Target="../tags/tag574.xml"/><Relationship Id="rId9" Type="http://schemas.openxmlformats.org/officeDocument/2006/relationships/tags" Target="../tags/tag579.xml"/><Relationship Id="rId14"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8" hidden="1">
            <a:extLst>
              <a:ext uri="{FF2B5EF4-FFF2-40B4-BE49-F238E27FC236}">
                <a16:creationId xmlns:a16="http://schemas.microsoft.com/office/drawing/2014/main" id="{DFC82A3A-0A2D-4C91-9164-E53833C359F6}"/>
              </a:ext>
            </a:extLst>
          </p:cNvPr>
          <p:cNvGraphicFramePr>
            <a:graphicFrameLocks noChangeAspect="1"/>
          </p:cNvGraphicFramePr>
          <p:nvPr>
            <p:custDataLst>
              <p:tags r:id="rId2"/>
            </p:custDataLst>
            <p:extLst>
              <p:ext uri="{D42A27DB-BD31-4B8C-83A1-F6EECF244321}">
                <p14:modId xmlns:p14="http://schemas.microsoft.com/office/powerpoint/2010/main" val="26646615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72" imgH="588" progId="TCLayout.ActiveDocument.1">
                  <p:embed/>
                </p:oleObj>
              </mc:Choice>
              <mc:Fallback>
                <p:oleObj name="think-cell Slide" r:id="rId8" imgW="572" imgH="588" progId="TCLayout.ActiveDocument.1">
                  <p:embed/>
                  <p:pic>
                    <p:nvPicPr>
                      <p:cNvPr id="3" name="Object 8" hidden="1">
                        <a:extLst>
                          <a:ext uri="{FF2B5EF4-FFF2-40B4-BE49-F238E27FC236}">
                            <a16:creationId xmlns:a16="http://schemas.microsoft.com/office/drawing/2014/main" id="{DFC82A3A-0A2D-4C91-9164-E53833C359F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Background" hidden="1">
            <a:extLst>
              <a:ext uri="{FF2B5EF4-FFF2-40B4-BE49-F238E27FC236}">
                <a16:creationId xmlns:a16="http://schemas.microsoft.com/office/drawing/2014/main" id="{108DE052-9238-470A-B7A3-D8EB461E3CEB}"/>
              </a:ext>
            </a:extLst>
          </p:cNvPr>
          <p:cNvSpPr/>
          <p:nvPr>
            <p:custDataLst>
              <p:tags r:id="rId3"/>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spcBef>
                <a:spcPct val="0"/>
              </a:spcBef>
              <a:spcAft>
                <a:spcPct val="0"/>
              </a:spcAft>
            </a:pPr>
            <a:endParaRPr lang="en-US" sz="4400" b="1" err="1">
              <a:solidFill>
                <a:schemeClr val="bg1"/>
              </a:solidFill>
              <a:latin typeface="Georgia" panose="02040502050405020303" pitchFamily="18" charset="0"/>
              <a:ea typeface="+mj-ea"/>
              <a:cs typeface="+mj-cs"/>
              <a:sym typeface="Georgia" panose="02040502050405020303" pitchFamily="18" charset="0"/>
            </a:endParaRPr>
          </a:p>
        </p:txBody>
      </p:sp>
      <p:sp>
        <p:nvSpPr>
          <p:cNvPr id="4" name="Title">
            <a:extLst>
              <a:ext uri="{FF2B5EF4-FFF2-40B4-BE49-F238E27FC236}">
                <a16:creationId xmlns:a16="http://schemas.microsoft.com/office/drawing/2014/main" id="{FA5D4630-F7DD-45DE-8B28-13C4C3DDAD21}"/>
              </a:ext>
            </a:extLst>
          </p:cNvPr>
          <p:cNvSpPr>
            <a:spLocks noGrp="1"/>
          </p:cNvSpPr>
          <p:nvPr>
            <p:ph type="title" idx="4294967295"/>
            <p:custDataLst>
              <p:tags r:id="rId4"/>
            </p:custDataLst>
          </p:nvPr>
        </p:nvSpPr>
        <p:spPr>
          <a:xfrm>
            <a:off x="5229547" y="2049463"/>
            <a:ext cx="5803900" cy="1922462"/>
          </a:xfrm>
          <a:prstGeom prst="rect">
            <a:avLst/>
          </a:prstGeom>
        </p:spPr>
        <p:txBody>
          <a:bodyPr vert="horz">
            <a:normAutofit/>
          </a:bodyPr>
          <a:lstStyle/>
          <a:p>
            <a:r>
              <a:rPr lang="en-US" sz="3200" b="1" dirty="0"/>
              <a:t>Large Load Interconnection Batch Study Workshop</a:t>
            </a:r>
            <a:br>
              <a:rPr lang="en-US" sz="3200" b="1" dirty="0"/>
            </a:br>
            <a:br>
              <a:rPr lang="en-US" sz="3200" b="1" dirty="0"/>
            </a:br>
            <a:r>
              <a:rPr lang="en-US" sz="2700" dirty="0"/>
              <a:t>Feedback Review and Next Steps</a:t>
            </a:r>
            <a:endParaRPr lang="en-US" sz="2000" dirty="0"/>
          </a:p>
        </p:txBody>
      </p:sp>
      <p:sp>
        <p:nvSpPr>
          <p:cNvPr id="14" name="Documenttype">
            <a:extLst>
              <a:ext uri="{FF2B5EF4-FFF2-40B4-BE49-F238E27FC236}">
                <a16:creationId xmlns:a16="http://schemas.microsoft.com/office/drawing/2014/main" id="{7835DA42-CBF3-4299-9CD7-2662B8C52E8E}"/>
              </a:ext>
            </a:extLst>
          </p:cNvPr>
          <p:cNvSpPr>
            <a:spLocks noGrp="1"/>
          </p:cNvSpPr>
          <p:nvPr>
            <p:ph type="body" sz="quarter" idx="4294967295"/>
            <p:custDataLst>
              <p:tags r:id="rId5"/>
            </p:custDataLst>
          </p:nvPr>
        </p:nvSpPr>
        <p:spPr>
          <a:xfrm>
            <a:off x="5232972" y="4851133"/>
            <a:ext cx="6018213" cy="376910"/>
          </a:xfrm>
          <a:prstGeom prst="rect">
            <a:avLst/>
          </a:prstGeom>
        </p:spPr>
        <p:txBody>
          <a:bodyPr/>
          <a:lstStyle/>
          <a:p>
            <a:pPr marL="0" indent="0">
              <a:buNone/>
            </a:pPr>
            <a:r>
              <a:rPr lang="en-US" sz="1800"/>
              <a:t>February 12</a:t>
            </a:r>
            <a:r>
              <a:rPr lang="en-US" sz="1800" baseline="30000"/>
              <a:t>th</a:t>
            </a:r>
            <a:r>
              <a:rPr lang="en-US" sz="1800"/>
              <a:t>, 2026</a:t>
            </a:r>
          </a:p>
        </p:txBody>
      </p:sp>
    </p:spTree>
    <p:custDataLst>
      <p:tags r:id="rId1"/>
    </p:custDataLst>
    <p:extLst>
      <p:ext uri="{BB962C8B-B14F-4D97-AF65-F5344CB8AC3E}">
        <p14:creationId xmlns:p14="http://schemas.microsoft.com/office/powerpoint/2010/main" val="824368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FEEF6-1756-9098-BEC5-E125A1BBBF67}"/>
            </a:ext>
          </a:extLst>
        </p:cNvPr>
        <p:cNvGrpSpPr/>
        <p:nvPr/>
      </p:nvGrpSpPr>
      <p:grpSpPr>
        <a:xfrm>
          <a:off x="0" y="0"/>
          <a:ext cx="0" cy="0"/>
          <a:chOff x="0" y="0"/>
          <a:chExt cx="0" cy="0"/>
        </a:xfrm>
      </p:grpSpPr>
      <p:graphicFrame>
        <p:nvGraphicFramePr>
          <p:cNvPr id="14" name="Object 6" hidden="1">
            <a:extLst>
              <a:ext uri="{FF2B5EF4-FFF2-40B4-BE49-F238E27FC236}">
                <a16:creationId xmlns:a16="http://schemas.microsoft.com/office/drawing/2014/main" id="{53E92EB8-7E5C-FB1D-BA83-5701293D5805}"/>
              </a:ext>
            </a:extLst>
          </p:cNvPr>
          <p:cNvGraphicFramePr>
            <a:graphicFrameLocks noChangeAspect="1"/>
          </p:cNvGraphicFramePr>
          <p:nvPr>
            <p:custDataLst>
              <p:tags r:id="rId1"/>
            </p:custDataLst>
            <p:extLst>
              <p:ext uri="{D42A27DB-BD31-4B8C-83A1-F6EECF244321}">
                <p14:modId xmlns:p14="http://schemas.microsoft.com/office/powerpoint/2010/main" val="15855605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404" imgH="403" progId="TCLayout.ActiveDocument.1">
                  <p:embed/>
                </p:oleObj>
              </mc:Choice>
              <mc:Fallback>
                <p:oleObj name="think-cell Slide" r:id="rId15" imgW="404" imgH="403" progId="TCLayout.ActiveDocument.1">
                  <p:embed/>
                  <p:pic>
                    <p:nvPicPr>
                      <p:cNvPr id="14" name="Object 6" hidden="1">
                        <a:extLst>
                          <a:ext uri="{FF2B5EF4-FFF2-40B4-BE49-F238E27FC236}">
                            <a16:creationId xmlns:a16="http://schemas.microsoft.com/office/drawing/2014/main" id="{53E92EB8-7E5C-FB1D-BA83-5701293D5805}"/>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5A88CD9B-7649-9F20-A14E-653503F6EBA6}"/>
              </a:ext>
            </a:extLst>
          </p:cNvPr>
          <p:cNvSpPr>
            <a:spLocks noGrp="1"/>
          </p:cNvSpPr>
          <p:nvPr>
            <p:ph type="title"/>
            <p:custDataLst>
              <p:tags r:id="rId2"/>
            </p:custDataLst>
          </p:nvPr>
        </p:nvSpPr>
        <p:spPr>
          <a:xfrm>
            <a:off x="554736" y="172212"/>
            <a:ext cx="11082528" cy="731520"/>
          </a:xfrm>
        </p:spPr>
        <p:txBody>
          <a:bodyPr vert="horz"/>
          <a:lstStyle/>
          <a:p>
            <a:r>
              <a:rPr lang="en-US" dirty="0"/>
              <a:t>CLR</a:t>
            </a:r>
            <a:r>
              <a:rPr lang="en-US" baseline="30000" dirty="0"/>
              <a:t>1</a:t>
            </a:r>
            <a:r>
              <a:rPr lang="en-US" dirty="0"/>
              <a:t>/BYOG</a:t>
            </a:r>
            <a:r>
              <a:rPr lang="en-US" baseline="30000" dirty="0"/>
              <a:t>2</a:t>
            </a:r>
            <a:r>
              <a:rPr lang="en-US" dirty="0"/>
              <a:t>/co-located generation rules (1/2)</a:t>
            </a:r>
          </a:p>
        </p:txBody>
      </p:sp>
      <p:cxnSp>
        <p:nvCxnSpPr>
          <p:cNvPr id="5" name="Straight Connector 4">
            <a:extLst>
              <a:ext uri="{FF2B5EF4-FFF2-40B4-BE49-F238E27FC236}">
                <a16:creationId xmlns:a16="http://schemas.microsoft.com/office/drawing/2014/main" id="{23182645-9350-A63C-A0FB-DAC4F6BB8404}"/>
              </a:ext>
            </a:extLst>
          </p:cNvPr>
          <p:cNvCxnSpPr>
            <a:cxnSpLocks/>
          </p:cNvCxnSpPr>
          <p:nvPr/>
        </p:nvCxnSpPr>
        <p:spPr>
          <a:xfrm>
            <a:off x="521663" y="1290683"/>
            <a:ext cx="11082528"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 name="TextBox 56">
            <a:extLst>
              <a:ext uri="{FF2B5EF4-FFF2-40B4-BE49-F238E27FC236}">
                <a16:creationId xmlns:a16="http://schemas.microsoft.com/office/drawing/2014/main" id="{EC334FD3-602D-5F3B-F69C-1FD337072D8B}"/>
              </a:ext>
            </a:extLst>
          </p:cNvPr>
          <p:cNvSpPr txBox="1">
            <a:spLocks/>
          </p:cNvSpPr>
          <p:nvPr/>
        </p:nvSpPr>
        <p:spPr>
          <a:xfrm>
            <a:off x="3873604" y="976596"/>
            <a:ext cx="7730587" cy="276999"/>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ERCOT feedback</a:t>
            </a:r>
            <a:endParaRPr kumimoji="0" lang="en-CA" sz="18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15" name="TrackerNumBlue 97">
            <a:extLst>
              <a:ext uri="{FF2B5EF4-FFF2-40B4-BE49-F238E27FC236}">
                <a16:creationId xmlns:a16="http://schemas.microsoft.com/office/drawing/2014/main" id="{94DEE7CE-41E4-568A-0DEC-F89478556FCD}"/>
              </a:ext>
            </a:extLst>
          </p:cNvPr>
          <p:cNvSpPr/>
          <p:nvPr/>
        </p:nvSpPr>
        <p:spPr>
          <a:xfrm>
            <a:off x="46529" y="219516"/>
            <a:ext cx="315478" cy="315478"/>
          </a:xfrm>
          <a:prstGeom prst="ellipse">
            <a:avLst/>
          </a:prstGeom>
          <a:solidFill>
            <a:schemeClr val="accent3"/>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0" rIns="0" bIns="0" numCol="1" spcCol="0" rtlCol="0" fromWordArt="0" anchor="ctr" anchorCtr="1"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CA" sz="1600" b="1" i="0" u="none" strike="noStrike" kern="1200" cap="none" spc="0" normalizeH="0" baseline="0" noProof="0">
                <a:ln>
                  <a:noFill/>
                </a:ln>
                <a:solidFill>
                  <a:srgbClr val="FFFFFF"/>
                </a:solidFill>
                <a:effectLst/>
                <a:uLnTx/>
                <a:uFillTx/>
                <a:latin typeface="Arial"/>
                <a:ea typeface="+mn-ea"/>
                <a:cs typeface="+mn-cs"/>
              </a:rPr>
              <a:t>3</a:t>
            </a:r>
            <a:endParaRPr kumimoji="0" lang="en-CA" sz="1600" b="1" i="0" u="none" strike="noStrike" kern="1200" cap="none" spc="0" normalizeH="0" baseline="0" noProof="0" dirty="0">
              <a:ln>
                <a:noFill/>
              </a:ln>
              <a:solidFill>
                <a:srgbClr val="FFFFFF"/>
              </a:solidFill>
              <a:effectLst/>
              <a:uLnTx/>
              <a:uFillTx/>
              <a:latin typeface="Arial"/>
              <a:ea typeface="+mn-ea"/>
              <a:cs typeface="+mn-cs"/>
            </a:endParaRPr>
          </a:p>
        </p:txBody>
      </p:sp>
      <p:sp>
        <p:nvSpPr>
          <p:cNvPr id="33" name="TextBox 56">
            <a:extLst>
              <a:ext uri="{FF2B5EF4-FFF2-40B4-BE49-F238E27FC236}">
                <a16:creationId xmlns:a16="http://schemas.microsoft.com/office/drawing/2014/main" id="{D4ECE2BD-13B5-1E55-A60F-5C82041047E7}"/>
              </a:ext>
            </a:extLst>
          </p:cNvPr>
          <p:cNvSpPr txBox="1">
            <a:spLocks/>
          </p:cNvSpPr>
          <p:nvPr/>
        </p:nvSpPr>
        <p:spPr>
          <a:xfrm>
            <a:off x="3873604" y="1469365"/>
            <a:ext cx="7730587" cy="3662541"/>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fontAlgn="base"/>
            <a:r>
              <a:rPr lang="en-US" dirty="0"/>
              <a:t>ERCOT views the treatment of Controllable Load Resources (CLRs) and the proper handling of Large Loads proposed concurrently with generation interconnection requests as two </a:t>
            </a:r>
            <a:r>
              <a:rPr lang="en-US" u="sng" dirty="0"/>
              <a:t>separate issues</a:t>
            </a:r>
            <a:endParaRPr lang="en-US" dirty="0"/>
          </a:p>
          <a:p>
            <a:pPr fontAlgn="base"/>
            <a:r>
              <a:rPr lang="en-US" dirty="0"/>
              <a:t>​</a:t>
            </a:r>
          </a:p>
          <a:p>
            <a:pPr fontAlgn="base"/>
            <a:r>
              <a:rPr lang="en-US" b="1">
                <a:cs typeface="Arial"/>
              </a:rPr>
              <a:t>For CLRs,</a:t>
            </a:r>
            <a:r>
              <a:rPr lang="en-US">
                <a:cs typeface="Arial"/>
              </a:rPr>
              <a:t> ERCOT intends to file Revision Requests to:</a:t>
            </a:r>
            <a:endParaRPr lang="en-US" dirty="0"/>
          </a:p>
          <a:p>
            <a:pPr marL="285750" indent="-285750" fontAlgn="base">
              <a:buFont typeface="Arial" panose="020B0604020202020204" pitchFamily="34" charset="0"/>
              <a:buChar char="•"/>
            </a:pPr>
            <a:r>
              <a:rPr lang="en-US">
                <a:cs typeface="Arial"/>
              </a:rPr>
              <a:t>Allow a Large Load to declare its intent to register as a CLR and be treated accordingly in the Batch process</a:t>
            </a:r>
          </a:p>
          <a:p>
            <a:pPr marL="285750" indent="-285750" fontAlgn="base">
              <a:buFont typeface="Arial" panose="020B0604020202020204" pitchFamily="34" charset="0"/>
              <a:buChar char="•"/>
            </a:pPr>
            <a:r>
              <a:rPr lang="en-US">
                <a:cs typeface="Arial"/>
              </a:rPr>
              <a:t>Create a </a:t>
            </a:r>
            <a:r>
              <a:rPr lang="en-US" u="sng">
                <a:cs typeface="Arial"/>
              </a:rPr>
              <a:t>binding</a:t>
            </a:r>
            <a:r>
              <a:rPr lang="en-US">
                <a:cs typeface="Arial"/>
              </a:rPr>
              <a:t> framework that would require the Large Load to register as a CLR once operational and remain a CLR until defined exit conditions are met</a:t>
            </a:r>
          </a:p>
          <a:p>
            <a:pPr marL="285750" indent="-285750" fontAlgn="base">
              <a:buFont typeface="Arial" panose="020B0604020202020204" pitchFamily="34" charset="0"/>
              <a:buChar char="•"/>
            </a:pPr>
            <a:r>
              <a:rPr lang="en-US" dirty="0"/>
              <a:t>Include updated SCED methodology to ensure the CLR is dispatched to resolve constraints in </a:t>
            </a:r>
            <a:r>
              <a:rPr lang="en-US"/>
              <a:t>real-time operations</a:t>
            </a:r>
            <a:endParaRPr lang="en-US" dirty="0"/>
          </a:p>
          <a:p>
            <a:pPr marL="285750" indent="-285750" fontAlgn="base">
              <a:buFont typeface="Arial" panose="020B0604020202020204" pitchFamily="34" charset="0"/>
              <a:buChar char="•"/>
            </a:pPr>
            <a:r>
              <a:rPr lang="en-US">
                <a:cs typeface="Arial"/>
              </a:rPr>
              <a:t>Define how CLRs are reflected in other planning assessments to ensure transmission is ultimately built to serve these Large Loads</a:t>
            </a:r>
          </a:p>
        </p:txBody>
      </p:sp>
      <p:sp>
        <p:nvSpPr>
          <p:cNvPr id="34" name="TextBox 62">
            <a:extLst>
              <a:ext uri="{FF2B5EF4-FFF2-40B4-BE49-F238E27FC236}">
                <a16:creationId xmlns:a16="http://schemas.microsoft.com/office/drawing/2014/main" id="{0FE2D92F-7CC8-F62F-C054-13B5BBF909AA}"/>
              </a:ext>
            </a:extLst>
          </p:cNvPr>
          <p:cNvSpPr txBox="1">
            <a:spLocks/>
          </p:cNvSpPr>
          <p:nvPr/>
        </p:nvSpPr>
        <p:spPr>
          <a:xfrm>
            <a:off x="521663" y="1469365"/>
            <a:ext cx="2469281" cy="1723549"/>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defRPr/>
            </a:pPr>
            <a:r>
              <a:rPr lang="en-US" i="1" dirty="0">
                <a:solidFill>
                  <a:srgbClr val="000000"/>
                </a:solidFill>
              </a:rPr>
              <a:t>Stakeholders noted that CLR/BYOG rules are not fully finalized and asked how such loads will be treated, modeled, or voluntarily committed during the interim period</a:t>
            </a:r>
            <a:endParaRPr lang="en-CA" b="1" i="1" dirty="0">
              <a:solidFill>
                <a:srgbClr val="000000"/>
              </a:solidFill>
            </a:endParaRPr>
          </a:p>
        </p:txBody>
      </p:sp>
      <p:cxnSp>
        <p:nvCxnSpPr>
          <p:cNvPr id="13" name="Straight Connector 12">
            <a:extLst>
              <a:ext uri="{FF2B5EF4-FFF2-40B4-BE49-F238E27FC236}">
                <a16:creationId xmlns:a16="http://schemas.microsoft.com/office/drawing/2014/main" id="{C6146082-CA71-7C69-2689-B5001E440DAC}"/>
              </a:ext>
            </a:extLst>
          </p:cNvPr>
          <p:cNvCxnSpPr/>
          <p:nvPr/>
        </p:nvCxnSpPr>
        <p:spPr>
          <a:xfrm>
            <a:off x="3432273" y="1469365"/>
            <a:ext cx="9570" cy="4294437"/>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73388F4B-EF37-3F1D-4E42-35E1DB7986AF}"/>
              </a:ext>
            </a:extLst>
          </p:cNvPr>
          <p:cNvGrpSpPr/>
          <p:nvPr/>
        </p:nvGrpSpPr>
        <p:grpSpPr>
          <a:xfrm>
            <a:off x="10539263" y="234649"/>
            <a:ext cx="1098001" cy="947261"/>
            <a:chOff x="10539263" y="234649"/>
            <a:chExt cx="1098001" cy="947261"/>
          </a:xfrm>
        </p:grpSpPr>
        <p:grpSp>
          <p:nvGrpSpPr>
            <p:cNvPr id="31" name="Group 30">
              <a:extLst>
                <a:ext uri="{FF2B5EF4-FFF2-40B4-BE49-F238E27FC236}">
                  <a16:creationId xmlns:a16="http://schemas.microsoft.com/office/drawing/2014/main" id="{15244EC2-1150-C5FF-EBF9-53E8B141A3F6}"/>
                </a:ext>
              </a:extLst>
            </p:cNvPr>
            <p:cNvGrpSpPr/>
            <p:nvPr/>
          </p:nvGrpSpPr>
          <p:grpSpPr>
            <a:xfrm>
              <a:off x="10539263" y="531038"/>
              <a:ext cx="1064928" cy="650872"/>
              <a:chOff x="9387012" y="350191"/>
              <a:chExt cx="1064928" cy="650872"/>
            </a:xfrm>
          </p:grpSpPr>
          <p:grpSp>
            <p:nvGrpSpPr>
              <p:cNvPr id="38" name="MoonFull 12">
                <a:extLst>
                  <a:ext uri="{FF2B5EF4-FFF2-40B4-BE49-F238E27FC236}">
                    <a16:creationId xmlns:a16="http://schemas.microsoft.com/office/drawing/2014/main" id="{E95DAFBB-96E7-D686-D379-B59EFF1E0C22}"/>
                  </a:ext>
                </a:extLst>
              </p:cNvPr>
              <p:cNvGrpSpPr>
                <a:grpSpLocks noChangeAspect="1"/>
              </p:cNvGrpSpPr>
              <p:nvPr>
                <p:custDataLst>
                  <p:tags r:id="rId5"/>
                </p:custDataLst>
              </p:nvPr>
            </p:nvGrpSpPr>
            <p:grpSpPr>
              <a:xfrm>
                <a:off x="9387012" y="350191"/>
                <a:ext cx="184666" cy="184666"/>
                <a:chOff x="762000" y="1270000"/>
                <a:chExt cx="254000" cy="254000"/>
              </a:xfrm>
              <a:solidFill>
                <a:schemeClr val="accent3"/>
              </a:solidFill>
            </p:grpSpPr>
            <p:sp>
              <p:nvSpPr>
                <p:cNvPr id="48" name="Oval 47">
                  <a:extLst>
                    <a:ext uri="{FF2B5EF4-FFF2-40B4-BE49-F238E27FC236}">
                      <a16:creationId xmlns:a16="http://schemas.microsoft.com/office/drawing/2014/main" id="{AB048276-F297-6040-46F0-21ED807F1023}"/>
                    </a:ext>
                  </a:extLst>
                </p:cNvPr>
                <p:cNvSpPr/>
                <p:nvPr>
                  <p:custDataLst>
                    <p:tags r:id="rId12"/>
                  </p:custDataLst>
                </p:nvPr>
              </p:nvSpPr>
              <p:spPr>
                <a:xfrm>
                  <a:off x="762000" y="1270000"/>
                  <a:ext cx="254000" cy="254000"/>
                </a:xfrm>
                <a:prstGeom prst="ellipse">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9" name="Arc 48">
                  <a:extLst>
                    <a:ext uri="{FF2B5EF4-FFF2-40B4-BE49-F238E27FC236}">
                      <a16:creationId xmlns:a16="http://schemas.microsoft.com/office/drawing/2014/main" id="{78733471-25F0-4C57-51F0-2E46364C3EB6}"/>
                    </a:ext>
                  </a:extLst>
                </p:cNvPr>
                <p:cNvSpPr/>
                <p:nvPr>
                  <p:custDataLst>
                    <p:tags r:id="rId13"/>
                  </p:custDataLst>
                </p:nvPr>
              </p:nvSpPr>
              <p:spPr>
                <a:xfrm>
                  <a:off x="762000" y="1270000"/>
                  <a:ext cx="254000" cy="254000"/>
                </a:xfrm>
                <a:prstGeom prst="arc">
                  <a:avLst>
                    <a:gd name="adj1" fmla="val 16200000"/>
                    <a:gd name="adj2" fmla="val 16200000"/>
                  </a:avLst>
                </a:prstGeom>
                <a:grpFill/>
                <a:ln w="6350" cap="flat" cmpd="sng" algn="ctr">
                  <a:noFill/>
                  <a:prstDash val="solid"/>
                  <a:miter lim="800000"/>
                  <a:tailEnd type="none"/>
                </a:ln>
                <a:effectLst/>
                <a:extLst>
                  <a:ext uri="{91240B29-F687-4F45-9708-019B960494DF}">
                    <a14:hiddenLine xmlns:a14="http://schemas.microsoft.com/office/drawing/2010/main" w="6350" cap="flat" cmpd="sng" algn="ctr">
                      <a:solidFill>
                        <a:schemeClr val="accent1"/>
                      </a:solidFill>
                      <a:prstDash val="solid"/>
                      <a:miter lim="800000"/>
                      <a:tailEnd type="none"/>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9" name="TextBox 38">
                <a:extLst>
                  <a:ext uri="{FF2B5EF4-FFF2-40B4-BE49-F238E27FC236}">
                    <a16:creationId xmlns:a16="http://schemas.microsoft.com/office/drawing/2014/main" id="{B338AE5B-376C-7CEB-F92B-32B2B4A779D1}"/>
                  </a:ext>
                </a:extLst>
              </p:cNvPr>
              <p:cNvSpPr txBox="1"/>
              <p:nvPr/>
            </p:nvSpPr>
            <p:spPr>
              <a:xfrm>
                <a:off x="9657640" y="350191"/>
                <a:ext cx="794300" cy="1692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dirty="0"/>
                  <a:t>Batch Zero</a:t>
                </a:r>
              </a:p>
            </p:txBody>
          </p:sp>
          <p:grpSp>
            <p:nvGrpSpPr>
              <p:cNvPr id="40" name="MoonFull 12">
                <a:extLst>
                  <a:ext uri="{FF2B5EF4-FFF2-40B4-BE49-F238E27FC236}">
                    <a16:creationId xmlns:a16="http://schemas.microsoft.com/office/drawing/2014/main" id="{E635AC18-2936-E8DC-8EFB-5E4C8681DF99}"/>
                  </a:ext>
                </a:extLst>
              </p:cNvPr>
              <p:cNvGrpSpPr>
                <a:grpSpLocks noChangeAspect="1"/>
              </p:cNvGrpSpPr>
              <p:nvPr>
                <p:custDataLst>
                  <p:tags r:id="rId6"/>
                </p:custDataLst>
              </p:nvPr>
            </p:nvGrpSpPr>
            <p:grpSpPr>
              <a:xfrm>
                <a:off x="9387012" y="585767"/>
                <a:ext cx="184666" cy="184666"/>
                <a:chOff x="762000" y="1270000"/>
                <a:chExt cx="254000" cy="254000"/>
              </a:xfrm>
              <a:solidFill>
                <a:schemeClr val="accent1"/>
              </a:solidFill>
            </p:grpSpPr>
            <p:sp>
              <p:nvSpPr>
                <p:cNvPr id="46" name="Oval 45">
                  <a:extLst>
                    <a:ext uri="{FF2B5EF4-FFF2-40B4-BE49-F238E27FC236}">
                      <a16:creationId xmlns:a16="http://schemas.microsoft.com/office/drawing/2014/main" id="{D266F8D2-E6B9-9C2A-8330-EF09F18A48F0}"/>
                    </a:ext>
                  </a:extLst>
                </p:cNvPr>
                <p:cNvSpPr/>
                <p:nvPr>
                  <p:custDataLst>
                    <p:tags r:id="rId10"/>
                  </p:custDataLst>
                </p:nvPr>
              </p:nvSpPr>
              <p:spPr>
                <a:xfrm>
                  <a:off x="762000" y="1270000"/>
                  <a:ext cx="254000" cy="254000"/>
                </a:xfrm>
                <a:prstGeom prst="ellipse">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7" name="Arc 46">
                  <a:extLst>
                    <a:ext uri="{FF2B5EF4-FFF2-40B4-BE49-F238E27FC236}">
                      <a16:creationId xmlns:a16="http://schemas.microsoft.com/office/drawing/2014/main" id="{098F1175-077B-642C-93C0-A085B2655DE6}"/>
                    </a:ext>
                  </a:extLst>
                </p:cNvPr>
                <p:cNvSpPr/>
                <p:nvPr>
                  <p:custDataLst>
                    <p:tags r:id="rId11"/>
                  </p:custDataLst>
                </p:nvPr>
              </p:nvSpPr>
              <p:spPr>
                <a:xfrm>
                  <a:off x="762000" y="1270000"/>
                  <a:ext cx="254000" cy="254000"/>
                </a:xfrm>
                <a:prstGeom prst="arc">
                  <a:avLst>
                    <a:gd name="adj1" fmla="val 16200000"/>
                    <a:gd name="adj2" fmla="val 16200000"/>
                  </a:avLst>
                </a:prstGeom>
                <a:grpFill/>
                <a:ln w="6350" cap="flat" cmpd="sng" algn="ctr">
                  <a:noFill/>
                  <a:prstDash val="solid"/>
                  <a:miter lim="800000"/>
                  <a:tailEnd type="none"/>
                </a:ln>
                <a:effectLst/>
                <a:extLst>
                  <a:ext uri="{91240B29-F687-4F45-9708-019B960494DF}">
                    <a14:hiddenLine xmlns:a14="http://schemas.microsoft.com/office/drawing/2010/main" w="6350" cap="flat" cmpd="sng" algn="ctr">
                      <a:solidFill>
                        <a:schemeClr val="accent1"/>
                      </a:solidFill>
                      <a:prstDash val="solid"/>
                      <a:miter lim="800000"/>
                      <a:tailEnd type="none"/>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1" name="TextBox 40">
                <a:extLst>
                  <a:ext uri="{FF2B5EF4-FFF2-40B4-BE49-F238E27FC236}">
                    <a16:creationId xmlns:a16="http://schemas.microsoft.com/office/drawing/2014/main" id="{8016BC52-5CB9-111B-DE5F-29C7CD032982}"/>
                  </a:ext>
                </a:extLst>
              </p:cNvPr>
              <p:cNvSpPr txBox="1"/>
              <p:nvPr/>
            </p:nvSpPr>
            <p:spPr>
              <a:xfrm>
                <a:off x="9657640" y="585767"/>
                <a:ext cx="794300" cy="1692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dirty="0"/>
                  <a:t>Process</a:t>
                </a:r>
              </a:p>
            </p:txBody>
          </p:sp>
          <p:grpSp>
            <p:nvGrpSpPr>
              <p:cNvPr id="42" name="MoonFull 12">
                <a:extLst>
                  <a:ext uri="{FF2B5EF4-FFF2-40B4-BE49-F238E27FC236}">
                    <a16:creationId xmlns:a16="http://schemas.microsoft.com/office/drawing/2014/main" id="{A32581BE-8E85-6789-80C1-EACBDC83D632}"/>
                  </a:ext>
                </a:extLst>
              </p:cNvPr>
              <p:cNvGrpSpPr>
                <a:grpSpLocks noChangeAspect="1"/>
              </p:cNvGrpSpPr>
              <p:nvPr>
                <p:custDataLst>
                  <p:tags r:id="rId7"/>
                </p:custDataLst>
              </p:nvPr>
            </p:nvGrpSpPr>
            <p:grpSpPr>
              <a:xfrm>
                <a:off x="9387012" y="816397"/>
                <a:ext cx="184666" cy="184666"/>
                <a:chOff x="762000" y="1270000"/>
                <a:chExt cx="254000" cy="254000"/>
              </a:xfrm>
              <a:solidFill>
                <a:schemeClr val="accent2"/>
              </a:solidFill>
            </p:grpSpPr>
            <p:sp>
              <p:nvSpPr>
                <p:cNvPr id="44" name="Oval 43">
                  <a:extLst>
                    <a:ext uri="{FF2B5EF4-FFF2-40B4-BE49-F238E27FC236}">
                      <a16:creationId xmlns:a16="http://schemas.microsoft.com/office/drawing/2014/main" id="{4879706C-B976-D19B-139F-8C8894C3C90F}"/>
                    </a:ext>
                  </a:extLst>
                </p:cNvPr>
                <p:cNvSpPr/>
                <p:nvPr>
                  <p:custDataLst>
                    <p:tags r:id="rId8"/>
                  </p:custDataLst>
                </p:nvPr>
              </p:nvSpPr>
              <p:spPr>
                <a:xfrm>
                  <a:off x="762000" y="1270000"/>
                  <a:ext cx="254000" cy="254000"/>
                </a:xfrm>
                <a:prstGeom prst="ellipse">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5" name="Arc 44">
                  <a:extLst>
                    <a:ext uri="{FF2B5EF4-FFF2-40B4-BE49-F238E27FC236}">
                      <a16:creationId xmlns:a16="http://schemas.microsoft.com/office/drawing/2014/main" id="{4BB51671-00E0-4AD3-AF9C-853FDAE9F011}"/>
                    </a:ext>
                  </a:extLst>
                </p:cNvPr>
                <p:cNvSpPr/>
                <p:nvPr>
                  <p:custDataLst>
                    <p:tags r:id="rId9"/>
                  </p:custDataLst>
                </p:nvPr>
              </p:nvSpPr>
              <p:spPr>
                <a:xfrm>
                  <a:off x="762000" y="1270000"/>
                  <a:ext cx="254000" cy="254000"/>
                </a:xfrm>
                <a:prstGeom prst="arc">
                  <a:avLst>
                    <a:gd name="adj1" fmla="val 16200000"/>
                    <a:gd name="adj2" fmla="val 16200000"/>
                  </a:avLst>
                </a:prstGeom>
                <a:grpFill/>
                <a:ln w="6350" cap="flat" cmpd="sng" algn="ctr">
                  <a:noFill/>
                  <a:prstDash val="solid"/>
                  <a:miter lim="800000"/>
                  <a:tailEnd type="none"/>
                </a:ln>
                <a:effectLst/>
                <a:extLst>
                  <a:ext uri="{91240B29-F687-4F45-9708-019B960494DF}">
                    <a14:hiddenLine xmlns:a14="http://schemas.microsoft.com/office/drawing/2010/main" w="6350" cap="flat" cmpd="sng" algn="ctr">
                      <a:solidFill>
                        <a:schemeClr val="accent1"/>
                      </a:solidFill>
                      <a:prstDash val="solid"/>
                      <a:miter lim="800000"/>
                      <a:tailEnd type="none"/>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3" name="TextBox 42">
                <a:extLst>
                  <a:ext uri="{FF2B5EF4-FFF2-40B4-BE49-F238E27FC236}">
                    <a16:creationId xmlns:a16="http://schemas.microsoft.com/office/drawing/2014/main" id="{5E8D82CC-9184-192F-3816-AFDBCC516079}"/>
                  </a:ext>
                </a:extLst>
              </p:cNvPr>
              <p:cNvSpPr txBox="1"/>
              <p:nvPr/>
            </p:nvSpPr>
            <p:spPr>
              <a:xfrm>
                <a:off x="9657640" y="816397"/>
                <a:ext cx="794300" cy="1692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dirty="0"/>
                  <a:t>Technical</a:t>
                </a:r>
              </a:p>
            </p:txBody>
          </p:sp>
        </p:grpSp>
        <p:grpSp>
          <p:nvGrpSpPr>
            <p:cNvPr id="35" name="Group 34">
              <a:extLst>
                <a:ext uri="{FF2B5EF4-FFF2-40B4-BE49-F238E27FC236}">
                  <a16:creationId xmlns:a16="http://schemas.microsoft.com/office/drawing/2014/main" id="{F110D1F4-AA11-DC4E-5BDD-74644F368A34}"/>
                </a:ext>
              </a:extLst>
            </p:cNvPr>
            <p:cNvGrpSpPr/>
            <p:nvPr/>
          </p:nvGrpSpPr>
          <p:grpSpPr>
            <a:xfrm>
              <a:off x="10539263" y="234649"/>
              <a:ext cx="1098001" cy="190710"/>
              <a:chOff x="521663" y="5014427"/>
              <a:chExt cx="2355102" cy="190710"/>
            </a:xfrm>
          </p:grpSpPr>
          <p:cxnSp>
            <p:nvCxnSpPr>
              <p:cNvPr id="36" name="Straight Connector 35">
                <a:extLst>
                  <a:ext uri="{FF2B5EF4-FFF2-40B4-BE49-F238E27FC236}">
                    <a16:creationId xmlns:a16="http://schemas.microsoft.com/office/drawing/2014/main" id="{40EE877D-87D3-8E8A-5265-327A5BF5CA1E}"/>
                  </a:ext>
                </a:extLst>
              </p:cNvPr>
              <p:cNvCxnSpPr>
                <a:cxnSpLocks/>
              </p:cNvCxnSpPr>
              <p:nvPr/>
            </p:nvCxnSpPr>
            <p:spPr>
              <a:xfrm>
                <a:off x="521663" y="5205137"/>
                <a:ext cx="2355101"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7" name="TextBox 62">
                <a:extLst>
                  <a:ext uri="{FF2B5EF4-FFF2-40B4-BE49-F238E27FC236}">
                    <a16:creationId xmlns:a16="http://schemas.microsoft.com/office/drawing/2014/main" id="{EB1696F1-6754-6B24-EF78-5B23FD538DEB}"/>
                  </a:ext>
                </a:extLst>
              </p:cNvPr>
              <p:cNvSpPr txBox="1">
                <a:spLocks/>
              </p:cNvSpPr>
              <p:nvPr/>
            </p:nvSpPr>
            <p:spPr>
              <a:xfrm>
                <a:off x="521664" y="5014427"/>
                <a:ext cx="2355101" cy="169277"/>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en-CA" sz="1100" b="1" dirty="0">
                    <a:solidFill>
                      <a:srgbClr val="000000"/>
                    </a:solidFill>
                    <a:latin typeface="Arial"/>
                  </a:rPr>
                  <a:t>Classification</a:t>
                </a:r>
                <a:endParaRPr kumimoji="0" lang="en-CA" sz="11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grpSp>
      </p:grpSp>
      <p:sp>
        <p:nvSpPr>
          <p:cNvPr id="50" name="TextBox 62">
            <a:extLst>
              <a:ext uri="{FF2B5EF4-FFF2-40B4-BE49-F238E27FC236}">
                <a16:creationId xmlns:a16="http://schemas.microsoft.com/office/drawing/2014/main" id="{B4D2CDBD-9E04-AD9B-716C-4B197F9B3970}"/>
              </a:ext>
            </a:extLst>
          </p:cNvPr>
          <p:cNvSpPr txBox="1">
            <a:spLocks/>
          </p:cNvSpPr>
          <p:nvPr/>
        </p:nvSpPr>
        <p:spPr>
          <a:xfrm>
            <a:off x="521663" y="976596"/>
            <a:ext cx="2720110" cy="276999"/>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CA" sz="18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Key stakeholder input</a:t>
            </a:r>
          </a:p>
        </p:txBody>
      </p:sp>
      <p:sp>
        <p:nvSpPr>
          <p:cNvPr id="51" name="4. Footnote">
            <a:extLst>
              <a:ext uri="{FF2B5EF4-FFF2-40B4-BE49-F238E27FC236}">
                <a16:creationId xmlns:a16="http://schemas.microsoft.com/office/drawing/2014/main" id="{549C2B9E-F027-7227-A56D-D622617A97F1}"/>
              </a:ext>
            </a:extLst>
          </p:cNvPr>
          <p:cNvSpPr txBox="1"/>
          <p:nvPr>
            <p:custDataLst>
              <p:tags r:id="rId3"/>
            </p:custDataLst>
          </p:nvPr>
        </p:nvSpPr>
        <p:spPr>
          <a:xfrm>
            <a:off x="2204651" y="6601506"/>
            <a:ext cx="9076374" cy="24622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r>
              <a:rPr lang="en-US" dirty="0"/>
              <a:t>Note: This section summarizes key feedback themes raised during the initial workshop and outlines ERCOT’s preliminary considerations in response. It does not represent a final determination or an endorsed decision framework</a:t>
            </a:r>
          </a:p>
        </p:txBody>
      </p:sp>
      <p:grpSp>
        <p:nvGrpSpPr>
          <p:cNvPr id="7" name="ChevronWhite 11">
            <a:extLst>
              <a:ext uri="{FF2B5EF4-FFF2-40B4-BE49-F238E27FC236}">
                <a16:creationId xmlns:a16="http://schemas.microsoft.com/office/drawing/2014/main" id="{42BDEA91-794F-B409-B8ED-B6ADDFB39AAD}"/>
              </a:ext>
            </a:extLst>
          </p:cNvPr>
          <p:cNvGrpSpPr>
            <a:grpSpLocks/>
          </p:cNvGrpSpPr>
          <p:nvPr>
            <p:custDataLst>
              <p:tags r:id="rId4"/>
            </p:custDataLst>
          </p:nvPr>
        </p:nvGrpSpPr>
        <p:grpSpPr>
          <a:xfrm>
            <a:off x="3234159" y="1073137"/>
            <a:ext cx="396228" cy="396228"/>
            <a:chOff x="1016000" y="1016000"/>
            <a:chExt cx="396228" cy="396228"/>
          </a:xfrm>
        </p:grpSpPr>
        <p:sp>
          <p:nvSpPr>
            <p:cNvPr id="8" name="Oval 7">
              <a:extLst>
                <a:ext uri="{FF2B5EF4-FFF2-40B4-BE49-F238E27FC236}">
                  <a16:creationId xmlns:a16="http://schemas.microsoft.com/office/drawing/2014/main" id="{0196F286-E801-47B9-4ACF-963BD480CACB}"/>
                </a:ext>
              </a:extLst>
            </p:cNvPr>
            <p:cNvSpPr/>
            <p:nvPr/>
          </p:nvSpPr>
          <p:spPr>
            <a:xfrm>
              <a:off x="1016000" y="1016000"/>
              <a:ext cx="396228" cy="396228"/>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11" name="Graphic 10">
              <a:extLst>
                <a:ext uri="{FF2B5EF4-FFF2-40B4-BE49-F238E27FC236}">
                  <a16:creationId xmlns:a16="http://schemas.microsoft.com/office/drawing/2014/main" id="{E3D1BD5A-CCD6-94DA-E98B-029A2F930AB4}"/>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23614" y="1023614"/>
              <a:ext cx="381000" cy="381000"/>
            </a:xfrm>
            <a:prstGeom prst="rect">
              <a:avLst/>
            </a:prstGeom>
          </p:spPr>
        </p:pic>
      </p:grpSp>
      <p:sp>
        <p:nvSpPr>
          <p:cNvPr id="12" name="TextBox 11">
            <a:extLst>
              <a:ext uri="{FF2B5EF4-FFF2-40B4-BE49-F238E27FC236}">
                <a16:creationId xmlns:a16="http://schemas.microsoft.com/office/drawing/2014/main" id="{D903900A-3DB7-BA68-BBC7-8880A00FF5C0}"/>
              </a:ext>
            </a:extLst>
          </p:cNvPr>
          <p:cNvSpPr txBox="1"/>
          <p:nvPr/>
        </p:nvSpPr>
        <p:spPr>
          <a:xfrm>
            <a:off x="2188395" y="6286472"/>
            <a:ext cx="3780890"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9525" marR="0" lvl="0" indent="-19050" fontAlgn="auto">
              <a:lnSpc>
                <a:spcPct val="100000"/>
              </a:lnSpc>
              <a:spcBef>
                <a:spcPts val="0"/>
              </a:spcBef>
              <a:spcAft>
                <a:spcPts val="0"/>
              </a:spcAft>
              <a:buClrTx/>
              <a:buSzTx/>
              <a:buFontTx/>
              <a:buNone/>
              <a:tabLst/>
              <a:defRPr sz="800">
                <a:cs typeface="Arial" panose="020B0604020202020204" pitchFamily="34" charset="0"/>
              </a:defRPr>
            </a:lvl1pPr>
          </a:lstStyle>
          <a:p>
            <a:r>
              <a:rPr lang="en-US"/>
              <a:t>1 Controllable Load Resource  |  2 Bring Your Own Generation</a:t>
            </a:r>
          </a:p>
        </p:txBody>
      </p:sp>
    </p:spTree>
    <p:extLst>
      <p:ext uri="{BB962C8B-B14F-4D97-AF65-F5344CB8AC3E}">
        <p14:creationId xmlns:p14="http://schemas.microsoft.com/office/powerpoint/2010/main" val="2392137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359A9F-3AA3-3BEA-EF8C-36E2CE82B759}"/>
            </a:ext>
          </a:extLst>
        </p:cNvPr>
        <p:cNvGrpSpPr/>
        <p:nvPr/>
      </p:nvGrpSpPr>
      <p:grpSpPr>
        <a:xfrm>
          <a:off x="0" y="0"/>
          <a:ext cx="0" cy="0"/>
          <a:chOff x="0" y="0"/>
          <a:chExt cx="0" cy="0"/>
        </a:xfrm>
      </p:grpSpPr>
      <p:graphicFrame>
        <p:nvGraphicFramePr>
          <p:cNvPr id="14" name="Object 6" hidden="1">
            <a:extLst>
              <a:ext uri="{FF2B5EF4-FFF2-40B4-BE49-F238E27FC236}">
                <a16:creationId xmlns:a16="http://schemas.microsoft.com/office/drawing/2014/main" id="{3F8F2770-D59A-907D-B652-E9EDC18CAB18}"/>
              </a:ext>
            </a:extLst>
          </p:cNvPr>
          <p:cNvGraphicFramePr>
            <a:graphicFrameLocks noChangeAspect="1"/>
          </p:cNvGraphicFramePr>
          <p:nvPr>
            <p:custDataLst>
              <p:tags r:id="rId1"/>
            </p:custDataLst>
            <p:extLst>
              <p:ext uri="{D42A27DB-BD31-4B8C-83A1-F6EECF244321}">
                <p14:modId xmlns:p14="http://schemas.microsoft.com/office/powerpoint/2010/main" val="23181249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404" imgH="403" progId="TCLayout.ActiveDocument.1">
                  <p:embed/>
                </p:oleObj>
              </mc:Choice>
              <mc:Fallback>
                <p:oleObj name="think-cell Slide" r:id="rId15" imgW="404" imgH="403" progId="TCLayout.ActiveDocument.1">
                  <p:embed/>
                  <p:pic>
                    <p:nvPicPr>
                      <p:cNvPr id="14" name="Object 6" hidden="1">
                        <a:extLst>
                          <a:ext uri="{FF2B5EF4-FFF2-40B4-BE49-F238E27FC236}">
                            <a16:creationId xmlns:a16="http://schemas.microsoft.com/office/drawing/2014/main" id="{3F8F2770-D59A-907D-B652-E9EDC18CAB18}"/>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3722AB94-6EA4-2F42-354A-E18C36763CD9}"/>
              </a:ext>
            </a:extLst>
          </p:cNvPr>
          <p:cNvSpPr>
            <a:spLocks noGrp="1"/>
          </p:cNvSpPr>
          <p:nvPr>
            <p:ph type="title"/>
            <p:custDataLst>
              <p:tags r:id="rId2"/>
            </p:custDataLst>
          </p:nvPr>
        </p:nvSpPr>
        <p:spPr>
          <a:xfrm>
            <a:off x="554736" y="172212"/>
            <a:ext cx="11082528" cy="731520"/>
          </a:xfrm>
        </p:spPr>
        <p:txBody>
          <a:bodyPr vert="horz"/>
          <a:lstStyle/>
          <a:p>
            <a:r>
              <a:rPr lang="en-US" dirty="0"/>
              <a:t>CLR</a:t>
            </a:r>
            <a:r>
              <a:rPr lang="en-US" baseline="30000" dirty="0"/>
              <a:t>1</a:t>
            </a:r>
            <a:r>
              <a:rPr lang="en-US" dirty="0"/>
              <a:t>/BYOG</a:t>
            </a:r>
            <a:r>
              <a:rPr lang="en-US" baseline="30000" dirty="0"/>
              <a:t>2</a:t>
            </a:r>
            <a:r>
              <a:rPr lang="en-US" dirty="0"/>
              <a:t>/co-located generation rules (2/2)</a:t>
            </a:r>
          </a:p>
        </p:txBody>
      </p:sp>
      <p:cxnSp>
        <p:nvCxnSpPr>
          <p:cNvPr id="5" name="Straight Connector 4">
            <a:extLst>
              <a:ext uri="{FF2B5EF4-FFF2-40B4-BE49-F238E27FC236}">
                <a16:creationId xmlns:a16="http://schemas.microsoft.com/office/drawing/2014/main" id="{F7993BCC-7265-04FC-C47B-46E209FD4A75}"/>
              </a:ext>
            </a:extLst>
          </p:cNvPr>
          <p:cNvCxnSpPr>
            <a:cxnSpLocks/>
          </p:cNvCxnSpPr>
          <p:nvPr/>
        </p:nvCxnSpPr>
        <p:spPr>
          <a:xfrm>
            <a:off x="521663" y="1290683"/>
            <a:ext cx="11082528"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 name="TextBox 56">
            <a:extLst>
              <a:ext uri="{FF2B5EF4-FFF2-40B4-BE49-F238E27FC236}">
                <a16:creationId xmlns:a16="http://schemas.microsoft.com/office/drawing/2014/main" id="{319F80D7-3799-AD02-898E-2AEF84526AC8}"/>
              </a:ext>
            </a:extLst>
          </p:cNvPr>
          <p:cNvSpPr txBox="1">
            <a:spLocks/>
          </p:cNvSpPr>
          <p:nvPr/>
        </p:nvSpPr>
        <p:spPr>
          <a:xfrm>
            <a:off x="3873604" y="976596"/>
            <a:ext cx="7730587" cy="276999"/>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ERCOT feedback</a:t>
            </a:r>
            <a:endParaRPr kumimoji="0" lang="en-CA" sz="18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15" name="TrackerNumBlue 97">
            <a:extLst>
              <a:ext uri="{FF2B5EF4-FFF2-40B4-BE49-F238E27FC236}">
                <a16:creationId xmlns:a16="http://schemas.microsoft.com/office/drawing/2014/main" id="{A024779F-FD09-8F5F-7F97-291721A90002}"/>
              </a:ext>
            </a:extLst>
          </p:cNvPr>
          <p:cNvSpPr/>
          <p:nvPr/>
        </p:nvSpPr>
        <p:spPr>
          <a:xfrm>
            <a:off x="46529" y="219516"/>
            <a:ext cx="315478" cy="315478"/>
          </a:xfrm>
          <a:prstGeom prst="ellipse">
            <a:avLst/>
          </a:prstGeom>
          <a:solidFill>
            <a:schemeClr val="accent3"/>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0" rIns="0" bIns="0" numCol="1" spcCol="0" rtlCol="0" fromWordArt="0" anchor="ctr" anchorCtr="1"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CA" sz="1600" b="1" i="0" u="none" strike="noStrike" kern="1200" cap="none" spc="0" normalizeH="0" baseline="0" noProof="0">
                <a:ln>
                  <a:noFill/>
                </a:ln>
                <a:solidFill>
                  <a:srgbClr val="FFFFFF"/>
                </a:solidFill>
                <a:effectLst/>
                <a:uLnTx/>
                <a:uFillTx/>
                <a:latin typeface="Arial"/>
                <a:ea typeface="+mn-ea"/>
                <a:cs typeface="+mn-cs"/>
              </a:rPr>
              <a:t>3</a:t>
            </a:r>
            <a:endParaRPr kumimoji="0" lang="en-CA" sz="1600" b="1" i="0" u="none" strike="noStrike" kern="1200" cap="none" spc="0" normalizeH="0" baseline="0" noProof="0" dirty="0">
              <a:ln>
                <a:noFill/>
              </a:ln>
              <a:solidFill>
                <a:srgbClr val="FFFFFF"/>
              </a:solidFill>
              <a:effectLst/>
              <a:uLnTx/>
              <a:uFillTx/>
              <a:latin typeface="Arial"/>
              <a:ea typeface="+mn-ea"/>
              <a:cs typeface="+mn-cs"/>
            </a:endParaRPr>
          </a:p>
        </p:txBody>
      </p:sp>
      <p:sp>
        <p:nvSpPr>
          <p:cNvPr id="33" name="TextBox 56">
            <a:extLst>
              <a:ext uri="{FF2B5EF4-FFF2-40B4-BE49-F238E27FC236}">
                <a16:creationId xmlns:a16="http://schemas.microsoft.com/office/drawing/2014/main" id="{684D18E5-666B-6C7D-9E5B-B1221CB6F976}"/>
              </a:ext>
            </a:extLst>
          </p:cNvPr>
          <p:cNvSpPr txBox="1">
            <a:spLocks/>
          </p:cNvSpPr>
          <p:nvPr/>
        </p:nvSpPr>
        <p:spPr>
          <a:xfrm>
            <a:off x="3873604" y="1469365"/>
            <a:ext cx="7730587" cy="4401205"/>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fontAlgn="base"/>
            <a:r>
              <a:rPr lang="en-US" b="1">
                <a:cs typeface="Arial"/>
              </a:rPr>
              <a:t>For Loads proposing to concurrently build new generation to serve some or all the requested demand (BYOG),</a:t>
            </a:r>
            <a:r>
              <a:rPr lang="en-US">
                <a:cs typeface="Arial"/>
              </a:rPr>
              <a:t> ERCOT intends to file separate Revision Requests to:</a:t>
            </a:r>
          </a:p>
          <a:p>
            <a:pPr marL="285750" indent="-285750" fontAlgn="base">
              <a:buFont typeface="Arial" panose="020B0604020202020204" pitchFamily="34" charset="0"/>
              <a:buChar char="•"/>
            </a:pPr>
            <a:r>
              <a:rPr lang="en-US">
                <a:cs typeface="Arial"/>
              </a:rPr>
              <a:t>Create a definition that captures the technical requirements needed for some or all of a Large Load to “never” be seen or served by the grid</a:t>
            </a:r>
          </a:p>
          <a:p>
            <a:pPr marL="285750" indent="-285750" fontAlgn="base">
              <a:buFont typeface="Arial" panose="020B0604020202020204" pitchFamily="34" charset="0"/>
              <a:buChar char="•"/>
            </a:pPr>
            <a:r>
              <a:rPr lang="en-US" dirty="0"/>
              <a:t>Define the scenarios that still must be assessed in the Batch and other planning studies (would depend on the type and amount of generation)</a:t>
            </a:r>
          </a:p>
          <a:p>
            <a:pPr marL="285750" indent="-285750" fontAlgn="base">
              <a:buFont typeface="Arial" panose="020B0604020202020204" pitchFamily="34" charset="0"/>
              <a:buChar char="•"/>
            </a:pPr>
            <a:r>
              <a:rPr lang="en-US" dirty="0"/>
              <a:t>Define the allowed modes of participation in the market for the generation with the potential for defined exit criteria</a:t>
            </a:r>
          </a:p>
          <a:p>
            <a:pPr marL="285750" indent="-285750" fontAlgn="base">
              <a:buFont typeface="Arial" panose="020B0604020202020204" pitchFamily="34" charset="0"/>
              <a:buChar char="•"/>
            </a:pPr>
            <a:r>
              <a:rPr lang="en-US" dirty="0"/>
              <a:t>Establish rules preventing the energization of a Large Load studied with new co-located generation until that generation is operational, with the potential for energization of equal amounts of Load as the generation is commissioned</a:t>
            </a:r>
          </a:p>
          <a:p>
            <a:pPr fontAlgn="base"/>
            <a:endParaRPr lang="en-US" dirty="0"/>
          </a:p>
          <a:p>
            <a:pPr fontAlgn="base"/>
            <a:r>
              <a:rPr lang="en-US" b="1" i="1" dirty="0"/>
              <a:t>Note: </a:t>
            </a:r>
            <a:r>
              <a:rPr lang="en-US" i="1" dirty="0"/>
              <a:t>ERCOT plans to develop CLR and BYOG concepts in 2 separate Revision Requests that will align with the main Batch Zero Revision Requests. The intent is to move all Revision Requests forward on the same timeline if possible</a:t>
            </a:r>
          </a:p>
        </p:txBody>
      </p:sp>
      <p:sp>
        <p:nvSpPr>
          <p:cNvPr id="34" name="TextBox 62">
            <a:extLst>
              <a:ext uri="{FF2B5EF4-FFF2-40B4-BE49-F238E27FC236}">
                <a16:creationId xmlns:a16="http://schemas.microsoft.com/office/drawing/2014/main" id="{4A2D8C5C-6B1B-B60A-47B8-68681F8ED114}"/>
              </a:ext>
            </a:extLst>
          </p:cNvPr>
          <p:cNvSpPr txBox="1">
            <a:spLocks/>
          </p:cNvSpPr>
          <p:nvPr/>
        </p:nvSpPr>
        <p:spPr>
          <a:xfrm>
            <a:off x="521663" y="1469365"/>
            <a:ext cx="2469281" cy="1723549"/>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defRPr/>
            </a:pPr>
            <a:r>
              <a:rPr lang="en-US" i="1" dirty="0">
                <a:solidFill>
                  <a:srgbClr val="000000"/>
                </a:solidFill>
              </a:rPr>
              <a:t>Stakeholders noted that CLR/BYOG rules are not fully finalized and asked how such loads will be treated, modeled, or voluntarily committed during the interim period</a:t>
            </a:r>
            <a:endParaRPr lang="en-CA" b="1" i="1" dirty="0">
              <a:solidFill>
                <a:srgbClr val="000000"/>
              </a:solidFill>
            </a:endParaRPr>
          </a:p>
        </p:txBody>
      </p:sp>
      <p:cxnSp>
        <p:nvCxnSpPr>
          <p:cNvPr id="13" name="Straight Connector 12">
            <a:extLst>
              <a:ext uri="{FF2B5EF4-FFF2-40B4-BE49-F238E27FC236}">
                <a16:creationId xmlns:a16="http://schemas.microsoft.com/office/drawing/2014/main" id="{800DB44F-ECDC-256D-9A57-D719C3E4BC92}"/>
              </a:ext>
            </a:extLst>
          </p:cNvPr>
          <p:cNvCxnSpPr/>
          <p:nvPr/>
        </p:nvCxnSpPr>
        <p:spPr>
          <a:xfrm>
            <a:off x="3432273" y="1469365"/>
            <a:ext cx="9570" cy="4294437"/>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AD155207-ECDF-BCCC-CA70-828159AD743A}"/>
              </a:ext>
            </a:extLst>
          </p:cNvPr>
          <p:cNvGrpSpPr/>
          <p:nvPr/>
        </p:nvGrpSpPr>
        <p:grpSpPr>
          <a:xfrm>
            <a:off x="10539263" y="234649"/>
            <a:ext cx="1098001" cy="947261"/>
            <a:chOff x="10539263" y="234649"/>
            <a:chExt cx="1098001" cy="947261"/>
          </a:xfrm>
        </p:grpSpPr>
        <p:grpSp>
          <p:nvGrpSpPr>
            <p:cNvPr id="21" name="Group 20">
              <a:extLst>
                <a:ext uri="{FF2B5EF4-FFF2-40B4-BE49-F238E27FC236}">
                  <a16:creationId xmlns:a16="http://schemas.microsoft.com/office/drawing/2014/main" id="{3F58CCD1-87C8-5A4B-E33A-91E346E3C9B5}"/>
                </a:ext>
              </a:extLst>
            </p:cNvPr>
            <p:cNvGrpSpPr/>
            <p:nvPr/>
          </p:nvGrpSpPr>
          <p:grpSpPr>
            <a:xfrm>
              <a:off x="10539263" y="531038"/>
              <a:ext cx="1064928" cy="650872"/>
              <a:chOff x="9387012" y="350191"/>
              <a:chExt cx="1064928" cy="650872"/>
            </a:xfrm>
          </p:grpSpPr>
          <p:grpSp>
            <p:nvGrpSpPr>
              <p:cNvPr id="36" name="MoonFull 12">
                <a:extLst>
                  <a:ext uri="{FF2B5EF4-FFF2-40B4-BE49-F238E27FC236}">
                    <a16:creationId xmlns:a16="http://schemas.microsoft.com/office/drawing/2014/main" id="{065260B9-2D15-A7AC-E209-814F8F9061A6}"/>
                  </a:ext>
                </a:extLst>
              </p:cNvPr>
              <p:cNvGrpSpPr>
                <a:grpSpLocks noChangeAspect="1"/>
              </p:cNvGrpSpPr>
              <p:nvPr>
                <p:custDataLst>
                  <p:tags r:id="rId5"/>
                </p:custDataLst>
              </p:nvPr>
            </p:nvGrpSpPr>
            <p:grpSpPr>
              <a:xfrm>
                <a:off x="9387012" y="350191"/>
                <a:ext cx="184666" cy="184666"/>
                <a:chOff x="762000" y="1270000"/>
                <a:chExt cx="254000" cy="254000"/>
              </a:xfrm>
              <a:solidFill>
                <a:schemeClr val="accent3"/>
              </a:solidFill>
            </p:grpSpPr>
            <p:sp>
              <p:nvSpPr>
                <p:cNvPr id="46" name="Oval 45">
                  <a:extLst>
                    <a:ext uri="{FF2B5EF4-FFF2-40B4-BE49-F238E27FC236}">
                      <a16:creationId xmlns:a16="http://schemas.microsoft.com/office/drawing/2014/main" id="{473B65B4-AFEA-7C50-DAEB-49EEB94C4DE7}"/>
                    </a:ext>
                  </a:extLst>
                </p:cNvPr>
                <p:cNvSpPr/>
                <p:nvPr>
                  <p:custDataLst>
                    <p:tags r:id="rId12"/>
                  </p:custDataLst>
                </p:nvPr>
              </p:nvSpPr>
              <p:spPr>
                <a:xfrm>
                  <a:off x="762000" y="1270000"/>
                  <a:ext cx="254000" cy="254000"/>
                </a:xfrm>
                <a:prstGeom prst="ellipse">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7" name="Arc 46">
                  <a:extLst>
                    <a:ext uri="{FF2B5EF4-FFF2-40B4-BE49-F238E27FC236}">
                      <a16:creationId xmlns:a16="http://schemas.microsoft.com/office/drawing/2014/main" id="{8FA77772-7A51-CC0F-BA32-BA33F801E786}"/>
                    </a:ext>
                  </a:extLst>
                </p:cNvPr>
                <p:cNvSpPr/>
                <p:nvPr>
                  <p:custDataLst>
                    <p:tags r:id="rId13"/>
                  </p:custDataLst>
                </p:nvPr>
              </p:nvSpPr>
              <p:spPr>
                <a:xfrm>
                  <a:off x="762000" y="1270000"/>
                  <a:ext cx="254000" cy="254000"/>
                </a:xfrm>
                <a:prstGeom prst="arc">
                  <a:avLst>
                    <a:gd name="adj1" fmla="val 16200000"/>
                    <a:gd name="adj2" fmla="val 16200000"/>
                  </a:avLst>
                </a:prstGeom>
                <a:grpFill/>
                <a:ln w="6350" cap="flat" cmpd="sng" algn="ctr">
                  <a:noFill/>
                  <a:prstDash val="solid"/>
                  <a:miter lim="800000"/>
                  <a:tailEnd type="none"/>
                </a:ln>
                <a:effectLst/>
                <a:extLst>
                  <a:ext uri="{91240B29-F687-4F45-9708-019B960494DF}">
                    <a14:hiddenLine xmlns:a14="http://schemas.microsoft.com/office/drawing/2010/main" w="6350" cap="flat" cmpd="sng" algn="ctr">
                      <a:solidFill>
                        <a:schemeClr val="accent1"/>
                      </a:solidFill>
                      <a:prstDash val="solid"/>
                      <a:miter lim="800000"/>
                      <a:tailEnd type="none"/>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7" name="TextBox 36">
                <a:extLst>
                  <a:ext uri="{FF2B5EF4-FFF2-40B4-BE49-F238E27FC236}">
                    <a16:creationId xmlns:a16="http://schemas.microsoft.com/office/drawing/2014/main" id="{0B9392A9-11E3-A40D-7134-7FB8CBA0B24F}"/>
                  </a:ext>
                </a:extLst>
              </p:cNvPr>
              <p:cNvSpPr txBox="1"/>
              <p:nvPr/>
            </p:nvSpPr>
            <p:spPr>
              <a:xfrm>
                <a:off x="9657640" y="350191"/>
                <a:ext cx="794300" cy="1692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dirty="0"/>
                  <a:t>Batch Zero</a:t>
                </a:r>
              </a:p>
            </p:txBody>
          </p:sp>
          <p:grpSp>
            <p:nvGrpSpPr>
              <p:cNvPr id="38" name="MoonFull 12">
                <a:extLst>
                  <a:ext uri="{FF2B5EF4-FFF2-40B4-BE49-F238E27FC236}">
                    <a16:creationId xmlns:a16="http://schemas.microsoft.com/office/drawing/2014/main" id="{B15A2C7F-72F2-B60A-0AF1-5C9F26FFBD30}"/>
                  </a:ext>
                </a:extLst>
              </p:cNvPr>
              <p:cNvGrpSpPr>
                <a:grpSpLocks noChangeAspect="1"/>
              </p:cNvGrpSpPr>
              <p:nvPr>
                <p:custDataLst>
                  <p:tags r:id="rId6"/>
                </p:custDataLst>
              </p:nvPr>
            </p:nvGrpSpPr>
            <p:grpSpPr>
              <a:xfrm>
                <a:off x="9387012" y="585767"/>
                <a:ext cx="184666" cy="184666"/>
                <a:chOff x="762000" y="1270000"/>
                <a:chExt cx="254000" cy="254000"/>
              </a:xfrm>
              <a:solidFill>
                <a:schemeClr val="accent1"/>
              </a:solidFill>
            </p:grpSpPr>
            <p:sp>
              <p:nvSpPr>
                <p:cNvPr id="44" name="Oval 43">
                  <a:extLst>
                    <a:ext uri="{FF2B5EF4-FFF2-40B4-BE49-F238E27FC236}">
                      <a16:creationId xmlns:a16="http://schemas.microsoft.com/office/drawing/2014/main" id="{3D5B7F9C-0F28-C7FE-C094-E6C75BF53435}"/>
                    </a:ext>
                  </a:extLst>
                </p:cNvPr>
                <p:cNvSpPr/>
                <p:nvPr>
                  <p:custDataLst>
                    <p:tags r:id="rId10"/>
                  </p:custDataLst>
                </p:nvPr>
              </p:nvSpPr>
              <p:spPr>
                <a:xfrm>
                  <a:off x="762000" y="1270000"/>
                  <a:ext cx="254000" cy="254000"/>
                </a:xfrm>
                <a:prstGeom prst="ellipse">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5" name="Arc 44">
                  <a:extLst>
                    <a:ext uri="{FF2B5EF4-FFF2-40B4-BE49-F238E27FC236}">
                      <a16:creationId xmlns:a16="http://schemas.microsoft.com/office/drawing/2014/main" id="{FBC11354-3AA1-F552-3BE9-E6D255FDDF4D}"/>
                    </a:ext>
                  </a:extLst>
                </p:cNvPr>
                <p:cNvSpPr/>
                <p:nvPr>
                  <p:custDataLst>
                    <p:tags r:id="rId11"/>
                  </p:custDataLst>
                </p:nvPr>
              </p:nvSpPr>
              <p:spPr>
                <a:xfrm>
                  <a:off x="762000" y="1270000"/>
                  <a:ext cx="254000" cy="254000"/>
                </a:xfrm>
                <a:prstGeom prst="arc">
                  <a:avLst>
                    <a:gd name="adj1" fmla="val 16200000"/>
                    <a:gd name="adj2" fmla="val 16200000"/>
                  </a:avLst>
                </a:prstGeom>
                <a:grpFill/>
                <a:ln w="6350" cap="flat" cmpd="sng" algn="ctr">
                  <a:noFill/>
                  <a:prstDash val="solid"/>
                  <a:miter lim="800000"/>
                  <a:tailEnd type="none"/>
                </a:ln>
                <a:effectLst/>
                <a:extLst>
                  <a:ext uri="{91240B29-F687-4F45-9708-019B960494DF}">
                    <a14:hiddenLine xmlns:a14="http://schemas.microsoft.com/office/drawing/2010/main" w="6350" cap="flat" cmpd="sng" algn="ctr">
                      <a:solidFill>
                        <a:schemeClr val="accent1"/>
                      </a:solidFill>
                      <a:prstDash val="solid"/>
                      <a:miter lim="800000"/>
                      <a:tailEnd type="none"/>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9" name="TextBox 38">
                <a:extLst>
                  <a:ext uri="{FF2B5EF4-FFF2-40B4-BE49-F238E27FC236}">
                    <a16:creationId xmlns:a16="http://schemas.microsoft.com/office/drawing/2014/main" id="{A37ABFBD-87F8-0D22-BEE9-C76ACF54D302}"/>
                  </a:ext>
                </a:extLst>
              </p:cNvPr>
              <p:cNvSpPr txBox="1"/>
              <p:nvPr/>
            </p:nvSpPr>
            <p:spPr>
              <a:xfrm>
                <a:off x="9657640" y="585767"/>
                <a:ext cx="794300" cy="1692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dirty="0"/>
                  <a:t>Process</a:t>
                </a:r>
              </a:p>
            </p:txBody>
          </p:sp>
          <p:grpSp>
            <p:nvGrpSpPr>
              <p:cNvPr id="40" name="MoonFull 12">
                <a:extLst>
                  <a:ext uri="{FF2B5EF4-FFF2-40B4-BE49-F238E27FC236}">
                    <a16:creationId xmlns:a16="http://schemas.microsoft.com/office/drawing/2014/main" id="{29EE448D-6B7C-5050-1430-64FBC17FC4D5}"/>
                  </a:ext>
                </a:extLst>
              </p:cNvPr>
              <p:cNvGrpSpPr>
                <a:grpSpLocks noChangeAspect="1"/>
              </p:cNvGrpSpPr>
              <p:nvPr>
                <p:custDataLst>
                  <p:tags r:id="rId7"/>
                </p:custDataLst>
              </p:nvPr>
            </p:nvGrpSpPr>
            <p:grpSpPr>
              <a:xfrm>
                <a:off x="9387012" y="816397"/>
                <a:ext cx="184666" cy="184666"/>
                <a:chOff x="762000" y="1270000"/>
                <a:chExt cx="254000" cy="254000"/>
              </a:xfrm>
              <a:solidFill>
                <a:schemeClr val="accent2"/>
              </a:solidFill>
            </p:grpSpPr>
            <p:sp>
              <p:nvSpPr>
                <p:cNvPr id="42" name="Oval 41">
                  <a:extLst>
                    <a:ext uri="{FF2B5EF4-FFF2-40B4-BE49-F238E27FC236}">
                      <a16:creationId xmlns:a16="http://schemas.microsoft.com/office/drawing/2014/main" id="{2D929663-F913-6715-9102-3CAC8818F20A}"/>
                    </a:ext>
                  </a:extLst>
                </p:cNvPr>
                <p:cNvSpPr/>
                <p:nvPr>
                  <p:custDataLst>
                    <p:tags r:id="rId8"/>
                  </p:custDataLst>
                </p:nvPr>
              </p:nvSpPr>
              <p:spPr>
                <a:xfrm>
                  <a:off x="762000" y="1270000"/>
                  <a:ext cx="254000" cy="254000"/>
                </a:xfrm>
                <a:prstGeom prst="ellipse">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3" name="Arc 42">
                  <a:extLst>
                    <a:ext uri="{FF2B5EF4-FFF2-40B4-BE49-F238E27FC236}">
                      <a16:creationId xmlns:a16="http://schemas.microsoft.com/office/drawing/2014/main" id="{110BE1E8-2B72-BB89-D732-748E42D34998}"/>
                    </a:ext>
                  </a:extLst>
                </p:cNvPr>
                <p:cNvSpPr/>
                <p:nvPr>
                  <p:custDataLst>
                    <p:tags r:id="rId9"/>
                  </p:custDataLst>
                </p:nvPr>
              </p:nvSpPr>
              <p:spPr>
                <a:xfrm>
                  <a:off x="762000" y="1270000"/>
                  <a:ext cx="254000" cy="254000"/>
                </a:xfrm>
                <a:prstGeom prst="arc">
                  <a:avLst>
                    <a:gd name="adj1" fmla="val 16200000"/>
                    <a:gd name="adj2" fmla="val 16200000"/>
                  </a:avLst>
                </a:prstGeom>
                <a:grpFill/>
                <a:ln w="6350" cap="flat" cmpd="sng" algn="ctr">
                  <a:noFill/>
                  <a:prstDash val="solid"/>
                  <a:miter lim="800000"/>
                  <a:tailEnd type="none"/>
                </a:ln>
                <a:effectLst/>
                <a:extLst>
                  <a:ext uri="{91240B29-F687-4F45-9708-019B960494DF}">
                    <a14:hiddenLine xmlns:a14="http://schemas.microsoft.com/office/drawing/2010/main" w="6350" cap="flat" cmpd="sng" algn="ctr">
                      <a:solidFill>
                        <a:schemeClr val="accent1"/>
                      </a:solidFill>
                      <a:prstDash val="solid"/>
                      <a:miter lim="800000"/>
                      <a:tailEnd type="none"/>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1" name="TextBox 40">
                <a:extLst>
                  <a:ext uri="{FF2B5EF4-FFF2-40B4-BE49-F238E27FC236}">
                    <a16:creationId xmlns:a16="http://schemas.microsoft.com/office/drawing/2014/main" id="{7D87B129-4384-EA42-0D80-DA0B9163B65B}"/>
                  </a:ext>
                </a:extLst>
              </p:cNvPr>
              <p:cNvSpPr txBox="1"/>
              <p:nvPr/>
            </p:nvSpPr>
            <p:spPr>
              <a:xfrm>
                <a:off x="9657640" y="816397"/>
                <a:ext cx="794300" cy="1692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dirty="0"/>
                  <a:t>Technical</a:t>
                </a:r>
              </a:p>
            </p:txBody>
          </p:sp>
        </p:grpSp>
        <p:grpSp>
          <p:nvGrpSpPr>
            <p:cNvPr id="26" name="Group 25">
              <a:extLst>
                <a:ext uri="{FF2B5EF4-FFF2-40B4-BE49-F238E27FC236}">
                  <a16:creationId xmlns:a16="http://schemas.microsoft.com/office/drawing/2014/main" id="{EEA61ADE-1FD1-BE40-B1A6-DAA58325240F}"/>
                </a:ext>
              </a:extLst>
            </p:cNvPr>
            <p:cNvGrpSpPr/>
            <p:nvPr/>
          </p:nvGrpSpPr>
          <p:grpSpPr>
            <a:xfrm>
              <a:off x="10539263" y="234649"/>
              <a:ext cx="1098001" cy="190710"/>
              <a:chOff x="521663" y="5014427"/>
              <a:chExt cx="2355102" cy="190710"/>
            </a:xfrm>
          </p:grpSpPr>
          <p:cxnSp>
            <p:nvCxnSpPr>
              <p:cNvPr id="31" name="Straight Connector 30">
                <a:extLst>
                  <a:ext uri="{FF2B5EF4-FFF2-40B4-BE49-F238E27FC236}">
                    <a16:creationId xmlns:a16="http://schemas.microsoft.com/office/drawing/2014/main" id="{F2F7CFD1-5001-C560-C641-18D782CB9E30}"/>
                  </a:ext>
                </a:extLst>
              </p:cNvPr>
              <p:cNvCxnSpPr>
                <a:cxnSpLocks/>
              </p:cNvCxnSpPr>
              <p:nvPr/>
            </p:nvCxnSpPr>
            <p:spPr>
              <a:xfrm>
                <a:off x="521663" y="5205137"/>
                <a:ext cx="2355101"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5" name="TextBox 62">
                <a:extLst>
                  <a:ext uri="{FF2B5EF4-FFF2-40B4-BE49-F238E27FC236}">
                    <a16:creationId xmlns:a16="http://schemas.microsoft.com/office/drawing/2014/main" id="{9C0E2B2F-8441-631C-C72F-D07ED74AC4E1}"/>
                  </a:ext>
                </a:extLst>
              </p:cNvPr>
              <p:cNvSpPr txBox="1">
                <a:spLocks/>
              </p:cNvSpPr>
              <p:nvPr/>
            </p:nvSpPr>
            <p:spPr>
              <a:xfrm>
                <a:off x="521664" y="5014427"/>
                <a:ext cx="2355101" cy="169277"/>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en-CA" sz="1100" b="1" dirty="0">
                    <a:solidFill>
                      <a:srgbClr val="000000"/>
                    </a:solidFill>
                    <a:latin typeface="Arial"/>
                  </a:rPr>
                  <a:t>Classification</a:t>
                </a:r>
                <a:endParaRPr kumimoji="0" lang="en-CA" sz="11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grpSp>
      </p:grpSp>
      <p:sp>
        <p:nvSpPr>
          <p:cNvPr id="48" name="TextBox 62">
            <a:extLst>
              <a:ext uri="{FF2B5EF4-FFF2-40B4-BE49-F238E27FC236}">
                <a16:creationId xmlns:a16="http://schemas.microsoft.com/office/drawing/2014/main" id="{8D5180C9-4396-808D-499F-A71D62C6001F}"/>
              </a:ext>
            </a:extLst>
          </p:cNvPr>
          <p:cNvSpPr txBox="1">
            <a:spLocks/>
          </p:cNvSpPr>
          <p:nvPr/>
        </p:nvSpPr>
        <p:spPr>
          <a:xfrm>
            <a:off x="521663" y="976596"/>
            <a:ext cx="2720110" cy="276999"/>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CA" sz="18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Key stakeholder input</a:t>
            </a:r>
          </a:p>
        </p:txBody>
      </p:sp>
      <p:sp>
        <p:nvSpPr>
          <p:cNvPr id="50" name="4. Footnote">
            <a:extLst>
              <a:ext uri="{FF2B5EF4-FFF2-40B4-BE49-F238E27FC236}">
                <a16:creationId xmlns:a16="http://schemas.microsoft.com/office/drawing/2014/main" id="{ED6207F8-866C-84E0-3A71-CB87A7658836}"/>
              </a:ext>
            </a:extLst>
          </p:cNvPr>
          <p:cNvSpPr txBox="1"/>
          <p:nvPr>
            <p:custDataLst>
              <p:tags r:id="rId3"/>
            </p:custDataLst>
          </p:nvPr>
        </p:nvSpPr>
        <p:spPr>
          <a:xfrm>
            <a:off x="2204651" y="6601506"/>
            <a:ext cx="9076374" cy="24622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r>
              <a:rPr lang="en-US" dirty="0"/>
              <a:t>Note: This section summarizes key feedback themes raised during the initial workshop and outlines ERCOT’s preliminary considerations in response. It does not represent a final determination or an endorsed decision framework</a:t>
            </a:r>
          </a:p>
        </p:txBody>
      </p:sp>
      <p:sp>
        <p:nvSpPr>
          <p:cNvPr id="58" name="TextBox 57">
            <a:extLst>
              <a:ext uri="{FF2B5EF4-FFF2-40B4-BE49-F238E27FC236}">
                <a16:creationId xmlns:a16="http://schemas.microsoft.com/office/drawing/2014/main" id="{D46A3E19-189E-8CA1-02CE-6B6603E6D071}"/>
              </a:ext>
            </a:extLst>
          </p:cNvPr>
          <p:cNvSpPr txBox="1"/>
          <p:nvPr/>
        </p:nvSpPr>
        <p:spPr>
          <a:xfrm>
            <a:off x="2188395" y="6286472"/>
            <a:ext cx="3780890"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9525" marR="0" lvl="0" indent="-19050" fontAlgn="auto">
              <a:lnSpc>
                <a:spcPct val="100000"/>
              </a:lnSpc>
              <a:spcBef>
                <a:spcPts val="0"/>
              </a:spcBef>
              <a:spcAft>
                <a:spcPts val="0"/>
              </a:spcAft>
              <a:buClrTx/>
              <a:buSzTx/>
              <a:buFontTx/>
              <a:buNone/>
              <a:tabLst/>
              <a:defRPr sz="800">
                <a:cs typeface="Arial" panose="020B0604020202020204" pitchFamily="34" charset="0"/>
              </a:defRPr>
            </a:lvl1pPr>
          </a:lstStyle>
          <a:p>
            <a:r>
              <a:rPr lang="en-US" dirty="0"/>
              <a:t>1 Controllable Load Resource  |  2 Bring Your Own Generation</a:t>
            </a:r>
          </a:p>
        </p:txBody>
      </p:sp>
      <p:grpSp>
        <p:nvGrpSpPr>
          <p:cNvPr id="7" name="ChevronWhite 11">
            <a:extLst>
              <a:ext uri="{FF2B5EF4-FFF2-40B4-BE49-F238E27FC236}">
                <a16:creationId xmlns:a16="http://schemas.microsoft.com/office/drawing/2014/main" id="{CA1E74F8-9EEE-BE99-C2FB-D00611BDBBA2}"/>
              </a:ext>
            </a:extLst>
          </p:cNvPr>
          <p:cNvGrpSpPr>
            <a:grpSpLocks/>
          </p:cNvGrpSpPr>
          <p:nvPr>
            <p:custDataLst>
              <p:tags r:id="rId4"/>
            </p:custDataLst>
          </p:nvPr>
        </p:nvGrpSpPr>
        <p:grpSpPr>
          <a:xfrm>
            <a:off x="3234159" y="1073137"/>
            <a:ext cx="396228" cy="396228"/>
            <a:chOff x="1016000" y="1016000"/>
            <a:chExt cx="396228" cy="396228"/>
          </a:xfrm>
        </p:grpSpPr>
        <p:sp>
          <p:nvSpPr>
            <p:cNvPr id="8" name="Oval 7">
              <a:extLst>
                <a:ext uri="{FF2B5EF4-FFF2-40B4-BE49-F238E27FC236}">
                  <a16:creationId xmlns:a16="http://schemas.microsoft.com/office/drawing/2014/main" id="{6144CAA7-6D84-2850-7BDD-C5967D3365A7}"/>
                </a:ext>
              </a:extLst>
            </p:cNvPr>
            <p:cNvSpPr/>
            <p:nvPr/>
          </p:nvSpPr>
          <p:spPr>
            <a:xfrm>
              <a:off x="1016000" y="1016000"/>
              <a:ext cx="396228" cy="396228"/>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11" name="Graphic 10">
              <a:extLst>
                <a:ext uri="{FF2B5EF4-FFF2-40B4-BE49-F238E27FC236}">
                  <a16:creationId xmlns:a16="http://schemas.microsoft.com/office/drawing/2014/main" id="{414CC9E5-FDFC-53D9-866C-8BEA74CF675D}"/>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23614" y="1023614"/>
              <a:ext cx="381000" cy="381000"/>
            </a:xfrm>
            <a:prstGeom prst="rect">
              <a:avLst/>
            </a:prstGeom>
          </p:spPr>
        </p:pic>
      </p:grpSp>
    </p:spTree>
    <p:extLst>
      <p:ext uri="{BB962C8B-B14F-4D97-AF65-F5344CB8AC3E}">
        <p14:creationId xmlns:p14="http://schemas.microsoft.com/office/powerpoint/2010/main" val="3140872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7C8D1-AF0F-90EB-9800-2B105E8FC715}"/>
            </a:ext>
          </a:extLst>
        </p:cNvPr>
        <p:cNvGrpSpPr/>
        <p:nvPr/>
      </p:nvGrpSpPr>
      <p:grpSpPr>
        <a:xfrm>
          <a:off x="0" y="0"/>
          <a:ext cx="0" cy="0"/>
          <a:chOff x="0" y="0"/>
          <a:chExt cx="0" cy="0"/>
        </a:xfrm>
      </p:grpSpPr>
      <p:graphicFrame>
        <p:nvGraphicFramePr>
          <p:cNvPr id="14" name="Object 6" hidden="1">
            <a:extLst>
              <a:ext uri="{FF2B5EF4-FFF2-40B4-BE49-F238E27FC236}">
                <a16:creationId xmlns:a16="http://schemas.microsoft.com/office/drawing/2014/main" id="{C7A368A7-4EA9-A6BB-EC6D-1FF7B3FE9C2E}"/>
              </a:ext>
            </a:extLst>
          </p:cNvPr>
          <p:cNvGraphicFramePr>
            <a:graphicFrameLocks noChangeAspect="1"/>
          </p:cNvGraphicFramePr>
          <p:nvPr>
            <p:custDataLst>
              <p:tags r:id="rId1"/>
            </p:custDataLst>
            <p:extLst>
              <p:ext uri="{D42A27DB-BD31-4B8C-83A1-F6EECF244321}">
                <p14:modId xmlns:p14="http://schemas.microsoft.com/office/powerpoint/2010/main" val="13935064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404" imgH="403" progId="TCLayout.ActiveDocument.1">
                  <p:embed/>
                </p:oleObj>
              </mc:Choice>
              <mc:Fallback>
                <p:oleObj name="think-cell Slide" r:id="rId15" imgW="404" imgH="403" progId="TCLayout.ActiveDocument.1">
                  <p:embed/>
                  <p:pic>
                    <p:nvPicPr>
                      <p:cNvPr id="14" name="Object 6" hidden="1">
                        <a:extLst>
                          <a:ext uri="{FF2B5EF4-FFF2-40B4-BE49-F238E27FC236}">
                            <a16:creationId xmlns:a16="http://schemas.microsoft.com/office/drawing/2014/main" id="{C7A368A7-4EA9-A6BB-EC6D-1FF7B3FE9C2E}"/>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46A18AEC-5C63-8ADF-A2C5-FFE65FAA69A8}"/>
              </a:ext>
            </a:extLst>
          </p:cNvPr>
          <p:cNvSpPr>
            <a:spLocks noGrp="1"/>
          </p:cNvSpPr>
          <p:nvPr>
            <p:ph type="title"/>
            <p:custDataLst>
              <p:tags r:id="rId2"/>
            </p:custDataLst>
          </p:nvPr>
        </p:nvSpPr>
        <p:spPr>
          <a:xfrm>
            <a:off x="554736" y="172212"/>
            <a:ext cx="11082528" cy="731520"/>
          </a:xfrm>
        </p:spPr>
        <p:txBody>
          <a:bodyPr vert="horz"/>
          <a:lstStyle/>
          <a:p>
            <a:r>
              <a:rPr lang="en-US" dirty="0"/>
              <a:t>RTP/RPG alignment and firm energization</a:t>
            </a:r>
          </a:p>
        </p:txBody>
      </p:sp>
      <p:cxnSp>
        <p:nvCxnSpPr>
          <p:cNvPr id="5" name="Straight Connector 4">
            <a:extLst>
              <a:ext uri="{FF2B5EF4-FFF2-40B4-BE49-F238E27FC236}">
                <a16:creationId xmlns:a16="http://schemas.microsoft.com/office/drawing/2014/main" id="{910F8808-A2C9-81A2-BA99-D19ACBDC2AAD}"/>
              </a:ext>
            </a:extLst>
          </p:cNvPr>
          <p:cNvCxnSpPr>
            <a:cxnSpLocks/>
          </p:cNvCxnSpPr>
          <p:nvPr/>
        </p:nvCxnSpPr>
        <p:spPr>
          <a:xfrm>
            <a:off x="521663" y="1290683"/>
            <a:ext cx="11082528"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 name="TextBox 56">
            <a:extLst>
              <a:ext uri="{FF2B5EF4-FFF2-40B4-BE49-F238E27FC236}">
                <a16:creationId xmlns:a16="http://schemas.microsoft.com/office/drawing/2014/main" id="{EF94237A-0E9F-6F7B-8DFD-AB75F8394039}"/>
              </a:ext>
            </a:extLst>
          </p:cNvPr>
          <p:cNvSpPr txBox="1">
            <a:spLocks/>
          </p:cNvSpPr>
          <p:nvPr/>
        </p:nvSpPr>
        <p:spPr>
          <a:xfrm>
            <a:off x="3873604" y="976596"/>
            <a:ext cx="7730587" cy="276999"/>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ERCOT feedback</a:t>
            </a:r>
            <a:endParaRPr kumimoji="0" lang="en-CA" sz="18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15" name="TrackerNumBlue 97">
            <a:extLst>
              <a:ext uri="{FF2B5EF4-FFF2-40B4-BE49-F238E27FC236}">
                <a16:creationId xmlns:a16="http://schemas.microsoft.com/office/drawing/2014/main" id="{77C502AA-AA08-086F-0C13-D362918694B3}"/>
              </a:ext>
            </a:extLst>
          </p:cNvPr>
          <p:cNvSpPr/>
          <p:nvPr/>
        </p:nvSpPr>
        <p:spPr>
          <a:xfrm>
            <a:off x="46529" y="219516"/>
            <a:ext cx="315478" cy="315478"/>
          </a:xfrm>
          <a:prstGeom prst="ellipse">
            <a:avLst/>
          </a:prstGeom>
          <a:solidFill>
            <a:srgbClr val="00AEC7"/>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0" rIns="0" bIns="0" numCol="1" spcCol="0" rtlCol="0" fromWordArt="0" anchor="ctr" anchorCtr="1"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CA" sz="1600" b="1" i="0" u="none" strike="noStrike" kern="1200" cap="none" spc="0" normalizeH="0" baseline="0" noProof="0" dirty="0">
                <a:ln>
                  <a:noFill/>
                </a:ln>
                <a:solidFill>
                  <a:srgbClr val="FFFFFF"/>
                </a:solidFill>
                <a:effectLst/>
                <a:uLnTx/>
                <a:uFillTx/>
                <a:latin typeface="Arial"/>
                <a:ea typeface="+mn-ea"/>
                <a:cs typeface="+mn-cs"/>
              </a:rPr>
              <a:t>4</a:t>
            </a:r>
          </a:p>
        </p:txBody>
      </p:sp>
      <p:sp>
        <p:nvSpPr>
          <p:cNvPr id="33" name="TextBox 56">
            <a:extLst>
              <a:ext uri="{FF2B5EF4-FFF2-40B4-BE49-F238E27FC236}">
                <a16:creationId xmlns:a16="http://schemas.microsoft.com/office/drawing/2014/main" id="{A5CAAA92-FDC9-C5A2-B279-7BB9B04AEC98}"/>
              </a:ext>
            </a:extLst>
          </p:cNvPr>
          <p:cNvSpPr txBox="1">
            <a:spLocks/>
          </p:cNvSpPr>
          <p:nvPr/>
        </p:nvSpPr>
        <p:spPr>
          <a:xfrm>
            <a:off x="3873604" y="1469365"/>
            <a:ext cx="7730587" cy="569387"/>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fontAlgn="base"/>
            <a:r>
              <a:rPr lang="en-US" dirty="0">
                <a:cs typeface="Arial"/>
              </a:rPr>
              <a:t>ERCOT understands this concern and is still considering options</a:t>
            </a:r>
          </a:p>
          <a:p>
            <a:pPr fontAlgn="base"/>
            <a:r>
              <a:rPr lang="en-US" dirty="0"/>
              <a:t>Certainty is a common goal</a:t>
            </a:r>
          </a:p>
        </p:txBody>
      </p:sp>
      <p:sp>
        <p:nvSpPr>
          <p:cNvPr id="34" name="TextBox 62">
            <a:extLst>
              <a:ext uri="{FF2B5EF4-FFF2-40B4-BE49-F238E27FC236}">
                <a16:creationId xmlns:a16="http://schemas.microsoft.com/office/drawing/2014/main" id="{52FAF17B-F04A-3023-F70D-6CAA3B51A672}"/>
              </a:ext>
            </a:extLst>
          </p:cNvPr>
          <p:cNvSpPr txBox="1">
            <a:spLocks/>
          </p:cNvSpPr>
          <p:nvPr/>
        </p:nvSpPr>
        <p:spPr>
          <a:xfrm>
            <a:off x="521663" y="1469365"/>
            <a:ext cx="2469281" cy="1723549"/>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defRPr/>
            </a:pPr>
            <a:r>
              <a:rPr lang="en-US" i="1" dirty="0">
                <a:solidFill>
                  <a:srgbClr val="000000"/>
                </a:solidFill>
              </a:rPr>
              <a:t>Stakeholders sought clarity on how batch MW allocations translate into firm energization when required upgrades remain subject to RTP/RPG review and sequencing</a:t>
            </a:r>
            <a:endParaRPr lang="en-CA" b="1" i="1" dirty="0">
              <a:solidFill>
                <a:srgbClr val="000000"/>
              </a:solidFill>
            </a:endParaRPr>
          </a:p>
        </p:txBody>
      </p:sp>
      <p:cxnSp>
        <p:nvCxnSpPr>
          <p:cNvPr id="13" name="Straight Connector 12">
            <a:extLst>
              <a:ext uri="{FF2B5EF4-FFF2-40B4-BE49-F238E27FC236}">
                <a16:creationId xmlns:a16="http://schemas.microsoft.com/office/drawing/2014/main" id="{3CB81028-0A07-82E6-267E-FE68955607D0}"/>
              </a:ext>
            </a:extLst>
          </p:cNvPr>
          <p:cNvCxnSpPr/>
          <p:nvPr/>
        </p:nvCxnSpPr>
        <p:spPr>
          <a:xfrm>
            <a:off x="3432273" y="1469365"/>
            <a:ext cx="9570" cy="4294437"/>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7A7EF0B4-4967-BB79-D29F-2EE1F90F90F7}"/>
              </a:ext>
            </a:extLst>
          </p:cNvPr>
          <p:cNvGrpSpPr/>
          <p:nvPr/>
        </p:nvGrpSpPr>
        <p:grpSpPr>
          <a:xfrm>
            <a:off x="10539263" y="234649"/>
            <a:ext cx="1098001" cy="947261"/>
            <a:chOff x="10539263" y="234649"/>
            <a:chExt cx="1098001" cy="947261"/>
          </a:xfrm>
        </p:grpSpPr>
        <p:grpSp>
          <p:nvGrpSpPr>
            <p:cNvPr id="21" name="Group 20">
              <a:extLst>
                <a:ext uri="{FF2B5EF4-FFF2-40B4-BE49-F238E27FC236}">
                  <a16:creationId xmlns:a16="http://schemas.microsoft.com/office/drawing/2014/main" id="{9B082AF5-43DF-6805-A587-5C710945D4E2}"/>
                </a:ext>
              </a:extLst>
            </p:cNvPr>
            <p:cNvGrpSpPr/>
            <p:nvPr/>
          </p:nvGrpSpPr>
          <p:grpSpPr>
            <a:xfrm>
              <a:off x="10539263" y="531038"/>
              <a:ext cx="1064928" cy="650872"/>
              <a:chOff x="9387012" y="350191"/>
              <a:chExt cx="1064928" cy="650872"/>
            </a:xfrm>
          </p:grpSpPr>
          <p:grpSp>
            <p:nvGrpSpPr>
              <p:cNvPr id="36" name="MoonFull 12">
                <a:extLst>
                  <a:ext uri="{FF2B5EF4-FFF2-40B4-BE49-F238E27FC236}">
                    <a16:creationId xmlns:a16="http://schemas.microsoft.com/office/drawing/2014/main" id="{B84B73A4-9180-FFF0-3515-0EF3F55047C2}"/>
                  </a:ext>
                </a:extLst>
              </p:cNvPr>
              <p:cNvGrpSpPr>
                <a:grpSpLocks noChangeAspect="1"/>
              </p:cNvGrpSpPr>
              <p:nvPr>
                <p:custDataLst>
                  <p:tags r:id="rId5"/>
                </p:custDataLst>
              </p:nvPr>
            </p:nvGrpSpPr>
            <p:grpSpPr>
              <a:xfrm>
                <a:off x="9387012" y="350191"/>
                <a:ext cx="184666" cy="184666"/>
                <a:chOff x="762000" y="1270000"/>
                <a:chExt cx="254000" cy="254000"/>
              </a:xfrm>
              <a:solidFill>
                <a:schemeClr val="accent3"/>
              </a:solidFill>
            </p:grpSpPr>
            <p:sp>
              <p:nvSpPr>
                <p:cNvPr id="46" name="Oval 45">
                  <a:extLst>
                    <a:ext uri="{FF2B5EF4-FFF2-40B4-BE49-F238E27FC236}">
                      <a16:creationId xmlns:a16="http://schemas.microsoft.com/office/drawing/2014/main" id="{E8A60EBE-59EC-F0C2-7C41-9CEBC64F2C91}"/>
                    </a:ext>
                  </a:extLst>
                </p:cNvPr>
                <p:cNvSpPr/>
                <p:nvPr>
                  <p:custDataLst>
                    <p:tags r:id="rId12"/>
                  </p:custDataLst>
                </p:nvPr>
              </p:nvSpPr>
              <p:spPr>
                <a:xfrm>
                  <a:off x="762000" y="1270000"/>
                  <a:ext cx="254000" cy="254000"/>
                </a:xfrm>
                <a:prstGeom prst="ellipse">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7" name="Arc 46">
                  <a:extLst>
                    <a:ext uri="{FF2B5EF4-FFF2-40B4-BE49-F238E27FC236}">
                      <a16:creationId xmlns:a16="http://schemas.microsoft.com/office/drawing/2014/main" id="{B7E2645F-79BF-0BC0-7BE4-128C12938208}"/>
                    </a:ext>
                  </a:extLst>
                </p:cNvPr>
                <p:cNvSpPr/>
                <p:nvPr>
                  <p:custDataLst>
                    <p:tags r:id="rId13"/>
                  </p:custDataLst>
                </p:nvPr>
              </p:nvSpPr>
              <p:spPr>
                <a:xfrm>
                  <a:off x="762000" y="1270000"/>
                  <a:ext cx="254000" cy="254000"/>
                </a:xfrm>
                <a:prstGeom prst="arc">
                  <a:avLst>
                    <a:gd name="adj1" fmla="val 16200000"/>
                    <a:gd name="adj2" fmla="val 16200000"/>
                  </a:avLst>
                </a:prstGeom>
                <a:grpFill/>
                <a:ln w="6350" cap="flat" cmpd="sng" algn="ctr">
                  <a:noFill/>
                  <a:prstDash val="solid"/>
                  <a:miter lim="800000"/>
                  <a:tailEnd type="none"/>
                </a:ln>
                <a:effectLst/>
                <a:extLst>
                  <a:ext uri="{91240B29-F687-4F45-9708-019B960494DF}">
                    <a14:hiddenLine xmlns:a14="http://schemas.microsoft.com/office/drawing/2010/main" w="6350" cap="flat" cmpd="sng" algn="ctr">
                      <a:solidFill>
                        <a:schemeClr val="accent1"/>
                      </a:solidFill>
                      <a:prstDash val="solid"/>
                      <a:miter lim="800000"/>
                      <a:tailEnd type="none"/>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7" name="TextBox 36">
                <a:extLst>
                  <a:ext uri="{FF2B5EF4-FFF2-40B4-BE49-F238E27FC236}">
                    <a16:creationId xmlns:a16="http://schemas.microsoft.com/office/drawing/2014/main" id="{E05A2930-3D76-BCBF-53B3-108015148C43}"/>
                  </a:ext>
                </a:extLst>
              </p:cNvPr>
              <p:cNvSpPr txBox="1"/>
              <p:nvPr/>
            </p:nvSpPr>
            <p:spPr>
              <a:xfrm>
                <a:off x="9657640" y="350191"/>
                <a:ext cx="794300" cy="1692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dirty="0"/>
                  <a:t>Batch Zero</a:t>
                </a:r>
              </a:p>
            </p:txBody>
          </p:sp>
          <p:grpSp>
            <p:nvGrpSpPr>
              <p:cNvPr id="38" name="MoonFull 12">
                <a:extLst>
                  <a:ext uri="{FF2B5EF4-FFF2-40B4-BE49-F238E27FC236}">
                    <a16:creationId xmlns:a16="http://schemas.microsoft.com/office/drawing/2014/main" id="{3D0876FA-51B3-9F42-B51C-B50D14941FC7}"/>
                  </a:ext>
                </a:extLst>
              </p:cNvPr>
              <p:cNvGrpSpPr>
                <a:grpSpLocks noChangeAspect="1"/>
              </p:cNvGrpSpPr>
              <p:nvPr>
                <p:custDataLst>
                  <p:tags r:id="rId6"/>
                </p:custDataLst>
              </p:nvPr>
            </p:nvGrpSpPr>
            <p:grpSpPr>
              <a:xfrm>
                <a:off x="9387012" y="585767"/>
                <a:ext cx="184666" cy="184666"/>
                <a:chOff x="762000" y="1270000"/>
                <a:chExt cx="254000" cy="254000"/>
              </a:xfrm>
              <a:solidFill>
                <a:schemeClr val="accent1"/>
              </a:solidFill>
            </p:grpSpPr>
            <p:sp>
              <p:nvSpPr>
                <p:cNvPr id="44" name="Oval 43">
                  <a:extLst>
                    <a:ext uri="{FF2B5EF4-FFF2-40B4-BE49-F238E27FC236}">
                      <a16:creationId xmlns:a16="http://schemas.microsoft.com/office/drawing/2014/main" id="{137813F7-A034-43CD-51EF-CA1D62005297}"/>
                    </a:ext>
                  </a:extLst>
                </p:cNvPr>
                <p:cNvSpPr/>
                <p:nvPr>
                  <p:custDataLst>
                    <p:tags r:id="rId10"/>
                  </p:custDataLst>
                </p:nvPr>
              </p:nvSpPr>
              <p:spPr>
                <a:xfrm>
                  <a:off x="762000" y="1270000"/>
                  <a:ext cx="254000" cy="254000"/>
                </a:xfrm>
                <a:prstGeom prst="ellipse">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5" name="Arc 44">
                  <a:extLst>
                    <a:ext uri="{FF2B5EF4-FFF2-40B4-BE49-F238E27FC236}">
                      <a16:creationId xmlns:a16="http://schemas.microsoft.com/office/drawing/2014/main" id="{0BF87938-F3DA-C9C8-4524-9DE562E62DCB}"/>
                    </a:ext>
                  </a:extLst>
                </p:cNvPr>
                <p:cNvSpPr/>
                <p:nvPr>
                  <p:custDataLst>
                    <p:tags r:id="rId11"/>
                  </p:custDataLst>
                </p:nvPr>
              </p:nvSpPr>
              <p:spPr>
                <a:xfrm>
                  <a:off x="762000" y="1270000"/>
                  <a:ext cx="254000" cy="254000"/>
                </a:xfrm>
                <a:prstGeom prst="arc">
                  <a:avLst>
                    <a:gd name="adj1" fmla="val 16200000"/>
                    <a:gd name="adj2" fmla="val 16200000"/>
                  </a:avLst>
                </a:prstGeom>
                <a:grpFill/>
                <a:ln w="6350" cap="flat" cmpd="sng" algn="ctr">
                  <a:noFill/>
                  <a:prstDash val="solid"/>
                  <a:miter lim="800000"/>
                  <a:tailEnd type="none"/>
                </a:ln>
                <a:effectLst/>
                <a:extLst>
                  <a:ext uri="{91240B29-F687-4F45-9708-019B960494DF}">
                    <a14:hiddenLine xmlns:a14="http://schemas.microsoft.com/office/drawing/2010/main" w="6350" cap="flat" cmpd="sng" algn="ctr">
                      <a:solidFill>
                        <a:schemeClr val="accent1"/>
                      </a:solidFill>
                      <a:prstDash val="solid"/>
                      <a:miter lim="800000"/>
                      <a:tailEnd type="none"/>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9" name="TextBox 38">
                <a:extLst>
                  <a:ext uri="{FF2B5EF4-FFF2-40B4-BE49-F238E27FC236}">
                    <a16:creationId xmlns:a16="http://schemas.microsoft.com/office/drawing/2014/main" id="{A20663C8-5A39-749C-5F01-CFAE3D2FCA70}"/>
                  </a:ext>
                </a:extLst>
              </p:cNvPr>
              <p:cNvSpPr txBox="1"/>
              <p:nvPr/>
            </p:nvSpPr>
            <p:spPr>
              <a:xfrm>
                <a:off x="9657640" y="585767"/>
                <a:ext cx="794300" cy="1692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dirty="0"/>
                  <a:t>Process</a:t>
                </a:r>
              </a:p>
            </p:txBody>
          </p:sp>
          <p:grpSp>
            <p:nvGrpSpPr>
              <p:cNvPr id="40" name="MoonFull 12">
                <a:extLst>
                  <a:ext uri="{FF2B5EF4-FFF2-40B4-BE49-F238E27FC236}">
                    <a16:creationId xmlns:a16="http://schemas.microsoft.com/office/drawing/2014/main" id="{C86037BA-6D32-8A91-C13A-9BC2135F5852}"/>
                  </a:ext>
                </a:extLst>
              </p:cNvPr>
              <p:cNvGrpSpPr>
                <a:grpSpLocks noChangeAspect="1"/>
              </p:cNvGrpSpPr>
              <p:nvPr>
                <p:custDataLst>
                  <p:tags r:id="rId7"/>
                </p:custDataLst>
              </p:nvPr>
            </p:nvGrpSpPr>
            <p:grpSpPr>
              <a:xfrm>
                <a:off x="9387012" y="816397"/>
                <a:ext cx="184666" cy="184666"/>
                <a:chOff x="762000" y="1270000"/>
                <a:chExt cx="254000" cy="254000"/>
              </a:xfrm>
              <a:solidFill>
                <a:schemeClr val="accent2"/>
              </a:solidFill>
            </p:grpSpPr>
            <p:sp>
              <p:nvSpPr>
                <p:cNvPr id="42" name="Oval 41">
                  <a:extLst>
                    <a:ext uri="{FF2B5EF4-FFF2-40B4-BE49-F238E27FC236}">
                      <a16:creationId xmlns:a16="http://schemas.microsoft.com/office/drawing/2014/main" id="{2CC380BE-34F0-57C5-8F12-52207E0BCACD}"/>
                    </a:ext>
                  </a:extLst>
                </p:cNvPr>
                <p:cNvSpPr/>
                <p:nvPr>
                  <p:custDataLst>
                    <p:tags r:id="rId8"/>
                  </p:custDataLst>
                </p:nvPr>
              </p:nvSpPr>
              <p:spPr>
                <a:xfrm>
                  <a:off x="762000" y="1270000"/>
                  <a:ext cx="254000" cy="254000"/>
                </a:xfrm>
                <a:prstGeom prst="ellipse">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3" name="Arc 42">
                  <a:extLst>
                    <a:ext uri="{FF2B5EF4-FFF2-40B4-BE49-F238E27FC236}">
                      <a16:creationId xmlns:a16="http://schemas.microsoft.com/office/drawing/2014/main" id="{189878B8-39E7-364E-9BD3-4085FA998E54}"/>
                    </a:ext>
                  </a:extLst>
                </p:cNvPr>
                <p:cNvSpPr/>
                <p:nvPr>
                  <p:custDataLst>
                    <p:tags r:id="rId9"/>
                  </p:custDataLst>
                </p:nvPr>
              </p:nvSpPr>
              <p:spPr>
                <a:xfrm>
                  <a:off x="762000" y="1270000"/>
                  <a:ext cx="254000" cy="254000"/>
                </a:xfrm>
                <a:prstGeom prst="arc">
                  <a:avLst>
                    <a:gd name="adj1" fmla="val 16200000"/>
                    <a:gd name="adj2" fmla="val 16200000"/>
                  </a:avLst>
                </a:prstGeom>
                <a:grpFill/>
                <a:ln w="6350" cap="flat" cmpd="sng" algn="ctr">
                  <a:noFill/>
                  <a:prstDash val="solid"/>
                  <a:miter lim="800000"/>
                  <a:tailEnd type="none"/>
                </a:ln>
                <a:effectLst/>
                <a:extLst>
                  <a:ext uri="{91240B29-F687-4F45-9708-019B960494DF}">
                    <a14:hiddenLine xmlns:a14="http://schemas.microsoft.com/office/drawing/2010/main" w="6350" cap="flat" cmpd="sng" algn="ctr">
                      <a:solidFill>
                        <a:schemeClr val="accent1"/>
                      </a:solidFill>
                      <a:prstDash val="solid"/>
                      <a:miter lim="800000"/>
                      <a:tailEnd type="none"/>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1" name="TextBox 40">
                <a:extLst>
                  <a:ext uri="{FF2B5EF4-FFF2-40B4-BE49-F238E27FC236}">
                    <a16:creationId xmlns:a16="http://schemas.microsoft.com/office/drawing/2014/main" id="{C77A9681-BC95-834B-C136-710EF5A77072}"/>
                  </a:ext>
                </a:extLst>
              </p:cNvPr>
              <p:cNvSpPr txBox="1"/>
              <p:nvPr/>
            </p:nvSpPr>
            <p:spPr>
              <a:xfrm>
                <a:off x="9657640" y="816397"/>
                <a:ext cx="794300" cy="1692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dirty="0"/>
                  <a:t>Technical</a:t>
                </a:r>
              </a:p>
            </p:txBody>
          </p:sp>
        </p:grpSp>
        <p:grpSp>
          <p:nvGrpSpPr>
            <p:cNvPr id="26" name="Group 25">
              <a:extLst>
                <a:ext uri="{FF2B5EF4-FFF2-40B4-BE49-F238E27FC236}">
                  <a16:creationId xmlns:a16="http://schemas.microsoft.com/office/drawing/2014/main" id="{CA28835D-A4E3-5A43-7082-478251FF7571}"/>
                </a:ext>
              </a:extLst>
            </p:cNvPr>
            <p:cNvGrpSpPr/>
            <p:nvPr/>
          </p:nvGrpSpPr>
          <p:grpSpPr>
            <a:xfrm>
              <a:off x="10539263" y="234649"/>
              <a:ext cx="1098001" cy="190710"/>
              <a:chOff x="521663" y="5014427"/>
              <a:chExt cx="2355102" cy="190710"/>
            </a:xfrm>
          </p:grpSpPr>
          <p:cxnSp>
            <p:nvCxnSpPr>
              <p:cNvPr id="31" name="Straight Connector 30">
                <a:extLst>
                  <a:ext uri="{FF2B5EF4-FFF2-40B4-BE49-F238E27FC236}">
                    <a16:creationId xmlns:a16="http://schemas.microsoft.com/office/drawing/2014/main" id="{6C689D28-8926-6E87-EC08-8799C1A44E9D}"/>
                  </a:ext>
                </a:extLst>
              </p:cNvPr>
              <p:cNvCxnSpPr>
                <a:cxnSpLocks/>
              </p:cNvCxnSpPr>
              <p:nvPr/>
            </p:nvCxnSpPr>
            <p:spPr>
              <a:xfrm>
                <a:off x="521663" y="5205137"/>
                <a:ext cx="2355101"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5" name="TextBox 62">
                <a:extLst>
                  <a:ext uri="{FF2B5EF4-FFF2-40B4-BE49-F238E27FC236}">
                    <a16:creationId xmlns:a16="http://schemas.microsoft.com/office/drawing/2014/main" id="{EEB5E396-6C2A-F802-8497-8236E7C9CB86}"/>
                  </a:ext>
                </a:extLst>
              </p:cNvPr>
              <p:cNvSpPr txBox="1">
                <a:spLocks/>
              </p:cNvSpPr>
              <p:nvPr/>
            </p:nvSpPr>
            <p:spPr>
              <a:xfrm>
                <a:off x="521664" y="5014427"/>
                <a:ext cx="2355101" cy="169277"/>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en-CA" sz="1100" b="1" dirty="0">
                    <a:solidFill>
                      <a:srgbClr val="000000"/>
                    </a:solidFill>
                    <a:latin typeface="Arial"/>
                  </a:rPr>
                  <a:t>Classification</a:t>
                </a:r>
                <a:endParaRPr kumimoji="0" lang="en-CA" sz="11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grpSp>
      </p:grpSp>
      <p:sp>
        <p:nvSpPr>
          <p:cNvPr id="49" name="TextBox 62">
            <a:extLst>
              <a:ext uri="{FF2B5EF4-FFF2-40B4-BE49-F238E27FC236}">
                <a16:creationId xmlns:a16="http://schemas.microsoft.com/office/drawing/2014/main" id="{3B418D10-584B-3CBC-C7E4-BEEAA072CFB8}"/>
              </a:ext>
            </a:extLst>
          </p:cNvPr>
          <p:cNvSpPr txBox="1">
            <a:spLocks/>
          </p:cNvSpPr>
          <p:nvPr/>
        </p:nvSpPr>
        <p:spPr>
          <a:xfrm>
            <a:off x="521663" y="976596"/>
            <a:ext cx="2720110" cy="276999"/>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CA" sz="18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Key stakeholder input</a:t>
            </a:r>
          </a:p>
        </p:txBody>
      </p:sp>
      <p:sp>
        <p:nvSpPr>
          <p:cNvPr id="50" name="4. Footnote">
            <a:extLst>
              <a:ext uri="{FF2B5EF4-FFF2-40B4-BE49-F238E27FC236}">
                <a16:creationId xmlns:a16="http://schemas.microsoft.com/office/drawing/2014/main" id="{5BD13165-490F-E046-25BC-05A33B802B7F}"/>
              </a:ext>
            </a:extLst>
          </p:cNvPr>
          <p:cNvSpPr txBox="1"/>
          <p:nvPr>
            <p:custDataLst>
              <p:tags r:id="rId3"/>
            </p:custDataLst>
          </p:nvPr>
        </p:nvSpPr>
        <p:spPr>
          <a:xfrm>
            <a:off x="2204651" y="6601506"/>
            <a:ext cx="9076374" cy="24622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r>
              <a:rPr lang="en-US" dirty="0"/>
              <a:t>Note: This section summarizes key feedback themes raised during the initial workshop and outlines ERCOT’s preliminary considerations in response. It does not represent a final determination or an endorsed decision framework</a:t>
            </a:r>
          </a:p>
        </p:txBody>
      </p:sp>
      <p:grpSp>
        <p:nvGrpSpPr>
          <p:cNvPr id="7" name="ChevronWhite 11">
            <a:extLst>
              <a:ext uri="{FF2B5EF4-FFF2-40B4-BE49-F238E27FC236}">
                <a16:creationId xmlns:a16="http://schemas.microsoft.com/office/drawing/2014/main" id="{58A1C5C0-910F-D266-7495-AB3E1B73D196}"/>
              </a:ext>
            </a:extLst>
          </p:cNvPr>
          <p:cNvGrpSpPr>
            <a:grpSpLocks/>
          </p:cNvGrpSpPr>
          <p:nvPr>
            <p:custDataLst>
              <p:tags r:id="rId4"/>
            </p:custDataLst>
          </p:nvPr>
        </p:nvGrpSpPr>
        <p:grpSpPr>
          <a:xfrm>
            <a:off x="3234159" y="1073137"/>
            <a:ext cx="396228" cy="396228"/>
            <a:chOff x="1016000" y="1016000"/>
            <a:chExt cx="396228" cy="396228"/>
          </a:xfrm>
        </p:grpSpPr>
        <p:sp>
          <p:nvSpPr>
            <p:cNvPr id="8" name="Oval 7">
              <a:extLst>
                <a:ext uri="{FF2B5EF4-FFF2-40B4-BE49-F238E27FC236}">
                  <a16:creationId xmlns:a16="http://schemas.microsoft.com/office/drawing/2014/main" id="{0AB8E106-B8DF-3958-EE74-44EC78D77322}"/>
                </a:ext>
              </a:extLst>
            </p:cNvPr>
            <p:cNvSpPr/>
            <p:nvPr/>
          </p:nvSpPr>
          <p:spPr>
            <a:xfrm>
              <a:off x="1016000" y="1016000"/>
              <a:ext cx="396228" cy="396228"/>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11" name="Graphic 10">
              <a:extLst>
                <a:ext uri="{FF2B5EF4-FFF2-40B4-BE49-F238E27FC236}">
                  <a16:creationId xmlns:a16="http://schemas.microsoft.com/office/drawing/2014/main" id="{6A8E3B54-2D03-97F2-6CB4-78A0A3B74835}"/>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23614" y="1023614"/>
              <a:ext cx="381000" cy="381000"/>
            </a:xfrm>
            <a:prstGeom prst="rect">
              <a:avLst/>
            </a:prstGeom>
          </p:spPr>
        </p:pic>
      </p:grpSp>
    </p:spTree>
    <p:extLst>
      <p:ext uri="{BB962C8B-B14F-4D97-AF65-F5344CB8AC3E}">
        <p14:creationId xmlns:p14="http://schemas.microsoft.com/office/powerpoint/2010/main" val="24680477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11BED0-236B-6421-4A31-E72AD92596E0}"/>
            </a:ext>
          </a:extLst>
        </p:cNvPr>
        <p:cNvGrpSpPr/>
        <p:nvPr/>
      </p:nvGrpSpPr>
      <p:grpSpPr>
        <a:xfrm>
          <a:off x="0" y="0"/>
          <a:ext cx="0" cy="0"/>
          <a:chOff x="0" y="0"/>
          <a:chExt cx="0" cy="0"/>
        </a:xfrm>
      </p:grpSpPr>
      <p:graphicFrame>
        <p:nvGraphicFramePr>
          <p:cNvPr id="14" name="Object 6" hidden="1">
            <a:extLst>
              <a:ext uri="{FF2B5EF4-FFF2-40B4-BE49-F238E27FC236}">
                <a16:creationId xmlns:a16="http://schemas.microsoft.com/office/drawing/2014/main" id="{B6A33340-443C-396A-0635-8DA5895C99B2}"/>
              </a:ext>
            </a:extLst>
          </p:cNvPr>
          <p:cNvGraphicFramePr>
            <a:graphicFrameLocks noChangeAspect="1"/>
          </p:cNvGraphicFramePr>
          <p:nvPr>
            <p:custDataLst>
              <p:tags r:id="rId1"/>
            </p:custDataLst>
            <p:extLst>
              <p:ext uri="{D42A27DB-BD31-4B8C-83A1-F6EECF244321}">
                <p14:modId xmlns:p14="http://schemas.microsoft.com/office/powerpoint/2010/main" val="24014795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404" imgH="403" progId="TCLayout.ActiveDocument.1">
                  <p:embed/>
                </p:oleObj>
              </mc:Choice>
              <mc:Fallback>
                <p:oleObj name="think-cell Slide" r:id="rId15" imgW="404" imgH="403" progId="TCLayout.ActiveDocument.1">
                  <p:embed/>
                  <p:pic>
                    <p:nvPicPr>
                      <p:cNvPr id="14" name="Object 6" hidden="1">
                        <a:extLst>
                          <a:ext uri="{FF2B5EF4-FFF2-40B4-BE49-F238E27FC236}">
                            <a16:creationId xmlns:a16="http://schemas.microsoft.com/office/drawing/2014/main" id="{B6A33340-443C-396A-0635-8DA5895C99B2}"/>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99988C77-A494-8EAF-C0AA-2C1A5A4F92CB}"/>
              </a:ext>
            </a:extLst>
          </p:cNvPr>
          <p:cNvSpPr>
            <a:spLocks noGrp="1"/>
          </p:cNvSpPr>
          <p:nvPr>
            <p:ph type="title"/>
            <p:custDataLst>
              <p:tags r:id="rId2"/>
            </p:custDataLst>
          </p:nvPr>
        </p:nvSpPr>
        <p:spPr>
          <a:xfrm>
            <a:off x="554736" y="172212"/>
            <a:ext cx="11082528" cy="731520"/>
          </a:xfrm>
        </p:spPr>
        <p:txBody>
          <a:bodyPr vert="horz"/>
          <a:lstStyle/>
          <a:p>
            <a:r>
              <a:rPr lang="en-US" dirty="0"/>
              <a:t>Eligibility for Batch Zero, IA, and financial gates</a:t>
            </a:r>
          </a:p>
        </p:txBody>
      </p:sp>
      <p:cxnSp>
        <p:nvCxnSpPr>
          <p:cNvPr id="5" name="Straight Connector 4">
            <a:extLst>
              <a:ext uri="{FF2B5EF4-FFF2-40B4-BE49-F238E27FC236}">
                <a16:creationId xmlns:a16="http://schemas.microsoft.com/office/drawing/2014/main" id="{CB2B2F95-23B8-0E2C-03F7-457D9AB60F86}"/>
              </a:ext>
            </a:extLst>
          </p:cNvPr>
          <p:cNvCxnSpPr>
            <a:cxnSpLocks/>
          </p:cNvCxnSpPr>
          <p:nvPr/>
        </p:nvCxnSpPr>
        <p:spPr>
          <a:xfrm>
            <a:off x="521663" y="1290683"/>
            <a:ext cx="11082528"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 name="TextBox 56">
            <a:extLst>
              <a:ext uri="{FF2B5EF4-FFF2-40B4-BE49-F238E27FC236}">
                <a16:creationId xmlns:a16="http://schemas.microsoft.com/office/drawing/2014/main" id="{0A989198-BBB5-B5B3-033A-51195E75BC82}"/>
              </a:ext>
            </a:extLst>
          </p:cNvPr>
          <p:cNvSpPr txBox="1">
            <a:spLocks/>
          </p:cNvSpPr>
          <p:nvPr/>
        </p:nvSpPr>
        <p:spPr>
          <a:xfrm>
            <a:off x="3873604" y="976596"/>
            <a:ext cx="7730587" cy="276999"/>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ERCOT feedback</a:t>
            </a:r>
            <a:endParaRPr kumimoji="0" lang="en-CA" sz="18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15" name="TrackerNumBlue 97">
            <a:extLst>
              <a:ext uri="{FF2B5EF4-FFF2-40B4-BE49-F238E27FC236}">
                <a16:creationId xmlns:a16="http://schemas.microsoft.com/office/drawing/2014/main" id="{04B9027F-0A91-34D9-B456-C94E01305D07}"/>
              </a:ext>
            </a:extLst>
          </p:cNvPr>
          <p:cNvSpPr/>
          <p:nvPr/>
        </p:nvSpPr>
        <p:spPr>
          <a:xfrm>
            <a:off x="46529" y="219516"/>
            <a:ext cx="315478" cy="315478"/>
          </a:xfrm>
          <a:prstGeom prst="ellipse">
            <a:avLst/>
          </a:prstGeom>
          <a:solidFill>
            <a:srgbClr val="26D07C"/>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0" rIns="0" bIns="0" numCol="1" spcCol="0" rtlCol="0" fromWordArt="0" anchor="ctr" anchorCtr="1"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en-CA" sz="1600" b="1" dirty="0">
                <a:solidFill>
                  <a:srgbClr val="FFFFFF"/>
                </a:solidFill>
                <a:latin typeface="Arial"/>
              </a:rPr>
              <a:t>5</a:t>
            </a:r>
            <a:endParaRPr kumimoji="0" lang="en-CA" sz="1600" b="1" i="0" u="none" strike="noStrike" kern="1200" cap="none" spc="0" normalizeH="0" baseline="0" noProof="0" dirty="0">
              <a:ln>
                <a:noFill/>
              </a:ln>
              <a:solidFill>
                <a:srgbClr val="FFFFFF"/>
              </a:solidFill>
              <a:effectLst/>
              <a:uLnTx/>
              <a:uFillTx/>
              <a:latin typeface="Arial"/>
              <a:ea typeface="+mn-ea"/>
              <a:cs typeface="+mn-cs"/>
            </a:endParaRPr>
          </a:p>
        </p:txBody>
      </p:sp>
      <p:sp>
        <p:nvSpPr>
          <p:cNvPr id="33" name="TextBox 56">
            <a:extLst>
              <a:ext uri="{FF2B5EF4-FFF2-40B4-BE49-F238E27FC236}">
                <a16:creationId xmlns:a16="http://schemas.microsoft.com/office/drawing/2014/main" id="{683B0ADA-2F2D-9362-4AA5-E165456B8076}"/>
              </a:ext>
            </a:extLst>
          </p:cNvPr>
          <p:cNvSpPr txBox="1">
            <a:spLocks/>
          </p:cNvSpPr>
          <p:nvPr/>
        </p:nvSpPr>
        <p:spPr>
          <a:xfrm>
            <a:off x="3873604" y="1469365"/>
            <a:ext cx="7730587" cy="1461939"/>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fontAlgn="base"/>
            <a:r>
              <a:rPr lang="en-US">
                <a:cs typeface="Arial"/>
              </a:rPr>
              <a:t>Although Batch Zero A and Zero B concept and dates are no longer in play, ERCOT will carefully consider criteria shared in the Feb 3 workshop and how they align with:</a:t>
            </a:r>
          </a:p>
          <a:p>
            <a:pPr marL="285750" indent="-285750" fontAlgn="base">
              <a:buFont typeface="Arial" panose="020B0604020202020204" pitchFamily="34" charset="0"/>
              <a:buChar char="•"/>
            </a:pPr>
            <a:r>
              <a:rPr lang="en-US">
                <a:cs typeface="Arial"/>
              </a:rPr>
              <a:t>PUCT Project Nos. 58480 and 58481​</a:t>
            </a:r>
          </a:p>
          <a:p>
            <a:pPr marL="285750" indent="-285750" fontAlgn="base">
              <a:buFont typeface="Arial" panose="020B0604020202020204" pitchFamily="34" charset="0"/>
              <a:buChar char="•"/>
            </a:pPr>
            <a:r>
              <a:rPr lang="en-US">
                <a:cs typeface="Arial"/>
              </a:rPr>
              <a:t>Senate Bill 6 ​</a:t>
            </a:r>
          </a:p>
          <a:p>
            <a:pPr marL="285750" indent="-285750" fontAlgn="base">
              <a:buFont typeface="Arial" panose="020B0604020202020204" pitchFamily="34" charset="0"/>
              <a:buChar char="•"/>
            </a:pPr>
            <a:r>
              <a:rPr lang="en-US">
                <a:cs typeface="Arial"/>
              </a:rPr>
              <a:t>Other factors already shared​</a:t>
            </a:r>
          </a:p>
        </p:txBody>
      </p:sp>
      <p:sp>
        <p:nvSpPr>
          <p:cNvPr id="34" name="TextBox 62">
            <a:extLst>
              <a:ext uri="{FF2B5EF4-FFF2-40B4-BE49-F238E27FC236}">
                <a16:creationId xmlns:a16="http://schemas.microsoft.com/office/drawing/2014/main" id="{1F4171C1-898C-B98A-A9D7-BBEF99924AC7}"/>
              </a:ext>
            </a:extLst>
          </p:cNvPr>
          <p:cNvSpPr txBox="1">
            <a:spLocks/>
          </p:cNvSpPr>
          <p:nvPr/>
        </p:nvSpPr>
        <p:spPr>
          <a:xfrm>
            <a:off x="521663" y="1469365"/>
            <a:ext cx="2469281" cy="1969770"/>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defRPr/>
            </a:pPr>
            <a:r>
              <a:rPr lang="en-US" i="1" dirty="0">
                <a:solidFill>
                  <a:srgbClr val="000000"/>
                </a:solidFill>
              </a:rPr>
              <a:t>Stakeholders requested clearer, batch-specific criteria for inclusion and firmness, including what qualifies as an Interconnection Agreement and when financial security is required</a:t>
            </a:r>
          </a:p>
        </p:txBody>
      </p:sp>
      <p:cxnSp>
        <p:nvCxnSpPr>
          <p:cNvPr id="13" name="Straight Connector 12">
            <a:extLst>
              <a:ext uri="{FF2B5EF4-FFF2-40B4-BE49-F238E27FC236}">
                <a16:creationId xmlns:a16="http://schemas.microsoft.com/office/drawing/2014/main" id="{D73A5E95-DAB4-62C9-F6CC-F1645F8DE3D3}"/>
              </a:ext>
            </a:extLst>
          </p:cNvPr>
          <p:cNvCxnSpPr/>
          <p:nvPr/>
        </p:nvCxnSpPr>
        <p:spPr>
          <a:xfrm>
            <a:off x="3432273" y="1469365"/>
            <a:ext cx="9570" cy="4294437"/>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7E02597C-333B-CABB-C7AF-1406C6B118FB}"/>
              </a:ext>
            </a:extLst>
          </p:cNvPr>
          <p:cNvGrpSpPr/>
          <p:nvPr/>
        </p:nvGrpSpPr>
        <p:grpSpPr>
          <a:xfrm>
            <a:off x="10539263" y="234649"/>
            <a:ext cx="1098001" cy="947261"/>
            <a:chOff x="10539263" y="234649"/>
            <a:chExt cx="1098001" cy="947261"/>
          </a:xfrm>
        </p:grpSpPr>
        <p:grpSp>
          <p:nvGrpSpPr>
            <p:cNvPr id="21" name="Group 20">
              <a:extLst>
                <a:ext uri="{FF2B5EF4-FFF2-40B4-BE49-F238E27FC236}">
                  <a16:creationId xmlns:a16="http://schemas.microsoft.com/office/drawing/2014/main" id="{09CF9D6B-F824-61AA-D435-4F1AE0A4FCCB}"/>
                </a:ext>
              </a:extLst>
            </p:cNvPr>
            <p:cNvGrpSpPr/>
            <p:nvPr/>
          </p:nvGrpSpPr>
          <p:grpSpPr>
            <a:xfrm>
              <a:off x="10539263" y="531038"/>
              <a:ext cx="1064928" cy="650872"/>
              <a:chOff x="9387012" y="350191"/>
              <a:chExt cx="1064928" cy="650872"/>
            </a:xfrm>
          </p:grpSpPr>
          <p:grpSp>
            <p:nvGrpSpPr>
              <p:cNvPr id="36" name="MoonFull 12">
                <a:extLst>
                  <a:ext uri="{FF2B5EF4-FFF2-40B4-BE49-F238E27FC236}">
                    <a16:creationId xmlns:a16="http://schemas.microsoft.com/office/drawing/2014/main" id="{74658304-BF58-7A07-6EA8-51D9C43EC038}"/>
                  </a:ext>
                </a:extLst>
              </p:cNvPr>
              <p:cNvGrpSpPr>
                <a:grpSpLocks noChangeAspect="1"/>
              </p:cNvGrpSpPr>
              <p:nvPr>
                <p:custDataLst>
                  <p:tags r:id="rId5"/>
                </p:custDataLst>
              </p:nvPr>
            </p:nvGrpSpPr>
            <p:grpSpPr>
              <a:xfrm>
                <a:off x="9387012" y="350191"/>
                <a:ext cx="184666" cy="184666"/>
                <a:chOff x="762000" y="1270000"/>
                <a:chExt cx="254000" cy="254000"/>
              </a:xfrm>
              <a:solidFill>
                <a:schemeClr val="accent3"/>
              </a:solidFill>
            </p:grpSpPr>
            <p:sp>
              <p:nvSpPr>
                <p:cNvPr id="46" name="Oval 45">
                  <a:extLst>
                    <a:ext uri="{FF2B5EF4-FFF2-40B4-BE49-F238E27FC236}">
                      <a16:creationId xmlns:a16="http://schemas.microsoft.com/office/drawing/2014/main" id="{F69BF753-F7F5-40D7-E1FD-18F2C780B26E}"/>
                    </a:ext>
                  </a:extLst>
                </p:cNvPr>
                <p:cNvSpPr/>
                <p:nvPr>
                  <p:custDataLst>
                    <p:tags r:id="rId12"/>
                  </p:custDataLst>
                </p:nvPr>
              </p:nvSpPr>
              <p:spPr>
                <a:xfrm>
                  <a:off x="762000" y="1270000"/>
                  <a:ext cx="254000" cy="254000"/>
                </a:xfrm>
                <a:prstGeom prst="ellipse">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7" name="Arc 46">
                  <a:extLst>
                    <a:ext uri="{FF2B5EF4-FFF2-40B4-BE49-F238E27FC236}">
                      <a16:creationId xmlns:a16="http://schemas.microsoft.com/office/drawing/2014/main" id="{D4D98E24-9467-7C75-8F24-421C680CCF5A}"/>
                    </a:ext>
                  </a:extLst>
                </p:cNvPr>
                <p:cNvSpPr/>
                <p:nvPr>
                  <p:custDataLst>
                    <p:tags r:id="rId13"/>
                  </p:custDataLst>
                </p:nvPr>
              </p:nvSpPr>
              <p:spPr>
                <a:xfrm>
                  <a:off x="762000" y="1270000"/>
                  <a:ext cx="254000" cy="254000"/>
                </a:xfrm>
                <a:prstGeom prst="arc">
                  <a:avLst>
                    <a:gd name="adj1" fmla="val 16200000"/>
                    <a:gd name="adj2" fmla="val 16200000"/>
                  </a:avLst>
                </a:prstGeom>
                <a:grpFill/>
                <a:ln w="6350" cap="flat" cmpd="sng" algn="ctr">
                  <a:noFill/>
                  <a:prstDash val="solid"/>
                  <a:miter lim="800000"/>
                  <a:tailEnd type="none"/>
                </a:ln>
                <a:effectLst/>
                <a:extLst>
                  <a:ext uri="{91240B29-F687-4F45-9708-019B960494DF}">
                    <a14:hiddenLine xmlns:a14="http://schemas.microsoft.com/office/drawing/2010/main" w="6350" cap="flat" cmpd="sng" algn="ctr">
                      <a:solidFill>
                        <a:schemeClr val="accent1"/>
                      </a:solidFill>
                      <a:prstDash val="solid"/>
                      <a:miter lim="800000"/>
                      <a:tailEnd type="none"/>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7" name="TextBox 36">
                <a:extLst>
                  <a:ext uri="{FF2B5EF4-FFF2-40B4-BE49-F238E27FC236}">
                    <a16:creationId xmlns:a16="http://schemas.microsoft.com/office/drawing/2014/main" id="{5388CE26-AB4A-5723-337E-5281C0D1C91E}"/>
                  </a:ext>
                </a:extLst>
              </p:cNvPr>
              <p:cNvSpPr txBox="1"/>
              <p:nvPr/>
            </p:nvSpPr>
            <p:spPr>
              <a:xfrm>
                <a:off x="9657640" y="350191"/>
                <a:ext cx="794300" cy="1692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dirty="0"/>
                  <a:t>Batch Zero</a:t>
                </a:r>
              </a:p>
            </p:txBody>
          </p:sp>
          <p:grpSp>
            <p:nvGrpSpPr>
              <p:cNvPr id="38" name="MoonFull 12">
                <a:extLst>
                  <a:ext uri="{FF2B5EF4-FFF2-40B4-BE49-F238E27FC236}">
                    <a16:creationId xmlns:a16="http://schemas.microsoft.com/office/drawing/2014/main" id="{B96F9B35-E749-E053-198D-840BBE9D4BCA}"/>
                  </a:ext>
                </a:extLst>
              </p:cNvPr>
              <p:cNvGrpSpPr>
                <a:grpSpLocks noChangeAspect="1"/>
              </p:cNvGrpSpPr>
              <p:nvPr>
                <p:custDataLst>
                  <p:tags r:id="rId6"/>
                </p:custDataLst>
              </p:nvPr>
            </p:nvGrpSpPr>
            <p:grpSpPr>
              <a:xfrm>
                <a:off x="9387012" y="585767"/>
                <a:ext cx="184666" cy="184666"/>
                <a:chOff x="762000" y="1270000"/>
                <a:chExt cx="254000" cy="254000"/>
              </a:xfrm>
              <a:solidFill>
                <a:schemeClr val="accent1"/>
              </a:solidFill>
            </p:grpSpPr>
            <p:sp>
              <p:nvSpPr>
                <p:cNvPr id="44" name="Oval 43">
                  <a:extLst>
                    <a:ext uri="{FF2B5EF4-FFF2-40B4-BE49-F238E27FC236}">
                      <a16:creationId xmlns:a16="http://schemas.microsoft.com/office/drawing/2014/main" id="{7123295E-B41C-EC8C-9C40-B0ADC62675AB}"/>
                    </a:ext>
                  </a:extLst>
                </p:cNvPr>
                <p:cNvSpPr/>
                <p:nvPr>
                  <p:custDataLst>
                    <p:tags r:id="rId10"/>
                  </p:custDataLst>
                </p:nvPr>
              </p:nvSpPr>
              <p:spPr>
                <a:xfrm>
                  <a:off x="762000" y="1270000"/>
                  <a:ext cx="254000" cy="254000"/>
                </a:xfrm>
                <a:prstGeom prst="ellipse">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5" name="Arc 44">
                  <a:extLst>
                    <a:ext uri="{FF2B5EF4-FFF2-40B4-BE49-F238E27FC236}">
                      <a16:creationId xmlns:a16="http://schemas.microsoft.com/office/drawing/2014/main" id="{0D0A3395-A52F-40D9-7600-8121CCEC3038}"/>
                    </a:ext>
                  </a:extLst>
                </p:cNvPr>
                <p:cNvSpPr/>
                <p:nvPr>
                  <p:custDataLst>
                    <p:tags r:id="rId11"/>
                  </p:custDataLst>
                </p:nvPr>
              </p:nvSpPr>
              <p:spPr>
                <a:xfrm>
                  <a:off x="762000" y="1270000"/>
                  <a:ext cx="254000" cy="254000"/>
                </a:xfrm>
                <a:prstGeom prst="arc">
                  <a:avLst>
                    <a:gd name="adj1" fmla="val 16200000"/>
                    <a:gd name="adj2" fmla="val 16200000"/>
                  </a:avLst>
                </a:prstGeom>
                <a:grpFill/>
                <a:ln w="6350" cap="flat" cmpd="sng" algn="ctr">
                  <a:noFill/>
                  <a:prstDash val="solid"/>
                  <a:miter lim="800000"/>
                  <a:tailEnd type="none"/>
                </a:ln>
                <a:effectLst/>
                <a:extLst>
                  <a:ext uri="{91240B29-F687-4F45-9708-019B960494DF}">
                    <a14:hiddenLine xmlns:a14="http://schemas.microsoft.com/office/drawing/2010/main" w="6350" cap="flat" cmpd="sng" algn="ctr">
                      <a:solidFill>
                        <a:schemeClr val="accent1"/>
                      </a:solidFill>
                      <a:prstDash val="solid"/>
                      <a:miter lim="800000"/>
                      <a:tailEnd type="none"/>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9" name="TextBox 38">
                <a:extLst>
                  <a:ext uri="{FF2B5EF4-FFF2-40B4-BE49-F238E27FC236}">
                    <a16:creationId xmlns:a16="http://schemas.microsoft.com/office/drawing/2014/main" id="{E69B1212-9A18-9455-B8F3-26E3EF5688DF}"/>
                  </a:ext>
                </a:extLst>
              </p:cNvPr>
              <p:cNvSpPr txBox="1"/>
              <p:nvPr/>
            </p:nvSpPr>
            <p:spPr>
              <a:xfrm>
                <a:off x="9657640" y="585767"/>
                <a:ext cx="794300" cy="1692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dirty="0"/>
                  <a:t>Process</a:t>
                </a:r>
              </a:p>
            </p:txBody>
          </p:sp>
          <p:grpSp>
            <p:nvGrpSpPr>
              <p:cNvPr id="40" name="MoonFull 12">
                <a:extLst>
                  <a:ext uri="{FF2B5EF4-FFF2-40B4-BE49-F238E27FC236}">
                    <a16:creationId xmlns:a16="http://schemas.microsoft.com/office/drawing/2014/main" id="{1F72C935-A26E-3322-AB5D-C4A705D37B6C}"/>
                  </a:ext>
                </a:extLst>
              </p:cNvPr>
              <p:cNvGrpSpPr>
                <a:grpSpLocks noChangeAspect="1"/>
              </p:cNvGrpSpPr>
              <p:nvPr>
                <p:custDataLst>
                  <p:tags r:id="rId7"/>
                </p:custDataLst>
              </p:nvPr>
            </p:nvGrpSpPr>
            <p:grpSpPr>
              <a:xfrm>
                <a:off x="9387012" y="816397"/>
                <a:ext cx="184666" cy="184666"/>
                <a:chOff x="762000" y="1270000"/>
                <a:chExt cx="254000" cy="254000"/>
              </a:xfrm>
              <a:solidFill>
                <a:schemeClr val="accent2"/>
              </a:solidFill>
            </p:grpSpPr>
            <p:sp>
              <p:nvSpPr>
                <p:cNvPr id="42" name="Oval 41">
                  <a:extLst>
                    <a:ext uri="{FF2B5EF4-FFF2-40B4-BE49-F238E27FC236}">
                      <a16:creationId xmlns:a16="http://schemas.microsoft.com/office/drawing/2014/main" id="{F887FDB5-3B02-83E4-E82F-82CE3667141B}"/>
                    </a:ext>
                  </a:extLst>
                </p:cNvPr>
                <p:cNvSpPr/>
                <p:nvPr>
                  <p:custDataLst>
                    <p:tags r:id="rId8"/>
                  </p:custDataLst>
                </p:nvPr>
              </p:nvSpPr>
              <p:spPr>
                <a:xfrm>
                  <a:off x="762000" y="1270000"/>
                  <a:ext cx="254000" cy="254000"/>
                </a:xfrm>
                <a:prstGeom prst="ellipse">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3" name="Arc 42">
                  <a:extLst>
                    <a:ext uri="{FF2B5EF4-FFF2-40B4-BE49-F238E27FC236}">
                      <a16:creationId xmlns:a16="http://schemas.microsoft.com/office/drawing/2014/main" id="{5ACAAEDD-5120-DD12-31DD-D37B19C0B8C7}"/>
                    </a:ext>
                  </a:extLst>
                </p:cNvPr>
                <p:cNvSpPr/>
                <p:nvPr>
                  <p:custDataLst>
                    <p:tags r:id="rId9"/>
                  </p:custDataLst>
                </p:nvPr>
              </p:nvSpPr>
              <p:spPr>
                <a:xfrm>
                  <a:off x="762000" y="1270000"/>
                  <a:ext cx="254000" cy="254000"/>
                </a:xfrm>
                <a:prstGeom prst="arc">
                  <a:avLst>
                    <a:gd name="adj1" fmla="val 16200000"/>
                    <a:gd name="adj2" fmla="val 16200000"/>
                  </a:avLst>
                </a:prstGeom>
                <a:grpFill/>
                <a:ln w="6350" cap="flat" cmpd="sng" algn="ctr">
                  <a:noFill/>
                  <a:prstDash val="solid"/>
                  <a:miter lim="800000"/>
                  <a:tailEnd type="none"/>
                </a:ln>
                <a:effectLst/>
                <a:extLst>
                  <a:ext uri="{91240B29-F687-4F45-9708-019B960494DF}">
                    <a14:hiddenLine xmlns:a14="http://schemas.microsoft.com/office/drawing/2010/main" w="6350" cap="flat" cmpd="sng" algn="ctr">
                      <a:solidFill>
                        <a:schemeClr val="accent1"/>
                      </a:solidFill>
                      <a:prstDash val="solid"/>
                      <a:miter lim="800000"/>
                      <a:tailEnd type="none"/>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1" name="TextBox 40">
                <a:extLst>
                  <a:ext uri="{FF2B5EF4-FFF2-40B4-BE49-F238E27FC236}">
                    <a16:creationId xmlns:a16="http://schemas.microsoft.com/office/drawing/2014/main" id="{6D800B43-2FBD-C3A1-29FC-69E730C62416}"/>
                  </a:ext>
                </a:extLst>
              </p:cNvPr>
              <p:cNvSpPr txBox="1"/>
              <p:nvPr/>
            </p:nvSpPr>
            <p:spPr>
              <a:xfrm>
                <a:off x="9657640" y="816397"/>
                <a:ext cx="794300" cy="1692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dirty="0"/>
                  <a:t>Technical</a:t>
                </a:r>
              </a:p>
            </p:txBody>
          </p:sp>
        </p:grpSp>
        <p:grpSp>
          <p:nvGrpSpPr>
            <p:cNvPr id="26" name="Group 25">
              <a:extLst>
                <a:ext uri="{FF2B5EF4-FFF2-40B4-BE49-F238E27FC236}">
                  <a16:creationId xmlns:a16="http://schemas.microsoft.com/office/drawing/2014/main" id="{3DC00D97-AC08-E94B-0000-845B58413E4D}"/>
                </a:ext>
              </a:extLst>
            </p:cNvPr>
            <p:cNvGrpSpPr/>
            <p:nvPr/>
          </p:nvGrpSpPr>
          <p:grpSpPr>
            <a:xfrm>
              <a:off x="10539263" y="234649"/>
              <a:ext cx="1098001" cy="190710"/>
              <a:chOff x="521663" y="5014427"/>
              <a:chExt cx="2355102" cy="190710"/>
            </a:xfrm>
          </p:grpSpPr>
          <p:cxnSp>
            <p:nvCxnSpPr>
              <p:cNvPr id="31" name="Straight Connector 30">
                <a:extLst>
                  <a:ext uri="{FF2B5EF4-FFF2-40B4-BE49-F238E27FC236}">
                    <a16:creationId xmlns:a16="http://schemas.microsoft.com/office/drawing/2014/main" id="{1715ED98-066C-EC48-5A5E-BF5215F975AF}"/>
                  </a:ext>
                </a:extLst>
              </p:cNvPr>
              <p:cNvCxnSpPr>
                <a:cxnSpLocks/>
              </p:cNvCxnSpPr>
              <p:nvPr/>
            </p:nvCxnSpPr>
            <p:spPr>
              <a:xfrm>
                <a:off x="521663" y="5205137"/>
                <a:ext cx="2355101"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5" name="TextBox 62">
                <a:extLst>
                  <a:ext uri="{FF2B5EF4-FFF2-40B4-BE49-F238E27FC236}">
                    <a16:creationId xmlns:a16="http://schemas.microsoft.com/office/drawing/2014/main" id="{CB7E5AD4-7506-9550-897B-470D4BAA0A0F}"/>
                  </a:ext>
                </a:extLst>
              </p:cNvPr>
              <p:cNvSpPr txBox="1">
                <a:spLocks/>
              </p:cNvSpPr>
              <p:nvPr/>
            </p:nvSpPr>
            <p:spPr>
              <a:xfrm>
                <a:off x="521664" y="5014427"/>
                <a:ext cx="2355101" cy="169277"/>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en-CA" sz="1100" b="1" dirty="0">
                    <a:solidFill>
                      <a:srgbClr val="000000"/>
                    </a:solidFill>
                    <a:latin typeface="Arial"/>
                  </a:rPr>
                  <a:t>Classification</a:t>
                </a:r>
                <a:endParaRPr kumimoji="0" lang="en-CA" sz="11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grpSp>
      </p:grpSp>
      <p:sp>
        <p:nvSpPr>
          <p:cNvPr id="48" name="TextBox 62">
            <a:extLst>
              <a:ext uri="{FF2B5EF4-FFF2-40B4-BE49-F238E27FC236}">
                <a16:creationId xmlns:a16="http://schemas.microsoft.com/office/drawing/2014/main" id="{B7571F29-63BF-E668-8BBB-3C94F0CB0EC1}"/>
              </a:ext>
            </a:extLst>
          </p:cNvPr>
          <p:cNvSpPr txBox="1">
            <a:spLocks/>
          </p:cNvSpPr>
          <p:nvPr/>
        </p:nvSpPr>
        <p:spPr>
          <a:xfrm>
            <a:off x="521663" y="976596"/>
            <a:ext cx="2720110" cy="276999"/>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CA" sz="18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Key stakeholder input</a:t>
            </a:r>
          </a:p>
        </p:txBody>
      </p:sp>
      <p:sp>
        <p:nvSpPr>
          <p:cNvPr id="49" name="4. Footnote">
            <a:extLst>
              <a:ext uri="{FF2B5EF4-FFF2-40B4-BE49-F238E27FC236}">
                <a16:creationId xmlns:a16="http://schemas.microsoft.com/office/drawing/2014/main" id="{1EA2F7E2-A4EA-E08F-BC6D-D284EA5CC565}"/>
              </a:ext>
            </a:extLst>
          </p:cNvPr>
          <p:cNvSpPr txBox="1"/>
          <p:nvPr>
            <p:custDataLst>
              <p:tags r:id="rId3"/>
            </p:custDataLst>
          </p:nvPr>
        </p:nvSpPr>
        <p:spPr>
          <a:xfrm>
            <a:off x="2204651" y="6601506"/>
            <a:ext cx="9076374" cy="24622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r>
              <a:rPr lang="en-US" dirty="0"/>
              <a:t>Note: This section summarizes key feedback themes raised during the initial workshop and outlines ERCOT’s preliminary considerations in response. It does not represent a final determination or an endorsed decision framework</a:t>
            </a:r>
          </a:p>
        </p:txBody>
      </p:sp>
      <p:grpSp>
        <p:nvGrpSpPr>
          <p:cNvPr id="7" name="ChevronWhite 11">
            <a:extLst>
              <a:ext uri="{FF2B5EF4-FFF2-40B4-BE49-F238E27FC236}">
                <a16:creationId xmlns:a16="http://schemas.microsoft.com/office/drawing/2014/main" id="{EF8F2A47-7857-57A1-68C8-F3AD3D29C32F}"/>
              </a:ext>
            </a:extLst>
          </p:cNvPr>
          <p:cNvGrpSpPr>
            <a:grpSpLocks/>
          </p:cNvGrpSpPr>
          <p:nvPr>
            <p:custDataLst>
              <p:tags r:id="rId4"/>
            </p:custDataLst>
          </p:nvPr>
        </p:nvGrpSpPr>
        <p:grpSpPr>
          <a:xfrm>
            <a:off x="3234159" y="1073137"/>
            <a:ext cx="396228" cy="396228"/>
            <a:chOff x="1016000" y="1016000"/>
            <a:chExt cx="396228" cy="396228"/>
          </a:xfrm>
        </p:grpSpPr>
        <p:sp>
          <p:nvSpPr>
            <p:cNvPr id="8" name="Oval 7">
              <a:extLst>
                <a:ext uri="{FF2B5EF4-FFF2-40B4-BE49-F238E27FC236}">
                  <a16:creationId xmlns:a16="http://schemas.microsoft.com/office/drawing/2014/main" id="{E2ED3F94-B0D3-3FF4-D0A0-05E74FAFFFB1}"/>
                </a:ext>
              </a:extLst>
            </p:cNvPr>
            <p:cNvSpPr/>
            <p:nvPr/>
          </p:nvSpPr>
          <p:spPr>
            <a:xfrm>
              <a:off x="1016000" y="1016000"/>
              <a:ext cx="396228" cy="396228"/>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11" name="Graphic 10">
              <a:extLst>
                <a:ext uri="{FF2B5EF4-FFF2-40B4-BE49-F238E27FC236}">
                  <a16:creationId xmlns:a16="http://schemas.microsoft.com/office/drawing/2014/main" id="{3970D544-945A-4EBE-32DA-6DA9AA7E2923}"/>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23614" y="1023614"/>
              <a:ext cx="381000" cy="381000"/>
            </a:xfrm>
            <a:prstGeom prst="rect">
              <a:avLst/>
            </a:prstGeom>
          </p:spPr>
        </p:pic>
      </p:grpSp>
    </p:spTree>
    <p:extLst>
      <p:ext uri="{BB962C8B-B14F-4D97-AF65-F5344CB8AC3E}">
        <p14:creationId xmlns:p14="http://schemas.microsoft.com/office/powerpoint/2010/main" val="18855288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9DCFF6-63AA-3F4D-C6E6-AE088D6E7CFF}"/>
            </a:ext>
          </a:extLst>
        </p:cNvPr>
        <p:cNvGrpSpPr/>
        <p:nvPr/>
      </p:nvGrpSpPr>
      <p:grpSpPr>
        <a:xfrm>
          <a:off x="0" y="0"/>
          <a:ext cx="0" cy="0"/>
          <a:chOff x="0" y="0"/>
          <a:chExt cx="0" cy="0"/>
        </a:xfrm>
      </p:grpSpPr>
      <p:graphicFrame>
        <p:nvGraphicFramePr>
          <p:cNvPr id="14" name="Object 6" hidden="1">
            <a:extLst>
              <a:ext uri="{FF2B5EF4-FFF2-40B4-BE49-F238E27FC236}">
                <a16:creationId xmlns:a16="http://schemas.microsoft.com/office/drawing/2014/main" id="{A09281B6-137E-0018-DBF4-BE45D11D83B0}"/>
              </a:ext>
            </a:extLst>
          </p:cNvPr>
          <p:cNvGraphicFramePr>
            <a:graphicFrameLocks noChangeAspect="1"/>
          </p:cNvGraphicFramePr>
          <p:nvPr>
            <p:custDataLst>
              <p:tags r:id="rId1"/>
            </p:custDataLst>
            <p:extLst>
              <p:ext uri="{D42A27DB-BD31-4B8C-83A1-F6EECF244321}">
                <p14:modId xmlns:p14="http://schemas.microsoft.com/office/powerpoint/2010/main" val="33041119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404" imgH="403" progId="TCLayout.ActiveDocument.1">
                  <p:embed/>
                </p:oleObj>
              </mc:Choice>
              <mc:Fallback>
                <p:oleObj name="think-cell Slide" r:id="rId15" imgW="404" imgH="403" progId="TCLayout.ActiveDocument.1">
                  <p:embed/>
                  <p:pic>
                    <p:nvPicPr>
                      <p:cNvPr id="14" name="Object 6" hidden="1">
                        <a:extLst>
                          <a:ext uri="{FF2B5EF4-FFF2-40B4-BE49-F238E27FC236}">
                            <a16:creationId xmlns:a16="http://schemas.microsoft.com/office/drawing/2014/main" id="{A09281B6-137E-0018-DBF4-BE45D11D83B0}"/>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079D35D7-CA41-D1B1-055B-0B7FD8E22571}"/>
              </a:ext>
            </a:extLst>
          </p:cNvPr>
          <p:cNvSpPr>
            <a:spLocks noGrp="1"/>
          </p:cNvSpPr>
          <p:nvPr>
            <p:ph type="title"/>
            <p:custDataLst>
              <p:tags r:id="rId2"/>
            </p:custDataLst>
          </p:nvPr>
        </p:nvSpPr>
        <p:spPr>
          <a:xfrm>
            <a:off x="554736" y="172212"/>
            <a:ext cx="11082528" cy="731520"/>
          </a:xfrm>
        </p:spPr>
        <p:txBody>
          <a:bodyPr vert="horz"/>
          <a:lstStyle/>
          <a:p>
            <a:r>
              <a:rPr lang="en-US" dirty="0"/>
              <a:t>Stability model quality and screening</a:t>
            </a:r>
          </a:p>
        </p:txBody>
      </p:sp>
      <p:cxnSp>
        <p:nvCxnSpPr>
          <p:cNvPr id="5" name="Straight Connector 4">
            <a:extLst>
              <a:ext uri="{FF2B5EF4-FFF2-40B4-BE49-F238E27FC236}">
                <a16:creationId xmlns:a16="http://schemas.microsoft.com/office/drawing/2014/main" id="{70002A40-7F68-61FD-310B-750158F5700A}"/>
              </a:ext>
            </a:extLst>
          </p:cNvPr>
          <p:cNvCxnSpPr>
            <a:cxnSpLocks/>
          </p:cNvCxnSpPr>
          <p:nvPr/>
        </p:nvCxnSpPr>
        <p:spPr>
          <a:xfrm>
            <a:off x="521663" y="1290683"/>
            <a:ext cx="11082528"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 name="TextBox 56">
            <a:extLst>
              <a:ext uri="{FF2B5EF4-FFF2-40B4-BE49-F238E27FC236}">
                <a16:creationId xmlns:a16="http://schemas.microsoft.com/office/drawing/2014/main" id="{8BC3FB55-3017-0228-4030-7E5866CA679A}"/>
              </a:ext>
            </a:extLst>
          </p:cNvPr>
          <p:cNvSpPr txBox="1">
            <a:spLocks/>
          </p:cNvSpPr>
          <p:nvPr/>
        </p:nvSpPr>
        <p:spPr>
          <a:xfrm>
            <a:off x="3873604" y="976596"/>
            <a:ext cx="7730587" cy="276999"/>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ERCOT feedback</a:t>
            </a:r>
            <a:endParaRPr kumimoji="0" lang="en-CA" sz="18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15" name="TrackerNumBlue 97">
            <a:extLst>
              <a:ext uri="{FF2B5EF4-FFF2-40B4-BE49-F238E27FC236}">
                <a16:creationId xmlns:a16="http://schemas.microsoft.com/office/drawing/2014/main" id="{31ABC4E4-5643-D0A9-2DA8-9949D2E889FE}"/>
              </a:ext>
            </a:extLst>
          </p:cNvPr>
          <p:cNvSpPr/>
          <p:nvPr/>
        </p:nvSpPr>
        <p:spPr>
          <a:xfrm>
            <a:off x="46529" y="219516"/>
            <a:ext cx="315478" cy="315478"/>
          </a:xfrm>
          <a:prstGeom prst="ellipse">
            <a:avLst/>
          </a:prstGeom>
          <a:solidFill>
            <a:srgbClr val="7C858C"/>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0" rIns="0" bIns="0" numCol="1" spcCol="0" rtlCol="0" fromWordArt="0" anchor="ctr" anchorCtr="1"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CA" sz="1600" b="1" i="0" u="none" strike="noStrike" kern="1200" cap="none" spc="0" normalizeH="0" baseline="0" noProof="0">
                <a:ln>
                  <a:noFill/>
                </a:ln>
                <a:solidFill>
                  <a:srgbClr val="FFFFFF"/>
                </a:solidFill>
                <a:effectLst/>
                <a:uLnTx/>
                <a:uFillTx/>
                <a:latin typeface="Arial"/>
                <a:ea typeface="+mn-ea"/>
                <a:cs typeface="+mn-cs"/>
              </a:rPr>
              <a:t>6</a:t>
            </a:r>
            <a:endParaRPr kumimoji="0" lang="en-CA" sz="1600" b="1" i="0" u="none" strike="noStrike" kern="1200" cap="none" spc="0" normalizeH="0" baseline="0" noProof="0" dirty="0">
              <a:ln>
                <a:noFill/>
              </a:ln>
              <a:solidFill>
                <a:srgbClr val="FFFFFF"/>
              </a:solidFill>
              <a:effectLst/>
              <a:uLnTx/>
              <a:uFillTx/>
              <a:latin typeface="Arial"/>
              <a:ea typeface="+mn-ea"/>
              <a:cs typeface="+mn-cs"/>
            </a:endParaRPr>
          </a:p>
        </p:txBody>
      </p:sp>
      <p:sp>
        <p:nvSpPr>
          <p:cNvPr id="33" name="TextBox 56">
            <a:extLst>
              <a:ext uri="{FF2B5EF4-FFF2-40B4-BE49-F238E27FC236}">
                <a16:creationId xmlns:a16="http://schemas.microsoft.com/office/drawing/2014/main" id="{E1D59720-0903-4958-6AEB-8F73157947C7}"/>
              </a:ext>
            </a:extLst>
          </p:cNvPr>
          <p:cNvSpPr txBox="1">
            <a:spLocks/>
          </p:cNvSpPr>
          <p:nvPr/>
        </p:nvSpPr>
        <p:spPr>
          <a:xfrm>
            <a:off x="3873604" y="1469365"/>
            <a:ext cx="7730587" cy="3247043"/>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fontAlgn="base"/>
            <a:r>
              <a:rPr lang="en-US" b="1">
                <a:cs typeface="Arial"/>
              </a:rPr>
              <a:t>Stability models </a:t>
            </a:r>
            <a:r>
              <a:rPr lang="en-US">
                <a:cs typeface="Arial"/>
              </a:rPr>
              <a:t>for Large Loads are required for it to be included in the Batch</a:t>
            </a:r>
          </a:p>
          <a:p>
            <a:pPr marL="285750" indent="-285750" fontAlgn="base">
              <a:buFont typeface="Arial" panose="020B0604020202020204" pitchFamily="34" charset="0"/>
              <a:buChar char="•"/>
            </a:pPr>
            <a:r>
              <a:rPr lang="en-US" dirty="0">
                <a:cs typeface="Arial"/>
              </a:rPr>
              <a:t>Dynamic model and DWG large load data survey (for LEL) are required</a:t>
            </a:r>
            <a:endParaRPr lang="en-US" dirty="0"/>
          </a:p>
          <a:p>
            <a:pPr marL="285750" indent="-285750" fontAlgn="base">
              <a:buFont typeface="Arial" panose="020B0604020202020204" pitchFamily="34" charset="0"/>
              <a:buChar char="•"/>
            </a:pPr>
            <a:r>
              <a:rPr lang="en-US" dirty="0">
                <a:cs typeface="Arial"/>
              </a:rPr>
              <a:t>A PGRR will be submitted soon to update requirements for providing dynamic data and model quality tests. Model quality tests must demonstrate their capability to meet performance requirements</a:t>
            </a:r>
            <a:r>
              <a:rPr lang="en-US" sz="1050" dirty="0">
                <a:cs typeface="Arial"/>
              </a:rPr>
              <a:t> </a:t>
            </a:r>
            <a:endParaRPr lang="en-US" dirty="0"/>
          </a:p>
          <a:p>
            <a:pPr fontAlgn="base"/>
            <a:r>
              <a:rPr lang="en-US" dirty="0"/>
              <a:t>​</a:t>
            </a:r>
          </a:p>
          <a:p>
            <a:pPr fontAlgn="base"/>
            <a:r>
              <a:rPr lang="en-US" b="1" dirty="0"/>
              <a:t>Stability Screening</a:t>
            </a:r>
          </a:p>
          <a:p>
            <a:pPr marL="285750" lvl="1" indent="-285750" fontAlgn="base">
              <a:spcBef>
                <a:spcPts val="300"/>
              </a:spcBef>
              <a:buSzPct val="100000"/>
              <a:buFont typeface="Arial" panose="020B0604020202020204" pitchFamily="34" charset="0"/>
              <a:buChar char="•"/>
            </a:pPr>
            <a:r>
              <a:rPr lang="en-US" dirty="0"/>
              <a:t>The key stability concern for Large Load additions is voltage stability</a:t>
            </a:r>
            <a:endParaRPr lang="en-US" dirty="0">
              <a:cs typeface="Arial" panose="020B0604020202020204" pitchFamily="34" charset="0"/>
            </a:endParaRPr>
          </a:p>
          <a:p>
            <a:pPr marL="285750" lvl="1" indent="-285750" fontAlgn="base">
              <a:spcBef>
                <a:spcPts val="300"/>
              </a:spcBef>
              <a:buSzPct val="100000"/>
              <a:buFont typeface="Arial" panose="020B0604020202020204" pitchFamily="34" charset="0"/>
              <a:buChar char="•"/>
            </a:pPr>
            <a:r>
              <a:rPr lang="en-US" dirty="0"/>
              <a:t>The stability screening will assess the impact of added </a:t>
            </a:r>
            <a:r>
              <a:rPr lang="en-US"/>
              <a:t>Large Loads</a:t>
            </a:r>
            <a:r>
              <a:rPr lang="en-US" dirty="0"/>
              <a:t> during the Batch process using P-V analysis to ensure sufficient voltage stability margin</a:t>
            </a:r>
            <a:endParaRPr lang="en-US" dirty="0">
              <a:cs typeface="Arial" panose="020B0604020202020204" pitchFamily="34" charset="0"/>
            </a:endParaRPr>
          </a:p>
          <a:p>
            <a:pPr marL="285750" lvl="1" indent="-285750" fontAlgn="base">
              <a:spcBef>
                <a:spcPts val="300"/>
              </a:spcBef>
              <a:buSzPct val="100000"/>
              <a:buFont typeface="Arial" panose="020B0604020202020204" pitchFamily="34" charset="0"/>
              <a:buChar char="•"/>
            </a:pPr>
            <a:r>
              <a:rPr lang="en-US" dirty="0"/>
              <a:t>Subsequent stability analysis results will not reduce the MW allocation</a:t>
            </a:r>
            <a:endParaRPr lang="en-US" dirty="0">
              <a:cs typeface="Arial" panose="020B0604020202020204" pitchFamily="34" charset="0"/>
            </a:endParaRPr>
          </a:p>
        </p:txBody>
      </p:sp>
      <p:sp>
        <p:nvSpPr>
          <p:cNvPr id="34" name="TextBox 62">
            <a:extLst>
              <a:ext uri="{FF2B5EF4-FFF2-40B4-BE49-F238E27FC236}">
                <a16:creationId xmlns:a16="http://schemas.microsoft.com/office/drawing/2014/main" id="{77AED446-940C-60E7-B660-198747493613}"/>
              </a:ext>
            </a:extLst>
          </p:cNvPr>
          <p:cNvSpPr txBox="1">
            <a:spLocks/>
          </p:cNvSpPr>
          <p:nvPr/>
        </p:nvSpPr>
        <p:spPr>
          <a:xfrm>
            <a:off x="521663" y="1469365"/>
            <a:ext cx="2469281" cy="1969770"/>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defRPr/>
            </a:pPr>
            <a:r>
              <a:rPr lang="en-US" i="1" dirty="0">
                <a:solidFill>
                  <a:srgbClr val="000000"/>
                </a:solidFill>
              </a:rPr>
              <a:t>Stakeholders questioned whether stability screening could later reduce MW allocations after projects plan around initial results, and asked for clarity on model quality and validation</a:t>
            </a:r>
          </a:p>
        </p:txBody>
      </p:sp>
      <p:cxnSp>
        <p:nvCxnSpPr>
          <p:cNvPr id="13" name="Straight Connector 12">
            <a:extLst>
              <a:ext uri="{FF2B5EF4-FFF2-40B4-BE49-F238E27FC236}">
                <a16:creationId xmlns:a16="http://schemas.microsoft.com/office/drawing/2014/main" id="{0D8DF59F-6F39-E2F8-EB11-6B58C6AD7718}"/>
              </a:ext>
            </a:extLst>
          </p:cNvPr>
          <p:cNvCxnSpPr/>
          <p:nvPr/>
        </p:nvCxnSpPr>
        <p:spPr>
          <a:xfrm>
            <a:off x="3432273" y="1469365"/>
            <a:ext cx="9570" cy="4294437"/>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A2D2CC04-D2B3-26DC-7805-A502A097F55B}"/>
              </a:ext>
            </a:extLst>
          </p:cNvPr>
          <p:cNvGrpSpPr/>
          <p:nvPr/>
        </p:nvGrpSpPr>
        <p:grpSpPr>
          <a:xfrm>
            <a:off x="10539263" y="234649"/>
            <a:ext cx="1098001" cy="947261"/>
            <a:chOff x="10539263" y="234649"/>
            <a:chExt cx="1098001" cy="947261"/>
          </a:xfrm>
        </p:grpSpPr>
        <p:grpSp>
          <p:nvGrpSpPr>
            <p:cNvPr id="21" name="Group 20">
              <a:extLst>
                <a:ext uri="{FF2B5EF4-FFF2-40B4-BE49-F238E27FC236}">
                  <a16:creationId xmlns:a16="http://schemas.microsoft.com/office/drawing/2014/main" id="{3E2B0CF9-E66A-53A2-6BED-173B994FEEBB}"/>
                </a:ext>
              </a:extLst>
            </p:cNvPr>
            <p:cNvGrpSpPr/>
            <p:nvPr/>
          </p:nvGrpSpPr>
          <p:grpSpPr>
            <a:xfrm>
              <a:off x="10539263" y="531038"/>
              <a:ext cx="1064928" cy="650872"/>
              <a:chOff x="9387012" y="350191"/>
              <a:chExt cx="1064928" cy="650872"/>
            </a:xfrm>
          </p:grpSpPr>
          <p:grpSp>
            <p:nvGrpSpPr>
              <p:cNvPr id="36" name="MoonFull 12">
                <a:extLst>
                  <a:ext uri="{FF2B5EF4-FFF2-40B4-BE49-F238E27FC236}">
                    <a16:creationId xmlns:a16="http://schemas.microsoft.com/office/drawing/2014/main" id="{428B12CA-2EDE-A161-2E18-AFC9156465B8}"/>
                  </a:ext>
                </a:extLst>
              </p:cNvPr>
              <p:cNvGrpSpPr>
                <a:grpSpLocks noChangeAspect="1"/>
              </p:cNvGrpSpPr>
              <p:nvPr>
                <p:custDataLst>
                  <p:tags r:id="rId5"/>
                </p:custDataLst>
              </p:nvPr>
            </p:nvGrpSpPr>
            <p:grpSpPr>
              <a:xfrm>
                <a:off x="9387012" y="350191"/>
                <a:ext cx="184666" cy="184666"/>
                <a:chOff x="762000" y="1270000"/>
                <a:chExt cx="254000" cy="254000"/>
              </a:xfrm>
              <a:solidFill>
                <a:schemeClr val="accent3"/>
              </a:solidFill>
            </p:grpSpPr>
            <p:sp>
              <p:nvSpPr>
                <p:cNvPr id="46" name="Oval 45">
                  <a:extLst>
                    <a:ext uri="{FF2B5EF4-FFF2-40B4-BE49-F238E27FC236}">
                      <a16:creationId xmlns:a16="http://schemas.microsoft.com/office/drawing/2014/main" id="{70215DB0-3201-A344-FFD7-488CFEF0A218}"/>
                    </a:ext>
                  </a:extLst>
                </p:cNvPr>
                <p:cNvSpPr/>
                <p:nvPr>
                  <p:custDataLst>
                    <p:tags r:id="rId12"/>
                  </p:custDataLst>
                </p:nvPr>
              </p:nvSpPr>
              <p:spPr>
                <a:xfrm>
                  <a:off x="762000" y="1270000"/>
                  <a:ext cx="254000" cy="254000"/>
                </a:xfrm>
                <a:prstGeom prst="ellipse">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7" name="Arc 46">
                  <a:extLst>
                    <a:ext uri="{FF2B5EF4-FFF2-40B4-BE49-F238E27FC236}">
                      <a16:creationId xmlns:a16="http://schemas.microsoft.com/office/drawing/2014/main" id="{BB8BFF53-4207-46FC-C803-60079BD78AA1}"/>
                    </a:ext>
                  </a:extLst>
                </p:cNvPr>
                <p:cNvSpPr/>
                <p:nvPr>
                  <p:custDataLst>
                    <p:tags r:id="rId13"/>
                  </p:custDataLst>
                </p:nvPr>
              </p:nvSpPr>
              <p:spPr>
                <a:xfrm>
                  <a:off x="762000" y="1270000"/>
                  <a:ext cx="254000" cy="254000"/>
                </a:xfrm>
                <a:prstGeom prst="arc">
                  <a:avLst>
                    <a:gd name="adj1" fmla="val 16200000"/>
                    <a:gd name="adj2" fmla="val 16200000"/>
                  </a:avLst>
                </a:prstGeom>
                <a:grpFill/>
                <a:ln w="6350" cap="flat" cmpd="sng" algn="ctr">
                  <a:noFill/>
                  <a:prstDash val="solid"/>
                  <a:miter lim="800000"/>
                  <a:tailEnd type="none"/>
                </a:ln>
                <a:effectLst/>
                <a:extLst>
                  <a:ext uri="{91240B29-F687-4F45-9708-019B960494DF}">
                    <a14:hiddenLine xmlns:a14="http://schemas.microsoft.com/office/drawing/2010/main" w="6350" cap="flat" cmpd="sng" algn="ctr">
                      <a:solidFill>
                        <a:schemeClr val="accent1"/>
                      </a:solidFill>
                      <a:prstDash val="solid"/>
                      <a:miter lim="800000"/>
                      <a:tailEnd type="none"/>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7" name="TextBox 36">
                <a:extLst>
                  <a:ext uri="{FF2B5EF4-FFF2-40B4-BE49-F238E27FC236}">
                    <a16:creationId xmlns:a16="http://schemas.microsoft.com/office/drawing/2014/main" id="{56596EE1-01F9-9007-52C3-AED2423FE285}"/>
                  </a:ext>
                </a:extLst>
              </p:cNvPr>
              <p:cNvSpPr txBox="1"/>
              <p:nvPr/>
            </p:nvSpPr>
            <p:spPr>
              <a:xfrm>
                <a:off x="9657640" y="350191"/>
                <a:ext cx="794300" cy="1692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dirty="0"/>
                  <a:t>Batch Zero</a:t>
                </a:r>
              </a:p>
            </p:txBody>
          </p:sp>
          <p:grpSp>
            <p:nvGrpSpPr>
              <p:cNvPr id="38" name="MoonFull 12">
                <a:extLst>
                  <a:ext uri="{FF2B5EF4-FFF2-40B4-BE49-F238E27FC236}">
                    <a16:creationId xmlns:a16="http://schemas.microsoft.com/office/drawing/2014/main" id="{9C39B00E-86ED-7757-73EF-25F19227A216}"/>
                  </a:ext>
                </a:extLst>
              </p:cNvPr>
              <p:cNvGrpSpPr>
                <a:grpSpLocks noChangeAspect="1"/>
              </p:cNvGrpSpPr>
              <p:nvPr>
                <p:custDataLst>
                  <p:tags r:id="rId6"/>
                </p:custDataLst>
              </p:nvPr>
            </p:nvGrpSpPr>
            <p:grpSpPr>
              <a:xfrm>
                <a:off x="9387012" y="585767"/>
                <a:ext cx="184666" cy="184666"/>
                <a:chOff x="762000" y="1270000"/>
                <a:chExt cx="254000" cy="254000"/>
              </a:xfrm>
              <a:solidFill>
                <a:schemeClr val="accent1"/>
              </a:solidFill>
            </p:grpSpPr>
            <p:sp>
              <p:nvSpPr>
                <p:cNvPr id="44" name="Oval 43">
                  <a:extLst>
                    <a:ext uri="{FF2B5EF4-FFF2-40B4-BE49-F238E27FC236}">
                      <a16:creationId xmlns:a16="http://schemas.microsoft.com/office/drawing/2014/main" id="{9E925F49-2578-D079-D81B-FF78ACBC2DB1}"/>
                    </a:ext>
                  </a:extLst>
                </p:cNvPr>
                <p:cNvSpPr/>
                <p:nvPr>
                  <p:custDataLst>
                    <p:tags r:id="rId10"/>
                  </p:custDataLst>
                </p:nvPr>
              </p:nvSpPr>
              <p:spPr>
                <a:xfrm>
                  <a:off x="762000" y="1270000"/>
                  <a:ext cx="254000" cy="254000"/>
                </a:xfrm>
                <a:prstGeom prst="ellipse">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5" name="Arc 44">
                  <a:extLst>
                    <a:ext uri="{FF2B5EF4-FFF2-40B4-BE49-F238E27FC236}">
                      <a16:creationId xmlns:a16="http://schemas.microsoft.com/office/drawing/2014/main" id="{6B303E21-0BDC-4C24-EDCD-49E754AAA9EF}"/>
                    </a:ext>
                  </a:extLst>
                </p:cNvPr>
                <p:cNvSpPr/>
                <p:nvPr>
                  <p:custDataLst>
                    <p:tags r:id="rId11"/>
                  </p:custDataLst>
                </p:nvPr>
              </p:nvSpPr>
              <p:spPr>
                <a:xfrm>
                  <a:off x="762000" y="1270000"/>
                  <a:ext cx="254000" cy="254000"/>
                </a:xfrm>
                <a:prstGeom prst="arc">
                  <a:avLst>
                    <a:gd name="adj1" fmla="val 16200000"/>
                    <a:gd name="adj2" fmla="val 16200000"/>
                  </a:avLst>
                </a:prstGeom>
                <a:grpFill/>
                <a:ln w="6350" cap="flat" cmpd="sng" algn="ctr">
                  <a:noFill/>
                  <a:prstDash val="solid"/>
                  <a:miter lim="800000"/>
                  <a:tailEnd type="none"/>
                </a:ln>
                <a:effectLst/>
                <a:extLst>
                  <a:ext uri="{91240B29-F687-4F45-9708-019B960494DF}">
                    <a14:hiddenLine xmlns:a14="http://schemas.microsoft.com/office/drawing/2010/main" w="6350" cap="flat" cmpd="sng" algn="ctr">
                      <a:solidFill>
                        <a:schemeClr val="accent1"/>
                      </a:solidFill>
                      <a:prstDash val="solid"/>
                      <a:miter lim="800000"/>
                      <a:tailEnd type="none"/>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9" name="TextBox 38">
                <a:extLst>
                  <a:ext uri="{FF2B5EF4-FFF2-40B4-BE49-F238E27FC236}">
                    <a16:creationId xmlns:a16="http://schemas.microsoft.com/office/drawing/2014/main" id="{C89EF123-4ADB-1A21-B1DE-59181BDFC7A6}"/>
                  </a:ext>
                </a:extLst>
              </p:cNvPr>
              <p:cNvSpPr txBox="1"/>
              <p:nvPr/>
            </p:nvSpPr>
            <p:spPr>
              <a:xfrm>
                <a:off x="9657640" y="585767"/>
                <a:ext cx="794300" cy="1692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dirty="0"/>
                  <a:t>Process</a:t>
                </a:r>
              </a:p>
            </p:txBody>
          </p:sp>
          <p:grpSp>
            <p:nvGrpSpPr>
              <p:cNvPr id="40" name="MoonFull 12">
                <a:extLst>
                  <a:ext uri="{FF2B5EF4-FFF2-40B4-BE49-F238E27FC236}">
                    <a16:creationId xmlns:a16="http://schemas.microsoft.com/office/drawing/2014/main" id="{99BAFB67-2F61-313D-2489-A20AA23771E2}"/>
                  </a:ext>
                </a:extLst>
              </p:cNvPr>
              <p:cNvGrpSpPr>
                <a:grpSpLocks noChangeAspect="1"/>
              </p:cNvGrpSpPr>
              <p:nvPr>
                <p:custDataLst>
                  <p:tags r:id="rId7"/>
                </p:custDataLst>
              </p:nvPr>
            </p:nvGrpSpPr>
            <p:grpSpPr>
              <a:xfrm>
                <a:off x="9387012" y="816397"/>
                <a:ext cx="184666" cy="184666"/>
                <a:chOff x="762000" y="1270000"/>
                <a:chExt cx="254000" cy="254000"/>
              </a:xfrm>
              <a:solidFill>
                <a:schemeClr val="accent2"/>
              </a:solidFill>
            </p:grpSpPr>
            <p:sp>
              <p:nvSpPr>
                <p:cNvPr id="42" name="Oval 41">
                  <a:extLst>
                    <a:ext uri="{FF2B5EF4-FFF2-40B4-BE49-F238E27FC236}">
                      <a16:creationId xmlns:a16="http://schemas.microsoft.com/office/drawing/2014/main" id="{01559EFB-5205-39B8-BD10-BB577208BF64}"/>
                    </a:ext>
                  </a:extLst>
                </p:cNvPr>
                <p:cNvSpPr/>
                <p:nvPr>
                  <p:custDataLst>
                    <p:tags r:id="rId8"/>
                  </p:custDataLst>
                </p:nvPr>
              </p:nvSpPr>
              <p:spPr>
                <a:xfrm>
                  <a:off x="762000" y="1270000"/>
                  <a:ext cx="254000" cy="254000"/>
                </a:xfrm>
                <a:prstGeom prst="ellipse">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3" name="Arc 42">
                  <a:extLst>
                    <a:ext uri="{FF2B5EF4-FFF2-40B4-BE49-F238E27FC236}">
                      <a16:creationId xmlns:a16="http://schemas.microsoft.com/office/drawing/2014/main" id="{54CC07BF-7809-70ED-7FB3-BA92AA114B5B}"/>
                    </a:ext>
                  </a:extLst>
                </p:cNvPr>
                <p:cNvSpPr/>
                <p:nvPr>
                  <p:custDataLst>
                    <p:tags r:id="rId9"/>
                  </p:custDataLst>
                </p:nvPr>
              </p:nvSpPr>
              <p:spPr>
                <a:xfrm>
                  <a:off x="762000" y="1270000"/>
                  <a:ext cx="254000" cy="254000"/>
                </a:xfrm>
                <a:prstGeom prst="arc">
                  <a:avLst>
                    <a:gd name="adj1" fmla="val 16200000"/>
                    <a:gd name="adj2" fmla="val 16200000"/>
                  </a:avLst>
                </a:prstGeom>
                <a:grpFill/>
                <a:ln w="6350" cap="flat" cmpd="sng" algn="ctr">
                  <a:noFill/>
                  <a:prstDash val="solid"/>
                  <a:miter lim="800000"/>
                  <a:tailEnd type="none"/>
                </a:ln>
                <a:effectLst/>
                <a:extLst>
                  <a:ext uri="{91240B29-F687-4F45-9708-019B960494DF}">
                    <a14:hiddenLine xmlns:a14="http://schemas.microsoft.com/office/drawing/2010/main" w="6350" cap="flat" cmpd="sng" algn="ctr">
                      <a:solidFill>
                        <a:schemeClr val="accent1"/>
                      </a:solidFill>
                      <a:prstDash val="solid"/>
                      <a:miter lim="800000"/>
                      <a:tailEnd type="none"/>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1" name="TextBox 40">
                <a:extLst>
                  <a:ext uri="{FF2B5EF4-FFF2-40B4-BE49-F238E27FC236}">
                    <a16:creationId xmlns:a16="http://schemas.microsoft.com/office/drawing/2014/main" id="{AC2E286D-9F66-F8E0-344D-E6BAA0CF0BE9}"/>
                  </a:ext>
                </a:extLst>
              </p:cNvPr>
              <p:cNvSpPr txBox="1"/>
              <p:nvPr/>
            </p:nvSpPr>
            <p:spPr>
              <a:xfrm>
                <a:off x="9657640" y="816397"/>
                <a:ext cx="794300" cy="1692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dirty="0"/>
                  <a:t>Technical</a:t>
                </a:r>
              </a:p>
            </p:txBody>
          </p:sp>
        </p:grpSp>
        <p:grpSp>
          <p:nvGrpSpPr>
            <p:cNvPr id="26" name="Group 25">
              <a:extLst>
                <a:ext uri="{FF2B5EF4-FFF2-40B4-BE49-F238E27FC236}">
                  <a16:creationId xmlns:a16="http://schemas.microsoft.com/office/drawing/2014/main" id="{2DC89837-D7C8-2104-409C-BB0B2AE20870}"/>
                </a:ext>
              </a:extLst>
            </p:cNvPr>
            <p:cNvGrpSpPr/>
            <p:nvPr/>
          </p:nvGrpSpPr>
          <p:grpSpPr>
            <a:xfrm>
              <a:off x="10539263" y="234649"/>
              <a:ext cx="1098001" cy="190710"/>
              <a:chOff x="521663" y="5014427"/>
              <a:chExt cx="2355102" cy="190710"/>
            </a:xfrm>
          </p:grpSpPr>
          <p:cxnSp>
            <p:nvCxnSpPr>
              <p:cNvPr id="31" name="Straight Connector 30">
                <a:extLst>
                  <a:ext uri="{FF2B5EF4-FFF2-40B4-BE49-F238E27FC236}">
                    <a16:creationId xmlns:a16="http://schemas.microsoft.com/office/drawing/2014/main" id="{7C77F0CC-2353-B4A5-E4F7-0B86D9A46F5F}"/>
                  </a:ext>
                </a:extLst>
              </p:cNvPr>
              <p:cNvCxnSpPr>
                <a:cxnSpLocks/>
              </p:cNvCxnSpPr>
              <p:nvPr/>
            </p:nvCxnSpPr>
            <p:spPr>
              <a:xfrm>
                <a:off x="521663" y="5205137"/>
                <a:ext cx="2355101"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5" name="TextBox 62">
                <a:extLst>
                  <a:ext uri="{FF2B5EF4-FFF2-40B4-BE49-F238E27FC236}">
                    <a16:creationId xmlns:a16="http://schemas.microsoft.com/office/drawing/2014/main" id="{55257191-9909-D84E-5361-CA9121DA585C}"/>
                  </a:ext>
                </a:extLst>
              </p:cNvPr>
              <p:cNvSpPr txBox="1">
                <a:spLocks/>
              </p:cNvSpPr>
              <p:nvPr/>
            </p:nvSpPr>
            <p:spPr>
              <a:xfrm>
                <a:off x="521664" y="5014427"/>
                <a:ext cx="2355101" cy="169277"/>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en-CA" sz="1100" b="1" dirty="0">
                    <a:solidFill>
                      <a:srgbClr val="000000"/>
                    </a:solidFill>
                    <a:latin typeface="Arial"/>
                  </a:rPr>
                  <a:t>Classification</a:t>
                </a:r>
                <a:endParaRPr kumimoji="0" lang="en-CA" sz="11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grpSp>
      </p:grpSp>
      <p:sp>
        <p:nvSpPr>
          <p:cNvPr id="48" name="TextBox 62">
            <a:extLst>
              <a:ext uri="{FF2B5EF4-FFF2-40B4-BE49-F238E27FC236}">
                <a16:creationId xmlns:a16="http://schemas.microsoft.com/office/drawing/2014/main" id="{163A8B5C-63C2-EE22-1286-F89C28A958F0}"/>
              </a:ext>
            </a:extLst>
          </p:cNvPr>
          <p:cNvSpPr txBox="1">
            <a:spLocks/>
          </p:cNvSpPr>
          <p:nvPr/>
        </p:nvSpPr>
        <p:spPr>
          <a:xfrm>
            <a:off x="521663" y="976596"/>
            <a:ext cx="2720110" cy="276999"/>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CA" sz="18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Key stakeholder input</a:t>
            </a:r>
          </a:p>
        </p:txBody>
      </p:sp>
      <p:sp>
        <p:nvSpPr>
          <p:cNvPr id="49" name="4. Footnote">
            <a:extLst>
              <a:ext uri="{FF2B5EF4-FFF2-40B4-BE49-F238E27FC236}">
                <a16:creationId xmlns:a16="http://schemas.microsoft.com/office/drawing/2014/main" id="{DBBAE1A4-D5D6-26CE-2C36-CD3938988A5C}"/>
              </a:ext>
            </a:extLst>
          </p:cNvPr>
          <p:cNvSpPr txBox="1"/>
          <p:nvPr>
            <p:custDataLst>
              <p:tags r:id="rId3"/>
            </p:custDataLst>
          </p:nvPr>
        </p:nvSpPr>
        <p:spPr>
          <a:xfrm>
            <a:off x="2204651" y="6601506"/>
            <a:ext cx="9076374" cy="24622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r>
              <a:rPr lang="en-US" dirty="0"/>
              <a:t>Note: This section summarizes key feedback themes raised during the initial workshop and outlines ERCOT’s preliminary considerations in response. It does not represent a final determination or an endorsed decision framework</a:t>
            </a:r>
          </a:p>
        </p:txBody>
      </p:sp>
      <p:grpSp>
        <p:nvGrpSpPr>
          <p:cNvPr id="7" name="ChevronWhite 11">
            <a:extLst>
              <a:ext uri="{FF2B5EF4-FFF2-40B4-BE49-F238E27FC236}">
                <a16:creationId xmlns:a16="http://schemas.microsoft.com/office/drawing/2014/main" id="{D4A534AA-7F49-9012-B052-ED06881DAF32}"/>
              </a:ext>
            </a:extLst>
          </p:cNvPr>
          <p:cNvGrpSpPr>
            <a:grpSpLocks/>
          </p:cNvGrpSpPr>
          <p:nvPr>
            <p:custDataLst>
              <p:tags r:id="rId4"/>
            </p:custDataLst>
          </p:nvPr>
        </p:nvGrpSpPr>
        <p:grpSpPr>
          <a:xfrm>
            <a:off x="3234159" y="1073137"/>
            <a:ext cx="396228" cy="396228"/>
            <a:chOff x="1016000" y="1016000"/>
            <a:chExt cx="396228" cy="396228"/>
          </a:xfrm>
        </p:grpSpPr>
        <p:sp>
          <p:nvSpPr>
            <p:cNvPr id="8" name="Oval 7">
              <a:extLst>
                <a:ext uri="{FF2B5EF4-FFF2-40B4-BE49-F238E27FC236}">
                  <a16:creationId xmlns:a16="http://schemas.microsoft.com/office/drawing/2014/main" id="{1D5F5264-65B1-E991-CC07-5920A73BB43D}"/>
                </a:ext>
              </a:extLst>
            </p:cNvPr>
            <p:cNvSpPr/>
            <p:nvPr/>
          </p:nvSpPr>
          <p:spPr>
            <a:xfrm>
              <a:off x="1016000" y="1016000"/>
              <a:ext cx="396228" cy="396228"/>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11" name="Graphic 10">
              <a:extLst>
                <a:ext uri="{FF2B5EF4-FFF2-40B4-BE49-F238E27FC236}">
                  <a16:creationId xmlns:a16="http://schemas.microsoft.com/office/drawing/2014/main" id="{E2F20FDA-F167-B12A-3E18-E48FC34A219F}"/>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23614" y="1023614"/>
              <a:ext cx="381000" cy="381000"/>
            </a:xfrm>
            <a:prstGeom prst="rect">
              <a:avLst/>
            </a:prstGeom>
          </p:spPr>
        </p:pic>
      </p:grpSp>
    </p:spTree>
    <p:extLst>
      <p:ext uri="{BB962C8B-B14F-4D97-AF65-F5344CB8AC3E}">
        <p14:creationId xmlns:p14="http://schemas.microsoft.com/office/powerpoint/2010/main" val="138092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5B714-96E2-B83E-A708-E7116740C72F}"/>
            </a:ext>
          </a:extLst>
        </p:cNvPr>
        <p:cNvGrpSpPr/>
        <p:nvPr/>
      </p:nvGrpSpPr>
      <p:grpSpPr>
        <a:xfrm>
          <a:off x="0" y="0"/>
          <a:ext cx="0" cy="0"/>
          <a:chOff x="0" y="0"/>
          <a:chExt cx="0" cy="0"/>
        </a:xfrm>
      </p:grpSpPr>
      <p:graphicFrame>
        <p:nvGraphicFramePr>
          <p:cNvPr id="14" name="Object 6" hidden="1">
            <a:extLst>
              <a:ext uri="{FF2B5EF4-FFF2-40B4-BE49-F238E27FC236}">
                <a16:creationId xmlns:a16="http://schemas.microsoft.com/office/drawing/2014/main" id="{8F4D7A3F-942C-F25E-6DC2-467FD97A1B4B}"/>
              </a:ext>
            </a:extLst>
          </p:cNvPr>
          <p:cNvGraphicFramePr>
            <a:graphicFrameLocks noChangeAspect="1"/>
          </p:cNvGraphicFramePr>
          <p:nvPr>
            <p:custDataLst>
              <p:tags r:id="rId1"/>
            </p:custDataLst>
            <p:extLst>
              <p:ext uri="{D42A27DB-BD31-4B8C-83A1-F6EECF244321}">
                <p14:modId xmlns:p14="http://schemas.microsoft.com/office/powerpoint/2010/main" val="14489247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404" imgH="403" progId="TCLayout.ActiveDocument.1">
                  <p:embed/>
                </p:oleObj>
              </mc:Choice>
              <mc:Fallback>
                <p:oleObj name="think-cell Slide" r:id="rId15" imgW="404" imgH="403" progId="TCLayout.ActiveDocument.1">
                  <p:embed/>
                  <p:pic>
                    <p:nvPicPr>
                      <p:cNvPr id="14" name="Object 6" hidden="1">
                        <a:extLst>
                          <a:ext uri="{FF2B5EF4-FFF2-40B4-BE49-F238E27FC236}">
                            <a16:creationId xmlns:a16="http://schemas.microsoft.com/office/drawing/2014/main" id="{8F4D7A3F-942C-F25E-6DC2-467FD97A1B4B}"/>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6C1C6F35-1BC2-3F24-1207-353DADDD5441}"/>
              </a:ext>
            </a:extLst>
          </p:cNvPr>
          <p:cNvSpPr>
            <a:spLocks noGrp="1"/>
          </p:cNvSpPr>
          <p:nvPr>
            <p:ph type="title"/>
            <p:custDataLst>
              <p:tags r:id="rId2"/>
            </p:custDataLst>
          </p:nvPr>
        </p:nvSpPr>
        <p:spPr>
          <a:xfrm>
            <a:off x="554736" y="172212"/>
            <a:ext cx="11082528" cy="731520"/>
          </a:xfrm>
        </p:spPr>
        <p:txBody>
          <a:bodyPr vert="horz"/>
          <a:lstStyle/>
          <a:p>
            <a:r>
              <a:rPr lang="en-US" dirty="0"/>
              <a:t>TSP study sequencing and responsibilities</a:t>
            </a:r>
          </a:p>
        </p:txBody>
      </p:sp>
      <p:cxnSp>
        <p:nvCxnSpPr>
          <p:cNvPr id="5" name="Straight Connector 4">
            <a:extLst>
              <a:ext uri="{FF2B5EF4-FFF2-40B4-BE49-F238E27FC236}">
                <a16:creationId xmlns:a16="http://schemas.microsoft.com/office/drawing/2014/main" id="{5F132444-88A3-D994-95E1-D0D59F6679C8}"/>
              </a:ext>
            </a:extLst>
          </p:cNvPr>
          <p:cNvCxnSpPr>
            <a:cxnSpLocks/>
          </p:cNvCxnSpPr>
          <p:nvPr/>
        </p:nvCxnSpPr>
        <p:spPr>
          <a:xfrm>
            <a:off x="521663" y="1290683"/>
            <a:ext cx="11082528"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 name="TextBox 56">
            <a:extLst>
              <a:ext uri="{FF2B5EF4-FFF2-40B4-BE49-F238E27FC236}">
                <a16:creationId xmlns:a16="http://schemas.microsoft.com/office/drawing/2014/main" id="{3A5F009D-7446-4A02-EA34-152C9DACC15B}"/>
              </a:ext>
            </a:extLst>
          </p:cNvPr>
          <p:cNvSpPr txBox="1">
            <a:spLocks/>
          </p:cNvSpPr>
          <p:nvPr/>
        </p:nvSpPr>
        <p:spPr>
          <a:xfrm>
            <a:off x="3873604" y="976596"/>
            <a:ext cx="7730587" cy="276999"/>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ERCOT feedback</a:t>
            </a:r>
            <a:endParaRPr kumimoji="0" lang="en-CA" sz="18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15" name="TrackerNumBlue 97">
            <a:extLst>
              <a:ext uri="{FF2B5EF4-FFF2-40B4-BE49-F238E27FC236}">
                <a16:creationId xmlns:a16="http://schemas.microsoft.com/office/drawing/2014/main" id="{4AFF0ABE-14FE-740D-657C-DFF9F9D44B51}"/>
              </a:ext>
            </a:extLst>
          </p:cNvPr>
          <p:cNvSpPr/>
          <p:nvPr/>
        </p:nvSpPr>
        <p:spPr>
          <a:xfrm>
            <a:off x="46529" y="219516"/>
            <a:ext cx="315478" cy="315478"/>
          </a:xfrm>
          <a:prstGeom prst="ellipse">
            <a:avLst/>
          </a:prstGeom>
          <a:solidFill>
            <a:srgbClr val="00AEC7"/>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0" rIns="0" bIns="0" numCol="1" spcCol="0" rtlCol="0" fromWordArt="0" anchor="ctr" anchorCtr="1"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en-CA" sz="1600" b="1">
                <a:solidFill>
                  <a:srgbClr val="FFFFFF"/>
                </a:solidFill>
                <a:latin typeface="Arial"/>
              </a:rPr>
              <a:t>7</a:t>
            </a:r>
            <a:endParaRPr kumimoji="0" lang="en-CA" sz="1600" b="1" i="0" u="none" strike="noStrike" kern="1200" cap="none" spc="0" normalizeH="0" baseline="0" noProof="0" dirty="0">
              <a:ln>
                <a:noFill/>
              </a:ln>
              <a:solidFill>
                <a:srgbClr val="FFFFFF"/>
              </a:solidFill>
              <a:effectLst/>
              <a:uLnTx/>
              <a:uFillTx/>
              <a:latin typeface="Arial"/>
              <a:ea typeface="+mn-ea"/>
              <a:cs typeface="+mn-cs"/>
            </a:endParaRPr>
          </a:p>
        </p:txBody>
      </p:sp>
      <p:sp>
        <p:nvSpPr>
          <p:cNvPr id="33" name="TextBox 56">
            <a:extLst>
              <a:ext uri="{FF2B5EF4-FFF2-40B4-BE49-F238E27FC236}">
                <a16:creationId xmlns:a16="http://schemas.microsoft.com/office/drawing/2014/main" id="{FEC434BC-C566-20C0-BBE9-4C1597063380}"/>
              </a:ext>
            </a:extLst>
          </p:cNvPr>
          <p:cNvSpPr txBox="1">
            <a:spLocks/>
          </p:cNvSpPr>
          <p:nvPr/>
        </p:nvSpPr>
        <p:spPr>
          <a:xfrm>
            <a:off x="3873604" y="1469365"/>
            <a:ext cx="7730587" cy="492443"/>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dirty="0">
                <a:cs typeface="Arial"/>
              </a:rPr>
              <a:t>ERCOT is working closely with TSPs to consider future </a:t>
            </a:r>
            <a:r>
              <a:rPr lang="en-US">
                <a:cs typeface="Arial"/>
              </a:rPr>
              <a:t>division of responsibilities</a:t>
            </a:r>
            <a:r>
              <a:rPr lang="en-US" dirty="0">
                <a:cs typeface="Arial"/>
              </a:rPr>
              <a:t>, timing, and feasibility of this approach</a:t>
            </a:r>
          </a:p>
        </p:txBody>
      </p:sp>
      <p:sp>
        <p:nvSpPr>
          <p:cNvPr id="34" name="TextBox 62">
            <a:extLst>
              <a:ext uri="{FF2B5EF4-FFF2-40B4-BE49-F238E27FC236}">
                <a16:creationId xmlns:a16="http://schemas.microsoft.com/office/drawing/2014/main" id="{B0653ADB-DD63-46FB-26AE-E53BDA109EB9}"/>
              </a:ext>
            </a:extLst>
          </p:cNvPr>
          <p:cNvSpPr txBox="1">
            <a:spLocks/>
          </p:cNvSpPr>
          <p:nvPr/>
        </p:nvSpPr>
        <p:spPr>
          <a:xfrm>
            <a:off x="521663" y="1469365"/>
            <a:ext cx="2469281" cy="1477328"/>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defRPr/>
            </a:pPr>
            <a:r>
              <a:rPr lang="en-US" i="1" dirty="0">
                <a:solidFill>
                  <a:srgbClr val="000000"/>
                </a:solidFill>
              </a:rPr>
              <a:t>Stakeholders asked where TSP-led screening, short-circuit, stability, and facility studies fit in the six-month batch timeline and who is accountable for each step</a:t>
            </a:r>
          </a:p>
        </p:txBody>
      </p:sp>
      <p:cxnSp>
        <p:nvCxnSpPr>
          <p:cNvPr id="13" name="Straight Connector 12">
            <a:extLst>
              <a:ext uri="{FF2B5EF4-FFF2-40B4-BE49-F238E27FC236}">
                <a16:creationId xmlns:a16="http://schemas.microsoft.com/office/drawing/2014/main" id="{13C9CB57-1980-2106-8EB5-42553F39E3BB}"/>
              </a:ext>
            </a:extLst>
          </p:cNvPr>
          <p:cNvCxnSpPr/>
          <p:nvPr/>
        </p:nvCxnSpPr>
        <p:spPr>
          <a:xfrm>
            <a:off x="3432273" y="1469365"/>
            <a:ext cx="9570" cy="4294437"/>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48" name="Group 47">
            <a:extLst>
              <a:ext uri="{FF2B5EF4-FFF2-40B4-BE49-F238E27FC236}">
                <a16:creationId xmlns:a16="http://schemas.microsoft.com/office/drawing/2014/main" id="{DCF873E5-325D-EF83-47FC-F6A562AEDB40}"/>
              </a:ext>
            </a:extLst>
          </p:cNvPr>
          <p:cNvGrpSpPr/>
          <p:nvPr/>
        </p:nvGrpSpPr>
        <p:grpSpPr>
          <a:xfrm>
            <a:off x="10539263" y="234649"/>
            <a:ext cx="1098001" cy="947261"/>
            <a:chOff x="10539263" y="234649"/>
            <a:chExt cx="1098001" cy="947261"/>
          </a:xfrm>
        </p:grpSpPr>
        <p:grpSp>
          <p:nvGrpSpPr>
            <p:cNvPr id="49" name="Group 48">
              <a:extLst>
                <a:ext uri="{FF2B5EF4-FFF2-40B4-BE49-F238E27FC236}">
                  <a16:creationId xmlns:a16="http://schemas.microsoft.com/office/drawing/2014/main" id="{DC3CA2F6-22A4-11C8-D23B-83506663CAF2}"/>
                </a:ext>
              </a:extLst>
            </p:cNvPr>
            <p:cNvGrpSpPr/>
            <p:nvPr/>
          </p:nvGrpSpPr>
          <p:grpSpPr>
            <a:xfrm>
              <a:off x="10539263" y="531038"/>
              <a:ext cx="1064928" cy="650872"/>
              <a:chOff x="9387012" y="350191"/>
              <a:chExt cx="1064928" cy="650872"/>
            </a:xfrm>
          </p:grpSpPr>
          <p:grpSp>
            <p:nvGrpSpPr>
              <p:cNvPr id="53" name="MoonFull 12">
                <a:extLst>
                  <a:ext uri="{FF2B5EF4-FFF2-40B4-BE49-F238E27FC236}">
                    <a16:creationId xmlns:a16="http://schemas.microsoft.com/office/drawing/2014/main" id="{87B705DA-29C4-B110-E3B7-E45C062671DD}"/>
                  </a:ext>
                </a:extLst>
              </p:cNvPr>
              <p:cNvGrpSpPr>
                <a:grpSpLocks noChangeAspect="1"/>
              </p:cNvGrpSpPr>
              <p:nvPr>
                <p:custDataLst>
                  <p:tags r:id="rId5"/>
                </p:custDataLst>
              </p:nvPr>
            </p:nvGrpSpPr>
            <p:grpSpPr>
              <a:xfrm>
                <a:off x="9387012" y="350191"/>
                <a:ext cx="184666" cy="184666"/>
                <a:chOff x="762000" y="1270000"/>
                <a:chExt cx="254000" cy="254000"/>
              </a:xfrm>
              <a:solidFill>
                <a:schemeClr val="accent3"/>
              </a:solidFill>
            </p:grpSpPr>
            <p:sp>
              <p:nvSpPr>
                <p:cNvPr id="63" name="Oval 62">
                  <a:extLst>
                    <a:ext uri="{FF2B5EF4-FFF2-40B4-BE49-F238E27FC236}">
                      <a16:creationId xmlns:a16="http://schemas.microsoft.com/office/drawing/2014/main" id="{5F771A43-9BE7-1E82-F171-A68FD21E1180}"/>
                    </a:ext>
                  </a:extLst>
                </p:cNvPr>
                <p:cNvSpPr/>
                <p:nvPr>
                  <p:custDataLst>
                    <p:tags r:id="rId12"/>
                  </p:custDataLst>
                </p:nvPr>
              </p:nvSpPr>
              <p:spPr>
                <a:xfrm>
                  <a:off x="762000" y="1270000"/>
                  <a:ext cx="254000" cy="254000"/>
                </a:xfrm>
                <a:prstGeom prst="ellipse">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64" name="Arc 63">
                  <a:extLst>
                    <a:ext uri="{FF2B5EF4-FFF2-40B4-BE49-F238E27FC236}">
                      <a16:creationId xmlns:a16="http://schemas.microsoft.com/office/drawing/2014/main" id="{B4558771-D8A9-A4BE-9A10-16FADFC9D6D6}"/>
                    </a:ext>
                  </a:extLst>
                </p:cNvPr>
                <p:cNvSpPr/>
                <p:nvPr>
                  <p:custDataLst>
                    <p:tags r:id="rId13"/>
                  </p:custDataLst>
                </p:nvPr>
              </p:nvSpPr>
              <p:spPr>
                <a:xfrm>
                  <a:off x="762000" y="1270000"/>
                  <a:ext cx="254000" cy="254000"/>
                </a:xfrm>
                <a:prstGeom prst="arc">
                  <a:avLst>
                    <a:gd name="adj1" fmla="val 16200000"/>
                    <a:gd name="adj2" fmla="val 16200000"/>
                  </a:avLst>
                </a:prstGeom>
                <a:grpFill/>
                <a:ln w="6350" cap="flat" cmpd="sng" algn="ctr">
                  <a:noFill/>
                  <a:prstDash val="solid"/>
                  <a:miter lim="800000"/>
                  <a:tailEnd type="none"/>
                </a:ln>
                <a:effectLst/>
                <a:extLst>
                  <a:ext uri="{91240B29-F687-4F45-9708-019B960494DF}">
                    <a14:hiddenLine xmlns:a14="http://schemas.microsoft.com/office/drawing/2010/main" w="6350" cap="flat" cmpd="sng" algn="ctr">
                      <a:solidFill>
                        <a:schemeClr val="accent1"/>
                      </a:solidFill>
                      <a:prstDash val="solid"/>
                      <a:miter lim="800000"/>
                      <a:tailEnd type="none"/>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4" name="TextBox 53">
                <a:extLst>
                  <a:ext uri="{FF2B5EF4-FFF2-40B4-BE49-F238E27FC236}">
                    <a16:creationId xmlns:a16="http://schemas.microsoft.com/office/drawing/2014/main" id="{665EF135-9597-305E-DE08-5EE072B35544}"/>
                  </a:ext>
                </a:extLst>
              </p:cNvPr>
              <p:cNvSpPr txBox="1"/>
              <p:nvPr/>
            </p:nvSpPr>
            <p:spPr>
              <a:xfrm>
                <a:off x="9657640" y="350191"/>
                <a:ext cx="794300" cy="1692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dirty="0"/>
                  <a:t>Batch Zero</a:t>
                </a:r>
              </a:p>
            </p:txBody>
          </p:sp>
          <p:grpSp>
            <p:nvGrpSpPr>
              <p:cNvPr id="55" name="MoonFull 12">
                <a:extLst>
                  <a:ext uri="{FF2B5EF4-FFF2-40B4-BE49-F238E27FC236}">
                    <a16:creationId xmlns:a16="http://schemas.microsoft.com/office/drawing/2014/main" id="{38C1F688-57C3-649F-74EF-6FBD436A5A96}"/>
                  </a:ext>
                </a:extLst>
              </p:cNvPr>
              <p:cNvGrpSpPr>
                <a:grpSpLocks noChangeAspect="1"/>
              </p:cNvGrpSpPr>
              <p:nvPr>
                <p:custDataLst>
                  <p:tags r:id="rId6"/>
                </p:custDataLst>
              </p:nvPr>
            </p:nvGrpSpPr>
            <p:grpSpPr>
              <a:xfrm>
                <a:off x="9387012" y="585767"/>
                <a:ext cx="184666" cy="184666"/>
                <a:chOff x="762000" y="1270000"/>
                <a:chExt cx="254000" cy="254000"/>
              </a:xfrm>
              <a:solidFill>
                <a:schemeClr val="accent1"/>
              </a:solidFill>
            </p:grpSpPr>
            <p:sp>
              <p:nvSpPr>
                <p:cNvPr id="61" name="Oval 60">
                  <a:extLst>
                    <a:ext uri="{FF2B5EF4-FFF2-40B4-BE49-F238E27FC236}">
                      <a16:creationId xmlns:a16="http://schemas.microsoft.com/office/drawing/2014/main" id="{310B77A3-E285-9F73-91E7-F1348DCBA534}"/>
                    </a:ext>
                  </a:extLst>
                </p:cNvPr>
                <p:cNvSpPr/>
                <p:nvPr>
                  <p:custDataLst>
                    <p:tags r:id="rId10"/>
                  </p:custDataLst>
                </p:nvPr>
              </p:nvSpPr>
              <p:spPr>
                <a:xfrm>
                  <a:off x="762000" y="1270000"/>
                  <a:ext cx="254000" cy="254000"/>
                </a:xfrm>
                <a:prstGeom prst="ellipse">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62" name="Arc 61">
                  <a:extLst>
                    <a:ext uri="{FF2B5EF4-FFF2-40B4-BE49-F238E27FC236}">
                      <a16:creationId xmlns:a16="http://schemas.microsoft.com/office/drawing/2014/main" id="{0C8CF543-218B-12FC-BEFC-D9739283A897}"/>
                    </a:ext>
                  </a:extLst>
                </p:cNvPr>
                <p:cNvSpPr/>
                <p:nvPr>
                  <p:custDataLst>
                    <p:tags r:id="rId11"/>
                  </p:custDataLst>
                </p:nvPr>
              </p:nvSpPr>
              <p:spPr>
                <a:xfrm>
                  <a:off x="762000" y="1270000"/>
                  <a:ext cx="254000" cy="254000"/>
                </a:xfrm>
                <a:prstGeom prst="arc">
                  <a:avLst>
                    <a:gd name="adj1" fmla="val 16200000"/>
                    <a:gd name="adj2" fmla="val 16200000"/>
                  </a:avLst>
                </a:prstGeom>
                <a:grpFill/>
                <a:ln w="6350" cap="flat" cmpd="sng" algn="ctr">
                  <a:noFill/>
                  <a:prstDash val="solid"/>
                  <a:miter lim="800000"/>
                  <a:tailEnd type="none"/>
                </a:ln>
                <a:effectLst/>
                <a:extLst>
                  <a:ext uri="{91240B29-F687-4F45-9708-019B960494DF}">
                    <a14:hiddenLine xmlns:a14="http://schemas.microsoft.com/office/drawing/2010/main" w="6350" cap="flat" cmpd="sng" algn="ctr">
                      <a:solidFill>
                        <a:schemeClr val="accent1"/>
                      </a:solidFill>
                      <a:prstDash val="solid"/>
                      <a:miter lim="800000"/>
                      <a:tailEnd type="none"/>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6" name="TextBox 55">
                <a:extLst>
                  <a:ext uri="{FF2B5EF4-FFF2-40B4-BE49-F238E27FC236}">
                    <a16:creationId xmlns:a16="http://schemas.microsoft.com/office/drawing/2014/main" id="{A3CFBE98-42A7-1A0A-0F5A-7FAC945EABDE}"/>
                  </a:ext>
                </a:extLst>
              </p:cNvPr>
              <p:cNvSpPr txBox="1"/>
              <p:nvPr/>
            </p:nvSpPr>
            <p:spPr>
              <a:xfrm>
                <a:off x="9657640" y="585767"/>
                <a:ext cx="794300" cy="1692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dirty="0"/>
                  <a:t>Process</a:t>
                </a:r>
              </a:p>
            </p:txBody>
          </p:sp>
          <p:grpSp>
            <p:nvGrpSpPr>
              <p:cNvPr id="57" name="MoonFull 12">
                <a:extLst>
                  <a:ext uri="{FF2B5EF4-FFF2-40B4-BE49-F238E27FC236}">
                    <a16:creationId xmlns:a16="http://schemas.microsoft.com/office/drawing/2014/main" id="{8E4E266B-1AB2-BFEC-F02F-6D4BB239CF05}"/>
                  </a:ext>
                </a:extLst>
              </p:cNvPr>
              <p:cNvGrpSpPr>
                <a:grpSpLocks noChangeAspect="1"/>
              </p:cNvGrpSpPr>
              <p:nvPr>
                <p:custDataLst>
                  <p:tags r:id="rId7"/>
                </p:custDataLst>
              </p:nvPr>
            </p:nvGrpSpPr>
            <p:grpSpPr>
              <a:xfrm>
                <a:off x="9387012" y="816397"/>
                <a:ext cx="184666" cy="184666"/>
                <a:chOff x="762000" y="1270000"/>
                <a:chExt cx="254000" cy="254000"/>
              </a:xfrm>
              <a:solidFill>
                <a:schemeClr val="accent2"/>
              </a:solidFill>
            </p:grpSpPr>
            <p:sp>
              <p:nvSpPr>
                <p:cNvPr id="59" name="Oval 58">
                  <a:extLst>
                    <a:ext uri="{FF2B5EF4-FFF2-40B4-BE49-F238E27FC236}">
                      <a16:creationId xmlns:a16="http://schemas.microsoft.com/office/drawing/2014/main" id="{8F9F8E52-1604-B4D2-BB0A-B6B783AB0F5F}"/>
                    </a:ext>
                  </a:extLst>
                </p:cNvPr>
                <p:cNvSpPr/>
                <p:nvPr>
                  <p:custDataLst>
                    <p:tags r:id="rId8"/>
                  </p:custDataLst>
                </p:nvPr>
              </p:nvSpPr>
              <p:spPr>
                <a:xfrm>
                  <a:off x="762000" y="1270000"/>
                  <a:ext cx="254000" cy="254000"/>
                </a:xfrm>
                <a:prstGeom prst="ellipse">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60" name="Arc 59">
                  <a:extLst>
                    <a:ext uri="{FF2B5EF4-FFF2-40B4-BE49-F238E27FC236}">
                      <a16:creationId xmlns:a16="http://schemas.microsoft.com/office/drawing/2014/main" id="{DD686BE0-2B89-ED2A-3856-0FFCEE1328D5}"/>
                    </a:ext>
                  </a:extLst>
                </p:cNvPr>
                <p:cNvSpPr/>
                <p:nvPr>
                  <p:custDataLst>
                    <p:tags r:id="rId9"/>
                  </p:custDataLst>
                </p:nvPr>
              </p:nvSpPr>
              <p:spPr>
                <a:xfrm>
                  <a:off x="762000" y="1270000"/>
                  <a:ext cx="254000" cy="254000"/>
                </a:xfrm>
                <a:prstGeom prst="arc">
                  <a:avLst>
                    <a:gd name="adj1" fmla="val 16200000"/>
                    <a:gd name="adj2" fmla="val 16200000"/>
                  </a:avLst>
                </a:prstGeom>
                <a:grpFill/>
                <a:ln w="6350" cap="flat" cmpd="sng" algn="ctr">
                  <a:noFill/>
                  <a:prstDash val="solid"/>
                  <a:miter lim="800000"/>
                  <a:tailEnd type="none"/>
                </a:ln>
                <a:effectLst/>
                <a:extLst>
                  <a:ext uri="{91240B29-F687-4F45-9708-019B960494DF}">
                    <a14:hiddenLine xmlns:a14="http://schemas.microsoft.com/office/drawing/2010/main" w="6350" cap="flat" cmpd="sng" algn="ctr">
                      <a:solidFill>
                        <a:schemeClr val="accent1"/>
                      </a:solidFill>
                      <a:prstDash val="solid"/>
                      <a:miter lim="800000"/>
                      <a:tailEnd type="none"/>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8" name="TextBox 57">
                <a:extLst>
                  <a:ext uri="{FF2B5EF4-FFF2-40B4-BE49-F238E27FC236}">
                    <a16:creationId xmlns:a16="http://schemas.microsoft.com/office/drawing/2014/main" id="{FC01C377-AE7B-1D01-1ADB-5030FE0F0D1F}"/>
                  </a:ext>
                </a:extLst>
              </p:cNvPr>
              <p:cNvSpPr txBox="1"/>
              <p:nvPr/>
            </p:nvSpPr>
            <p:spPr>
              <a:xfrm>
                <a:off x="9657640" y="816397"/>
                <a:ext cx="794300" cy="1692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dirty="0"/>
                  <a:t>Technical</a:t>
                </a:r>
              </a:p>
            </p:txBody>
          </p:sp>
        </p:grpSp>
        <p:grpSp>
          <p:nvGrpSpPr>
            <p:cNvPr id="50" name="Group 49">
              <a:extLst>
                <a:ext uri="{FF2B5EF4-FFF2-40B4-BE49-F238E27FC236}">
                  <a16:creationId xmlns:a16="http://schemas.microsoft.com/office/drawing/2014/main" id="{BF162DFF-EA90-10BE-BA5E-2E85ED8DA1B0}"/>
                </a:ext>
              </a:extLst>
            </p:cNvPr>
            <p:cNvGrpSpPr/>
            <p:nvPr/>
          </p:nvGrpSpPr>
          <p:grpSpPr>
            <a:xfrm>
              <a:off x="10539263" y="234649"/>
              <a:ext cx="1098001" cy="190710"/>
              <a:chOff x="521663" y="5014427"/>
              <a:chExt cx="2355102" cy="190710"/>
            </a:xfrm>
          </p:grpSpPr>
          <p:cxnSp>
            <p:nvCxnSpPr>
              <p:cNvPr id="51" name="Straight Connector 50">
                <a:extLst>
                  <a:ext uri="{FF2B5EF4-FFF2-40B4-BE49-F238E27FC236}">
                    <a16:creationId xmlns:a16="http://schemas.microsoft.com/office/drawing/2014/main" id="{F4480B4C-B6A3-AF3D-9A1A-C21CB4FD31A9}"/>
                  </a:ext>
                </a:extLst>
              </p:cNvPr>
              <p:cNvCxnSpPr>
                <a:cxnSpLocks/>
              </p:cNvCxnSpPr>
              <p:nvPr/>
            </p:nvCxnSpPr>
            <p:spPr>
              <a:xfrm>
                <a:off x="521663" y="5205137"/>
                <a:ext cx="2355101"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2" name="TextBox 62">
                <a:extLst>
                  <a:ext uri="{FF2B5EF4-FFF2-40B4-BE49-F238E27FC236}">
                    <a16:creationId xmlns:a16="http://schemas.microsoft.com/office/drawing/2014/main" id="{C1632981-DD43-87CC-BEE8-8E22E2A81530}"/>
                  </a:ext>
                </a:extLst>
              </p:cNvPr>
              <p:cNvSpPr txBox="1">
                <a:spLocks/>
              </p:cNvSpPr>
              <p:nvPr/>
            </p:nvSpPr>
            <p:spPr>
              <a:xfrm>
                <a:off x="521664" y="5014427"/>
                <a:ext cx="2355101" cy="169277"/>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en-CA" sz="1100" b="1" dirty="0">
                    <a:solidFill>
                      <a:srgbClr val="000000"/>
                    </a:solidFill>
                    <a:latin typeface="Arial"/>
                  </a:rPr>
                  <a:t>Classification</a:t>
                </a:r>
                <a:endParaRPr kumimoji="0" lang="en-CA" sz="11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grpSp>
      </p:grpSp>
      <p:sp>
        <p:nvSpPr>
          <p:cNvPr id="65" name="TextBox 62">
            <a:extLst>
              <a:ext uri="{FF2B5EF4-FFF2-40B4-BE49-F238E27FC236}">
                <a16:creationId xmlns:a16="http://schemas.microsoft.com/office/drawing/2014/main" id="{32B40EE5-A813-1C73-6164-E5CD3B03EBB2}"/>
              </a:ext>
            </a:extLst>
          </p:cNvPr>
          <p:cNvSpPr txBox="1">
            <a:spLocks/>
          </p:cNvSpPr>
          <p:nvPr/>
        </p:nvSpPr>
        <p:spPr>
          <a:xfrm>
            <a:off x="521663" y="976596"/>
            <a:ext cx="2720110" cy="276999"/>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CA" sz="18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Key stakeholder input</a:t>
            </a:r>
          </a:p>
        </p:txBody>
      </p:sp>
      <p:sp>
        <p:nvSpPr>
          <p:cNvPr id="66" name="4. Footnote">
            <a:extLst>
              <a:ext uri="{FF2B5EF4-FFF2-40B4-BE49-F238E27FC236}">
                <a16:creationId xmlns:a16="http://schemas.microsoft.com/office/drawing/2014/main" id="{79B15512-9963-8D9C-CB37-52E97354AB06}"/>
              </a:ext>
            </a:extLst>
          </p:cNvPr>
          <p:cNvSpPr txBox="1"/>
          <p:nvPr>
            <p:custDataLst>
              <p:tags r:id="rId3"/>
            </p:custDataLst>
          </p:nvPr>
        </p:nvSpPr>
        <p:spPr>
          <a:xfrm>
            <a:off x="2204651" y="6601506"/>
            <a:ext cx="9076374" cy="24622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r>
              <a:rPr lang="en-US" dirty="0"/>
              <a:t>Note: This section summarizes key feedback themes raised during the initial workshop and outlines ERCOT’s preliminary considerations in response. It does not represent a final determination or an endorsed decision framework</a:t>
            </a:r>
          </a:p>
        </p:txBody>
      </p:sp>
      <p:grpSp>
        <p:nvGrpSpPr>
          <p:cNvPr id="7" name="ChevronWhite 11">
            <a:extLst>
              <a:ext uri="{FF2B5EF4-FFF2-40B4-BE49-F238E27FC236}">
                <a16:creationId xmlns:a16="http://schemas.microsoft.com/office/drawing/2014/main" id="{C26250B1-726B-68D1-1A75-CE20FF9D91DD}"/>
              </a:ext>
            </a:extLst>
          </p:cNvPr>
          <p:cNvGrpSpPr>
            <a:grpSpLocks/>
          </p:cNvGrpSpPr>
          <p:nvPr>
            <p:custDataLst>
              <p:tags r:id="rId4"/>
            </p:custDataLst>
          </p:nvPr>
        </p:nvGrpSpPr>
        <p:grpSpPr>
          <a:xfrm>
            <a:off x="3234159" y="1073137"/>
            <a:ext cx="396228" cy="396228"/>
            <a:chOff x="1016000" y="1016000"/>
            <a:chExt cx="396228" cy="396228"/>
          </a:xfrm>
        </p:grpSpPr>
        <p:sp>
          <p:nvSpPr>
            <p:cNvPr id="8" name="Oval 7">
              <a:extLst>
                <a:ext uri="{FF2B5EF4-FFF2-40B4-BE49-F238E27FC236}">
                  <a16:creationId xmlns:a16="http://schemas.microsoft.com/office/drawing/2014/main" id="{EE240B9A-E963-C99C-C6F6-85F4675B67BB}"/>
                </a:ext>
              </a:extLst>
            </p:cNvPr>
            <p:cNvSpPr/>
            <p:nvPr/>
          </p:nvSpPr>
          <p:spPr>
            <a:xfrm>
              <a:off x="1016000" y="1016000"/>
              <a:ext cx="396228" cy="396228"/>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11" name="Graphic 10">
              <a:extLst>
                <a:ext uri="{FF2B5EF4-FFF2-40B4-BE49-F238E27FC236}">
                  <a16:creationId xmlns:a16="http://schemas.microsoft.com/office/drawing/2014/main" id="{C45A2291-AC90-328A-A21A-011F5CBB096C}"/>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23614" y="1023614"/>
              <a:ext cx="381000" cy="381000"/>
            </a:xfrm>
            <a:prstGeom prst="rect">
              <a:avLst/>
            </a:prstGeom>
          </p:spPr>
        </p:pic>
      </p:grpSp>
    </p:spTree>
    <p:extLst>
      <p:ext uri="{BB962C8B-B14F-4D97-AF65-F5344CB8AC3E}">
        <p14:creationId xmlns:p14="http://schemas.microsoft.com/office/powerpoint/2010/main" val="797863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BFB3D4-0267-E9D2-8DAE-A26671B501A1}"/>
            </a:ext>
          </a:extLst>
        </p:cNvPr>
        <p:cNvGrpSpPr/>
        <p:nvPr/>
      </p:nvGrpSpPr>
      <p:grpSpPr>
        <a:xfrm>
          <a:off x="0" y="0"/>
          <a:ext cx="0" cy="0"/>
          <a:chOff x="0" y="0"/>
          <a:chExt cx="0" cy="0"/>
        </a:xfrm>
      </p:grpSpPr>
      <p:graphicFrame>
        <p:nvGraphicFramePr>
          <p:cNvPr id="14" name="Object 6" hidden="1">
            <a:extLst>
              <a:ext uri="{FF2B5EF4-FFF2-40B4-BE49-F238E27FC236}">
                <a16:creationId xmlns:a16="http://schemas.microsoft.com/office/drawing/2014/main" id="{23D50D43-C5B7-A039-4F71-5157EE9098E7}"/>
              </a:ext>
            </a:extLst>
          </p:cNvPr>
          <p:cNvGraphicFramePr>
            <a:graphicFrameLocks noChangeAspect="1"/>
          </p:cNvGraphicFramePr>
          <p:nvPr>
            <p:custDataLst>
              <p:tags r:id="rId1"/>
            </p:custDataLst>
            <p:extLst>
              <p:ext uri="{D42A27DB-BD31-4B8C-83A1-F6EECF244321}">
                <p14:modId xmlns:p14="http://schemas.microsoft.com/office/powerpoint/2010/main" val="6748716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404" imgH="403" progId="TCLayout.ActiveDocument.1">
                  <p:embed/>
                </p:oleObj>
              </mc:Choice>
              <mc:Fallback>
                <p:oleObj name="think-cell Slide" r:id="rId15" imgW="404" imgH="403" progId="TCLayout.ActiveDocument.1">
                  <p:embed/>
                  <p:pic>
                    <p:nvPicPr>
                      <p:cNvPr id="14" name="Object 6" hidden="1">
                        <a:extLst>
                          <a:ext uri="{FF2B5EF4-FFF2-40B4-BE49-F238E27FC236}">
                            <a16:creationId xmlns:a16="http://schemas.microsoft.com/office/drawing/2014/main" id="{23D50D43-C5B7-A039-4F71-5157EE9098E7}"/>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9736CC2A-6060-6CC5-6C3A-C149134F7A57}"/>
              </a:ext>
            </a:extLst>
          </p:cNvPr>
          <p:cNvSpPr>
            <a:spLocks noGrp="1"/>
          </p:cNvSpPr>
          <p:nvPr>
            <p:ph type="title"/>
            <p:custDataLst>
              <p:tags r:id="rId2"/>
            </p:custDataLst>
          </p:nvPr>
        </p:nvSpPr>
        <p:spPr>
          <a:xfrm>
            <a:off x="554736" y="172212"/>
            <a:ext cx="11082528" cy="731520"/>
          </a:xfrm>
        </p:spPr>
        <p:txBody>
          <a:bodyPr vert="horz"/>
          <a:lstStyle/>
          <a:p>
            <a:r>
              <a:rPr lang="en-US" dirty="0"/>
              <a:t>Deposits, cost allocation, and dropouts</a:t>
            </a:r>
          </a:p>
        </p:txBody>
      </p:sp>
      <p:cxnSp>
        <p:nvCxnSpPr>
          <p:cNvPr id="5" name="Straight Connector 4">
            <a:extLst>
              <a:ext uri="{FF2B5EF4-FFF2-40B4-BE49-F238E27FC236}">
                <a16:creationId xmlns:a16="http://schemas.microsoft.com/office/drawing/2014/main" id="{B009DA76-AA0C-FAE8-02A1-5B5D704F763C}"/>
              </a:ext>
            </a:extLst>
          </p:cNvPr>
          <p:cNvCxnSpPr>
            <a:cxnSpLocks/>
          </p:cNvCxnSpPr>
          <p:nvPr/>
        </p:nvCxnSpPr>
        <p:spPr>
          <a:xfrm>
            <a:off x="521663" y="1290683"/>
            <a:ext cx="11082528"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 name="TextBox 56">
            <a:extLst>
              <a:ext uri="{FF2B5EF4-FFF2-40B4-BE49-F238E27FC236}">
                <a16:creationId xmlns:a16="http://schemas.microsoft.com/office/drawing/2014/main" id="{40F4777D-5E25-5A76-0924-CA0B54EDB149}"/>
              </a:ext>
            </a:extLst>
          </p:cNvPr>
          <p:cNvSpPr txBox="1">
            <a:spLocks/>
          </p:cNvSpPr>
          <p:nvPr/>
        </p:nvSpPr>
        <p:spPr>
          <a:xfrm>
            <a:off x="3873604" y="976596"/>
            <a:ext cx="7730587" cy="276999"/>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ERCOT feedback</a:t>
            </a:r>
            <a:endParaRPr kumimoji="0" lang="en-CA" sz="18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15" name="TrackerNumBlue 97">
            <a:extLst>
              <a:ext uri="{FF2B5EF4-FFF2-40B4-BE49-F238E27FC236}">
                <a16:creationId xmlns:a16="http://schemas.microsoft.com/office/drawing/2014/main" id="{808C3FA5-2F7A-668A-5B91-1EFF3482CCBF}"/>
              </a:ext>
            </a:extLst>
          </p:cNvPr>
          <p:cNvSpPr/>
          <p:nvPr/>
        </p:nvSpPr>
        <p:spPr>
          <a:xfrm>
            <a:off x="46529" y="219516"/>
            <a:ext cx="315478" cy="315478"/>
          </a:xfrm>
          <a:prstGeom prst="ellipse">
            <a:avLst/>
          </a:prstGeom>
          <a:solidFill>
            <a:srgbClr val="00AEC7"/>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0" rIns="0" bIns="0" numCol="1" spcCol="0" rtlCol="0" fromWordArt="0" anchor="ctr" anchorCtr="1"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CA" sz="1600" b="1" i="0" u="none" strike="noStrike" kern="1200" cap="none" spc="0" normalizeH="0" baseline="0" noProof="0">
                <a:ln>
                  <a:noFill/>
                </a:ln>
                <a:solidFill>
                  <a:srgbClr val="FFFFFF"/>
                </a:solidFill>
                <a:effectLst/>
                <a:uLnTx/>
                <a:uFillTx/>
                <a:latin typeface="Arial"/>
                <a:ea typeface="+mn-ea"/>
                <a:cs typeface="+mn-cs"/>
              </a:rPr>
              <a:t>8</a:t>
            </a:r>
            <a:endParaRPr kumimoji="0" lang="en-CA" sz="1600" b="1" i="0" u="none" strike="noStrike" kern="1200" cap="none" spc="0" normalizeH="0" baseline="0" noProof="0" dirty="0">
              <a:ln>
                <a:noFill/>
              </a:ln>
              <a:solidFill>
                <a:srgbClr val="FFFFFF"/>
              </a:solidFill>
              <a:effectLst/>
              <a:uLnTx/>
              <a:uFillTx/>
              <a:latin typeface="Arial"/>
              <a:ea typeface="+mn-ea"/>
              <a:cs typeface="+mn-cs"/>
            </a:endParaRPr>
          </a:p>
        </p:txBody>
      </p:sp>
      <p:sp>
        <p:nvSpPr>
          <p:cNvPr id="33" name="TextBox 56">
            <a:extLst>
              <a:ext uri="{FF2B5EF4-FFF2-40B4-BE49-F238E27FC236}">
                <a16:creationId xmlns:a16="http://schemas.microsoft.com/office/drawing/2014/main" id="{5BDE8A47-38C7-074D-67C9-C2E5A4B3254B}"/>
              </a:ext>
            </a:extLst>
          </p:cNvPr>
          <p:cNvSpPr txBox="1">
            <a:spLocks/>
          </p:cNvSpPr>
          <p:nvPr/>
        </p:nvSpPr>
        <p:spPr>
          <a:xfrm>
            <a:off x="3873604" y="1469365"/>
            <a:ext cx="7730587" cy="4801314"/>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fontAlgn="base"/>
            <a:r>
              <a:rPr lang="en-US" b="1">
                <a:cs typeface="Arial"/>
              </a:rPr>
              <a:t>Who pays for transmission upgrades?​</a:t>
            </a:r>
          </a:p>
          <a:p>
            <a:pPr marL="285750" indent="-285750" fontAlgn="base">
              <a:buFont typeface="Arial" panose="020B0604020202020204" pitchFamily="34" charset="0"/>
              <a:buChar char="•"/>
            </a:pPr>
            <a:r>
              <a:rPr lang="en-US" dirty="0">
                <a:cs typeface="Arial"/>
              </a:rPr>
              <a:t>Senate Bill 6 directs the </a:t>
            </a:r>
            <a:r>
              <a:rPr lang="en-US">
                <a:cs typeface="Arial"/>
              </a:rPr>
              <a:t>PUCT to evaluate transmission cost allocation methods and </a:t>
            </a:r>
            <a:r>
              <a:rPr lang="en-US" dirty="0">
                <a:cs typeface="Arial"/>
              </a:rPr>
              <a:t>to establish large load interconnections standards that include financial commitments for the development of transmission infrastructure needed to serve a large load customer</a:t>
            </a:r>
            <a:endParaRPr lang="en-US" dirty="0"/>
          </a:p>
          <a:p>
            <a:pPr marL="285750" indent="-285750" fontAlgn="base">
              <a:buFont typeface="Arial" panose="020B0604020202020204" pitchFamily="34" charset="0"/>
              <a:buChar char="•"/>
            </a:pPr>
            <a:r>
              <a:rPr lang="en-US" dirty="0">
                <a:cs typeface="Arial"/>
              </a:rPr>
              <a:t>The </a:t>
            </a:r>
            <a:r>
              <a:rPr lang="en-US">
                <a:cs typeface="Arial"/>
              </a:rPr>
              <a:t>PUCT </a:t>
            </a:r>
            <a:r>
              <a:rPr lang="en-US" dirty="0">
                <a:cs typeface="Arial"/>
              </a:rPr>
              <a:t>is addressing the </a:t>
            </a:r>
            <a:r>
              <a:rPr lang="en-US">
                <a:cs typeface="Arial"/>
              </a:rPr>
              <a:t>transmission cost allocation directive in Project No. 58484 and the large load interconnection standards </a:t>
            </a:r>
            <a:r>
              <a:rPr lang="en-US" dirty="0">
                <a:cs typeface="Arial"/>
              </a:rPr>
              <a:t>directive in Project No. 58481</a:t>
            </a:r>
            <a:endParaRPr lang="en-US" dirty="0"/>
          </a:p>
          <a:p>
            <a:pPr marL="285750" indent="-285750" fontAlgn="base"/>
            <a:endParaRPr lang="en-US"/>
          </a:p>
          <a:p>
            <a:pPr fontAlgn="base"/>
            <a:r>
              <a:rPr lang="en-US" b="1">
                <a:cs typeface="Arial"/>
              </a:rPr>
              <a:t>How are deposits for transmission upgrades addressed in the process?​</a:t>
            </a:r>
          </a:p>
          <a:p>
            <a:pPr marL="285750" indent="-285750" fontAlgn="base">
              <a:buFont typeface="Arial" panose="020B0604020202020204" pitchFamily="34" charset="0"/>
              <a:buChar char="•"/>
            </a:pPr>
            <a:r>
              <a:rPr lang="en-US" dirty="0">
                <a:cs typeface="Arial"/>
              </a:rPr>
              <a:t>In the Project No. 58481 second Discussion Draft, the </a:t>
            </a:r>
            <a:r>
              <a:rPr lang="en-US">
                <a:cs typeface="Arial"/>
              </a:rPr>
              <a:t>PUCT</a:t>
            </a:r>
            <a:r>
              <a:rPr lang="en-US" dirty="0">
                <a:cs typeface="Arial"/>
              </a:rPr>
              <a:t> has explored the refundability of financial commitments, such as a dollar per MW security posting and security for significant equipment or services, and contribution in aid of construction</a:t>
            </a:r>
            <a:endParaRPr lang="en-US" dirty="0"/>
          </a:p>
          <a:p>
            <a:pPr fontAlgn="base">
              <a:buNone/>
            </a:pPr>
            <a:endParaRPr lang="en-US"/>
          </a:p>
          <a:p>
            <a:pPr fontAlgn="base"/>
            <a:r>
              <a:rPr lang="en-US" b="1">
                <a:cs typeface="Arial"/>
              </a:rPr>
              <a:t>What happens to MW allocations if a project drops out?​</a:t>
            </a:r>
          </a:p>
          <a:p>
            <a:pPr marL="285750" indent="-285750" fontAlgn="base">
              <a:buFont typeface="Arial" panose="020B0604020202020204" pitchFamily="34" charset="0"/>
              <a:buChar char="•"/>
            </a:pPr>
            <a:r>
              <a:rPr lang="en-US" dirty="0">
                <a:cs typeface="Arial"/>
              </a:rPr>
              <a:t>ERCOT is considering whether, when, and how to reallocate MW if a large load customer withdraws or is otherwise canceled</a:t>
            </a:r>
            <a:endParaRPr lang="en-US" dirty="0"/>
          </a:p>
        </p:txBody>
      </p:sp>
      <p:sp>
        <p:nvSpPr>
          <p:cNvPr id="34" name="TextBox 62">
            <a:extLst>
              <a:ext uri="{FF2B5EF4-FFF2-40B4-BE49-F238E27FC236}">
                <a16:creationId xmlns:a16="http://schemas.microsoft.com/office/drawing/2014/main" id="{86939BFE-19A3-2957-00F3-1BE24ACD5514}"/>
              </a:ext>
            </a:extLst>
          </p:cNvPr>
          <p:cNvSpPr txBox="1">
            <a:spLocks/>
          </p:cNvSpPr>
          <p:nvPr/>
        </p:nvSpPr>
        <p:spPr>
          <a:xfrm>
            <a:off x="521663" y="1469365"/>
            <a:ext cx="2469281" cy="1723549"/>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defRPr/>
            </a:pPr>
            <a:r>
              <a:rPr lang="en-US" i="1" dirty="0">
                <a:solidFill>
                  <a:srgbClr val="000000"/>
                </a:solidFill>
              </a:rPr>
              <a:t>Stakeholders raised questions about who pays for transmission upgrades, how deposits are treated, and what happens to MW allocations if projects drop out</a:t>
            </a:r>
          </a:p>
        </p:txBody>
      </p:sp>
      <p:cxnSp>
        <p:nvCxnSpPr>
          <p:cNvPr id="13" name="Straight Connector 12">
            <a:extLst>
              <a:ext uri="{FF2B5EF4-FFF2-40B4-BE49-F238E27FC236}">
                <a16:creationId xmlns:a16="http://schemas.microsoft.com/office/drawing/2014/main" id="{9EFE6C79-B923-CB01-74BD-A79470E2CE05}"/>
              </a:ext>
            </a:extLst>
          </p:cNvPr>
          <p:cNvCxnSpPr/>
          <p:nvPr/>
        </p:nvCxnSpPr>
        <p:spPr>
          <a:xfrm>
            <a:off x="3432273" y="1469365"/>
            <a:ext cx="9570" cy="4294437"/>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6FA93C45-CE28-219C-EB05-87DB58A324F9}"/>
              </a:ext>
            </a:extLst>
          </p:cNvPr>
          <p:cNvGrpSpPr/>
          <p:nvPr/>
        </p:nvGrpSpPr>
        <p:grpSpPr>
          <a:xfrm>
            <a:off x="10539263" y="234649"/>
            <a:ext cx="1098001" cy="947261"/>
            <a:chOff x="10539263" y="234649"/>
            <a:chExt cx="1098001" cy="947261"/>
          </a:xfrm>
        </p:grpSpPr>
        <p:grpSp>
          <p:nvGrpSpPr>
            <p:cNvPr id="21" name="Group 20">
              <a:extLst>
                <a:ext uri="{FF2B5EF4-FFF2-40B4-BE49-F238E27FC236}">
                  <a16:creationId xmlns:a16="http://schemas.microsoft.com/office/drawing/2014/main" id="{84962A02-90CA-8DDC-ED71-30A5162A98B0}"/>
                </a:ext>
              </a:extLst>
            </p:cNvPr>
            <p:cNvGrpSpPr/>
            <p:nvPr/>
          </p:nvGrpSpPr>
          <p:grpSpPr>
            <a:xfrm>
              <a:off x="10539263" y="531038"/>
              <a:ext cx="1064928" cy="650872"/>
              <a:chOff x="9387012" y="350191"/>
              <a:chExt cx="1064928" cy="650872"/>
            </a:xfrm>
          </p:grpSpPr>
          <p:grpSp>
            <p:nvGrpSpPr>
              <p:cNvPr id="36" name="MoonFull 12">
                <a:extLst>
                  <a:ext uri="{FF2B5EF4-FFF2-40B4-BE49-F238E27FC236}">
                    <a16:creationId xmlns:a16="http://schemas.microsoft.com/office/drawing/2014/main" id="{11261689-1644-3471-0A45-C02065D25C34}"/>
                  </a:ext>
                </a:extLst>
              </p:cNvPr>
              <p:cNvGrpSpPr>
                <a:grpSpLocks noChangeAspect="1"/>
              </p:cNvGrpSpPr>
              <p:nvPr>
                <p:custDataLst>
                  <p:tags r:id="rId5"/>
                </p:custDataLst>
              </p:nvPr>
            </p:nvGrpSpPr>
            <p:grpSpPr>
              <a:xfrm>
                <a:off x="9387012" y="350191"/>
                <a:ext cx="184666" cy="184666"/>
                <a:chOff x="762000" y="1270000"/>
                <a:chExt cx="254000" cy="254000"/>
              </a:xfrm>
              <a:solidFill>
                <a:schemeClr val="accent3"/>
              </a:solidFill>
            </p:grpSpPr>
            <p:sp>
              <p:nvSpPr>
                <p:cNvPr id="46" name="Oval 45">
                  <a:extLst>
                    <a:ext uri="{FF2B5EF4-FFF2-40B4-BE49-F238E27FC236}">
                      <a16:creationId xmlns:a16="http://schemas.microsoft.com/office/drawing/2014/main" id="{EF643089-B10C-3B9D-1473-E16FE0B315FC}"/>
                    </a:ext>
                  </a:extLst>
                </p:cNvPr>
                <p:cNvSpPr/>
                <p:nvPr>
                  <p:custDataLst>
                    <p:tags r:id="rId12"/>
                  </p:custDataLst>
                </p:nvPr>
              </p:nvSpPr>
              <p:spPr>
                <a:xfrm>
                  <a:off x="762000" y="1270000"/>
                  <a:ext cx="254000" cy="254000"/>
                </a:xfrm>
                <a:prstGeom prst="ellipse">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7" name="Arc 46">
                  <a:extLst>
                    <a:ext uri="{FF2B5EF4-FFF2-40B4-BE49-F238E27FC236}">
                      <a16:creationId xmlns:a16="http://schemas.microsoft.com/office/drawing/2014/main" id="{CF6DD1BF-9230-4069-53DC-3603389629F9}"/>
                    </a:ext>
                  </a:extLst>
                </p:cNvPr>
                <p:cNvSpPr/>
                <p:nvPr>
                  <p:custDataLst>
                    <p:tags r:id="rId13"/>
                  </p:custDataLst>
                </p:nvPr>
              </p:nvSpPr>
              <p:spPr>
                <a:xfrm>
                  <a:off x="762000" y="1270000"/>
                  <a:ext cx="254000" cy="254000"/>
                </a:xfrm>
                <a:prstGeom prst="arc">
                  <a:avLst>
                    <a:gd name="adj1" fmla="val 16200000"/>
                    <a:gd name="adj2" fmla="val 16200000"/>
                  </a:avLst>
                </a:prstGeom>
                <a:grpFill/>
                <a:ln w="6350" cap="flat" cmpd="sng" algn="ctr">
                  <a:noFill/>
                  <a:prstDash val="solid"/>
                  <a:miter lim="800000"/>
                  <a:tailEnd type="none"/>
                </a:ln>
                <a:effectLst/>
                <a:extLst>
                  <a:ext uri="{91240B29-F687-4F45-9708-019B960494DF}">
                    <a14:hiddenLine xmlns:a14="http://schemas.microsoft.com/office/drawing/2010/main" w="6350" cap="flat" cmpd="sng" algn="ctr">
                      <a:solidFill>
                        <a:schemeClr val="accent1"/>
                      </a:solidFill>
                      <a:prstDash val="solid"/>
                      <a:miter lim="800000"/>
                      <a:tailEnd type="none"/>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7" name="TextBox 36">
                <a:extLst>
                  <a:ext uri="{FF2B5EF4-FFF2-40B4-BE49-F238E27FC236}">
                    <a16:creationId xmlns:a16="http://schemas.microsoft.com/office/drawing/2014/main" id="{9A81F389-AF83-6728-041E-7D3991A7B598}"/>
                  </a:ext>
                </a:extLst>
              </p:cNvPr>
              <p:cNvSpPr txBox="1"/>
              <p:nvPr/>
            </p:nvSpPr>
            <p:spPr>
              <a:xfrm>
                <a:off x="9657640" y="350191"/>
                <a:ext cx="794300" cy="1692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dirty="0"/>
                  <a:t>Batch Zero</a:t>
                </a:r>
              </a:p>
            </p:txBody>
          </p:sp>
          <p:grpSp>
            <p:nvGrpSpPr>
              <p:cNvPr id="38" name="MoonFull 12">
                <a:extLst>
                  <a:ext uri="{FF2B5EF4-FFF2-40B4-BE49-F238E27FC236}">
                    <a16:creationId xmlns:a16="http://schemas.microsoft.com/office/drawing/2014/main" id="{D3D8F1ED-2D47-0427-D853-217E2843BBAE}"/>
                  </a:ext>
                </a:extLst>
              </p:cNvPr>
              <p:cNvGrpSpPr>
                <a:grpSpLocks noChangeAspect="1"/>
              </p:cNvGrpSpPr>
              <p:nvPr>
                <p:custDataLst>
                  <p:tags r:id="rId6"/>
                </p:custDataLst>
              </p:nvPr>
            </p:nvGrpSpPr>
            <p:grpSpPr>
              <a:xfrm>
                <a:off x="9387012" y="585767"/>
                <a:ext cx="184666" cy="184666"/>
                <a:chOff x="762000" y="1270000"/>
                <a:chExt cx="254000" cy="254000"/>
              </a:xfrm>
              <a:solidFill>
                <a:schemeClr val="accent1"/>
              </a:solidFill>
            </p:grpSpPr>
            <p:sp>
              <p:nvSpPr>
                <p:cNvPr id="44" name="Oval 43">
                  <a:extLst>
                    <a:ext uri="{FF2B5EF4-FFF2-40B4-BE49-F238E27FC236}">
                      <a16:creationId xmlns:a16="http://schemas.microsoft.com/office/drawing/2014/main" id="{BE8A9C85-122D-70F3-CF77-2100280B8AE9}"/>
                    </a:ext>
                  </a:extLst>
                </p:cNvPr>
                <p:cNvSpPr/>
                <p:nvPr>
                  <p:custDataLst>
                    <p:tags r:id="rId10"/>
                  </p:custDataLst>
                </p:nvPr>
              </p:nvSpPr>
              <p:spPr>
                <a:xfrm>
                  <a:off x="762000" y="1270000"/>
                  <a:ext cx="254000" cy="254000"/>
                </a:xfrm>
                <a:prstGeom prst="ellipse">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5" name="Arc 44">
                  <a:extLst>
                    <a:ext uri="{FF2B5EF4-FFF2-40B4-BE49-F238E27FC236}">
                      <a16:creationId xmlns:a16="http://schemas.microsoft.com/office/drawing/2014/main" id="{CF4CC264-7AE5-59FA-9212-06757EEA1AEB}"/>
                    </a:ext>
                  </a:extLst>
                </p:cNvPr>
                <p:cNvSpPr/>
                <p:nvPr>
                  <p:custDataLst>
                    <p:tags r:id="rId11"/>
                  </p:custDataLst>
                </p:nvPr>
              </p:nvSpPr>
              <p:spPr>
                <a:xfrm>
                  <a:off x="762000" y="1270000"/>
                  <a:ext cx="254000" cy="254000"/>
                </a:xfrm>
                <a:prstGeom prst="arc">
                  <a:avLst>
                    <a:gd name="adj1" fmla="val 16200000"/>
                    <a:gd name="adj2" fmla="val 16200000"/>
                  </a:avLst>
                </a:prstGeom>
                <a:grpFill/>
                <a:ln w="6350" cap="flat" cmpd="sng" algn="ctr">
                  <a:noFill/>
                  <a:prstDash val="solid"/>
                  <a:miter lim="800000"/>
                  <a:tailEnd type="none"/>
                </a:ln>
                <a:effectLst/>
                <a:extLst>
                  <a:ext uri="{91240B29-F687-4F45-9708-019B960494DF}">
                    <a14:hiddenLine xmlns:a14="http://schemas.microsoft.com/office/drawing/2010/main" w="6350" cap="flat" cmpd="sng" algn="ctr">
                      <a:solidFill>
                        <a:schemeClr val="accent1"/>
                      </a:solidFill>
                      <a:prstDash val="solid"/>
                      <a:miter lim="800000"/>
                      <a:tailEnd type="none"/>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9" name="TextBox 38">
                <a:extLst>
                  <a:ext uri="{FF2B5EF4-FFF2-40B4-BE49-F238E27FC236}">
                    <a16:creationId xmlns:a16="http://schemas.microsoft.com/office/drawing/2014/main" id="{33B83E58-2018-C01E-B235-0979832E1B2F}"/>
                  </a:ext>
                </a:extLst>
              </p:cNvPr>
              <p:cNvSpPr txBox="1"/>
              <p:nvPr/>
            </p:nvSpPr>
            <p:spPr>
              <a:xfrm>
                <a:off x="9657640" y="585767"/>
                <a:ext cx="794300" cy="1692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dirty="0"/>
                  <a:t>Process</a:t>
                </a:r>
              </a:p>
            </p:txBody>
          </p:sp>
          <p:grpSp>
            <p:nvGrpSpPr>
              <p:cNvPr id="40" name="MoonFull 12">
                <a:extLst>
                  <a:ext uri="{FF2B5EF4-FFF2-40B4-BE49-F238E27FC236}">
                    <a16:creationId xmlns:a16="http://schemas.microsoft.com/office/drawing/2014/main" id="{A1030866-BA28-CAA5-0B6C-8102E2D6B6E1}"/>
                  </a:ext>
                </a:extLst>
              </p:cNvPr>
              <p:cNvGrpSpPr>
                <a:grpSpLocks noChangeAspect="1"/>
              </p:cNvGrpSpPr>
              <p:nvPr>
                <p:custDataLst>
                  <p:tags r:id="rId7"/>
                </p:custDataLst>
              </p:nvPr>
            </p:nvGrpSpPr>
            <p:grpSpPr>
              <a:xfrm>
                <a:off x="9387012" y="816397"/>
                <a:ext cx="184666" cy="184666"/>
                <a:chOff x="762000" y="1270000"/>
                <a:chExt cx="254000" cy="254000"/>
              </a:xfrm>
              <a:solidFill>
                <a:schemeClr val="accent2"/>
              </a:solidFill>
            </p:grpSpPr>
            <p:sp>
              <p:nvSpPr>
                <p:cNvPr id="42" name="Oval 41">
                  <a:extLst>
                    <a:ext uri="{FF2B5EF4-FFF2-40B4-BE49-F238E27FC236}">
                      <a16:creationId xmlns:a16="http://schemas.microsoft.com/office/drawing/2014/main" id="{53E0D0C4-B8FF-6635-512E-F13D6E497B42}"/>
                    </a:ext>
                  </a:extLst>
                </p:cNvPr>
                <p:cNvSpPr/>
                <p:nvPr>
                  <p:custDataLst>
                    <p:tags r:id="rId8"/>
                  </p:custDataLst>
                </p:nvPr>
              </p:nvSpPr>
              <p:spPr>
                <a:xfrm>
                  <a:off x="762000" y="1270000"/>
                  <a:ext cx="254000" cy="254000"/>
                </a:xfrm>
                <a:prstGeom prst="ellipse">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3" name="Arc 42">
                  <a:extLst>
                    <a:ext uri="{FF2B5EF4-FFF2-40B4-BE49-F238E27FC236}">
                      <a16:creationId xmlns:a16="http://schemas.microsoft.com/office/drawing/2014/main" id="{BD353C0A-DD75-EF42-3141-20899C37B146}"/>
                    </a:ext>
                  </a:extLst>
                </p:cNvPr>
                <p:cNvSpPr/>
                <p:nvPr>
                  <p:custDataLst>
                    <p:tags r:id="rId9"/>
                  </p:custDataLst>
                </p:nvPr>
              </p:nvSpPr>
              <p:spPr>
                <a:xfrm>
                  <a:off x="762000" y="1270000"/>
                  <a:ext cx="254000" cy="254000"/>
                </a:xfrm>
                <a:prstGeom prst="arc">
                  <a:avLst>
                    <a:gd name="adj1" fmla="val 16200000"/>
                    <a:gd name="adj2" fmla="val 16200000"/>
                  </a:avLst>
                </a:prstGeom>
                <a:grpFill/>
                <a:ln w="6350" cap="flat" cmpd="sng" algn="ctr">
                  <a:noFill/>
                  <a:prstDash val="solid"/>
                  <a:miter lim="800000"/>
                  <a:tailEnd type="none"/>
                </a:ln>
                <a:effectLst/>
                <a:extLst>
                  <a:ext uri="{91240B29-F687-4F45-9708-019B960494DF}">
                    <a14:hiddenLine xmlns:a14="http://schemas.microsoft.com/office/drawing/2010/main" w="6350" cap="flat" cmpd="sng" algn="ctr">
                      <a:solidFill>
                        <a:schemeClr val="accent1"/>
                      </a:solidFill>
                      <a:prstDash val="solid"/>
                      <a:miter lim="800000"/>
                      <a:tailEnd type="none"/>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1" name="TextBox 40">
                <a:extLst>
                  <a:ext uri="{FF2B5EF4-FFF2-40B4-BE49-F238E27FC236}">
                    <a16:creationId xmlns:a16="http://schemas.microsoft.com/office/drawing/2014/main" id="{0B33DDB4-E649-79B6-B083-BD73440064C2}"/>
                  </a:ext>
                </a:extLst>
              </p:cNvPr>
              <p:cNvSpPr txBox="1"/>
              <p:nvPr/>
            </p:nvSpPr>
            <p:spPr>
              <a:xfrm>
                <a:off x="9657640" y="816397"/>
                <a:ext cx="794300" cy="1692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dirty="0"/>
                  <a:t>Technical</a:t>
                </a:r>
              </a:p>
            </p:txBody>
          </p:sp>
        </p:grpSp>
        <p:grpSp>
          <p:nvGrpSpPr>
            <p:cNvPr id="26" name="Group 25">
              <a:extLst>
                <a:ext uri="{FF2B5EF4-FFF2-40B4-BE49-F238E27FC236}">
                  <a16:creationId xmlns:a16="http://schemas.microsoft.com/office/drawing/2014/main" id="{3A572D7B-594B-DE31-16A3-799FEFBD5EAC}"/>
                </a:ext>
              </a:extLst>
            </p:cNvPr>
            <p:cNvGrpSpPr/>
            <p:nvPr/>
          </p:nvGrpSpPr>
          <p:grpSpPr>
            <a:xfrm>
              <a:off x="10539263" y="234649"/>
              <a:ext cx="1098001" cy="190710"/>
              <a:chOff x="521663" y="5014427"/>
              <a:chExt cx="2355102" cy="190710"/>
            </a:xfrm>
          </p:grpSpPr>
          <p:cxnSp>
            <p:nvCxnSpPr>
              <p:cNvPr id="31" name="Straight Connector 30">
                <a:extLst>
                  <a:ext uri="{FF2B5EF4-FFF2-40B4-BE49-F238E27FC236}">
                    <a16:creationId xmlns:a16="http://schemas.microsoft.com/office/drawing/2014/main" id="{C806AE82-A2F7-12EF-5D3C-4300D80730A4}"/>
                  </a:ext>
                </a:extLst>
              </p:cNvPr>
              <p:cNvCxnSpPr>
                <a:cxnSpLocks/>
              </p:cNvCxnSpPr>
              <p:nvPr/>
            </p:nvCxnSpPr>
            <p:spPr>
              <a:xfrm>
                <a:off x="521663" y="5205137"/>
                <a:ext cx="2355101"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5" name="TextBox 62">
                <a:extLst>
                  <a:ext uri="{FF2B5EF4-FFF2-40B4-BE49-F238E27FC236}">
                    <a16:creationId xmlns:a16="http://schemas.microsoft.com/office/drawing/2014/main" id="{9366AAC9-9679-E7E5-7C52-C5347357BC48}"/>
                  </a:ext>
                </a:extLst>
              </p:cNvPr>
              <p:cNvSpPr txBox="1">
                <a:spLocks/>
              </p:cNvSpPr>
              <p:nvPr/>
            </p:nvSpPr>
            <p:spPr>
              <a:xfrm>
                <a:off x="521664" y="5014427"/>
                <a:ext cx="2355101" cy="169277"/>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en-CA" sz="1100" b="1" dirty="0">
                    <a:solidFill>
                      <a:srgbClr val="000000"/>
                    </a:solidFill>
                    <a:latin typeface="Arial"/>
                  </a:rPr>
                  <a:t>Classification</a:t>
                </a:r>
                <a:endParaRPr kumimoji="0" lang="en-CA" sz="11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grpSp>
      </p:grpSp>
      <p:sp>
        <p:nvSpPr>
          <p:cNvPr id="48" name="TextBox 62">
            <a:extLst>
              <a:ext uri="{FF2B5EF4-FFF2-40B4-BE49-F238E27FC236}">
                <a16:creationId xmlns:a16="http://schemas.microsoft.com/office/drawing/2014/main" id="{7AEBC862-5FEF-2C6F-3614-5CEB7F67D666}"/>
              </a:ext>
            </a:extLst>
          </p:cNvPr>
          <p:cNvSpPr txBox="1">
            <a:spLocks/>
          </p:cNvSpPr>
          <p:nvPr/>
        </p:nvSpPr>
        <p:spPr>
          <a:xfrm>
            <a:off x="521663" y="976596"/>
            <a:ext cx="2720110" cy="276999"/>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CA" sz="18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Key stakeholder input</a:t>
            </a:r>
          </a:p>
        </p:txBody>
      </p:sp>
      <p:sp>
        <p:nvSpPr>
          <p:cNvPr id="49" name="4. Footnote">
            <a:extLst>
              <a:ext uri="{FF2B5EF4-FFF2-40B4-BE49-F238E27FC236}">
                <a16:creationId xmlns:a16="http://schemas.microsoft.com/office/drawing/2014/main" id="{627F8419-FF0C-CADB-B45D-24FBC266DC4A}"/>
              </a:ext>
            </a:extLst>
          </p:cNvPr>
          <p:cNvSpPr txBox="1"/>
          <p:nvPr>
            <p:custDataLst>
              <p:tags r:id="rId3"/>
            </p:custDataLst>
          </p:nvPr>
        </p:nvSpPr>
        <p:spPr>
          <a:xfrm>
            <a:off x="2204651" y="6601506"/>
            <a:ext cx="9076374" cy="24622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r>
              <a:rPr lang="en-US" dirty="0"/>
              <a:t>Note: This section summarizes key feedback themes raised during the initial workshop and outlines ERCOT’s preliminary considerations in response. It does not represent a final determination or an endorsed decision framework</a:t>
            </a:r>
          </a:p>
        </p:txBody>
      </p:sp>
      <p:grpSp>
        <p:nvGrpSpPr>
          <p:cNvPr id="7" name="ChevronWhite 11">
            <a:extLst>
              <a:ext uri="{FF2B5EF4-FFF2-40B4-BE49-F238E27FC236}">
                <a16:creationId xmlns:a16="http://schemas.microsoft.com/office/drawing/2014/main" id="{4370FD53-9AD5-1F84-238B-AC5E2F52743C}"/>
              </a:ext>
            </a:extLst>
          </p:cNvPr>
          <p:cNvGrpSpPr>
            <a:grpSpLocks/>
          </p:cNvGrpSpPr>
          <p:nvPr>
            <p:custDataLst>
              <p:tags r:id="rId4"/>
            </p:custDataLst>
          </p:nvPr>
        </p:nvGrpSpPr>
        <p:grpSpPr>
          <a:xfrm>
            <a:off x="3234159" y="1073137"/>
            <a:ext cx="396228" cy="396228"/>
            <a:chOff x="1016000" y="1016000"/>
            <a:chExt cx="396228" cy="396228"/>
          </a:xfrm>
        </p:grpSpPr>
        <p:sp>
          <p:nvSpPr>
            <p:cNvPr id="8" name="Oval 7">
              <a:extLst>
                <a:ext uri="{FF2B5EF4-FFF2-40B4-BE49-F238E27FC236}">
                  <a16:creationId xmlns:a16="http://schemas.microsoft.com/office/drawing/2014/main" id="{388D1AFF-C960-29E0-4EAB-1B848EC31E67}"/>
                </a:ext>
              </a:extLst>
            </p:cNvPr>
            <p:cNvSpPr/>
            <p:nvPr/>
          </p:nvSpPr>
          <p:spPr>
            <a:xfrm>
              <a:off x="1016000" y="1016000"/>
              <a:ext cx="396228" cy="396228"/>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11" name="Graphic 10">
              <a:extLst>
                <a:ext uri="{FF2B5EF4-FFF2-40B4-BE49-F238E27FC236}">
                  <a16:creationId xmlns:a16="http://schemas.microsoft.com/office/drawing/2014/main" id="{2E737D7C-FCAA-263A-048A-9B8BB711A341}"/>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23614" y="1023614"/>
              <a:ext cx="381000" cy="381000"/>
            </a:xfrm>
            <a:prstGeom prst="rect">
              <a:avLst/>
            </a:prstGeom>
          </p:spPr>
        </p:pic>
      </p:grpSp>
    </p:spTree>
    <p:extLst>
      <p:ext uri="{BB962C8B-B14F-4D97-AF65-F5344CB8AC3E}">
        <p14:creationId xmlns:p14="http://schemas.microsoft.com/office/powerpoint/2010/main" val="2661351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F8C3AD-1818-A396-AB6A-765C5AF46C37}"/>
            </a:ext>
          </a:extLst>
        </p:cNvPr>
        <p:cNvGrpSpPr/>
        <p:nvPr/>
      </p:nvGrpSpPr>
      <p:grpSpPr>
        <a:xfrm>
          <a:off x="0" y="0"/>
          <a:ext cx="0" cy="0"/>
          <a:chOff x="0" y="0"/>
          <a:chExt cx="0" cy="0"/>
        </a:xfrm>
      </p:grpSpPr>
      <p:graphicFrame>
        <p:nvGraphicFramePr>
          <p:cNvPr id="14" name="Object 6" hidden="1">
            <a:extLst>
              <a:ext uri="{FF2B5EF4-FFF2-40B4-BE49-F238E27FC236}">
                <a16:creationId xmlns:a16="http://schemas.microsoft.com/office/drawing/2014/main" id="{69B6C430-EECB-255F-8CC1-DD4691D4EF9C}"/>
              </a:ext>
            </a:extLst>
          </p:cNvPr>
          <p:cNvGraphicFramePr>
            <a:graphicFrameLocks noChangeAspect="1"/>
          </p:cNvGraphicFramePr>
          <p:nvPr>
            <p:custDataLst>
              <p:tags r:id="rId1"/>
            </p:custDataLst>
            <p:extLst>
              <p:ext uri="{D42A27DB-BD31-4B8C-83A1-F6EECF244321}">
                <p14:modId xmlns:p14="http://schemas.microsoft.com/office/powerpoint/2010/main" val="33971210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404" imgH="403" progId="TCLayout.ActiveDocument.1">
                  <p:embed/>
                </p:oleObj>
              </mc:Choice>
              <mc:Fallback>
                <p:oleObj name="think-cell Slide" r:id="rId15" imgW="404" imgH="403" progId="TCLayout.ActiveDocument.1">
                  <p:embed/>
                  <p:pic>
                    <p:nvPicPr>
                      <p:cNvPr id="14" name="Object 6" hidden="1">
                        <a:extLst>
                          <a:ext uri="{FF2B5EF4-FFF2-40B4-BE49-F238E27FC236}">
                            <a16:creationId xmlns:a16="http://schemas.microsoft.com/office/drawing/2014/main" id="{69B6C430-EECB-255F-8CC1-DD4691D4EF9C}"/>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4EC5EAA0-D949-D595-9DDB-484FE0BD6FB7}"/>
              </a:ext>
            </a:extLst>
          </p:cNvPr>
          <p:cNvSpPr>
            <a:spLocks noGrp="1"/>
          </p:cNvSpPr>
          <p:nvPr>
            <p:ph type="title"/>
            <p:custDataLst>
              <p:tags r:id="rId2"/>
            </p:custDataLst>
          </p:nvPr>
        </p:nvSpPr>
        <p:spPr>
          <a:xfrm>
            <a:off x="554736" y="172212"/>
            <a:ext cx="11082528" cy="731520"/>
          </a:xfrm>
        </p:spPr>
        <p:txBody>
          <a:bodyPr vert="horz"/>
          <a:lstStyle/>
          <a:p>
            <a:r>
              <a:rPr lang="en-US" dirty="0"/>
              <a:t>Submitted vs. approved dates/TSP-driven delays</a:t>
            </a:r>
          </a:p>
        </p:txBody>
      </p:sp>
      <p:cxnSp>
        <p:nvCxnSpPr>
          <p:cNvPr id="5" name="Straight Connector 4">
            <a:extLst>
              <a:ext uri="{FF2B5EF4-FFF2-40B4-BE49-F238E27FC236}">
                <a16:creationId xmlns:a16="http://schemas.microsoft.com/office/drawing/2014/main" id="{AE710B79-D87A-DF5B-FC54-70B30C411865}"/>
              </a:ext>
            </a:extLst>
          </p:cNvPr>
          <p:cNvCxnSpPr>
            <a:cxnSpLocks/>
          </p:cNvCxnSpPr>
          <p:nvPr/>
        </p:nvCxnSpPr>
        <p:spPr>
          <a:xfrm>
            <a:off x="521663" y="1290683"/>
            <a:ext cx="11082528"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 name="TextBox 56">
            <a:extLst>
              <a:ext uri="{FF2B5EF4-FFF2-40B4-BE49-F238E27FC236}">
                <a16:creationId xmlns:a16="http://schemas.microsoft.com/office/drawing/2014/main" id="{C90FAD01-4D56-B52F-B057-CB7B4BF942FA}"/>
              </a:ext>
            </a:extLst>
          </p:cNvPr>
          <p:cNvSpPr txBox="1">
            <a:spLocks/>
          </p:cNvSpPr>
          <p:nvPr/>
        </p:nvSpPr>
        <p:spPr>
          <a:xfrm>
            <a:off x="3873604" y="976596"/>
            <a:ext cx="7730587" cy="276999"/>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ERCOT feedback</a:t>
            </a:r>
            <a:endParaRPr kumimoji="0" lang="en-CA" sz="18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15" name="TrackerNumBlue 97">
            <a:extLst>
              <a:ext uri="{FF2B5EF4-FFF2-40B4-BE49-F238E27FC236}">
                <a16:creationId xmlns:a16="http://schemas.microsoft.com/office/drawing/2014/main" id="{6363C472-4AB2-672D-CC1B-016C71FEB642}"/>
              </a:ext>
            </a:extLst>
          </p:cNvPr>
          <p:cNvSpPr/>
          <p:nvPr/>
        </p:nvSpPr>
        <p:spPr>
          <a:xfrm>
            <a:off x="46529" y="219516"/>
            <a:ext cx="315478" cy="315478"/>
          </a:xfrm>
          <a:prstGeom prst="ellipse">
            <a:avLst/>
          </a:prstGeom>
          <a:solidFill>
            <a:srgbClr val="26D07C"/>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0" rIns="0" bIns="0" numCol="1" spcCol="0" rtlCol="0" fromWordArt="0" anchor="ctr" anchorCtr="1"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en-CA" sz="1600" b="1" dirty="0">
                <a:solidFill>
                  <a:srgbClr val="FFFFFF"/>
                </a:solidFill>
                <a:latin typeface="Arial"/>
              </a:rPr>
              <a:t>9</a:t>
            </a:r>
            <a:endParaRPr kumimoji="0" lang="en-CA" sz="1600" b="1" i="0" u="none" strike="noStrike" kern="1200" cap="none" spc="0" normalizeH="0" baseline="0" noProof="0" dirty="0">
              <a:ln>
                <a:noFill/>
              </a:ln>
              <a:solidFill>
                <a:srgbClr val="FFFFFF"/>
              </a:solidFill>
              <a:effectLst/>
              <a:uLnTx/>
              <a:uFillTx/>
              <a:latin typeface="Arial"/>
              <a:ea typeface="+mn-ea"/>
              <a:cs typeface="+mn-cs"/>
            </a:endParaRPr>
          </a:p>
        </p:txBody>
      </p:sp>
      <p:sp>
        <p:nvSpPr>
          <p:cNvPr id="33" name="TextBox 56">
            <a:extLst>
              <a:ext uri="{FF2B5EF4-FFF2-40B4-BE49-F238E27FC236}">
                <a16:creationId xmlns:a16="http://schemas.microsoft.com/office/drawing/2014/main" id="{273E77CD-E082-CE6F-73EA-711E932C0A86}"/>
              </a:ext>
            </a:extLst>
          </p:cNvPr>
          <p:cNvSpPr txBox="1">
            <a:spLocks/>
          </p:cNvSpPr>
          <p:nvPr/>
        </p:nvSpPr>
        <p:spPr>
          <a:xfrm>
            <a:off x="3873604" y="1469365"/>
            <a:ext cx="7730587" cy="2354491"/>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fontAlgn="base">
              <a:buNone/>
            </a:pPr>
            <a:r>
              <a:rPr lang="en-US">
                <a:cs typeface="Arial"/>
              </a:rPr>
              <a:t>ERCOT considered approval dates as an objective metric that was representative of progress through the current process.</a:t>
            </a:r>
          </a:p>
          <a:p>
            <a:pPr fontAlgn="base">
              <a:buNone/>
            </a:pPr>
            <a:endParaRPr lang="en-US"/>
          </a:p>
          <a:p>
            <a:pPr fontAlgn="base"/>
            <a:r>
              <a:rPr lang="en-US">
                <a:cs typeface="Arial"/>
              </a:rPr>
              <a:t>ERCOT will carefully consider feedback on the criteria shared in the Feb 3 workshop and how they align with:</a:t>
            </a:r>
          </a:p>
          <a:p>
            <a:pPr marL="285750" indent="-285750" fontAlgn="base">
              <a:buFont typeface="Arial" panose="020B0604020202020204" pitchFamily="34" charset="0"/>
              <a:buChar char="•"/>
            </a:pPr>
            <a:r>
              <a:rPr lang="en-US">
                <a:cs typeface="Arial"/>
              </a:rPr>
              <a:t>PUCT Project Nos. 58480 and 58481​</a:t>
            </a:r>
          </a:p>
          <a:p>
            <a:pPr marL="285750" indent="-285750" fontAlgn="base">
              <a:buFont typeface="Arial" panose="020B0604020202020204" pitchFamily="34" charset="0"/>
              <a:buChar char="•"/>
            </a:pPr>
            <a:r>
              <a:rPr lang="en-US">
                <a:cs typeface="Arial"/>
              </a:rPr>
              <a:t>Senate Bill 6 ​</a:t>
            </a:r>
          </a:p>
          <a:p>
            <a:pPr marL="285750" indent="-285750" fontAlgn="base">
              <a:buFont typeface="Arial" panose="020B0604020202020204" pitchFamily="34" charset="0"/>
              <a:buChar char="•"/>
            </a:pPr>
            <a:r>
              <a:rPr lang="en-US">
                <a:cs typeface="Arial"/>
              </a:rPr>
              <a:t>Other factors already shared​</a:t>
            </a:r>
          </a:p>
        </p:txBody>
      </p:sp>
      <p:sp>
        <p:nvSpPr>
          <p:cNvPr id="34" name="TextBox 62">
            <a:extLst>
              <a:ext uri="{FF2B5EF4-FFF2-40B4-BE49-F238E27FC236}">
                <a16:creationId xmlns:a16="http://schemas.microsoft.com/office/drawing/2014/main" id="{7DE07E51-70ED-B9AF-136B-083217A976E5}"/>
              </a:ext>
            </a:extLst>
          </p:cNvPr>
          <p:cNvSpPr txBox="1">
            <a:spLocks/>
          </p:cNvSpPr>
          <p:nvPr/>
        </p:nvSpPr>
        <p:spPr>
          <a:xfrm>
            <a:off x="521663" y="1469365"/>
            <a:ext cx="2469281" cy="1723549"/>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defRPr/>
            </a:pPr>
            <a:r>
              <a:rPr lang="en-US" i="1" dirty="0">
                <a:solidFill>
                  <a:srgbClr val="000000"/>
                </a:solidFill>
              </a:rPr>
              <a:t>Stakeholders asked why approval dates are used as eligibility gates when timing often reflects ERCOT or TSP processing backlogs rather than developer readiness</a:t>
            </a:r>
          </a:p>
        </p:txBody>
      </p:sp>
      <p:cxnSp>
        <p:nvCxnSpPr>
          <p:cNvPr id="13" name="Straight Connector 12">
            <a:extLst>
              <a:ext uri="{FF2B5EF4-FFF2-40B4-BE49-F238E27FC236}">
                <a16:creationId xmlns:a16="http://schemas.microsoft.com/office/drawing/2014/main" id="{32780E49-2DED-4BEF-5D33-B0A8E0DCAC37}"/>
              </a:ext>
            </a:extLst>
          </p:cNvPr>
          <p:cNvCxnSpPr/>
          <p:nvPr/>
        </p:nvCxnSpPr>
        <p:spPr>
          <a:xfrm>
            <a:off x="3432273" y="1469365"/>
            <a:ext cx="9570" cy="4294437"/>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D4728FDC-C16B-B84E-2CA9-A6E8E2803D0D}"/>
              </a:ext>
            </a:extLst>
          </p:cNvPr>
          <p:cNvGrpSpPr/>
          <p:nvPr/>
        </p:nvGrpSpPr>
        <p:grpSpPr>
          <a:xfrm>
            <a:off x="10539263" y="234649"/>
            <a:ext cx="1098001" cy="947261"/>
            <a:chOff x="10539263" y="234649"/>
            <a:chExt cx="1098001" cy="947261"/>
          </a:xfrm>
        </p:grpSpPr>
        <p:grpSp>
          <p:nvGrpSpPr>
            <p:cNvPr id="21" name="Group 20">
              <a:extLst>
                <a:ext uri="{FF2B5EF4-FFF2-40B4-BE49-F238E27FC236}">
                  <a16:creationId xmlns:a16="http://schemas.microsoft.com/office/drawing/2014/main" id="{B141D6B6-C45F-C581-89B5-2B1A3958B401}"/>
                </a:ext>
              </a:extLst>
            </p:cNvPr>
            <p:cNvGrpSpPr/>
            <p:nvPr/>
          </p:nvGrpSpPr>
          <p:grpSpPr>
            <a:xfrm>
              <a:off x="10539263" y="531038"/>
              <a:ext cx="1064928" cy="650872"/>
              <a:chOff x="9387012" y="350191"/>
              <a:chExt cx="1064928" cy="650872"/>
            </a:xfrm>
          </p:grpSpPr>
          <p:grpSp>
            <p:nvGrpSpPr>
              <p:cNvPr id="36" name="MoonFull 12">
                <a:extLst>
                  <a:ext uri="{FF2B5EF4-FFF2-40B4-BE49-F238E27FC236}">
                    <a16:creationId xmlns:a16="http://schemas.microsoft.com/office/drawing/2014/main" id="{CE5FAEA0-5929-1255-5EA3-80FAA3E992F2}"/>
                  </a:ext>
                </a:extLst>
              </p:cNvPr>
              <p:cNvGrpSpPr>
                <a:grpSpLocks noChangeAspect="1"/>
              </p:cNvGrpSpPr>
              <p:nvPr>
                <p:custDataLst>
                  <p:tags r:id="rId5"/>
                </p:custDataLst>
              </p:nvPr>
            </p:nvGrpSpPr>
            <p:grpSpPr>
              <a:xfrm>
                <a:off x="9387012" y="350191"/>
                <a:ext cx="184666" cy="184666"/>
                <a:chOff x="762000" y="1270000"/>
                <a:chExt cx="254000" cy="254000"/>
              </a:xfrm>
              <a:solidFill>
                <a:schemeClr val="accent3"/>
              </a:solidFill>
            </p:grpSpPr>
            <p:sp>
              <p:nvSpPr>
                <p:cNvPr id="46" name="Oval 45">
                  <a:extLst>
                    <a:ext uri="{FF2B5EF4-FFF2-40B4-BE49-F238E27FC236}">
                      <a16:creationId xmlns:a16="http://schemas.microsoft.com/office/drawing/2014/main" id="{6F9C1962-07D6-75B9-D7AB-ED47821F0A22}"/>
                    </a:ext>
                  </a:extLst>
                </p:cNvPr>
                <p:cNvSpPr/>
                <p:nvPr>
                  <p:custDataLst>
                    <p:tags r:id="rId12"/>
                  </p:custDataLst>
                </p:nvPr>
              </p:nvSpPr>
              <p:spPr>
                <a:xfrm>
                  <a:off x="762000" y="1270000"/>
                  <a:ext cx="254000" cy="254000"/>
                </a:xfrm>
                <a:prstGeom prst="ellipse">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7" name="Arc 46">
                  <a:extLst>
                    <a:ext uri="{FF2B5EF4-FFF2-40B4-BE49-F238E27FC236}">
                      <a16:creationId xmlns:a16="http://schemas.microsoft.com/office/drawing/2014/main" id="{8928FF6F-6238-95F3-B751-046762667D4A}"/>
                    </a:ext>
                  </a:extLst>
                </p:cNvPr>
                <p:cNvSpPr/>
                <p:nvPr>
                  <p:custDataLst>
                    <p:tags r:id="rId13"/>
                  </p:custDataLst>
                </p:nvPr>
              </p:nvSpPr>
              <p:spPr>
                <a:xfrm>
                  <a:off x="762000" y="1270000"/>
                  <a:ext cx="254000" cy="254000"/>
                </a:xfrm>
                <a:prstGeom prst="arc">
                  <a:avLst>
                    <a:gd name="adj1" fmla="val 16200000"/>
                    <a:gd name="adj2" fmla="val 16200000"/>
                  </a:avLst>
                </a:prstGeom>
                <a:grpFill/>
                <a:ln w="6350" cap="flat" cmpd="sng" algn="ctr">
                  <a:noFill/>
                  <a:prstDash val="solid"/>
                  <a:miter lim="800000"/>
                  <a:tailEnd type="none"/>
                </a:ln>
                <a:effectLst/>
                <a:extLst>
                  <a:ext uri="{91240B29-F687-4F45-9708-019B960494DF}">
                    <a14:hiddenLine xmlns:a14="http://schemas.microsoft.com/office/drawing/2010/main" w="6350" cap="flat" cmpd="sng" algn="ctr">
                      <a:solidFill>
                        <a:schemeClr val="accent1"/>
                      </a:solidFill>
                      <a:prstDash val="solid"/>
                      <a:miter lim="800000"/>
                      <a:tailEnd type="none"/>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7" name="TextBox 36">
                <a:extLst>
                  <a:ext uri="{FF2B5EF4-FFF2-40B4-BE49-F238E27FC236}">
                    <a16:creationId xmlns:a16="http://schemas.microsoft.com/office/drawing/2014/main" id="{416E0BE5-703E-6A6E-2B29-8106097A90BF}"/>
                  </a:ext>
                </a:extLst>
              </p:cNvPr>
              <p:cNvSpPr txBox="1"/>
              <p:nvPr/>
            </p:nvSpPr>
            <p:spPr>
              <a:xfrm>
                <a:off x="9657640" y="350191"/>
                <a:ext cx="794300" cy="1692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dirty="0"/>
                  <a:t>Batch Zero</a:t>
                </a:r>
              </a:p>
            </p:txBody>
          </p:sp>
          <p:grpSp>
            <p:nvGrpSpPr>
              <p:cNvPr id="38" name="MoonFull 12">
                <a:extLst>
                  <a:ext uri="{FF2B5EF4-FFF2-40B4-BE49-F238E27FC236}">
                    <a16:creationId xmlns:a16="http://schemas.microsoft.com/office/drawing/2014/main" id="{7F129C0F-0DC5-4A16-87E6-DEE453D6A9A5}"/>
                  </a:ext>
                </a:extLst>
              </p:cNvPr>
              <p:cNvGrpSpPr>
                <a:grpSpLocks noChangeAspect="1"/>
              </p:cNvGrpSpPr>
              <p:nvPr>
                <p:custDataLst>
                  <p:tags r:id="rId6"/>
                </p:custDataLst>
              </p:nvPr>
            </p:nvGrpSpPr>
            <p:grpSpPr>
              <a:xfrm>
                <a:off x="9387012" y="585767"/>
                <a:ext cx="184666" cy="184666"/>
                <a:chOff x="762000" y="1270000"/>
                <a:chExt cx="254000" cy="254000"/>
              </a:xfrm>
              <a:solidFill>
                <a:schemeClr val="accent1"/>
              </a:solidFill>
            </p:grpSpPr>
            <p:sp>
              <p:nvSpPr>
                <p:cNvPr id="44" name="Oval 43">
                  <a:extLst>
                    <a:ext uri="{FF2B5EF4-FFF2-40B4-BE49-F238E27FC236}">
                      <a16:creationId xmlns:a16="http://schemas.microsoft.com/office/drawing/2014/main" id="{A210DB3E-265C-50A1-5B63-72032A6873C9}"/>
                    </a:ext>
                  </a:extLst>
                </p:cNvPr>
                <p:cNvSpPr/>
                <p:nvPr>
                  <p:custDataLst>
                    <p:tags r:id="rId10"/>
                  </p:custDataLst>
                </p:nvPr>
              </p:nvSpPr>
              <p:spPr>
                <a:xfrm>
                  <a:off x="762000" y="1270000"/>
                  <a:ext cx="254000" cy="254000"/>
                </a:xfrm>
                <a:prstGeom prst="ellipse">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5" name="Arc 44">
                  <a:extLst>
                    <a:ext uri="{FF2B5EF4-FFF2-40B4-BE49-F238E27FC236}">
                      <a16:creationId xmlns:a16="http://schemas.microsoft.com/office/drawing/2014/main" id="{33D32422-6D63-8047-C344-21829AFBD30D}"/>
                    </a:ext>
                  </a:extLst>
                </p:cNvPr>
                <p:cNvSpPr/>
                <p:nvPr>
                  <p:custDataLst>
                    <p:tags r:id="rId11"/>
                  </p:custDataLst>
                </p:nvPr>
              </p:nvSpPr>
              <p:spPr>
                <a:xfrm>
                  <a:off x="762000" y="1270000"/>
                  <a:ext cx="254000" cy="254000"/>
                </a:xfrm>
                <a:prstGeom prst="arc">
                  <a:avLst>
                    <a:gd name="adj1" fmla="val 16200000"/>
                    <a:gd name="adj2" fmla="val 16200000"/>
                  </a:avLst>
                </a:prstGeom>
                <a:grpFill/>
                <a:ln w="6350" cap="flat" cmpd="sng" algn="ctr">
                  <a:noFill/>
                  <a:prstDash val="solid"/>
                  <a:miter lim="800000"/>
                  <a:tailEnd type="none"/>
                </a:ln>
                <a:effectLst/>
                <a:extLst>
                  <a:ext uri="{91240B29-F687-4F45-9708-019B960494DF}">
                    <a14:hiddenLine xmlns:a14="http://schemas.microsoft.com/office/drawing/2010/main" w="6350" cap="flat" cmpd="sng" algn="ctr">
                      <a:solidFill>
                        <a:schemeClr val="accent1"/>
                      </a:solidFill>
                      <a:prstDash val="solid"/>
                      <a:miter lim="800000"/>
                      <a:tailEnd type="none"/>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9" name="TextBox 38">
                <a:extLst>
                  <a:ext uri="{FF2B5EF4-FFF2-40B4-BE49-F238E27FC236}">
                    <a16:creationId xmlns:a16="http://schemas.microsoft.com/office/drawing/2014/main" id="{5A9E6A19-22F9-F956-6CC9-95EEEEA7C6F5}"/>
                  </a:ext>
                </a:extLst>
              </p:cNvPr>
              <p:cNvSpPr txBox="1"/>
              <p:nvPr/>
            </p:nvSpPr>
            <p:spPr>
              <a:xfrm>
                <a:off x="9657640" y="585767"/>
                <a:ext cx="794300" cy="1692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dirty="0"/>
                  <a:t>Process</a:t>
                </a:r>
              </a:p>
            </p:txBody>
          </p:sp>
          <p:grpSp>
            <p:nvGrpSpPr>
              <p:cNvPr id="40" name="MoonFull 12">
                <a:extLst>
                  <a:ext uri="{FF2B5EF4-FFF2-40B4-BE49-F238E27FC236}">
                    <a16:creationId xmlns:a16="http://schemas.microsoft.com/office/drawing/2014/main" id="{00EB2E97-FAA4-E942-F2C8-02045FA8D064}"/>
                  </a:ext>
                </a:extLst>
              </p:cNvPr>
              <p:cNvGrpSpPr>
                <a:grpSpLocks noChangeAspect="1"/>
              </p:cNvGrpSpPr>
              <p:nvPr>
                <p:custDataLst>
                  <p:tags r:id="rId7"/>
                </p:custDataLst>
              </p:nvPr>
            </p:nvGrpSpPr>
            <p:grpSpPr>
              <a:xfrm>
                <a:off x="9387012" y="816397"/>
                <a:ext cx="184666" cy="184666"/>
                <a:chOff x="762000" y="1270000"/>
                <a:chExt cx="254000" cy="254000"/>
              </a:xfrm>
              <a:solidFill>
                <a:schemeClr val="accent2"/>
              </a:solidFill>
            </p:grpSpPr>
            <p:sp>
              <p:nvSpPr>
                <p:cNvPr id="42" name="Oval 41">
                  <a:extLst>
                    <a:ext uri="{FF2B5EF4-FFF2-40B4-BE49-F238E27FC236}">
                      <a16:creationId xmlns:a16="http://schemas.microsoft.com/office/drawing/2014/main" id="{562F682F-8A60-7EAA-1018-AA5798B18EA2}"/>
                    </a:ext>
                  </a:extLst>
                </p:cNvPr>
                <p:cNvSpPr/>
                <p:nvPr>
                  <p:custDataLst>
                    <p:tags r:id="rId8"/>
                  </p:custDataLst>
                </p:nvPr>
              </p:nvSpPr>
              <p:spPr>
                <a:xfrm>
                  <a:off x="762000" y="1270000"/>
                  <a:ext cx="254000" cy="254000"/>
                </a:xfrm>
                <a:prstGeom prst="ellipse">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3" name="Arc 42">
                  <a:extLst>
                    <a:ext uri="{FF2B5EF4-FFF2-40B4-BE49-F238E27FC236}">
                      <a16:creationId xmlns:a16="http://schemas.microsoft.com/office/drawing/2014/main" id="{C0260974-13D1-D566-0118-26DA48E2E1E2}"/>
                    </a:ext>
                  </a:extLst>
                </p:cNvPr>
                <p:cNvSpPr/>
                <p:nvPr>
                  <p:custDataLst>
                    <p:tags r:id="rId9"/>
                  </p:custDataLst>
                </p:nvPr>
              </p:nvSpPr>
              <p:spPr>
                <a:xfrm>
                  <a:off x="762000" y="1270000"/>
                  <a:ext cx="254000" cy="254000"/>
                </a:xfrm>
                <a:prstGeom prst="arc">
                  <a:avLst>
                    <a:gd name="adj1" fmla="val 16200000"/>
                    <a:gd name="adj2" fmla="val 16200000"/>
                  </a:avLst>
                </a:prstGeom>
                <a:grpFill/>
                <a:ln w="6350" cap="flat" cmpd="sng" algn="ctr">
                  <a:noFill/>
                  <a:prstDash val="solid"/>
                  <a:miter lim="800000"/>
                  <a:tailEnd type="none"/>
                </a:ln>
                <a:effectLst/>
                <a:extLst>
                  <a:ext uri="{91240B29-F687-4F45-9708-019B960494DF}">
                    <a14:hiddenLine xmlns:a14="http://schemas.microsoft.com/office/drawing/2010/main" w="6350" cap="flat" cmpd="sng" algn="ctr">
                      <a:solidFill>
                        <a:schemeClr val="accent1"/>
                      </a:solidFill>
                      <a:prstDash val="solid"/>
                      <a:miter lim="800000"/>
                      <a:tailEnd type="none"/>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1" name="TextBox 40">
                <a:extLst>
                  <a:ext uri="{FF2B5EF4-FFF2-40B4-BE49-F238E27FC236}">
                    <a16:creationId xmlns:a16="http://schemas.microsoft.com/office/drawing/2014/main" id="{820B4E0A-3436-07D2-4D50-8801C6578D7D}"/>
                  </a:ext>
                </a:extLst>
              </p:cNvPr>
              <p:cNvSpPr txBox="1"/>
              <p:nvPr/>
            </p:nvSpPr>
            <p:spPr>
              <a:xfrm>
                <a:off x="9657640" y="816397"/>
                <a:ext cx="794300" cy="1692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dirty="0"/>
                  <a:t>Technical</a:t>
                </a:r>
              </a:p>
            </p:txBody>
          </p:sp>
        </p:grpSp>
        <p:grpSp>
          <p:nvGrpSpPr>
            <p:cNvPr id="26" name="Group 25">
              <a:extLst>
                <a:ext uri="{FF2B5EF4-FFF2-40B4-BE49-F238E27FC236}">
                  <a16:creationId xmlns:a16="http://schemas.microsoft.com/office/drawing/2014/main" id="{BB9E3E45-3B6B-2A7E-7683-7D1154E20891}"/>
                </a:ext>
              </a:extLst>
            </p:cNvPr>
            <p:cNvGrpSpPr/>
            <p:nvPr/>
          </p:nvGrpSpPr>
          <p:grpSpPr>
            <a:xfrm>
              <a:off x="10539263" y="234649"/>
              <a:ext cx="1098001" cy="190710"/>
              <a:chOff x="521663" y="5014427"/>
              <a:chExt cx="2355102" cy="190710"/>
            </a:xfrm>
          </p:grpSpPr>
          <p:cxnSp>
            <p:nvCxnSpPr>
              <p:cNvPr id="31" name="Straight Connector 30">
                <a:extLst>
                  <a:ext uri="{FF2B5EF4-FFF2-40B4-BE49-F238E27FC236}">
                    <a16:creationId xmlns:a16="http://schemas.microsoft.com/office/drawing/2014/main" id="{85861D4E-88B6-7EBA-0AF2-E8A0EFA029F9}"/>
                  </a:ext>
                </a:extLst>
              </p:cNvPr>
              <p:cNvCxnSpPr>
                <a:cxnSpLocks/>
              </p:cNvCxnSpPr>
              <p:nvPr/>
            </p:nvCxnSpPr>
            <p:spPr>
              <a:xfrm>
                <a:off x="521663" y="5205137"/>
                <a:ext cx="2355101"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5" name="TextBox 62">
                <a:extLst>
                  <a:ext uri="{FF2B5EF4-FFF2-40B4-BE49-F238E27FC236}">
                    <a16:creationId xmlns:a16="http://schemas.microsoft.com/office/drawing/2014/main" id="{232E9133-9345-C6E8-7149-B00D8F0BC132}"/>
                  </a:ext>
                </a:extLst>
              </p:cNvPr>
              <p:cNvSpPr txBox="1">
                <a:spLocks/>
              </p:cNvSpPr>
              <p:nvPr/>
            </p:nvSpPr>
            <p:spPr>
              <a:xfrm>
                <a:off x="521664" y="5014427"/>
                <a:ext cx="2355101" cy="169277"/>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en-CA" sz="1100" b="1" dirty="0">
                    <a:solidFill>
                      <a:srgbClr val="000000"/>
                    </a:solidFill>
                    <a:latin typeface="Arial"/>
                  </a:rPr>
                  <a:t>Classification</a:t>
                </a:r>
                <a:endParaRPr kumimoji="0" lang="en-CA" sz="11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grpSp>
      </p:grpSp>
      <p:sp>
        <p:nvSpPr>
          <p:cNvPr id="48" name="TextBox 62">
            <a:extLst>
              <a:ext uri="{FF2B5EF4-FFF2-40B4-BE49-F238E27FC236}">
                <a16:creationId xmlns:a16="http://schemas.microsoft.com/office/drawing/2014/main" id="{CB0AB221-83AD-8973-8ABA-6230CB8633D6}"/>
              </a:ext>
            </a:extLst>
          </p:cNvPr>
          <p:cNvSpPr txBox="1">
            <a:spLocks/>
          </p:cNvSpPr>
          <p:nvPr/>
        </p:nvSpPr>
        <p:spPr>
          <a:xfrm>
            <a:off x="521663" y="976596"/>
            <a:ext cx="2720110" cy="276999"/>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CA" sz="18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Key stakeholder input</a:t>
            </a:r>
          </a:p>
        </p:txBody>
      </p:sp>
      <p:sp>
        <p:nvSpPr>
          <p:cNvPr id="49" name="4. Footnote">
            <a:extLst>
              <a:ext uri="{FF2B5EF4-FFF2-40B4-BE49-F238E27FC236}">
                <a16:creationId xmlns:a16="http://schemas.microsoft.com/office/drawing/2014/main" id="{8289011F-0239-4410-8855-DC54210E25BF}"/>
              </a:ext>
            </a:extLst>
          </p:cNvPr>
          <p:cNvSpPr txBox="1"/>
          <p:nvPr>
            <p:custDataLst>
              <p:tags r:id="rId3"/>
            </p:custDataLst>
          </p:nvPr>
        </p:nvSpPr>
        <p:spPr>
          <a:xfrm>
            <a:off x="2204651" y="6601506"/>
            <a:ext cx="9076374" cy="24622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r>
              <a:rPr lang="en-US" dirty="0"/>
              <a:t>Note: This section summarizes key feedback themes raised during the initial workshop and outlines ERCOT’s preliminary considerations in response. It does not represent a final determination or an endorsed decision framework</a:t>
            </a:r>
          </a:p>
        </p:txBody>
      </p:sp>
      <p:grpSp>
        <p:nvGrpSpPr>
          <p:cNvPr id="7" name="ChevronWhite 11">
            <a:extLst>
              <a:ext uri="{FF2B5EF4-FFF2-40B4-BE49-F238E27FC236}">
                <a16:creationId xmlns:a16="http://schemas.microsoft.com/office/drawing/2014/main" id="{4E198F69-2FD9-07BC-C3D4-228D76ED1D0D}"/>
              </a:ext>
            </a:extLst>
          </p:cNvPr>
          <p:cNvGrpSpPr>
            <a:grpSpLocks/>
          </p:cNvGrpSpPr>
          <p:nvPr>
            <p:custDataLst>
              <p:tags r:id="rId4"/>
            </p:custDataLst>
          </p:nvPr>
        </p:nvGrpSpPr>
        <p:grpSpPr>
          <a:xfrm>
            <a:off x="3234159" y="1073137"/>
            <a:ext cx="396228" cy="396228"/>
            <a:chOff x="1016000" y="1016000"/>
            <a:chExt cx="396228" cy="396228"/>
          </a:xfrm>
        </p:grpSpPr>
        <p:sp>
          <p:nvSpPr>
            <p:cNvPr id="8" name="Oval 7">
              <a:extLst>
                <a:ext uri="{FF2B5EF4-FFF2-40B4-BE49-F238E27FC236}">
                  <a16:creationId xmlns:a16="http://schemas.microsoft.com/office/drawing/2014/main" id="{573F0A69-576C-DBF4-4F14-968BF4ED2D47}"/>
                </a:ext>
              </a:extLst>
            </p:cNvPr>
            <p:cNvSpPr/>
            <p:nvPr/>
          </p:nvSpPr>
          <p:spPr>
            <a:xfrm>
              <a:off x="1016000" y="1016000"/>
              <a:ext cx="396228" cy="396228"/>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11" name="Graphic 10">
              <a:extLst>
                <a:ext uri="{FF2B5EF4-FFF2-40B4-BE49-F238E27FC236}">
                  <a16:creationId xmlns:a16="http://schemas.microsoft.com/office/drawing/2014/main" id="{E195F67E-7D9D-A495-8263-0B7E1526DAF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23614" y="1023614"/>
              <a:ext cx="381000" cy="381000"/>
            </a:xfrm>
            <a:prstGeom prst="rect">
              <a:avLst/>
            </a:prstGeom>
          </p:spPr>
        </p:pic>
      </p:grpSp>
    </p:spTree>
    <p:extLst>
      <p:ext uri="{BB962C8B-B14F-4D97-AF65-F5344CB8AC3E}">
        <p14:creationId xmlns:p14="http://schemas.microsoft.com/office/powerpoint/2010/main" val="2253703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39E2D-F5D6-20DF-0FB3-5C0EBA35665B}"/>
            </a:ext>
          </a:extLst>
        </p:cNvPr>
        <p:cNvGrpSpPr/>
        <p:nvPr/>
      </p:nvGrpSpPr>
      <p:grpSpPr>
        <a:xfrm>
          <a:off x="0" y="0"/>
          <a:ext cx="0" cy="0"/>
          <a:chOff x="0" y="0"/>
          <a:chExt cx="0" cy="0"/>
        </a:xfrm>
      </p:grpSpPr>
      <p:graphicFrame>
        <p:nvGraphicFramePr>
          <p:cNvPr id="14" name="Object 6" hidden="1">
            <a:extLst>
              <a:ext uri="{FF2B5EF4-FFF2-40B4-BE49-F238E27FC236}">
                <a16:creationId xmlns:a16="http://schemas.microsoft.com/office/drawing/2014/main" id="{2310431B-5B7E-553F-75C1-D172A95C22B1}"/>
              </a:ext>
            </a:extLst>
          </p:cNvPr>
          <p:cNvGraphicFramePr>
            <a:graphicFrameLocks noChangeAspect="1"/>
          </p:cNvGraphicFramePr>
          <p:nvPr>
            <p:custDataLst>
              <p:tags r:id="rId1"/>
            </p:custDataLst>
            <p:extLst>
              <p:ext uri="{D42A27DB-BD31-4B8C-83A1-F6EECF244321}">
                <p14:modId xmlns:p14="http://schemas.microsoft.com/office/powerpoint/2010/main" val="10165412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404" imgH="403" progId="TCLayout.ActiveDocument.1">
                  <p:embed/>
                </p:oleObj>
              </mc:Choice>
              <mc:Fallback>
                <p:oleObj name="think-cell Slide" r:id="rId15" imgW="404" imgH="403" progId="TCLayout.ActiveDocument.1">
                  <p:embed/>
                  <p:pic>
                    <p:nvPicPr>
                      <p:cNvPr id="14" name="Object 6" hidden="1">
                        <a:extLst>
                          <a:ext uri="{FF2B5EF4-FFF2-40B4-BE49-F238E27FC236}">
                            <a16:creationId xmlns:a16="http://schemas.microsoft.com/office/drawing/2014/main" id="{2310431B-5B7E-553F-75C1-D172A95C22B1}"/>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1F4595C9-D2F2-8962-6B32-0E475DB80044}"/>
              </a:ext>
            </a:extLst>
          </p:cNvPr>
          <p:cNvSpPr>
            <a:spLocks noGrp="1"/>
          </p:cNvSpPr>
          <p:nvPr>
            <p:ph type="title"/>
            <p:custDataLst>
              <p:tags r:id="rId2"/>
            </p:custDataLst>
          </p:nvPr>
        </p:nvSpPr>
        <p:spPr>
          <a:xfrm>
            <a:off x="554736" y="172212"/>
            <a:ext cx="11082528" cy="731520"/>
          </a:xfrm>
        </p:spPr>
        <p:txBody>
          <a:bodyPr vert="horz"/>
          <a:lstStyle/>
          <a:p>
            <a:r>
              <a:rPr lang="en-US" dirty="0"/>
              <a:t>Transparency and publishing</a:t>
            </a:r>
          </a:p>
        </p:txBody>
      </p:sp>
      <p:cxnSp>
        <p:nvCxnSpPr>
          <p:cNvPr id="5" name="Straight Connector 4">
            <a:extLst>
              <a:ext uri="{FF2B5EF4-FFF2-40B4-BE49-F238E27FC236}">
                <a16:creationId xmlns:a16="http://schemas.microsoft.com/office/drawing/2014/main" id="{18DE5612-A67E-4526-B353-DFFB860A90F8}"/>
              </a:ext>
            </a:extLst>
          </p:cNvPr>
          <p:cNvCxnSpPr>
            <a:cxnSpLocks/>
          </p:cNvCxnSpPr>
          <p:nvPr/>
        </p:nvCxnSpPr>
        <p:spPr>
          <a:xfrm>
            <a:off x="521663" y="1290683"/>
            <a:ext cx="11082528"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 name="TextBox 56">
            <a:extLst>
              <a:ext uri="{FF2B5EF4-FFF2-40B4-BE49-F238E27FC236}">
                <a16:creationId xmlns:a16="http://schemas.microsoft.com/office/drawing/2014/main" id="{BA70FA7A-C20A-9803-2F00-AD66B73B8EB3}"/>
              </a:ext>
            </a:extLst>
          </p:cNvPr>
          <p:cNvSpPr txBox="1">
            <a:spLocks/>
          </p:cNvSpPr>
          <p:nvPr/>
        </p:nvSpPr>
        <p:spPr>
          <a:xfrm>
            <a:off x="3873604" y="976596"/>
            <a:ext cx="7730587" cy="276999"/>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ERCOT feedback</a:t>
            </a:r>
            <a:endParaRPr kumimoji="0" lang="en-CA" sz="18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15" name="TrackerNumBlue 97">
            <a:extLst>
              <a:ext uri="{FF2B5EF4-FFF2-40B4-BE49-F238E27FC236}">
                <a16:creationId xmlns:a16="http://schemas.microsoft.com/office/drawing/2014/main" id="{D0135D4B-6D41-FA76-FCC6-5A04722ECA3B}"/>
              </a:ext>
            </a:extLst>
          </p:cNvPr>
          <p:cNvSpPr/>
          <p:nvPr/>
        </p:nvSpPr>
        <p:spPr>
          <a:xfrm>
            <a:off x="46529" y="219516"/>
            <a:ext cx="315478" cy="315478"/>
          </a:xfrm>
          <a:prstGeom prst="ellipse">
            <a:avLst/>
          </a:prstGeom>
          <a:solidFill>
            <a:srgbClr val="00AEC7"/>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0" rIns="0" bIns="0" numCol="1" spcCol="0" rtlCol="0" fromWordArt="0" anchor="ctr" anchorCtr="1"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CA" sz="1600" b="1" i="0" u="none" strike="noStrike" kern="1200" cap="none" spc="0" normalizeH="0" baseline="0" noProof="0" dirty="0">
                <a:ln>
                  <a:noFill/>
                </a:ln>
                <a:solidFill>
                  <a:srgbClr val="FFFFFF"/>
                </a:solidFill>
                <a:effectLst/>
                <a:uLnTx/>
                <a:uFillTx/>
                <a:latin typeface="Arial"/>
                <a:ea typeface="+mn-ea"/>
                <a:cs typeface="+mn-cs"/>
              </a:rPr>
              <a:t>10</a:t>
            </a:r>
          </a:p>
        </p:txBody>
      </p:sp>
      <p:sp>
        <p:nvSpPr>
          <p:cNvPr id="33" name="TextBox 56">
            <a:extLst>
              <a:ext uri="{FF2B5EF4-FFF2-40B4-BE49-F238E27FC236}">
                <a16:creationId xmlns:a16="http://schemas.microsoft.com/office/drawing/2014/main" id="{978FBBDB-DCAD-23CF-2FA0-4A4F234EB1FA}"/>
              </a:ext>
            </a:extLst>
          </p:cNvPr>
          <p:cNvSpPr txBox="1">
            <a:spLocks/>
          </p:cNvSpPr>
          <p:nvPr/>
        </p:nvSpPr>
        <p:spPr>
          <a:xfrm>
            <a:off x="3873604" y="1469365"/>
            <a:ext cx="7730587" cy="2123658"/>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fontAlgn="base"/>
            <a:r>
              <a:rPr lang="en-US" dirty="0">
                <a:cs typeface="Arial"/>
              </a:rPr>
              <a:t>ERCOT agrees there needs to be a </a:t>
            </a:r>
            <a:r>
              <a:rPr lang="en-US">
                <a:cs typeface="Arial"/>
              </a:rPr>
              <a:t>single source </a:t>
            </a:r>
            <a:r>
              <a:rPr lang="en-US" dirty="0">
                <a:cs typeface="Arial"/>
              </a:rPr>
              <a:t>of </a:t>
            </a:r>
            <a:r>
              <a:rPr lang="en-US">
                <a:cs typeface="Arial"/>
              </a:rPr>
              <a:t>information </a:t>
            </a:r>
            <a:r>
              <a:rPr lang="en-US" dirty="0">
                <a:cs typeface="Arial"/>
              </a:rPr>
              <a:t>available to the involved parties ranging from date-certain activities in the batch process to status of individual projects</a:t>
            </a:r>
            <a:endParaRPr lang="en-US" dirty="0"/>
          </a:p>
          <a:p>
            <a:pPr marL="285750" indent="-285750" fontAlgn="base">
              <a:buFont typeface="Arial" panose="020B0604020202020204" pitchFamily="34" charset="0"/>
              <a:buChar char="•"/>
            </a:pPr>
            <a:r>
              <a:rPr lang="en-US" dirty="0">
                <a:cs typeface="Arial"/>
              </a:rPr>
              <a:t>As an interim solution, ERCOT is considering how to share periodic status reports with TSPs that can then be shared with </a:t>
            </a:r>
            <a:r>
              <a:rPr lang="en-US">
                <a:cs typeface="Arial"/>
              </a:rPr>
              <a:t>Large Load </a:t>
            </a:r>
            <a:r>
              <a:rPr lang="en-US" dirty="0">
                <a:cs typeface="Arial"/>
              </a:rPr>
              <a:t>customers</a:t>
            </a:r>
            <a:endParaRPr lang="en-US" dirty="0"/>
          </a:p>
          <a:p>
            <a:pPr marL="285750" indent="-285750" fontAlgn="base">
              <a:buFont typeface="Arial" panose="020B0604020202020204" pitchFamily="34" charset="0"/>
              <a:buChar char="•"/>
            </a:pPr>
            <a:r>
              <a:rPr lang="en-US" dirty="0">
                <a:cs typeface="Arial"/>
              </a:rPr>
              <a:t>As a long-term solution, ERCOT </a:t>
            </a:r>
            <a:r>
              <a:rPr lang="en-US">
                <a:cs typeface="Arial"/>
              </a:rPr>
              <a:t>has initiated development of </a:t>
            </a:r>
            <a:r>
              <a:rPr lang="en-US" dirty="0">
                <a:cs typeface="Arial"/>
              </a:rPr>
              <a:t>a self-serve portal for </a:t>
            </a:r>
            <a:r>
              <a:rPr lang="en-US">
                <a:cs typeface="Arial"/>
              </a:rPr>
              <a:t>submitting required information and </a:t>
            </a:r>
            <a:r>
              <a:rPr lang="en-US" dirty="0">
                <a:cs typeface="Arial"/>
              </a:rPr>
              <a:t>observing </a:t>
            </a:r>
            <a:r>
              <a:rPr lang="en-US">
                <a:cs typeface="Arial"/>
              </a:rPr>
              <a:t>the </a:t>
            </a:r>
            <a:r>
              <a:rPr lang="en-US" dirty="0">
                <a:cs typeface="Arial"/>
              </a:rPr>
              <a:t>status of projects in ERCOT’s </a:t>
            </a:r>
            <a:r>
              <a:rPr lang="en-US">
                <a:cs typeface="Arial"/>
              </a:rPr>
              <a:t>Large Load interconnection</a:t>
            </a:r>
            <a:r>
              <a:rPr lang="en-US" dirty="0">
                <a:cs typeface="Arial"/>
              </a:rPr>
              <a:t> process</a:t>
            </a:r>
            <a:endParaRPr lang="en-US" dirty="0"/>
          </a:p>
        </p:txBody>
      </p:sp>
      <p:sp>
        <p:nvSpPr>
          <p:cNvPr id="34" name="TextBox 62">
            <a:extLst>
              <a:ext uri="{FF2B5EF4-FFF2-40B4-BE49-F238E27FC236}">
                <a16:creationId xmlns:a16="http://schemas.microsoft.com/office/drawing/2014/main" id="{47976C14-3178-2BBD-2E31-584463AD9757}"/>
              </a:ext>
            </a:extLst>
          </p:cNvPr>
          <p:cNvSpPr txBox="1">
            <a:spLocks/>
          </p:cNvSpPr>
          <p:nvPr/>
        </p:nvSpPr>
        <p:spPr>
          <a:xfrm>
            <a:off x="521663" y="1469365"/>
            <a:ext cx="2469281" cy="1723549"/>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defRPr/>
            </a:pPr>
            <a:r>
              <a:rPr lang="en-US" i="1" dirty="0">
                <a:solidFill>
                  <a:srgbClr val="000000"/>
                </a:solidFill>
              </a:rPr>
              <a:t>Stakeholders asked for greater visibility into batch participation, study status, decision timing, and milestones, while recognizing confidentiality constraints</a:t>
            </a:r>
          </a:p>
        </p:txBody>
      </p:sp>
      <p:cxnSp>
        <p:nvCxnSpPr>
          <p:cNvPr id="13" name="Straight Connector 12">
            <a:extLst>
              <a:ext uri="{FF2B5EF4-FFF2-40B4-BE49-F238E27FC236}">
                <a16:creationId xmlns:a16="http://schemas.microsoft.com/office/drawing/2014/main" id="{FF9A951B-4159-12DB-B95D-DEFA620516EA}"/>
              </a:ext>
            </a:extLst>
          </p:cNvPr>
          <p:cNvCxnSpPr/>
          <p:nvPr/>
        </p:nvCxnSpPr>
        <p:spPr>
          <a:xfrm>
            <a:off x="3432273" y="1469365"/>
            <a:ext cx="9570" cy="4294437"/>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CBF411CB-259D-8BCD-60F9-C22CB882AE22}"/>
              </a:ext>
            </a:extLst>
          </p:cNvPr>
          <p:cNvGrpSpPr/>
          <p:nvPr/>
        </p:nvGrpSpPr>
        <p:grpSpPr>
          <a:xfrm>
            <a:off x="10539263" y="234649"/>
            <a:ext cx="1098001" cy="947261"/>
            <a:chOff x="10539263" y="234649"/>
            <a:chExt cx="1098001" cy="947261"/>
          </a:xfrm>
        </p:grpSpPr>
        <p:grpSp>
          <p:nvGrpSpPr>
            <p:cNvPr id="21" name="Group 20">
              <a:extLst>
                <a:ext uri="{FF2B5EF4-FFF2-40B4-BE49-F238E27FC236}">
                  <a16:creationId xmlns:a16="http://schemas.microsoft.com/office/drawing/2014/main" id="{933F3A68-F56B-7B75-7D44-AF375C468D3A}"/>
                </a:ext>
              </a:extLst>
            </p:cNvPr>
            <p:cNvGrpSpPr/>
            <p:nvPr/>
          </p:nvGrpSpPr>
          <p:grpSpPr>
            <a:xfrm>
              <a:off x="10539263" y="531038"/>
              <a:ext cx="1064928" cy="650872"/>
              <a:chOff x="9387012" y="350191"/>
              <a:chExt cx="1064928" cy="650872"/>
            </a:xfrm>
          </p:grpSpPr>
          <p:grpSp>
            <p:nvGrpSpPr>
              <p:cNvPr id="36" name="MoonFull 12">
                <a:extLst>
                  <a:ext uri="{FF2B5EF4-FFF2-40B4-BE49-F238E27FC236}">
                    <a16:creationId xmlns:a16="http://schemas.microsoft.com/office/drawing/2014/main" id="{66C4EECE-0710-7D84-E706-00FDAECB8AD6}"/>
                  </a:ext>
                </a:extLst>
              </p:cNvPr>
              <p:cNvGrpSpPr>
                <a:grpSpLocks noChangeAspect="1"/>
              </p:cNvGrpSpPr>
              <p:nvPr>
                <p:custDataLst>
                  <p:tags r:id="rId5"/>
                </p:custDataLst>
              </p:nvPr>
            </p:nvGrpSpPr>
            <p:grpSpPr>
              <a:xfrm>
                <a:off x="9387012" y="350191"/>
                <a:ext cx="184666" cy="184666"/>
                <a:chOff x="762000" y="1270000"/>
                <a:chExt cx="254000" cy="254000"/>
              </a:xfrm>
              <a:solidFill>
                <a:schemeClr val="accent3"/>
              </a:solidFill>
            </p:grpSpPr>
            <p:sp>
              <p:nvSpPr>
                <p:cNvPr id="46" name="Oval 45">
                  <a:extLst>
                    <a:ext uri="{FF2B5EF4-FFF2-40B4-BE49-F238E27FC236}">
                      <a16:creationId xmlns:a16="http://schemas.microsoft.com/office/drawing/2014/main" id="{837FCC20-8E2D-6018-E787-24E8CFCD6A50}"/>
                    </a:ext>
                  </a:extLst>
                </p:cNvPr>
                <p:cNvSpPr/>
                <p:nvPr>
                  <p:custDataLst>
                    <p:tags r:id="rId12"/>
                  </p:custDataLst>
                </p:nvPr>
              </p:nvSpPr>
              <p:spPr>
                <a:xfrm>
                  <a:off x="762000" y="1270000"/>
                  <a:ext cx="254000" cy="254000"/>
                </a:xfrm>
                <a:prstGeom prst="ellipse">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7" name="Arc 46">
                  <a:extLst>
                    <a:ext uri="{FF2B5EF4-FFF2-40B4-BE49-F238E27FC236}">
                      <a16:creationId xmlns:a16="http://schemas.microsoft.com/office/drawing/2014/main" id="{C6E23000-7E9D-8842-061C-17034D07AA93}"/>
                    </a:ext>
                  </a:extLst>
                </p:cNvPr>
                <p:cNvSpPr/>
                <p:nvPr>
                  <p:custDataLst>
                    <p:tags r:id="rId13"/>
                  </p:custDataLst>
                </p:nvPr>
              </p:nvSpPr>
              <p:spPr>
                <a:xfrm>
                  <a:off x="762000" y="1270000"/>
                  <a:ext cx="254000" cy="254000"/>
                </a:xfrm>
                <a:prstGeom prst="arc">
                  <a:avLst>
                    <a:gd name="adj1" fmla="val 16200000"/>
                    <a:gd name="adj2" fmla="val 16200000"/>
                  </a:avLst>
                </a:prstGeom>
                <a:grpFill/>
                <a:ln w="6350" cap="flat" cmpd="sng" algn="ctr">
                  <a:noFill/>
                  <a:prstDash val="solid"/>
                  <a:miter lim="800000"/>
                  <a:tailEnd type="none"/>
                </a:ln>
                <a:effectLst/>
                <a:extLst>
                  <a:ext uri="{91240B29-F687-4F45-9708-019B960494DF}">
                    <a14:hiddenLine xmlns:a14="http://schemas.microsoft.com/office/drawing/2010/main" w="6350" cap="flat" cmpd="sng" algn="ctr">
                      <a:solidFill>
                        <a:schemeClr val="accent1"/>
                      </a:solidFill>
                      <a:prstDash val="solid"/>
                      <a:miter lim="800000"/>
                      <a:tailEnd type="none"/>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7" name="TextBox 36">
                <a:extLst>
                  <a:ext uri="{FF2B5EF4-FFF2-40B4-BE49-F238E27FC236}">
                    <a16:creationId xmlns:a16="http://schemas.microsoft.com/office/drawing/2014/main" id="{8DB56307-1E02-6CAE-5CC2-2FC4C8490835}"/>
                  </a:ext>
                </a:extLst>
              </p:cNvPr>
              <p:cNvSpPr txBox="1"/>
              <p:nvPr/>
            </p:nvSpPr>
            <p:spPr>
              <a:xfrm>
                <a:off x="9657640" y="350191"/>
                <a:ext cx="794300" cy="1692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dirty="0"/>
                  <a:t>Batch Zero</a:t>
                </a:r>
              </a:p>
            </p:txBody>
          </p:sp>
          <p:grpSp>
            <p:nvGrpSpPr>
              <p:cNvPr id="38" name="MoonFull 12">
                <a:extLst>
                  <a:ext uri="{FF2B5EF4-FFF2-40B4-BE49-F238E27FC236}">
                    <a16:creationId xmlns:a16="http://schemas.microsoft.com/office/drawing/2014/main" id="{D792ACA4-AAA4-6A01-39EC-C61D54211262}"/>
                  </a:ext>
                </a:extLst>
              </p:cNvPr>
              <p:cNvGrpSpPr>
                <a:grpSpLocks noChangeAspect="1"/>
              </p:cNvGrpSpPr>
              <p:nvPr>
                <p:custDataLst>
                  <p:tags r:id="rId6"/>
                </p:custDataLst>
              </p:nvPr>
            </p:nvGrpSpPr>
            <p:grpSpPr>
              <a:xfrm>
                <a:off x="9387012" y="585767"/>
                <a:ext cx="184666" cy="184666"/>
                <a:chOff x="762000" y="1270000"/>
                <a:chExt cx="254000" cy="254000"/>
              </a:xfrm>
              <a:solidFill>
                <a:schemeClr val="accent1"/>
              </a:solidFill>
            </p:grpSpPr>
            <p:sp>
              <p:nvSpPr>
                <p:cNvPr id="44" name="Oval 43">
                  <a:extLst>
                    <a:ext uri="{FF2B5EF4-FFF2-40B4-BE49-F238E27FC236}">
                      <a16:creationId xmlns:a16="http://schemas.microsoft.com/office/drawing/2014/main" id="{1B21E1C8-339F-2370-347A-EAB795DD6B98}"/>
                    </a:ext>
                  </a:extLst>
                </p:cNvPr>
                <p:cNvSpPr/>
                <p:nvPr>
                  <p:custDataLst>
                    <p:tags r:id="rId10"/>
                  </p:custDataLst>
                </p:nvPr>
              </p:nvSpPr>
              <p:spPr>
                <a:xfrm>
                  <a:off x="762000" y="1270000"/>
                  <a:ext cx="254000" cy="254000"/>
                </a:xfrm>
                <a:prstGeom prst="ellipse">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5" name="Arc 44">
                  <a:extLst>
                    <a:ext uri="{FF2B5EF4-FFF2-40B4-BE49-F238E27FC236}">
                      <a16:creationId xmlns:a16="http://schemas.microsoft.com/office/drawing/2014/main" id="{9A469660-602E-1060-A437-479ED9037F68}"/>
                    </a:ext>
                  </a:extLst>
                </p:cNvPr>
                <p:cNvSpPr/>
                <p:nvPr>
                  <p:custDataLst>
                    <p:tags r:id="rId11"/>
                  </p:custDataLst>
                </p:nvPr>
              </p:nvSpPr>
              <p:spPr>
                <a:xfrm>
                  <a:off x="762000" y="1270000"/>
                  <a:ext cx="254000" cy="254000"/>
                </a:xfrm>
                <a:prstGeom prst="arc">
                  <a:avLst>
                    <a:gd name="adj1" fmla="val 16200000"/>
                    <a:gd name="adj2" fmla="val 16200000"/>
                  </a:avLst>
                </a:prstGeom>
                <a:grpFill/>
                <a:ln w="6350" cap="flat" cmpd="sng" algn="ctr">
                  <a:noFill/>
                  <a:prstDash val="solid"/>
                  <a:miter lim="800000"/>
                  <a:tailEnd type="none"/>
                </a:ln>
                <a:effectLst/>
                <a:extLst>
                  <a:ext uri="{91240B29-F687-4F45-9708-019B960494DF}">
                    <a14:hiddenLine xmlns:a14="http://schemas.microsoft.com/office/drawing/2010/main" w="6350" cap="flat" cmpd="sng" algn="ctr">
                      <a:solidFill>
                        <a:schemeClr val="accent1"/>
                      </a:solidFill>
                      <a:prstDash val="solid"/>
                      <a:miter lim="800000"/>
                      <a:tailEnd type="none"/>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9" name="TextBox 38">
                <a:extLst>
                  <a:ext uri="{FF2B5EF4-FFF2-40B4-BE49-F238E27FC236}">
                    <a16:creationId xmlns:a16="http://schemas.microsoft.com/office/drawing/2014/main" id="{EDD26697-7974-6456-EF91-D6A65EDDB4F7}"/>
                  </a:ext>
                </a:extLst>
              </p:cNvPr>
              <p:cNvSpPr txBox="1"/>
              <p:nvPr/>
            </p:nvSpPr>
            <p:spPr>
              <a:xfrm>
                <a:off x="9657640" y="585767"/>
                <a:ext cx="794300" cy="1692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dirty="0"/>
                  <a:t>Process</a:t>
                </a:r>
              </a:p>
            </p:txBody>
          </p:sp>
          <p:grpSp>
            <p:nvGrpSpPr>
              <p:cNvPr id="40" name="MoonFull 12">
                <a:extLst>
                  <a:ext uri="{FF2B5EF4-FFF2-40B4-BE49-F238E27FC236}">
                    <a16:creationId xmlns:a16="http://schemas.microsoft.com/office/drawing/2014/main" id="{E29C0C2D-3D4F-DC7F-D23A-7E92F74C4776}"/>
                  </a:ext>
                </a:extLst>
              </p:cNvPr>
              <p:cNvGrpSpPr>
                <a:grpSpLocks noChangeAspect="1"/>
              </p:cNvGrpSpPr>
              <p:nvPr>
                <p:custDataLst>
                  <p:tags r:id="rId7"/>
                </p:custDataLst>
              </p:nvPr>
            </p:nvGrpSpPr>
            <p:grpSpPr>
              <a:xfrm>
                <a:off x="9387012" y="816397"/>
                <a:ext cx="184666" cy="184666"/>
                <a:chOff x="762000" y="1270000"/>
                <a:chExt cx="254000" cy="254000"/>
              </a:xfrm>
              <a:solidFill>
                <a:schemeClr val="accent2"/>
              </a:solidFill>
            </p:grpSpPr>
            <p:sp>
              <p:nvSpPr>
                <p:cNvPr id="42" name="Oval 41">
                  <a:extLst>
                    <a:ext uri="{FF2B5EF4-FFF2-40B4-BE49-F238E27FC236}">
                      <a16:creationId xmlns:a16="http://schemas.microsoft.com/office/drawing/2014/main" id="{C42F70B0-6BC6-8592-5525-3F872BEED895}"/>
                    </a:ext>
                  </a:extLst>
                </p:cNvPr>
                <p:cNvSpPr/>
                <p:nvPr>
                  <p:custDataLst>
                    <p:tags r:id="rId8"/>
                  </p:custDataLst>
                </p:nvPr>
              </p:nvSpPr>
              <p:spPr>
                <a:xfrm>
                  <a:off x="762000" y="1270000"/>
                  <a:ext cx="254000" cy="254000"/>
                </a:xfrm>
                <a:prstGeom prst="ellipse">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3" name="Arc 42">
                  <a:extLst>
                    <a:ext uri="{FF2B5EF4-FFF2-40B4-BE49-F238E27FC236}">
                      <a16:creationId xmlns:a16="http://schemas.microsoft.com/office/drawing/2014/main" id="{F3BCF314-2215-207E-DAE4-BA05BFE09B63}"/>
                    </a:ext>
                  </a:extLst>
                </p:cNvPr>
                <p:cNvSpPr/>
                <p:nvPr>
                  <p:custDataLst>
                    <p:tags r:id="rId9"/>
                  </p:custDataLst>
                </p:nvPr>
              </p:nvSpPr>
              <p:spPr>
                <a:xfrm>
                  <a:off x="762000" y="1270000"/>
                  <a:ext cx="254000" cy="254000"/>
                </a:xfrm>
                <a:prstGeom prst="arc">
                  <a:avLst>
                    <a:gd name="adj1" fmla="val 16200000"/>
                    <a:gd name="adj2" fmla="val 16200000"/>
                  </a:avLst>
                </a:prstGeom>
                <a:grpFill/>
                <a:ln w="6350" cap="flat" cmpd="sng" algn="ctr">
                  <a:noFill/>
                  <a:prstDash val="solid"/>
                  <a:miter lim="800000"/>
                  <a:tailEnd type="none"/>
                </a:ln>
                <a:effectLst/>
                <a:extLst>
                  <a:ext uri="{91240B29-F687-4F45-9708-019B960494DF}">
                    <a14:hiddenLine xmlns:a14="http://schemas.microsoft.com/office/drawing/2010/main" w="6350" cap="flat" cmpd="sng" algn="ctr">
                      <a:solidFill>
                        <a:schemeClr val="accent1"/>
                      </a:solidFill>
                      <a:prstDash val="solid"/>
                      <a:miter lim="800000"/>
                      <a:tailEnd type="none"/>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1" name="TextBox 40">
                <a:extLst>
                  <a:ext uri="{FF2B5EF4-FFF2-40B4-BE49-F238E27FC236}">
                    <a16:creationId xmlns:a16="http://schemas.microsoft.com/office/drawing/2014/main" id="{B3E04B51-F262-0A39-748A-B7AA487D203B}"/>
                  </a:ext>
                </a:extLst>
              </p:cNvPr>
              <p:cNvSpPr txBox="1"/>
              <p:nvPr/>
            </p:nvSpPr>
            <p:spPr>
              <a:xfrm>
                <a:off x="9657640" y="816397"/>
                <a:ext cx="794300" cy="1692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dirty="0"/>
                  <a:t>Technical</a:t>
                </a:r>
              </a:p>
            </p:txBody>
          </p:sp>
        </p:grpSp>
        <p:grpSp>
          <p:nvGrpSpPr>
            <p:cNvPr id="26" name="Group 25">
              <a:extLst>
                <a:ext uri="{FF2B5EF4-FFF2-40B4-BE49-F238E27FC236}">
                  <a16:creationId xmlns:a16="http://schemas.microsoft.com/office/drawing/2014/main" id="{87597045-B8E3-BE15-78F1-3A82FE7B3EB9}"/>
                </a:ext>
              </a:extLst>
            </p:cNvPr>
            <p:cNvGrpSpPr/>
            <p:nvPr/>
          </p:nvGrpSpPr>
          <p:grpSpPr>
            <a:xfrm>
              <a:off x="10539263" y="234649"/>
              <a:ext cx="1098001" cy="190710"/>
              <a:chOff x="521663" y="5014427"/>
              <a:chExt cx="2355102" cy="190710"/>
            </a:xfrm>
          </p:grpSpPr>
          <p:cxnSp>
            <p:nvCxnSpPr>
              <p:cNvPr id="31" name="Straight Connector 30">
                <a:extLst>
                  <a:ext uri="{FF2B5EF4-FFF2-40B4-BE49-F238E27FC236}">
                    <a16:creationId xmlns:a16="http://schemas.microsoft.com/office/drawing/2014/main" id="{2664C60C-D5A5-DFF1-3991-10BC9D079937}"/>
                  </a:ext>
                </a:extLst>
              </p:cNvPr>
              <p:cNvCxnSpPr>
                <a:cxnSpLocks/>
              </p:cNvCxnSpPr>
              <p:nvPr/>
            </p:nvCxnSpPr>
            <p:spPr>
              <a:xfrm>
                <a:off x="521663" y="5205137"/>
                <a:ext cx="2355101"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5" name="TextBox 62">
                <a:extLst>
                  <a:ext uri="{FF2B5EF4-FFF2-40B4-BE49-F238E27FC236}">
                    <a16:creationId xmlns:a16="http://schemas.microsoft.com/office/drawing/2014/main" id="{34C22D8D-C088-C0EA-C63B-7B4CDE62AB41}"/>
                  </a:ext>
                </a:extLst>
              </p:cNvPr>
              <p:cNvSpPr txBox="1">
                <a:spLocks/>
              </p:cNvSpPr>
              <p:nvPr/>
            </p:nvSpPr>
            <p:spPr>
              <a:xfrm>
                <a:off x="521664" y="5014427"/>
                <a:ext cx="2355101" cy="169277"/>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en-CA" sz="1100" b="1" dirty="0">
                    <a:solidFill>
                      <a:srgbClr val="000000"/>
                    </a:solidFill>
                    <a:latin typeface="Arial"/>
                  </a:rPr>
                  <a:t>Classification</a:t>
                </a:r>
                <a:endParaRPr kumimoji="0" lang="en-CA" sz="11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grpSp>
      </p:grpSp>
      <p:sp>
        <p:nvSpPr>
          <p:cNvPr id="48" name="TextBox 62">
            <a:extLst>
              <a:ext uri="{FF2B5EF4-FFF2-40B4-BE49-F238E27FC236}">
                <a16:creationId xmlns:a16="http://schemas.microsoft.com/office/drawing/2014/main" id="{EFC8F1D9-210E-7946-1B7A-6BD9477D059B}"/>
              </a:ext>
            </a:extLst>
          </p:cNvPr>
          <p:cNvSpPr txBox="1">
            <a:spLocks/>
          </p:cNvSpPr>
          <p:nvPr/>
        </p:nvSpPr>
        <p:spPr>
          <a:xfrm>
            <a:off x="521663" y="976596"/>
            <a:ext cx="2720110" cy="276999"/>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CA" sz="18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Key stakeholder input</a:t>
            </a:r>
          </a:p>
        </p:txBody>
      </p:sp>
      <p:sp>
        <p:nvSpPr>
          <p:cNvPr id="49" name="4. Footnote">
            <a:extLst>
              <a:ext uri="{FF2B5EF4-FFF2-40B4-BE49-F238E27FC236}">
                <a16:creationId xmlns:a16="http://schemas.microsoft.com/office/drawing/2014/main" id="{A3992D25-18C7-6FA8-DB06-FAE867B76D42}"/>
              </a:ext>
            </a:extLst>
          </p:cNvPr>
          <p:cNvSpPr txBox="1"/>
          <p:nvPr>
            <p:custDataLst>
              <p:tags r:id="rId3"/>
            </p:custDataLst>
          </p:nvPr>
        </p:nvSpPr>
        <p:spPr>
          <a:xfrm>
            <a:off x="2204651" y="6601506"/>
            <a:ext cx="9076374" cy="24622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r>
              <a:rPr lang="en-US" dirty="0"/>
              <a:t>Note: This section summarizes key feedback themes raised during the initial workshop and outlines ERCOT’s preliminary considerations in response. It does not represent a final determination or an endorsed decision framework</a:t>
            </a:r>
          </a:p>
        </p:txBody>
      </p:sp>
      <p:grpSp>
        <p:nvGrpSpPr>
          <p:cNvPr id="7" name="ChevronWhite 11">
            <a:extLst>
              <a:ext uri="{FF2B5EF4-FFF2-40B4-BE49-F238E27FC236}">
                <a16:creationId xmlns:a16="http://schemas.microsoft.com/office/drawing/2014/main" id="{AE55EEE6-ADC4-BA22-AE5E-03946D7F7BFB}"/>
              </a:ext>
            </a:extLst>
          </p:cNvPr>
          <p:cNvGrpSpPr>
            <a:grpSpLocks/>
          </p:cNvGrpSpPr>
          <p:nvPr>
            <p:custDataLst>
              <p:tags r:id="rId4"/>
            </p:custDataLst>
          </p:nvPr>
        </p:nvGrpSpPr>
        <p:grpSpPr>
          <a:xfrm>
            <a:off x="3234159" y="1073137"/>
            <a:ext cx="396228" cy="396228"/>
            <a:chOff x="1016000" y="1016000"/>
            <a:chExt cx="396228" cy="396228"/>
          </a:xfrm>
        </p:grpSpPr>
        <p:sp>
          <p:nvSpPr>
            <p:cNvPr id="8" name="Oval 7">
              <a:extLst>
                <a:ext uri="{FF2B5EF4-FFF2-40B4-BE49-F238E27FC236}">
                  <a16:creationId xmlns:a16="http://schemas.microsoft.com/office/drawing/2014/main" id="{F8830135-82D8-E36F-675F-DE4259D52EA7}"/>
                </a:ext>
              </a:extLst>
            </p:cNvPr>
            <p:cNvSpPr/>
            <p:nvPr/>
          </p:nvSpPr>
          <p:spPr>
            <a:xfrm>
              <a:off x="1016000" y="1016000"/>
              <a:ext cx="396228" cy="396228"/>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11" name="Graphic 10">
              <a:extLst>
                <a:ext uri="{FF2B5EF4-FFF2-40B4-BE49-F238E27FC236}">
                  <a16:creationId xmlns:a16="http://schemas.microsoft.com/office/drawing/2014/main" id="{1875A458-C9F1-C2D3-929D-CA4C0154D97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23614" y="1023614"/>
              <a:ext cx="381000" cy="381000"/>
            </a:xfrm>
            <a:prstGeom prst="rect">
              <a:avLst/>
            </a:prstGeom>
          </p:spPr>
        </p:pic>
      </p:grpSp>
    </p:spTree>
    <p:extLst>
      <p:ext uri="{BB962C8B-B14F-4D97-AF65-F5344CB8AC3E}">
        <p14:creationId xmlns:p14="http://schemas.microsoft.com/office/powerpoint/2010/main" val="2388743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82832-546F-1482-F93F-50D1EF3777B4}"/>
            </a:ext>
          </a:extLst>
        </p:cNvPr>
        <p:cNvGrpSpPr/>
        <p:nvPr/>
      </p:nvGrpSpPr>
      <p:grpSpPr>
        <a:xfrm>
          <a:off x="0" y="0"/>
          <a:ext cx="0" cy="0"/>
          <a:chOff x="0" y="0"/>
          <a:chExt cx="0" cy="0"/>
        </a:xfrm>
      </p:grpSpPr>
      <p:graphicFrame>
        <p:nvGraphicFramePr>
          <p:cNvPr id="14" name="Object 6" hidden="1">
            <a:extLst>
              <a:ext uri="{FF2B5EF4-FFF2-40B4-BE49-F238E27FC236}">
                <a16:creationId xmlns:a16="http://schemas.microsoft.com/office/drawing/2014/main" id="{36BCF761-78D7-CF22-F2E5-5CA4FA3E0FCC}"/>
              </a:ext>
            </a:extLst>
          </p:cNvPr>
          <p:cNvGraphicFramePr>
            <a:graphicFrameLocks noChangeAspect="1"/>
          </p:cNvGraphicFramePr>
          <p:nvPr>
            <p:custDataLst>
              <p:tags r:id="rId1"/>
            </p:custDataLst>
            <p:extLst>
              <p:ext uri="{D42A27DB-BD31-4B8C-83A1-F6EECF244321}">
                <p14:modId xmlns:p14="http://schemas.microsoft.com/office/powerpoint/2010/main" val="13888956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404" imgH="403" progId="TCLayout.ActiveDocument.1">
                  <p:embed/>
                </p:oleObj>
              </mc:Choice>
              <mc:Fallback>
                <p:oleObj name="think-cell Slide" r:id="rId15" imgW="404" imgH="403" progId="TCLayout.ActiveDocument.1">
                  <p:embed/>
                  <p:pic>
                    <p:nvPicPr>
                      <p:cNvPr id="14" name="Object 6" hidden="1">
                        <a:extLst>
                          <a:ext uri="{FF2B5EF4-FFF2-40B4-BE49-F238E27FC236}">
                            <a16:creationId xmlns:a16="http://schemas.microsoft.com/office/drawing/2014/main" id="{36BCF761-78D7-CF22-F2E5-5CA4FA3E0FCC}"/>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C02D4671-A043-364A-7FC5-9B70FF528CC5}"/>
              </a:ext>
            </a:extLst>
          </p:cNvPr>
          <p:cNvSpPr>
            <a:spLocks noGrp="1"/>
          </p:cNvSpPr>
          <p:nvPr>
            <p:ph type="title"/>
            <p:custDataLst>
              <p:tags r:id="rId2"/>
            </p:custDataLst>
          </p:nvPr>
        </p:nvSpPr>
        <p:spPr>
          <a:xfrm>
            <a:off x="554736" y="172212"/>
            <a:ext cx="11082528" cy="731520"/>
          </a:xfrm>
        </p:spPr>
        <p:txBody>
          <a:bodyPr vert="horz"/>
          <a:lstStyle/>
          <a:p>
            <a:r>
              <a:rPr lang="en-US" dirty="0"/>
              <a:t>Load allocation methodology</a:t>
            </a:r>
          </a:p>
        </p:txBody>
      </p:sp>
      <p:cxnSp>
        <p:nvCxnSpPr>
          <p:cNvPr id="5" name="Straight Connector 4">
            <a:extLst>
              <a:ext uri="{FF2B5EF4-FFF2-40B4-BE49-F238E27FC236}">
                <a16:creationId xmlns:a16="http://schemas.microsoft.com/office/drawing/2014/main" id="{D53ECC71-F081-55D7-7D43-779088EFF264}"/>
              </a:ext>
            </a:extLst>
          </p:cNvPr>
          <p:cNvCxnSpPr>
            <a:cxnSpLocks/>
          </p:cNvCxnSpPr>
          <p:nvPr/>
        </p:nvCxnSpPr>
        <p:spPr>
          <a:xfrm>
            <a:off x="521663" y="1290683"/>
            <a:ext cx="11082528"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 name="TextBox 56">
            <a:extLst>
              <a:ext uri="{FF2B5EF4-FFF2-40B4-BE49-F238E27FC236}">
                <a16:creationId xmlns:a16="http://schemas.microsoft.com/office/drawing/2014/main" id="{98C6673F-5195-0A7A-54A3-782963382BBE}"/>
              </a:ext>
            </a:extLst>
          </p:cNvPr>
          <p:cNvSpPr txBox="1">
            <a:spLocks/>
          </p:cNvSpPr>
          <p:nvPr/>
        </p:nvSpPr>
        <p:spPr>
          <a:xfrm>
            <a:off x="3873604" y="976596"/>
            <a:ext cx="7730587" cy="276999"/>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ERCOT feedback</a:t>
            </a:r>
            <a:endParaRPr kumimoji="0" lang="en-CA" sz="18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15" name="TrackerNumBlue 97">
            <a:extLst>
              <a:ext uri="{FF2B5EF4-FFF2-40B4-BE49-F238E27FC236}">
                <a16:creationId xmlns:a16="http://schemas.microsoft.com/office/drawing/2014/main" id="{16EDAF57-518F-FF18-B6D5-1DC010958A9D}"/>
              </a:ext>
            </a:extLst>
          </p:cNvPr>
          <p:cNvSpPr/>
          <p:nvPr/>
        </p:nvSpPr>
        <p:spPr>
          <a:xfrm>
            <a:off x="46529" y="219516"/>
            <a:ext cx="315478" cy="315478"/>
          </a:xfrm>
          <a:prstGeom prst="ellipse">
            <a:avLst/>
          </a:prstGeom>
          <a:solidFill>
            <a:srgbClr val="7C858C"/>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0" rIns="0" bIns="0" numCol="1" spcCol="0" rtlCol="0" fromWordArt="0" anchor="ctr" anchorCtr="1"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CA" sz="1600" b="1" i="0" u="none" strike="noStrike" kern="1200" cap="none" spc="0" normalizeH="0" baseline="0" noProof="0" dirty="0">
                <a:ln>
                  <a:noFill/>
                </a:ln>
                <a:solidFill>
                  <a:srgbClr val="FFFFFF"/>
                </a:solidFill>
                <a:effectLst/>
                <a:uLnTx/>
                <a:uFillTx/>
                <a:latin typeface="Arial"/>
                <a:ea typeface="+mn-ea"/>
                <a:cs typeface="+mn-cs"/>
              </a:rPr>
              <a:t>11</a:t>
            </a:r>
          </a:p>
        </p:txBody>
      </p:sp>
      <p:sp>
        <p:nvSpPr>
          <p:cNvPr id="33" name="TextBox 56">
            <a:extLst>
              <a:ext uri="{FF2B5EF4-FFF2-40B4-BE49-F238E27FC236}">
                <a16:creationId xmlns:a16="http://schemas.microsoft.com/office/drawing/2014/main" id="{3F55A21C-9E27-E1F5-B21F-DB112657530C}"/>
              </a:ext>
            </a:extLst>
          </p:cNvPr>
          <p:cNvSpPr txBox="1">
            <a:spLocks/>
          </p:cNvSpPr>
          <p:nvPr/>
        </p:nvSpPr>
        <p:spPr>
          <a:xfrm>
            <a:off x="3873604" y="1469365"/>
            <a:ext cx="7730587" cy="492443"/>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fontAlgn="base"/>
            <a:r>
              <a:rPr lang="en-US" dirty="0">
                <a:cs typeface="Arial"/>
              </a:rPr>
              <a:t>Generally, ERCOT believes load allocation within a batch when constraints exist will be based on the impact that each </a:t>
            </a:r>
            <a:r>
              <a:rPr lang="en-US">
                <a:cs typeface="Arial"/>
              </a:rPr>
              <a:t>Large Load customer</a:t>
            </a:r>
            <a:r>
              <a:rPr lang="en-US" dirty="0">
                <a:cs typeface="Arial"/>
              </a:rPr>
              <a:t> has on the constraints</a:t>
            </a:r>
            <a:endParaRPr lang="en-US" dirty="0"/>
          </a:p>
        </p:txBody>
      </p:sp>
      <p:sp>
        <p:nvSpPr>
          <p:cNvPr id="34" name="TextBox 62">
            <a:extLst>
              <a:ext uri="{FF2B5EF4-FFF2-40B4-BE49-F238E27FC236}">
                <a16:creationId xmlns:a16="http://schemas.microsoft.com/office/drawing/2014/main" id="{7955F026-B9BF-A0EA-2B51-E82AEBF27ADE}"/>
              </a:ext>
            </a:extLst>
          </p:cNvPr>
          <p:cNvSpPr txBox="1">
            <a:spLocks/>
          </p:cNvSpPr>
          <p:nvPr/>
        </p:nvSpPr>
        <p:spPr>
          <a:xfrm>
            <a:off x="521663" y="1469365"/>
            <a:ext cx="2469281" cy="1723549"/>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defRPr/>
            </a:pPr>
            <a:r>
              <a:rPr lang="en-US" i="1" dirty="0">
                <a:solidFill>
                  <a:srgbClr val="000000"/>
                </a:solidFill>
              </a:rPr>
              <a:t>Stakeholders requested a clearer explanation of how ERCOT allocates MW under thermal, voltage, and stability constraints, and the role of engineering judgment versus rules</a:t>
            </a:r>
          </a:p>
        </p:txBody>
      </p:sp>
      <p:cxnSp>
        <p:nvCxnSpPr>
          <p:cNvPr id="13" name="Straight Connector 12">
            <a:extLst>
              <a:ext uri="{FF2B5EF4-FFF2-40B4-BE49-F238E27FC236}">
                <a16:creationId xmlns:a16="http://schemas.microsoft.com/office/drawing/2014/main" id="{80D27D1B-E610-AD7C-3AC2-82FBDB027C6F}"/>
              </a:ext>
            </a:extLst>
          </p:cNvPr>
          <p:cNvCxnSpPr/>
          <p:nvPr/>
        </p:nvCxnSpPr>
        <p:spPr>
          <a:xfrm>
            <a:off x="3432273" y="1469365"/>
            <a:ext cx="9570" cy="4294437"/>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BB988FBB-5A10-48EF-5E1F-889ACA7D0C1C}"/>
              </a:ext>
            </a:extLst>
          </p:cNvPr>
          <p:cNvGrpSpPr/>
          <p:nvPr/>
        </p:nvGrpSpPr>
        <p:grpSpPr>
          <a:xfrm>
            <a:off x="10539263" y="234649"/>
            <a:ext cx="1098001" cy="947261"/>
            <a:chOff x="10539263" y="234649"/>
            <a:chExt cx="1098001" cy="947261"/>
          </a:xfrm>
        </p:grpSpPr>
        <p:grpSp>
          <p:nvGrpSpPr>
            <p:cNvPr id="21" name="Group 20">
              <a:extLst>
                <a:ext uri="{FF2B5EF4-FFF2-40B4-BE49-F238E27FC236}">
                  <a16:creationId xmlns:a16="http://schemas.microsoft.com/office/drawing/2014/main" id="{F26E5F06-846A-067A-7860-38A0E5A51414}"/>
                </a:ext>
              </a:extLst>
            </p:cNvPr>
            <p:cNvGrpSpPr/>
            <p:nvPr/>
          </p:nvGrpSpPr>
          <p:grpSpPr>
            <a:xfrm>
              <a:off x="10539263" y="531038"/>
              <a:ext cx="1064928" cy="650872"/>
              <a:chOff x="9387012" y="350191"/>
              <a:chExt cx="1064928" cy="650872"/>
            </a:xfrm>
          </p:grpSpPr>
          <p:grpSp>
            <p:nvGrpSpPr>
              <p:cNvPr id="36" name="MoonFull 12">
                <a:extLst>
                  <a:ext uri="{FF2B5EF4-FFF2-40B4-BE49-F238E27FC236}">
                    <a16:creationId xmlns:a16="http://schemas.microsoft.com/office/drawing/2014/main" id="{56BE3546-1F20-26E4-00DD-60D2B1AF679E}"/>
                  </a:ext>
                </a:extLst>
              </p:cNvPr>
              <p:cNvGrpSpPr>
                <a:grpSpLocks noChangeAspect="1"/>
              </p:cNvGrpSpPr>
              <p:nvPr>
                <p:custDataLst>
                  <p:tags r:id="rId5"/>
                </p:custDataLst>
              </p:nvPr>
            </p:nvGrpSpPr>
            <p:grpSpPr>
              <a:xfrm>
                <a:off x="9387012" y="350191"/>
                <a:ext cx="184666" cy="184666"/>
                <a:chOff x="762000" y="1270000"/>
                <a:chExt cx="254000" cy="254000"/>
              </a:xfrm>
              <a:solidFill>
                <a:schemeClr val="accent3"/>
              </a:solidFill>
            </p:grpSpPr>
            <p:sp>
              <p:nvSpPr>
                <p:cNvPr id="46" name="Oval 45">
                  <a:extLst>
                    <a:ext uri="{FF2B5EF4-FFF2-40B4-BE49-F238E27FC236}">
                      <a16:creationId xmlns:a16="http://schemas.microsoft.com/office/drawing/2014/main" id="{2F17DD66-E31B-B956-C339-A845EC3B880A}"/>
                    </a:ext>
                  </a:extLst>
                </p:cNvPr>
                <p:cNvSpPr/>
                <p:nvPr>
                  <p:custDataLst>
                    <p:tags r:id="rId12"/>
                  </p:custDataLst>
                </p:nvPr>
              </p:nvSpPr>
              <p:spPr>
                <a:xfrm>
                  <a:off x="762000" y="1270000"/>
                  <a:ext cx="254000" cy="254000"/>
                </a:xfrm>
                <a:prstGeom prst="ellipse">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7" name="Arc 46">
                  <a:extLst>
                    <a:ext uri="{FF2B5EF4-FFF2-40B4-BE49-F238E27FC236}">
                      <a16:creationId xmlns:a16="http://schemas.microsoft.com/office/drawing/2014/main" id="{1412E151-9626-8B3E-BE50-4EAE662D6672}"/>
                    </a:ext>
                  </a:extLst>
                </p:cNvPr>
                <p:cNvSpPr/>
                <p:nvPr>
                  <p:custDataLst>
                    <p:tags r:id="rId13"/>
                  </p:custDataLst>
                </p:nvPr>
              </p:nvSpPr>
              <p:spPr>
                <a:xfrm>
                  <a:off x="762000" y="1270000"/>
                  <a:ext cx="254000" cy="254000"/>
                </a:xfrm>
                <a:prstGeom prst="arc">
                  <a:avLst>
                    <a:gd name="adj1" fmla="val 16200000"/>
                    <a:gd name="adj2" fmla="val 16200000"/>
                  </a:avLst>
                </a:prstGeom>
                <a:grpFill/>
                <a:ln w="6350" cap="flat" cmpd="sng" algn="ctr">
                  <a:noFill/>
                  <a:prstDash val="solid"/>
                  <a:miter lim="800000"/>
                  <a:tailEnd type="none"/>
                </a:ln>
                <a:effectLst/>
                <a:extLst>
                  <a:ext uri="{91240B29-F687-4F45-9708-019B960494DF}">
                    <a14:hiddenLine xmlns:a14="http://schemas.microsoft.com/office/drawing/2010/main" w="6350" cap="flat" cmpd="sng" algn="ctr">
                      <a:solidFill>
                        <a:schemeClr val="accent1"/>
                      </a:solidFill>
                      <a:prstDash val="solid"/>
                      <a:miter lim="800000"/>
                      <a:tailEnd type="none"/>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7" name="TextBox 36">
                <a:extLst>
                  <a:ext uri="{FF2B5EF4-FFF2-40B4-BE49-F238E27FC236}">
                    <a16:creationId xmlns:a16="http://schemas.microsoft.com/office/drawing/2014/main" id="{F5DFD9B2-83E7-3E79-57D5-B1783661303C}"/>
                  </a:ext>
                </a:extLst>
              </p:cNvPr>
              <p:cNvSpPr txBox="1"/>
              <p:nvPr/>
            </p:nvSpPr>
            <p:spPr>
              <a:xfrm>
                <a:off x="9657640" y="350191"/>
                <a:ext cx="794300" cy="1692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dirty="0"/>
                  <a:t>Batch Zero</a:t>
                </a:r>
              </a:p>
            </p:txBody>
          </p:sp>
          <p:grpSp>
            <p:nvGrpSpPr>
              <p:cNvPr id="38" name="MoonFull 12">
                <a:extLst>
                  <a:ext uri="{FF2B5EF4-FFF2-40B4-BE49-F238E27FC236}">
                    <a16:creationId xmlns:a16="http://schemas.microsoft.com/office/drawing/2014/main" id="{30D5AC99-C907-8F39-E34A-7A72C9B92675}"/>
                  </a:ext>
                </a:extLst>
              </p:cNvPr>
              <p:cNvGrpSpPr>
                <a:grpSpLocks noChangeAspect="1"/>
              </p:cNvGrpSpPr>
              <p:nvPr>
                <p:custDataLst>
                  <p:tags r:id="rId6"/>
                </p:custDataLst>
              </p:nvPr>
            </p:nvGrpSpPr>
            <p:grpSpPr>
              <a:xfrm>
                <a:off x="9387012" y="585767"/>
                <a:ext cx="184666" cy="184666"/>
                <a:chOff x="762000" y="1270000"/>
                <a:chExt cx="254000" cy="254000"/>
              </a:xfrm>
              <a:solidFill>
                <a:schemeClr val="accent1"/>
              </a:solidFill>
            </p:grpSpPr>
            <p:sp>
              <p:nvSpPr>
                <p:cNvPr id="44" name="Oval 43">
                  <a:extLst>
                    <a:ext uri="{FF2B5EF4-FFF2-40B4-BE49-F238E27FC236}">
                      <a16:creationId xmlns:a16="http://schemas.microsoft.com/office/drawing/2014/main" id="{BBD295FE-16F1-C8B0-BFB9-9E1D91789695}"/>
                    </a:ext>
                  </a:extLst>
                </p:cNvPr>
                <p:cNvSpPr/>
                <p:nvPr>
                  <p:custDataLst>
                    <p:tags r:id="rId10"/>
                  </p:custDataLst>
                </p:nvPr>
              </p:nvSpPr>
              <p:spPr>
                <a:xfrm>
                  <a:off x="762000" y="1270000"/>
                  <a:ext cx="254000" cy="254000"/>
                </a:xfrm>
                <a:prstGeom prst="ellipse">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5" name="Arc 44">
                  <a:extLst>
                    <a:ext uri="{FF2B5EF4-FFF2-40B4-BE49-F238E27FC236}">
                      <a16:creationId xmlns:a16="http://schemas.microsoft.com/office/drawing/2014/main" id="{F65CB46E-081B-14AC-7562-7E5427A99E49}"/>
                    </a:ext>
                  </a:extLst>
                </p:cNvPr>
                <p:cNvSpPr/>
                <p:nvPr>
                  <p:custDataLst>
                    <p:tags r:id="rId11"/>
                  </p:custDataLst>
                </p:nvPr>
              </p:nvSpPr>
              <p:spPr>
                <a:xfrm>
                  <a:off x="762000" y="1270000"/>
                  <a:ext cx="254000" cy="254000"/>
                </a:xfrm>
                <a:prstGeom prst="arc">
                  <a:avLst>
                    <a:gd name="adj1" fmla="val 16200000"/>
                    <a:gd name="adj2" fmla="val 16200000"/>
                  </a:avLst>
                </a:prstGeom>
                <a:grpFill/>
                <a:ln w="6350" cap="flat" cmpd="sng" algn="ctr">
                  <a:noFill/>
                  <a:prstDash val="solid"/>
                  <a:miter lim="800000"/>
                  <a:tailEnd type="none"/>
                </a:ln>
                <a:effectLst/>
                <a:extLst>
                  <a:ext uri="{91240B29-F687-4F45-9708-019B960494DF}">
                    <a14:hiddenLine xmlns:a14="http://schemas.microsoft.com/office/drawing/2010/main" w="6350" cap="flat" cmpd="sng" algn="ctr">
                      <a:solidFill>
                        <a:schemeClr val="accent1"/>
                      </a:solidFill>
                      <a:prstDash val="solid"/>
                      <a:miter lim="800000"/>
                      <a:tailEnd type="none"/>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9" name="TextBox 38">
                <a:extLst>
                  <a:ext uri="{FF2B5EF4-FFF2-40B4-BE49-F238E27FC236}">
                    <a16:creationId xmlns:a16="http://schemas.microsoft.com/office/drawing/2014/main" id="{22CE999F-858B-78E3-6508-5234652EEA92}"/>
                  </a:ext>
                </a:extLst>
              </p:cNvPr>
              <p:cNvSpPr txBox="1"/>
              <p:nvPr/>
            </p:nvSpPr>
            <p:spPr>
              <a:xfrm>
                <a:off x="9657640" y="585767"/>
                <a:ext cx="794300" cy="1692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dirty="0"/>
                  <a:t>Process</a:t>
                </a:r>
              </a:p>
            </p:txBody>
          </p:sp>
          <p:grpSp>
            <p:nvGrpSpPr>
              <p:cNvPr id="40" name="MoonFull 12">
                <a:extLst>
                  <a:ext uri="{FF2B5EF4-FFF2-40B4-BE49-F238E27FC236}">
                    <a16:creationId xmlns:a16="http://schemas.microsoft.com/office/drawing/2014/main" id="{AF618979-EA7A-88FC-4519-5BF2C3C2EF26}"/>
                  </a:ext>
                </a:extLst>
              </p:cNvPr>
              <p:cNvGrpSpPr>
                <a:grpSpLocks noChangeAspect="1"/>
              </p:cNvGrpSpPr>
              <p:nvPr>
                <p:custDataLst>
                  <p:tags r:id="rId7"/>
                </p:custDataLst>
              </p:nvPr>
            </p:nvGrpSpPr>
            <p:grpSpPr>
              <a:xfrm>
                <a:off x="9387012" y="816397"/>
                <a:ext cx="184666" cy="184666"/>
                <a:chOff x="762000" y="1270000"/>
                <a:chExt cx="254000" cy="254000"/>
              </a:xfrm>
              <a:solidFill>
                <a:schemeClr val="accent2"/>
              </a:solidFill>
            </p:grpSpPr>
            <p:sp>
              <p:nvSpPr>
                <p:cNvPr id="42" name="Oval 41">
                  <a:extLst>
                    <a:ext uri="{FF2B5EF4-FFF2-40B4-BE49-F238E27FC236}">
                      <a16:creationId xmlns:a16="http://schemas.microsoft.com/office/drawing/2014/main" id="{CF5511DC-E7CA-D3AE-C91C-EB1A0B6EBFF4}"/>
                    </a:ext>
                  </a:extLst>
                </p:cNvPr>
                <p:cNvSpPr/>
                <p:nvPr>
                  <p:custDataLst>
                    <p:tags r:id="rId8"/>
                  </p:custDataLst>
                </p:nvPr>
              </p:nvSpPr>
              <p:spPr>
                <a:xfrm>
                  <a:off x="762000" y="1270000"/>
                  <a:ext cx="254000" cy="254000"/>
                </a:xfrm>
                <a:prstGeom prst="ellipse">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3" name="Arc 42">
                  <a:extLst>
                    <a:ext uri="{FF2B5EF4-FFF2-40B4-BE49-F238E27FC236}">
                      <a16:creationId xmlns:a16="http://schemas.microsoft.com/office/drawing/2014/main" id="{B5FA1DC8-4654-09E3-7F41-CB473F22B7B6}"/>
                    </a:ext>
                  </a:extLst>
                </p:cNvPr>
                <p:cNvSpPr/>
                <p:nvPr>
                  <p:custDataLst>
                    <p:tags r:id="rId9"/>
                  </p:custDataLst>
                </p:nvPr>
              </p:nvSpPr>
              <p:spPr>
                <a:xfrm>
                  <a:off x="762000" y="1270000"/>
                  <a:ext cx="254000" cy="254000"/>
                </a:xfrm>
                <a:prstGeom prst="arc">
                  <a:avLst>
                    <a:gd name="adj1" fmla="val 16200000"/>
                    <a:gd name="adj2" fmla="val 16200000"/>
                  </a:avLst>
                </a:prstGeom>
                <a:grpFill/>
                <a:ln w="6350" cap="flat" cmpd="sng" algn="ctr">
                  <a:noFill/>
                  <a:prstDash val="solid"/>
                  <a:miter lim="800000"/>
                  <a:tailEnd type="none"/>
                </a:ln>
                <a:effectLst/>
                <a:extLst>
                  <a:ext uri="{91240B29-F687-4F45-9708-019B960494DF}">
                    <a14:hiddenLine xmlns:a14="http://schemas.microsoft.com/office/drawing/2010/main" w="6350" cap="flat" cmpd="sng" algn="ctr">
                      <a:solidFill>
                        <a:schemeClr val="accent1"/>
                      </a:solidFill>
                      <a:prstDash val="solid"/>
                      <a:miter lim="800000"/>
                      <a:tailEnd type="none"/>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1" name="TextBox 40">
                <a:extLst>
                  <a:ext uri="{FF2B5EF4-FFF2-40B4-BE49-F238E27FC236}">
                    <a16:creationId xmlns:a16="http://schemas.microsoft.com/office/drawing/2014/main" id="{3F23D67A-3B8B-168C-2E30-9E7D63EEBD7A}"/>
                  </a:ext>
                </a:extLst>
              </p:cNvPr>
              <p:cNvSpPr txBox="1"/>
              <p:nvPr/>
            </p:nvSpPr>
            <p:spPr>
              <a:xfrm>
                <a:off x="9657640" y="816397"/>
                <a:ext cx="794300" cy="1692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dirty="0"/>
                  <a:t>Technical</a:t>
                </a:r>
              </a:p>
            </p:txBody>
          </p:sp>
        </p:grpSp>
        <p:grpSp>
          <p:nvGrpSpPr>
            <p:cNvPr id="26" name="Group 25">
              <a:extLst>
                <a:ext uri="{FF2B5EF4-FFF2-40B4-BE49-F238E27FC236}">
                  <a16:creationId xmlns:a16="http://schemas.microsoft.com/office/drawing/2014/main" id="{A82F4D65-ACBC-0121-20AF-B1868A995C9C}"/>
                </a:ext>
              </a:extLst>
            </p:cNvPr>
            <p:cNvGrpSpPr/>
            <p:nvPr/>
          </p:nvGrpSpPr>
          <p:grpSpPr>
            <a:xfrm>
              <a:off x="10539263" y="234649"/>
              <a:ext cx="1098001" cy="190710"/>
              <a:chOff x="521663" y="5014427"/>
              <a:chExt cx="2355102" cy="190710"/>
            </a:xfrm>
          </p:grpSpPr>
          <p:cxnSp>
            <p:nvCxnSpPr>
              <p:cNvPr id="31" name="Straight Connector 30">
                <a:extLst>
                  <a:ext uri="{FF2B5EF4-FFF2-40B4-BE49-F238E27FC236}">
                    <a16:creationId xmlns:a16="http://schemas.microsoft.com/office/drawing/2014/main" id="{8479D8BD-A4CD-6C89-C7C8-26D9845BE7EA}"/>
                  </a:ext>
                </a:extLst>
              </p:cNvPr>
              <p:cNvCxnSpPr>
                <a:cxnSpLocks/>
              </p:cNvCxnSpPr>
              <p:nvPr/>
            </p:nvCxnSpPr>
            <p:spPr>
              <a:xfrm>
                <a:off x="521663" y="5205137"/>
                <a:ext cx="2355101"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5" name="TextBox 62">
                <a:extLst>
                  <a:ext uri="{FF2B5EF4-FFF2-40B4-BE49-F238E27FC236}">
                    <a16:creationId xmlns:a16="http://schemas.microsoft.com/office/drawing/2014/main" id="{8D305C70-FE59-B5B4-5E6C-C552404D4379}"/>
                  </a:ext>
                </a:extLst>
              </p:cNvPr>
              <p:cNvSpPr txBox="1">
                <a:spLocks/>
              </p:cNvSpPr>
              <p:nvPr/>
            </p:nvSpPr>
            <p:spPr>
              <a:xfrm>
                <a:off x="521664" y="5014427"/>
                <a:ext cx="2355101" cy="169277"/>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en-CA" sz="1100" b="1" dirty="0">
                    <a:solidFill>
                      <a:srgbClr val="000000"/>
                    </a:solidFill>
                    <a:latin typeface="Arial"/>
                  </a:rPr>
                  <a:t>Classification</a:t>
                </a:r>
                <a:endParaRPr kumimoji="0" lang="en-CA" sz="11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grpSp>
      </p:grpSp>
      <p:sp>
        <p:nvSpPr>
          <p:cNvPr id="48" name="TextBox 62">
            <a:extLst>
              <a:ext uri="{FF2B5EF4-FFF2-40B4-BE49-F238E27FC236}">
                <a16:creationId xmlns:a16="http://schemas.microsoft.com/office/drawing/2014/main" id="{0E0B4EA2-D798-87D5-D6C3-C2B8EAEC799F}"/>
              </a:ext>
            </a:extLst>
          </p:cNvPr>
          <p:cNvSpPr txBox="1">
            <a:spLocks/>
          </p:cNvSpPr>
          <p:nvPr/>
        </p:nvSpPr>
        <p:spPr>
          <a:xfrm>
            <a:off x="521663" y="976596"/>
            <a:ext cx="2720110" cy="276999"/>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CA" sz="18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Key stakeholder input</a:t>
            </a:r>
          </a:p>
        </p:txBody>
      </p:sp>
      <p:sp>
        <p:nvSpPr>
          <p:cNvPr id="49" name="4. Footnote">
            <a:extLst>
              <a:ext uri="{FF2B5EF4-FFF2-40B4-BE49-F238E27FC236}">
                <a16:creationId xmlns:a16="http://schemas.microsoft.com/office/drawing/2014/main" id="{4AE34FDE-77F9-87B8-E103-28690AAA643A}"/>
              </a:ext>
            </a:extLst>
          </p:cNvPr>
          <p:cNvSpPr txBox="1"/>
          <p:nvPr>
            <p:custDataLst>
              <p:tags r:id="rId3"/>
            </p:custDataLst>
          </p:nvPr>
        </p:nvSpPr>
        <p:spPr>
          <a:xfrm>
            <a:off x="2204651" y="6601506"/>
            <a:ext cx="9076374" cy="24622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r>
              <a:rPr lang="en-US" dirty="0"/>
              <a:t>Note: This section summarizes key feedback themes raised during the initial workshop and outlines ERCOT’s preliminary considerations in response. It does not represent a final determination or an endorsed decision framework</a:t>
            </a:r>
          </a:p>
        </p:txBody>
      </p:sp>
      <p:grpSp>
        <p:nvGrpSpPr>
          <p:cNvPr id="7" name="ChevronWhite 11">
            <a:extLst>
              <a:ext uri="{FF2B5EF4-FFF2-40B4-BE49-F238E27FC236}">
                <a16:creationId xmlns:a16="http://schemas.microsoft.com/office/drawing/2014/main" id="{0286A13C-F009-8F33-8A17-B01C560DF2A4}"/>
              </a:ext>
            </a:extLst>
          </p:cNvPr>
          <p:cNvGrpSpPr>
            <a:grpSpLocks/>
          </p:cNvGrpSpPr>
          <p:nvPr>
            <p:custDataLst>
              <p:tags r:id="rId4"/>
            </p:custDataLst>
          </p:nvPr>
        </p:nvGrpSpPr>
        <p:grpSpPr>
          <a:xfrm>
            <a:off x="3234159" y="1073137"/>
            <a:ext cx="396228" cy="396228"/>
            <a:chOff x="1016000" y="1016000"/>
            <a:chExt cx="396228" cy="396228"/>
          </a:xfrm>
        </p:grpSpPr>
        <p:sp>
          <p:nvSpPr>
            <p:cNvPr id="8" name="Oval 7">
              <a:extLst>
                <a:ext uri="{FF2B5EF4-FFF2-40B4-BE49-F238E27FC236}">
                  <a16:creationId xmlns:a16="http://schemas.microsoft.com/office/drawing/2014/main" id="{3AC90804-2F9E-F88A-F1A0-D3600AFEF8AF}"/>
                </a:ext>
              </a:extLst>
            </p:cNvPr>
            <p:cNvSpPr/>
            <p:nvPr/>
          </p:nvSpPr>
          <p:spPr>
            <a:xfrm>
              <a:off x="1016000" y="1016000"/>
              <a:ext cx="396228" cy="396228"/>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11" name="Graphic 10">
              <a:extLst>
                <a:ext uri="{FF2B5EF4-FFF2-40B4-BE49-F238E27FC236}">
                  <a16:creationId xmlns:a16="http://schemas.microsoft.com/office/drawing/2014/main" id="{622B6AA6-9FFF-7A37-BAA8-E44DC76B8750}"/>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23614" y="1023614"/>
              <a:ext cx="381000" cy="381000"/>
            </a:xfrm>
            <a:prstGeom prst="rect">
              <a:avLst/>
            </a:prstGeom>
          </p:spPr>
        </p:pic>
      </p:grpSp>
    </p:spTree>
    <p:extLst>
      <p:ext uri="{BB962C8B-B14F-4D97-AF65-F5344CB8AC3E}">
        <p14:creationId xmlns:p14="http://schemas.microsoft.com/office/powerpoint/2010/main" val="1278026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956651-E2E8-B36E-DC11-D760A5E63F3C}"/>
            </a:ext>
          </a:extLst>
        </p:cNvPr>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AA4998CC-A75D-B424-A61B-7BC7722657AC}"/>
              </a:ext>
            </a:extLst>
          </p:cNvPr>
          <p:cNvGraphicFramePr>
            <a:graphicFrameLocks noChangeAspect="1"/>
          </p:cNvGraphicFramePr>
          <p:nvPr>
            <p:custDataLst>
              <p:tags r:id="rId1"/>
            </p:custDataLst>
            <p:extLst>
              <p:ext uri="{D42A27DB-BD31-4B8C-83A1-F6EECF244321}">
                <p14:modId xmlns:p14="http://schemas.microsoft.com/office/powerpoint/2010/main" val="9508254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04" imgH="403" progId="TCLayout.ActiveDocument.1">
                  <p:embed/>
                </p:oleObj>
              </mc:Choice>
              <mc:Fallback>
                <p:oleObj name="think-cell Slide" r:id="rId8" imgW="404" imgH="403" progId="TCLayout.ActiveDocument.1">
                  <p:embed/>
                  <p:pic>
                    <p:nvPicPr>
                      <p:cNvPr id="5" name="Object 6" hidden="1">
                        <a:extLst>
                          <a:ext uri="{FF2B5EF4-FFF2-40B4-BE49-F238E27FC236}">
                            <a16:creationId xmlns:a16="http://schemas.microsoft.com/office/drawing/2014/main" id="{AA4998CC-A75D-B424-A61B-7BC7722657AC}"/>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2. Slide Title">
            <a:extLst>
              <a:ext uri="{FF2B5EF4-FFF2-40B4-BE49-F238E27FC236}">
                <a16:creationId xmlns:a16="http://schemas.microsoft.com/office/drawing/2014/main" id="{47CE2AFC-F5DE-8A84-E5E6-488A1322B153}"/>
              </a:ext>
            </a:extLst>
          </p:cNvPr>
          <p:cNvSpPr>
            <a:spLocks noGrp="1"/>
          </p:cNvSpPr>
          <p:nvPr>
            <p:ph type="title"/>
            <p:custDataLst>
              <p:tags r:id="rId2"/>
            </p:custDataLst>
          </p:nvPr>
        </p:nvSpPr>
        <p:spPr>
          <a:xfrm>
            <a:off x="554736" y="172212"/>
            <a:ext cx="11082528" cy="384721"/>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dirty="0"/>
              <a:t>Agenda</a:t>
            </a:r>
          </a:p>
        </p:txBody>
      </p:sp>
      <p:grpSp>
        <p:nvGrpSpPr>
          <p:cNvPr id="20" name="Group 19">
            <a:extLst>
              <a:ext uri="{FF2B5EF4-FFF2-40B4-BE49-F238E27FC236}">
                <a16:creationId xmlns:a16="http://schemas.microsoft.com/office/drawing/2014/main" id="{F101B312-5996-42F5-6A14-23EA29624A19}"/>
              </a:ext>
            </a:extLst>
          </p:cNvPr>
          <p:cNvGrpSpPr/>
          <p:nvPr/>
        </p:nvGrpSpPr>
        <p:grpSpPr>
          <a:xfrm>
            <a:off x="554736" y="1664690"/>
            <a:ext cx="11082528" cy="3528621"/>
            <a:chOff x="554736" y="1433797"/>
            <a:chExt cx="11082528" cy="3528621"/>
          </a:xfrm>
        </p:grpSpPr>
        <p:sp>
          <p:nvSpPr>
            <p:cNvPr id="45" name="Rectangle 44">
              <a:extLst>
                <a:ext uri="{FF2B5EF4-FFF2-40B4-BE49-F238E27FC236}">
                  <a16:creationId xmlns:a16="http://schemas.microsoft.com/office/drawing/2014/main" id="{1C01C28B-E78E-4C0E-5EFD-D2481753DB07}"/>
                </a:ext>
              </a:extLst>
            </p:cNvPr>
            <p:cNvSpPr>
              <a:spLocks/>
            </p:cNvSpPr>
            <p:nvPr/>
          </p:nvSpPr>
          <p:spPr>
            <a:xfrm>
              <a:off x="554736" y="1433797"/>
              <a:ext cx="11082528" cy="3528621"/>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sp>
          <p:nvSpPr>
            <p:cNvPr id="3" name="Rectangle 2">
              <a:extLst>
                <a:ext uri="{FF2B5EF4-FFF2-40B4-BE49-F238E27FC236}">
                  <a16:creationId xmlns:a16="http://schemas.microsoft.com/office/drawing/2014/main" id="{944A4AD5-DA79-4FF0-ABC5-95E4B4E99D5B}"/>
                </a:ext>
              </a:extLst>
            </p:cNvPr>
            <p:cNvSpPr/>
            <p:nvPr/>
          </p:nvSpPr>
          <p:spPr>
            <a:xfrm>
              <a:off x="629611" y="2376347"/>
              <a:ext cx="10932779" cy="1032333"/>
            </a:xfrm>
            <a:prstGeom prst="rect">
              <a:avLst/>
            </a:prstGeom>
            <a:no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cxnSp>
          <p:nvCxnSpPr>
            <p:cNvPr id="38" name="Straight Connector 37">
              <a:extLst>
                <a:ext uri="{FF2B5EF4-FFF2-40B4-BE49-F238E27FC236}">
                  <a16:creationId xmlns:a16="http://schemas.microsoft.com/office/drawing/2014/main" id="{FB0CF08E-6B07-F0E8-BDFA-98151A3D4B26}"/>
                </a:ext>
              </a:extLst>
            </p:cNvPr>
            <p:cNvCxnSpPr>
              <a:cxnSpLocks/>
            </p:cNvCxnSpPr>
            <p:nvPr/>
          </p:nvCxnSpPr>
          <p:spPr>
            <a:xfrm>
              <a:off x="704485" y="2366319"/>
              <a:ext cx="10756592" cy="0"/>
            </a:xfrm>
            <a:prstGeom prst="line">
              <a:avLst/>
            </a:prstGeom>
            <a:ln w="6350">
              <a:solidFill>
                <a:srgbClr val="757575"/>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45077812-30E5-3060-9975-420CC02C1A47}"/>
                </a:ext>
              </a:extLst>
            </p:cNvPr>
            <p:cNvCxnSpPr>
              <a:cxnSpLocks/>
            </p:cNvCxnSpPr>
            <p:nvPr/>
          </p:nvCxnSpPr>
          <p:spPr>
            <a:xfrm>
              <a:off x="704485" y="4174042"/>
              <a:ext cx="10756592" cy="0"/>
            </a:xfrm>
            <a:prstGeom prst="line">
              <a:avLst/>
            </a:prstGeom>
            <a:ln w="6350">
              <a:solidFill>
                <a:srgbClr val="757575"/>
              </a:solidFill>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0B9FEF16-A38E-BD78-C589-CC51323DB1F4}"/>
                </a:ext>
              </a:extLst>
            </p:cNvPr>
            <p:cNvGrpSpPr/>
            <p:nvPr/>
          </p:nvGrpSpPr>
          <p:grpSpPr>
            <a:xfrm>
              <a:off x="704485" y="4279724"/>
              <a:ext cx="10783030" cy="307274"/>
              <a:chOff x="704485" y="4208369"/>
              <a:chExt cx="10783030" cy="307274"/>
            </a:xfrm>
          </p:grpSpPr>
          <p:sp>
            <p:nvSpPr>
              <p:cNvPr id="30" name="TrackerNumBlue 15">
                <a:extLst>
                  <a:ext uri="{FF2B5EF4-FFF2-40B4-BE49-F238E27FC236}">
                    <a16:creationId xmlns:a16="http://schemas.microsoft.com/office/drawing/2014/main" id="{C24814B2-744A-296A-AEA6-1CE1F4E5669E}"/>
                  </a:ext>
                </a:extLst>
              </p:cNvPr>
              <p:cNvSpPr/>
              <p:nvPr>
                <p:custDataLst>
                  <p:tags r:id="rId6"/>
                </p:custDataLst>
              </p:nvPr>
            </p:nvSpPr>
            <p:spPr>
              <a:xfrm>
                <a:off x="704485" y="4208369"/>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
                    <a:srgbClr val="FFFFFF"/>
                  </a:buClr>
                  <a:buSzTx/>
                  <a:buFontTx/>
                  <a:buNone/>
                  <a:tabLst/>
                  <a:defRPr/>
                </a:pPr>
                <a:r>
                  <a:rPr lang="en-US" sz="1600" b="1">
                    <a:solidFill>
                      <a:srgbClr val="FFFFFF"/>
                    </a:solidFill>
                    <a:latin typeface="Arial"/>
                  </a:rPr>
                  <a:t>4</a:t>
                </a:r>
                <a:endParaRPr kumimoji="0" lang="en-US" sz="1600" b="1" i="0" u="none" strike="noStrike" kern="1200" cap="none" spc="0" normalizeH="0" baseline="0" noProof="0">
                  <a:ln>
                    <a:noFill/>
                  </a:ln>
                  <a:solidFill>
                    <a:srgbClr val="FFFFFF"/>
                  </a:solidFill>
                  <a:effectLst/>
                  <a:uLnTx/>
                  <a:uFillTx/>
                  <a:latin typeface="Arial"/>
                  <a:ea typeface="+mn-ea"/>
                  <a:cs typeface="+mn-cs"/>
                </a:endParaRPr>
              </a:p>
            </p:txBody>
          </p:sp>
          <p:sp>
            <p:nvSpPr>
              <p:cNvPr id="31" name="TextBox 30">
                <a:extLst>
                  <a:ext uri="{FF2B5EF4-FFF2-40B4-BE49-F238E27FC236}">
                    <a16:creationId xmlns:a16="http://schemas.microsoft.com/office/drawing/2014/main" id="{F017859E-5F80-34A2-93A1-A434481BADCD}"/>
                  </a:ext>
                </a:extLst>
              </p:cNvPr>
              <p:cNvSpPr txBox="1">
                <a:spLocks/>
              </p:cNvSpPr>
              <p:nvPr/>
            </p:nvSpPr>
            <p:spPr>
              <a:xfrm>
                <a:off x="1174139" y="4208369"/>
                <a:ext cx="2696900" cy="27699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8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Next steps</a:t>
                </a:r>
                <a:endParaRPr kumimoji="0" lang="en-US" sz="18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61" name="TextBox 60">
                <a:extLst>
                  <a:ext uri="{FF2B5EF4-FFF2-40B4-BE49-F238E27FC236}">
                    <a16:creationId xmlns:a16="http://schemas.microsoft.com/office/drawing/2014/main" id="{5B801A18-66A7-2D30-0115-916E0FC7BA43}"/>
                  </a:ext>
                </a:extLst>
              </p:cNvPr>
              <p:cNvSpPr txBox="1"/>
              <p:nvPr/>
            </p:nvSpPr>
            <p:spPr>
              <a:xfrm>
                <a:off x="4033419" y="4208369"/>
                <a:ext cx="7454096" cy="24622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Clr>
                    <a:srgbClr val="000000"/>
                  </a:buClr>
                  <a:defRPr/>
                </a:pPr>
                <a:r>
                  <a:rPr lang="en-US">
                    <a:solidFill>
                      <a:srgbClr val="000000"/>
                    </a:solidFill>
                  </a:rPr>
                  <a:t>Expectations for Revision Request development</a:t>
                </a:r>
              </a:p>
            </p:txBody>
          </p:sp>
        </p:grpSp>
        <p:grpSp>
          <p:nvGrpSpPr>
            <p:cNvPr id="16" name="Group 15">
              <a:extLst>
                <a:ext uri="{FF2B5EF4-FFF2-40B4-BE49-F238E27FC236}">
                  <a16:creationId xmlns:a16="http://schemas.microsoft.com/office/drawing/2014/main" id="{52A31DE1-3255-E72C-D1F6-B14DA7C3E24B}"/>
                </a:ext>
              </a:extLst>
            </p:cNvPr>
            <p:cNvGrpSpPr/>
            <p:nvPr/>
          </p:nvGrpSpPr>
          <p:grpSpPr>
            <a:xfrm>
              <a:off x="704485" y="2472001"/>
              <a:ext cx="10783030" cy="553998"/>
              <a:chOff x="704485" y="2434319"/>
              <a:chExt cx="10783030" cy="553998"/>
            </a:xfrm>
          </p:grpSpPr>
          <p:sp>
            <p:nvSpPr>
              <p:cNvPr id="25" name="TrackerNumBlue 15">
                <a:extLst>
                  <a:ext uri="{FF2B5EF4-FFF2-40B4-BE49-F238E27FC236}">
                    <a16:creationId xmlns:a16="http://schemas.microsoft.com/office/drawing/2014/main" id="{C2C18802-2B9B-067C-1B7E-A3B505DFBC7C}"/>
                  </a:ext>
                </a:extLst>
              </p:cNvPr>
              <p:cNvSpPr/>
              <p:nvPr>
                <p:custDataLst>
                  <p:tags r:id="rId5"/>
                </p:custDataLst>
              </p:nvPr>
            </p:nvSpPr>
            <p:spPr>
              <a:xfrm>
                <a:off x="704485" y="2434319"/>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
                    <a:srgbClr val="FFFFFF"/>
                  </a:buClr>
                  <a:buSzTx/>
                  <a:buFontTx/>
                  <a:buNone/>
                  <a:tabLst/>
                  <a:defRPr/>
                </a:pPr>
                <a:r>
                  <a:rPr kumimoji="0" lang="en-US" sz="1600" b="1" i="0" u="none" strike="noStrike" kern="1200" cap="none" spc="0" normalizeH="0" baseline="0" noProof="0">
                    <a:ln>
                      <a:noFill/>
                    </a:ln>
                    <a:solidFill>
                      <a:srgbClr val="FFFFFF"/>
                    </a:solidFill>
                    <a:effectLst/>
                    <a:uLnTx/>
                    <a:uFillTx/>
                    <a:latin typeface="Arial"/>
                    <a:ea typeface="+mn-ea"/>
                    <a:cs typeface="+mn-cs"/>
                  </a:rPr>
                  <a:t>2</a:t>
                </a:r>
              </a:p>
            </p:txBody>
          </p:sp>
          <p:sp>
            <p:nvSpPr>
              <p:cNvPr id="26" name="TextBox 25">
                <a:extLst>
                  <a:ext uri="{FF2B5EF4-FFF2-40B4-BE49-F238E27FC236}">
                    <a16:creationId xmlns:a16="http://schemas.microsoft.com/office/drawing/2014/main" id="{244E18F9-7FEE-085A-C4D9-48F27D1DC164}"/>
                  </a:ext>
                </a:extLst>
              </p:cNvPr>
              <p:cNvSpPr txBox="1">
                <a:spLocks/>
              </p:cNvSpPr>
              <p:nvPr/>
            </p:nvSpPr>
            <p:spPr>
              <a:xfrm>
                <a:off x="1174139" y="2434319"/>
                <a:ext cx="2696900"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8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Review of stakeholder feedback received</a:t>
                </a:r>
                <a:endParaRPr kumimoji="0" lang="en-US" sz="18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63" name="TextBox 62">
                <a:extLst>
                  <a:ext uri="{FF2B5EF4-FFF2-40B4-BE49-F238E27FC236}">
                    <a16:creationId xmlns:a16="http://schemas.microsoft.com/office/drawing/2014/main" id="{10B8D90D-C12C-4282-A6DE-E81CA007A06E}"/>
                  </a:ext>
                </a:extLst>
              </p:cNvPr>
              <p:cNvSpPr txBox="1"/>
              <p:nvPr/>
            </p:nvSpPr>
            <p:spPr>
              <a:xfrm>
                <a:off x="4033419" y="2434319"/>
                <a:ext cx="7454096" cy="53091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Clr>
                    <a:srgbClr val="000000"/>
                  </a:buClr>
                  <a:defRPr/>
                </a:pPr>
                <a:r>
                  <a:rPr lang="en-US">
                    <a:solidFill>
                      <a:srgbClr val="000000"/>
                    </a:solidFill>
                  </a:rPr>
                  <a:t>Stakeholder survey results​</a:t>
                </a:r>
                <a:endParaRPr kumimoji="0" lang="en-US" sz="1600" b="0" i="0" u="none" strike="noStrike" kern="1200" cap="none" spc="0" normalizeH="0" baseline="0" noProof="0">
                  <a:ln>
                    <a:noFill/>
                  </a:ln>
                  <a:solidFill>
                    <a:srgbClr val="000000"/>
                  </a:solidFill>
                  <a:effectLst/>
                  <a:uLnTx/>
                  <a:uFillTx/>
                  <a:latin typeface="Arial"/>
                  <a:ea typeface="+mn-ea"/>
                  <a:cs typeface="+mn-cs"/>
                </a:endParaRPr>
              </a:p>
              <a:p>
                <a:pPr lvl="1">
                  <a:buClr>
                    <a:srgbClr val="000000"/>
                  </a:buClr>
                  <a:defRPr/>
                </a:pPr>
                <a:r>
                  <a:rPr lang="en-US">
                    <a:solidFill>
                      <a:srgbClr val="000000"/>
                    </a:solidFill>
                  </a:rPr>
                  <a:t>Stakeholder feedback received through open comments window​</a:t>
                </a: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5" name="Group 14">
              <a:extLst>
                <a:ext uri="{FF2B5EF4-FFF2-40B4-BE49-F238E27FC236}">
                  <a16:creationId xmlns:a16="http://schemas.microsoft.com/office/drawing/2014/main" id="{DA5619E1-9D99-EC53-E772-283BCB100184}"/>
                </a:ext>
              </a:extLst>
            </p:cNvPr>
            <p:cNvGrpSpPr/>
            <p:nvPr/>
          </p:nvGrpSpPr>
          <p:grpSpPr>
            <a:xfrm>
              <a:off x="704485" y="1706639"/>
              <a:ext cx="10783030" cy="553998"/>
              <a:chOff x="704485" y="1706639"/>
              <a:chExt cx="10783030" cy="553998"/>
            </a:xfrm>
          </p:grpSpPr>
          <p:sp>
            <p:nvSpPr>
              <p:cNvPr id="34" name="TrackerNumBlue 15">
                <a:extLst>
                  <a:ext uri="{FF2B5EF4-FFF2-40B4-BE49-F238E27FC236}">
                    <a16:creationId xmlns:a16="http://schemas.microsoft.com/office/drawing/2014/main" id="{3F74C425-2822-AA26-55BE-2880ABB09F96}"/>
                  </a:ext>
                </a:extLst>
              </p:cNvPr>
              <p:cNvSpPr/>
              <p:nvPr>
                <p:custDataLst>
                  <p:tags r:id="rId4"/>
                </p:custDataLst>
              </p:nvPr>
            </p:nvSpPr>
            <p:spPr>
              <a:xfrm>
                <a:off x="704485" y="1706639"/>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
                    <a:srgbClr val="FFFFFF"/>
                  </a:buClr>
                  <a:buSzTx/>
                  <a:buFontTx/>
                  <a:buNone/>
                  <a:tabLst/>
                  <a:defRPr/>
                </a:pPr>
                <a:r>
                  <a:rPr kumimoji="0" lang="en-US" sz="1600" b="1" i="0" u="none" strike="noStrike" kern="1200" cap="none" spc="0" normalizeH="0" baseline="0" noProof="0">
                    <a:ln>
                      <a:noFill/>
                    </a:ln>
                    <a:solidFill>
                      <a:srgbClr val="FFFFFF"/>
                    </a:solidFill>
                    <a:effectLst/>
                    <a:uLnTx/>
                    <a:uFillTx/>
                    <a:latin typeface="Arial"/>
                    <a:ea typeface="+mn-ea"/>
                    <a:cs typeface="+mn-cs"/>
                  </a:rPr>
                  <a:t>1</a:t>
                </a:r>
              </a:p>
            </p:txBody>
          </p:sp>
          <p:sp>
            <p:nvSpPr>
              <p:cNvPr id="36" name="TextBox 35">
                <a:extLst>
                  <a:ext uri="{FF2B5EF4-FFF2-40B4-BE49-F238E27FC236}">
                    <a16:creationId xmlns:a16="http://schemas.microsoft.com/office/drawing/2014/main" id="{14B49E12-E07B-8998-E48B-85C1763B3078}"/>
                  </a:ext>
                </a:extLst>
              </p:cNvPr>
              <p:cNvSpPr txBox="1">
                <a:spLocks/>
              </p:cNvSpPr>
              <p:nvPr/>
            </p:nvSpPr>
            <p:spPr>
              <a:xfrm>
                <a:off x="1174139" y="1706639"/>
                <a:ext cx="2696900"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8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Update on 2/6 PUCT Open Meeting</a:t>
                </a:r>
                <a:endParaRPr kumimoji="0" lang="en-US" sz="18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65" name="TextBox 64">
                <a:extLst>
                  <a:ext uri="{FF2B5EF4-FFF2-40B4-BE49-F238E27FC236}">
                    <a16:creationId xmlns:a16="http://schemas.microsoft.com/office/drawing/2014/main" id="{F481E56A-023D-F591-6AF9-604797627A94}"/>
                  </a:ext>
                </a:extLst>
              </p:cNvPr>
              <p:cNvSpPr txBox="1"/>
              <p:nvPr/>
            </p:nvSpPr>
            <p:spPr>
              <a:xfrm>
                <a:off x="4033419" y="1706639"/>
                <a:ext cx="7454096" cy="53091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Clr>
                    <a:srgbClr val="000000"/>
                  </a:buClr>
                  <a:defRPr/>
                </a:pPr>
                <a:r>
                  <a:rPr lang="en-US">
                    <a:solidFill>
                      <a:srgbClr val="000000"/>
                    </a:solidFill>
                  </a:rPr>
                  <a:t>Update on PUCT's guidance given during the 2/6 Open Meeting</a:t>
                </a:r>
              </a:p>
              <a:p>
                <a:pPr lvl="1">
                  <a:buClr>
                    <a:srgbClr val="000000"/>
                  </a:buClr>
                  <a:defRPr/>
                </a:pPr>
                <a:r>
                  <a:rPr lang="en-US">
                    <a:solidFill>
                      <a:srgbClr val="000000"/>
                    </a:solidFill>
                  </a:rPr>
                  <a:t>Review of new timeline and approach</a:t>
                </a: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grpSp>
        <p:cxnSp>
          <p:nvCxnSpPr>
            <p:cNvPr id="10" name="Straight Connector 9">
              <a:extLst>
                <a:ext uri="{FF2B5EF4-FFF2-40B4-BE49-F238E27FC236}">
                  <a16:creationId xmlns:a16="http://schemas.microsoft.com/office/drawing/2014/main" id="{B5CA1AD5-A986-03AD-5413-C2E9C78548EA}"/>
                </a:ext>
              </a:extLst>
            </p:cNvPr>
            <p:cNvCxnSpPr>
              <a:cxnSpLocks/>
            </p:cNvCxnSpPr>
            <p:nvPr/>
          </p:nvCxnSpPr>
          <p:spPr>
            <a:xfrm>
              <a:off x="704485" y="3408680"/>
              <a:ext cx="10756592" cy="0"/>
            </a:xfrm>
            <a:prstGeom prst="line">
              <a:avLst/>
            </a:prstGeom>
            <a:ln w="6350">
              <a:solidFill>
                <a:srgbClr val="757575"/>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C99AADC0-99C7-5AF3-CBB6-145DA7F1E18D}"/>
                </a:ext>
              </a:extLst>
            </p:cNvPr>
            <p:cNvGrpSpPr/>
            <p:nvPr/>
          </p:nvGrpSpPr>
          <p:grpSpPr>
            <a:xfrm>
              <a:off x="704485" y="3514362"/>
              <a:ext cx="10783030" cy="553998"/>
              <a:chOff x="704485" y="3438637"/>
              <a:chExt cx="10783030" cy="553998"/>
            </a:xfrm>
          </p:grpSpPr>
          <p:sp>
            <p:nvSpPr>
              <p:cNvPr id="11" name="TrackerNumBlue 15">
                <a:extLst>
                  <a:ext uri="{FF2B5EF4-FFF2-40B4-BE49-F238E27FC236}">
                    <a16:creationId xmlns:a16="http://schemas.microsoft.com/office/drawing/2014/main" id="{6D915CE3-F1C1-F9D0-ABAC-29A88E314CDF}"/>
                  </a:ext>
                </a:extLst>
              </p:cNvPr>
              <p:cNvSpPr/>
              <p:nvPr>
                <p:custDataLst>
                  <p:tags r:id="rId3"/>
                </p:custDataLst>
              </p:nvPr>
            </p:nvSpPr>
            <p:spPr>
              <a:xfrm>
                <a:off x="704485" y="3438637"/>
                <a:ext cx="307274" cy="307274"/>
              </a:xfrm>
              <a:prstGeom prst="ellipse">
                <a:avLst/>
              </a:prstGeom>
              <a:solidFill>
                <a:schemeClr val="accent1"/>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
                    <a:srgbClr val="FFFFFF"/>
                  </a:buClr>
                  <a:buSzTx/>
                  <a:buFontTx/>
                  <a:buNone/>
                  <a:tabLst/>
                  <a:defRPr/>
                </a:pPr>
                <a:r>
                  <a:rPr lang="en-US" sz="1600" b="1">
                    <a:solidFill>
                      <a:srgbClr val="FFFFFF"/>
                    </a:solidFill>
                    <a:latin typeface="Arial"/>
                  </a:rPr>
                  <a:t>3</a:t>
                </a:r>
                <a:endParaRPr kumimoji="0" lang="en-US" sz="1600" b="1" i="0" u="none" strike="noStrike" kern="1200" cap="none" spc="0" normalizeH="0" baseline="0" noProof="0">
                  <a:ln>
                    <a:noFill/>
                  </a:ln>
                  <a:solidFill>
                    <a:srgbClr val="FFFFFF"/>
                  </a:solidFill>
                  <a:effectLst/>
                  <a:uLnTx/>
                  <a:uFillTx/>
                  <a:latin typeface="Arial"/>
                  <a:ea typeface="+mn-ea"/>
                  <a:cs typeface="+mn-cs"/>
                </a:endParaRPr>
              </a:p>
            </p:txBody>
          </p:sp>
          <p:sp>
            <p:nvSpPr>
              <p:cNvPr id="12" name="TextBox 11">
                <a:extLst>
                  <a:ext uri="{FF2B5EF4-FFF2-40B4-BE49-F238E27FC236}">
                    <a16:creationId xmlns:a16="http://schemas.microsoft.com/office/drawing/2014/main" id="{7BCDAF04-24D0-4F04-0229-2D5898C8BA7E}"/>
                  </a:ext>
                </a:extLst>
              </p:cNvPr>
              <p:cNvSpPr txBox="1">
                <a:spLocks/>
              </p:cNvSpPr>
              <p:nvPr/>
            </p:nvSpPr>
            <p:spPr>
              <a:xfrm>
                <a:off x="1174139" y="3438637"/>
                <a:ext cx="2696900"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8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ERCOT feedback on key market topics</a:t>
                </a:r>
                <a:endParaRPr kumimoji="0" lang="en-US" sz="18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13" name="TextBox 12">
                <a:extLst>
                  <a:ext uri="{FF2B5EF4-FFF2-40B4-BE49-F238E27FC236}">
                    <a16:creationId xmlns:a16="http://schemas.microsoft.com/office/drawing/2014/main" id="{F08EF587-05FE-8E73-BB06-ED08337AA042}"/>
                  </a:ext>
                </a:extLst>
              </p:cNvPr>
              <p:cNvSpPr txBox="1"/>
              <p:nvPr/>
            </p:nvSpPr>
            <p:spPr>
              <a:xfrm>
                <a:off x="4033419" y="3438637"/>
                <a:ext cx="7454096" cy="246221"/>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buClr>
                    <a:srgbClr val="000000"/>
                  </a:buClr>
                  <a:defRPr/>
                </a:pPr>
                <a:r>
                  <a:rPr lang="en-US">
                    <a:solidFill>
                      <a:srgbClr val="000000"/>
                    </a:solidFill>
                  </a:rPr>
                  <a:t>Review of ERCOT's proposed approach on a subset of key feedback topics</a:t>
                </a:r>
                <a:endParaRPr kumimoji="0" lang="en-US" sz="1600" b="0" i="0" u="none" strike="noStrike" kern="1200" cap="none" spc="0" normalizeH="0" baseline="0" noProof="0">
                  <a:ln>
                    <a:noFill/>
                  </a:ln>
                  <a:solidFill>
                    <a:srgbClr val="000000"/>
                  </a:solidFill>
                  <a:effectLst/>
                  <a:uLnTx/>
                  <a:uFillTx/>
                  <a:latin typeface="Arial"/>
                  <a:ea typeface="+mn-ea"/>
                  <a:cs typeface="+mn-cs"/>
                </a:endParaRPr>
              </a:p>
            </p:txBody>
          </p:sp>
        </p:grpSp>
      </p:grpSp>
      <p:grpSp>
        <p:nvGrpSpPr>
          <p:cNvPr id="9" name="Group 8">
            <a:extLst>
              <a:ext uri="{FF2B5EF4-FFF2-40B4-BE49-F238E27FC236}">
                <a16:creationId xmlns:a16="http://schemas.microsoft.com/office/drawing/2014/main" id="{FFD9E305-3714-B812-EAA0-5F5D66A1FB03}"/>
              </a:ext>
            </a:extLst>
          </p:cNvPr>
          <p:cNvGrpSpPr/>
          <p:nvPr/>
        </p:nvGrpSpPr>
        <p:grpSpPr>
          <a:xfrm>
            <a:off x="9060705" y="388710"/>
            <a:ext cx="3000665" cy="368030"/>
            <a:chOff x="8783250" y="388710"/>
            <a:chExt cx="2576558" cy="368030"/>
          </a:xfrm>
        </p:grpSpPr>
        <p:sp>
          <p:nvSpPr>
            <p:cNvPr id="4" name="Rectangle 3">
              <a:extLst>
                <a:ext uri="{FF2B5EF4-FFF2-40B4-BE49-F238E27FC236}">
                  <a16:creationId xmlns:a16="http://schemas.microsoft.com/office/drawing/2014/main" id="{956032C3-4974-22FF-E735-57324AC711D9}"/>
                </a:ext>
              </a:extLst>
            </p:cNvPr>
            <p:cNvSpPr/>
            <p:nvPr/>
          </p:nvSpPr>
          <p:spPr>
            <a:xfrm>
              <a:off x="8783250" y="388710"/>
              <a:ext cx="351416" cy="251313"/>
            </a:xfrm>
            <a:prstGeom prst="rect">
              <a:avLst/>
            </a:prstGeom>
            <a:no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7" name="TextBox 6">
              <a:extLst>
                <a:ext uri="{FF2B5EF4-FFF2-40B4-BE49-F238E27FC236}">
                  <a16:creationId xmlns:a16="http://schemas.microsoft.com/office/drawing/2014/main" id="{2B2A56A6-6DC7-9956-6EFC-A048B897BA7E}"/>
                </a:ext>
              </a:extLst>
            </p:cNvPr>
            <p:cNvSpPr txBox="1"/>
            <p:nvPr/>
          </p:nvSpPr>
          <p:spPr>
            <a:xfrm>
              <a:off x="9236414" y="433575"/>
              <a:ext cx="2123394" cy="323165"/>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50" i="1" dirty="0"/>
                <a:t>Addressed in a separate presentation </a:t>
              </a:r>
            </a:p>
          </p:txBody>
        </p:sp>
      </p:grpSp>
    </p:spTree>
    <p:extLst>
      <p:ext uri="{BB962C8B-B14F-4D97-AF65-F5344CB8AC3E}">
        <p14:creationId xmlns:p14="http://schemas.microsoft.com/office/powerpoint/2010/main" val="2114368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028B5-D5D8-87E0-3FF4-2E113F0BC37C}"/>
            </a:ext>
          </a:extLst>
        </p:cNvPr>
        <p:cNvGrpSpPr/>
        <p:nvPr/>
      </p:nvGrpSpPr>
      <p:grpSpPr>
        <a:xfrm>
          <a:off x="0" y="0"/>
          <a:ext cx="0" cy="0"/>
          <a:chOff x="0" y="0"/>
          <a:chExt cx="0" cy="0"/>
        </a:xfrm>
      </p:grpSpPr>
      <p:graphicFrame>
        <p:nvGraphicFramePr>
          <p:cNvPr id="14" name="Object 6" hidden="1">
            <a:extLst>
              <a:ext uri="{FF2B5EF4-FFF2-40B4-BE49-F238E27FC236}">
                <a16:creationId xmlns:a16="http://schemas.microsoft.com/office/drawing/2014/main" id="{198E813F-A70E-366D-0FE8-1CB02A1ED10D}"/>
              </a:ext>
            </a:extLst>
          </p:cNvPr>
          <p:cNvGraphicFramePr>
            <a:graphicFrameLocks noChangeAspect="1"/>
          </p:cNvGraphicFramePr>
          <p:nvPr>
            <p:custDataLst>
              <p:tags r:id="rId1"/>
            </p:custDataLst>
            <p:extLst>
              <p:ext uri="{D42A27DB-BD31-4B8C-83A1-F6EECF244321}">
                <p14:modId xmlns:p14="http://schemas.microsoft.com/office/powerpoint/2010/main" val="1101203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404" imgH="403" progId="TCLayout.ActiveDocument.1">
                  <p:embed/>
                </p:oleObj>
              </mc:Choice>
              <mc:Fallback>
                <p:oleObj name="think-cell Slide" r:id="rId15" imgW="404" imgH="403" progId="TCLayout.ActiveDocument.1">
                  <p:embed/>
                  <p:pic>
                    <p:nvPicPr>
                      <p:cNvPr id="14" name="Object 6" hidden="1">
                        <a:extLst>
                          <a:ext uri="{FF2B5EF4-FFF2-40B4-BE49-F238E27FC236}">
                            <a16:creationId xmlns:a16="http://schemas.microsoft.com/office/drawing/2014/main" id="{198E813F-A70E-366D-0FE8-1CB02A1ED10D}"/>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E1BD67E6-8555-C92A-675D-D08B0617792C}"/>
              </a:ext>
            </a:extLst>
          </p:cNvPr>
          <p:cNvSpPr>
            <a:spLocks noGrp="1"/>
          </p:cNvSpPr>
          <p:nvPr>
            <p:ph type="title"/>
            <p:custDataLst>
              <p:tags r:id="rId2"/>
            </p:custDataLst>
          </p:nvPr>
        </p:nvSpPr>
        <p:spPr>
          <a:xfrm>
            <a:off x="554736" y="172212"/>
            <a:ext cx="11082528" cy="731520"/>
          </a:xfrm>
        </p:spPr>
        <p:txBody>
          <a:bodyPr vert="horz"/>
          <a:lstStyle/>
          <a:p>
            <a:r>
              <a:rPr lang="en-US" dirty="0"/>
              <a:t>Good-cause exception</a:t>
            </a:r>
          </a:p>
        </p:txBody>
      </p:sp>
      <p:cxnSp>
        <p:nvCxnSpPr>
          <p:cNvPr id="5" name="Straight Connector 4">
            <a:extLst>
              <a:ext uri="{FF2B5EF4-FFF2-40B4-BE49-F238E27FC236}">
                <a16:creationId xmlns:a16="http://schemas.microsoft.com/office/drawing/2014/main" id="{41C30159-C6C6-0ADE-6E63-1A3B80163EED}"/>
              </a:ext>
            </a:extLst>
          </p:cNvPr>
          <p:cNvCxnSpPr>
            <a:cxnSpLocks/>
          </p:cNvCxnSpPr>
          <p:nvPr/>
        </p:nvCxnSpPr>
        <p:spPr>
          <a:xfrm>
            <a:off x="521663" y="1290683"/>
            <a:ext cx="11082528"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 name="TextBox 56">
            <a:extLst>
              <a:ext uri="{FF2B5EF4-FFF2-40B4-BE49-F238E27FC236}">
                <a16:creationId xmlns:a16="http://schemas.microsoft.com/office/drawing/2014/main" id="{012A919D-A975-1C89-2555-DA452784888D}"/>
              </a:ext>
            </a:extLst>
          </p:cNvPr>
          <p:cNvSpPr txBox="1">
            <a:spLocks/>
          </p:cNvSpPr>
          <p:nvPr/>
        </p:nvSpPr>
        <p:spPr>
          <a:xfrm>
            <a:off x="3873604" y="976596"/>
            <a:ext cx="7730587" cy="276999"/>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ERCOT feedback</a:t>
            </a:r>
            <a:endParaRPr kumimoji="0" lang="en-CA" sz="18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15" name="TrackerNumBlue 97">
            <a:extLst>
              <a:ext uri="{FF2B5EF4-FFF2-40B4-BE49-F238E27FC236}">
                <a16:creationId xmlns:a16="http://schemas.microsoft.com/office/drawing/2014/main" id="{ED090B4D-BC1A-5159-99C6-1FE1FA883DAC}"/>
              </a:ext>
            </a:extLst>
          </p:cNvPr>
          <p:cNvSpPr/>
          <p:nvPr/>
        </p:nvSpPr>
        <p:spPr>
          <a:xfrm>
            <a:off x="46529" y="219516"/>
            <a:ext cx="315478" cy="315478"/>
          </a:xfrm>
          <a:prstGeom prst="ellipse">
            <a:avLst/>
          </a:prstGeom>
          <a:solidFill>
            <a:srgbClr val="26D07C"/>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0" rIns="0" bIns="0" numCol="1" spcCol="0" rtlCol="0" fromWordArt="0" anchor="ctr" anchorCtr="1"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CA" sz="1600" b="1" i="0" u="none" strike="noStrike" kern="1200" cap="none" spc="0" normalizeH="0" baseline="0" noProof="0" dirty="0">
                <a:ln>
                  <a:noFill/>
                </a:ln>
                <a:solidFill>
                  <a:srgbClr val="FFFFFF"/>
                </a:solidFill>
                <a:effectLst/>
                <a:uLnTx/>
                <a:uFillTx/>
                <a:latin typeface="Arial"/>
                <a:ea typeface="+mn-ea"/>
                <a:cs typeface="+mn-cs"/>
              </a:rPr>
              <a:t>12</a:t>
            </a:r>
          </a:p>
        </p:txBody>
      </p:sp>
      <p:sp>
        <p:nvSpPr>
          <p:cNvPr id="33" name="TextBox 56">
            <a:extLst>
              <a:ext uri="{FF2B5EF4-FFF2-40B4-BE49-F238E27FC236}">
                <a16:creationId xmlns:a16="http://schemas.microsoft.com/office/drawing/2014/main" id="{CF99F944-977F-C700-F9D4-84F27465EF8C}"/>
              </a:ext>
            </a:extLst>
          </p:cNvPr>
          <p:cNvSpPr txBox="1">
            <a:spLocks/>
          </p:cNvSpPr>
          <p:nvPr/>
        </p:nvSpPr>
        <p:spPr>
          <a:xfrm>
            <a:off x="3873604" y="1469365"/>
            <a:ext cx="7730587" cy="492443"/>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dirty="0">
                <a:cs typeface="Arial"/>
              </a:rPr>
              <a:t>As discussed earlier, </a:t>
            </a:r>
            <a:r>
              <a:rPr lang="en-US">
                <a:cs typeface="Arial"/>
              </a:rPr>
              <a:t>PUCT guidance is </a:t>
            </a:r>
            <a:r>
              <a:rPr lang="en-US" dirty="0">
                <a:cs typeface="Arial"/>
              </a:rPr>
              <a:t>to pursue </a:t>
            </a:r>
            <a:r>
              <a:rPr lang="en-US">
                <a:cs typeface="Arial"/>
              </a:rPr>
              <a:t>a Batch Study approach through Revision Request instead of a Good Cause Exception</a:t>
            </a:r>
            <a:endParaRPr lang="en-US" dirty="0">
              <a:cs typeface="Arial"/>
            </a:endParaRPr>
          </a:p>
        </p:txBody>
      </p:sp>
      <p:sp>
        <p:nvSpPr>
          <p:cNvPr id="34" name="TextBox 62">
            <a:extLst>
              <a:ext uri="{FF2B5EF4-FFF2-40B4-BE49-F238E27FC236}">
                <a16:creationId xmlns:a16="http://schemas.microsoft.com/office/drawing/2014/main" id="{E2303DF7-1E96-1937-DF9F-B4CB4ACCD2E4}"/>
              </a:ext>
            </a:extLst>
          </p:cNvPr>
          <p:cNvSpPr txBox="1">
            <a:spLocks/>
          </p:cNvSpPr>
          <p:nvPr/>
        </p:nvSpPr>
        <p:spPr>
          <a:xfrm>
            <a:off x="521663" y="1469365"/>
            <a:ext cx="2469281" cy="1723549"/>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defRPr/>
            </a:pPr>
            <a:r>
              <a:rPr lang="en-US" i="1" dirty="0">
                <a:solidFill>
                  <a:srgbClr val="000000"/>
                </a:solidFill>
              </a:rPr>
              <a:t>Stakeholders asked for examples and guardrails around the use of a good-cause exception, including who decides, how it is applied, and how stakeholders can engage</a:t>
            </a:r>
          </a:p>
        </p:txBody>
      </p:sp>
      <p:cxnSp>
        <p:nvCxnSpPr>
          <p:cNvPr id="13" name="Straight Connector 12">
            <a:extLst>
              <a:ext uri="{FF2B5EF4-FFF2-40B4-BE49-F238E27FC236}">
                <a16:creationId xmlns:a16="http://schemas.microsoft.com/office/drawing/2014/main" id="{A8B83320-48BB-21F0-D2B2-08A833C0871E}"/>
              </a:ext>
            </a:extLst>
          </p:cNvPr>
          <p:cNvCxnSpPr/>
          <p:nvPr/>
        </p:nvCxnSpPr>
        <p:spPr>
          <a:xfrm>
            <a:off x="3432273" y="1469365"/>
            <a:ext cx="9570" cy="4294437"/>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 name="ChevronWhite 11">
            <a:extLst>
              <a:ext uri="{FF2B5EF4-FFF2-40B4-BE49-F238E27FC236}">
                <a16:creationId xmlns:a16="http://schemas.microsoft.com/office/drawing/2014/main" id="{8F420166-D591-F35E-8158-A4316C210C4E}"/>
              </a:ext>
            </a:extLst>
          </p:cNvPr>
          <p:cNvGrpSpPr>
            <a:grpSpLocks/>
          </p:cNvGrpSpPr>
          <p:nvPr>
            <p:custDataLst>
              <p:tags r:id="rId3"/>
            </p:custDataLst>
          </p:nvPr>
        </p:nvGrpSpPr>
        <p:grpSpPr>
          <a:xfrm>
            <a:off x="3234159" y="1073137"/>
            <a:ext cx="396228" cy="396228"/>
            <a:chOff x="1016000" y="1016000"/>
            <a:chExt cx="396228" cy="396228"/>
          </a:xfrm>
        </p:grpSpPr>
        <p:sp>
          <p:nvSpPr>
            <p:cNvPr id="3" name="Oval 2">
              <a:extLst>
                <a:ext uri="{FF2B5EF4-FFF2-40B4-BE49-F238E27FC236}">
                  <a16:creationId xmlns:a16="http://schemas.microsoft.com/office/drawing/2014/main" id="{4CEE576C-229E-A54B-DA86-00A9E418C5BD}"/>
                </a:ext>
              </a:extLst>
            </p:cNvPr>
            <p:cNvSpPr/>
            <p:nvPr/>
          </p:nvSpPr>
          <p:spPr>
            <a:xfrm>
              <a:off x="1016000" y="1016000"/>
              <a:ext cx="396228" cy="396228"/>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9" name="Graphic 8">
              <a:extLst>
                <a:ext uri="{FF2B5EF4-FFF2-40B4-BE49-F238E27FC236}">
                  <a16:creationId xmlns:a16="http://schemas.microsoft.com/office/drawing/2014/main" id="{20474D10-00ED-5AF5-74CC-B86697CD8114}"/>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23614" y="1023614"/>
              <a:ext cx="381000" cy="381000"/>
            </a:xfrm>
            <a:prstGeom prst="rect">
              <a:avLst/>
            </a:prstGeom>
          </p:spPr>
        </p:pic>
      </p:grpSp>
      <p:grpSp>
        <p:nvGrpSpPr>
          <p:cNvPr id="37" name="Group 36">
            <a:extLst>
              <a:ext uri="{FF2B5EF4-FFF2-40B4-BE49-F238E27FC236}">
                <a16:creationId xmlns:a16="http://schemas.microsoft.com/office/drawing/2014/main" id="{42630777-AAC4-AAC3-1F28-F36FAC614844}"/>
              </a:ext>
            </a:extLst>
          </p:cNvPr>
          <p:cNvGrpSpPr/>
          <p:nvPr/>
        </p:nvGrpSpPr>
        <p:grpSpPr>
          <a:xfrm>
            <a:off x="10539263" y="234649"/>
            <a:ext cx="1098001" cy="947261"/>
            <a:chOff x="10539263" y="234649"/>
            <a:chExt cx="1098001" cy="947261"/>
          </a:xfrm>
        </p:grpSpPr>
        <p:grpSp>
          <p:nvGrpSpPr>
            <p:cNvPr id="32" name="Group 31">
              <a:extLst>
                <a:ext uri="{FF2B5EF4-FFF2-40B4-BE49-F238E27FC236}">
                  <a16:creationId xmlns:a16="http://schemas.microsoft.com/office/drawing/2014/main" id="{42C6DE89-07FD-6D0C-16BF-8F27049EF376}"/>
                </a:ext>
              </a:extLst>
            </p:cNvPr>
            <p:cNvGrpSpPr/>
            <p:nvPr/>
          </p:nvGrpSpPr>
          <p:grpSpPr>
            <a:xfrm>
              <a:off x="10539263" y="531038"/>
              <a:ext cx="1064928" cy="650872"/>
              <a:chOff x="9387012" y="350191"/>
              <a:chExt cx="1064928" cy="650872"/>
            </a:xfrm>
          </p:grpSpPr>
          <p:grpSp>
            <p:nvGrpSpPr>
              <p:cNvPr id="17" name="MoonFull 12">
                <a:extLst>
                  <a:ext uri="{FF2B5EF4-FFF2-40B4-BE49-F238E27FC236}">
                    <a16:creationId xmlns:a16="http://schemas.microsoft.com/office/drawing/2014/main" id="{0C196CFA-6FDB-0B4D-BB9B-CDB0D6AC107E}"/>
                  </a:ext>
                </a:extLst>
              </p:cNvPr>
              <p:cNvGrpSpPr>
                <a:grpSpLocks noChangeAspect="1"/>
              </p:cNvGrpSpPr>
              <p:nvPr>
                <p:custDataLst>
                  <p:tags r:id="rId5"/>
                </p:custDataLst>
              </p:nvPr>
            </p:nvGrpSpPr>
            <p:grpSpPr>
              <a:xfrm>
                <a:off x="9387012" y="350191"/>
                <a:ext cx="184666" cy="184666"/>
                <a:chOff x="762000" y="1270000"/>
                <a:chExt cx="254000" cy="254000"/>
              </a:xfrm>
              <a:solidFill>
                <a:schemeClr val="accent3"/>
              </a:solidFill>
            </p:grpSpPr>
            <p:sp>
              <p:nvSpPr>
                <p:cNvPr id="19" name="Oval 18">
                  <a:extLst>
                    <a:ext uri="{FF2B5EF4-FFF2-40B4-BE49-F238E27FC236}">
                      <a16:creationId xmlns:a16="http://schemas.microsoft.com/office/drawing/2014/main" id="{5476AC8C-4C66-EDF6-1502-B5C38DC77671}"/>
                    </a:ext>
                  </a:extLst>
                </p:cNvPr>
                <p:cNvSpPr/>
                <p:nvPr>
                  <p:custDataLst>
                    <p:tags r:id="rId12"/>
                  </p:custDataLst>
                </p:nvPr>
              </p:nvSpPr>
              <p:spPr>
                <a:xfrm>
                  <a:off x="762000" y="1270000"/>
                  <a:ext cx="254000" cy="254000"/>
                </a:xfrm>
                <a:prstGeom prst="ellipse">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0" name="Arc 19">
                  <a:extLst>
                    <a:ext uri="{FF2B5EF4-FFF2-40B4-BE49-F238E27FC236}">
                      <a16:creationId xmlns:a16="http://schemas.microsoft.com/office/drawing/2014/main" id="{582D2050-24BA-ED20-81C7-4AB92CD486C1}"/>
                    </a:ext>
                  </a:extLst>
                </p:cNvPr>
                <p:cNvSpPr/>
                <p:nvPr>
                  <p:custDataLst>
                    <p:tags r:id="rId13"/>
                  </p:custDataLst>
                </p:nvPr>
              </p:nvSpPr>
              <p:spPr>
                <a:xfrm>
                  <a:off x="762000" y="1270000"/>
                  <a:ext cx="254000" cy="254000"/>
                </a:xfrm>
                <a:prstGeom prst="arc">
                  <a:avLst>
                    <a:gd name="adj1" fmla="val 16200000"/>
                    <a:gd name="adj2" fmla="val 16200000"/>
                  </a:avLst>
                </a:prstGeom>
                <a:grpFill/>
                <a:ln w="6350" cap="flat" cmpd="sng" algn="ctr">
                  <a:noFill/>
                  <a:prstDash val="solid"/>
                  <a:miter lim="800000"/>
                  <a:tailEnd type="none"/>
                </a:ln>
                <a:effectLst/>
                <a:extLst>
                  <a:ext uri="{91240B29-F687-4F45-9708-019B960494DF}">
                    <a14:hiddenLine xmlns:a14="http://schemas.microsoft.com/office/drawing/2010/main" w="6350" cap="flat" cmpd="sng" algn="ctr">
                      <a:solidFill>
                        <a:schemeClr val="accent1"/>
                      </a:solidFill>
                      <a:prstDash val="solid"/>
                      <a:miter lim="800000"/>
                      <a:tailEnd type="none"/>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8" name="TextBox 17">
                <a:extLst>
                  <a:ext uri="{FF2B5EF4-FFF2-40B4-BE49-F238E27FC236}">
                    <a16:creationId xmlns:a16="http://schemas.microsoft.com/office/drawing/2014/main" id="{6FE820BF-1837-2210-4373-71EEB294A8DF}"/>
                  </a:ext>
                </a:extLst>
              </p:cNvPr>
              <p:cNvSpPr txBox="1"/>
              <p:nvPr/>
            </p:nvSpPr>
            <p:spPr>
              <a:xfrm>
                <a:off x="9657640" y="350191"/>
                <a:ext cx="794300" cy="1692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dirty="0"/>
                  <a:t>Batch Zero</a:t>
                </a:r>
              </a:p>
            </p:txBody>
          </p:sp>
          <p:grpSp>
            <p:nvGrpSpPr>
              <p:cNvPr id="22" name="MoonFull 12">
                <a:extLst>
                  <a:ext uri="{FF2B5EF4-FFF2-40B4-BE49-F238E27FC236}">
                    <a16:creationId xmlns:a16="http://schemas.microsoft.com/office/drawing/2014/main" id="{F5289774-A4DD-2560-E029-0525832AA58A}"/>
                  </a:ext>
                </a:extLst>
              </p:cNvPr>
              <p:cNvGrpSpPr>
                <a:grpSpLocks noChangeAspect="1"/>
              </p:cNvGrpSpPr>
              <p:nvPr>
                <p:custDataLst>
                  <p:tags r:id="rId6"/>
                </p:custDataLst>
              </p:nvPr>
            </p:nvGrpSpPr>
            <p:grpSpPr>
              <a:xfrm>
                <a:off x="9387012" y="585767"/>
                <a:ext cx="184666" cy="184666"/>
                <a:chOff x="762000" y="1270000"/>
                <a:chExt cx="254000" cy="254000"/>
              </a:xfrm>
              <a:solidFill>
                <a:schemeClr val="accent1"/>
              </a:solidFill>
            </p:grpSpPr>
            <p:sp>
              <p:nvSpPr>
                <p:cNvPr id="24" name="Oval 23">
                  <a:extLst>
                    <a:ext uri="{FF2B5EF4-FFF2-40B4-BE49-F238E27FC236}">
                      <a16:creationId xmlns:a16="http://schemas.microsoft.com/office/drawing/2014/main" id="{E2503A23-9B71-C4A2-41E0-144077A5EBE5}"/>
                    </a:ext>
                  </a:extLst>
                </p:cNvPr>
                <p:cNvSpPr/>
                <p:nvPr>
                  <p:custDataLst>
                    <p:tags r:id="rId10"/>
                  </p:custDataLst>
                </p:nvPr>
              </p:nvSpPr>
              <p:spPr>
                <a:xfrm>
                  <a:off x="762000" y="1270000"/>
                  <a:ext cx="254000" cy="254000"/>
                </a:xfrm>
                <a:prstGeom prst="ellipse">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5" name="Arc 24">
                  <a:extLst>
                    <a:ext uri="{FF2B5EF4-FFF2-40B4-BE49-F238E27FC236}">
                      <a16:creationId xmlns:a16="http://schemas.microsoft.com/office/drawing/2014/main" id="{65D9F75C-4B13-37F7-EF93-E156913D0B1D}"/>
                    </a:ext>
                  </a:extLst>
                </p:cNvPr>
                <p:cNvSpPr/>
                <p:nvPr>
                  <p:custDataLst>
                    <p:tags r:id="rId11"/>
                  </p:custDataLst>
                </p:nvPr>
              </p:nvSpPr>
              <p:spPr>
                <a:xfrm>
                  <a:off x="762000" y="1270000"/>
                  <a:ext cx="254000" cy="254000"/>
                </a:xfrm>
                <a:prstGeom prst="arc">
                  <a:avLst>
                    <a:gd name="adj1" fmla="val 16200000"/>
                    <a:gd name="adj2" fmla="val 16200000"/>
                  </a:avLst>
                </a:prstGeom>
                <a:grpFill/>
                <a:ln w="6350" cap="flat" cmpd="sng" algn="ctr">
                  <a:noFill/>
                  <a:prstDash val="solid"/>
                  <a:miter lim="800000"/>
                  <a:tailEnd type="none"/>
                </a:ln>
                <a:effectLst/>
                <a:extLst>
                  <a:ext uri="{91240B29-F687-4F45-9708-019B960494DF}">
                    <a14:hiddenLine xmlns:a14="http://schemas.microsoft.com/office/drawing/2010/main" w="6350" cap="flat" cmpd="sng" algn="ctr">
                      <a:solidFill>
                        <a:schemeClr val="accent1"/>
                      </a:solidFill>
                      <a:prstDash val="solid"/>
                      <a:miter lim="800000"/>
                      <a:tailEnd type="none"/>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3" name="TextBox 22">
                <a:extLst>
                  <a:ext uri="{FF2B5EF4-FFF2-40B4-BE49-F238E27FC236}">
                    <a16:creationId xmlns:a16="http://schemas.microsoft.com/office/drawing/2014/main" id="{2DD494A5-879C-E0EA-FAE1-A2E019819490}"/>
                  </a:ext>
                </a:extLst>
              </p:cNvPr>
              <p:cNvSpPr txBox="1"/>
              <p:nvPr/>
            </p:nvSpPr>
            <p:spPr>
              <a:xfrm>
                <a:off x="9657640" y="585767"/>
                <a:ext cx="794300" cy="1692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dirty="0"/>
                  <a:t>Process</a:t>
                </a:r>
              </a:p>
            </p:txBody>
          </p:sp>
          <p:grpSp>
            <p:nvGrpSpPr>
              <p:cNvPr id="27" name="MoonFull 12">
                <a:extLst>
                  <a:ext uri="{FF2B5EF4-FFF2-40B4-BE49-F238E27FC236}">
                    <a16:creationId xmlns:a16="http://schemas.microsoft.com/office/drawing/2014/main" id="{A4B654D6-F9C0-65D2-14A0-CF2F9D970B19}"/>
                  </a:ext>
                </a:extLst>
              </p:cNvPr>
              <p:cNvGrpSpPr>
                <a:grpSpLocks noChangeAspect="1"/>
              </p:cNvGrpSpPr>
              <p:nvPr>
                <p:custDataLst>
                  <p:tags r:id="rId7"/>
                </p:custDataLst>
              </p:nvPr>
            </p:nvGrpSpPr>
            <p:grpSpPr>
              <a:xfrm>
                <a:off x="9387012" y="816397"/>
                <a:ext cx="184666" cy="184666"/>
                <a:chOff x="762000" y="1270000"/>
                <a:chExt cx="254000" cy="254000"/>
              </a:xfrm>
              <a:solidFill>
                <a:schemeClr val="accent2"/>
              </a:solidFill>
            </p:grpSpPr>
            <p:sp>
              <p:nvSpPr>
                <p:cNvPr id="29" name="Oval 28">
                  <a:extLst>
                    <a:ext uri="{FF2B5EF4-FFF2-40B4-BE49-F238E27FC236}">
                      <a16:creationId xmlns:a16="http://schemas.microsoft.com/office/drawing/2014/main" id="{D874E212-78F7-F643-ABE9-612FAD6019A4}"/>
                    </a:ext>
                  </a:extLst>
                </p:cNvPr>
                <p:cNvSpPr/>
                <p:nvPr>
                  <p:custDataLst>
                    <p:tags r:id="rId8"/>
                  </p:custDataLst>
                </p:nvPr>
              </p:nvSpPr>
              <p:spPr>
                <a:xfrm>
                  <a:off x="762000" y="1270000"/>
                  <a:ext cx="254000" cy="254000"/>
                </a:xfrm>
                <a:prstGeom prst="ellipse">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0" name="Arc 29">
                  <a:extLst>
                    <a:ext uri="{FF2B5EF4-FFF2-40B4-BE49-F238E27FC236}">
                      <a16:creationId xmlns:a16="http://schemas.microsoft.com/office/drawing/2014/main" id="{34250EAD-7B4E-F911-1EC5-0D4E13520C86}"/>
                    </a:ext>
                  </a:extLst>
                </p:cNvPr>
                <p:cNvSpPr/>
                <p:nvPr>
                  <p:custDataLst>
                    <p:tags r:id="rId9"/>
                  </p:custDataLst>
                </p:nvPr>
              </p:nvSpPr>
              <p:spPr>
                <a:xfrm>
                  <a:off x="762000" y="1270000"/>
                  <a:ext cx="254000" cy="254000"/>
                </a:xfrm>
                <a:prstGeom prst="arc">
                  <a:avLst>
                    <a:gd name="adj1" fmla="val 16200000"/>
                    <a:gd name="adj2" fmla="val 16200000"/>
                  </a:avLst>
                </a:prstGeom>
                <a:grpFill/>
                <a:ln w="6350" cap="flat" cmpd="sng" algn="ctr">
                  <a:noFill/>
                  <a:prstDash val="solid"/>
                  <a:miter lim="800000"/>
                  <a:tailEnd type="none"/>
                </a:ln>
                <a:effectLst/>
                <a:extLst>
                  <a:ext uri="{91240B29-F687-4F45-9708-019B960494DF}">
                    <a14:hiddenLine xmlns:a14="http://schemas.microsoft.com/office/drawing/2010/main" w="6350" cap="flat" cmpd="sng" algn="ctr">
                      <a:solidFill>
                        <a:schemeClr val="accent1"/>
                      </a:solidFill>
                      <a:prstDash val="solid"/>
                      <a:miter lim="800000"/>
                      <a:tailEnd type="none"/>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8" name="TextBox 27">
                <a:extLst>
                  <a:ext uri="{FF2B5EF4-FFF2-40B4-BE49-F238E27FC236}">
                    <a16:creationId xmlns:a16="http://schemas.microsoft.com/office/drawing/2014/main" id="{C70F8B16-5E8F-3D1E-B91D-5D1C90762571}"/>
                  </a:ext>
                </a:extLst>
              </p:cNvPr>
              <p:cNvSpPr txBox="1"/>
              <p:nvPr/>
            </p:nvSpPr>
            <p:spPr>
              <a:xfrm>
                <a:off x="9657640" y="816397"/>
                <a:ext cx="794300" cy="1692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dirty="0"/>
                  <a:t>Technical</a:t>
                </a:r>
              </a:p>
            </p:txBody>
          </p:sp>
        </p:grpSp>
        <p:grpSp>
          <p:nvGrpSpPr>
            <p:cNvPr id="36" name="Group 35">
              <a:extLst>
                <a:ext uri="{FF2B5EF4-FFF2-40B4-BE49-F238E27FC236}">
                  <a16:creationId xmlns:a16="http://schemas.microsoft.com/office/drawing/2014/main" id="{E1599170-3A00-0CC5-7A58-77E30C6740E1}"/>
                </a:ext>
              </a:extLst>
            </p:cNvPr>
            <p:cNvGrpSpPr/>
            <p:nvPr/>
          </p:nvGrpSpPr>
          <p:grpSpPr>
            <a:xfrm>
              <a:off x="10539263" y="234649"/>
              <a:ext cx="1098001" cy="190710"/>
              <a:chOff x="521663" y="5014427"/>
              <a:chExt cx="2355102" cy="190710"/>
            </a:xfrm>
          </p:grpSpPr>
          <p:cxnSp>
            <p:nvCxnSpPr>
              <p:cNvPr id="26" name="Straight Connector 25">
                <a:extLst>
                  <a:ext uri="{FF2B5EF4-FFF2-40B4-BE49-F238E27FC236}">
                    <a16:creationId xmlns:a16="http://schemas.microsoft.com/office/drawing/2014/main" id="{8F3AB2F0-EB7A-0087-2113-3C2AEE3E6A70}"/>
                  </a:ext>
                </a:extLst>
              </p:cNvPr>
              <p:cNvCxnSpPr>
                <a:cxnSpLocks/>
              </p:cNvCxnSpPr>
              <p:nvPr/>
            </p:nvCxnSpPr>
            <p:spPr>
              <a:xfrm>
                <a:off x="521663" y="5205137"/>
                <a:ext cx="2355101"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1" name="TextBox 62">
                <a:extLst>
                  <a:ext uri="{FF2B5EF4-FFF2-40B4-BE49-F238E27FC236}">
                    <a16:creationId xmlns:a16="http://schemas.microsoft.com/office/drawing/2014/main" id="{6C3E9EEB-94C0-DE2E-F191-D73F7AEFE229}"/>
                  </a:ext>
                </a:extLst>
              </p:cNvPr>
              <p:cNvSpPr txBox="1">
                <a:spLocks/>
              </p:cNvSpPr>
              <p:nvPr/>
            </p:nvSpPr>
            <p:spPr>
              <a:xfrm>
                <a:off x="521664" y="5014427"/>
                <a:ext cx="2355101" cy="169277"/>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en-CA" sz="1100" b="1" dirty="0">
                    <a:solidFill>
                      <a:srgbClr val="000000"/>
                    </a:solidFill>
                    <a:latin typeface="Arial"/>
                  </a:rPr>
                  <a:t>Classification</a:t>
                </a:r>
                <a:endParaRPr kumimoji="0" lang="en-CA" sz="11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grpSp>
      </p:grpSp>
      <p:sp>
        <p:nvSpPr>
          <p:cNvPr id="38" name="TextBox 62">
            <a:extLst>
              <a:ext uri="{FF2B5EF4-FFF2-40B4-BE49-F238E27FC236}">
                <a16:creationId xmlns:a16="http://schemas.microsoft.com/office/drawing/2014/main" id="{71FCC5BB-0049-5A41-760E-8AB30B6A2B2C}"/>
              </a:ext>
            </a:extLst>
          </p:cNvPr>
          <p:cNvSpPr txBox="1">
            <a:spLocks/>
          </p:cNvSpPr>
          <p:nvPr/>
        </p:nvSpPr>
        <p:spPr>
          <a:xfrm>
            <a:off x="521663" y="976596"/>
            <a:ext cx="2720110" cy="276999"/>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CA" sz="18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Key stakeholder input</a:t>
            </a:r>
          </a:p>
        </p:txBody>
      </p:sp>
      <p:sp>
        <p:nvSpPr>
          <p:cNvPr id="39" name="4. Footnote">
            <a:extLst>
              <a:ext uri="{FF2B5EF4-FFF2-40B4-BE49-F238E27FC236}">
                <a16:creationId xmlns:a16="http://schemas.microsoft.com/office/drawing/2014/main" id="{FD25F09A-2DB5-B600-C950-800EEFE2CD79}"/>
              </a:ext>
            </a:extLst>
          </p:cNvPr>
          <p:cNvSpPr txBox="1"/>
          <p:nvPr>
            <p:custDataLst>
              <p:tags r:id="rId4"/>
            </p:custDataLst>
          </p:nvPr>
        </p:nvSpPr>
        <p:spPr>
          <a:xfrm>
            <a:off x="2204651" y="6601506"/>
            <a:ext cx="9076374" cy="24622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r>
              <a:rPr lang="en-US" dirty="0"/>
              <a:t>Note: This section summarizes key feedback themes raised during the initial workshop and outlines ERCOT’s preliminary considerations in response. It does not represent a final determination or an endorsed decision framework</a:t>
            </a:r>
          </a:p>
        </p:txBody>
      </p:sp>
    </p:spTree>
    <p:extLst>
      <p:ext uri="{BB962C8B-B14F-4D97-AF65-F5344CB8AC3E}">
        <p14:creationId xmlns:p14="http://schemas.microsoft.com/office/powerpoint/2010/main" val="5787266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531556-2983-CE4D-CC3C-148FB13A5BC4}"/>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73A0C4D-4F5A-2D90-AE0A-1EA9B702D650}"/>
              </a:ext>
            </a:extLst>
          </p:cNvPr>
          <p:cNvGraphicFramePr>
            <a:graphicFrameLocks noChangeAspect="1"/>
          </p:cNvGraphicFramePr>
          <p:nvPr>
            <p:custDataLst>
              <p:tags r:id="rId1"/>
            </p:custDataLst>
            <p:extLst>
              <p:ext uri="{D42A27DB-BD31-4B8C-83A1-F6EECF244321}">
                <p14:modId xmlns:p14="http://schemas.microsoft.com/office/powerpoint/2010/main" val="6953821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04" imgH="403" progId="TCLayout.ActiveDocument.1">
                  <p:embed/>
                </p:oleObj>
              </mc:Choice>
              <mc:Fallback>
                <p:oleObj name="think-cell Slide" r:id="rId8" imgW="404" imgH="403" progId="TCLayout.ActiveDocument.1">
                  <p:embed/>
                  <p:pic>
                    <p:nvPicPr>
                      <p:cNvPr id="7" name="think-cell data - do not delete" hidden="1">
                        <a:extLst>
                          <a:ext uri="{FF2B5EF4-FFF2-40B4-BE49-F238E27FC236}">
                            <a16:creationId xmlns:a16="http://schemas.microsoft.com/office/drawing/2014/main" id="{C73A0C4D-4F5A-2D90-AE0A-1EA9B702D650}"/>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646395D-96E0-CA41-C934-82B946308091}"/>
              </a:ext>
            </a:extLst>
          </p:cNvPr>
          <p:cNvSpPr>
            <a:spLocks noGrp="1"/>
          </p:cNvSpPr>
          <p:nvPr>
            <p:ph type="title"/>
          </p:nvPr>
        </p:nvSpPr>
        <p:spPr/>
        <p:txBody>
          <a:bodyPr vert="horz"/>
          <a:lstStyle/>
          <a:p>
            <a:fld id="{87220D0B-797E-4566-A250-6A9E9F6C2E0D}" type="datetime'Contents'">
              <a:rPr lang="en-US" altLang="en-US" smtClean="0">
                <a:effectLst/>
                <a:latin typeface="+mn-lt"/>
              </a:rPr>
              <a:pPr/>
              <a:t>Contents</a:t>
            </a:fld>
            <a:endParaRPr lang="en-US">
              <a:latin typeface="+mn-lt"/>
            </a:endParaRPr>
          </a:p>
        </p:txBody>
      </p:sp>
      <p:sp>
        <p:nvSpPr>
          <p:cNvPr id="85" name="Rectangle 84">
            <a:hlinkClick r:id="rId10" action="ppaction://hlinksldjump"/>
            <a:extLst>
              <a:ext uri="{FF2B5EF4-FFF2-40B4-BE49-F238E27FC236}">
                <a16:creationId xmlns:a16="http://schemas.microsoft.com/office/drawing/2014/main" id="{C96368EA-F941-0A98-24B4-C537A54D2C99}"/>
              </a:ext>
            </a:extLst>
          </p:cNvPr>
          <p:cNvSpPr/>
          <p:nvPr>
            <p:custDataLst>
              <p:tags r:id="rId2"/>
            </p:custDataLst>
          </p:nvPr>
        </p:nvSpPr>
        <p:spPr bwMode="auto">
          <a:xfrm>
            <a:off x="2178050" y="2514600"/>
            <a:ext cx="7835900"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0488" rIns="0" bIns="92075" rtlCol="0" anchor="ctr"/>
          <a:lstStyle/>
          <a:p>
            <a:pPr>
              <a:spcBef>
                <a:spcPct val="0"/>
              </a:spcBef>
              <a:spcAft>
                <a:spcPct val="0"/>
              </a:spcAft>
            </a:pPr>
            <a:r>
              <a:rPr lang="en-US">
                <a:solidFill>
                  <a:schemeClr val="tx1"/>
                </a:solidFill>
                <a:cs typeface="Arial" panose="020B0604020202020204" pitchFamily="34" charset="0"/>
              </a:rPr>
              <a:t>Update on 2/6 PUCT Open Meeting</a:t>
            </a:r>
            <a:endParaRPr lang="en-US">
              <a:solidFill>
                <a:schemeClr val="tx1"/>
              </a:solidFill>
            </a:endParaRPr>
          </a:p>
        </p:txBody>
      </p:sp>
      <p:sp>
        <p:nvSpPr>
          <p:cNvPr id="89" name="Rectangle 88">
            <a:hlinkClick r:id="rId11" action="ppaction://hlinksldjump"/>
            <a:extLst>
              <a:ext uri="{FF2B5EF4-FFF2-40B4-BE49-F238E27FC236}">
                <a16:creationId xmlns:a16="http://schemas.microsoft.com/office/drawing/2014/main" id="{5F51E7B4-6976-73EE-FA7D-76D5579384A9}"/>
              </a:ext>
            </a:extLst>
          </p:cNvPr>
          <p:cNvSpPr/>
          <p:nvPr>
            <p:custDataLst>
              <p:tags r:id="rId3"/>
            </p:custDataLst>
          </p:nvPr>
        </p:nvSpPr>
        <p:spPr bwMode="auto">
          <a:xfrm>
            <a:off x="2178050" y="2971800"/>
            <a:ext cx="7835900"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0488" rIns="0" bIns="92075" rtlCol="0" anchor="ctr"/>
          <a:lstStyle/>
          <a:p>
            <a:pPr>
              <a:spcBef>
                <a:spcPct val="0"/>
              </a:spcBef>
              <a:spcAft>
                <a:spcPct val="0"/>
              </a:spcAft>
            </a:pPr>
            <a:r>
              <a:rPr lang="en-US">
                <a:solidFill>
                  <a:schemeClr val="tx1"/>
                </a:solidFill>
                <a:cs typeface="Arial" panose="020B0604020202020204" pitchFamily="34" charset="0"/>
              </a:rPr>
              <a:t>ERCOT feedback on key market topics</a:t>
            </a:r>
            <a:endParaRPr lang="en-US">
              <a:solidFill>
                <a:schemeClr val="tx1"/>
              </a:solidFill>
            </a:endParaRPr>
          </a:p>
        </p:txBody>
      </p:sp>
      <p:sp>
        <p:nvSpPr>
          <p:cNvPr id="15" name="Rectangle 14">
            <a:extLst>
              <a:ext uri="{FF2B5EF4-FFF2-40B4-BE49-F238E27FC236}">
                <a16:creationId xmlns:a16="http://schemas.microsoft.com/office/drawing/2014/main" id="{D45764D7-00F5-46A6-7813-83BAEDE240F2}"/>
              </a:ext>
            </a:extLst>
          </p:cNvPr>
          <p:cNvSpPr/>
          <p:nvPr>
            <p:custDataLst>
              <p:tags r:id="rId4"/>
            </p:custDataLst>
          </p:nvPr>
        </p:nvSpPr>
        <p:spPr bwMode="auto">
          <a:xfrm>
            <a:off x="2178050" y="3429000"/>
            <a:ext cx="7835900" cy="4572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tIns="92075" rIns="0" bIns="90488" rtlCol="0" anchor="ctr"/>
          <a:lstStyle/>
          <a:p>
            <a:pPr>
              <a:spcBef>
                <a:spcPct val="0"/>
              </a:spcBef>
              <a:spcAft>
                <a:spcPct val="0"/>
              </a:spcAft>
            </a:pPr>
            <a:r>
              <a:rPr lang="en-US" b="1">
                <a:solidFill>
                  <a:schemeClr val="tx1"/>
                </a:solidFill>
              </a:rPr>
              <a:t>Next steps</a:t>
            </a:r>
          </a:p>
        </p:txBody>
      </p:sp>
      <p:sp>
        <p:nvSpPr>
          <p:cNvPr id="30" name="Rectangle 29">
            <a:hlinkClick r:id="rId12" action="ppaction://hlinksldjump"/>
            <a:extLst>
              <a:ext uri="{FF2B5EF4-FFF2-40B4-BE49-F238E27FC236}">
                <a16:creationId xmlns:a16="http://schemas.microsoft.com/office/drawing/2014/main" id="{1864CE37-A72E-2CF7-091B-49DED6880909}"/>
              </a:ext>
            </a:extLst>
          </p:cNvPr>
          <p:cNvSpPr/>
          <p:nvPr>
            <p:custDataLst>
              <p:tags r:id="rId5"/>
            </p:custDataLst>
          </p:nvPr>
        </p:nvSpPr>
        <p:spPr bwMode="auto">
          <a:xfrm>
            <a:off x="2178050" y="3886200"/>
            <a:ext cx="7835900"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2075" rIns="0" bIns="90488" rtlCol="0" anchor="ctr"/>
          <a:lstStyle/>
          <a:p>
            <a:pPr fontAlgn="base"/>
            <a:r>
              <a:rPr lang="en-US" dirty="0">
                <a:solidFill>
                  <a:schemeClr val="tx1"/>
                </a:solidFill>
              </a:rPr>
              <a:t>Appendix: Feb 3, 2026 Workshop proposal of LLI Batch Study process</a:t>
            </a:r>
          </a:p>
        </p:txBody>
      </p:sp>
      <p:sp>
        <p:nvSpPr>
          <p:cNvPr id="3" name="Slide Number">
            <a:extLst>
              <a:ext uri="{FF2B5EF4-FFF2-40B4-BE49-F238E27FC236}">
                <a16:creationId xmlns:a16="http://schemas.microsoft.com/office/drawing/2014/main" id="{10D62F65-6ED7-03B6-3EA0-DCA3DA579133}"/>
              </a:ext>
            </a:extLst>
          </p:cNvPr>
          <p:cNvSpPr>
            <a:spLocks noChangeArrowheads="1"/>
          </p:cNvSpPr>
          <p:nvPr>
            <p:custDataLst>
              <p:tags r:id="rId6"/>
            </p:custDataLst>
          </p:nvPr>
        </p:nvSpPr>
        <p:spPr bwMode="black">
          <a:xfrm>
            <a:off x="11554122" y="6616538"/>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21</a:t>
            </a:fld>
            <a:endParaRPr lang="en-US" sz="900" b="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962894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E571FE-C00B-50CD-6156-1EB98426D1BD}"/>
            </a:ext>
          </a:extLst>
        </p:cNvPr>
        <p:cNvGrpSpPr/>
        <p:nvPr/>
      </p:nvGrpSpPr>
      <p:grpSpPr>
        <a:xfrm>
          <a:off x="0" y="0"/>
          <a:ext cx="0" cy="0"/>
          <a:chOff x="0" y="0"/>
          <a:chExt cx="0" cy="0"/>
        </a:xfrm>
      </p:grpSpPr>
      <p:graphicFrame>
        <p:nvGraphicFramePr>
          <p:cNvPr id="81" name="Object 2" hidden="1">
            <a:extLst>
              <a:ext uri="{FF2B5EF4-FFF2-40B4-BE49-F238E27FC236}">
                <a16:creationId xmlns:a16="http://schemas.microsoft.com/office/drawing/2014/main" id="{B4751114-3286-A615-48D7-D6243118C98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6" imgW="404" imgH="405" progId="TCLayout.ActiveDocument.1">
                  <p:embed/>
                </p:oleObj>
              </mc:Choice>
              <mc:Fallback>
                <p:oleObj name="think-cell Slide" r:id="rId106" imgW="404" imgH="405" progId="TCLayout.ActiveDocument.1">
                  <p:embed/>
                  <p:pic>
                    <p:nvPicPr>
                      <p:cNvPr id="81" name="Object 2" hidden="1">
                        <a:extLst>
                          <a:ext uri="{FF2B5EF4-FFF2-40B4-BE49-F238E27FC236}">
                            <a16:creationId xmlns:a16="http://schemas.microsoft.com/office/drawing/2014/main" id="{973FDE90-08BA-DEBA-3813-6A1489F24946}"/>
                          </a:ext>
                        </a:extLst>
                      </p:cNvPr>
                      <p:cNvPicPr/>
                      <p:nvPr/>
                    </p:nvPicPr>
                    <p:blipFill>
                      <a:blip r:embed="rId107"/>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B9EBEE54-02AC-2747-FC29-7B914E657E02}"/>
              </a:ext>
            </a:extLst>
          </p:cNvPr>
          <p:cNvSpPr>
            <a:spLocks noGrp="1"/>
          </p:cNvSpPr>
          <p:nvPr>
            <p:ph type="title"/>
            <p:custDataLst>
              <p:tags r:id="rId2"/>
            </p:custDataLst>
          </p:nvPr>
        </p:nvSpPr>
        <p:spPr>
          <a:xfrm>
            <a:off x="554736" y="172212"/>
            <a:ext cx="11082528" cy="1154162"/>
          </a:xfrm>
        </p:spPr>
        <p:txBody>
          <a:bodyPr vert="horz"/>
          <a:lstStyle/>
          <a:p>
            <a:r>
              <a:rPr lang="en-US" dirty="0">
                <a:latin typeface="+mn-lt"/>
              </a:rPr>
              <a:t>The critical path to a successful Batch Zero NPRR relies on a series of successive May 2026 votes</a:t>
            </a:r>
          </a:p>
        </p:txBody>
      </p:sp>
      <p:sp>
        <p:nvSpPr>
          <p:cNvPr id="36" name="TextBox 35">
            <a:extLst>
              <a:ext uri="{FF2B5EF4-FFF2-40B4-BE49-F238E27FC236}">
                <a16:creationId xmlns:a16="http://schemas.microsoft.com/office/drawing/2014/main" id="{B36AF3B0-1EF6-59C6-E90A-6D8449663EDF}"/>
              </a:ext>
            </a:extLst>
          </p:cNvPr>
          <p:cNvSpPr txBox="1">
            <a:spLocks/>
          </p:cNvSpPr>
          <p:nvPr>
            <p:custDataLst>
              <p:tags r:id="rId3"/>
            </p:custDataLst>
          </p:nvPr>
        </p:nvSpPr>
        <p:spPr>
          <a:xfrm>
            <a:off x="554736" y="1898928"/>
            <a:ext cx="991186" cy="184666"/>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200">
                <a:solidFill>
                  <a:schemeClr val="tx1"/>
                </a:solidFill>
              </a:rPr>
              <a:t>Forums</a:t>
            </a:r>
          </a:p>
        </p:txBody>
      </p:sp>
      <p:sp>
        <p:nvSpPr>
          <p:cNvPr id="74" name="TextBox 73">
            <a:extLst>
              <a:ext uri="{FF2B5EF4-FFF2-40B4-BE49-F238E27FC236}">
                <a16:creationId xmlns:a16="http://schemas.microsoft.com/office/drawing/2014/main" id="{F16DE237-17B4-3D84-9A34-DABADDB8C499}"/>
              </a:ext>
            </a:extLst>
          </p:cNvPr>
          <p:cNvSpPr txBox="1">
            <a:spLocks/>
          </p:cNvSpPr>
          <p:nvPr>
            <p:custDataLst>
              <p:tags r:id="rId4"/>
            </p:custDataLst>
          </p:nvPr>
        </p:nvSpPr>
        <p:spPr>
          <a:xfrm>
            <a:off x="554736" y="2209005"/>
            <a:ext cx="991186" cy="307975"/>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a:solidFill>
                  <a:schemeClr val="tx1"/>
                </a:solidFill>
              </a:rPr>
              <a:t>Workshops and working groups</a:t>
            </a:r>
          </a:p>
        </p:txBody>
      </p:sp>
      <p:sp>
        <p:nvSpPr>
          <p:cNvPr id="75" name="TextBox 74">
            <a:extLst>
              <a:ext uri="{FF2B5EF4-FFF2-40B4-BE49-F238E27FC236}">
                <a16:creationId xmlns:a16="http://schemas.microsoft.com/office/drawing/2014/main" id="{99DB6F40-AB86-0DD6-BCF2-5CFEB3FE1F32}"/>
              </a:ext>
            </a:extLst>
          </p:cNvPr>
          <p:cNvSpPr txBox="1">
            <a:spLocks/>
          </p:cNvSpPr>
          <p:nvPr>
            <p:custDataLst>
              <p:tags r:id="rId5"/>
            </p:custDataLst>
          </p:nvPr>
        </p:nvSpPr>
        <p:spPr>
          <a:xfrm>
            <a:off x="554736" y="4115624"/>
            <a:ext cx="991186" cy="461665"/>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a:solidFill>
                  <a:schemeClr val="tx1"/>
                </a:solidFill>
              </a:rPr>
              <a:t>PRS (Protocols Review Subcommittee)</a:t>
            </a:r>
          </a:p>
        </p:txBody>
      </p:sp>
      <p:sp>
        <p:nvSpPr>
          <p:cNvPr id="76" name="TextBox 75">
            <a:extLst>
              <a:ext uri="{FF2B5EF4-FFF2-40B4-BE49-F238E27FC236}">
                <a16:creationId xmlns:a16="http://schemas.microsoft.com/office/drawing/2014/main" id="{AC7A566E-3809-C794-E7C4-11DC0A271471}"/>
              </a:ext>
            </a:extLst>
          </p:cNvPr>
          <p:cNvSpPr txBox="1">
            <a:spLocks/>
          </p:cNvSpPr>
          <p:nvPr>
            <p:custDataLst>
              <p:tags r:id="rId6"/>
            </p:custDataLst>
          </p:nvPr>
        </p:nvSpPr>
        <p:spPr>
          <a:xfrm>
            <a:off x="554736" y="4702175"/>
            <a:ext cx="1072072" cy="461665"/>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a:solidFill>
                  <a:schemeClr val="tx1"/>
                </a:solidFill>
              </a:rPr>
              <a:t>ROS</a:t>
            </a:r>
            <a:r>
              <a:rPr lang="en-US" sz="1000" baseline="30000">
                <a:solidFill>
                  <a:schemeClr val="tx1"/>
                </a:solidFill>
              </a:rPr>
              <a:t>1</a:t>
            </a:r>
            <a:r>
              <a:rPr lang="en-US" sz="1000">
                <a:solidFill>
                  <a:schemeClr val="tx1"/>
                </a:solidFill>
              </a:rPr>
              <a:t> (Reliability and Operations Subcommittee) </a:t>
            </a:r>
          </a:p>
        </p:txBody>
      </p:sp>
      <p:sp>
        <p:nvSpPr>
          <p:cNvPr id="77" name="TextBox 76">
            <a:extLst>
              <a:ext uri="{FF2B5EF4-FFF2-40B4-BE49-F238E27FC236}">
                <a16:creationId xmlns:a16="http://schemas.microsoft.com/office/drawing/2014/main" id="{0B8A4AFE-45DE-08CB-D44D-E1B90C840BD7}"/>
              </a:ext>
            </a:extLst>
          </p:cNvPr>
          <p:cNvSpPr txBox="1">
            <a:spLocks/>
          </p:cNvSpPr>
          <p:nvPr>
            <p:custDataLst>
              <p:tags r:id="rId7"/>
            </p:custDataLst>
          </p:nvPr>
        </p:nvSpPr>
        <p:spPr>
          <a:xfrm>
            <a:off x="554736" y="5287963"/>
            <a:ext cx="991186" cy="1539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a:solidFill>
                  <a:schemeClr val="tx1"/>
                </a:solidFill>
              </a:rPr>
              <a:t>TAC</a:t>
            </a:r>
          </a:p>
        </p:txBody>
      </p:sp>
      <p:sp>
        <p:nvSpPr>
          <p:cNvPr id="78" name="TextBox 77">
            <a:extLst>
              <a:ext uri="{FF2B5EF4-FFF2-40B4-BE49-F238E27FC236}">
                <a16:creationId xmlns:a16="http://schemas.microsoft.com/office/drawing/2014/main" id="{FE485A35-4850-F7DE-851D-0BAE7F634CDE}"/>
              </a:ext>
            </a:extLst>
          </p:cNvPr>
          <p:cNvSpPr txBox="1">
            <a:spLocks/>
          </p:cNvSpPr>
          <p:nvPr>
            <p:custDataLst>
              <p:tags r:id="rId8"/>
            </p:custDataLst>
          </p:nvPr>
        </p:nvSpPr>
        <p:spPr>
          <a:xfrm>
            <a:off x="554736" y="5614703"/>
            <a:ext cx="991186" cy="1539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a:solidFill>
                  <a:schemeClr val="tx1"/>
                </a:solidFill>
              </a:rPr>
              <a:t>ERCOT Board</a:t>
            </a:r>
          </a:p>
        </p:txBody>
      </p:sp>
      <p:sp>
        <p:nvSpPr>
          <p:cNvPr id="131" name="Text Placeholder 4">
            <a:extLst>
              <a:ext uri="{FF2B5EF4-FFF2-40B4-BE49-F238E27FC236}">
                <a16:creationId xmlns:a16="http://schemas.microsoft.com/office/drawing/2014/main" id="{EBC5DA8A-E791-5554-8F10-DA9302C1C14D}"/>
              </a:ext>
            </a:extLst>
          </p:cNvPr>
          <p:cNvSpPr>
            <a:spLocks noGrp="1"/>
          </p:cNvSpPr>
          <p:nvPr>
            <p:custDataLst>
              <p:tags r:id="rId9"/>
            </p:custDataLst>
          </p:nvPr>
        </p:nvSpPr>
        <p:spPr bwMode="auto">
          <a:xfrm>
            <a:off x="5754688" y="1419225"/>
            <a:ext cx="5883275"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3E296299-5773-4028-B143-277AD23565B4}" type="datetime'''''''''''2''''''''''''0''''''''2''''''''''''''''6'''''''''">
              <a:rPr lang="en-US" altLang="en-US" sz="1200" b="1" smtClean="0">
                <a:effectLst/>
                <a:cs typeface="+mn-cs"/>
              </a:rPr>
              <a:pPr lvl="0">
                <a:spcBef>
                  <a:spcPct val="0"/>
                </a:spcBef>
                <a:spcAft>
                  <a:spcPct val="0"/>
                </a:spcAft>
              </a:pPr>
              <a:t>2026</a:t>
            </a:fld>
            <a:endParaRPr lang="en-US" sz="1200" b="1">
              <a:cs typeface="+mn-cs"/>
            </a:endParaRPr>
          </a:p>
        </p:txBody>
      </p:sp>
      <p:sp>
        <p:nvSpPr>
          <p:cNvPr id="126" name="Text Placeholder 4">
            <a:extLst>
              <a:ext uri="{FF2B5EF4-FFF2-40B4-BE49-F238E27FC236}">
                <a16:creationId xmlns:a16="http://schemas.microsoft.com/office/drawing/2014/main" id="{65084473-E5C1-1A57-FBA5-376C6B5144CC}"/>
              </a:ext>
            </a:extLst>
          </p:cNvPr>
          <p:cNvSpPr>
            <a:spLocks noGrp="1"/>
          </p:cNvSpPr>
          <p:nvPr>
            <p:custDataLst>
              <p:tags r:id="rId10"/>
            </p:custDataLst>
          </p:nvPr>
        </p:nvSpPr>
        <p:spPr bwMode="auto">
          <a:xfrm>
            <a:off x="5754688" y="1655763"/>
            <a:ext cx="1917700"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DFEC6E0A-2ED5-421E-943A-B062578FE2D4}" type="datetime'''''''Q''''''''''''''''''''''''''''''''1'''''''''''''">
              <a:rPr lang="en-US" altLang="en-US" sz="1200" b="1" smtClean="0">
                <a:effectLst/>
                <a:cs typeface="+mn-cs"/>
              </a:rPr>
              <a:pPr lvl="0">
                <a:spcBef>
                  <a:spcPct val="0"/>
                </a:spcBef>
                <a:spcAft>
                  <a:spcPct val="0"/>
                </a:spcAft>
              </a:pPr>
              <a:t>Q1</a:t>
            </a:fld>
            <a:endParaRPr lang="en-US" sz="1200" b="1">
              <a:cs typeface="+mn-cs"/>
            </a:endParaRPr>
          </a:p>
        </p:txBody>
      </p:sp>
      <p:sp>
        <p:nvSpPr>
          <p:cNvPr id="128" name="Text Placeholder 4">
            <a:extLst>
              <a:ext uri="{FF2B5EF4-FFF2-40B4-BE49-F238E27FC236}">
                <a16:creationId xmlns:a16="http://schemas.microsoft.com/office/drawing/2014/main" id="{A912B9FE-5A1E-33CC-BEEA-94A28B2227B2}"/>
              </a:ext>
            </a:extLst>
          </p:cNvPr>
          <p:cNvSpPr>
            <a:spLocks noGrp="1"/>
          </p:cNvSpPr>
          <p:nvPr>
            <p:custDataLst>
              <p:tags r:id="rId11"/>
            </p:custDataLst>
          </p:nvPr>
        </p:nvSpPr>
        <p:spPr bwMode="auto">
          <a:xfrm>
            <a:off x="7672388" y="1655763"/>
            <a:ext cx="295751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BC8CA2D1-FFC0-4DDF-9587-941655033DE4}" type="datetime'''''''''''''''''''''''''''Q''''''''''''''''''''''''''2'''">
              <a:rPr lang="en-US" altLang="en-US" sz="1200" b="1" smtClean="0">
                <a:cs typeface="+mn-cs"/>
              </a:rPr>
              <a:pPr lvl="0">
                <a:spcBef>
                  <a:spcPct val="0"/>
                </a:spcBef>
                <a:spcAft>
                  <a:spcPct val="0"/>
                </a:spcAft>
              </a:pPr>
              <a:t>Q2</a:t>
            </a:fld>
            <a:endParaRPr lang="en-US" sz="1200" b="1">
              <a:cs typeface="+mn-cs"/>
            </a:endParaRPr>
          </a:p>
        </p:txBody>
      </p:sp>
      <p:sp>
        <p:nvSpPr>
          <p:cNvPr id="138" name="Text Placeholder 4">
            <a:extLst>
              <a:ext uri="{FF2B5EF4-FFF2-40B4-BE49-F238E27FC236}">
                <a16:creationId xmlns:a16="http://schemas.microsoft.com/office/drawing/2014/main" id="{E75F4101-1B5F-3A9B-AA0C-AED9A6E546E1}"/>
              </a:ext>
            </a:extLst>
          </p:cNvPr>
          <p:cNvSpPr>
            <a:spLocks noGrp="1"/>
          </p:cNvSpPr>
          <p:nvPr>
            <p:custDataLst>
              <p:tags r:id="rId12"/>
            </p:custDataLst>
          </p:nvPr>
        </p:nvSpPr>
        <p:spPr bwMode="auto">
          <a:xfrm>
            <a:off x="10629901" y="1655763"/>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2B7F866B-87F8-469E-B6E1-D29AC806C38E}" type="datetime'''''Q''3'''''''''''''''''''''''''''''">
              <a:rPr lang="en-US" altLang="en-US" sz="1200" b="1" smtClean="0">
                <a:cs typeface="+mn-cs"/>
              </a:rPr>
              <a:pPr lvl="0">
                <a:spcBef>
                  <a:spcPct val="0"/>
                </a:spcBef>
                <a:spcAft>
                  <a:spcPct val="0"/>
                </a:spcAft>
              </a:pPr>
              <a:t>Q3</a:t>
            </a:fld>
            <a:endParaRPr lang="en-US" sz="1200" b="1">
              <a:cs typeface="+mn-cs"/>
            </a:endParaRPr>
          </a:p>
        </p:txBody>
      </p:sp>
      <p:sp>
        <p:nvSpPr>
          <p:cNvPr id="83" name="Text Placeholder 4">
            <a:extLst>
              <a:ext uri="{FF2B5EF4-FFF2-40B4-BE49-F238E27FC236}">
                <a16:creationId xmlns:a16="http://schemas.microsoft.com/office/drawing/2014/main" id="{EE805D7C-0128-3A41-A3C0-D87F6CCE79D9}"/>
              </a:ext>
            </a:extLst>
          </p:cNvPr>
          <p:cNvSpPr>
            <a:spLocks noGrp="1"/>
          </p:cNvSpPr>
          <p:nvPr>
            <p:custDataLst>
              <p:tags r:id="rId13"/>
            </p:custDataLst>
          </p:nvPr>
        </p:nvSpPr>
        <p:spPr bwMode="auto">
          <a:xfrm>
            <a:off x="5754688" y="1892300"/>
            <a:ext cx="909638"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1B9393D-6391-4641-9468-1060D1B60B23}" type="datetime'''''''''''''''''''''''''''''''''F''''e''''''''b'''''">
              <a:rPr lang="en-US" altLang="en-US" sz="1200" b="1" smtClean="0">
                <a:effectLst/>
                <a:cs typeface="+mn-cs"/>
              </a:rPr>
              <a:pPr lvl="0">
                <a:spcBef>
                  <a:spcPct val="0"/>
                </a:spcBef>
                <a:spcAft>
                  <a:spcPct val="0"/>
                </a:spcAft>
              </a:pPr>
              <a:t>Feb</a:t>
            </a:fld>
            <a:endParaRPr lang="en-US" sz="1200" b="1">
              <a:cs typeface="+mn-cs"/>
            </a:endParaRPr>
          </a:p>
        </p:txBody>
      </p:sp>
      <p:sp>
        <p:nvSpPr>
          <p:cNvPr id="84" name="Text Placeholder 4">
            <a:extLst>
              <a:ext uri="{FF2B5EF4-FFF2-40B4-BE49-F238E27FC236}">
                <a16:creationId xmlns:a16="http://schemas.microsoft.com/office/drawing/2014/main" id="{4BB2A30D-9C05-4A6F-17D7-B6FC35080317}"/>
              </a:ext>
            </a:extLst>
          </p:cNvPr>
          <p:cNvSpPr>
            <a:spLocks noGrp="1"/>
          </p:cNvSpPr>
          <p:nvPr>
            <p:custDataLst>
              <p:tags r:id="rId14"/>
            </p:custDataLst>
          </p:nvPr>
        </p:nvSpPr>
        <p:spPr bwMode="auto">
          <a:xfrm>
            <a:off x="6664325" y="1892300"/>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8F2E445D-5811-4845-9588-AA2E924C923D}" type="datetime'''''''''''''''M''''''''''''''''a''''''''''''r'''''''''''''''">
              <a:rPr lang="en-US" altLang="en-US" sz="1200" b="1" smtClean="0">
                <a:cs typeface="+mn-cs"/>
              </a:rPr>
              <a:pPr lvl="0">
                <a:spcBef>
                  <a:spcPct val="0"/>
                </a:spcBef>
                <a:spcAft>
                  <a:spcPct val="0"/>
                </a:spcAft>
              </a:pPr>
              <a:t>Mar</a:t>
            </a:fld>
            <a:endParaRPr lang="en-US" sz="1200" b="1">
              <a:cs typeface="+mn-cs"/>
            </a:endParaRPr>
          </a:p>
        </p:txBody>
      </p:sp>
      <p:sp>
        <p:nvSpPr>
          <p:cNvPr id="90" name="Text Placeholder 4">
            <a:extLst>
              <a:ext uri="{FF2B5EF4-FFF2-40B4-BE49-F238E27FC236}">
                <a16:creationId xmlns:a16="http://schemas.microsoft.com/office/drawing/2014/main" id="{4C7A58F3-B43A-2C08-10F2-37130CF0556C}"/>
              </a:ext>
            </a:extLst>
          </p:cNvPr>
          <p:cNvSpPr>
            <a:spLocks noGrp="1"/>
          </p:cNvSpPr>
          <p:nvPr>
            <p:custDataLst>
              <p:tags r:id="rId15"/>
            </p:custDataLst>
          </p:nvPr>
        </p:nvSpPr>
        <p:spPr bwMode="auto">
          <a:xfrm>
            <a:off x="7672388" y="1892300"/>
            <a:ext cx="974725"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22D19FDB-AFEC-4FBA-8013-2B007393C6CD}" type="datetime'''''''''''''''Ap''''''''''''''r'''''''''''''''''">
              <a:rPr lang="en-US" altLang="en-US" sz="1200" b="1" smtClean="0">
                <a:cs typeface="+mn-cs"/>
              </a:rPr>
              <a:pPr lvl="0">
                <a:spcBef>
                  <a:spcPct val="0"/>
                </a:spcBef>
                <a:spcAft>
                  <a:spcPct val="0"/>
                </a:spcAft>
              </a:pPr>
              <a:t>Apr</a:t>
            </a:fld>
            <a:endParaRPr lang="en-US" sz="1200" b="1">
              <a:cs typeface="+mn-cs"/>
            </a:endParaRPr>
          </a:p>
        </p:txBody>
      </p:sp>
      <p:sp>
        <p:nvSpPr>
          <p:cNvPr id="134" name="Text Placeholder 4">
            <a:extLst>
              <a:ext uri="{FF2B5EF4-FFF2-40B4-BE49-F238E27FC236}">
                <a16:creationId xmlns:a16="http://schemas.microsoft.com/office/drawing/2014/main" id="{E5DC7DDA-AC9F-47DA-2C62-0AEA2DE7ACA4}"/>
              </a:ext>
            </a:extLst>
          </p:cNvPr>
          <p:cNvSpPr>
            <a:spLocks noGrp="1"/>
          </p:cNvSpPr>
          <p:nvPr>
            <p:custDataLst>
              <p:tags r:id="rId16"/>
            </p:custDataLst>
          </p:nvPr>
        </p:nvSpPr>
        <p:spPr bwMode="auto">
          <a:xfrm>
            <a:off x="8647113" y="1892300"/>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98AC88C-4A98-494C-A76D-C80AC574E163}" type="datetime'''''''''''''''M''ay'">
              <a:rPr lang="en-US" altLang="en-US" sz="1200" b="1" smtClean="0">
                <a:cs typeface="+mn-cs"/>
              </a:rPr>
              <a:pPr lvl="0">
                <a:spcBef>
                  <a:spcPct val="0"/>
                </a:spcBef>
                <a:spcAft>
                  <a:spcPct val="0"/>
                </a:spcAft>
              </a:pPr>
              <a:t>May</a:t>
            </a:fld>
            <a:endParaRPr lang="en-US" sz="1200" b="1">
              <a:cs typeface="+mn-cs"/>
            </a:endParaRPr>
          </a:p>
        </p:txBody>
      </p:sp>
      <p:sp>
        <p:nvSpPr>
          <p:cNvPr id="136" name="Text Placeholder 4">
            <a:extLst>
              <a:ext uri="{FF2B5EF4-FFF2-40B4-BE49-F238E27FC236}">
                <a16:creationId xmlns:a16="http://schemas.microsoft.com/office/drawing/2014/main" id="{BD8A225F-6D27-3A5E-2E18-5846E9CA480C}"/>
              </a:ext>
            </a:extLst>
          </p:cNvPr>
          <p:cNvSpPr>
            <a:spLocks noGrp="1"/>
          </p:cNvSpPr>
          <p:nvPr>
            <p:custDataLst>
              <p:tags r:id="rId17"/>
            </p:custDataLst>
          </p:nvPr>
        </p:nvSpPr>
        <p:spPr bwMode="auto">
          <a:xfrm>
            <a:off x="9655175" y="1892300"/>
            <a:ext cx="974725"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A12A46E6-6AD6-444C-B063-17AE79DB1410}" type="datetime'''''J''''''''''''''''''''''''''''u''n'''">
              <a:rPr lang="en-US" altLang="en-US" sz="1200" b="1" smtClean="0">
                <a:cs typeface="+mn-cs"/>
              </a:rPr>
              <a:pPr lvl="0">
                <a:spcBef>
                  <a:spcPct val="0"/>
                </a:spcBef>
                <a:spcAft>
                  <a:spcPct val="0"/>
                </a:spcAft>
              </a:pPr>
              <a:t>Jun</a:t>
            </a:fld>
            <a:endParaRPr lang="en-US" sz="1200" b="1">
              <a:cs typeface="+mn-cs"/>
            </a:endParaRPr>
          </a:p>
        </p:txBody>
      </p:sp>
      <p:sp>
        <p:nvSpPr>
          <p:cNvPr id="137" name="Text Placeholder 4">
            <a:extLst>
              <a:ext uri="{FF2B5EF4-FFF2-40B4-BE49-F238E27FC236}">
                <a16:creationId xmlns:a16="http://schemas.microsoft.com/office/drawing/2014/main" id="{3B29ECD6-CCF0-FBE4-8ABE-A3A64D5B2802}"/>
              </a:ext>
            </a:extLst>
          </p:cNvPr>
          <p:cNvSpPr>
            <a:spLocks noGrp="1"/>
          </p:cNvSpPr>
          <p:nvPr>
            <p:custDataLst>
              <p:tags r:id="rId18"/>
            </p:custDataLst>
          </p:nvPr>
        </p:nvSpPr>
        <p:spPr bwMode="auto">
          <a:xfrm>
            <a:off x="10629900" y="1892300"/>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E757D571-C5D9-441B-A6EC-77E3AA730126}" type="datetime'''''''''''''''''Ju''''''''''l'''''''''''''''''''''">
              <a:rPr lang="en-US" altLang="en-US" sz="1200" b="1" smtClean="0">
                <a:cs typeface="+mn-cs"/>
              </a:rPr>
              <a:pPr lvl="0">
                <a:spcBef>
                  <a:spcPct val="0"/>
                </a:spcBef>
                <a:spcAft>
                  <a:spcPct val="0"/>
                </a:spcAft>
              </a:pPr>
              <a:t>Jul</a:t>
            </a:fld>
            <a:endParaRPr lang="en-US" sz="1200" b="1">
              <a:cs typeface="+mn-cs"/>
            </a:endParaRPr>
          </a:p>
        </p:txBody>
      </p:sp>
      <p:cxnSp>
        <p:nvCxnSpPr>
          <p:cNvPr id="133" name="Straight Connector 132">
            <a:extLst>
              <a:ext uri="{FF2B5EF4-FFF2-40B4-BE49-F238E27FC236}">
                <a16:creationId xmlns:a16="http://schemas.microsoft.com/office/drawing/2014/main" id="{39A33541-1799-596C-1981-8653252D6482}"/>
              </a:ext>
            </a:extLst>
          </p:cNvPr>
          <p:cNvCxnSpPr/>
          <p:nvPr>
            <p:custDataLst>
              <p:tags r:id="rId19"/>
            </p:custDataLst>
          </p:nvPr>
        </p:nvCxnSpPr>
        <p:spPr bwMode="auto">
          <a:xfrm flipH="1">
            <a:off x="5699125" y="1655763"/>
            <a:ext cx="59388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id="{72A60E59-7592-64FB-8BFC-EB2F3157E0FB}"/>
              </a:ext>
            </a:extLst>
          </p:cNvPr>
          <p:cNvCxnSpPr/>
          <p:nvPr>
            <p:custDataLst>
              <p:tags r:id="rId20"/>
            </p:custDataLst>
          </p:nvPr>
        </p:nvCxnSpPr>
        <p:spPr bwMode="auto">
          <a:xfrm flipH="1">
            <a:off x="5699125" y="1892300"/>
            <a:ext cx="1973263"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78063961-64FB-9801-90E6-C1F8A8A6506A}"/>
              </a:ext>
            </a:extLst>
          </p:cNvPr>
          <p:cNvCxnSpPr/>
          <p:nvPr>
            <p:custDataLst>
              <p:tags r:id="rId21"/>
            </p:custDataLst>
          </p:nvPr>
        </p:nvCxnSpPr>
        <p:spPr bwMode="auto">
          <a:xfrm flipH="1">
            <a:off x="7616825" y="1892300"/>
            <a:ext cx="301307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id="{338C04C8-A4A2-3A99-E690-1E812B9A159C}"/>
              </a:ext>
            </a:extLst>
          </p:cNvPr>
          <p:cNvCxnSpPr/>
          <p:nvPr>
            <p:custDataLst>
              <p:tags r:id="rId22"/>
            </p:custDataLst>
          </p:nvPr>
        </p:nvCxnSpPr>
        <p:spPr bwMode="auto">
          <a:xfrm flipH="1">
            <a:off x="10574339" y="1892300"/>
            <a:ext cx="106362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CB342C64-9C35-2425-DC29-CA527348B9CB}"/>
              </a:ext>
            </a:extLst>
          </p:cNvPr>
          <p:cNvCxnSpPr/>
          <p:nvPr>
            <p:custDataLst>
              <p:tags r:id="rId23"/>
            </p:custDataLst>
          </p:nvPr>
        </p:nvCxnSpPr>
        <p:spPr bwMode="auto">
          <a:xfrm>
            <a:off x="5754688" y="2128838"/>
            <a:ext cx="0" cy="371316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AE1E4972-9059-835D-041C-881472D1AF90}"/>
              </a:ext>
            </a:extLst>
          </p:cNvPr>
          <p:cNvCxnSpPr/>
          <p:nvPr>
            <p:custDataLst>
              <p:tags r:id="rId24"/>
            </p:custDataLst>
          </p:nvPr>
        </p:nvCxnSpPr>
        <p:spPr bwMode="auto">
          <a:xfrm>
            <a:off x="11637963" y="2128838"/>
            <a:ext cx="0" cy="371316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9EAF8124-0FBC-E4A4-0CD5-A19A1993225E}"/>
              </a:ext>
            </a:extLst>
          </p:cNvPr>
          <p:cNvCxnSpPr/>
          <p:nvPr>
            <p:custDataLst>
              <p:tags r:id="rId25"/>
            </p:custDataLst>
          </p:nvPr>
        </p:nvCxnSpPr>
        <p:spPr bwMode="auto">
          <a:xfrm>
            <a:off x="10629900" y="2128838"/>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5921A4B7-ED68-8C79-635B-8497DD5FAA38}"/>
              </a:ext>
            </a:extLst>
          </p:cNvPr>
          <p:cNvCxnSpPr/>
          <p:nvPr>
            <p:custDataLst>
              <p:tags r:id="rId26"/>
            </p:custDataLst>
          </p:nvPr>
        </p:nvCxnSpPr>
        <p:spPr bwMode="auto">
          <a:xfrm>
            <a:off x="7672388" y="2128838"/>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2A96AFAA-CAE2-BEF0-3C28-A650FDD4851E}"/>
              </a:ext>
            </a:extLst>
          </p:cNvPr>
          <p:cNvCxnSpPr/>
          <p:nvPr>
            <p:custDataLst>
              <p:tags r:id="rId27"/>
            </p:custDataLst>
          </p:nvPr>
        </p:nvCxnSpPr>
        <p:spPr bwMode="auto">
          <a:xfrm>
            <a:off x="6664325" y="2128838"/>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0C2007B8-67CA-F65E-75DA-F3DE09F30248}"/>
              </a:ext>
            </a:extLst>
          </p:cNvPr>
          <p:cNvCxnSpPr/>
          <p:nvPr>
            <p:custDataLst>
              <p:tags r:id="rId28"/>
            </p:custDataLst>
          </p:nvPr>
        </p:nvCxnSpPr>
        <p:spPr bwMode="auto">
          <a:xfrm>
            <a:off x="8647113" y="2128838"/>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1" name="Straight Connector 160">
            <a:extLst>
              <a:ext uri="{FF2B5EF4-FFF2-40B4-BE49-F238E27FC236}">
                <a16:creationId xmlns:a16="http://schemas.microsoft.com/office/drawing/2014/main" id="{D19E05EF-4AA9-90A4-B147-D2C509E42DED}"/>
              </a:ext>
            </a:extLst>
          </p:cNvPr>
          <p:cNvCxnSpPr/>
          <p:nvPr>
            <p:custDataLst>
              <p:tags r:id="rId29"/>
            </p:custDataLst>
          </p:nvPr>
        </p:nvCxnSpPr>
        <p:spPr bwMode="auto">
          <a:xfrm>
            <a:off x="5754688" y="5537200"/>
            <a:ext cx="588327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0" name="Straight Connector 159">
            <a:extLst>
              <a:ext uri="{FF2B5EF4-FFF2-40B4-BE49-F238E27FC236}">
                <a16:creationId xmlns:a16="http://schemas.microsoft.com/office/drawing/2014/main" id="{58468315-D413-BF3F-83A4-625401896FD7}"/>
              </a:ext>
            </a:extLst>
          </p:cNvPr>
          <p:cNvCxnSpPr/>
          <p:nvPr>
            <p:custDataLst>
              <p:tags r:id="rId30"/>
            </p:custDataLst>
          </p:nvPr>
        </p:nvCxnSpPr>
        <p:spPr bwMode="auto">
          <a:xfrm>
            <a:off x="5754688" y="5232400"/>
            <a:ext cx="588327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a16="http://schemas.microsoft.com/office/drawing/2014/main" id="{1C8029B7-F248-614E-7635-B0B38659C9E2}"/>
              </a:ext>
            </a:extLst>
          </p:cNvPr>
          <p:cNvCxnSpPr/>
          <p:nvPr>
            <p:custDataLst>
              <p:tags r:id="rId31"/>
            </p:custDataLst>
          </p:nvPr>
        </p:nvCxnSpPr>
        <p:spPr bwMode="auto">
          <a:xfrm>
            <a:off x="5754688" y="4076700"/>
            <a:ext cx="588327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9" name="Straight Connector 158">
            <a:extLst>
              <a:ext uri="{FF2B5EF4-FFF2-40B4-BE49-F238E27FC236}">
                <a16:creationId xmlns:a16="http://schemas.microsoft.com/office/drawing/2014/main" id="{FC0D01A6-4018-CF86-8AF0-43A380615DCE}"/>
              </a:ext>
            </a:extLst>
          </p:cNvPr>
          <p:cNvCxnSpPr/>
          <p:nvPr>
            <p:custDataLst>
              <p:tags r:id="rId32"/>
            </p:custDataLst>
          </p:nvPr>
        </p:nvCxnSpPr>
        <p:spPr bwMode="auto">
          <a:xfrm>
            <a:off x="5754688" y="4654550"/>
            <a:ext cx="588327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2F982FD7-170E-9174-86B6-32B43E527DD1}"/>
              </a:ext>
            </a:extLst>
          </p:cNvPr>
          <p:cNvCxnSpPr/>
          <p:nvPr>
            <p:custDataLst>
              <p:tags r:id="rId33"/>
            </p:custDataLst>
          </p:nvPr>
        </p:nvCxnSpPr>
        <p:spPr bwMode="auto">
          <a:xfrm>
            <a:off x="5754688" y="5842000"/>
            <a:ext cx="5883275" cy="0"/>
          </a:xfrm>
          <a:prstGeom prst="line">
            <a:avLst/>
          </a:prstGeom>
          <a:ln w="190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14191579-FBBB-4C1E-F9BD-2705B68D1FE8}"/>
              </a:ext>
            </a:extLst>
          </p:cNvPr>
          <p:cNvCxnSpPr/>
          <p:nvPr>
            <p:custDataLst>
              <p:tags r:id="rId34"/>
            </p:custDataLst>
          </p:nvPr>
        </p:nvCxnSpPr>
        <p:spPr bwMode="gray">
          <a:xfrm>
            <a:off x="6762750" y="2128837"/>
            <a:ext cx="0" cy="3867150"/>
          </a:xfrm>
          <a:prstGeom prst="line">
            <a:avLst/>
          </a:prstGeom>
          <a:ln w="19050" cap="flat" cmpd="sng" algn="ctr">
            <a:solidFill>
              <a:schemeClr val="accent5"/>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CF7C5E7F-872D-F8EF-430D-A1977B3D634E}"/>
              </a:ext>
            </a:extLst>
          </p:cNvPr>
          <p:cNvCxnSpPr/>
          <p:nvPr>
            <p:custDataLst>
              <p:tags r:id="rId35"/>
            </p:custDataLst>
          </p:nvPr>
        </p:nvCxnSpPr>
        <p:spPr bwMode="gray">
          <a:xfrm>
            <a:off x="9655175" y="2128838"/>
            <a:ext cx="0" cy="3867150"/>
          </a:xfrm>
          <a:prstGeom prst="line">
            <a:avLst/>
          </a:prstGeom>
          <a:ln w="19050" cap="flat" cmpd="sng" algn="ctr">
            <a:solidFill>
              <a:schemeClr val="accent5"/>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F9C50A7B-A1E8-B998-D92E-800C0A5066EC}"/>
              </a:ext>
            </a:extLst>
          </p:cNvPr>
          <p:cNvCxnSpPr/>
          <p:nvPr>
            <p:custDataLst>
              <p:tags r:id="rId36"/>
            </p:custDataLst>
          </p:nvPr>
        </p:nvCxnSpPr>
        <p:spPr bwMode="gray">
          <a:xfrm>
            <a:off x="11637963" y="2128838"/>
            <a:ext cx="0" cy="3867150"/>
          </a:xfrm>
          <a:prstGeom prst="line">
            <a:avLst/>
          </a:prstGeom>
          <a:ln w="19050" cap="flat" cmpd="sng" algn="ctr">
            <a:solidFill>
              <a:schemeClr val="accent5"/>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27E35BAD-5A98-D2A9-F992-257A5E2557C2}"/>
              </a:ext>
            </a:extLst>
          </p:cNvPr>
          <p:cNvCxnSpPr/>
          <p:nvPr>
            <p:custDataLst>
              <p:tags r:id="rId37"/>
            </p:custDataLst>
          </p:nvPr>
        </p:nvCxnSpPr>
        <p:spPr bwMode="auto">
          <a:xfrm>
            <a:off x="5754688" y="2128838"/>
            <a:ext cx="5883275" cy="0"/>
          </a:xfrm>
          <a:prstGeom prst="line">
            <a:avLst/>
          </a:prstGeom>
          <a:ln w="190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 name="Isosceles Triangle 2">
            <a:extLst>
              <a:ext uri="{FF2B5EF4-FFF2-40B4-BE49-F238E27FC236}">
                <a16:creationId xmlns:a16="http://schemas.microsoft.com/office/drawing/2014/main" id="{6E80C21C-ACCB-7613-1FD3-63C314CA5DC3}"/>
              </a:ext>
            </a:extLst>
          </p:cNvPr>
          <p:cNvSpPr/>
          <p:nvPr>
            <p:custDataLst>
              <p:tags r:id="rId38"/>
            </p:custDataLst>
          </p:nvPr>
        </p:nvSpPr>
        <p:spPr bwMode="gray">
          <a:xfrm>
            <a:off x="11549063" y="5907088"/>
            <a:ext cx="177800" cy="177800"/>
          </a:xfrm>
          <a:prstGeom prst="triangle">
            <a:avLst/>
          </a:prstGeom>
          <a:solidFill>
            <a:schemeClr val="accent5"/>
          </a:solidFill>
          <a:ln w="9525" cap="sq" cmpd="sng" algn="ctr">
            <a:solidFill>
              <a:schemeClr val="accent5"/>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2" name="Isosceles Triangle 21">
            <a:extLst>
              <a:ext uri="{FF2B5EF4-FFF2-40B4-BE49-F238E27FC236}">
                <a16:creationId xmlns:a16="http://schemas.microsoft.com/office/drawing/2014/main" id="{2E189D3C-63E7-F910-10E8-460998EA43B3}"/>
              </a:ext>
            </a:extLst>
          </p:cNvPr>
          <p:cNvSpPr/>
          <p:nvPr>
            <p:custDataLst>
              <p:tags r:id="rId39"/>
            </p:custDataLst>
          </p:nvPr>
        </p:nvSpPr>
        <p:spPr bwMode="gray">
          <a:xfrm>
            <a:off x="9566275" y="5907088"/>
            <a:ext cx="177800" cy="177800"/>
          </a:xfrm>
          <a:prstGeom prst="triangle">
            <a:avLst/>
          </a:prstGeom>
          <a:solidFill>
            <a:schemeClr val="accent5"/>
          </a:solidFill>
          <a:ln w="9525" cap="sq" cmpd="sng" algn="ctr">
            <a:solidFill>
              <a:schemeClr val="accent5"/>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7" name="Diamond 26">
            <a:extLst>
              <a:ext uri="{FF2B5EF4-FFF2-40B4-BE49-F238E27FC236}">
                <a16:creationId xmlns:a16="http://schemas.microsoft.com/office/drawing/2014/main" id="{D935C1FF-11D3-9522-9353-BA1A1FDE92A0}"/>
              </a:ext>
            </a:extLst>
          </p:cNvPr>
          <p:cNvSpPr/>
          <p:nvPr>
            <p:custDataLst>
              <p:tags r:id="rId40"/>
            </p:custDataLst>
          </p:nvPr>
        </p:nvSpPr>
        <p:spPr bwMode="gray">
          <a:xfrm>
            <a:off x="7616825" y="4710113"/>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67" name="Oval 266">
            <a:extLst>
              <a:ext uri="{FF2B5EF4-FFF2-40B4-BE49-F238E27FC236}">
                <a16:creationId xmlns:a16="http://schemas.microsoft.com/office/drawing/2014/main" id="{59376E13-3624-53F0-4C61-3C05E8546FFE}"/>
              </a:ext>
            </a:extLst>
          </p:cNvPr>
          <p:cNvSpPr/>
          <p:nvPr>
            <p:custDataLst>
              <p:tags r:id="rId41"/>
            </p:custDataLst>
          </p:nvPr>
        </p:nvSpPr>
        <p:spPr bwMode="gray">
          <a:xfrm>
            <a:off x="9566275" y="5592763"/>
            <a:ext cx="177800" cy="177800"/>
          </a:xfrm>
          <a:prstGeom prst="ellipse">
            <a:avLst/>
          </a:prstGeom>
          <a:solidFill>
            <a:srgbClr val="FFFFFF"/>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1" name="Oval 30">
            <a:extLst>
              <a:ext uri="{FF2B5EF4-FFF2-40B4-BE49-F238E27FC236}">
                <a16:creationId xmlns:a16="http://schemas.microsoft.com/office/drawing/2014/main" id="{951E7F26-99C5-8917-4E77-1D986E73929D}"/>
              </a:ext>
            </a:extLst>
          </p:cNvPr>
          <p:cNvSpPr/>
          <p:nvPr>
            <p:custDataLst>
              <p:tags r:id="rId42"/>
            </p:custDataLst>
          </p:nvPr>
        </p:nvSpPr>
        <p:spPr bwMode="gray">
          <a:xfrm>
            <a:off x="8039100" y="4132263"/>
            <a:ext cx="177800" cy="177800"/>
          </a:xfrm>
          <a:prstGeom prst="ellips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8" name="Isosceles Triangle 17">
            <a:extLst>
              <a:ext uri="{FF2B5EF4-FFF2-40B4-BE49-F238E27FC236}">
                <a16:creationId xmlns:a16="http://schemas.microsoft.com/office/drawing/2014/main" id="{6BB95CC3-EFCF-8882-9740-D8A4E3AAD6C9}"/>
              </a:ext>
            </a:extLst>
          </p:cNvPr>
          <p:cNvSpPr/>
          <p:nvPr>
            <p:custDataLst>
              <p:tags r:id="rId43"/>
            </p:custDataLst>
          </p:nvPr>
        </p:nvSpPr>
        <p:spPr bwMode="gray">
          <a:xfrm>
            <a:off x="8656638" y="3827463"/>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6" name="Isosceles Triangle 5">
            <a:extLst>
              <a:ext uri="{FF2B5EF4-FFF2-40B4-BE49-F238E27FC236}">
                <a16:creationId xmlns:a16="http://schemas.microsoft.com/office/drawing/2014/main" id="{B9AF15DC-CAAD-FDA5-6EC3-5C0FFAF72A34}"/>
              </a:ext>
            </a:extLst>
          </p:cNvPr>
          <p:cNvSpPr/>
          <p:nvPr>
            <p:custDataLst>
              <p:tags r:id="rId44"/>
            </p:custDataLst>
          </p:nvPr>
        </p:nvSpPr>
        <p:spPr bwMode="gray">
          <a:xfrm>
            <a:off x="6673850" y="5907088"/>
            <a:ext cx="177800" cy="177800"/>
          </a:xfrm>
          <a:prstGeom prst="triangle">
            <a:avLst/>
          </a:prstGeom>
          <a:solidFill>
            <a:schemeClr val="accent5"/>
          </a:solidFill>
          <a:ln w="9525" cap="sq" cmpd="sng" algn="ctr">
            <a:solidFill>
              <a:schemeClr val="accent5"/>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89" name="Isosceles Triangle 188">
            <a:extLst>
              <a:ext uri="{FF2B5EF4-FFF2-40B4-BE49-F238E27FC236}">
                <a16:creationId xmlns:a16="http://schemas.microsoft.com/office/drawing/2014/main" id="{8EAB43C3-1CDB-ECEC-8BE4-02CA24A4AFEB}"/>
              </a:ext>
            </a:extLst>
          </p:cNvPr>
          <p:cNvSpPr/>
          <p:nvPr>
            <p:custDataLst>
              <p:tags r:id="rId45"/>
            </p:custDataLst>
          </p:nvPr>
        </p:nvSpPr>
        <p:spPr bwMode="gray">
          <a:xfrm>
            <a:off x="8201025" y="3827463"/>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57" name="Diamond 256">
            <a:extLst>
              <a:ext uri="{FF2B5EF4-FFF2-40B4-BE49-F238E27FC236}">
                <a16:creationId xmlns:a16="http://schemas.microsoft.com/office/drawing/2014/main" id="{D1DC43E9-1B3E-6C87-907E-F737AA5E14E1}"/>
              </a:ext>
            </a:extLst>
          </p:cNvPr>
          <p:cNvSpPr/>
          <p:nvPr>
            <p:custDataLst>
              <p:tags r:id="rId46"/>
            </p:custDataLst>
          </p:nvPr>
        </p:nvSpPr>
        <p:spPr bwMode="gray">
          <a:xfrm>
            <a:off x="8948738" y="4405313"/>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61" name="Diamond 260">
            <a:extLst>
              <a:ext uri="{FF2B5EF4-FFF2-40B4-BE49-F238E27FC236}">
                <a16:creationId xmlns:a16="http://schemas.microsoft.com/office/drawing/2014/main" id="{575A349A-4D81-B959-1D57-5B2C75D3F16D}"/>
              </a:ext>
            </a:extLst>
          </p:cNvPr>
          <p:cNvSpPr/>
          <p:nvPr>
            <p:custDataLst>
              <p:tags r:id="rId47"/>
            </p:custDataLst>
          </p:nvPr>
        </p:nvSpPr>
        <p:spPr bwMode="gray">
          <a:xfrm>
            <a:off x="6705600" y="4710113"/>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91" name="Oval 190">
            <a:extLst>
              <a:ext uri="{FF2B5EF4-FFF2-40B4-BE49-F238E27FC236}">
                <a16:creationId xmlns:a16="http://schemas.microsoft.com/office/drawing/2014/main" id="{D81E7220-FE61-4F7A-A229-FE3351723D48}"/>
              </a:ext>
            </a:extLst>
          </p:cNvPr>
          <p:cNvSpPr/>
          <p:nvPr>
            <p:custDataLst>
              <p:tags r:id="rId48"/>
            </p:custDataLst>
          </p:nvPr>
        </p:nvSpPr>
        <p:spPr bwMode="gray">
          <a:xfrm>
            <a:off x="6900863" y="4132263"/>
            <a:ext cx="177800" cy="177800"/>
          </a:xfrm>
          <a:prstGeom prst="ellips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63" name="Diamond 262">
            <a:extLst>
              <a:ext uri="{FF2B5EF4-FFF2-40B4-BE49-F238E27FC236}">
                <a16:creationId xmlns:a16="http://schemas.microsoft.com/office/drawing/2014/main" id="{662E3CFF-7D59-CDC3-3161-6640AB0AA6C7}"/>
              </a:ext>
            </a:extLst>
          </p:cNvPr>
          <p:cNvSpPr/>
          <p:nvPr>
            <p:custDataLst>
              <p:tags r:id="rId49"/>
            </p:custDataLst>
          </p:nvPr>
        </p:nvSpPr>
        <p:spPr bwMode="gray">
          <a:xfrm>
            <a:off x="8753475" y="4984750"/>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65" name="Diamond 264">
            <a:extLst>
              <a:ext uri="{FF2B5EF4-FFF2-40B4-BE49-F238E27FC236}">
                <a16:creationId xmlns:a16="http://schemas.microsoft.com/office/drawing/2014/main" id="{98DC48CA-5CB5-A0A2-8DDA-27BAD19A0113}"/>
              </a:ext>
            </a:extLst>
          </p:cNvPr>
          <p:cNvSpPr/>
          <p:nvPr>
            <p:custDataLst>
              <p:tags r:id="rId50"/>
            </p:custDataLst>
          </p:nvPr>
        </p:nvSpPr>
        <p:spPr bwMode="gray">
          <a:xfrm>
            <a:off x="9175750" y="5287963"/>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83" name="Isosceles Triangle 182">
            <a:extLst>
              <a:ext uri="{FF2B5EF4-FFF2-40B4-BE49-F238E27FC236}">
                <a16:creationId xmlns:a16="http://schemas.microsoft.com/office/drawing/2014/main" id="{92CF363C-64BB-E574-B6FE-CE8926FB3728}"/>
              </a:ext>
            </a:extLst>
          </p:cNvPr>
          <p:cNvSpPr/>
          <p:nvPr>
            <p:custDataLst>
              <p:tags r:id="rId51"/>
            </p:custDataLst>
          </p:nvPr>
        </p:nvSpPr>
        <p:spPr bwMode="gray">
          <a:xfrm>
            <a:off x="7291388" y="3279775"/>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5" name="Oval 24">
            <a:extLst>
              <a:ext uri="{FF2B5EF4-FFF2-40B4-BE49-F238E27FC236}">
                <a16:creationId xmlns:a16="http://schemas.microsoft.com/office/drawing/2014/main" id="{6C76EB19-6A35-84B8-C63F-6430A3330AC4}"/>
              </a:ext>
            </a:extLst>
          </p:cNvPr>
          <p:cNvSpPr/>
          <p:nvPr>
            <p:custDataLst>
              <p:tags r:id="rId52"/>
            </p:custDataLst>
          </p:nvPr>
        </p:nvSpPr>
        <p:spPr bwMode="gray">
          <a:xfrm>
            <a:off x="8201025" y="5592763"/>
            <a:ext cx="177800" cy="177800"/>
          </a:xfrm>
          <a:prstGeom prst="ellipse">
            <a:avLst/>
          </a:prstGeom>
          <a:solidFill>
            <a:srgbClr val="FFFFFF"/>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81" name="Isosceles Triangle 180">
            <a:extLst>
              <a:ext uri="{FF2B5EF4-FFF2-40B4-BE49-F238E27FC236}">
                <a16:creationId xmlns:a16="http://schemas.microsoft.com/office/drawing/2014/main" id="{8747EEDB-86DF-4C93-EAF4-4694DBABD852}"/>
              </a:ext>
            </a:extLst>
          </p:cNvPr>
          <p:cNvSpPr/>
          <p:nvPr>
            <p:custDataLst>
              <p:tags r:id="rId53"/>
            </p:custDataLst>
          </p:nvPr>
        </p:nvSpPr>
        <p:spPr bwMode="gray">
          <a:xfrm>
            <a:off x="6804025" y="3005138"/>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78" name="Isosceles Triangle 177">
            <a:extLst>
              <a:ext uri="{FF2B5EF4-FFF2-40B4-BE49-F238E27FC236}">
                <a16:creationId xmlns:a16="http://schemas.microsoft.com/office/drawing/2014/main" id="{538BC82D-DFAF-AB5B-D2BB-63B5803C8385}"/>
              </a:ext>
            </a:extLst>
          </p:cNvPr>
          <p:cNvSpPr/>
          <p:nvPr>
            <p:custDataLst>
              <p:tags r:id="rId54"/>
            </p:custDataLst>
          </p:nvPr>
        </p:nvSpPr>
        <p:spPr bwMode="gray">
          <a:xfrm>
            <a:off x="6445250" y="2732088"/>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85" name="Isosceles Triangle 184">
            <a:extLst>
              <a:ext uri="{FF2B5EF4-FFF2-40B4-BE49-F238E27FC236}">
                <a16:creationId xmlns:a16="http://schemas.microsoft.com/office/drawing/2014/main" id="{C619EB6A-F0CA-B7FB-02A4-2D1BF3467258}"/>
              </a:ext>
            </a:extLst>
          </p:cNvPr>
          <p:cNvSpPr/>
          <p:nvPr>
            <p:custDataLst>
              <p:tags r:id="rId55"/>
            </p:custDataLst>
          </p:nvPr>
        </p:nvSpPr>
        <p:spPr bwMode="gray">
          <a:xfrm>
            <a:off x="7745413" y="3552825"/>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74" name="Isosceles Triangle 173">
            <a:extLst>
              <a:ext uri="{FF2B5EF4-FFF2-40B4-BE49-F238E27FC236}">
                <a16:creationId xmlns:a16="http://schemas.microsoft.com/office/drawing/2014/main" id="{4B8CC874-ADD4-ADFA-0D15-96012EF99F58}"/>
              </a:ext>
            </a:extLst>
          </p:cNvPr>
          <p:cNvSpPr/>
          <p:nvPr>
            <p:custDataLst>
              <p:tags r:id="rId56"/>
            </p:custDataLst>
          </p:nvPr>
        </p:nvSpPr>
        <p:spPr bwMode="gray">
          <a:xfrm>
            <a:off x="6251575" y="2457450"/>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72" name="Isosceles Triangle 171">
            <a:extLst>
              <a:ext uri="{FF2B5EF4-FFF2-40B4-BE49-F238E27FC236}">
                <a16:creationId xmlns:a16="http://schemas.microsoft.com/office/drawing/2014/main" id="{A0A05BB0-87C3-BB6C-F0BB-6D5973475DEF}"/>
              </a:ext>
            </a:extLst>
          </p:cNvPr>
          <p:cNvSpPr/>
          <p:nvPr>
            <p:custDataLst>
              <p:tags r:id="rId57"/>
            </p:custDataLst>
          </p:nvPr>
        </p:nvSpPr>
        <p:spPr bwMode="gray">
          <a:xfrm>
            <a:off x="6022975" y="2184400"/>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cxnSp>
        <p:nvCxnSpPr>
          <p:cNvPr id="34" name="LineBasicDefault 19">
            <a:extLst>
              <a:ext uri="{FF2B5EF4-FFF2-40B4-BE49-F238E27FC236}">
                <a16:creationId xmlns:a16="http://schemas.microsoft.com/office/drawing/2014/main" id="{50B32DFC-11AF-8B59-EDD7-DBA0F3F2B2CF}"/>
              </a:ext>
            </a:extLst>
          </p:cNvPr>
          <p:cNvCxnSpPr>
            <a:cxnSpLocks/>
          </p:cNvCxnSpPr>
          <p:nvPr>
            <p:custDataLst>
              <p:tags r:id="rId58"/>
            </p:custDataLst>
          </p:nvPr>
        </p:nvCxnSpPr>
        <p:spPr>
          <a:xfrm>
            <a:off x="554735" y="2128839"/>
            <a:ext cx="5232613" cy="0"/>
          </a:xfrm>
          <a:prstGeom prst="straightConnector1">
            <a:avLst/>
          </a:prstGeom>
          <a:ln w="190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2" name="LineBasicDefault 19">
            <a:extLst>
              <a:ext uri="{FF2B5EF4-FFF2-40B4-BE49-F238E27FC236}">
                <a16:creationId xmlns:a16="http://schemas.microsoft.com/office/drawing/2014/main" id="{7595093D-74FC-D989-DF06-958865B8F3A4}"/>
              </a:ext>
            </a:extLst>
          </p:cNvPr>
          <p:cNvCxnSpPr>
            <a:cxnSpLocks/>
          </p:cNvCxnSpPr>
          <p:nvPr>
            <p:custDataLst>
              <p:tags r:id="rId59"/>
            </p:custDataLst>
          </p:nvPr>
        </p:nvCxnSpPr>
        <p:spPr>
          <a:xfrm>
            <a:off x="554735" y="5841471"/>
            <a:ext cx="5232613" cy="0"/>
          </a:xfrm>
          <a:prstGeom prst="straightConnector1">
            <a:avLst/>
          </a:prstGeom>
          <a:ln w="190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5" name="GreyLineSeparatorDefault 165">
            <a:extLst>
              <a:ext uri="{FF2B5EF4-FFF2-40B4-BE49-F238E27FC236}">
                <a16:creationId xmlns:a16="http://schemas.microsoft.com/office/drawing/2014/main" id="{BC726C1A-BC5F-18CB-7965-3CFDEE06EC0D}"/>
              </a:ext>
            </a:extLst>
          </p:cNvPr>
          <p:cNvCxnSpPr>
            <a:cxnSpLocks/>
          </p:cNvCxnSpPr>
          <p:nvPr>
            <p:custDataLst>
              <p:tags r:id="rId60"/>
            </p:custDataLst>
          </p:nvPr>
        </p:nvCxnSpPr>
        <p:spPr>
          <a:xfrm>
            <a:off x="554736" y="4078943"/>
            <a:ext cx="5199950" cy="0"/>
          </a:xfrm>
          <a:prstGeom prst="straightConnector1">
            <a:avLst/>
          </a:prstGeom>
          <a:ln w="9525"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8" name="GreyLineSeparatorDefault 165">
            <a:extLst>
              <a:ext uri="{FF2B5EF4-FFF2-40B4-BE49-F238E27FC236}">
                <a16:creationId xmlns:a16="http://schemas.microsoft.com/office/drawing/2014/main" id="{53C92176-C0A0-5427-DC62-B97484F17495}"/>
              </a:ext>
            </a:extLst>
          </p:cNvPr>
          <p:cNvCxnSpPr>
            <a:cxnSpLocks/>
          </p:cNvCxnSpPr>
          <p:nvPr>
            <p:custDataLst>
              <p:tags r:id="rId61"/>
            </p:custDataLst>
          </p:nvPr>
        </p:nvCxnSpPr>
        <p:spPr>
          <a:xfrm>
            <a:off x="554736" y="4658914"/>
            <a:ext cx="5199950" cy="0"/>
          </a:xfrm>
          <a:prstGeom prst="straightConnector1">
            <a:avLst/>
          </a:prstGeom>
          <a:ln w="9525"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9" name="GreyLineSeparatorDefault 165">
            <a:extLst>
              <a:ext uri="{FF2B5EF4-FFF2-40B4-BE49-F238E27FC236}">
                <a16:creationId xmlns:a16="http://schemas.microsoft.com/office/drawing/2014/main" id="{576D9F46-29A6-CF95-4E07-8A73397BB7E7}"/>
              </a:ext>
            </a:extLst>
          </p:cNvPr>
          <p:cNvCxnSpPr>
            <a:cxnSpLocks/>
          </p:cNvCxnSpPr>
          <p:nvPr>
            <p:custDataLst>
              <p:tags r:id="rId62"/>
            </p:custDataLst>
          </p:nvPr>
        </p:nvCxnSpPr>
        <p:spPr>
          <a:xfrm>
            <a:off x="554736" y="5234655"/>
            <a:ext cx="5199950" cy="0"/>
          </a:xfrm>
          <a:prstGeom prst="straightConnector1">
            <a:avLst/>
          </a:prstGeom>
          <a:ln w="9525"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0" name="GreyLineSeparatorDefault 165">
            <a:extLst>
              <a:ext uri="{FF2B5EF4-FFF2-40B4-BE49-F238E27FC236}">
                <a16:creationId xmlns:a16="http://schemas.microsoft.com/office/drawing/2014/main" id="{8A99F85C-8A99-1640-E5E9-FA265CAB3D92}"/>
              </a:ext>
            </a:extLst>
          </p:cNvPr>
          <p:cNvCxnSpPr>
            <a:cxnSpLocks/>
          </p:cNvCxnSpPr>
          <p:nvPr>
            <p:custDataLst>
              <p:tags r:id="rId63"/>
            </p:custDataLst>
          </p:nvPr>
        </p:nvCxnSpPr>
        <p:spPr>
          <a:xfrm>
            <a:off x="554736" y="5539537"/>
            <a:ext cx="5199950" cy="0"/>
          </a:xfrm>
          <a:prstGeom prst="straightConnector1">
            <a:avLst/>
          </a:prstGeom>
          <a:ln w="9525"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3" name="TextBox 172">
            <a:extLst>
              <a:ext uri="{FF2B5EF4-FFF2-40B4-BE49-F238E27FC236}">
                <a16:creationId xmlns:a16="http://schemas.microsoft.com/office/drawing/2014/main" id="{8A953903-CAE7-504B-5B8F-B2638922CE81}"/>
              </a:ext>
            </a:extLst>
          </p:cNvPr>
          <p:cNvSpPr txBox="1">
            <a:spLocks/>
          </p:cNvSpPr>
          <p:nvPr>
            <p:custDataLst>
              <p:tags r:id="rId64"/>
            </p:custDataLst>
          </p:nvPr>
        </p:nvSpPr>
        <p:spPr>
          <a:xfrm>
            <a:off x="6232467" y="2153893"/>
            <a:ext cx="501951"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a:solidFill>
                  <a:schemeClr val="tx1"/>
                </a:solidFill>
              </a:rPr>
              <a:t>Workshop </a:t>
            </a:r>
            <a:r>
              <a:rPr lang="en-US" sz="800" b="0">
                <a:solidFill>
                  <a:schemeClr val="tx1"/>
                </a:solidFill>
              </a:rPr>
              <a:t>#2 2/12</a:t>
            </a:r>
          </a:p>
        </p:txBody>
      </p:sp>
      <p:sp>
        <p:nvSpPr>
          <p:cNvPr id="180" name="TextBox 179">
            <a:extLst>
              <a:ext uri="{FF2B5EF4-FFF2-40B4-BE49-F238E27FC236}">
                <a16:creationId xmlns:a16="http://schemas.microsoft.com/office/drawing/2014/main" id="{624A919D-4EB8-6631-E59F-0018BEFF477C}"/>
              </a:ext>
            </a:extLst>
          </p:cNvPr>
          <p:cNvSpPr txBox="1">
            <a:spLocks/>
          </p:cNvSpPr>
          <p:nvPr>
            <p:custDataLst>
              <p:tags r:id="rId65"/>
            </p:custDataLst>
          </p:nvPr>
        </p:nvSpPr>
        <p:spPr>
          <a:xfrm>
            <a:off x="7023099" y="2968039"/>
            <a:ext cx="56561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a:solidFill>
                  <a:schemeClr val="tx1"/>
                </a:solidFill>
              </a:rPr>
              <a:t>Workshop </a:t>
            </a:r>
            <a:r>
              <a:rPr lang="en-US" sz="800" b="0">
                <a:solidFill>
                  <a:schemeClr val="tx1"/>
                </a:solidFill>
              </a:rPr>
              <a:t>#4 Mar </a:t>
            </a:r>
            <a:r>
              <a:rPr lang="en-US" sz="800" b="0" i="1">
                <a:solidFill>
                  <a:schemeClr val="tx1"/>
                </a:solidFill>
              </a:rPr>
              <a:t>TBD</a:t>
            </a:r>
          </a:p>
        </p:txBody>
      </p:sp>
      <p:sp>
        <p:nvSpPr>
          <p:cNvPr id="184" name="TextBox 183">
            <a:extLst>
              <a:ext uri="{FF2B5EF4-FFF2-40B4-BE49-F238E27FC236}">
                <a16:creationId xmlns:a16="http://schemas.microsoft.com/office/drawing/2014/main" id="{1A0684C4-ABDB-3065-8B20-A10A5D9ADE51}"/>
              </a:ext>
            </a:extLst>
          </p:cNvPr>
          <p:cNvSpPr txBox="1">
            <a:spLocks/>
          </p:cNvSpPr>
          <p:nvPr>
            <p:custDataLst>
              <p:tags r:id="rId66"/>
            </p:custDataLst>
          </p:nvPr>
        </p:nvSpPr>
        <p:spPr>
          <a:xfrm>
            <a:off x="7474813" y="3223509"/>
            <a:ext cx="56561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a:solidFill>
                  <a:schemeClr val="tx1"/>
                </a:solidFill>
              </a:rPr>
              <a:t>Workshop </a:t>
            </a:r>
            <a:r>
              <a:rPr lang="en-US" sz="800" b="0">
                <a:solidFill>
                  <a:schemeClr val="tx1"/>
                </a:solidFill>
              </a:rPr>
              <a:t>#5 Mar </a:t>
            </a:r>
            <a:r>
              <a:rPr lang="en-US" sz="800" b="0" i="1">
                <a:solidFill>
                  <a:schemeClr val="tx1"/>
                </a:solidFill>
              </a:rPr>
              <a:t>TBD</a:t>
            </a:r>
          </a:p>
        </p:txBody>
      </p:sp>
      <p:sp>
        <p:nvSpPr>
          <p:cNvPr id="186" name="TextBox 185">
            <a:extLst>
              <a:ext uri="{FF2B5EF4-FFF2-40B4-BE49-F238E27FC236}">
                <a16:creationId xmlns:a16="http://schemas.microsoft.com/office/drawing/2014/main" id="{C3D6BA7D-BDFA-941D-D6AF-0CE504F01858}"/>
              </a:ext>
            </a:extLst>
          </p:cNvPr>
          <p:cNvSpPr txBox="1">
            <a:spLocks/>
          </p:cNvSpPr>
          <p:nvPr>
            <p:custDataLst>
              <p:tags r:id="rId67"/>
            </p:custDataLst>
          </p:nvPr>
        </p:nvSpPr>
        <p:spPr>
          <a:xfrm>
            <a:off x="7976123" y="3500324"/>
            <a:ext cx="56561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a:solidFill>
                  <a:schemeClr val="tx1"/>
                </a:solidFill>
              </a:rPr>
              <a:t>Workshop </a:t>
            </a:r>
            <a:r>
              <a:rPr lang="en-US" sz="800" b="0">
                <a:solidFill>
                  <a:schemeClr val="tx1"/>
                </a:solidFill>
              </a:rPr>
              <a:t>#6 Apr </a:t>
            </a:r>
            <a:r>
              <a:rPr lang="en-US" sz="800" b="0" i="1">
                <a:solidFill>
                  <a:schemeClr val="tx1"/>
                </a:solidFill>
              </a:rPr>
              <a:t>TBD</a:t>
            </a:r>
          </a:p>
        </p:txBody>
      </p:sp>
      <p:sp>
        <p:nvSpPr>
          <p:cNvPr id="190" name="TextBox 189">
            <a:extLst>
              <a:ext uri="{FF2B5EF4-FFF2-40B4-BE49-F238E27FC236}">
                <a16:creationId xmlns:a16="http://schemas.microsoft.com/office/drawing/2014/main" id="{D7F80F48-4D8E-3238-BB7A-FDCBD2F934DA}"/>
              </a:ext>
            </a:extLst>
          </p:cNvPr>
          <p:cNvSpPr txBox="1">
            <a:spLocks/>
          </p:cNvSpPr>
          <p:nvPr>
            <p:custDataLst>
              <p:tags r:id="rId68"/>
            </p:custDataLst>
          </p:nvPr>
        </p:nvSpPr>
        <p:spPr>
          <a:xfrm>
            <a:off x="8869643" y="3809335"/>
            <a:ext cx="622173"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dirty="0">
                <a:solidFill>
                  <a:schemeClr val="tx1"/>
                </a:solidFill>
              </a:rPr>
              <a:t>Workshop </a:t>
            </a:r>
            <a:r>
              <a:rPr lang="en-US" sz="800" b="0" dirty="0">
                <a:solidFill>
                  <a:schemeClr val="tx1"/>
                </a:solidFill>
              </a:rPr>
              <a:t>#8 May </a:t>
            </a:r>
            <a:r>
              <a:rPr lang="en-US" sz="800" b="0" i="1" dirty="0">
                <a:solidFill>
                  <a:schemeClr val="tx1"/>
                </a:solidFill>
              </a:rPr>
              <a:t>TBD</a:t>
            </a:r>
          </a:p>
        </p:txBody>
      </p:sp>
      <p:sp>
        <p:nvSpPr>
          <p:cNvPr id="256" name="TextBox 255">
            <a:extLst>
              <a:ext uri="{FF2B5EF4-FFF2-40B4-BE49-F238E27FC236}">
                <a16:creationId xmlns:a16="http://schemas.microsoft.com/office/drawing/2014/main" id="{D9570C34-9E63-E000-72A4-0E97E06A1B6F}"/>
              </a:ext>
            </a:extLst>
          </p:cNvPr>
          <p:cNvSpPr txBox="1">
            <a:spLocks/>
          </p:cNvSpPr>
          <p:nvPr>
            <p:custDataLst>
              <p:tags r:id="rId69"/>
            </p:custDataLst>
          </p:nvPr>
        </p:nvSpPr>
        <p:spPr>
          <a:xfrm>
            <a:off x="7130048" y="4138811"/>
            <a:ext cx="61568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PRS Update </a:t>
            </a:r>
            <a:r>
              <a:rPr lang="en-US" sz="800" b="0">
                <a:solidFill>
                  <a:schemeClr val="tx1"/>
                </a:solidFill>
              </a:rPr>
              <a:t>3/11</a:t>
            </a:r>
          </a:p>
        </p:txBody>
      </p:sp>
      <p:sp>
        <p:nvSpPr>
          <p:cNvPr id="260" name="TextBox 259">
            <a:extLst>
              <a:ext uri="{FF2B5EF4-FFF2-40B4-BE49-F238E27FC236}">
                <a16:creationId xmlns:a16="http://schemas.microsoft.com/office/drawing/2014/main" id="{E9D15F71-BC9A-762C-82DC-8ABB7B84B6C4}"/>
              </a:ext>
            </a:extLst>
          </p:cNvPr>
          <p:cNvSpPr txBox="1">
            <a:spLocks/>
          </p:cNvSpPr>
          <p:nvPr>
            <p:custDataLst>
              <p:tags r:id="rId70"/>
            </p:custDataLst>
          </p:nvPr>
        </p:nvSpPr>
        <p:spPr>
          <a:xfrm>
            <a:off x="9141978" y="4379085"/>
            <a:ext cx="521361" cy="246221"/>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PRS  Vote </a:t>
            </a:r>
            <a:r>
              <a:rPr lang="en-US" sz="800" b="0">
                <a:solidFill>
                  <a:schemeClr val="tx1"/>
                </a:solidFill>
              </a:rPr>
              <a:t>5/13</a:t>
            </a:r>
          </a:p>
        </p:txBody>
      </p:sp>
      <p:sp>
        <p:nvSpPr>
          <p:cNvPr id="262" name="TextBox 261">
            <a:extLst>
              <a:ext uri="{FF2B5EF4-FFF2-40B4-BE49-F238E27FC236}">
                <a16:creationId xmlns:a16="http://schemas.microsoft.com/office/drawing/2014/main" id="{7B88D8E1-5A83-F3B6-AD48-A60F92DE3097}"/>
              </a:ext>
            </a:extLst>
          </p:cNvPr>
          <p:cNvSpPr txBox="1">
            <a:spLocks/>
          </p:cNvSpPr>
          <p:nvPr>
            <p:custDataLst>
              <p:tags r:id="rId71"/>
            </p:custDataLst>
          </p:nvPr>
        </p:nvSpPr>
        <p:spPr>
          <a:xfrm>
            <a:off x="6936527" y="4679888"/>
            <a:ext cx="61568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ROS Update </a:t>
            </a:r>
            <a:r>
              <a:rPr lang="en-US" sz="800" b="0">
                <a:solidFill>
                  <a:schemeClr val="tx1"/>
                </a:solidFill>
              </a:rPr>
              <a:t>3/5</a:t>
            </a:r>
          </a:p>
        </p:txBody>
      </p:sp>
      <p:sp>
        <p:nvSpPr>
          <p:cNvPr id="264" name="TextBox 263">
            <a:extLst>
              <a:ext uri="{FF2B5EF4-FFF2-40B4-BE49-F238E27FC236}">
                <a16:creationId xmlns:a16="http://schemas.microsoft.com/office/drawing/2014/main" id="{D416ACB3-4D79-D2B4-5D5F-E4B262B8B7B4}"/>
              </a:ext>
            </a:extLst>
          </p:cNvPr>
          <p:cNvSpPr txBox="1">
            <a:spLocks/>
          </p:cNvSpPr>
          <p:nvPr>
            <p:custDataLst>
              <p:tags r:id="rId72"/>
            </p:custDataLst>
          </p:nvPr>
        </p:nvSpPr>
        <p:spPr>
          <a:xfrm>
            <a:off x="8978787" y="4960423"/>
            <a:ext cx="500062" cy="246221"/>
          </a:xfrm>
          <a:prstGeom prst="rect">
            <a:avLst/>
          </a:prstGeom>
          <a:solidFill>
            <a:schemeClr val="bg2"/>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ROS Vote </a:t>
            </a:r>
            <a:r>
              <a:rPr lang="en-US" sz="800" b="0">
                <a:solidFill>
                  <a:schemeClr val="tx1"/>
                </a:solidFill>
              </a:rPr>
              <a:t>5/7</a:t>
            </a:r>
          </a:p>
        </p:txBody>
      </p:sp>
      <p:sp>
        <p:nvSpPr>
          <p:cNvPr id="268" name="TextBox 267">
            <a:extLst>
              <a:ext uri="{FF2B5EF4-FFF2-40B4-BE49-F238E27FC236}">
                <a16:creationId xmlns:a16="http://schemas.microsoft.com/office/drawing/2014/main" id="{9EBFE698-09EF-2F53-BB01-09AA451E6B6B}"/>
              </a:ext>
            </a:extLst>
          </p:cNvPr>
          <p:cNvSpPr txBox="1">
            <a:spLocks/>
          </p:cNvSpPr>
          <p:nvPr>
            <p:custDataLst>
              <p:tags r:id="rId73"/>
            </p:custDataLst>
          </p:nvPr>
        </p:nvSpPr>
        <p:spPr>
          <a:xfrm>
            <a:off x="9832975" y="5562600"/>
            <a:ext cx="615682" cy="246221"/>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Board  Vote </a:t>
            </a:r>
            <a:r>
              <a:rPr lang="en-US" sz="800" b="0">
                <a:solidFill>
                  <a:schemeClr val="tx1"/>
                </a:solidFill>
              </a:rPr>
              <a:t>6/1</a:t>
            </a:r>
          </a:p>
        </p:txBody>
      </p:sp>
      <p:sp>
        <p:nvSpPr>
          <p:cNvPr id="15" name="TextBox 14">
            <a:extLst>
              <a:ext uri="{FF2B5EF4-FFF2-40B4-BE49-F238E27FC236}">
                <a16:creationId xmlns:a16="http://schemas.microsoft.com/office/drawing/2014/main" id="{7149EBEB-C252-6D60-FAC4-2D9865D5F30B}"/>
              </a:ext>
            </a:extLst>
          </p:cNvPr>
          <p:cNvSpPr txBox="1">
            <a:spLocks/>
          </p:cNvSpPr>
          <p:nvPr>
            <p:custDataLst>
              <p:tags r:id="rId74"/>
            </p:custDataLst>
          </p:nvPr>
        </p:nvSpPr>
        <p:spPr>
          <a:xfrm>
            <a:off x="6939084" y="5941855"/>
            <a:ext cx="1133475" cy="369332"/>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rgbClr val="000000"/>
                </a:solidFill>
              </a:rPr>
              <a:t>3/4 </a:t>
            </a:r>
            <a:r>
              <a:rPr lang="en-US" sz="800" b="0">
                <a:solidFill>
                  <a:srgbClr val="000000"/>
                </a:solidFill>
              </a:rPr>
              <a:t>ERCOT files Batch Zero Revision Request(s)</a:t>
            </a:r>
            <a:endParaRPr lang="en-US" sz="800" b="0">
              <a:solidFill>
                <a:schemeClr val="tx1"/>
              </a:solidFill>
            </a:endParaRPr>
          </a:p>
        </p:txBody>
      </p:sp>
      <p:cxnSp>
        <p:nvCxnSpPr>
          <p:cNvPr id="12" name="GreyLineSeparatorDefault 165">
            <a:extLst>
              <a:ext uri="{FF2B5EF4-FFF2-40B4-BE49-F238E27FC236}">
                <a16:creationId xmlns:a16="http://schemas.microsoft.com/office/drawing/2014/main" id="{C4B81E9B-3BAF-0049-BF15-92CC8984D48B}"/>
              </a:ext>
            </a:extLst>
          </p:cNvPr>
          <p:cNvCxnSpPr>
            <a:cxnSpLocks/>
          </p:cNvCxnSpPr>
          <p:nvPr>
            <p:custDataLst>
              <p:tags r:id="rId75"/>
            </p:custDataLst>
          </p:nvPr>
        </p:nvCxnSpPr>
        <p:spPr>
          <a:xfrm>
            <a:off x="5753989" y="3220162"/>
            <a:ext cx="5883275" cy="0"/>
          </a:xfrm>
          <a:prstGeom prst="straightConnector1">
            <a:avLst/>
          </a:prstGeom>
          <a:ln w="952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 name="GreyLineSeparatorDefault 165">
            <a:extLst>
              <a:ext uri="{FF2B5EF4-FFF2-40B4-BE49-F238E27FC236}">
                <a16:creationId xmlns:a16="http://schemas.microsoft.com/office/drawing/2014/main" id="{102598BF-D723-8838-D4A0-0D85329383BE}"/>
              </a:ext>
            </a:extLst>
          </p:cNvPr>
          <p:cNvCxnSpPr>
            <a:cxnSpLocks/>
          </p:cNvCxnSpPr>
          <p:nvPr>
            <p:custDataLst>
              <p:tags r:id="rId76"/>
            </p:custDataLst>
          </p:nvPr>
        </p:nvCxnSpPr>
        <p:spPr>
          <a:xfrm>
            <a:off x="5753989" y="3767618"/>
            <a:ext cx="5883275" cy="0"/>
          </a:xfrm>
          <a:prstGeom prst="straightConnector1">
            <a:avLst/>
          </a:prstGeom>
          <a:ln w="952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 name="GreyLineSeparatorDefault 165">
            <a:extLst>
              <a:ext uri="{FF2B5EF4-FFF2-40B4-BE49-F238E27FC236}">
                <a16:creationId xmlns:a16="http://schemas.microsoft.com/office/drawing/2014/main" id="{A3FA64E4-0412-693B-02B0-AD0FD946073C}"/>
              </a:ext>
            </a:extLst>
          </p:cNvPr>
          <p:cNvCxnSpPr>
            <a:cxnSpLocks/>
          </p:cNvCxnSpPr>
          <p:nvPr>
            <p:custDataLst>
              <p:tags r:id="rId77"/>
            </p:custDataLst>
          </p:nvPr>
        </p:nvCxnSpPr>
        <p:spPr>
          <a:xfrm>
            <a:off x="1659467" y="2429803"/>
            <a:ext cx="9977797" cy="0"/>
          </a:xfrm>
          <a:prstGeom prst="straightConnector1">
            <a:avLst/>
          </a:prstGeom>
          <a:ln w="952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GreyLineSeparatorDefault 165">
            <a:extLst>
              <a:ext uri="{FF2B5EF4-FFF2-40B4-BE49-F238E27FC236}">
                <a16:creationId xmlns:a16="http://schemas.microsoft.com/office/drawing/2014/main" id="{2AA771F0-BE2D-E1DA-21A2-03DF177DAB90}"/>
              </a:ext>
            </a:extLst>
          </p:cNvPr>
          <p:cNvCxnSpPr>
            <a:cxnSpLocks/>
          </p:cNvCxnSpPr>
          <p:nvPr>
            <p:custDataLst>
              <p:tags r:id="rId78"/>
            </p:custDataLst>
          </p:nvPr>
        </p:nvCxnSpPr>
        <p:spPr>
          <a:xfrm>
            <a:off x="1659467" y="2693256"/>
            <a:ext cx="9977797" cy="0"/>
          </a:xfrm>
          <a:prstGeom prst="straightConnector1">
            <a:avLst/>
          </a:prstGeom>
          <a:ln w="952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GreyLineSeparatorDefault 165">
            <a:extLst>
              <a:ext uri="{FF2B5EF4-FFF2-40B4-BE49-F238E27FC236}">
                <a16:creationId xmlns:a16="http://schemas.microsoft.com/office/drawing/2014/main" id="{24301028-E653-CD29-CAE6-BDC9EC758512}"/>
              </a:ext>
            </a:extLst>
          </p:cNvPr>
          <p:cNvCxnSpPr>
            <a:cxnSpLocks/>
          </p:cNvCxnSpPr>
          <p:nvPr>
            <p:custDataLst>
              <p:tags r:id="rId79"/>
            </p:custDataLst>
          </p:nvPr>
        </p:nvCxnSpPr>
        <p:spPr>
          <a:xfrm>
            <a:off x="1659467" y="2956709"/>
            <a:ext cx="9977797" cy="0"/>
          </a:xfrm>
          <a:prstGeom prst="straightConnector1">
            <a:avLst/>
          </a:prstGeom>
          <a:ln w="952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GreyLineSeparatorDefault 165">
            <a:extLst>
              <a:ext uri="{FF2B5EF4-FFF2-40B4-BE49-F238E27FC236}">
                <a16:creationId xmlns:a16="http://schemas.microsoft.com/office/drawing/2014/main" id="{210A60F0-B6A5-E5D4-02B3-25F5A756527E}"/>
              </a:ext>
            </a:extLst>
          </p:cNvPr>
          <p:cNvCxnSpPr>
            <a:cxnSpLocks/>
          </p:cNvCxnSpPr>
          <p:nvPr>
            <p:custDataLst>
              <p:tags r:id="rId80"/>
            </p:custDataLst>
          </p:nvPr>
        </p:nvCxnSpPr>
        <p:spPr>
          <a:xfrm>
            <a:off x="5753989" y="3485666"/>
            <a:ext cx="5881079" cy="0"/>
          </a:xfrm>
          <a:prstGeom prst="straightConnector1">
            <a:avLst/>
          </a:prstGeom>
          <a:ln w="952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1" name="GreyLineSeparatorDefault 165">
            <a:extLst>
              <a:ext uri="{FF2B5EF4-FFF2-40B4-BE49-F238E27FC236}">
                <a16:creationId xmlns:a16="http://schemas.microsoft.com/office/drawing/2014/main" id="{0FF11B5C-7345-061D-5A5A-2979E0E557C2}"/>
              </a:ext>
            </a:extLst>
          </p:cNvPr>
          <p:cNvCxnSpPr>
            <a:cxnSpLocks/>
          </p:cNvCxnSpPr>
          <p:nvPr>
            <p:custDataLst>
              <p:tags r:id="rId81"/>
            </p:custDataLst>
          </p:nvPr>
        </p:nvCxnSpPr>
        <p:spPr>
          <a:xfrm>
            <a:off x="1659467" y="4369356"/>
            <a:ext cx="9977797" cy="0"/>
          </a:xfrm>
          <a:prstGeom prst="straightConnector1">
            <a:avLst/>
          </a:prstGeom>
          <a:ln w="952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2" name="GreyLineSeparatorDefault 165">
            <a:extLst>
              <a:ext uri="{FF2B5EF4-FFF2-40B4-BE49-F238E27FC236}">
                <a16:creationId xmlns:a16="http://schemas.microsoft.com/office/drawing/2014/main" id="{77FCF511-7872-9E52-DF94-2EF03E069101}"/>
              </a:ext>
            </a:extLst>
          </p:cNvPr>
          <p:cNvCxnSpPr>
            <a:cxnSpLocks/>
          </p:cNvCxnSpPr>
          <p:nvPr>
            <p:custDataLst>
              <p:tags r:id="rId82"/>
            </p:custDataLst>
          </p:nvPr>
        </p:nvCxnSpPr>
        <p:spPr>
          <a:xfrm>
            <a:off x="1659467" y="4940447"/>
            <a:ext cx="9977797" cy="0"/>
          </a:xfrm>
          <a:prstGeom prst="straightConnector1">
            <a:avLst/>
          </a:prstGeom>
          <a:ln w="952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49AA558F-5D2E-6F67-787B-91B01048367E}"/>
              </a:ext>
            </a:extLst>
          </p:cNvPr>
          <p:cNvSpPr txBox="1">
            <a:spLocks/>
          </p:cNvSpPr>
          <p:nvPr>
            <p:custDataLst>
              <p:tags r:id="rId83"/>
            </p:custDataLst>
          </p:nvPr>
        </p:nvSpPr>
        <p:spPr>
          <a:xfrm>
            <a:off x="10600219" y="5941855"/>
            <a:ext cx="948843"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rgbClr val="000000"/>
                </a:solidFill>
              </a:rPr>
              <a:t>8/1 </a:t>
            </a:r>
            <a:r>
              <a:rPr lang="en-US" sz="800" b="0">
                <a:solidFill>
                  <a:srgbClr val="000000"/>
                </a:solidFill>
              </a:rPr>
              <a:t>Target effective date of protocols</a:t>
            </a:r>
          </a:p>
        </p:txBody>
      </p:sp>
      <p:sp>
        <p:nvSpPr>
          <p:cNvPr id="167" name="TextBox 166">
            <a:extLst>
              <a:ext uri="{FF2B5EF4-FFF2-40B4-BE49-F238E27FC236}">
                <a16:creationId xmlns:a16="http://schemas.microsoft.com/office/drawing/2014/main" id="{9E95C145-CE6E-1404-92C5-CD68EAED6EAB}"/>
              </a:ext>
            </a:extLst>
          </p:cNvPr>
          <p:cNvSpPr txBox="1">
            <a:spLocks/>
          </p:cNvSpPr>
          <p:nvPr>
            <p:custDataLst>
              <p:tags r:id="rId84"/>
            </p:custDataLst>
          </p:nvPr>
        </p:nvSpPr>
        <p:spPr>
          <a:xfrm>
            <a:off x="1646233" y="1898928"/>
            <a:ext cx="991186" cy="184666"/>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200">
                <a:solidFill>
                  <a:schemeClr val="tx1"/>
                </a:solidFill>
              </a:rPr>
              <a:t>Objective</a:t>
            </a:r>
          </a:p>
        </p:txBody>
      </p:sp>
      <p:sp>
        <p:nvSpPr>
          <p:cNvPr id="171" name="TextBox 170">
            <a:extLst>
              <a:ext uri="{FF2B5EF4-FFF2-40B4-BE49-F238E27FC236}">
                <a16:creationId xmlns:a16="http://schemas.microsoft.com/office/drawing/2014/main" id="{B2183883-E245-A9A3-945D-E8471D83FB5A}"/>
              </a:ext>
            </a:extLst>
          </p:cNvPr>
          <p:cNvSpPr txBox="1">
            <a:spLocks/>
          </p:cNvSpPr>
          <p:nvPr>
            <p:custDataLst>
              <p:tags r:id="rId85"/>
            </p:custDataLst>
          </p:nvPr>
        </p:nvSpPr>
        <p:spPr>
          <a:xfrm>
            <a:off x="1646232" y="2209005"/>
            <a:ext cx="3859215" cy="1538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dirty="0">
                <a:solidFill>
                  <a:schemeClr val="tx1"/>
                </a:solidFill>
              </a:rPr>
              <a:t>Align stakeholders on direction/scope following Commission decision</a:t>
            </a:r>
          </a:p>
        </p:txBody>
      </p:sp>
      <p:sp>
        <p:nvSpPr>
          <p:cNvPr id="176" name="TextBox 175">
            <a:extLst>
              <a:ext uri="{FF2B5EF4-FFF2-40B4-BE49-F238E27FC236}">
                <a16:creationId xmlns:a16="http://schemas.microsoft.com/office/drawing/2014/main" id="{546FFFD2-ED8D-330F-9D03-A190FB1901F4}"/>
              </a:ext>
            </a:extLst>
          </p:cNvPr>
          <p:cNvSpPr txBox="1">
            <a:spLocks/>
          </p:cNvSpPr>
          <p:nvPr>
            <p:custDataLst>
              <p:tags r:id="rId86"/>
            </p:custDataLst>
          </p:nvPr>
        </p:nvSpPr>
        <p:spPr>
          <a:xfrm>
            <a:off x="1646232" y="2474597"/>
            <a:ext cx="3697289" cy="1538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dirty="0">
                <a:solidFill>
                  <a:schemeClr val="tx1"/>
                </a:solidFill>
              </a:rPr>
              <a:t>Define the scope, boundaries, and intended role of Batch Zero</a:t>
            </a:r>
          </a:p>
        </p:txBody>
      </p:sp>
      <p:sp>
        <p:nvSpPr>
          <p:cNvPr id="177" name="TextBox 176">
            <a:extLst>
              <a:ext uri="{FF2B5EF4-FFF2-40B4-BE49-F238E27FC236}">
                <a16:creationId xmlns:a16="http://schemas.microsoft.com/office/drawing/2014/main" id="{ADB8D7DE-B6AF-B6FD-D35D-20A4FD40ED48}"/>
              </a:ext>
            </a:extLst>
          </p:cNvPr>
          <p:cNvSpPr txBox="1">
            <a:spLocks/>
          </p:cNvSpPr>
          <p:nvPr>
            <p:custDataLst>
              <p:tags r:id="rId87"/>
            </p:custDataLst>
          </p:nvPr>
        </p:nvSpPr>
        <p:spPr>
          <a:xfrm>
            <a:off x="1646232" y="2752636"/>
            <a:ext cx="4093323" cy="1538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dirty="0">
                <a:solidFill>
                  <a:schemeClr val="tx1"/>
                </a:solidFill>
              </a:rPr>
              <a:t>Preview structure/governing concepts of Batch Zero NPRR before filing</a:t>
            </a:r>
          </a:p>
        </p:txBody>
      </p:sp>
      <p:sp>
        <p:nvSpPr>
          <p:cNvPr id="270" name="TextBox 269">
            <a:extLst>
              <a:ext uri="{FF2B5EF4-FFF2-40B4-BE49-F238E27FC236}">
                <a16:creationId xmlns:a16="http://schemas.microsoft.com/office/drawing/2014/main" id="{714A3573-6E99-2AD3-AFB7-7716A9858510}"/>
              </a:ext>
            </a:extLst>
          </p:cNvPr>
          <p:cNvSpPr txBox="1">
            <a:spLocks/>
          </p:cNvSpPr>
          <p:nvPr>
            <p:custDataLst>
              <p:tags r:id="rId88"/>
            </p:custDataLst>
          </p:nvPr>
        </p:nvSpPr>
        <p:spPr>
          <a:xfrm>
            <a:off x="1646232" y="4146546"/>
            <a:ext cx="3925889" cy="1538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dirty="0">
                <a:solidFill>
                  <a:schemeClr val="tx1"/>
                </a:solidFill>
              </a:rPr>
              <a:t>Confirm proposed protocol changes are ready for governance review</a:t>
            </a:r>
          </a:p>
        </p:txBody>
      </p:sp>
      <p:sp>
        <p:nvSpPr>
          <p:cNvPr id="271" name="TextBox 270">
            <a:extLst>
              <a:ext uri="{FF2B5EF4-FFF2-40B4-BE49-F238E27FC236}">
                <a16:creationId xmlns:a16="http://schemas.microsoft.com/office/drawing/2014/main" id="{FFCBBCE3-4BCE-E083-D7E7-A84739F17B26}"/>
              </a:ext>
            </a:extLst>
          </p:cNvPr>
          <p:cNvSpPr txBox="1">
            <a:spLocks/>
          </p:cNvSpPr>
          <p:nvPr>
            <p:custDataLst>
              <p:tags r:id="rId89"/>
            </p:custDataLst>
          </p:nvPr>
        </p:nvSpPr>
        <p:spPr>
          <a:xfrm>
            <a:off x="1646232" y="4443215"/>
            <a:ext cx="4116391" cy="1538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dirty="0">
                <a:solidFill>
                  <a:schemeClr val="tx1"/>
                </a:solidFill>
              </a:rPr>
              <a:t>Endorse NPRR for advancement to TAC (contingent on technical valid.)</a:t>
            </a:r>
          </a:p>
        </p:txBody>
      </p:sp>
      <p:sp>
        <p:nvSpPr>
          <p:cNvPr id="272" name="TextBox 271">
            <a:extLst>
              <a:ext uri="{FF2B5EF4-FFF2-40B4-BE49-F238E27FC236}">
                <a16:creationId xmlns:a16="http://schemas.microsoft.com/office/drawing/2014/main" id="{7CEAA082-6127-6BA7-CE9A-7CB0D0421414}"/>
              </a:ext>
            </a:extLst>
          </p:cNvPr>
          <p:cNvSpPr txBox="1">
            <a:spLocks/>
          </p:cNvSpPr>
          <p:nvPr>
            <p:custDataLst>
              <p:tags r:id="rId90"/>
            </p:custDataLst>
          </p:nvPr>
        </p:nvSpPr>
        <p:spPr>
          <a:xfrm>
            <a:off x="1646232" y="4739878"/>
            <a:ext cx="4181479" cy="1538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dirty="0">
                <a:solidFill>
                  <a:schemeClr val="tx1"/>
                </a:solidFill>
              </a:rPr>
              <a:t>If accompanying PGRR filed, then ROS will be involved in review</a:t>
            </a:r>
          </a:p>
        </p:txBody>
      </p:sp>
      <p:sp>
        <p:nvSpPr>
          <p:cNvPr id="273" name="TextBox 272">
            <a:extLst>
              <a:ext uri="{FF2B5EF4-FFF2-40B4-BE49-F238E27FC236}">
                <a16:creationId xmlns:a16="http://schemas.microsoft.com/office/drawing/2014/main" id="{1D2773E2-5F4F-DC37-0662-24D1C1AB3300}"/>
              </a:ext>
            </a:extLst>
          </p:cNvPr>
          <p:cNvSpPr txBox="1">
            <a:spLocks/>
          </p:cNvSpPr>
          <p:nvPr>
            <p:custDataLst>
              <p:tags r:id="rId91"/>
            </p:custDataLst>
          </p:nvPr>
        </p:nvSpPr>
        <p:spPr>
          <a:xfrm>
            <a:off x="1646232" y="5008705"/>
            <a:ext cx="3925889" cy="1538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dirty="0">
                <a:solidFill>
                  <a:schemeClr val="tx1"/>
                </a:solidFill>
              </a:rPr>
              <a:t>ROS approval will be required for any PGRR(s).</a:t>
            </a:r>
          </a:p>
        </p:txBody>
      </p:sp>
      <p:sp>
        <p:nvSpPr>
          <p:cNvPr id="275" name="TextBox 274">
            <a:extLst>
              <a:ext uri="{FF2B5EF4-FFF2-40B4-BE49-F238E27FC236}">
                <a16:creationId xmlns:a16="http://schemas.microsoft.com/office/drawing/2014/main" id="{6E97FB2C-EDE3-6491-A5C8-46D2B387E828}"/>
              </a:ext>
            </a:extLst>
          </p:cNvPr>
          <p:cNvSpPr txBox="1">
            <a:spLocks/>
          </p:cNvSpPr>
          <p:nvPr>
            <p:custDataLst>
              <p:tags r:id="rId92"/>
            </p:custDataLst>
          </p:nvPr>
        </p:nvSpPr>
        <p:spPr>
          <a:xfrm>
            <a:off x="1646232" y="5310193"/>
            <a:ext cx="4173539" cy="1538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dirty="0">
                <a:solidFill>
                  <a:schemeClr val="tx1"/>
                </a:solidFill>
              </a:rPr>
              <a:t>Review/endorse combined NPRR/PGRR package for Board approval</a:t>
            </a:r>
          </a:p>
        </p:txBody>
      </p:sp>
      <p:sp>
        <p:nvSpPr>
          <p:cNvPr id="276" name="TextBox 275">
            <a:extLst>
              <a:ext uri="{FF2B5EF4-FFF2-40B4-BE49-F238E27FC236}">
                <a16:creationId xmlns:a16="http://schemas.microsoft.com/office/drawing/2014/main" id="{3EC75C91-B4E4-3206-718F-94A8CEE54322}"/>
              </a:ext>
            </a:extLst>
          </p:cNvPr>
          <p:cNvSpPr txBox="1">
            <a:spLocks/>
          </p:cNvSpPr>
          <p:nvPr>
            <p:custDataLst>
              <p:tags r:id="rId93"/>
            </p:custDataLst>
          </p:nvPr>
        </p:nvSpPr>
        <p:spPr>
          <a:xfrm>
            <a:off x="1646232" y="5608007"/>
            <a:ext cx="4133856" cy="1538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dirty="0">
                <a:solidFill>
                  <a:schemeClr val="tx1"/>
                </a:solidFill>
              </a:rPr>
              <a:t>Authorize implementation of Batch Zero by approval of NPRR/PGRRs</a:t>
            </a:r>
          </a:p>
        </p:txBody>
      </p:sp>
      <p:sp>
        <p:nvSpPr>
          <p:cNvPr id="280" name="TextBox 279">
            <a:extLst>
              <a:ext uri="{FF2B5EF4-FFF2-40B4-BE49-F238E27FC236}">
                <a16:creationId xmlns:a16="http://schemas.microsoft.com/office/drawing/2014/main" id="{0A4C213D-460F-6106-C165-7F097438B084}"/>
              </a:ext>
            </a:extLst>
          </p:cNvPr>
          <p:cNvSpPr txBox="1">
            <a:spLocks/>
          </p:cNvSpPr>
          <p:nvPr>
            <p:custDataLst>
              <p:tags r:id="rId94"/>
            </p:custDataLst>
          </p:nvPr>
        </p:nvSpPr>
        <p:spPr>
          <a:xfrm>
            <a:off x="6469706" y="2446075"/>
            <a:ext cx="306688"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LLWG</a:t>
            </a:r>
            <a:r>
              <a:rPr lang="en-US" sz="800" b="0">
                <a:solidFill>
                  <a:schemeClr val="tx1"/>
                </a:solidFill>
              </a:rPr>
              <a:t> 2/19</a:t>
            </a:r>
          </a:p>
        </p:txBody>
      </p:sp>
      <p:sp>
        <p:nvSpPr>
          <p:cNvPr id="284" name="TextBox 283">
            <a:extLst>
              <a:ext uri="{FF2B5EF4-FFF2-40B4-BE49-F238E27FC236}">
                <a16:creationId xmlns:a16="http://schemas.microsoft.com/office/drawing/2014/main" id="{B4DEB692-E4D9-D5A8-D9CC-9F74DE3898CC}"/>
              </a:ext>
            </a:extLst>
          </p:cNvPr>
          <p:cNvSpPr txBox="1">
            <a:spLocks/>
          </p:cNvSpPr>
          <p:nvPr>
            <p:custDataLst>
              <p:tags r:id="rId95"/>
            </p:custDataLst>
          </p:nvPr>
        </p:nvSpPr>
        <p:spPr>
          <a:xfrm>
            <a:off x="6655962" y="2702084"/>
            <a:ext cx="56561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a:solidFill>
                  <a:schemeClr val="tx1"/>
                </a:solidFill>
              </a:rPr>
              <a:t>Workshop </a:t>
            </a:r>
            <a:r>
              <a:rPr lang="en-US" sz="800" b="0">
                <a:solidFill>
                  <a:schemeClr val="tx1"/>
                </a:solidFill>
              </a:rPr>
              <a:t>#3 Late Feb</a:t>
            </a:r>
          </a:p>
        </p:txBody>
      </p:sp>
      <p:sp>
        <p:nvSpPr>
          <p:cNvPr id="286" name="TextBox 285">
            <a:extLst>
              <a:ext uri="{FF2B5EF4-FFF2-40B4-BE49-F238E27FC236}">
                <a16:creationId xmlns:a16="http://schemas.microsoft.com/office/drawing/2014/main" id="{38714AFA-FBFF-9968-DF9B-3E0E1F5AC225}"/>
              </a:ext>
            </a:extLst>
          </p:cNvPr>
          <p:cNvSpPr txBox="1">
            <a:spLocks/>
          </p:cNvSpPr>
          <p:nvPr>
            <p:custDataLst>
              <p:tags r:id="rId96"/>
            </p:custDataLst>
          </p:nvPr>
        </p:nvSpPr>
        <p:spPr>
          <a:xfrm>
            <a:off x="9402658" y="5261611"/>
            <a:ext cx="61568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TAC Vote </a:t>
            </a:r>
            <a:r>
              <a:rPr lang="en-US" sz="800" b="0">
                <a:solidFill>
                  <a:schemeClr val="tx1"/>
                </a:solidFill>
              </a:rPr>
              <a:t>5/20</a:t>
            </a:r>
          </a:p>
        </p:txBody>
      </p:sp>
      <p:sp>
        <p:nvSpPr>
          <p:cNvPr id="8" name="4. Footnote">
            <a:extLst>
              <a:ext uri="{FF2B5EF4-FFF2-40B4-BE49-F238E27FC236}">
                <a16:creationId xmlns:a16="http://schemas.microsoft.com/office/drawing/2014/main" id="{B0E28185-5C12-711D-7136-7AC6DC4CED57}"/>
              </a:ext>
            </a:extLst>
          </p:cNvPr>
          <p:cNvSpPr txBox="1"/>
          <p:nvPr>
            <p:custDataLst>
              <p:tags r:id="rId97"/>
            </p:custDataLst>
          </p:nvPr>
        </p:nvSpPr>
        <p:spPr>
          <a:xfrm>
            <a:off x="2148036" y="6527515"/>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1.	May be unneccessary if the Revision Request ends up utilizing only a NPRR and not an additional PGRR</a:t>
            </a:r>
          </a:p>
        </p:txBody>
      </p:sp>
      <p:cxnSp>
        <p:nvCxnSpPr>
          <p:cNvPr id="19" name="Straight Arrow Connector 18">
            <a:extLst>
              <a:ext uri="{FF2B5EF4-FFF2-40B4-BE49-F238E27FC236}">
                <a16:creationId xmlns:a16="http://schemas.microsoft.com/office/drawing/2014/main" id="{96C5575D-D3FF-5509-366E-5DD0EED81066}"/>
              </a:ext>
            </a:extLst>
          </p:cNvPr>
          <p:cNvCxnSpPr>
            <a:cxnSpLocks/>
          </p:cNvCxnSpPr>
          <p:nvPr/>
        </p:nvCxnSpPr>
        <p:spPr>
          <a:xfrm>
            <a:off x="3609176" y="3018647"/>
            <a:ext cx="0" cy="980519"/>
          </a:xfrm>
          <a:prstGeom prst="straightConnector1">
            <a:avLst/>
          </a:prstGeom>
          <a:ln w="6350" cap="flat">
            <a:solidFill>
              <a:schemeClr val="tx1"/>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566B6C3C-C6AB-F673-9D88-BA7AC8BF404A}"/>
              </a:ext>
            </a:extLst>
          </p:cNvPr>
          <p:cNvSpPr txBox="1">
            <a:spLocks/>
          </p:cNvSpPr>
          <p:nvPr>
            <p:custDataLst>
              <p:tags r:id="rId98"/>
            </p:custDataLst>
          </p:nvPr>
        </p:nvSpPr>
        <p:spPr>
          <a:xfrm>
            <a:off x="1646232" y="3278074"/>
            <a:ext cx="3925889" cy="461665"/>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dirty="0">
                <a:solidFill>
                  <a:schemeClr val="tx1"/>
                </a:solidFill>
              </a:rPr>
              <a:t>Close outstanding design and drafting issues, incorporate vetted stakeholder feedback, and finalize Revision Request language for committee approval</a:t>
            </a:r>
          </a:p>
        </p:txBody>
      </p:sp>
      <p:sp>
        <p:nvSpPr>
          <p:cNvPr id="24" name="TextBox 23">
            <a:extLst>
              <a:ext uri="{FF2B5EF4-FFF2-40B4-BE49-F238E27FC236}">
                <a16:creationId xmlns:a16="http://schemas.microsoft.com/office/drawing/2014/main" id="{A7139BA4-9540-D469-A676-22DF0E786921}"/>
              </a:ext>
            </a:extLst>
          </p:cNvPr>
          <p:cNvSpPr txBox="1">
            <a:spLocks/>
          </p:cNvSpPr>
          <p:nvPr>
            <p:custDataLst>
              <p:tags r:id="rId99"/>
            </p:custDataLst>
          </p:nvPr>
        </p:nvSpPr>
        <p:spPr>
          <a:xfrm>
            <a:off x="8801056" y="5941855"/>
            <a:ext cx="703798"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a:solidFill>
                  <a:srgbClr val="000000"/>
                </a:solidFill>
              </a:rPr>
              <a:t>Target Board approval date</a:t>
            </a:r>
            <a:endParaRPr lang="en-US" sz="800" b="0">
              <a:solidFill>
                <a:schemeClr val="tx1"/>
              </a:solidFill>
            </a:endParaRPr>
          </a:p>
        </p:txBody>
      </p:sp>
      <p:sp>
        <p:nvSpPr>
          <p:cNvPr id="26" name="TextBox 25">
            <a:extLst>
              <a:ext uri="{FF2B5EF4-FFF2-40B4-BE49-F238E27FC236}">
                <a16:creationId xmlns:a16="http://schemas.microsoft.com/office/drawing/2014/main" id="{93B01263-24A7-DDD7-5FC5-A0691BEAFC44}"/>
              </a:ext>
            </a:extLst>
          </p:cNvPr>
          <p:cNvSpPr txBox="1">
            <a:spLocks/>
          </p:cNvSpPr>
          <p:nvPr>
            <p:custDataLst>
              <p:tags r:id="rId100"/>
            </p:custDataLst>
          </p:nvPr>
        </p:nvSpPr>
        <p:spPr>
          <a:xfrm>
            <a:off x="8437862" y="5558518"/>
            <a:ext cx="61568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Board  Meeting </a:t>
            </a:r>
            <a:r>
              <a:rPr lang="en-US" sz="800" b="0">
                <a:solidFill>
                  <a:schemeClr val="tx1"/>
                </a:solidFill>
              </a:rPr>
              <a:t>4/20</a:t>
            </a:r>
          </a:p>
        </p:txBody>
      </p:sp>
      <p:sp>
        <p:nvSpPr>
          <p:cNvPr id="14" name="TextBox 13">
            <a:extLst>
              <a:ext uri="{FF2B5EF4-FFF2-40B4-BE49-F238E27FC236}">
                <a16:creationId xmlns:a16="http://schemas.microsoft.com/office/drawing/2014/main" id="{3A151DA5-3939-219A-CF74-A1D112D33C92}"/>
              </a:ext>
            </a:extLst>
          </p:cNvPr>
          <p:cNvSpPr txBox="1">
            <a:spLocks/>
          </p:cNvSpPr>
          <p:nvPr>
            <p:custDataLst>
              <p:tags r:id="rId101"/>
            </p:custDataLst>
          </p:nvPr>
        </p:nvSpPr>
        <p:spPr>
          <a:xfrm>
            <a:off x="8255414" y="4114317"/>
            <a:ext cx="61568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PRS Update </a:t>
            </a:r>
            <a:r>
              <a:rPr lang="en-US" sz="800" b="0">
                <a:solidFill>
                  <a:schemeClr val="tx1"/>
                </a:solidFill>
              </a:rPr>
              <a:t>4/15</a:t>
            </a:r>
          </a:p>
        </p:txBody>
      </p:sp>
      <p:sp>
        <p:nvSpPr>
          <p:cNvPr id="17" name="TextBox 16">
            <a:extLst>
              <a:ext uri="{FF2B5EF4-FFF2-40B4-BE49-F238E27FC236}">
                <a16:creationId xmlns:a16="http://schemas.microsoft.com/office/drawing/2014/main" id="{B303ED3D-5262-2ECF-9578-276CD1BD3500}"/>
              </a:ext>
            </a:extLst>
          </p:cNvPr>
          <p:cNvSpPr txBox="1">
            <a:spLocks/>
          </p:cNvSpPr>
          <p:nvPr>
            <p:custDataLst>
              <p:tags r:id="rId102"/>
            </p:custDataLst>
          </p:nvPr>
        </p:nvSpPr>
        <p:spPr>
          <a:xfrm>
            <a:off x="7849954" y="4674026"/>
            <a:ext cx="61568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ROS Update </a:t>
            </a:r>
            <a:r>
              <a:rPr lang="en-US" sz="800" b="0">
                <a:solidFill>
                  <a:schemeClr val="tx1"/>
                </a:solidFill>
              </a:rPr>
              <a:t>4/2</a:t>
            </a:r>
          </a:p>
        </p:txBody>
      </p:sp>
      <p:sp>
        <p:nvSpPr>
          <p:cNvPr id="29" name="Rectangle 28">
            <a:extLst>
              <a:ext uri="{FF2B5EF4-FFF2-40B4-BE49-F238E27FC236}">
                <a16:creationId xmlns:a16="http://schemas.microsoft.com/office/drawing/2014/main" id="{59DFFC0F-8745-1C84-FE2A-CE8FDF8C5E83}"/>
              </a:ext>
            </a:extLst>
          </p:cNvPr>
          <p:cNvSpPr/>
          <p:nvPr/>
        </p:nvSpPr>
        <p:spPr>
          <a:xfrm>
            <a:off x="6330398" y="5268544"/>
            <a:ext cx="2048425" cy="242886"/>
          </a:xfrm>
          <a:prstGeom prst="rect">
            <a:avLst/>
          </a:prstGeom>
          <a:solidFill>
            <a:srgbClr val="BFBFBF">
              <a:alpha val="60000"/>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b="1">
                <a:solidFill>
                  <a:schemeClr val="tx1"/>
                </a:solidFill>
              </a:rPr>
              <a:t>Monthly TAC updates</a:t>
            </a:r>
            <a:endParaRPr lang="en-US" sz="800" b="1">
              <a:solidFill>
                <a:schemeClr val="tx1"/>
              </a:solidFill>
              <a:cs typeface="Arial"/>
            </a:endParaRPr>
          </a:p>
        </p:txBody>
      </p:sp>
      <p:sp>
        <p:nvSpPr>
          <p:cNvPr id="9" name="TextBox 8">
            <a:extLst>
              <a:ext uri="{FF2B5EF4-FFF2-40B4-BE49-F238E27FC236}">
                <a16:creationId xmlns:a16="http://schemas.microsoft.com/office/drawing/2014/main" id="{796AD668-F79E-4E4E-F332-5BC9949F9803}"/>
              </a:ext>
            </a:extLst>
          </p:cNvPr>
          <p:cNvSpPr txBox="1">
            <a:spLocks/>
          </p:cNvSpPr>
          <p:nvPr>
            <p:custDataLst>
              <p:tags r:id="rId103"/>
            </p:custDataLst>
          </p:nvPr>
        </p:nvSpPr>
        <p:spPr>
          <a:xfrm>
            <a:off x="7569987" y="3809335"/>
            <a:ext cx="56561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dirty="0">
                <a:solidFill>
                  <a:schemeClr val="tx1"/>
                </a:solidFill>
              </a:rPr>
              <a:t>Workshop </a:t>
            </a:r>
            <a:r>
              <a:rPr lang="en-US" sz="800" b="0" dirty="0">
                <a:solidFill>
                  <a:schemeClr val="tx1"/>
                </a:solidFill>
              </a:rPr>
              <a:t>#7 Apr </a:t>
            </a:r>
            <a:r>
              <a:rPr lang="en-US" sz="800" b="0" i="1" dirty="0">
                <a:solidFill>
                  <a:schemeClr val="tx1"/>
                </a:solidFill>
              </a:rPr>
              <a:t>TBD</a:t>
            </a:r>
          </a:p>
        </p:txBody>
      </p:sp>
      <p:sp>
        <p:nvSpPr>
          <p:cNvPr id="16" name="TextBox 15">
            <a:extLst>
              <a:ext uri="{FF2B5EF4-FFF2-40B4-BE49-F238E27FC236}">
                <a16:creationId xmlns:a16="http://schemas.microsoft.com/office/drawing/2014/main" id="{C712CEBC-F1AB-FFD2-CF4D-D1155122EDD6}"/>
              </a:ext>
            </a:extLst>
          </p:cNvPr>
          <p:cNvSpPr txBox="1"/>
          <p:nvPr/>
        </p:nvSpPr>
        <p:spPr>
          <a:xfrm>
            <a:off x="554734" y="1132113"/>
            <a:ext cx="9568979" cy="394502"/>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600" i="1" dirty="0"/>
              <a:t>Note that TAC leadership is also considering options to ensure successful review and approval.</a:t>
            </a:r>
          </a:p>
        </p:txBody>
      </p:sp>
    </p:spTree>
    <p:extLst>
      <p:ext uri="{BB962C8B-B14F-4D97-AF65-F5344CB8AC3E}">
        <p14:creationId xmlns:p14="http://schemas.microsoft.com/office/powerpoint/2010/main" val="26067617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C8DCD-CD29-1367-F7A3-10C5AD10C8C9}"/>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A514F0E5-B34D-A100-FD45-C49F495356FA}"/>
              </a:ext>
            </a:extLst>
          </p:cNvPr>
          <p:cNvGraphicFramePr>
            <a:graphicFrameLocks noChangeAspect="1"/>
          </p:cNvGraphicFramePr>
          <p:nvPr>
            <p:custDataLst>
              <p:tags r:id="rId1"/>
            </p:custDataLst>
            <p:extLst>
              <p:ext uri="{D42A27DB-BD31-4B8C-83A1-F6EECF244321}">
                <p14:modId xmlns:p14="http://schemas.microsoft.com/office/powerpoint/2010/main" val="9656448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04" imgH="403" progId="TCLayout.ActiveDocument.1">
                  <p:embed/>
                </p:oleObj>
              </mc:Choice>
              <mc:Fallback>
                <p:oleObj name="think-cell Slide" r:id="rId8" imgW="404" imgH="403" progId="TCLayout.ActiveDocument.1">
                  <p:embed/>
                  <p:pic>
                    <p:nvPicPr>
                      <p:cNvPr id="7" name="think-cell data - do not delete" hidden="1">
                        <a:extLst>
                          <a:ext uri="{FF2B5EF4-FFF2-40B4-BE49-F238E27FC236}">
                            <a16:creationId xmlns:a16="http://schemas.microsoft.com/office/drawing/2014/main" id="{A514F0E5-B34D-A100-FD45-C49F495356FA}"/>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2E362DFE-556E-FDF2-916C-9B5447712ACD}"/>
              </a:ext>
            </a:extLst>
          </p:cNvPr>
          <p:cNvSpPr>
            <a:spLocks noGrp="1"/>
          </p:cNvSpPr>
          <p:nvPr>
            <p:ph type="title"/>
          </p:nvPr>
        </p:nvSpPr>
        <p:spPr/>
        <p:txBody>
          <a:bodyPr vert="horz"/>
          <a:lstStyle/>
          <a:p>
            <a:fld id="{87220D0B-797E-4566-A250-6A9E9F6C2E0D}" type="datetime'Contents'">
              <a:rPr lang="en-US" altLang="en-US" smtClean="0">
                <a:effectLst/>
                <a:latin typeface="+mn-lt"/>
              </a:rPr>
              <a:pPr/>
              <a:t>Contents</a:t>
            </a:fld>
            <a:endParaRPr lang="en-US">
              <a:latin typeface="+mn-lt"/>
            </a:endParaRPr>
          </a:p>
        </p:txBody>
      </p:sp>
      <p:sp>
        <p:nvSpPr>
          <p:cNvPr id="38" name="Rectangle 37">
            <a:hlinkClick r:id="rId10" action="ppaction://hlinksldjump"/>
            <a:extLst>
              <a:ext uri="{FF2B5EF4-FFF2-40B4-BE49-F238E27FC236}">
                <a16:creationId xmlns:a16="http://schemas.microsoft.com/office/drawing/2014/main" id="{AA0A198F-FDFE-2E52-C8F5-93535E8D6007}"/>
              </a:ext>
            </a:extLst>
          </p:cNvPr>
          <p:cNvSpPr/>
          <p:nvPr>
            <p:custDataLst>
              <p:tags r:id="rId2"/>
            </p:custDataLst>
          </p:nvPr>
        </p:nvSpPr>
        <p:spPr bwMode="auto">
          <a:xfrm>
            <a:off x="2178050" y="2514600"/>
            <a:ext cx="7835900"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0488" rIns="0" bIns="92075" rtlCol="0" anchor="ctr"/>
          <a:lstStyle/>
          <a:p>
            <a:pPr>
              <a:spcBef>
                <a:spcPct val="0"/>
              </a:spcBef>
              <a:spcAft>
                <a:spcPct val="0"/>
              </a:spcAft>
            </a:pPr>
            <a:r>
              <a:rPr lang="en-US">
                <a:solidFill>
                  <a:schemeClr val="tx1"/>
                </a:solidFill>
                <a:cs typeface="Arial" panose="020B0604020202020204" pitchFamily="34" charset="0"/>
              </a:rPr>
              <a:t>Update on 2/6 PUCT Open Meeting</a:t>
            </a:r>
            <a:endParaRPr lang="en-US">
              <a:solidFill>
                <a:schemeClr val="tx1"/>
              </a:solidFill>
            </a:endParaRPr>
          </a:p>
        </p:txBody>
      </p:sp>
      <p:sp>
        <p:nvSpPr>
          <p:cNvPr id="42" name="Rectangle 41">
            <a:hlinkClick r:id="rId11" action="ppaction://hlinksldjump"/>
            <a:extLst>
              <a:ext uri="{FF2B5EF4-FFF2-40B4-BE49-F238E27FC236}">
                <a16:creationId xmlns:a16="http://schemas.microsoft.com/office/drawing/2014/main" id="{8A6814AF-A4E9-10EE-786C-327615BF0633}"/>
              </a:ext>
            </a:extLst>
          </p:cNvPr>
          <p:cNvSpPr/>
          <p:nvPr>
            <p:custDataLst>
              <p:tags r:id="rId3"/>
            </p:custDataLst>
          </p:nvPr>
        </p:nvSpPr>
        <p:spPr bwMode="auto">
          <a:xfrm>
            <a:off x="2178050" y="2971800"/>
            <a:ext cx="7835900"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0488" rIns="0" bIns="92075" rtlCol="0" anchor="ctr"/>
          <a:lstStyle/>
          <a:p>
            <a:pPr>
              <a:spcBef>
                <a:spcPct val="0"/>
              </a:spcBef>
              <a:spcAft>
                <a:spcPct val="0"/>
              </a:spcAft>
            </a:pPr>
            <a:r>
              <a:rPr lang="en-US">
                <a:solidFill>
                  <a:schemeClr val="tx1"/>
                </a:solidFill>
                <a:cs typeface="Arial" panose="020B0604020202020204" pitchFamily="34" charset="0"/>
              </a:rPr>
              <a:t>ERCOT feedback on key market topics</a:t>
            </a:r>
            <a:endParaRPr lang="en-US">
              <a:solidFill>
                <a:schemeClr val="tx1"/>
              </a:solidFill>
            </a:endParaRPr>
          </a:p>
        </p:txBody>
      </p:sp>
      <p:sp>
        <p:nvSpPr>
          <p:cNvPr id="11" name="Rectangle 10">
            <a:hlinkClick r:id="rId12" action="ppaction://hlinksldjump"/>
            <a:extLst>
              <a:ext uri="{FF2B5EF4-FFF2-40B4-BE49-F238E27FC236}">
                <a16:creationId xmlns:a16="http://schemas.microsoft.com/office/drawing/2014/main" id="{2071CA47-05FE-01A5-9C61-1529C7D25D21}"/>
              </a:ext>
            </a:extLst>
          </p:cNvPr>
          <p:cNvSpPr/>
          <p:nvPr>
            <p:custDataLst>
              <p:tags r:id="rId4"/>
            </p:custDataLst>
          </p:nvPr>
        </p:nvSpPr>
        <p:spPr bwMode="auto">
          <a:xfrm>
            <a:off x="2178050" y="3429000"/>
            <a:ext cx="7835900"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2075" rIns="0" bIns="90488" rtlCol="0" anchor="ctr"/>
          <a:lstStyle/>
          <a:p>
            <a:pPr>
              <a:spcBef>
                <a:spcPct val="0"/>
              </a:spcBef>
              <a:spcAft>
                <a:spcPct val="0"/>
              </a:spcAft>
            </a:pPr>
            <a:r>
              <a:rPr lang="en-US">
                <a:solidFill>
                  <a:schemeClr val="tx1"/>
                </a:solidFill>
              </a:rPr>
              <a:t>Next steps</a:t>
            </a:r>
          </a:p>
        </p:txBody>
      </p:sp>
      <p:sp>
        <p:nvSpPr>
          <p:cNvPr id="36" name="Rectangle 35">
            <a:extLst>
              <a:ext uri="{FF2B5EF4-FFF2-40B4-BE49-F238E27FC236}">
                <a16:creationId xmlns:a16="http://schemas.microsoft.com/office/drawing/2014/main" id="{F101D789-2B14-15BC-A0D1-96898DA04036}"/>
              </a:ext>
            </a:extLst>
          </p:cNvPr>
          <p:cNvSpPr/>
          <p:nvPr>
            <p:custDataLst>
              <p:tags r:id="rId5"/>
            </p:custDataLst>
          </p:nvPr>
        </p:nvSpPr>
        <p:spPr bwMode="auto">
          <a:xfrm>
            <a:off x="2178050" y="3886200"/>
            <a:ext cx="7835900" cy="4572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tIns="92075" rIns="0" bIns="90488" rtlCol="0" anchor="ctr"/>
          <a:lstStyle/>
          <a:p>
            <a:pPr fontAlgn="base"/>
            <a:r>
              <a:rPr lang="en-US" b="1" dirty="0">
                <a:solidFill>
                  <a:schemeClr val="tx1"/>
                </a:solidFill>
              </a:rPr>
              <a:t>Appendix: </a:t>
            </a:r>
            <a:r>
              <a:rPr lang="en-US" b="1" dirty="0">
                <a:solidFill>
                  <a:schemeClr val="tx1"/>
                </a:solidFill>
                <a:hlinkClick r:id="rId13"/>
              </a:rPr>
              <a:t>Feb 3, 2026 Workshop proposal</a:t>
            </a:r>
            <a:r>
              <a:rPr lang="en-US" b="1" dirty="0">
                <a:solidFill>
                  <a:schemeClr val="tx1"/>
                </a:solidFill>
              </a:rPr>
              <a:t> of LLI Batch Study process</a:t>
            </a:r>
          </a:p>
        </p:txBody>
      </p:sp>
      <p:sp>
        <p:nvSpPr>
          <p:cNvPr id="3" name="Slide Number">
            <a:extLst>
              <a:ext uri="{FF2B5EF4-FFF2-40B4-BE49-F238E27FC236}">
                <a16:creationId xmlns:a16="http://schemas.microsoft.com/office/drawing/2014/main" id="{19E3EC85-4DC0-7AFB-8713-5183B4EFE26C}"/>
              </a:ext>
            </a:extLst>
          </p:cNvPr>
          <p:cNvSpPr>
            <a:spLocks noChangeArrowheads="1"/>
          </p:cNvSpPr>
          <p:nvPr>
            <p:custDataLst>
              <p:tags r:id="rId6"/>
            </p:custDataLst>
          </p:nvPr>
        </p:nvSpPr>
        <p:spPr bwMode="black">
          <a:xfrm>
            <a:off x="11554122" y="6616538"/>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23</a:t>
            </a:fld>
            <a:endParaRPr lang="en-US" sz="900" b="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900669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0A24E-9DA4-5728-6527-A7879FF29A72}"/>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779EB03D-0181-D994-1E86-A39F1BC2692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404" imgH="403" progId="TCLayout.ActiveDocument.1">
                  <p:embed/>
                </p:oleObj>
              </mc:Choice>
              <mc:Fallback>
                <p:oleObj name="think-cell Slide" r:id="rId5" imgW="404" imgH="403" progId="TCLayout.ActiveDocument.1">
                  <p:embed/>
                  <p:pic>
                    <p:nvPicPr>
                      <p:cNvPr id="7" name="think-cell data - do not delete" hidden="1">
                        <a:extLst>
                          <a:ext uri="{FF2B5EF4-FFF2-40B4-BE49-F238E27FC236}">
                            <a16:creationId xmlns:a16="http://schemas.microsoft.com/office/drawing/2014/main" id="{779EB03D-0181-D994-1E86-A39F1BC2692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B49ECEF-4BAD-70F7-2BFE-781E72D44401}"/>
              </a:ext>
            </a:extLst>
          </p:cNvPr>
          <p:cNvSpPr>
            <a:spLocks noGrp="1"/>
          </p:cNvSpPr>
          <p:nvPr>
            <p:ph type="title"/>
          </p:nvPr>
        </p:nvSpPr>
        <p:spPr/>
        <p:txBody>
          <a:bodyPr vert="horz"/>
          <a:lstStyle/>
          <a:p>
            <a:r>
              <a:rPr lang="en-US" altLang="en-US" dirty="0">
                <a:effectLst/>
                <a:latin typeface="+mn-lt"/>
              </a:rPr>
              <a:t>Appendix</a:t>
            </a:r>
            <a:endParaRPr lang="en-US" dirty="0">
              <a:latin typeface="+mn-lt"/>
            </a:endParaRPr>
          </a:p>
        </p:txBody>
      </p:sp>
      <p:sp>
        <p:nvSpPr>
          <p:cNvPr id="5" name="Rectangle 4">
            <a:hlinkClick r:id="rId7" action="ppaction://hlinksldjump"/>
            <a:extLst>
              <a:ext uri="{FF2B5EF4-FFF2-40B4-BE49-F238E27FC236}">
                <a16:creationId xmlns:a16="http://schemas.microsoft.com/office/drawing/2014/main" id="{482301C4-F565-D1B0-CEEF-D557B0F08638}"/>
              </a:ext>
            </a:extLst>
          </p:cNvPr>
          <p:cNvSpPr/>
          <p:nvPr>
            <p:custDataLst>
              <p:tags r:id="rId2"/>
            </p:custDataLst>
          </p:nvPr>
        </p:nvSpPr>
        <p:spPr bwMode="auto">
          <a:xfrm>
            <a:off x="2475506" y="3003469"/>
            <a:ext cx="7835900"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2075" rIns="0" bIns="90488" rtlCol="0" anchor="ctr"/>
          <a:lstStyle/>
          <a:p>
            <a:pPr fontAlgn="base"/>
            <a:r>
              <a:rPr lang="en-US" dirty="0">
                <a:solidFill>
                  <a:schemeClr val="tx1"/>
                </a:solidFill>
              </a:rPr>
              <a:t>Appendix: Feb 3, 2026 Workshop proposal of LLI Batch Study process</a:t>
            </a:r>
          </a:p>
          <a:p>
            <a:pPr fontAlgn="base"/>
            <a:r>
              <a:rPr lang="en-US" i="1" dirty="0">
                <a:solidFill>
                  <a:schemeClr val="tx1"/>
                </a:solidFill>
              </a:rPr>
              <a:t>                 </a:t>
            </a:r>
            <a:r>
              <a:rPr lang="en-US" sz="1600" i="1" dirty="0">
                <a:solidFill>
                  <a:schemeClr val="tx1"/>
                </a:solidFill>
              </a:rPr>
              <a:t>(noting concepts such as Batch 0a / Batch 0b are no longer valid)</a:t>
            </a:r>
          </a:p>
        </p:txBody>
      </p:sp>
      <p:sp>
        <p:nvSpPr>
          <p:cNvPr id="3" name="Slide Number">
            <a:extLst>
              <a:ext uri="{FF2B5EF4-FFF2-40B4-BE49-F238E27FC236}">
                <a16:creationId xmlns:a16="http://schemas.microsoft.com/office/drawing/2014/main" id="{29B521FC-6190-2C6D-2419-637C3CE0FEF6}"/>
              </a:ext>
            </a:extLst>
          </p:cNvPr>
          <p:cNvSpPr>
            <a:spLocks noChangeArrowheads="1"/>
          </p:cNvSpPr>
          <p:nvPr>
            <p:custDataLst>
              <p:tags r:id="rId3"/>
            </p:custDataLst>
          </p:nvPr>
        </p:nvSpPr>
        <p:spPr bwMode="black">
          <a:xfrm>
            <a:off x="11554122" y="6616538"/>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24</a:t>
            </a:fld>
            <a:endParaRPr lang="en-US" sz="900" b="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40358852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A812B-D7D1-958C-F148-394791701DC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1142663-FEDD-BC43-E16C-BE7821B5FF41}"/>
              </a:ext>
            </a:extLst>
          </p:cNvPr>
          <p:cNvSpPr>
            <a:spLocks noGrp="1"/>
          </p:cNvSpPr>
          <p:nvPr>
            <p:ph type="title"/>
          </p:nvPr>
        </p:nvSpPr>
        <p:spPr/>
        <p:txBody>
          <a:bodyPr/>
          <a:lstStyle/>
          <a:p>
            <a:r>
              <a:rPr lang="en-US"/>
              <a:t>Regional Transmission Plan Process Alignment</a:t>
            </a:r>
          </a:p>
        </p:txBody>
      </p:sp>
      <p:sp>
        <p:nvSpPr>
          <p:cNvPr id="3" name="Slide Number Placeholder 5">
            <a:extLst>
              <a:ext uri="{FF2B5EF4-FFF2-40B4-BE49-F238E27FC236}">
                <a16:creationId xmlns:a16="http://schemas.microsoft.com/office/drawing/2014/main" id="{4811ED2B-2010-B10A-9360-E919C0F9842A}"/>
              </a:ext>
            </a:extLst>
          </p:cNvPr>
          <p:cNvSpPr>
            <a:spLocks noGrp="1"/>
          </p:cNvSpPr>
          <p:nvPr>
            <p:ph type="sldNum" sz="quarter" idx="4"/>
          </p:nvPr>
        </p:nvSpPr>
        <p:spPr/>
        <p:txBody>
          <a:bodyPr/>
          <a:lstStyle/>
          <a:p>
            <a:fld id="{1D93BD3E-1E9A-4970-A6F7-E7AC52762E0C}" type="slidenum">
              <a:rPr lang="en-US" smtClean="0"/>
              <a:pPr/>
              <a:t>25</a:t>
            </a:fld>
            <a:endParaRPr lang="en-US"/>
          </a:p>
        </p:txBody>
      </p:sp>
      <p:sp>
        <p:nvSpPr>
          <p:cNvPr id="4" name="Content Placeholder 3">
            <a:extLst>
              <a:ext uri="{FF2B5EF4-FFF2-40B4-BE49-F238E27FC236}">
                <a16:creationId xmlns:a16="http://schemas.microsoft.com/office/drawing/2014/main" id="{34CD89CC-66BB-5383-08B4-99E704273934}"/>
              </a:ext>
            </a:extLst>
          </p:cNvPr>
          <p:cNvSpPr>
            <a:spLocks noGrp="1"/>
          </p:cNvSpPr>
          <p:nvPr>
            <p:ph idx="12"/>
          </p:nvPr>
        </p:nvSpPr>
        <p:spPr>
          <a:xfrm>
            <a:off x="616322" y="1058217"/>
            <a:ext cx="4618617" cy="4999684"/>
          </a:xfrm>
        </p:spPr>
        <p:txBody>
          <a:bodyPr lIns="91440" tIns="91440" rIns="91440" bIns="91440">
            <a:noAutofit/>
          </a:bodyPr>
          <a:lstStyle/>
          <a:p>
            <a:pPr>
              <a:spcBef>
                <a:spcPts val="300"/>
              </a:spcBef>
            </a:pPr>
            <a:r>
              <a:rPr lang="en-US" b="1"/>
              <a:t>Key Design Considerations</a:t>
            </a:r>
          </a:p>
          <a:p>
            <a:pPr marL="285750" indent="-285750">
              <a:spcBef>
                <a:spcPts val="300"/>
              </a:spcBef>
              <a:buFont typeface="Arial" panose="020B0604020202020204" pitchFamily="34" charset="0"/>
              <a:buChar char="•"/>
            </a:pPr>
            <a:r>
              <a:rPr lang="en-US"/>
              <a:t>The RTP uses an annual process to satisfy NERC TPL-001-5 requirements</a:t>
            </a:r>
          </a:p>
          <a:p>
            <a:pPr marL="285750" indent="-285750">
              <a:spcBef>
                <a:spcPts val="300"/>
              </a:spcBef>
              <a:buFont typeface="Arial" panose="020B0604020202020204" pitchFamily="34" charset="0"/>
              <a:buChar char="•"/>
            </a:pPr>
            <a:r>
              <a:rPr lang="en-US"/>
              <a:t>The Batch Study is envisioned to be a six-month process to study the addition of new Large Loads</a:t>
            </a:r>
          </a:p>
          <a:p>
            <a:pPr marL="285750" indent="-285750">
              <a:spcBef>
                <a:spcPts val="300"/>
              </a:spcBef>
              <a:buFont typeface="Arial" panose="020B0604020202020204" pitchFamily="34" charset="0"/>
              <a:buChar char="•"/>
            </a:pPr>
            <a:r>
              <a:rPr lang="en-US"/>
              <a:t>Upon adoption, for a Large Load to be included in the Planning Forecast, it must meet the interconnection agreement requirements from PUCT rule 58481, meaning the RTP will not include Large Loads that have not gone through a Batch Study (except for those deemed firm in Batch Zero)</a:t>
            </a:r>
          </a:p>
          <a:p>
            <a:pPr marL="285750" indent="-285750">
              <a:spcBef>
                <a:spcPts val="300"/>
              </a:spcBef>
              <a:buFont typeface="Arial" panose="020B0604020202020204" pitchFamily="34" charset="0"/>
              <a:buChar char="•"/>
            </a:pPr>
            <a:r>
              <a:rPr lang="en-US"/>
              <a:t>Both the RTP and Batch Study will identify transmission upgrade projects</a:t>
            </a:r>
          </a:p>
        </p:txBody>
      </p:sp>
      <p:sp>
        <p:nvSpPr>
          <p:cNvPr id="5" name="Content Placeholder 4">
            <a:extLst>
              <a:ext uri="{FF2B5EF4-FFF2-40B4-BE49-F238E27FC236}">
                <a16:creationId xmlns:a16="http://schemas.microsoft.com/office/drawing/2014/main" id="{8B68DA48-9703-683C-3BF8-C466D7E6A09D}"/>
              </a:ext>
            </a:extLst>
          </p:cNvPr>
          <p:cNvSpPr>
            <a:spLocks noGrp="1"/>
          </p:cNvSpPr>
          <p:nvPr>
            <p:ph idx="13"/>
          </p:nvPr>
        </p:nvSpPr>
        <p:spPr>
          <a:xfrm>
            <a:off x="5422901" y="1058217"/>
            <a:ext cx="6160995" cy="4999684"/>
          </a:xfrm>
        </p:spPr>
        <p:txBody>
          <a:bodyPr lIns="91440" tIns="91440" rIns="91440" bIns="91440">
            <a:noAutofit/>
          </a:bodyPr>
          <a:lstStyle/>
          <a:p>
            <a:pPr>
              <a:spcBef>
                <a:spcPts val="300"/>
              </a:spcBef>
            </a:pPr>
            <a:r>
              <a:rPr lang="en-US" b="1"/>
              <a:t>RTP-Batch Study Alignment</a:t>
            </a:r>
          </a:p>
          <a:p>
            <a:pPr marL="285750" indent="-285750">
              <a:spcBef>
                <a:spcPts val="300"/>
              </a:spcBef>
              <a:buFont typeface="Arial" panose="020B0604020202020204" pitchFamily="34" charset="0"/>
              <a:buChar char="•"/>
            </a:pPr>
            <a:r>
              <a:rPr lang="en-US"/>
              <a:t>ERCOT does not envision requirements to ensure transmission upgrade projects proposed in the RTP or Batch Study will be consistent, but would implement processes to align outcomes as a matter of practice</a:t>
            </a:r>
          </a:p>
        </p:txBody>
      </p:sp>
    </p:spTree>
    <p:extLst>
      <p:ext uri="{BB962C8B-B14F-4D97-AF65-F5344CB8AC3E}">
        <p14:creationId xmlns:p14="http://schemas.microsoft.com/office/powerpoint/2010/main" val="34587104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35CD2E-C395-B1DB-7F98-C5E836F8FD1F}"/>
            </a:ext>
          </a:extLst>
        </p:cNvPr>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2FD41F55-4600-7537-2378-D3911502FA0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8" imgH="408" progId="TCLayout.ActiveDocument.1">
                  <p:embed/>
                </p:oleObj>
              </mc:Choice>
              <mc:Fallback>
                <p:oleObj name="think-cell Slide" r:id="rId3" imgW="408" imgH="408" progId="TCLayout.ActiveDocument.1">
                  <p:embed/>
                  <p:pic>
                    <p:nvPicPr>
                      <p:cNvPr id="10" name="think-cell data - do not delete" hidden="1">
                        <a:extLst>
                          <a:ext uri="{FF2B5EF4-FFF2-40B4-BE49-F238E27FC236}">
                            <a16:creationId xmlns:a16="http://schemas.microsoft.com/office/drawing/2014/main" id="{2FD41F55-4600-7537-2378-D3911502FA07}"/>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6B199F5-9743-7A62-B0EC-3B4443A0D091}"/>
              </a:ext>
            </a:extLst>
          </p:cNvPr>
          <p:cNvSpPr>
            <a:spLocks noGrp="1"/>
          </p:cNvSpPr>
          <p:nvPr>
            <p:ph type="title"/>
          </p:nvPr>
        </p:nvSpPr>
        <p:spPr>
          <a:xfrm>
            <a:off x="508000" y="243682"/>
            <a:ext cx="11277600" cy="461665"/>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US"/>
              <a:t>Batch Study Process Background</a:t>
            </a:r>
          </a:p>
        </p:txBody>
      </p:sp>
      <p:sp>
        <p:nvSpPr>
          <p:cNvPr id="3" name="Slide Number Placeholder 5">
            <a:extLst>
              <a:ext uri="{FF2B5EF4-FFF2-40B4-BE49-F238E27FC236}">
                <a16:creationId xmlns:a16="http://schemas.microsoft.com/office/drawing/2014/main" id="{F4BC1FF2-7456-38F2-E488-9CC3034CA435}"/>
              </a:ext>
            </a:extLst>
          </p:cNvPr>
          <p:cNvSpPr>
            <a:spLocks noGrp="1"/>
          </p:cNvSpPr>
          <p:nvPr>
            <p:ph type="sldNum" sz="quarter" idx="4"/>
          </p:nvPr>
        </p:nvSpPr>
        <p:spPr/>
        <p:txBody>
          <a:bodyPr/>
          <a:lstStyle/>
          <a:p>
            <a:fld id="{1D93BD3E-1E9A-4970-A6F7-E7AC52762E0C}" type="slidenum">
              <a:rPr lang="en-US" smtClean="0"/>
              <a:pPr/>
              <a:t>26</a:t>
            </a:fld>
            <a:endParaRPr lang="en-US"/>
          </a:p>
        </p:txBody>
      </p:sp>
      <p:sp>
        <p:nvSpPr>
          <p:cNvPr id="12" name="TextBox 11">
            <a:extLst>
              <a:ext uri="{FF2B5EF4-FFF2-40B4-BE49-F238E27FC236}">
                <a16:creationId xmlns:a16="http://schemas.microsoft.com/office/drawing/2014/main" id="{3B2B21B6-2671-9AF3-6C90-2F73EB315BE2}"/>
              </a:ext>
            </a:extLst>
          </p:cNvPr>
          <p:cNvSpPr txBox="1">
            <a:spLocks/>
          </p:cNvSpPr>
          <p:nvPr/>
        </p:nvSpPr>
        <p:spPr>
          <a:xfrm>
            <a:off x="616323" y="970380"/>
            <a:ext cx="10967573" cy="5096780"/>
          </a:xfrm>
          <a:prstGeom prst="rect">
            <a:avLst/>
          </a:prstGeom>
        </p:spPr>
        <p:txBody>
          <a:bodyPr vert="horz" wrap="square" lIns="0" tIns="0" rIns="0" bIns="0" rtlCol="0" anchor="t" anchorCtr="0">
            <a:sp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2400"/>
              <a:t>Currently, the transmission adequacy studies for new Large Load Interconnection (LLI) requests are conducted individually by Transmission Service Providers (TSPs)</a:t>
            </a:r>
          </a:p>
          <a:p>
            <a:endParaRPr lang="en-US" sz="2400"/>
          </a:p>
          <a:p>
            <a:r>
              <a:rPr lang="en-US" sz="2400"/>
              <a:t>This approach has resulted in the need to restudy some LLI requests one or more times due to outdated study assumptions as other requests in the area meet milestones to be considered “must study” loads. Restudies have created uncertainty and risk for developers and have slowed the process to interconnect</a:t>
            </a:r>
          </a:p>
          <a:p>
            <a:pPr marL="0" indent="0">
              <a:buNone/>
            </a:pPr>
            <a:endParaRPr lang="en-US" sz="2400"/>
          </a:p>
          <a:p>
            <a:r>
              <a:rPr lang="en-US" sz="2400"/>
              <a:t>ERCOT is engaging with stakeholders on the development of a new ERCOT-led Batch Study process before presenting the framework to the PUCT at its February 20, 2026, Open Meeting</a:t>
            </a:r>
          </a:p>
        </p:txBody>
      </p:sp>
    </p:spTree>
    <p:extLst>
      <p:ext uri="{BB962C8B-B14F-4D97-AF65-F5344CB8AC3E}">
        <p14:creationId xmlns:p14="http://schemas.microsoft.com/office/powerpoint/2010/main" val="3214843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00FC9681-F032-906A-8C79-803FD74CA39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9" imgW="404" imgH="403" progId="TCLayout.ActiveDocument.1">
                  <p:embed/>
                </p:oleObj>
              </mc:Choice>
              <mc:Fallback>
                <p:oleObj name="think-cell Slide" r:id="rId39" imgW="404" imgH="403" progId="TCLayout.ActiveDocument.1">
                  <p:embed/>
                  <p:pic>
                    <p:nvPicPr>
                      <p:cNvPr id="5" name="think-cell data - do not delete" hidden="1">
                        <a:extLst>
                          <a:ext uri="{FF2B5EF4-FFF2-40B4-BE49-F238E27FC236}">
                            <a16:creationId xmlns:a16="http://schemas.microsoft.com/office/drawing/2014/main" id="{00FC9681-F032-906A-8C79-803FD74CA392}"/>
                          </a:ext>
                        </a:extLst>
                      </p:cNvPr>
                      <p:cNvPicPr/>
                      <p:nvPr/>
                    </p:nvPicPr>
                    <p:blipFill>
                      <a:blip r:embed="rId40"/>
                      <a:stretch>
                        <a:fillRect/>
                      </a:stretch>
                    </p:blipFill>
                    <p:spPr>
                      <a:xfrm>
                        <a:off x="1588" y="1588"/>
                        <a:ext cx="1588" cy="1588"/>
                      </a:xfrm>
                      <a:prstGeom prst="rect">
                        <a:avLst/>
                      </a:prstGeom>
                    </p:spPr>
                  </p:pic>
                </p:oleObj>
              </mc:Fallback>
            </mc:AlternateContent>
          </a:graphicData>
        </a:graphic>
      </p:graphicFrame>
      <p:sp>
        <p:nvSpPr>
          <p:cNvPr id="96" name="Rectangle 95">
            <a:extLst>
              <a:ext uri="{FF2B5EF4-FFF2-40B4-BE49-F238E27FC236}">
                <a16:creationId xmlns:a16="http://schemas.microsoft.com/office/drawing/2014/main" id="{B9AF702D-98BB-8A30-4484-67AAE5084A9B}"/>
              </a:ext>
            </a:extLst>
          </p:cNvPr>
          <p:cNvSpPr/>
          <p:nvPr/>
        </p:nvSpPr>
        <p:spPr>
          <a:xfrm>
            <a:off x="5107904" y="0"/>
            <a:ext cx="7084096" cy="6858000"/>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5">
            <a:extLst>
              <a:ext uri="{FF2B5EF4-FFF2-40B4-BE49-F238E27FC236}">
                <a16:creationId xmlns:a16="http://schemas.microsoft.com/office/drawing/2014/main" id="{CCBA1C8E-2F37-166F-4461-CC988CF53813}"/>
              </a:ext>
            </a:extLst>
          </p:cNvPr>
          <p:cNvSpPr>
            <a:spLocks noGrp="1"/>
          </p:cNvSpPr>
          <p:nvPr>
            <p:ph type="sldNum" sz="quarter" idx="4"/>
          </p:nvPr>
        </p:nvSpPr>
        <p:spPr/>
        <p:txBody>
          <a:bodyPr/>
          <a:lstStyle/>
          <a:p>
            <a:fld id="{1D93BD3E-1E9A-4970-A6F7-E7AC52762E0C}" type="slidenum">
              <a:rPr lang="en-US" sz="1400" smtClean="0"/>
              <a:pPr/>
              <a:t>27</a:t>
            </a:fld>
            <a:endParaRPr lang="en-US" sz="1400"/>
          </a:p>
        </p:txBody>
      </p:sp>
      <p:sp>
        <p:nvSpPr>
          <p:cNvPr id="22" name="TextBox 21">
            <a:extLst>
              <a:ext uri="{FF2B5EF4-FFF2-40B4-BE49-F238E27FC236}">
                <a16:creationId xmlns:a16="http://schemas.microsoft.com/office/drawing/2014/main" id="{CD21E458-7211-F726-B3A3-B7B09288A125}"/>
              </a:ext>
            </a:extLst>
          </p:cNvPr>
          <p:cNvSpPr txBox="1"/>
          <p:nvPr/>
        </p:nvSpPr>
        <p:spPr>
          <a:xfrm>
            <a:off x="5416828" y="1141740"/>
            <a:ext cx="5149823" cy="276999"/>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a:t>How each takeaway is reflected</a:t>
            </a:r>
          </a:p>
        </p:txBody>
      </p:sp>
      <p:cxnSp>
        <p:nvCxnSpPr>
          <p:cNvPr id="27" name="LineBasicStrong 19">
            <a:extLst>
              <a:ext uri="{FF2B5EF4-FFF2-40B4-BE49-F238E27FC236}">
                <a16:creationId xmlns:a16="http://schemas.microsoft.com/office/drawing/2014/main" id="{3ED8A622-76C3-C884-C576-1C18D973F6EA}"/>
              </a:ext>
            </a:extLst>
          </p:cNvPr>
          <p:cNvCxnSpPr>
            <a:cxnSpLocks/>
          </p:cNvCxnSpPr>
          <p:nvPr>
            <p:custDataLst>
              <p:tags r:id="rId2"/>
            </p:custDataLst>
          </p:nvPr>
        </p:nvCxnSpPr>
        <p:spPr>
          <a:xfrm>
            <a:off x="474443" y="1436499"/>
            <a:ext cx="4331238"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C74F7AA-098D-4F43-2A71-850E7AD7D6E3}"/>
              </a:ext>
            </a:extLst>
          </p:cNvPr>
          <p:cNvSpPr txBox="1"/>
          <p:nvPr/>
        </p:nvSpPr>
        <p:spPr>
          <a:xfrm>
            <a:off x="501220" y="1141740"/>
            <a:ext cx="4304461" cy="276999"/>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a:t>Stakeholder interview takeaways</a:t>
            </a:r>
          </a:p>
        </p:txBody>
      </p:sp>
      <p:cxnSp>
        <p:nvCxnSpPr>
          <p:cNvPr id="68" name="LineBasicStrong 19">
            <a:extLst>
              <a:ext uri="{FF2B5EF4-FFF2-40B4-BE49-F238E27FC236}">
                <a16:creationId xmlns:a16="http://schemas.microsoft.com/office/drawing/2014/main" id="{49ADEC33-0679-85AD-77EF-E9C90D2DEADE}"/>
              </a:ext>
            </a:extLst>
          </p:cNvPr>
          <p:cNvCxnSpPr>
            <a:cxnSpLocks/>
          </p:cNvCxnSpPr>
          <p:nvPr>
            <p:custDataLst>
              <p:tags r:id="rId3"/>
            </p:custDataLst>
          </p:nvPr>
        </p:nvCxnSpPr>
        <p:spPr>
          <a:xfrm>
            <a:off x="5416828" y="1436499"/>
            <a:ext cx="6138477"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0" name="GreyLineSeparatorStrong 70">
            <a:extLst>
              <a:ext uri="{FF2B5EF4-FFF2-40B4-BE49-F238E27FC236}">
                <a16:creationId xmlns:a16="http://schemas.microsoft.com/office/drawing/2014/main" id="{49649274-97AD-439F-86B9-6B781FDDE495}"/>
              </a:ext>
            </a:extLst>
          </p:cNvPr>
          <p:cNvCxnSpPr/>
          <p:nvPr>
            <p:custDataLst>
              <p:tags r:id="rId4"/>
            </p:custDataLst>
          </p:nvPr>
        </p:nvCxnSpPr>
        <p:spPr>
          <a:xfrm>
            <a:off x="474442" y="2080043"/>
            <a:ext cx="11082528" cy="0"/>
          </a:xfrm>
          <a:prstGeom prst="straightConnector1">
            <a:avLst/>
          </a:prstGeom>
          <a:ln w="6350">
            <a:solidFill>
              <a:srgbClr val="757575"/>
            </a:solidFill>
          </a:ln>
        </p:spPr>
        <p:style>
          <a:lnRef idx="1">
            <a:schemeClr val="accent1"/>
          </a:lnRef>
          <a:fillRef idx="0">
            <a:schemeClr val="accent1"/>
          </a:fillRef>
          <a:effectRef idx="0">
            <a:schemeClr val="accent1"/>
          </a:effectRef>
          <a:fontRef idx="minor">
            <a:schemeClr val="tx1"/>
          </a:fontRef>
        </p:style>
      </p:cxnSp>
      <p:cxnSp>
        <p:nvCxnSpPr>
          <p:cNvPr id="72" name="GreyLineSeparatorStrong 70">
            <a:extLst>
              <a:ext uri="{FF2B5EF4-FFF2-40B4-BE49-F238E27FC236}">
                <a16:creationId xmlns:a16="http://schemas.microsoft.com/office/drawing/2014/main" id="{33E5FCAD-301B-D658-19EF-41F25A3FFB3E}"/>
              </a:ext>
            </a:extLst>
          </p:cNvPr>
          <p:cNvCxnSpPr/>
          <p:nvPr>
            <p:custDataLst>
              <p:tags r:id="rId5"/>
            </p:custDataLst>
          </p:nvPr>
        </p:nvCxnSpPr>
        <p:spPr>
          <a:xfrm>
            <a:off x="474442" y="2732336"/>
            <a:ext cx="11082528" cy="0"/>
          </a:xfrm>
          <a:prstGeom prst="straightConnector1">
            <a:avLst/>
          </a:prstGeom>
          <a:ln w="6350">
            <a:solidFill>
              <a:srgbClr val="757575"/>
            </a:solidFill>
          </a:ln>
        </p:spPr>
        <p:style>
          <a:lnRef idx="1">
            <a:schemeClr val="accent1"/>
          </a:lnRef>
          <a:fillRef idx="0">
            <a:schemeClr val="accent1"/>
          </a:fillRef>
          <a:effectRef idx="0">
            <a:schemeClr val="accent1"/>
          </a:effectRef>
          <a:fontRef idx="minor">
            <a:schemeClr val="tx1"/>
          </a:fontRef>
        </p:style>
      </p:cxnSp>
      <p:cxnSp>
        <p:nvCxnSpPr>
          <p:cNvPr id="73" name="GreyLineSeparatorStrong 70">
            <a:extLst>
              <a:ext uri="{FF2B5EF4-FFF2-40B4-BE49-F238E27FC236}">
                <a16:creationId xmlns:a16="http://schemas.microsoft.com/office/drawing/2014/main" id="{53451BFD-970E-52CB-5ACC-AF0E3BB810A3}"/>
              </a:ext>
            </a:extLst>
          </p:cNvPr>
          <p:cNvCxnSpPr/>
          <p:nvPr>
            <p:custDataLst>
              <p:tags r:id="rId6"/>
            </p:custDataLst>
          </p:nvPr>
        </p:nvCxnSpPr>
        <p:spPr>
          <a:xfrm>
            <a:off x="474442" y="4184848"/>
            <a:ext cx="11082528" cy="0"/>
          </a:xfrm>
          <a:prstGeom prst="straightConnector1">
            <a:avLst/>
          </a:prstGeom>
          <a:ln w="6350">
            <a:solidFill>
              <a:srgbClr val="757575"/>
            </a:solidFill>
          </a:ln>
        </p:spPr>
        <p:style>
          <a:lnRef idx="1">
            <a:schemeClr val="accent1"/>
          </a:lnRef>
          <a:fillRef idx="0">
            <a:schemeClr val="accent1"/>
          </a:fillRef>
          <a:effectRef idx="0">
            <a:schemeClr val="accent1"/>
          </a:effectRef>
          <a:fontRef idx="minor">
            <a:schemeClr val="tx1"/>
          </a:fontRef>
        </p:style>
      </p:cxnSp>
      <p:cxnSp>
        <p:nvCxnSpPr>
          <p:cNvPr id="74" name="GreyLineSeparatorStrong 70">
            <a:extLst>
              <a:ext uri="{FF2B5EF4-FFF2-40B4-BE49-F238E27FC236}">
                <a16:creationId xmlns:a16="http://schemas.microsoft.com/office/drawing/2014/main" id="{A813810B-133C-9B7A-E8BC-047EC61D29AA}"/>
              </a:ext>
            </a:extLst>
          </p:cNvPr>
          <p:cNvCxnSpPr/>
          <p:nvPr>
            <p:custDataLst>
              <p:tags r:id="rId7"/>
            </p:custDataLst>
          </p:nvPr>
        </p:nvCxnSpPr>
        <p:spPr>
          <a:xfrm>
            <a:off x="474442" y="5167087"/>
            <a:ext cx="11082528" cy="0"/>
          </a:xfrm>
          <a:prstGeom prst="straightConnector1">
            <a:avLst/>
          </a:prstGeom>
          <a:ln w="6350">
            <a:solidFill>
              <a:srgbClr val="757575"/>
            </a:solidFill>
          </a:ln>
        </p:spPr>
        <p:style>
          <a:lnRef idx="1">
            <a:schemeClr val="accent1"/>
          </a:lnRef>
          <a:fillRef idx="0">
            <a:schemeClr val="accent1"/>
          </a:fillRef>
          <a:effectRef idx="0">
            <a:schemeClr val="accent1"/>
          </a:effectRef>
          <a:fontRef idx="minor">
            <a:schemeClr val="tx1"/>
          </a:fontRef>
        </p:style>
      </p:cxnSp>
      <p:cxnSp>
        <p:nvCxnSpPr>
          <p:cNvPr id="75" name="GreyLineSeparatorStrong 70">
            <a:extLst>
              <a:ext uri="{FF2B5EF4-FFF2-40B4-BE49-F238E27FC236}">
                <a16:creationId xmlns:a16="http://schemas.microsoft.com/office/drawing/2014/main" id="{520F1E06-5EAF-1166-DE07-C6C3B15056A8}"/>
              </a:ext>
            </a:extLst>
          </p:cNvPr>
          <p:cNvCxnSpPr/>
          <p:nvPr>
            <p:custDataLst>
              <p:tags r:id="rId8"/>
            </p:custDataLst>
          </p:nvPr>
        </p:nvCxnSpPr>
        <p:spPr>
          <a:xfrm>
            <a:off x="474442" y="5819380"/>
            <a:ext cx="11082528" cy="0"/>
          </a:xfrm>
          <a:prstGeom prst="straightConnector1">
            <a:avLst/>
          </a:prstGeom>
          <a:ln w="6350">
            <a:solidFill>
              <a:srgbClr val="757575"/>
            </a:solidFill>
          </a:ln>
        </p:spPr>
        <p:style>
          <a:lnRef idx="1">
            <a:schemeClr val="accent1"/>
          </a:lnRef>
          <a:fillRef idx="0">
            <a:schemeClr val="accent1"/>
          </a:fillRef>
          <a:effectRef idx="0">
            <a:schemeClr val="accent1"/>
          </a:effectRef>
          <a:fontRef idx="minor">
            <a:schemeClr val="tx1"/>
          </a:fontRef>
        </p:style>
      </p:cxnSp>
      <p:grpSp>
        <p:nvGrpSpPr>
          <p:cNvPr id="107" name="ChevronBlue 107">
            <a:extLst>
              <a:ext uri="{FF2B5EF4-FFF2-40B4-BE49-F238E27FC236}">
                <a16:creationId xmlns:a16="http://schemas.microsoft.com/office/drawing/2014/main" id="{5CC4AA37-850B-F3A2-8C13-FF32EC01AEB0}"/>
              </a:ext>
            </a:extLst>
          </p:cNvPr>
          <p:cNvGrpSpPr>
            <a:grpSpLocks noChangeAspect="1"/>
          </p:cNvGrpSpPr>
          <p:nvPr>
            <p:custDataLst>
              <p:tags r:id="rId9"/>
            </p:custDataLst>
          </p:nvPr>
        </p:nvGrpSpPr>
        <p:grpSpPr>
          <a:xfrm>
            <a:off x="4991755" y="1257442"/>
            <a:ext cx="264547" cy="264547"/>
            <a:chOff x="1016000" y="1016000"/>
            <a:chExt cx="396228" cy="396228"/>
          </a:xfrm>
        </p:grpSpPr>
        <p:sp>
          <p:nvSpPr>
            <p:cNvPr id="104" name="Oval 103">
              <a:extLst>
                <a:ext uri="{FF2B5EF4-FFF2-40B4-BE49-F238E27FC236}">
                  <a16:creationId xmlns:a16="http://schemas.microsoft.com/office/drawing/2014/main" id="{F7483E67-24DF-B2BD-114F-A4AB425C9890}"/>
                </a:ext>
              </a:extLst>
            </p:cNvPr>
            <p:cNvSpPr/>
            <p:nvPr/>
          </p:nvSpPr>
          <p:spPr>
            <a:xfrm>
              <a:off x="1016000" y="1016000"/>
              <a:ext cx="396228" cy="3962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6" name="Graphic 105">
              <a:extLst>
                <a:ext uri="{FF2B5EF4-FFF2-40B4-BE49-F238E27FC236}">
                  <a16:creationId xmlns:a16="http://schemas.microsoft.com/office/drawing/2014/main" id="{031254E1-6220-7A51-18CF-B17C9B988C6F}"/>
                </a:ext>
              </a:extLst>
            </p:cNvPr>
            <p:cNvPicPr>
              <a:picLocks noChangeAspect="1"/>
            </p:cNvPicPr>
            <p:nvPr/>
          </p:nvPicPr>
          <p:blipFill>
            <a:blip r:embed="rId41">
              <a:extLst>
                <a:ext uri="{96DAC541-7B7A-43D3-8B79-37D633B846F1}">
                  <asvg:svgBlip xmlns:asvg="http://schemas.microsoft.com/office/drawing/2016/SVG/main" r:embed="rId42"/>
                </a:ext>
              </a:extLst>
            </a:blip>
            <a:stretch>
              <a:fillRect/>
            </a:stretch>
          </p:blipFill>
          <p:spPr>
            <a:xfrm>
              <a:off x="1023614" y="1023614"/>
              <a:ext cx="381000" cy="381000"/>
            </a:xfrm>
            <a:prstGeom prst="rect">
              <a:avLst/>
            </a:prstGeom>
          </p:spPr>
        </p:pic>
      </p:grpSp>
      <p:cxnSp>
        <p:nvCxnSpPr>
          <p:cNvPr id="109" name="GreyLineSeparatorStrong 70">
            <a:extLst>
              <a:ext uri="{FF2B5EF4-FFF2-40B4-BE49-F238E27FC236}">
                <a16:creationId xmlns:a16="http://schemas.microsoft.com/office/drawing/2014/main" id="{D53C53D5-3B81-8A80-079D-3A96ABD4F8BD}"/>
              </a:ext>
            </a:extLst>
          </p:cNvPr>
          <p:cNvCxnSpPr>
            <a:cxnSpLocks/>
          </p:cNvCxnSpPr>
          <p:nvPr>
            <p:custDataLst>
              <p:tags r:id="rId10"/>
            </p:custDataLst>
          </p:nvPr>
        </p:nvCxnSpPr>
        <p:spPr>
          <a:xfrm>
            <a:off x="5081047" y="6467749"/>
            <a:ext cx="6963590" cy="0"/>
          </a:xfrm>
          <a:prstGeom prst="straightConnector1">
            <a:avLst/>
          </a:prstGeom>
          <a:ln w="9525">
            <a:solidFill>
              <a:srgbClr val="757575"/>
            </a:solidFill>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4A22E6BE-CFDB-CE6F-638A-0AB389378ED4}"/>
              </a:ext>
            </a:extLst>
          </p:cNvPr>
          <p:cNvSpPr txBox="1"/>
          <p:nvPr/>
        </p:nvSpPr>
        <p:spPr>
          <a:xfrm>
            <a:off x="10693616" y="842906"/>
            <a:ext cx="1170613" cy="553998"/>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a:t>Focus page(s)</a:t>
            </a:r>
            <a:r>
              <a:rPr lang="en-US" sz="1800" b="1" baseline="30000"/>
              <a:t>1</a:t>
            </a:r>
            <a:r>
              <a:rPr lang="en-US" sz="1800" b="1"/>
              <a:t> </a:t>
            </a:r>
          </a:p>
        </p:txBody>
      </p:sp>
      <p:sp>
        <p:nvSpPr>
          <p:cNvPr id="53" name="TextBox 52">
            <a:extLst>
              <a:ext uri="{FF2B5EF4-FFF2-40B4-BE49-F238E27FC236}">
                <a16:creationId xmlns:a16="http://schemas.microsoft.com/office/drawing/2014/main" id="{C93F12AD-25CC-D699-B689-F571FC3BACCB}"/>
              </a:ext>
            </a:extLst>
          </p:cNvPr>
          <p:cNvSpPr txBox="1">
            <a:spLocks/>
          </p:cNvSpPr>
          <p:nvPr>
            <p:custDataLst>
              <p:tags r:id="rId11"/>
            </p:custDataLst>
          </p:nvPr>
        </p:nvSpPr>
        <p:spPr>
          <a:xfrm>
            <a:off x="964964" y="1538453"/>
            <a:ext cx="4116083" cy="430887"/>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t>Shift from sequential LLIs to ERCOT-led batch studies</a:t>
            </a:r>
          </a:p>
        </p:txBody>
      </p:sp>
      <p:sp>
        <p:nvSpPr>
          <p:cNvPr id="76" name="TextBox 75">
            <a:extLst>
              <a:ext uri="{FF2B5EF4-FFF2-40B4-BE49-F238E27FC236}">
                <a16:creationId xmlns:a16="http://schemas.microsoft.com/office/drawing/2014/main" id="{69F4196D-E0C4-95FD-FABC-4B5E3DCBE132}"/>
              </a:ext>
            </a:extLst>
          </p:cNvPr>
          <p:cNvSpPr txBox="1">
            <a:spLocks/>
          </p:cNvSpPr>
          <p:nvPr>
            <p:custDataLst>
              <p:tags r:id="rId12"/>
            </p:custDataLst>
          </p:nvPr>
        </p:nvSpPr>
        <p:spPr>
          <a:xfrm>
            <a:off x="5416828" y="1538453"/>
            <a:ext cx="5019259" cy="215444"/>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Redesigned process </a:t>
            </a:r>
            <a:r>
              <a:rPr lang="en-US" sz="1400"/>
              <a:t>to revolve around batch study principle</a:t>
            </a:r>
          </a:p>
        </p:txBody>
      </p:sp>
      <p:sp>
        <p:nvSpPr>
          <p:cNvPr id="97" name="TrackerNumBlue 97">
            <a:extLst>
              <a:ext uri="{FF2B5EF4-FFF2-40B4-BE49-F238E27FC236}">
                <a16:creationId xmlns:a16="http://schemas.microsoft.com/office/drawing/2014/main" id="{386F19AE-3709-D112-F072-C66DF716E1D3}"/>
              </a:ext>
            </a:extLst>
          </p:cNvPr>
          <p:cNvSpPr/>
          <p:nvPr>
            <p:custDataLst>
              <p:tags r:id="rId13"/>
            </p:custDataLst>
          </p:nvPr>
        </p:nvSpPr>
        <p:spPr>
          <a:xfrm>
            <a:off x="530883" y="1538453"/>
            <a:ext cx="279340" cy="279340"/>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a:solidFill>
                  <a:schemeClr val="bg1"/>
                </a:solidFill>
              </a:rPr>
              <a:t>1</a:t>
            </a:r>
          </a:p>
        </p:txBody>
      </p:sp>
      <p:sp>
        <p:nvSpPr>
          <p:cNvPr id="116" name="TextBox 115">
            <a:extLst>
              <a:ext uri="{FF2B5EF4-FFF2-40B4-BE49-F238E27FC236}">
                <a16:creationId xmlns:a16="http://schemas.microsoft.com/office/drawing/2014/main" id="{AE62F677-D189-47BA-48AB-061B68CB8844}"/>
              </a:ext>
            </a:extLst>
          </p:cNvPr>
          <p:cNvSpPr txBox="1">
            <a:spLocks/>
          </p:cNvSpPr>
          <p:nvPr>
            <p:custDataLst>
              <p:tags r:id="rId14"/>
            </p:custDataLst>
          </p:nvPr>
        </p:nvSpPr>
        <p:spPr>
          <a:xfrm>
            <a:off x="10765090" y="1538453"/>
            <a:ext cx="790215" cy="215444"/>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a:t>5, 8 </a:t>
            </a:r>
          </a:p>
        </p:txBody>
      </p:sp>
      <p:sp>
        <p:nvSpPr>
          <p:cNvPr id="49" name="TextBox 48">
            <a:extLst>
              <a:ext uri="{FF2B5EF4-FFF2-40B4-BE49-F238E27FC236}">
                <a16:creationId xmlns:a16="http://schemas.microsoft.com/office/drawing/2014/main" id="{EA4175A2-B261-5F9A-DBE7-AD551EC5DED7}"/>
              </a:ext>
            </a:extLst>
          </p:cNvPr>
          <p:cNvSpPr txBox="1">
            <a:spLocks/>
          </p:cNvSpPr>
          <p:nvPr>
            <p:custDataLst>
              <p:tags r:id="rId15"/>
            </p:custDataLst>
          </p:nvPr>
        </p:nvSpPr>
        <p:spPr>
          <a:xfrm>
            <a:off x="964964" y="2190746"/>
            <a:ext cx="4116083" cy="430887"/>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t>Coupling between load studies and transmission planning</a:t>
            </a:r>
          </a:p>
        </p:txBody>
      </p:sp>
      <p:sp>
        <p:nvSpPr>
          <p:cNvPr id="79" name="TextBox 78">
            <a:extLst>
              <a:ext uri="{FF2B5EF4-FFF2-40B4-BE49-F238E27FC236}">
                <a16:creationId xmlns:a16="http://schemas.microsoft.com/office/drawing/2014/main" id="{9146453C-4DB1-FF2A-A16E-44498E942F74}"/>
              </a:ext>
            </a:extLst>
          </p:cNvPr>
          <p:cNvSpPr txBox="1">
            <a:spLocks/>
          </p:cNvSpPr>
          <p:nvPr>
            <p:custDataLst>
              <p:tags r:id="rId16"/>
            </p:custDataLst>
          </p:nvPr>
        </p:nvSpPr>
        <p:spPr>
          <a:xfrm>
            <a:off x="5416828" y="2190746"/>
            <a:ext cx="5019259" cy="430887"/>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Developed a seamless integration plan </a:t>
            </a:r>
            <a:r>
              <a:rPr lang="en-US" sz="1400"/>
              <a:t>for new process within existing RTP/RPG procedures</a:t>
            </a:r>
          </a:p>
        </p:txBody>
      </p:sp>
      <p:sp>
        <p:nvSpPr>
          <p:cNvPr id="99" name="TrackerNumBlue 97">
            <a:extLst>
              <a:ext uri="{FF2B5EF4-FFF2-40B4-BE49-F238E27FC236}">
                <a16:creationId xmlns:a16="http://schemas.microsoft.com/office/drawing/2014/main" id="{E4D0881A-D280-198B-34EA-C9AFEE8E5C57}"/>
              </a:ext>
            </a:extLst>
          </p:cNvPr>
          <p:cNvSpPr/>
          <p:nvPr>
            <p:custDataLst>
              <p:tags r:id="rId17"/>
            </p:custDataLst>
          </p:nvPr>
        </p:nvSpPr>
        <p:spPr>
          <a:xfrm>
            <a:off x="530883" y="2190746"/>
            <a:ext cx="279340" cy="279340"/>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a:solidFill>
                  <a:schemeClr val="bg1"/>
                </a:solidFill>
              </a:rPr>
              <a:t>2</a:t>
            </a:r>
          </a:p>
        </p:txBody>
      </p:sp>
      <p:sp>
        <p:nvSpPr>
          <p:cNvPr id="117" name="TextBox 116">
            <a:extLst>
              <a:ext uri="{FF2B5EF4-FFF2-40B4-BE49-F238E27FC236}">
                <a16:creationId xmlns:a16="http://schemas.microsoft.com/office/drawing/2014/main" id="{234118CC-87EE-BC35-9EF8-A8A565BE9FA1}"/>
              </a:ext>
            </a:extLst>
          </p:cNvPr>
          <p:cNvSpPr txBox="1">
            <a:spLocks/>
          </p:cNvSpPr>
          <p:nvPr>
            <p:custDataLst>
              <p:tags r:id="rId18"/>
            </p:custDataLst>
          </p:nvPr>
        </p:nvSpPr>
        <p:spPr>
          <a:xfrm>
            <a:off x="10765090" y="2205067"/>
            <a:ext cx="790215" cy="215444"/>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a:t>9, 44-45</a:t>
            </a:r>
          </a:p>
        </p:txBody>
      </p:sp>
      <p:sp>
        <p:nvSpPr>
          <p:cNvPr id="55" name="TextBox 54">
            <a:extLst>
              <a:ext uri="{FF2B5EF4-FFF2-40B4-BE49-F238E27FC236}">
                <a16:creationId xmlns:a16="http://schemas.microsoft.com/office/drawing/2014/main" id="{4260C655-995F-600B-448C-60D514267559}"/>
              </a:ext>
            </a:extLst>
          </p:cNvPr>
          <p:cNvSpPr txBox="1">
            <a:spLocks/>
          </p:cNvSpPr>
          <p:nvPr>
            <p:custDataLst>
              <p:tags r:id="rId19"/>
            </p:custDataLst>
          </p:nvPr>
        </p:nvSpPr>
        <p:spPr>
          <a:xfrm>
            <a:off x="964964" y="3319042"/>
            <a:ext cx="4116083" cy="430887"/>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t>Transparency and status visibility across the process</a:t>
            </a:r>
          </a:p>
        </p:txBody>
      </p:sp>
      <p:sp>
        <p:nvSpPr>
          <p:cNvPr id="61" name="TextBox 60">
            <a:extLst>
              <a:ext uri="{FF2B5EF4-FFF2-40B4-BE49-F238E27FC236}">
                <a16:creationId xmlns:a16="http://schemas.microsoft.com/office/drawing/2014/main" id="{6D184124-A4A9-E41A-7EFC-BF41ECCD00B2}"/>
              </a:ext>
            </a:extLst>
          </p:cNvPr>
          <p:cNvSpPr txBox="1">
            <a:spLocks/>
          </p:cNvSpPr>
          <p:nvPr>
            <p:custDataLst>
              <p:tags r:id="rId20"/>
            </p:custDataLst>
          </p:nvPr>
        </p:nvSpPr>
        <p:spPr>
          <a:xfrm>
            <a:off x="964964" y="2843039"/>
            <a:ext cx="4116083" cy="430887"/>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t>Predictable timelines matter more than favorable outcomes</a:t>
            </a:r>
          </a:p>
        </p:txBody>
      </p:sp>
      <p:sp>
        <p:nvSpPr>
          <p:cNvPr id="81" name="TextBox 80">
            <a:extLst>
              <a:ext uri="{FF2B5EF4-FFF2-40B4-BE49-F238E27FC236}">
                <a16:creationId xmlns:a16="http://schemas.microsoft.com/office/drawing/2014/main" id="{59BF8584-00B7-D04A-9319-03874D315532}"/>
              </a:ext>
            </a:extLst>
          </p:cNvPr>
          <p:cNvSpPr txBox="1">
            <a:spLocks/>
          </p:cNvSpPr>
          <p:nvPr>
            <p:custDataLst>
              <p:tags r:id="rId21"/>
            </p:custDataLst>
          </p:nvPr>
        </p:nvSpPr>
        <p:spPr>
          <a:xfrm>
            <a:off x="5416828" y="2843039"/>
            <a:ext cx="5019259" cy="1231106"/>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Laid out an explicit steady state timeline, </a:t>
            </a:r>
            <a:r>
              <a:rPr lang="en-US" sz="1400"/>
              <a:t>by study step, from early 2027 through mid 2029 </a:t>
            </a:r>
          </a:p>
          <a:p>
            <a:pPr>
              <a:buNone/>
            </a:pPr>
            <a:r>
              <a:rPr lang="en-US" sz="1400" b="1"/>
              <a:t>Integrated stakeholder input </a:t>
            </a:r>
            <a:r>
              <a:rPr lang="en-US" sz="1400"/>
              <a:t>throughout redesign</a:t>
            </a:r>
          </a:p>
          <a:p>
            <a:pPr>
              <a:buNone/>
            </a:pPr>
            <a:r>
              <a:rPr lang="en-US" sz="1400" b="1"/>
              <a:t>Dashboard </a:t>
            </a:r>
            <a:r>
              <a:rPr lang="en-US" sz="1400"/>
              <a:t>to provide regular communications and status updates to ILLEs/TSPs </a:t>
            </a:r>
          </a:p>
        </p:txBody>
      </p:sp>
      <p:sp>
        <p:nvSpPr>
          <p:cNvPr id="100" name="TrackerNumBlue 97">
            <a:extLst>
              <a:ext uri="{FF2B5EF4-FFF2-40B4-BE49-F238E27FC236}">
                <a16:creationId xmlns:a16="http://schemas.microsoft.com/office/drawing/2014/main" id="{40F26A1B-B25B-B91F-33CE-A4608BFD3C96}"/>
              </a:ext>
            </a:extLst>
          </p:cNvPr>
          <p:cNvSpPr/>
          <p:nvPr>
            <p:custDataLst>
              <p:tags r:id="rId22"/>
            </p:custDataLst>
          </p:nvPr>
        </p:nvSpPr>
        <p:spPr>
          <a:xfrm>
            <a:off x="530883" y="2843039"/>
            <a:ext cx="279340" cy="279340"/>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a:solidFill>
                  <a:schemeClr val="bg1"/>
                </a:solidFill>
              </a:rPr>
              <a:t>3</a:t>
            </a:r>
          </a:p>
        </p:txBody>
      </p:sp>
      <p:sp>
        <p:nvSpPr>
          <p:cNvPr id="118" name="TextBox 117">
            <a:extLst>
              <a:ext uri="{FF2B5EF4-FFF2-40B4-BE49-F238E27FC236}">
                <a16:creationId xmlns:a16="http://schemas.microsoft.com/office/drawing/2014/main" id="{F893B014-0B48-EA44-ABC3-E5A153392191}"/>
              </a:ext>
            </a:extLst>
          </p:cNvPr>
          <p:cNvSpPr txBox="1">
            <a:spLocks/>
          </p:cNvSpPr>
          <p:nvPr>
            <p:custDataLst>
              <p:tags r:id="rId23"/>
            </p:custDataLst>
          </p:nvPr>
        </p:nvSpPr>
        <p:spPr>
          <a:xfrm>
            <a:off x="10765090" y="2876768"/>
            <a:ext cx="790215" cy="215444"/>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a:t>26-27</a:t>
            </a:r>
          </a:p>
        </p:txBody>
      </p:sp>
      <p:sp>
        <p:nvSpPr>
          <p:cNvPr id="57" name="TextBox 56">
            <a:extLst>
              <a:ext uri="{FF2B5EF4-FFF2-40B4-BE49-F238E27FC236}">
                <a16:creationId xmlns:a16="http://schemas.microsoft.com/office/drawing/2014/main" id="{1E617FE0-AC88-51E0-41F3-17693E6C9B80}"/>
              </a:ext>
            </a:extLst>
          </p:cNvPr>
          <p:cNvSpPr txBox="1">
            <a:spLocks/>
          </p:cNvSpPr>
          <p:nvPr>
            <p:custDataLst>
              <p:tags r:id="rId24"/>
            </p:custDataLst>
          </p:nvPr>
        </p:nvSpPr>
        <p:spPr>
          <a:xfrm>
            <a:off x="964964" y="4295551"/>
            <a:ext cx="4116083" cy="215444"/>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t>Acceptance of partial, ramped, or conditional load</a:t>
            </a:r>
          </a:p>
        </p:txBody>
      </p:sp>
      <p:sp>
        <p:nvSpPr>
          <p:cNvPr id="59" name="TextBox 58">
            <a:extLst>
              <a:ext uri="{FF2B5EF4-FFF2-40B4-BE49-F238E27FC236}">
                <a16:creationId xmlns:a16="http://schemas.microsoft.com/office/drawing/2014/main" id="{E7865554-B2DC-B70B-246B-E2915FC3C864}"/>
              </a:ext>
            </a:extLst>
          </p:cNvPr>
          <p:cNvSpPr txBox="1">
            <a:spLocks/>
          </p:cNvSpPr>
          <p:nvPr>
            <p:custDataLst>
              <p:tags r:id="rId25"/>
            </p:custDataLst>
          </p:nvPr>
        </p:nvSpPr>
        <p:spPr>
          <a:xfrm>
            <a:off x="964964" y="4625497"/>
            <a:ext cx="4116083" cy="430887"/>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t>High appetite for BYOG and CLR if treated appropriately</a:t>
            </a:r>
          </a:p>
        </p:txBody>
      </p:sp>
      <p:sp>
        <p:nvSpPr>
          <p:cNvPr id="82" name="TextBox 81">
            <a:extLst>
              <a:ext uri="{FF2B5EF4-FFF2-40B4-BE49-F238E27FC236}">
                <a16:creationId xmlns:a16="http://schemas.microsoft.com/office/drawing/2014/main" id="{54D928E5-488F-8FC5-A34A-ADBD20A10AAA}"/>
              </a:ext>
            </a:extLst>
          </p:cNvPr>
          <p:cNvSpPr txBox="1">
            <a:spLocks/>
          </p:cNvSpPr>
          <p:nvPr>
            <p:custDataLst>
              <p:tags r:id="rId26"/>
            </p:custDataLst>
          </p:nvPr>
        </p:nvSpPr>
        <p:spPr>
          <a:xfrm>
            <a:off x="5416828" y="4295551"/>
            <a:ext cx="5019259" cy="430887"/>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Developing new rules </a:t>
            </a:r>
            <a:r>
              <a:rPr lang="en-US" sz="1400"/>
              <a:t>to specifically address the unique needs and system-impacts of CLR and BYOG loads in batches 1+</a:t>
            </a:r>
          </a:p>
        </p:txBody>
      </p:sp>
      <p:sp>
        <p:nvSpPr>
          <p:cNvPr id="101" name="TrackerNumBlue 97">
            <a:extLst>
              <a:ext uri="{FF2B5EF4-FFF2-40B4-BE49-F238E27FC236}">
                <a16:creationId xmlns:a16="http://schemas.microsoft.com/office/drawing/2014/main" id="{8506DBA6-3BE5-1430-F80E-C481F5F6744C}"/>
              </a:ext>
            </a:extLst>
          </p:cNvPr>
          <p:cNvSpPr/>
          <p:nvPr>
            <p:custDataLst>
              <p:tags r:id="rId27"/>
            </p:custDataLst>
          </p:nvPr>
        </p:nvSpPr>
        <p:spPr>
          <a:xfrm>
            <a:off x="530883" y="4295551"/>
            <a:ext cx="279340" cy="279340"/>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a:solidFill>
                  <a:schemeClr val="bg1"/>
                </a:solidFill>
              </a:rPr>
              <a:t>4</a:t>
            </a:r>
          </a:p>
        </p:txBody>
      </p:sp>
      <p:sp>
        <p:nvSpPr>
          <p:cNvPr id="119" name="TextBox 118">
            <a:extLst>
              <a:ext uri="{FF2B5EF4-FFF2-40B4-BE49-F238E27FC236}">
                <a16:creationId xmlns:a16="http://schemas.microsoft.com/office/drawing/2014/main" id="{5043C6DA-7CC7-E5B3-4858-AB6FFF3FCC43}"/>
              </a:ext>
            </a:extLst>
          </p:cNvPr>
          <p:cNvSpPr txBox="1">
            <a:spLocks/>
          </p:cNvSpPr>
          <p:nvPr>
            <p:custDataLst>
              <p:tags r:id="rId28"/>
            </p:custDataLst>
          </p:nvPr>
        </p:nvSpPr>
        <p:spPr>
          <a:xfrm>
            <a:off x="10765090" y="4295551"/>
            <a:ext cx="790215" cy="215444"/>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a:t>38-41</a:t>
            </a:r>
          </a:p>
        </p:txBody>
      </p:sp>
      <p:sp>
        <p:nvSpPr>
          <p:cNvPr id="51" name="TextBox 50">
            <a:extLst>
              <a:ext uri="{FF2B5EF4-FFF2-40B4-BE49-F238E27FC236}">
                <a16:creationId xmlns:a16="http://schemas.microsoft.com/office/drawing/2014/main" id="{2F924206-8B01-EB7D-09FA-385E3CD50D68}"/>
              </a:ext>
            </a:extLst>
          </p:cNvPr>
          <p:cNvSpPr txBox="1">
            <a:spLocks/>
          </p:cNvSpPr>
          <p:nvPr>
            <p:custDataLst>
              <p:tags r:id="rId29"/>
            </p:custDataLst>
          </p:nvPr>
        </p:nvSpPr>
        <p:spPr>
          <a:xfrm>
            <a:off x="964964" y="5277790"/>
            <a:ext cx="4116083" cy="215444"/>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t>Screening and commitment to filter speculative load</a:t>
            </a:r>
          </a:p>
        </p:txBody>
      </p:sp>
      <p:sp>
        <p:nvSpPr>
          <p:cNvPr id="102" name="TrackerNumBlue 97">
            <a:extLst>
              <a:ext uri="{FF2B5EF4-FFF2-40B4-BE49-F238E27FC236}">
                <a16:creationId xmlns:a16="http://schemas.microsoft.com/office/drawing/2014/main" id="{5DE98D45-9D6B-16E3-8C98-56EEFC295AC3}"/>
              </a:ext>
            </a:extLst>
          </p:cNvPr>
          <p:cNvSpPr/>
          <p:nvPr>
            <p:custDataLst>
              <p:tags r:id="rId30"/>
            </p:custDataLst>
          </p:nvPr>
        </p:nvSpPr>
        <p:spPr>
          <a:xfrm>
            <a:off x="530883" y="5277790"/>
            <a:ext cx="279340" cy="279340"/>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a:solidFill>
                  <a:schemeClr val="bg1"/>
                </a:solidFill>
              </a:rPr>
              <a:t>5</a:t>
            </a:r>
          </a:p>
        </p:txBody>
      </p:sp>
      <p:sp>
        <p:nvSpPr>
          <p:cNvPr id="120" name="TextBox 119">
            <a:extLst>
              <a:ext uri="{FF2B5EF4-FFF2-40B4-BE49-F238E27FC236}">
                <a16:creationId xmlns:a16="http://schemas.microsoft.com/office/drawing/2014/main" id="{A9A02FDC-8863-8446-68D8-C1C1D85EF46A}"/>
              </a:ext>
            </a:extLst>
          </p:cNvPr>
          <p:cNvSpPr txBox="1">
            <a:spLocks/>
          </p:cNvSpPr>
          <p:nvPr>
            <p:custDataLst>
              <p:tags r:id="rId31"/>
            </p:custDataLst>
          </p:nvPr>
        </p:nvSpPr>
        <p:spPr>
          <a:xfrm>
            <a:off x="10765090" y="5277790"/>
            <a:ext cx="790215" cy="215444"/>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a:t>15-24</a:t>
            </a:r>
          </a:p>
        </p:txBody>
      </p:sp>
      <p:sp>
        <p:nvSpPr>
          <p:cNvPr id="63" name="TextBox 62">
            <a:extLst>
              <a:ext uri="{FF2B5EF4-FFF2-40B4-BE49-F238E27FC236}">
                <a16:creationId xmlns:a16="http://schemas.microsoft.com/office/drawing/2014/main" id="{35406F3E-05DA-77CF-50A6-F9FDB247810F}"/>
              </a:ext>
            </a:extLst>
          </p:cNvPr>
          <p:cNvSpPr txBox="1">
            <a:spLocks/>
          </p:cNvSpPr>
          <p:nvPr>
            <p:custDataLst>
              <p:tags r:id="rId32"/>
            </p:custDataLst>
          </p:nvPr>
        </p:nvSpPr>
        <p:spPr>
          <a:xfrm>
            <a:off x="964964" y="5930083"/>
            <a:ext cx="4116083" cy="215444"/>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t>Fragmented ownership before ERCOT involvement</a:t>
            </a:r>
          </a:p>
        </p:txBody>
      </p:sp>
      <p:sp>
        <p:nvSpPr>
          <p:cNvPr id="95" name="TextBox 94">
            <a:extLst>
              <a:ext uri="{FF2B5EF4-FFF2-40B4-BE49-F238E27FC236}">
                <a16:creationId xmlns:a16="http://schemas.microsoft.com/office/drawing/2014/main" id="{AFD8EEFE-E42A-D3C8-B1D6-453362C128D7}"/>
              </a:ext>
            </a:extLst>
          </p:cNvPr>
          <p:cNvSpPr txBox="1">
            <a:spLocks/>
          </p:cNvSpPr>
          <p:nvPr>
            <p:custDataLst>
              <p:tags r:id="rId33"/>
            </p:custDataLst>
          </p:nvPr>
        </p:nvSpPr>
        <p:spPr>
          <a:xfrm>
            <a:off x="5416828" y="5930083"/>
            <a:ext cx="5019259" cy="430887"/>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Defined a clear end-to-end flow </a:t>
            </a:r>
            <a:r>
              <a:rPr lang="en-US" sz="1400"/>
              <a:t>with named responsibilities and time horizons for ILLEs, TSPs, and ERCOT</a:t>
            </a:r>
          </a:p>
        </p:txBody>
      </p:sp>
      <p:sp>
        <p:nvSpPr>
          <p:cNvPr id="103" name="TrackerNumBlue 97">
            <a:extLst>
              <a:ext uri="{FF2B5EF4-FFF2-40B4-BE49-F238E27FC236}">
                <a16:creationId xmlns:a16="http://schemas.microsoft.com/office/drawing/2014/main" id="{FB5F47D6-F129-2261-F92E-20B4245D594C}"/>
              </a:ext>
            </a:extLst>
          </p:cNvPr>
          <p:cNvSpPr/>
          <p:nvPr>
            <p:custDataLst>
              <p:tags r:id="rId34"/>
            </p:custDataLst>
          </p:nvPr>
        </p:nvSpPr>
        <p:spPr>
          <a:xfrm>
            <a:off x="530883" y="5930083"/>
            <a:ext cx="279340" cy="279340"/>
          </a:xfrm>
          <a:prstGeom prst="ellipse">
            <a:avLst/>
          </a:prstGeom>
          <a:solidFill>
            <a:schemeClr val="accent1"/>
          </a:solidFill>
          <a:ln w="6350" cap="flat" cmpd="sng" algn="ctr">
            <a:noFill/>
            <a:prstDash val="solid"/>
          </a:ln>
          <a:effectLst/>
          <a:extLst>
            <a:ext uri="{91240B29-F687-4F45-9708-019B960494DF}">
              <a14:hiddenLine xmlns:a14="http://schemas.microsoft.com/office/drawing/2010/main" w="6350" cap="flat" cmpd="sng" algn="ctr">
                <a:solidFill>
                  <a:schemeClr val="accent1"/>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1"/>
          <a:lstStyle/>
          <a:p>
            <a:pPr algn="ctr"/>
            <a:r>
              <a:rPr lang="en-US" sz="1400">
                <a:solidFill>
                  <a:schemeClr val="bg1"/>
                </a:solidFill>
              </a:rPr>
              <a:t>6</a:t>
            </a:r>
          </a:p>
        </p:txBody>
      </p:sp>
      <p:sp>
        <p:nvSpPr>
          <p:cNvPr id="121" name="TextBox 120">
            <a:extLst>
              <a:ext uri="{FF2B5EF4-FFF2-40B4-BE49-F238E27FC236}">
                <a16:creationId xmlns:a16="http://schemas.microsoft.com/office/drawing/2014/main" id="{AABDCC8C-4FEF-4A4F-6A55-09AACA80D2B5}"/>
              </a:ext>
            </a:extLst>
          </p:cNvPr>
          <p:cNvSpPr txBox="1">
            <a:spLocks/>
          </p:cNvSpPr>
          <p:nvPr>
            <p:custDataLst>
              <p:tags r:id="rId35"/>
            </p:custDataLst>
          </p:nvPr>
        </p:nvSpPr>
        <p:spPr>
          <a:xfrm>
            <a:off x="10765090" y="5930083"/>
            <a:ext cx="790215" cy="215444"/>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a:t>30-33</a:t>
            </a:r>
          </a:p>
        </p:txBody>
      </p:sp>
      <p:sp>
        <p:nvSpPr>
          <p:cNvPr id="3" name="Rectangle 2">
            <a:extLst>
              <a:ext uri="{FF2B5EF4-FFF2-40B4-BE49-F238E27FC236}">
                <a16:creationId xmlns:a16="http://schemas.microsoft.com/office/drawing/2014/main" id="{ADE5637E-519F-1084-6A41-9BA8ACC9C776}"/>
              </a:ext>
            </a:extLst>
          </p:cNvPr>
          <p:cNvSpPr/>
          <p:nvPr/>
        </p:nvSpPr>
        <p:spPr>
          <a:xfrm>
            <a:off x="4805681" y="0"/>
            <a:ext cx="7386319"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A2FC6E-26D4-A95F-8258-F1522810C6D3}"/>
              </a:ext>
            </a:extLst>
          </p:cNvPr>
          <p:cNvSpPr>
            <a:spLocks noGrp="1"/>
          </p:cNvSpPr>
          <p:nvPr>
            <p:ph type="title"/>
          </p:nvPr>
        </p:nvSpPr>
        <p:spPr>
          <a:xfrm>
            <a:off x="508000" y="243682"/>
            <a:ext cx="8683134" cy="518318"/>
          </a:xfrm>
        </p:spPr>
        <p:txBody>
          <a:bodyPr vert="horz"/>
          <a:lstStyle/>
          <a:p>
            <a:r>
              <a:rPr lang="en-US"/>
              <a:t>Integration of stakeholder insights into process redesign</a:t>
            </a:r>
          </a:p>
        </p:txBody>
      </p:sp>
      <p:sp>
        <p:nvSpPr>
          <p:cNvPr id="6" name="TextBox 5">
            <a:extLst>
              <a:ext uri="{FF2B5EF4-FFF2-40B4-BE49-F238E27FC236}">
                <a16:creationId xmlns:a16="http://schemas.microsoft.com/office/drawing/2014/main" id="{6245AFA6-DA36-5958-7CF4-8B9C8A3736CD}"/>
              </a:ext>
            </a:extLst>
          </p:cNvPr>
          <p:cNvSpPr txBox="1">
            <a:spLocks/>
          </p:cNvSpPr>
          <p:nvPr>
            <p:custDataLst>
              <p:tags r:id="rId36"/>
            </p:custDataLst>
          </p:nvPr>
        </p:nvSpPr>
        <p:spPr>
          <a:xfrm>
            <a:off x="5416828" y="5277790"/>
            <a:ext cx="5019259" cy="430887"/>
          </a:xfrm>
          <a:prstGeom prst="rect">
            <a:avLst/>
          </a:prstGeom>
        </p:spPr>
        <p:txBody>
          <a:bodyPr vert="horz" wrap="square" lIns="0" tIns="0" rIns="0" bIns="0" rtlCol="0" anchor="t">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a:t>Relied on guidance provided in proposed PUCT rules in Projects 58480 and 58481</a:t>
            </a:r>
            <a:r>
              <a:rPr lang="en-US" sz="1400"/>
              <a:t>, where possible</a:t>
            </a:r>
          </a:p>
        </p:txBody>
      </p:sp>
      <p:sp>
        <p:nvSpPr>
          <p:cNvPr id="7" name="4. Footnote">
            <a:extLst>
              <a:ext uri="{FF2B5EF4-FFF2-40B4-BE49-F238E27FC236}">
                <a16:creationId xmlns:a16="http://schemas.microsoft.com/office/drawing/2014/main" id="{C1C1CBE5-4EA6-1F12-412E-334CB01E85AD}"/>
              </a:ext>
            </a:extLst>
          </p:cNvPr>
          <p:cNvSpPr txBox="1"/>
          <p:nvPr>
            <p:custDataLst>
              <p:tags r:id="rId37"/>
            </p:custDataLst>
          </p:nvPr>
        </p:nvSpPr>
        <p:spPr>
          <a:xfrm>
            <a:off x="2125918" y="6556034"/>
            <a:ext cx="7278624" cy="123111"/>
          </a:xfrm>
          <a:prstGeom prst="rect">
            <a:avLst/>
          </a:prstGeom>
          <a:noFill/>
        </p:spPr>
        <p:txBody>
          <a:bodyPr wrap="square" lIns="0" tIns="0" rIns="0" bIns="0" rtlCol="0" anchor="b">
            <a:spAutoFit/>
          </a:bodyPr>
          <a:lstStyle/>
          <a:p>
            <a:pPr marL="203200" marR="0" lvl="0" indent="-212725" algn="l" defTabSz="914400" rtl="0" eaLnBrk="1" fontAlgn="auto" latinLnBrk="0" hangingPunct="1">
              <a:lnSpc>
                <a:spcPct val="100000"/>
              </a:lnSpc>
              <a:spcBef>
                <a:spcPts val="0"/>
              </a:spcBef>
              <a:spcAft>
                <a:spcPts val="0"/>
              </a:spcAft>
              <a:buClrTx/>
              <a:buSzTx/>
              <a:buFontTx/>
              <a:buNone/>
              <a:tabLst/>
              <a:defRPr/>
            </a:pPr>
            <a:r>
              <a:rPr lang="en-US" sz="800" kern="1200">
                <a:latin typeface="+mn-lt"/>
                <a:ea typeface="+mn-ea"/>
                <a:cs typeface="Arial" panose="020B0604020202020204" pitchFamily="34" charset="0"/>
              </a:rPr>
              <a:t>1.	From original document, which can be found on the ERCOT website at https://www.ercot.com/calendar/02032026-Batch-Study-Process-for</a:t>
            </a:r>
          </a:p>
        </p:txBody>
      </p:sp>
    </p:spTree>
    <p:extLst>
      <p:ext uri="{BB962C8B-B14F-4D97-AF65-F5344CB8AC3E}">
        <p14:creationId xmlns:p14="http://schemas.microsoft.com/office/powerpoint/2010/main" val="39781357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4C9DB0-0F37-F6DF-4B3C-8CD74A97C85A}"/>
            </a:ext>
          </a:extLst>
        </p:cNvPr>
        <p:cNvGrpSpPr/>
        <p:nvPr/>
      </p:nvGrpSpPr>
      <p:grpSpPr>
        <a:xfrm>
          <a:off x="0" y="0"/>
          <a:ext cx="0" cy="0"/>
          <a:chOff x="0" y="0"/>
          <a:chExt cx="0" cy="0"/>
        </a:xfrm>
      </p:grpSpPr>
      <p:cxnSp>
        <p:nvCxnSpPr>
          <p:cNvPr id="15" name="Straight Arrow Connector 14">
            <a:extLst>
              <a:ext uri="{FF2B5EF4-FFF2-40B4-BE49-F238E27FC236}">
                <a16:creationId xmlns:a16="http://schemas.microsoft.com/office/drawing/2014/main" id="{C01482CE-7670-E26C-E9A5-ED865300F492}"/>
              </a:ext>
            </a:extLst>
          </p:cNvPr>
          <p:cNvCxnSpPr/>
          <p:nvPr/>
        </p:nvCxnSpPr>
        <p:spPr>
          <a:xfrm flipV="1">
            <a:off x="8414722" y="1940990"/>
            <a:ext cx="0" cy="28806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F387944A-B2DE-9938-6850-15FA1D679C3B}"/>
              </a:ext>
            </a:extLst>
          </p:cNvPr>
          <p:cNvCxnSpPr>
            <a:cxnSpLocks/>
            <a:endCxn id="8" idx="1"/>
          </p:cNvCxnSpPr>
          <p:nvPr/>
        </p:nvCxnSpPr>
        <p:spPr>
          <a:xfrm flipV="1">
            <a:off x="7368413" y="2359953"/>
            <a:ext cx="3036495" cy="2202"/>
          </a:xfrm>
          <a:prstGeom prst="straightConnector1">
            <a:avLst/>
          </a:prstGeom>
          <a:solidFill>
            <a:schemeClr val="bg1"/>
          </a:solidFill>
          <a:ln w="19050" cap="sq">
            <a:solidFill>
              <a:schemeClr val="accent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cxnSp>
      <p:graphicFrame>
        <p:nvGraphicFramePr>
          <p:cNvPr id="28" name="think-cell data - do not delete" hidden="1">
            <a:extLst>
              <a:ext uri="{FF2B5EF4-FFF2-40B4-BE49-F238E27FC236}">
                <a16:creationId xmlns:a16="http://schemas.microsoft.com/office/drawing/2014/main" id="{1A11411F-AAC8-03B5-C695-2C388780E52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04" imgH="405" progId="TCLayout.ActiveDocument.1">
                  <p:embed/>
                </p:oleObj>
              </mc:Choice>
              <mc:Fallback>
                <p:oleObj name="think-cell Slide" r:id="rId13" imgW="404" imgH="405" progId="TCLayout.ActiveDocument.1">
                  <p:embed/>
                  <p:pic>
                    <p:nvPicPr>
                      <p:cNvPr id="28" name="think-cell data - do not delete" hidden="1">
                        <a:extLst>
                          <a:ext uri="{FF2B5EF4-FFF2-40B4-BE49-F238E27FC236}">
                            <a16:creationId xmlns:a16="http://schemas.microsoft.com/office/drawing/2014/main" id="{1A11411F-AAC8-03B5-C695-2C388780E52D}"/>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cxnSp>
        <p:nvCxnSpPr>
          <p:cNvPr id="83" name="Straight Connector 82">
            <a:extLst>
              <a:ext uri="{FF2B5EF4-FFF2-40B4-BE49-F238E27FC236}">
                <a16:creationId xmlns:a16="http://schemas.microsoft.com/office/drawing/2014/main" id="{7FF51ED6-DA59-6C2E-AC9C-5750BEF88425}"/>
              </a:ext>
            </a:extLst>
          </p:cNvPr>
          <p:cNvCxnSpPr/>
          <p:nvPr/>
        </p:nvCxnSpPr>
        <p:spPr>
          <a:xfrm>
            <a:off x="9116557" y="2522676"/>
            <a:ext cx="0" cy="818842"/>
          </a:xfrm>
          <a:prstGeom prst="line">
            <a:avLst/>
          </a:prstGeom>
          <a:ln w="6350" cap="flat">
            <a:solidFill>
              <a:schemeClr val="tx1"/>
            </a:solidFill>
            <a:prstDash val="dash"/>
            <a:miter lim="800000"/>
            <a:tailEnd type="non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06104083-600E-D551-E590-8FF797DAE257}"/>
              </a:ext>
            </a:extLst>
          </p:cNvPr>
          <p:cNvCxnSpPr>
            <a:cxnSpLocks/>
          </p:cNvCxnSpPr>
          <p:nvPr/>
        </p:nvCxnSpPr>
        <p:spPr>
          <a:xfrm>
            <a:off x="8467165" y="5005346"/>
            <a:ext cx="2556275" cy="0"/>
          </a:xfrm>
          <a:prstGeom prst="straightConnector1">
            <a:avLst/>
          </a:prstGeom>
          <a:solidFill>
            <a:schemeClr val="bg1"/>
          </a:solidFill>
          <a:ln w="19050" cap="sq">
            <a:solidFill>
              <a:schemeClr val="tx1">
                <a:lumMod val="50000"/>
                <a:lumOff val="50000"/>
              </a:schemeClr>
            </a:solidFill>
            <a:prstDash val="dash"/>
            <a:miter lim="800000"/>
          </a:ln>
        </p:spPr>
        <p:style>
          <a:lnRef idx="2">
            <a:schemeClr val="accent1">
              <a:shade val="50000"/>
            </a:schemeClr>
          </a:lnRef>
          <a:fillRef idx="1">
            <a:schemeClr val="accent1"/>
          </a:fillRef>
          <a:effectRef idx="0">
            <a:schemeClr val="accent1"/>
          </a:effectRef>
          <a:fontRef idx="minor">
            <a:schemeClr val="lt1"/>
          </a:fontRef>
        </p:style>
      </p:cxnSp>
      <p:sp>
        <p:nvSpPr>
          <p:cNvPr id="2" name="Title 1">
            <a:extLst>
              <a:ext uri="{FF2B5EF4-FFF2-40B4-BE49-F238E27FC236}">
                <a16:creationId xmlns:a16="http://schemas.microsoft.com/office/drawing/2014/main" id="{E815514D-EE1A-80A0-E209-28ABAB183022}"/>
              </a:ext>
            </a:extLst>
          </p:cNvPr>
          <p:cNvSpPr>
            <a:spLocks noGrp="1"/>
          </p:cNvSpPr>
          <p:nvPr>
            <p:ph type="title"/>
          </p:nvPr>
        </p:nvSpPr>
        <p:spPr>
          <a:xfrm>
            <a:off x="550008" y="234717"/>
            <a:ext cx="11235592" cy="518318"/>
          </a:xfrm>
        </p:spPr>
        <p:txBody>
          <a:bodyPr vert="horz" wrap="square" lIns="0" tIns="0" rIns="0" bIns="0" rtlCol="0" anchor="ctr" anchorCtr="0">
            <a:noAutofit/>
          </a:bodyPr>
          <a:lstStyle/>
          <a:p>
            <a:r>
              <a:rPr lang="en-US" sz="2500"/>
              <a:t>ERCOT / TSP / Developer actions throughout batch study process</a:t>
            </a:r>
          </a:p>
        </p:txBody>
      </p:sp>
      <p:sp>
        <p:nvSpPr>
          <p:cNvPr id="3" name="Slide Number Placeholder 5">
            <a:extLst>
              <a:ext uri="{FF2B5EF4-FFF2-40B4-BE49-F238E27FC236}">
                <a16:creationId xmlns:a16="http://schemas.microsoft.com/office/drawing/2014/main" id="{46EC734D-C019-7E64-9F37-25C3BC3C42CF}"/>
              </a:ext>
            </a:extLst>
          </p:cNvPr>
          <p:cNvSpPr>
            <a:spLocks noGrp="1"/>
          </p:cNvSpPr>
          <p:nvPr>
            <p:ph type="sldNum" sz="quarter" idx="4"/>
          </p:nvPr>
        </p:nvSpPr>
        <p:spPr/>
        <p:txBody>
          <a:bodyPr/>
          <a:lstStyle/>
          <a:p>
            <a:fld id="{1D93BD3E-1E9A-4970-A6F7-E7AC52762E0C}" type="slidenum">
              <a:rPr lang="en-US" smtClean="0"/>
              <a:pPr/>
              <a:t>28</a:t>
            </a:fld>
            <a:endParaRPr lang="en-US"/>
          </a:p>
        </p:txBody>
      </p:sp>
      <p:sp>
        <p:nvSpPr>
          <p:cNvPr id="54" name="TextBox 53">
            <a:extLst>
              <a:ext uri="{FF2B5EF4-FFF2-40B4-BE49-F238E27FC236}">
                <a16:creationId xmlns:a16="http://schemas.microsoft.com/office/drawing/2014/main" id="{8395CB98-4724-D7D8-1EC9-2D092F365103}"/>
              </a:ext>
            </a:extLst>
          </p:cNvPr>
          <p:cNvSpPr txBox="1"/>
          <p:nvPr/>
        </p:nvSpPr>
        <p:spPr>
          <a:xfrm>
            <a:off x="550009" y="2058121"/>
            <a:ext cx="1159522" cy="25434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solidFill>
                  <a:schemeClr val="accent1"/>
                </a:solidFill>
              </a:rPr>
              <a:t>ERCOT</a:t>
            </a:r>
          </a:p>
        </p:txBody>
      </p:sp>
      <p:sp>
        <p:nvSpPr>
          <p:cNvPr id="55" name="TextBox 54">
            <a:extLst>
              <a:ext uri="{FF2B5EF4-FFF2-40B4-BE49-F238E27FC236}">
                <a16:creationId xmlns:a16="http://schemas.microsoft.com/office/drawing/2014/main" id="{6CE7512F-527B-F164-560C-39EBAFD1DDEC}"/>
              </a:ext>
            </a:extLst>
          </p:cNvPr>
          <p:cNvSpPr txBox="1"/>
          <p:nvPr/>
        </p:nvSpPr>
        <p:spPr>
          <a:xfrm>
            <a:off x="550009" y="3439865"/>
            <a:ext cx="1159522" cy="25434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solidFill>
                  <a:schemeClr val="accent3"/>
                </a:solidFill>
              </a:rPr>
              <a:t>TSP</a:t>
            </a:r>
          </a:p>
        </p:txBody>
      </p:sp>
      <p:sp>
        <p:nvSpPr>
          <p:cNvPr id="56" name="TextBox 55">
            <a:extLst>
              <a:ext uri="{FF2B5EF4-FFF2-40B4-BE49-F238E27FC236}">
                <a16:creationId xmlns:a16="http://schemas.microsoft.com/office/drawing/2014/main" id="{4443610F-55C7-8C80-24F6-A78A7BA57276}"/>
              </a:ext>
            </a:extLst>
          </p:cNvPr>
          <p:cNvSpPr txBox="1"/>
          <p:nvPr/>
        </p:nvSpPr>
        <p:spPr>
          <a:xfrm>
            <a:off x="550009" y="4821609"/>
            <a:ext cx="1159522" cy="75405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solidFill>
                  <a:schemeClr val="accent2"/>
                </a:solidFill>
              </a:rPr>
              <a:t>Developer </a:t>
            </a:r>
            <a:r>
              <a:rPr lang="en-US" sz="1100" b="1">
                <a:solidFill>
                  <a:schemeClr val="accent2"/>
                </a:solidFill>
              </a:rPr>
              <a:t>(Interconnecting Large Load Entity – ILLE)</a:t>
            </a:r>
            <a:endParaRPr lang="en-US" b="1">
              <a:solidFill>
                <a:schemeClr val="accent2"/>
              </a:solidFill>
            </a:endParaRPr>
          </a:p>
        </p:txBody>
      </p:sp>
      <p:sp>
        <p:nvSpPr>
          <p:cNvPr id="60" name="TextBox 59">
            <a:extLst>
              <a:ext uri="{FF2B5EF4-FFF2-40B4-BE49-F238E27FC236}">
                <a16:creationId xmlns:a16="http://schemas.microsoft.com/office/drawing/2014/main" id="{F96D2DB9-3DE2-E0EA-B987-E3F7BC8A6F88}"/>
              </a:ext>
            </a:extLst>
          </p:cNvPr>
          <p:cNvSpPr txBox="1"/>
          <p:nvPr/>
        </p:nvSpPr>
        <p:spPr>
          <a:xfrm>
            <a:off x="1709531" y="5528943"/>
            <a:ext cx="1410678" cy="369332"/>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200" b="1"/>
              <a:t>Start of batch process</a:t>
            </a:r>
          </a:p>
        </p:txBody>
      </p:sp>
      <p:sp>
        <p:nvSpPr>
          <p:cNvPr id="62" name="TextBox 61">
            <a:extLst>
              <a:ext uri="{FF2B5EF4-FFF2-40B4-BE49-F238E27FC236}">
                <a16:creationId xmlns:a16="http://schemas.microsoft.com/office/drawing/2014/main" id="{DE8C439E-2FA7-83F7-3221-124D4EF68027}"/>
              </a:ext>
            </a:extLst>
          </p:cNvPr>
          <p:cNvSpPr txBox="1"/>
          <p:nvPr/>
        </p:nvSpPr>
        <p:spPr>
          <a:xfrm>
            <a:off x="9534844" y="5528943"/>
            <a:ext cx="1813883"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r"/>
            <a:r>
              <a:rPr lang="en-US" sz="1200" b="1"/>
              <a:t>First possible energization date</a:t>
            </a:r>
          </a:p>
        </p:txBody>
      </p:sp>
      <p:sp>
        <p:nvSpPr>
          <p:cNvPr id="64" name="TextBox 63">
            <a:extLst>
              <a:ext uri="{FF2B5EF4-FFF2-40B4-BE49-F238E27FC236}">
                <a16:creationId xmlns:a16="http://schemas.microsoft.com/office/drawing/2014/main" id="{F9F51B84-78D6-A9E9-75D3-8C9A1A17FD73}"/>
              </a:ext>
            </a:extLst>
          </p:cNvPr>
          <p:cNvSpPr txBox="1"/>
          <p:nvPr/>
        </p:nvSpPr>
        <p:spPr>
          <a:xfrm>
            <a:off x="3947275" y="5528943"/>
            <a:ext cx="1449472" cy="369332"/>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200" b="1">
                <a:solidFill>
                  <a:srgbClr val="C00000"/>
                </a:solidFill>
              </a:rPr>
              <a:t>Developer notified if in batch </a:t>
            </a:r>
          </a:p>
        </p:txBody>
      </p:sp>
      <p:grpSp>
        <p:nvGrpSpPr>
          <p:cNvPr id="94" name="Group 93">
            <a:extLst>
              <a:ext uri="{FF2B5EF4-FFF2-40B4-BE49-F238E27FC236}">
                <a16:creationId xmlns:a16="http://schemas.microsoft.com/office/drawing/2014/main" id="{F436A508-BA27-80F1-D878-183706A9EF97}"/>
              </a:ext>
            </a:extLst>
          </p:cNvPr>
          <p:cNvGrpSpPr/>
          <p:nvPr/>
        </p:nvGrpSpPr>
        <p:grpSpPr>
          <a:xfrm>
            <a:off x="1868005" y="1616699"/>
            <a:ext cx="9247993" cy="3871557"/>
            <a:chOff x="1868005" y="1346121"/>
            <a:chExt cx="9247993" cy="4258713"/>
          </a:xfrm>
        </p:grpSpPr>
        <p:cxnSp>
          <p:nvCxnSpPr>
            <p:cNvPr id="57" name="LineBasicVerticalDefault 57">
              <a:extLst>
                <a:ext uri="{FF2B5EF4-FFF2-40B4-BE49-F238E27FC236}">
                  <a16:creationId xmlns:a16="http://schemas.microsoft.com/office/drawing/2014/main" id="{2B7A5C79-8368-7FB2-AB81-E2328EE007A0}"/>
                </a:ext>
              </a:extLst>
            </p:cNvPr>
            <p:cNvCxnSpPr>
              <a:cxnSpLocks/>
            </p:cNvCxnSpPr>
            <p:nvPr>
              <p:custDataLst>
                <p:tags r:id="rId8"/>
              </p:custDataLst>
            </p:nvPr>
          </p:nvCxnSpPr>
          <p:spPr>
            <a:xfrm>
              <a:off x="1868005" y="1346121"/>
              <a:ext cx="0" cy="4258713"/>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1" name="LineBasicVerticalDefault 57">
              <a:extLst>
                <a:ext uri="{FF2B5EF4-FFF2-40B4-BE49-F238E27FC236}">
                  <a16:creationId xmlns:a16="http://schemas.microsoft.com/office/drawing/2014/main" id="{E0E6FB74-696D-7F27-D750-15494E719266}"/>
                </a:ext>
              </a:extLst>
            </p:cNvPr>
            <p:cNvCxnSpPr>
              <a:cxnSpLocks/>
            </p:cNvCxnSpPr>
            <p:nvPr>
              <p:custDataLst>
                <p:tags r:id="rId9"/>
              </p:custDataLst>
            </p:nvPr>
          </p:nvCxnSpPr>
          <p:spPr>
            <a:xfrm>
              <a:off x="11115998" y="1346121"/>
              <a:ext cx="0" cy="4258713"/>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63" name="LineBasicVerticalDefault 57">
              <a:extLst>
                <a:ext uri="{FF2B5EF4-FFF2-40B4-BE49-F238E27FC236}">
                  <a16:creationId xmlns:a16="http://schemas.microsoft.com/office/drawing/2014/main" id="{41685B37-4910-7E26-74F0-23A96FA16A66}"/>
                </a:ext>
              </a:extLst>
            </p:cNvPr>
            <p:cNvCxnSpPr>
              <a:cxnSpLocks/>
            </p:cNvCxnSpPr>
            <p:nvPr>
              <p:custDataLst>
                <p:tags r:id="rId10"/>
              </p:custDataLst>
            </p:nvPr>
          </p:nvCxnSpPr>
          <p:spPr>
            <a:xfrm>
              <a:off x="4667136" y="1346121"/>
              <a:ext cx="0" cy="4258713"/>
            </a:xfrm>
            <a:prstGeom prst="straightConnector1">
              <a:avLst/>
            </a:prstGeom>
            <a:ln w="12700" cap="flat">
              <a:solidFill>
                <a:srgbClr val="C00000"/>
              </a:solidFill>
              <a:prstDash val="lgDash"/>
              <a:miter lim="800000"/>
              <a:tailEnd type="none"/>
            </a:ln>
          </p:spPr>
          <p:style>
            <a:lnRef idx="1">
              <a:schemeClr val="accent1"/>
            </a:lnRef>
            <a:fillRef idx="0">
              <a:schemeClr val="accent1"/>
            </a:fillRef>
            <a:effectRef idx="0">
              <a:schemeClr val="accent1"/>
            </a:effectRef>
            <a:fontRef idx="minor">
              <a:schemeClr val="tx1"/>
            </a:fontRef>
          </p:style>
        </p:cxnSp>
        <p:cxnSp>
          <p:nvCxnSpPr>
            <p:cNvPr id="65" name="LineBasicVerticalDefault 57">
              <a:extLst>
                <a:ext uri="{FF2B5EF4-FFF2-40B4-BE49-F238E27FC236}">
                  <a16:creationId xmlns:a16="http://schemas.microsoft.com/office/drawing/2014/main" id="{EC357F5F-8B76-9B1D-5F75-5BB03CA7309C}"/>
                </a:ext>
              </a:extLst>
            </p:cNvPr>
            <p:cNvCxnSpPr>
              <a:cxnSpLocks/>
            </p:cNvCxnSpPr>
            <p:nvPr>
              <p:custDataLst>
                <p:tags r:id="rId11"/>
              </p:custDataLst>
            </p:nvPr>
          </p:nvCxnSpPr>
          <p:spPr>
            <a:xfrm>
              <a:off x="7315964" y="1346121"/>
              <a:ext cx="0" cy="4258713"/>
            </a:xfrm>
            <a:prstGeom prst="straightConnector1">
              <a:avLst/>
            </a:prstGeom>
            <a:ln w="12700" cap="flat">
              <a:solidFill>
                <a:srgbClr val="C00000"/>
              </a:solidFill>
              <a:prstDash val="lgDash"/>
              <a:miter lim="800000"/>
              <a:tailEnd type="none"/>
            </a:ln>
          </p:spPr>
          <p:style>
            <a:lnRef idx="1">
              <a:schemeClr val="accent1"/>
            </a:lnRef>
            <a:fillRef idx="0">
              <a:schemeClr val="accent1"/>
            </a:fillRef>
            <a:effectRef idx="0">
              <a:schemeClr val="accent1"/>
            </a:effectRef>
            <a:fontRef idx="minor">
              <a:schemeClr val="tx1"/>
            </a:fontRef>
          </p:style>
        </p:cxnSp>
      </p:grpSp>
      <p:sp>
        <p:nvSpPr>
          <p:cNvPr id="66" name="TextBox 65">
            <a:extLst>
              <a:ext uri="{FF2B5EF4-FFF2-40B4-BE49-F238E27FC236}">
                <a16:creationId xmlns:a16="http://schemas.microsoft.com/office/drawing/2014/main" id="{B612356B-1A6B-0501-9EDD-B89AF934E213}"/>
              </a:ext>
            </a:extLst>
          </p:cNvPr>
          <p:cNvSpPr txBox="1"/>
          <p:nvPr/>
        </p:nvSpPr>
        <p:spPr>
          <a:xfrm>
            <a:off x="6565497" y="5528943"/>
            <a:ext cx="1500935" cy="369332"/>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200" b="1">
                <a:solidFill>
                  <a:srgbClr val="C00000"/>
                </a:solidFill>
              </a:rPr>
              <a:t>Developer notified of load allocation</a:t>
            </a:r>
          </a:p>
        </p:txBody>
      </p:sp>
      <p:sp>
        <p:nvSpPr>
          <p:cNvPr id="72" name="Arrow: Pentagon 71">
            <a:extLst>
              <a:ext uri="{FF2B5EF4-FFF2-40B4-BE49-F238E27FC236}">
                <a16:creationId xmlns:a16="http://schemas.microsoft.com/office/drawing/2014/main" id="{53BDE2C6-F696-FA94-F5E6-E4E2869D8977}"/>
              </a:ext>
            </a:extLst>
          </p:cNvPr>
          <p:cNvSpPr/>
          <p:nvPr/>
        </p:nvSpPr>
        <p:spPr>
          <a:xfrm>
            <a:off x="4713788" y="2111068"/>
            <a:ext cx="1292373" cy="518318"/>
          </a:xfrm>
          <a:prstGeom prst="homePlate">
            <a:avLst>
              <a:gd name="adj" fmla="val 21799"/>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200">
                <a:solidFill>
                  <a:schemeClr val="bg1"/>
                </a:solidFill>
              </a:rPr>
              <a:t>Case building</a:t>
            </a:r>
          </a:p>
        </p:txBody>
      </p:sp>
      <p:sp>
        <p:nvSpPr>
          <p:cNvPr id="73" name="Arrow: Chevron 72">
            <a:extLst>
              <a:ext uri="{FF2B5EF4-FFF2-40B4-BE49-F238E27FC236}">
                <a16:creationId xmlns:a16="http://schemas.microsoft.com/office/drawing/2014/main" id="{5B19BB3F-4682-168D-9DDA-7E3AE515657B}"/>
              </a:ext>
            </a:extLst>
          </p:cNvPr>
          <p:cNvSpPr>
            <a:spLocks/>
          </p:cNvSpPr>
          <p:nvPr/>
        </p:nvSpPr>
        <p:spPr>
          <a:xfrm>
            <a:off x="5976940" y="2111068"/>
            <a:ext cx="1319773" cy="518318"/>
          </a:xfrm>
          <a:prstGeom prst="chevron">
            <a:avLst>
              <a:gd name="adj" fmla="val 22327"/>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200">
                <a:solidFill>
                  <a:schemeClr val="bg1"/>
                </a:solidFill>
              </a:rPr>
              <a:t>Study</a:t>
            </a:r>
          </a:p>
        </p:txBody>
      </p:sp>
      <p:grpSp>
        <p:nvGrpSpPr>
          <p:cNvPr id="86" name="Group 85">
            <a:extLst>
              <a:ext uri="{FF2B5EF4-FFF2-40B4-BE49-F238E27FC236}">
                <a16:creationId xmlns:a16="http://schemas.microsoft.com/office/drawing/2014/main" id="{4002BC73-68C5-4D7A-0FA3-C0E32E3A457D}"/>
              </a:ext>
            </a:extLst>
          </p:cNvPr>
          <p:cNvGrpSpPr/>
          <p:nvPr/>
        </p:nvGrpSpPr>
        <p:grpSpPr>
          <a:xfrm>
            <a:off x="550008" y="2932097"/>
            <a:ext cx="10565989" cy="1366788"/>
            <a:chOff x="554736" y="3134228"/>
            <a:chExt cx="11082528" cy="1366788"/>
          </a:xfrm>
        </p:grpSpPr>
        <p:cxnSp>
          <p:nvCxnSpPr>
            <p:cNvPr id="76" name="GreyLineSeparatorStrong 76">
              <a:extLst>
                <a:ext uri="{FF2B5EF4-FFF2-40B4-BE49-F238E27FC236}">
                  <a16:creationId xmlns:a16="http://schemas.microsoft.com/office/drawing/2014/main" id="{7888D783-99E8-B669-8AF9-0C269ADF6E1E}"/>
                </a:ext>
              </a:extLst>
            </p:cNvPr>
            <p:cNvCxnSpPr/>
            <p:nvPr>
              <p:custDataLst>
                <p:tags r:id="rId6"/>
              </p:custDataLst>
            </p:nvPr>
          </p:nvCxnSpPr>
          <p:spPr>
            <a:xfrm>
              <a:off x="554736" y="4501016"/>
              <a:ext cx="11082528" cy="0"/>
            </a:xfrm>
            <a:prstGeom prst="straightConnector1">
              <a:avLst/>
            </a:prstGeom>
            <a:ln w="6350" cap="flat">
              <a:solidFill>
                <a:schemeClr val="bg2">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8" name="GreyLineSeparatorStrong 76">
              <a:extLst>
                <a:ext uri="{FF2B5EF4-FFF2-40B4-BE49-F238E27FC236}">
                  <a16:creationId xmlns:a16="http://schemas.microsoft.com/office/drawing/2014/main" id="{A9499EC9-9CF6-1B4F-F9ED-E208743C851A}"/>
                </a:ext>
              </a:extLst>
            </p:cNvPr>
            <p:cNvCxnSpPr/>
            <p:nvPr>
              <p:custDataLst>
                <p:tags r:id="rId7"/>
              </p:custDataLst>
            </p:nvPr>
          </p:nvCxnSpPr>
          <p:spPr>
            <a:xfrm>
              <a:off x="554736" y="3134228"/>
              <a:ext cx="11082528" cy="0"/>
            </a:xfrm>
            <a:prstGeom prst="straightConnector1">
              <a:avLst/>
            </a:prstGeom>
            <a:ln w="6350" cap="flat">
              <a:solidFill>
                <a:schemeClr val="bg2">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91" name="TextBox 90">
            <a:extLst>
              <a:ext uri="{FF2B5EF4-FFF2-40B4-BE49-F238E27FC236}">
                <a16:creationId xmlns:a16="http://schemas.microsoft.com/office/drawing/2014/main" id="{4800066D-A192-67BA-E882-527401C71B37}"/>
              </a:ext>
            </a:extLst>
          </p:cNvPr>
          <p:cNvSpPr txBox="1"/>
          <p:nvPr/>
        </p:nvSpPr>
        <p:spPr>
          <a:xfrm>
            <a:off x="2011481" y="1603115"/>
            <a:ext cx="2400715"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200" i="1"/>
              <a:t>Already completed for Batch Zero</a:t>
            </a:r>
          </a:p>
        </p:txBody>
      </p:sp>
      <p:sp>
        <p:nvSpPr>
          <p:cNvPr id="92" name="Sticker">
            <a:extLst>
              <a:ext uri="{FF2B5EF4-FFF2-40B4-BE49-F238E27FC236}">
                <a16:creationId xmlns:a16="http://schemas.microsoft.com/office/drawing/2014/main" id="{EAC45568-DDB7-A8DF-7C71-9065F641877D}"/>
              </a:ext>
            </a:extLst>
          </p:cNvPr>
          <p:cNvSpPr txBox="1"/>
          <p:nvPr/>
        </p:nvSpPr>
        <p:spPr>
          <a:xfrm>
            <a:off x="554736" y="875384"/>
            <a:ext cx="764633"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u="sng"/>
              <a:t>Illustrative</a:t>
            </a:r>
          </a:p>
        </p:txBody>
      </p:sp>
      <p:cxnSp>
        <p:nvCxnSpPr>
          <p:cNvPr id="5" name="Straight Arrow Connector 4">
            <a:extLst>
              <a:ext uri="{FF2B5EF4-FFF2-40B4-BE49-F238E27FC236}">
                <a16:creationId xmlns:a16="http://schemas.microsoft.com/office/drawing/2014/main" id="{DC88AB2E-696F-B78E-E5A9-CFD21367248E}"/>
              </a:ext>
            </a:extLst>
          </p:cNvPr>
          <p:cNvCxnSpPr>
            <a:cxnSpLocks/>
          </p:cNvCxnSpPr>
          <p:nvPr/>
        </p:nvCxnSpPr>
        <p:spPr>
          <a:xfrm>
            <a:off x="3515744" y="5005346"/>
            <a:ext cx="3770101" cy="0"/>
          </a:xfrm>
          <a:prstGeom prst="straightConnector1">
            <a:avLst/>
          </a:prstGeom>
          <a:solidFill>
            <a:schemeClr val="bg1"/>
          </a:solidFill>
          <a:ln w="19050" cap="sq">
            <a:solidFill>
              <a:schemeClr val="tx1">
                <a:lumMod val="50000"/>
                <a:lumOff val="50000"/>
              </a:schemeClr>
            </a:solidFill>
            <a:prstDash val="dash"/>
            <a:miter lim="800000"/>
          </a:ln>
        </p:spPr>
        <p:style>
          <a:lnRef idx="2">
            <a:schemeClr val="accent1">
              <a:shade val="50000"/>
            </a:schemeClr>
          </a:lnRef>
          <a:fillRef idx="1">
            <a:schemeClr val="accent1"/>
          </a:fillRef>
          <a:effectRef idx="0">
            <a:schemeClr val="accent1"/>
          </a:effectRef>
          <a:fontRef idx="minor">
            <a:schemeClr val="lt1"/>
          </a:fontRef>
        </p:style>
      </p:cxnSp>
      <p:sp>
        <p:nvSpPr>
          <p:cNvPr id="8" name="Arrow: Pentagon 7">
            <a:extLst>
              <a:ext uri="{FF2B5EF4-FFF2-40B4-BE49-F238E27FC236}">
                <a16:creationId xmlns:a16="http://schemas.microsoft.com/office/drawing/2014/main" id="{0842DE09-30B6-2D26-1B30-141B8AB72800}"/>
              </a:ext>
            </a:extLst>
          </p:cNvPr>
          <p:cNvSpPr>
            <a:spLocks/>
          </p:cNvSpPr>
          <p:nvPr/>
        </p:nvSpPr>
        <p:spPr>
          <a:xfrm>
            <a:off x="10404908" y="2100794"/>
            <a:ext cx="724493" cy="518318"/>
          </a:xfrm>
          <a:prstGeom prst="homePlate">
            <a:avLst>
              <a:gd name="adj" fmla="val 21799"/>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200">
                <a:solidFill>
                  <a:schemeClr val="bg1"/>
                </a:solidFill>
              </a:rPr>
              <a:t>QSA</a:t>
            </a:r>
          </a:p>
        </p:txBody>
      </p:sp>
      <p:sp>
        <p:nvSpPr>
          <p:cNvPr id="9" name="Arrow: Pentagon 8">
            <a:extLst>
              <a:ext uri="{FF2B5EF4-FFF2-40B4-BE49-F238E27FC236}">
                <a16:creationId xmlns:a16="http://schemas.microsoft.com/office/drawing/2014/main" id="{F946984A-19EC-C549-22F8-8C0CA30FABA6}"/>
              </a:ext>
            </a:extLst>
          </p:cNvPr>
          <p:cNvSpPr>
            <a:spLocks/>
          </p:cNvSpPr>
          <p:nvPr/>
        </p:nvSpPr>
        <p:spPr>
          <a:xfrm>
            <a:off x="8707437" y="2100794"/>
            <a:ext cx="888620" cy="518318"/>
          </a:xfrm>
          <a:prstGeom prst="homePlate">
            <a:avLst>
              <a:gd name="adj" fmla="val 32223"/>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200">
                <a:solidFill>
                  <a:schemeClr val="bg1"/>
                </a:solidFill>
              </a:rPr>
              <a:t>RPG</a:t>
            </a:r>
          </a:p>
        </p:txBody>
      </p:sp>
      <p:cxnSp>
        <p:nvCxnSpPr>
          <p:cNvPr id="4" name="Straight Arrow Connector 3">
            <a:extLst>
              <a:ext uri="{FF2B5EF4-FFF2-40B4-BE49-F238E27FC236}">
                <a16:creationId xmlns:a16="http://schemas.microsoft.com/office/drawing/2014/main" id="{239070A0-EBE0-2C22-CC9E-804185EF2E72}"/>
              </a:ext>
            </a:extLst>
          </p:cNvPr>
          <p:cNvCxnSpPr>
            <a:cxnSpLocks/>
          </p:cNvCxnSpPr>
          <p:nvPr/>
        </p:nvCxnSpPr>
        <p:spPr>
          <a:xfrm>
            <a:off x="4729570" y="3641674"/>
            <a:ext cx="3096625" cy="0"/>
          </a:xfrm>
          <a:prstGeom prst="straightConnector1">
            <a:avLst/>
          </a:prstGeom>
          <a:solidFill>
            <a:schemeClr val="bg1"/>
          </a:solidFill>
          <a:ln w="19050" cap="sq">
            <a:solidFill>
              <a:schemeClr val="accent3"/>
            </a:solidFill>
            <a:prstDash val="dash"/>
            <a:miter lim="800000"/>
          </a:ln>
        </p:spPr>
        <p:style>
          <a:lnRef idx="2">
            <a:schemeClr val="accent1">
              <a:shade val="50000"/>
            </a:schemeClr>
          </a:lnRef>
          <a:fillRef idx="1">
            <a:schemeClr val="accent1"/>
          </a:fillRef>
          <a:effectRef idx="0">
            <a:schemeClr val="accent1"/>
          </a:effectRef>
          <a:fontRef idx="minor">
            <a:schemeClr val="lt1"/>
          </a:fontRef>
        </p:style>
      </p:cxnSp>
      <p:sp>
        <p:nvSpPr>
          <p:cNvPr id="13" name="Arrow: Pentagon 12">
            <a:extLst>
              <a:ext uri="{FF2B5EF4-FFF2-40B4-BE49-F238E27FC236}">
                <a16:creationId xmlns:a16="http://schemas.microsoft.com/office/drawing/2014/main" id="{D1DA2073-C627-E709-9040-36A95142564A}"/>
              </a:ext>
            </a:extLst>
          </p:cNvPr>
          <p:cNvSpPr/>
          <p:nvPr/>
        </p:nvSpPr>
        <p:spPr>
          <a:xfrm>
            <a:off x="3357333" y="3385068"/>
            <a:ext cx="1292373" cy="518318"/>
          </a:xfrm>
          <a:prstGeom prst="homePlate">
            <a:avLst>
              <a:gd name="adj" fmla="val 21799"/>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200">
                <a:solidFill>
                  <a:schemeClr val="bg1"/>
                </a:solidFill>
              </a:rPr>
              <a:t>Initial studies for screening </a:t>
            </a:r>
            <a:r>
              <a:rPr lang="en-US" sz="800">
                <a:solidFill>
                  <a:schemeClr val="bg1"/>
                </a:solidFill>
              </a:rPr>
              <a:t>(optional)</a:t>
            </a:r>
          </a:p>
        </p:txBody>
      </p:sp>
      <p:sp>
        <p:nvSpPr>
          <p:cNvPr id="14" name="Arrow: Pentagon 13">
            <a:extLst>
              <a:ext uri="{FF2B5EF4-FFF2-40B4-BE49-F238E27FC236}">
                <a16:creationId xmlns:a16="http://schemas.microsoft.com/office/drawing/2014/main" id="{B5E4F285-AF34-5DBA-D492-AE1C992D92F9}"/>
              </a:ext>
            </a:extLst>
          </p:cNvPr>
          <p:cNvSpPr/>
          <p:nvPr/>
        </p:nvSpPr>
        <p:spPr>
          <a:xfrm>
            <a:off x="1920842" y="4745344"/>
            <a:ext cx="1410678" cy="518318"/>
          </a:xfrm>
          <a:prstGeom prst="homePlate">
            <a:avLst>
              <a:gd name="adj" fmla="val 21799"/>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200">
                <a:solidFill>
                  <a:schemeClr val="bg1"/>
                </a:solidFill>
              </a:rPr>
              <a:t>Gather materials, submit to TSP</a:t>
            </a:r>
          </a:p>
        </p:txBody>
      </p:sp>
      <p:pic>
        <p:nvPicPr>
          <p:cNvPr id="80" name="CustomIcon">
            <a:extLst>
              <a:ext uri="{FF2B5EF4-FFF2-40B4-BE49-F238E27FC236}">
                <a16:creationId xmlns:a16="http://schemas.microsoft.com/office/drawing/2014/main" id="{087D072C-78F6-056B-0940-69E1D5C02C28}"/>
              </a:ext>
            </a:extLst>
          </p:cNvPr>
          <p:cNvPicPr>
            <a:picLocks noChangeAspect="1"/>
          </p:cNvPicPr>
          <p:nvPr>
            <p:custDataLst>
              <p:tags r:id="rId2"/>
            </p:custDataLst>
          </p:nvPr>
        </p:nvPicPr>
        <p:blipFill>
          <a:blip r:embed="rId15">
            <a:extLst>
              <a:ext uri="{96DAC541-7B7A-43D3-8B79-37D633B846F1}">
                <asvg:svgBlip xmlns:asvg="http://schemas.microsoft.com/office/drawing/2016/SVG/main" r:embed="rId16"/>
              </a:ext>
            </a:extLst>
          </a:blip>
          <a:stretch>
            <a:fillRect/>
          </a:stretch>
        </p:blipFill>
        <p:spPr>
          <a:xfrm>
            <a:off x="3247998" y="4862794"/>
            <a:ext cx="267746" cy="266402"/>
          </a:xfrm>
          <a:prstGeom prst="rect">
            <a:avLst/>
          </a:prstGeom>
        </p:spPr>
      </p:pic>
      <p:sp>
        <p:nvSpPr>
          <p:cNvPr id="18" name="TextBox 17">
            <a:extLst>
              <a:ext uri="{FF2B5EF4-FFF2-40B4-BE49-F238E27FC236}">
                <a16:creationId xmlns:a16="http://schemas.microsoft.com/office/drawing/2014/main" id="{3095CE1D-C893-F137-0769-AECBC126DCA8}"/>
              </a:ext>
            </a:extLst>
          </p:cNvPr>
          <p:cNvSpPr txBox="1"/>
          <p:nvPr/>
        </p:nvSpPr>
        <p:spPr>
          <a:xfrm>
            <a:off x="1916605" y="1360568"/>
            <a:ext cx="2671044"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400" b="1"/>
              <a:t>Pre-study inputs</a:t>
            </a:r>
          </a:p>
        </p:txBody>
      </p:sp>
      <p:sp>
        <p:nvSpPr>
          <p:cNvPr id="19" name="TextBox 18">
            <a:extLst>
              <a:ext uri="{FF2B5EF4-FFF2-40B4-BE49-F238E27FC236}">
                <a16:creationId xmlns:a16="http://schemas.microsoft.com/office/drawing/2014/main" id="{CF696E1D-2B85-7B65-F8EB-90CABE51162C}"/>
              </a:ext>
            </a:extLst>
          </p:cNvPr>
          <p:cNvSpPr txBox="1"/>
          <p:nvPr/>
        </p:nvSpPr>
        <p:spPr>
          <a:xfrm>
            <a:off x="4729570" y="1360568"/>
            <a:ext cx="2556275"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400" b="1"/>
              <a:t>Study / modeling</a:t>
            </a:r>
          </a:p>
        </p:txBody>
      </p:sp>
      <p:sp>
        <p:nvSpPr>
          <p:cNvPr id="20" name="TextBox 19">
            <a:extLst>
              <a:ext uri="{FF2B5EF4-FFF2-40B4-BE49-F238E27FC236}">
                <a16:creationId xmlns:a16="http://schemas.microsoft.com/office/drawing/2014/main" id="{35FDB6AA-D95D-8B0D-E159-D681611BEB8F}"/>
              </a:ext>
            </a:extLst>
          </p:cNvPr>
          <p:cNvSpPr txBox="1"/>
          <p:nvPr/>
        </p:nvSpPr>
        <p:spPr>
          <a:xfrm>
            <a:off x="7356477" y="1360568"/>
            <a:ext cx="3553569"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400" b="1"/>
              <a:t>Post-study outputs</a:t>
            </a:r>
          </a:p>
        </p:txBody>
      </p:sp>
      <p:sp>
        <p:nvSpPr>
          <p:cNvPr id="21" name="Arrow: Pentagon 20">
            <a:extLst>
              <a:ext uri="{FF2B5EF4-FFF2-40B4-BE49-F238E27FC236}">
                <a16:creationId xmlns:a16="http://schemas.microsoft.com/office/drawing/2014/main" id="{339DE4EE-1C95-7B12-0AA0-1B469468C949}"/>
              </a:ext>
            </a:extLst>
          </p:cNvPr>
          <p:cNvSpPr/>
          <p:nvPr/>
        </p:nvSpPr>
        <p:spPr>
          <a:xfrm>
            <a:off x="7356477" y="4745344"/>
            <a:ext cx="1058245" cy="518318"/>
          </a:xfrm>
          <a:prstGeom prst="homePlate">
            <a:avLst>
              <a:gd name="adj" fmla="val 21799"/>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200">
                <a:solidFill>
                  <a:schemeClr val="bg1"/>
                </a:solidFill>
              </a:rPr>
              <a:t>Respond to allocation</a:t>
            </a:r>
          </a:p>
        </p:txBody>
      </p:sp>
      <p:pic>
        <p:nvPicPr>
          <p:cNvPr id="23" name="CustomIcon">
            <a:extLst>
              <a:ext uri="{FF2B5EF4-FFF2-40B4-BE49-F238E27FC236}">
                <a16:creationId xmlns:a16="http://schemas.microsoft.com/office/drawing/2014/main" id="{0DEBEEC6-C5D5-B07A-4325-2618E6DD3A78}"/>
              </a:ext>
            </a:extLst>
          </p:cNvPr>
          <p:cNvPicPr>
            <a:picLocks noChangeAspect="1"/>
          </p:cNvPicPr>
          <p:nvPr>
            <p:custDataLst>
              <p:tags r:id="rId3"/>
            </p:custDataLst>
          </p:nvPr>
        </p:nvPicPr>
        <p:blipFill>
          <a:blip r:embed="rId15">
            <a:extLst>
              <a:ext uri="{96DAC541-7B7A-43D3-8B79-37D633B846F1}">
                <asvg:svgBlip xmlns:asvg="http://schemas.microsoft.com/office/drawing/2016/SVG/main" r:embed="rId16"/>
              </a:ext>
            </a:extLst>
          </a:blip>
          <a:stretch>
            <a:fillRect/>
          </a:stretch>
        </p:blipFill>
        <p:spPr>
          <a:xfrm>
            <a:off x="8300101" y="4862794"/>
            <a:ext cx="267746" cy="266402"/>
          </a:xfrm>
          <a:prstGeom prst="rect">
            <a:avLst/>
          </a:prstGeom>
        </p:spPr>
      </p:pic>
      <p:sp>
        <p:nvSpPr>
          <p:cNvPr id="24" name="Arrow: Pentagon 23">
            <a:extLst>
              <a:ext uri="{FF2B5EF4-FFF2-40B4-BE49-F238E27FC236}">
                <a16:creationId xmlns:a16="http://schemas.microsoft.com/office/drawing/2014/main" id="{3B525840-55D0-E3BC-6126-669181195F8C}"/>
              </a:ext>
            </a:extLst>
          </p:cNvPr>
          <p:cNvSpPr/>
          <p:nvPr/>
        </p:nvSpPr>
        <p:spPr>
          <a:xfrm>
            <a:off x="7368996" y="3428610"/>
            <a:ext cx="1402217" cy="474776"/>
          </a:xfrm>
          <a:prstGeom prst="homePlate">
            <a:avLst>
              <a:gd name="adj" fmla="val 21799"/>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200">
                <a:solidFill>
                  <a:schemeClr val="bg1"/>
                </a:solidFill>
              </a:rPr>
              <a:t>Submit upgrades to RPG</a:t>
            </a:r>
          </a:p>
        </p:txBody>
      </p:sp>
      <p:sp>
        <p:nvSpPr>
          <p:cNvPr id="27" name="TextBox 26">
            <a:extLst>
              <a:ext uri="{FF2B5EF4-FFF2-40B4-BE49-F238E27FC236}">
                <a16:creationId xmlns:a16="http://schemas.microsoft.com/office/drawing/2014/main" id="{981A82B8-E40A-E9BD-7587-41D8D5AFE21C}"/>
              </a:ext>
            </a:extLst>
          </p:cNvPr>
          <p:cNvSpPr txBox="1"/>
          <p:nvPr/>
        </p:nvSpPr>
        <p:spPr>
          <a:xfrm>
            <a:off x="5166058" y="5023276"/>
            <a:ext cx="170343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200" i="1"/>
              <a:t>Provide additional input when / if requested</a:t>
            </a:r>
          </a:p>
        </p:txBody>
      </p:sp>
      <p:sp>
        <p:nvSpPr>
          <p:cNvPr id="33" name="Arrow: Chevron 32">
            <a:extLst>
              <a:ext uri="{FF2B5EF4-FFF2-40B4-BE49-F238E27FC236}">
                <a16:creationId xmlns:a16="http://schemas.microsoft.com/office/drawing/2014/main" id="{F3D84430-B59B-1A61-1E43-D44242BD6C9A}"/>
              </a:ext>
            </a:extLst>
          </p:cNvPr>
          <p:cNvSpPr/>
          <p:nvPr/>
        </p:nvSpPr>
        <p:spPr>
          <a:xfrm>
            <a:off x="8738552" y="3428610"/>
            <a:ext cx="801553" cy="474776"/>
          </a:xfrm>
          <a:prstGeom prst="chevron">
            <a:avLst>
              <a:gd name="adj" fmla="val 22327"/>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200">
                <a:solidFill>
                  <a:schemeClr val="bg1"/>
                </a:solidFill>
              </a:rPr>
              <a:t>RPG</a:t>
            </a:r>
          </a:p>
        </p:txBody>
      </p:sp>
      <p:cxnSp>
        <p:nvCxnSpPr>
          <p:cNvPr id="36" name="Straight Arrow Connector 35">
            <a:extLst>
              <a:ext uri="{FF2B5EF4-FFF2-40B4-BE49-F238E27FC236}">
                <a16:creationId xmlns:a16="http://schemas.microsoft.com/office/drawing/2014/main" id="{6A20258E-C5E8-8BF6-3AA3-D0E8B95D8576}"/>
              </a:ext>
            </a:extLst>
          </p:cNvPr>
          <p:cNvCxnSpPr>
            <a:cxnSpLocks/>
          </p:cNvCxnSpPr>
          <p:nvPr/>
        </p:nvCxnSpPr>
        <p:spPr>
          <a:xfrm>
            <a:off x="1916605" y="2206503"/>
            <a:ext cx="2671044" cy="0"/>
          </a:xfrm>
          <a:prstGeom prst="straightConnector1">
            <a:avLst/>
          </a:prstGeom>
          <a:solidFill>
            <a:schemeClr val="bg1"/>
          </a:solidFill>
          <a:ln w="19050" cap="sq">
            <a:solidFill>
              <a:schemeClr val="accent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cxnSp>
      <p:sp>
        <p:nvSpPr>
          <p:cNvPr id="38" name="TextBox 37">
            <a:extLst>
              <a:ext uri="{FF2B5EF4-FFF2-40B4-BE49-F238E27FC236}">
                <a16:creationId xmlns:a16="http://schemas.microsoft.com/office/drawing/2014/main" id="{48914A52-8320-3318-7880-4EAEADF52D83}"/>
              </a:ext>
            </a:extLst>
          </p:cNvPr>
          <p:cNvSpPr txBox="1"/>
          <p:nvPr/>
        </p:nvSpPr>
        <p:spPr>
          <a:xfrm>
            <a:off x="2133936" y="2252951"/>
            <a:ext cx="2267270"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200"/>
              <a:t>Build planning forecast</a:t>
            </a:r>
            <a:br>
              <a:rPr lang="en-US" sz="1200"/>
            </a:br>
            <a:r>
              <a:rPr lang="en-US" sz="1200"/>
              <a:t>(for batches starting in Q1)</a:t>
            </a:r>
          </a:p>
        </p:txBody>
      </p:sp>
      <p:sp>
        <p:nvSpPr>
          <p:cNvPr id="42" name="TextBox 41">
            <a:extLst>
              <a:ext uri="{FF2B5EF4-FFF2-40B4-BE49-F238E27FC236}">
                <a16:creationId xmlns:a16="http://schemas.microsoft.com/office/drawing/2014/main" id="{984F1BF7-A0B6-AA24-BF0A-2D4B46722072}"/>
              </a:ext>
            </a:extLst>
          </p:cNvPr>
          <p:cNvSpPr txBox="1"/>
          <p:nvPr/>
        </p:nvSpPr>
        <p:spPr>
          <a:xfrm>
            <a:off x="8666837" y="829015"/>
            <a:ext cx="899440" cy="15388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Active role</a:t>
            </a:r>
          </a:p>
        </p:txBody>
      </p:sp>
      <p:sp>
        <p:nvSpPr>
          <p:cNvPr id="35" name="Arrow: Pentagon 34">
            <a:extLst>
              <a:ext uri="{FF2B5EF4-FFF2-40B4-BE49-F238E27FC236}">
                <a16:creationId xmlns:a16="http://schemas.microsoft.com/office/drawing/2014/main" id="{A683C129-2A4A-E9A1-331C-0C8D151DF4B6}"/>
              </a:ext>
            </a:extLst>
          </p:cNvPr>
          <p:cNvSpPr/>
          <p:nvPr/>
        </p:nvSpPr>
        <p:spPr>
          <a:xfrm>
            <a:off x="8261851" y="801049"/>
            <a:ext cx="359299" cy="208114"/>
          </a:xfrm>
          <a:prstGeom prst="homePlate">
            <a:avLst>
              <a:gd name="adj" fmla="val 21799"/>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spcBef>
                <a:spcPts val="300"/>
              </a:spcBef>
              <a:spcAft>
                <a:spcPts val="300"/>
              </a:spcAft>
            </a:pPr>
            <a:endParaRPr lang="en-US" sz="1200">
              <a:solidFill>
                <a:schemeClr val="bg1"/>
              </a:solidFill>
            </a:endParaRPr>
          </a:p>
        </p:txBody>
      </p:sp>
      <p:cxnSp>
        <p:nvCxnSpPr>
          <p:cNvPr id="43" name="Straight Arrow Connector 42">
            <a:extLst>
              <a:ext uri="{FF2B5EF4-FFF2-40B4-BE49-F238E27FC236}">
                <a16:creationId xmlns:a16="http://schemas.microsoft.com/office/drawing/2014/main" id="{2A98CDFC-695A-47DF-4C78-DEEACBC785F7}"/>
              </a:ext>
            </a:extLst>
          </p:cNvPr>
          <p:cNvCxnSpPr>
            <a:cxnSpLocks/>
          </p:cNvCxnSpPr>
          <p:nvPr/>
        </p:nvCxnSpPr>
        <p:spPr>
          <a:xfrm>
            <a:off x="8281956" y="1184105"/>
            <a:ext cx="339194" cy="0"/>
          </a:xfrm>
          <a:prstGeom prst="straightConnector1">
            <a:avLst/>
          </a:prstGeom>
          <a:solidFill>
            <a:schemeClr val="bg1"/>
          </a:solidFill>
          <a:ln w="19050" cap="sq">
            <a:solidFill>
              <a:schemeClr val="accent1"/>
            </a:solidFill>
            <a:prstDash val="dash"/>
            <a:miter lim="800000"/>
          </a:ln>
        </p:spPr>
        <p:style>
          <a:lnRef idx="2">
            <a:schemeClr val="accent1">
              <a:shade val="50000"/>
            </a:schemeClr>
          </a:lnRef>
          <a:fillRef idx="1">
            <a:schemeClr val="accent1"/>
          </a:fillRef>
          <a:effectRef idx="0">
            <a:schemeClr val="accent1"/>
          </a:effectRef>
          <a:fontRef idx="minor">
            <a:schemeClr val="lt1"/>
          </a:fontRef>
        </p:style>
      </p:cxnSp>
      <p:sp>
        <p:nvSpPr>
          <p:cNvPr id="45" name="TextBox 44">
            <a:extLst>
              <a:ext uri="{FF2B5EF4-FFF2-40B4-BE49-F238E27FC236}">
                <a16:creationId xmlns:a16="http://schemas.microsoft.com/office/drawing/2014/main" id="{04F16544-4F05-162C-81B0-FF57D715205F}"/>
              </a:ext>
            </a:extLst>
          </p:cNvPr>
          <p:cNvSpPr txBox="1"/>
          <p:nvPr/>
        </p:nvSpPr>
        <p:spPr>
          <a:xfrm>
            <a:off x="8666836" y="1103709"/>
            <a:ext cx="1546413" cy="15388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000"/>
              <a:t>Passive / waiting role</a:t>
            </a:r>
          </a:p>
        </p:txBody>
      </p:sp>
      <p:sp>
        <p:nvSpPr>
          <p:cNvPr id="48" name="Arrow: Chevron 47">
            <a:extLst>
              <a:ext uri="{FF2B5EF4-FFF2-40B4-BE49-F238E27FC236}">
                <a16:creationId xmlns:a16="http://schemas.microsoft.com/office/drawing/2014/main" id="{0105B7E1-9A9E-2A2B-B02B-903F7D808600}"/>
              </a:ext>
            </a:extLst>
          </p:cNvPr>
          <p:cNvSpPr/>
          <p:nvPr/>
        </p:nvSpPr>
        <p:spPr>
          <a:xfrm>
            <a:off x="7368413" y="4398265"/>
            <a:ext cx="3728332" cy="276999"/>
          </a:xfrm>
          <a:prstGeom prst="chevron">
            <a:avLst>
              <a:gd name="adj" fmla="val 17906"/>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200">
                <a:solidFill>
                  <a:schemeClr val="bg1"/>
                </a:solidFill>
              </a:rPr>
              <a:t>Develop project</a:t>
            </a:r>
          </a:p>
        </p:txBody>
      </p:sp>
      <p:sp>
        <p:nvSpPr>
          <p:cNvPr id="49" name="Arrow: Pentagon 48">
            <a:extLst>
              <a:ext uri="{FF2B5EF4-FFF2-40B4-BE49-F238E27FC236}">
                <a16:creationId xmlns:a16="http://schemas.microsoft.com/office/drawing/2014/main" id="{5C57F099-0262-716F-0138-71DC6D3A7CE0}"/>
              </a:ext>
            </a:extLst>
          </p:cNvPr>
          <p:cNvSpPr/>
          <p:nvPr/>
        </p:nvSpPr>
        <p:spPr>
          <a:xfrm>
            <a:off x="4713788" y="4398265"/>
            <a:ext cx="2561663" cy="276999"/>
          </a:xfrm>
          <a:prstGeom prst="homePlate">
            <a:avLst>
              <a:gd name="adj" fmla="val 21799"/>
            </a:avLst>
          </a:prstGeom>
          <a:noFill/>
          <a:ln w="19050" cap="sq">
            <a:solidFill>
              <a:schemeClr val="accent2"/>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buClr>
                <a:schemeClr val="tx1"/>
              </a:buClr>
            </a:pPr>
            <a:r>
              <a:rPr lang="en-US" sz="1200">
                <a:solidFill>
                  <a:schemeClr val="tx1">
                    <a:lumMod val="50000"/>
                    <a:lumOff val="50000"/>
                  </a:schemeClr>
                </a:solidFill>
              </a:rPr>
              <a:t>Develop project</a:t>
            </a:r>
            <a:r>
              <a:rPr lang="en-US" sz="1200" baseline="30000">
                <a:solidFill>
                  <a:schemeClr val="tx1">
                    <a:lumMod val="50000"/>
                    <a:lumOff val="50000"/>
                  </a:schemeClr>
                </a:solidFill>
              </a:rPr>
              <a:t>1</a:t>
            </a:r>
            <a:r>
              <a:rPr lang="en-US" sz="1200">
                <a:solidFill>
                  <a:schemeClr val="tx1">
                    <a:lumMod val="50000"/>
                    <a:lumOff val="50000"/>
                  </a:schemeClr>
                </a:solidFill>
              </a:rPr>
              <a:t> </a:t>
            </a:r>
          </a:p>
        </p:txBody>
      </p:sp>
      <p:sp>
        <p:nvSpPr>
          <p:cNvPr id="50" name="4. Footnote">
            <a:extLst>
              <a:ext uri="{FF2B5EF4-FFF2-40B4-BE49-F238E27FC236}">
                <a16:creationId xmlns:a16="http://schemas.microsoft.com/office/drawing/2014/main" id="{23B8834E-E359-214A-95BF-C1B579DFF3D6}"/>
              </a:ext>
            </a:extLst>
          </p:cNvPr>
          <p:cNvSpPr txBox="1"/>
          <p:nvPr>
            <p:custDataLst>
              <p:tags r:id="rId4"/>
            </p:custDataLst>
          </p:nvPr>
        </p:nvSpPr>
        <p:spPr>
          <a:xfrm>
            <a:off x="2133936" y="6322508"/>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1.	Actual development timeline will vary by project; developers with higher risk tolerance may begin sooner if desired</a:t>
            </a:r>
          </a:p>
        </p:txBody>
      </p:sp>
      <p:pic>
        <p:nvPicPr>
          <p:cNvPr id="52" name="CustomIcon">
            <a:extLst>
              <a:ext uri="{FF2B5EF4-FFF2-40B4-BE49-F238E27FC236}">
                <a16:creationId xmlns:a16="http://schemas.microsoft.com/office/drawing/2014/main" id="{22085B3E-C6BC-DE9C-D6AD-A0DCD3FB5B25}"/>
              </a:ext>
            </a:extLst>
          </p:cNvPr>
          <p:cNvPicPr>
            <a:picLocks noChangeAspect="1"/>
          </p:cNvPicPr>
          <p:nvPr>
            <p:custDataLst>
              <p:tags r:id="rId5"/>
            </p:custDataLst>
          </p:nvPr>
        </p:nvPicPr>
        <p:blipFill>
          <a:blip r:embed="rId15">
            <a:extLst>
              <a:ext uri="{96DAC541-7B7A-43D3-8B79-37D633B846F1}">
                <asvg:svgBlip xmlns:asvg="http://schemas.microsoft.com/office/drawing/2016/SVG/main" r:embed="rId16"/>
              </a:ext>
            </a:extLst>
          </a:blip>
          <a:stretch>
            <a:fillRect/>
          </a:stretch>
        </p:blipFill>
        <p:spPr>
          <a:xfrm>
            <a:off x="9925306" y="1090806"/>
            <a:ext cx="194238" cy="194238"/>
          </a:xfrm>
          <a:prstGeom prst="rect">
            <a:avLst/>
          </a:prstGeom>
        </p:spPr>
      </p:pic>
      <p:sp>
        <p:nvSpPr>
          <p:cNvPr id="53" name="TextBox 52">
            <a:extLst>
              <a:ext uri="{FF2B5EF4-FFF2-40B4-BE49-F238E27FC236}">
                <a16:creationId xmlns:a16="http://schemas.microsoft.com/office/drawing/2014/main" id="{A1452F86-701D-FFBC-BFCC-92C2A6CA3F85}"/>
              </a:ext>
            </a:extLst>
          </p:cNvPr>
          <p:cNvSpPr txBox="1"/>
          <p:nvPr/>
        </p:nvSpPr>
        <p:spPr>
          <a:xfrm>
            <a:off x="10222214" y="1110981"/>
            <a:ext cx="1447772" cy="153888"/>
          </a:xfrm>
          <a:prstGeom prst="rect">
            <a:avLst/>
          </a:prstGeom>
        </p:spPr>
        <p:txBody>
          <a:bodyPr vert="horz" wrap="square" lIns="0" tIns="0" rIns="0" bIns="0" rtlCol="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000"/>
              <a:t>Deposit required</a:t>
            </a:r>
          </a:p>
        </p:txBody>
      </p:sp>
      <p:sp>
        <p:nvSpPr>
          <p:cNvPr id="67" name="TextBox 66">
            <a:extLst>
              <a:ext uri="{FF2B5EF4-FFF2-40B4-BE49-F238E27FC236}">
                <a16:creationId xmlns:a16="http://schemas.microsoft.com/office/drawing/2014/main" id="{6395E6DD-6920-3D3E-7AE3-CD2A62F3CB0C}"/>
              </a:ext>
            </a:extLst>
          </p:cNvPr>
          <p:cNvSpPr txBox="1"/>
          <p:nvPr/>
        </p:nvSpPr>
        <p:spPr>
          <a:xfrm>
            <a:off x="8313807" y="2791732"/>
            <a:ext cx="1703434" cy="369332"/>
          </a:xfrm>
          <a:prstGeom prst="rect">
            <a:avLst/>
          </a:prstGeom>
          <a:solidFill>
            <a:schemeClr val="bg1"/>
          </a:solidFill>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lgn="ctr"/>
            <a:r>
              <a:rPr lang="en-US" sz="1200" i="1"/>
              <a:t>ERCOT and TSPs both take part in RPG</a:t>
            </a:r>
          </a:p>
        </p:txBody>
      </p:sp>
      <p:sp>
        <p:nvSpPr>
          <p:cNvPr id="6" name="Arrow: Chevron 5">
            <a:extLst>
              <a:ext uri="{FF2B5EF4-FFF2-40B4-BE49-F238E27FC236}">
                <a16:creationId xmlns:a16="http://schemas.microsoft.com/office/drawing/2014/main" id="{74E00865-1CC7-4B6D-BB81-692F33DEF622}"/>
              </a:ext>
            </a:extLst>
          </p:cNvPr>
          <p:cNvSpPr/>
          <p:nvPr/>
        </p:nvSpPr>
        <p:spPr>
          <a:xfrm>
            <a:off x="9489667" y="3439495"/>
            <a:ext cx="1541780" cy="463891"/>
          </a:xfrm>
          <a:prstGeom prst="chevron">
            <a:avLst>
              <a:gd name="adj" fmla="val 22327"/>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200">
                <a:solidFill>
                  <a:schemeClr val="bg1"/>
                </a:solidFill>
              </a:rPr>
              <a:t>Construct transmission</a:t>
            </a:r>
          </a:p>
        </p:txBody>
      </p:sp>
      <p:sp>
        <p:nvSpPr>
          <p:cNvPr id="7" name="Arrow: Chevron 6">
            <a:extLst>
              <a:ext uri="{FF2B5EF4-FFF2-40B4-BE49-F238E27FC236}">
                <a16:creationId xmlns:a16="http://schemas.microsoft.com/office/drawing/2014/main" id="{CAE9AFB2-2E18-FFC4-339B-66AE25CE8697}"/>
              </a:ext>
            </a:extLst>
          </p:cNvPr>
          <p:cNvSpPr/>
          <p:nvPr/>
        </p:nvSpPr>
        <p:spPr>
          <a:xfrm>
            <a:off x="4700386" y="1663991"/>
            <a:ext cx="6363162" cy="276999"/>
          </a:xfrm>
          <a:prstGeom prst="chevron">
            <a:avLst>
              <a:gd name="adj" fmla="val 17906"/>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Bef>
                <a:spcPts val="300"/>
              </a:spcBef>
              <a:spcAft>
                <a:spcPts val="300"/>
              </a:spcAft>
            </a:pPr>
            <a:r>
              <a:rPr lang="en-US" sz="1200">
                <a:solidFill>
                  <a:schemeClr val="bg1"/>
                </a:solidFill>
              </a:rPr>
              <a:t>RTP</a:t>
            </a:r>
          </a:p>
        </p:txBody>
      </p:sp>
      <p:cxnSp>
        <p:nvCxnSpPr>
          <p:cNvPr id="11" name="Straight Arrow Connector 10">
            <a:extLst>
              <a:ext uri="{FF2B5EF4-FFF2-40B4-BE49-F238E27FC236}">
                <a16:creationId xmlns:a16="http://schemas.microsoft.com/office/drawing/2014/main" id="{ACAC63A7-6816-0A2B-76FF-E94A1ACAEC73}"/>
              </a:ext>
            </a:extLst>
          </p:cNvPr>
          <p:cNvCxnSpPr>
            <a:stCxn id="9" idx="3"/>
          </p:cNvCxnSpPr>
          <p:nvPr/>
        </p:nvCxnSpPr>
        <p:spPr>
          <a:xfrm flipV="1">
            <a:off x="9596057" y="1940990"/>
            <a:ext cx="0" cy="4189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92740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E3A5B7-78E7-2815-1F77-CF3F637A4D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9645A0-9AB2-9781-94C4-DE0B24ED62D0}"/>
              </a:ext>
            </a:extLst>
          </p:cNvPr>
          <p:cNvSpPr>
            <a:spLocks noGrp="1"/>
          </p:cNvSpPr>
          <p:nvPr>
            <p:ph type="title"/>
          </p:nvPr>
        </p:nvSpPr>
        <p:spPr/>
        <p:txBody>
          <a:bodyPr/>
          <a:lstStyle/>
          <a:p>
            <a:r>
              <a:rPr lang="en-US"/>
              <a:t>Ongoing Batch Study Scope and Process</a:t>
            </a:r>
          </a:p>
        </p:txBody>
      </p:sp>
      <p:sp>
        <p:nvSpPr>
          <p:cNvPr id="3" name="Slide Number Placeholder 2">
            <a:extLst>
              <a:ext uri="{FF2B5EF4-FFF2-40B4-BE49-F238E27FC236}">
                <a16:creationId xmlns:a16="http://schemas.microsoft.com/office/drawing/2014/main" id="{31BBAF2C-D10E-7BEB-E5AE-80E3E74A015A}"/>
              </a:ext>
            </a:extLst>
          </p:cNvPr>
          <p:cNvSpPr>
            <a:spLocks noGrp="1"/>
          </p:cNvSpPr>
          <p:nvPr>
            <p:ph type="sldNum" sz="quarter" idx="4"/>
          </p:nvPr>
        </p:nvSpPr>
        <p:spPr/>
        <p:txBody>
          <a:bodyPr/>
          <a:lstStyle/>
          <a:p>
            <a:fld id="{1D93BD3E-1E9A-4970-A6F7-E7AC52762E0C}" type="slidenum">
              <a:rPr lang="en-US" smtClean="0"/>
              <a:pPr/>
              <a:t>29</a:t>
            </a:fld>
            <a:endParaRPr lang="en-US"/>
          </a:p>
        </p:txBody>
      </p:sp>
      <p:sp>
        <p:nvSpPr>
          <p:cNvPr id="4" name="Content Placeholder 3">
            <a:extLst>
              <a:ext uri="{FF2B5EF4-FFF2-40B4-BE49-F238E27FC236}">
                <a16:creationId xmlns:a16="http://schemas.microsoft.com/office/drawing/2014/main" id="{C1F587B7-D02D-B6F0-CC68-02C9063ED31C}"/>
              </a:ext>
            </a:extLst>
          </p:cNvPr>
          <p:cNvSpPr>
            <a:spLocks noGrp="1"/>
          </p:cNvSpPr>
          <p:nvPr>
            <p:ph idx="12"/>
          </p:nvPr>
        </p:nvSpPr>
        <p:spPr>
          <a:xfrm>
            <a:off x="616323" y="1058217"/>
            <a:ext cx="2895065" cy="4999684"/>
          </a:xfrm>
        </p:spPr>
        <p:txBody>
          <a:bodyPr lIns="91440" tIns="91440" rIns="91440" bIns="91440">
            <a:noAutofit/>
          </a:bodyPr>
          <a:lstStyle/>
          <a:p>
            <a:r>
              <a:rPr lang="en-US" b="1"/>
              <a:t>Key Design Considerations</a:t>
            </a:r>
          </a:p>
          <a:p>
            <a:pPr marL="285750" indent="-285750">
              <a:spcBef>
                <a:spcPts val="300"/>
              </a:spcBef>
              <a:buFont typeface="Arial" panose="020B0604020202020204" pitchFamily="34" charset="0"/>
              <a:buChar char="•"/>
            </a:pPr>
            <a:r>
              <a:rPr lang="en-US"/>
              <a:t>Study should ensure loads can be reliably connected</a:t>
            </a:r>
          </a:p>
          <a:p>
            <a:pPr marL="285750" indent="-285750">
              <a:spcBef>
                <a:spcPts val="300"/>
              </a:spcBef>
              <a:buFont typeface="Arial" panose="020B0604020202020204" pitchFamily="34" charset="0"/>
              <a:buChar char="•"/>
            </a:pPr>
            <a:r>
              <a:rPr lang="en-US"/>
              <a:t>Study should provide clear expectations for ILLEs regarding allocated load levels by year </a:t>
            </a:r>
          </a:p>
          <a:p>
            <a:pPr marL="285750" indent="-285750">
              <a:buFont typeface="Arial" panose="020B0604020202020204" pitchFamily="34" charset="0"/>
              <a:buChar char="•"/>
            </a:pPr>
            <a:endParaRPr lang="en-US"/>
          </a:p>
        </p:txBody>
      </p:sp>
      <p:sp>
        <p:nvSpPr>
          <p:cNvPr id="5" name="Content Placeholder 4">
            <a:extLst>
              <a:ext uri="{FF2B5EF4-FFF2-40B4-BE49-F238E27FC236}">
                <a16:creationId xmlns:a16="http://schemas.microsoft.com/office/drawing/2014/main" id="{BE63CD4C-214D-1E8A-1A92-060862E1E8E4}"/>
              </a:ext>
            </a:extLst>
          </p:cNvPr>
          <p:cNvSpPr>
            <a:spLocks noGrp="1"/>
          </p:cNvSpPr>
          <p:nvPr>
            <p:ph idx="13"/>
          </p:nvPr>
        </p:nvSpPr>
        <p:spPr>
          <a:xfrm>
            <a:off x="3705224" y="1058217"/>
            <a:ext cx="7878671" cy="4999684"/>
          </a:xfrm>
        </p:spPr>
        <p:txBody>
          <a:bodyPr lIns="91440" tIns="91440" rIns="91440" bIns="91440" anchor="t">
            <a:noAutofit/>
          </a:bodyPr>
          <a:lstStyle/>
          <a:p>
            <a:pPr>
              <a:spcBef>
                <a:spcPts val="0"/>
              </a:spcBef>
            </a:pPr>
            <a:r>
              <a:rPr lang="en-US" b="1"/>
              <a:t>Scope</a:t>
            </a:r>
          </a:p>
          <a:p>
            <a:pPr marL="285750" indent="-285750">
              <a:spcBef>
                <a:spcPts val="300"/>
              </a:spcBef>
              <a:buFont typeface="Arial" panose="020B0604020202020204" pitchFamily="34" charset="0"/>
              <a:buChar char="•"/>
            </a:pPr>
            <a:r>
              <a:rPr lang="en-US" sz="1400"/>
              <a:t>Year 1-Year 5 Summer Peak and Year 1-Year 5 Summer Net Peak</a:t>
            </a:r>
            <a:endParaRPr lang="en-US" sz="1400">
              <a:cs typeface="Arial"/>
            </a:endParaRPr>
          </a:p>
          <a:p>
            <a:pPr marL="1028700" lvl="1">
              <a:spcBef>
                <a:spcPts val="300"/>
              </a:spcBef>
              <a:buFont typeface="Arial" panose="020B0604020202020204" pitchFamily="34" charset="0"/>
              <a:buChar char="•"/>
            </a:pPr>
            <a:r>
              <a:rPr lang="en-US" sz="1200">
                <a:solidFill>
                  <a:schemeClr val="tx1"/>
                </a:solidFill>
              </a:rPr>
              <a:t>N-1, select G-1+N-1, select X-1+N-1, select N-1-1</a:t>
            </a:r>
            <a:endParaRPr lang="en-US" sz="1200">
              <a:solidFill>
                <a:schemeClr val="tx1"/>
              </a:solidFill>
              <a:cs typeface="Arial"/>
            </a:endParaRPr>
          </a:p>
          <a:p>
            <a:pPr marL="285750" indent="-285750">
              <a:spcBef>
                <a:spcPts val="300"/>
              </a:spcBef>
              <a:buFont typeface="Arial" panose="020B0604020202020204" pitchFamily="34" charset="0"/>
              <a:buChar char="•"/>
            </a:pPr>
            <a:r>
              <a:rPr lang="en-US" sz="1400"/>
              <a:t>Year 1-Year 5 Fall Peak</a:t>
            </a:r>
            <a:endParaRPr lang="en-US" sz="1400">
              <a:cs typeface="Arial"/>
            </a:endParaRPr>
          </a:p>
          <a:p>
            <a:pPr marL="1028700" lvl="1">
              <a:spcBef>
                <a:spcPts val="300"/>
              </a:spcBef>
              <a:buFont typeface="Arial" panose="020B0604020202020204" pitchFamily="34" charset="0"/>
              <a:buChar char="•"/>
            </a:pPr>
            <a:r>
              <a:rPr lang="en-US" sz="1200">
                <a:solidFill>
                  <a:schemeClr val="tx1"/>
                </a:solidFill>
              </a:rPr>
              <a:t>Maintenance outage (N-1-1)</a:t>
            </a:r>
            <a:endParaRPr lang="en-US" sz="900">
              <a:solidFill>
                <a:schemeClr val="tx1"/>
              </a:solidFill>
            </a:endParaRPr>
          </a:p>
          <a:p>
            <a:pPr>
              <a:spcBef>
                <a:spcPts val="300"/>
              </a:spcBef>
            </a:pPr>
            <a:r>
              <a:rPr lang="en-US" b="1"/>
              <a:t>Process</a:t>
            </a:r>
            <a:endParaRPr lang="en-US" b="1">
              <a:cs typeface="Arial"/>
            </a:endParaRPr>
          </a:p>
          <a:p>
            <a:pPr marL="342900" indent="-342900">
              <a:spcBef>
                <a:spcPts val="300"/>
              </a:spcBef>
              <a:buFont typeface="+mj-lt"/>
              <a:buAutoNum type="arabicPeriod"/>
            </a:pPr>
            <a:r>
              <a:rPr lang="en-US" sz="1300"/>
              <a:t>Condition cases</a:t>
            </a:r>
            <a:endParaRPr lang="en-US" sz="1300">
              <a:cs typeface="Arial"/>
            </a:endParaRPr>
          </a:p>
          <a:p>
            <a:pPr marL="1085850" lvl="1" indent="-342900">
              <a:spcBef>
                <a:spcPts val="300"/>
              </a:spcBef>
            </a:pPr>
            <a:r>
              <a:rPr lang="en-US" sz="1300">
                <a:solidFill>
                  <a:schemeClr val="tx1"/>
                </a:solidFill>
              </a:rPr>
              <a:t>Update transmission and generation</a:t>
            </a:r>
            <a:endParaRPr lang="en-US" sz="1300">
              <a:solidFill>
                <a:schemeClr val="tx1"/>
              </a:solidFill>
              <a:cs typeface="Arial"/>
            </a:endParaRPr>
          </a:p>
          <a:p>
            <a:pPr marL="1085850" lvl="1" indent="-342900">
              <a:spcBef>
                <a:spcPts val="300"/>
              </a:spcBef>
            </a:pPr>
            <a:r>
              <a:rPr lang="en-US" sz="1300">
                <a:solidFill>
                  <a:schemeClr val="tx1"/>
                </a:solidFill>
              </a:rPr>
              <a:t>Add LLI requests</a:t>
            </a:r>
            <a:endParaRPr lang="en-US" sz="1300">
              <a:solidFill>
                <a:schemeClr val="tx1"/>
              </a:solidFill>
              <a:cs typeface="Arial"/>
            </a:endParaRPr>
          </a:p>
          <a:p>
            <a:pPr marL="342900" indent="-342900">
              <a:spcBef>
                <a:spcPts val="300"/>
              </a:spcBef>
              <a:buFont typeface="+mj-lt"/>
              <a:buAutoNum type="arabicPeriod"/>
            </a:pPr>
            <a:r>
              <a:rPr lang="en-US" sz="1300"/>
              <a:t>Perform contingency analysis and decrease consumption for LLI requests for constraints for which they have a &gt;=X% harming shift factor until the constraints are resolved</a:t>
            </a:r>
            <a:endParaRPr lang="en-US" sz="1300">
              <a:cs typeface="Arial"/>
            </a:endParaRPr>
          </a:p>
          <a:p>
            <a:pPr marL="342900" indent="-342900">
              <a:spcBef>
                <a:spcPts val="300"/>
              </a:spcBef>
              <a:buFont typeface="+mj-lt"/>
              <a:buAutoNum type="arabicPeriod"/>
            </a:pPr>
            <a:r>
              <a:rPr lang="en-US" sz="1300"/>
              <a:t>Perform stability screening analysis and decrease consumption for LLI requests until constraints are resolved</a:t>
            </a:r>
            <a:endParaRPr lang="en-US" sz="1300">
              <a:cs typeface="Arial"/>
            </a:endParaRPr>
          </a:p>
          <a:p>
            <a:pPr marL="342900" indent="-342900">
              <a:spcBef>
                <a:spcPts val="300"/>
              </a:spcBef>
              <a:buFont typeface="+mj-lt"/>
              <a:buAutoNum type="arabicPeriod"/>
            </a:pPr>
            <a:r>
              <a:rPr lang="en-US" sz="1300"/>
              <a:t>Communicate results to impacted TSPs</a:t>
            </a:r>
            <a:endParaRPr lang="en-US" sz="1300">
              <a:cs typeface="Arial"/>
            </a:endParaRPr>
          </a:p>
          <a:p>
            <a:pPr marL="342900" indent="-342900">
              <a:spcBef>
                <a:spcPts val="300"/>
              </a:spcBef>
              <a:buFont typeface="+mj-lt"/>
              <a:buAutoNum type="arabicPeriod"/>
            </a:pPr>
            <a:r>
              <a:rPr lang="en-US" sz="1300"/>
              <a:t>In coordination with impacted TSPs, identify transmission upgrade projects</a:t>
            </a:r>
            <a:endParaRPr lang="en-US" sz="1300">
              <a:cs typeface="Arial"/>
            </a:endParaRPr>
          </a:p>
          <a:p>
            <a:pPr marL="342900" indent="-342900">
              <a:spcBef>
                <a:spcPts val="300"/>
              </a:spcBef>
              <a:buFont typeface="+mj-lt"/>
              <a:buAutoNum type="arabicPeriod"/>
            </a:pPr>
            <a:r>
              <a:rPr lang="en-US" sz="1300"/>
              <a:t>Communicate:</a:t>
            </a:r>
            <a:endParaRPr lang="en-US" sz="1300">
              <a:cs typeface="Arial"/>
            </a:endParaRPr>
          </a:p>
          <a:p>
            <a:pPr marL="1085850" lvl="1" indent="-342900">
              <a:spcBef>
                <a:spcPts val="300"/>
              </a:spcBef>
            </a:pPr>
            <a:r>
              <a:rPr lang="en-US" sz="1300">
                <a:solidFill>
                  <a:schemeClr val="tx1"/>
                </a:solidFill>
              </a:rPr>
              <a:t>To each ILLE to communicate allocated load limits by year through Year 6</a:t>
            </a:r>
            <a:endParaRPr lang="en-US" sz="1300">
              <a:solidFill>
                <a:schemeClr val="tx1"/>
              </a:solidFill>
              <a:cs typeface="Arial"/>
            </a:endParaRPr>
          </a:p>
          <a:p>
            <a:pPr marL="1085850" lvl="1" indent="-342900">
              <a:spcBef>
                <a:spcPts val="300"/>
              </a:spcBef>
            </a:pPr>
            <a:r>
              <a:rPr lang="en-US" sz="1300">
                <a:solidFill>
                  <a:schemeClr val="tx1"/>
                </a:solidFill>
              </a:rPr>
              <a:t>Confidential report for TSPs listing identified transmission upgrade projects and associated LLI requests</a:t>
            </a:r>
            <a:endParaRPr lang="en-US" sz="1300">
              <a:solidFill>
                <a:schemeClr val="tx1"/>
              </a:solidFill>
              <a:cs typeface="Arial"/>
            </a:endParaRPr>
          </a:p>
        </p:txBody>
      </p:sp>
    </p:spTree>
    <p:extLst>
      <p:ext uri="{BB962C8B-B14F-4D97-AF65-F5344CB8AC3E}">
        <p14:creationId xmlns:p14="http://schemas.microsoft.com/office/powerpoint/2010/main" val="13463363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2137C4-9F89-3DF4-6E99-053AE11A5F66}"/>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8FDE57EB-12CB-C916-3FCE-AAF6A13E8824}"/>
              </a:ext>
            </a:extLst>
          </p:cNvPr>
          <p:cNvGraphicFramePr>
            <a:graphicFrameLocks noChangeAspect="1"/>
          </p:cNvGraphicFramePr>
          <p:nvPr>
            <p:custDataLst>
              <p:tags r:id="rId1"/>
            </p:custDataLst>
            <p:extLst>
              <p:ext uri="{D42A27DB-BD31-4B8C-83A1-F6EECF244321}">
                <p14:modId xmlns:p14="http://schemas.microsoft.com/office/powerpoint/2010/main" val="16770780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04" imgH="403" progId="TCLayout.ActiveDocument.1">
                  <p:embed/>
                </p:oleObj>
              </mc:Choice>
              <mc:Fallback>
                <p:oleObj name="think-cell Slide" r:id="rId8" imgW="404" imgH="403" progId="TCLayout.ActiveDocument.1">
                  <p:embed/>
                  <p:pic>
                    <p:nvPicPr>
                      <p:cNvPr id="7" name="think-cell data - do not delete" hidden="1">
                        <a:extLst>
                          <a:ext uri="{FF2B5EF4-FFF2-40B4-BE49-F238E27FC236}">
                            <a16:creationId xmlns:a16="http://schemas.microsoft.com/office/drawing/2014/main" id="{8FDE57EB-12CB-C916-3FCE-AAF6A13E882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8093A46-EF16-3BBD-0B96-64183DCB81EB}"/>
              </a:ext>
            </a:extLst>
          </p:cNvPr>
          <p:cNvSpPr>
            <a:spLocks noGrp="1"/>
          </p:cNvSpPr>
          <p:nvPr>
            <p:ph type="title"/>
          </p:nvPr>
        </p:nvSpPr>
        <p:spPr/>
        <p:txBody>
          <a:bodyPr vert="horz"/>
          <a:lstStyle/>
          <a:p>
            <a:fld id="{87220D0B-797E-4566-A250-6A9E9F6C2E0D}" type="datetime'Contents'">
              <a:rPr lang="en-US" altLang="en-US" smtClean="0">
                <a:effectLst/>
                <a:latin typeface="+mn-lt"/>
              </a:rPr>
              <a:pPr/>
              <a:t>Contents</a:t>
            </a:fld>
            <a:endParaRPr lang="en-US">
              <a:latin typeface="+mn-lt"/>
            </a:endParaRPr>
          </a:p>
        </p:txBody>
      </p:sp>
      <p:sp>
        <p:nvSpPr>
          <p:cNvPr id="19" name="Rectangle 18">
            <a:extLst>
              <a:ext uri="{FF2B5EF4-FFF2-40B4-BE49-F238E27FC236}">
                <a16:creationId xmlns:a16="http://schemas.microsoft.com/office/drawing/2014/main" id="{ABD610D3-20C4-4DB2-FD89-744DCFB49E2A}"/>
              </a:ext>
            </a:extLst>
          </p:cNvPr>
          <p:cNvSpPr/>
          <p:nvPr>
            <p:custDataLst>
              <p:tags r:id="rId2"/>
            </p:custDataLst>
          </p:nvPr>
        </p:nvSpPr>
        <p:spPr bwMode="auto">
          <a:xfrm>
            <a:off x="2178050" y="2514600"/>
            <a:ext cx="7835900" cy="4572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tIns="90488" rIns="0" bIns="92075" rtlCol="0" anchor="ctr"/>
          <a:lstStyle/>
          <a:p>
            <a:pPr>
              <a:spcBef>
                <a:spcPct val="0"/>
              </a:spcBef>
              <a:spcAft>
                <a:spcPct val="0"/>
              </a:spcAft>
            </a:pPr>
            <a:r>
              <a:rPr lang="en-US" b="1">
                <a:solidFill>
                  <a:schemeClr val="tx1"/>
                </a:solidFill>
                <a:cs typeface="Arial" panose="020B0604020202020204" pitchFamily="34" charset="0"/>
              </a:rPr>
              <a:t>Update on 2/6 PUCT Open Meeting</a:t>
            </a:r>
            <a:endParaRPr lang="en-US" b="1">
              <a:solidFill>
                <a:schemeClr val="tx1"/>
              </a:solidFill>
            </a:endParaRPr>
          </a:p>
        </p:txBody>
      </p:sp>
      <p:sp>
        <p:nvSpPr>
          <p:cNvPr id="139" name="Rectangle 138">
            <a:hlinkClick r:id="rId10" action="ppaction://hlinksldjump"/>
            <a:extLst>
              <a:ext uri="{FF2B5EF4-FFF2-40B4-BE49-F238E27FC236}">
                <a16:creationId xmlns:a16="http://schemas.microsoft.com/office/drawing/2014/main" id="{544DE9E7-8FD5-632B-701B-1246A3B5F42F}"/>
              </a:ext>
            </a:extLst>
          </p:cNvPr>
          <p:cNvSpPr/>
          <p:nvPr>
            <p:custDataLst>
              <p:tags r:id="rId3"/>
            </p:custDataLst>
          </p:nvPr>
        </p:nvSpPr>
        <p:spPr bwMode="auto">
          <a:xfrm>
            <a:off x="2178050" y="2971800"/>
            <a:ext cx="7835900"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0488" rIns="0" bIns="92075" rtlCol="0" anchor="ctr"/>
          <a:lstStyle/>
          <a:p>
            <a:pPr>
              <a:spcBef>
                <a:spcPct val="0"/>
              </a:spcBef>
              <a:spcAft>
                <a:spcPct val="0"/>
              </a:spcAft>
            </a:pPr>
            <a:r>
              <a:rPr lang="en-US">
                <a:solidFill>
                  <a:schemeClr val="tx1"/>
                </a:solidFill>
                <a:cs typeface="Arial" panose="020B0604020202020204" pitchFamily="34" charset="0"/>
              </a:rPr>
              <a:t>ERCOT feedback on key market topics</a:t>
            </a:r>
            <a:endParaRPr lang="en-US">
              <a:solidFill>
                <a:schemeClr val="tx1"/>
              </a:solidFill>
            </a:endParaRPr>
          </a:p>
        </p:txBody>
      </p:sp>
      <p:sp>
        <p:nvSpPr>
          <p:cNvPr id="30" name="Rectangle 29">
            <a:hlinkClick r:id="rId11" action="ppaction://hlinksldjump"/>
            <a:extLst>
              <a:ext uri="{FF2B5EF4-FFF2-40B4-BE49-F238E27FC236}">
                <a16:creationId xmlns:a16="http://schemas.microsoft.com/office/drawing/2014/main" id="{DA26DDD5-DA5B-F6C4-41D9-7D84C5BBA1A0}"/>
              </a:ext>
            </a:extLst>
          </p:cNvPr>
          <p:cNvSpPr/>
          <p:nvPr>
            <p:custDataLst>
              <p:tags r:id="rId4"/>
            </p:custDataLst>
          </p:nvPr>
        </p:nvSpPr>
        <p:spPr bwMode="auto">
          <a:xfrm>
            <a:off x="2178050" y="3429000"/>
            <a:ext cx="7835900"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2075" rIns="0" bIns="90488" rtlCol="0" anchor="ctr"/>
          <a:lstStyle/>
          <a:p>
            <a:pPr>
              <a:spcBef>
                <a:spcPct val="0"/>
              </a:spcBef>
              <a:spcAft>
                <a:spcPct val="0"/>
              </a:spcAft>
            </a:pPr>
            <a:r>
              <a:rPr lang="en-US">
                <a:solidFill>
                  <a:schemeClr val="tx1"/>
                </a:solidFill>
              </a:rPr>
              <a:t>Next steps</a:t>
            </a:r>
          </a:p>
        </p:txBody>
      </p:sp>
      <p:sp>
        <p:nvSpPr>
          <p:cNvPr id="5" name="Rectangle 4">
            <a:hlinkClick r:id="rId12" action="ppaction://hlinksldjump"/>
            <a:extLst>
              <a:ext uri="{FF2B5EF4-FFF2-40B4-BE49-F238E27FC236}">
                <a16:creationId xmlns:a16="http://schemas.microsoft.com/office/drawing/2014/main" id="{99352AE0-B525-667F-8A98-9C9B404C3DFB}"/>
              </a:ext>
            </a:extLst>
          </p:cNvPr>
          <p:cNvSpPr/>
          <p:nvPr>
            <p:custDataLst>
              <p:tags r:id="rId5"/>
            </p:custDataLst>
          </p:nvPr>
        </p:nvSpPr>
        <p:spPr bwMode="auto">
          <a:xfrm>
            <a:off x="2178050" y="4103920"/>
            <a:ext cx="7835900"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2075" rIns="0" bIns="90488" rtlCol="0" anchor="ctr"/>
          <a:lstStyle/>
          <a:p>
            <a:pPr fontAlgn="base"/>
            <a:r>
              <a:rPr lang="en-US" dirty="0">
                <a:solidFill>
                  <a:schemeClr val="tx1"/>
                </a:solidFill>
              </a:rPr>
              <a:t>Appendix: Feb 3, 2026 Workshop proposal of LLI Batch Study process</a:t>
            </a:r>
          </a:p>
          <a:p>
            <a:pPr fontAlgn="base"/>
            <a:r>
              <a:rPr lang="en-US" sz="1400" i="1" dirty="0">
                <a:solidFill>
                  <a:schemeClr val="tx1"/>
                </a:solidFill>
              </a:rPr>
              <a:t>                     (noting concepts such as Batch 0a / Batch 0b are no longer valid)</a:t>
            </a:r>
          </a:p>
          <a:p>
            <a:pPr fontAlgn="base"/>
            <a:endParaRPr lang="en-US" dirty="0">
              <a:solidFill>
                <a:schemeClr val="tx1"/>
              </a:solidFill>
            </a:endParaRPr>
          </a:p>
        </p:txBody>
      </p:sp>
      <p:sp>
        <p:nvSpPr>
          <p:cNvPr id="3" name="Slide Number">
            <a:extLst>
              <a:ext uri="{FF2B5EF4-FFF2-40B4-BE49-F238E27FC236}">
                <a16:creationId xmlns:a16="http://schemas.microsoft.com/office/drawing/2014/main" id="{F221B87D-3815-1B88-5490-93C7896D0B1D}"/>
              </a:ext>
            </a:extLst>
          </p:cNvPr>
          <p:cNvSpPr>
            <a:spLocks noChangeArrowheads="1"/>
          </p:cNvSpPr>
          <p:nvPr>
            <p:custDataLst>
              <p:tags r:id="rId6"/>
            </p:custDataLst>
          </p:nvPr>
        </p:nvSpPr>
        <p:spPr bwMode="black">
          <a:xfrm>
            <a:off x="11554122" y="6616538"/>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3</a:t>
            </a:fld>
            <a:endParaRPr lang="en-US" sz="900" b="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008976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AFB66-791A-452C-0F35-295A21E21E42}"/>
              </a:ext>
            </a:extLst>
          </p:cNvPr>
          <p:cNvSpPr>
            <a:spLocks noGrp="1"/>
          </p:cNvSpPr>
          <p:nvPr>
            <p:ph type="title"/>
          </p:nvPr>
        </p:nvSpPr>
        <p:spPr/>
        <p:txBody>
          <a:bodyPr/>
          <a:lstStyle/>
          <a:p>
            <a:r>
              <a:rPr lang="en-US"/>
              <a:t>Year 6 Considerations</a:t>
            </a:r>
          </a:p>
        </p:txBody>
      </p:sp>
      <p:sp>
        <p:nvSpPr>
          <p:cNvPr id="4" name="Slide Number Placeholder 5">
            <a:extLst>
              <a:ext uri="{FF2B5EF4-FFF2-40B4-BE49-F238E27FC236}">
                <a16:creationId xmlns:a16="http://schemas.microsoft.com/office/drawing/2014/main" id="{A64C7E6A-8D43-AC38-D818-2BDD0F0435D0}"/>
              </a:ext>
            </a:extLst>
          </p:cNvPr>
          <p:cNvSpPr>
            <a:spLocks noGrp="1"/>
          </p:cNvSpPr>
          <p:nvPr>
            <p:ph type="sldNum" sz="quarter" idx="4"/>
          </p:nvPr>
        </p:nvSpPr>
        <p:spPr/>
        <p:txBody>
          <a:bodyPr/>
          <a:lstStyle/>
          <a:p>
            <a:fld id="{1D93BD3E-1E9A-4970-A6F7-E7AC52762E0C}" type="slidenum">
              <a:rPr lang="en-US" smtClean="0"/>
              <a:pPr/>
              <a:t>30</a:t>
            </a:fld>
            <a:endParaRPr lang="en-US"/>
          </a:p>
        </p:txBody>
      </p:sp>
      <p:sp>
        <p:nvSpPr>
          <p:cNvPr id="5" name="TextBox 4">
            <a:extLst>
              <a:ext uri="{FF2B5EF4-FFF2-40B4-BE49-F238E27FC236}">
                <a16:creationId xmlns:a16="http://schemas.microsoft.com/office/drawing/2014/main" id="{68D4FAC3-437B-3D08-EF44-4B6B7F7C79A1}"/>
              </a:ext>
            </a:extLst>
          </p:cNvPr>
          <p:cNvSpPr txBox="1"/>
          <p:nvPr/>
        </p:nvSpPr>
        <p:spPr>
          <a:xfrm>
            <a:off x="616323" y="1311088"/>
            <a:ext cx="10967573" cy="3490186"/>
          </a:xfrm>
          <a:prstGeom prst="rect">
            <a:avLst/>
          </a:prstGeom>
        </p:spPr>
        <p:txBody>
          <a:bodyPr vert="horz" wrap="square" lIns="0" tIns="0" rIns="0" bIns="0" rtlCol="0" anchor="t" anchorCtr="0">
            <a:sp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2000"/>
              <a:t>In ERCOT, transmission projects are typically completed in six years or less</a:t>
            </a:r>
          </a:p>
          <a:p>
            <a:endParaRPr lang="en-US" sz="2000"/>
          </a:p>
          <a:p>
            <a:r>
              <a:rPr lang="en-US" sz="2000"/>
              <a:t>Larger, long-lead time transmission projects, like new Right of Way transmission lines, require more analysis that is better suited for the Regional Transmission Plan and/or a Regional Planning Group review</a:t>
            </a:r>
          </a:p>
          <a:p>
            <a:endParaRPr lang="en-US" sz="2000"/>
          </a:p>
          <a:p>
            <a:r>
              <a:rPr lang="en-US" sz="2000"/>
              <a:t>Therefore, for Batch Studies, ERCOT will:</a:t>
            </a:r>
          </a:p>
          <a:p>
            <a:pPr lvl="1"/>
            <a:r>
              <a:rPr lang="en-US" sz="1800"/>
              <a:t>Not identify new Right of Way or long-lead time transmission upgrade projects; </a:t>
            </a:r>
          </a:p>
          <a:p>
            <a:pPr lvl="1"/>
            <a:r>
              <a:rPr lang="en-US" sz="1800"/>
              <a:t>Assume that all Large Load requested consumption can be served by Year 6; and</a:t>
            </a:r>
          </a:p>
          <a:p>
            <a:pPr lvl="1"/>
            <a:r>
              <a:rPr lang="en-US" sz="1800"/>
              <a:t>Allocate the full requested consumption for the Large Load request for Year 6</a:t>
            </a:r>
          </a:p>
        </p:txBody>
      </p:sp>
    </p:spTree>
    <p:extLst>
      <p:ext uri="{BB962C8B-B14F-4D97-AF65-F5344CB8AC3E}">
        <p14:creationId xmlns:p14="http://schemas.microsoft.com/office/powerpoint/2010/main" val="42001835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F149B4-B608-B001-193B-398F96F82F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CC4B5EA-8D3E-2555-4741-142B8589300E}"/>
              </a:ext>
            </a:extLst>
          </p:cNvPr>
          <p:cNvSpPr>
            <a:spLocks noGrp="1"/>
          </p:cNvSpPr>
          <p:nvPr>
            <p:ph type="title"/>
          </p:nvPr>
        </p:nvSpPr>
        <p:spPr/>
        <p:txBody>
          <a:bodyPr/>
          <a:lstStyle/>
          <a:p>
            <a:r>
              <a:rPr lang="en-US"/>
              <a:t>Ongoing Batch Study Timeline Considerations</a:t>
            </a:r>
          </a:p>
        </p:txBody>
      </p:sp>
      <p:sp>
        <p:nvSpPr>
          <p:cNvPr id="3" name="Slide Number Placeholder 2">
            <a:extLst>
              <a:ext uri="{FF2B5EF4-FFF2-40B4-BE49-F238E27FC236}">
                <a16:creationId xmlns:a16="http://schemas.microsoft.com/office/drawing/2014/main" id="{0160B930-0D9C-7659-0AF8-6AB670EFC995}"/>
              </a:ext>
            </a:extLst>
          </p:cNvPr>
          <p:cNvSpPr>
            <a:spLocks noGrp="1"/>
          </p:cNvSpPr>
          <p:nvPr>
            <p:ph type="sldNum" sz="quarter" idx="4"/>
          </p:nvPr>
        </p:nvSpPr>
        <p:spPr/>
        <p:txBody>
          <a:bodyPr/>
          <a:lstStyle/>
          <a:p>
            <a:fld id="{1D93BD3E-1E9A-4970-A6F7-E7AC52762E0C}" type="slidenum">
              <a:rPr lang="en-US" smtClean="0"/>
              <a:pPr/>
              <a:t>31</a:t>
            </a:fld>
            <a:endParaRPr lang="en-US"/>
          </a:p>
        </p:txBody>
      </p:sp>
      <p:sp>
        <p:nvSpPr>
          <p:cNvPr id="4" name="Content Placeholder 3">
            <a:extLst>
              <a:ext uri="{FF2B5EF4-FFF2-40B4-BE49-F238E27FC236}">
                <a16:creationId xmlns:a16="http://schemas.microsoft.com/office/drawing/2014/main" id="{036C4863-044F-264B-A550-C0CB394E1698}"/>
              </a:ext>
            </a:extLst>
          </p:cNvPr>
          <p:cNvSpPr>
            <a:spLocks noGrp="1"/>
          </p:cNvSpPr>
          <p:nvPr>
            <p:ph idx="12"/>
          </p:nvPr>
        </p:nvSpPr>
        <p:spPr>
          <a:xfrm>
            <a:off x="616323" y="1058217"/>
            <a:ext cx="2291264" cy="4999684"/>
          </a:xfrm>
        </p:spPr>
        <p:txBody>
          <a:bodyPr lIns="91440" tIns="91440" rIns="91440" bIns="91440">
            <a:noAutofit/>
          </a:bodyPr>
          <a:lstStyle/>
          <a:p>
            <a:r>
              <a:rPr lang="en-US" sz="1400" b="1"/>
              <a:t>Key Design Considerations</a:t>
            </a:r>
          </a:p>
          <a:p>
            <a:pPr marL="285750" indent="-285750">
              <a:spcBef>
                <a:spcPts val="300"/>
              </a:spcBef>
              <a:buFont typeface="Arial" panose="020B0604020202020204" pitchFamily="34" charset="0"/>
              <a:buChar char="•"/>
            </a:pPr>
            <a:r>
              <a:rPr lang="en-US" sz="1400"/>
              <a:t>In interviews, most stakeholders expressed a preference for multiple Batch Studies to be run in a year. A six-month cadence was often mentioned</a:t>
            </a:r>
          </a:p>
          <a:p>
            <a:pPr marL="285750" indent="-285750">
              <a:buFont typeface="Arial" panose="020B0604020202020204" pitchFamily="34" charset="0"/>
              <a:buChar char="•"/>
            </a:pPr>
            <a:endParaRPr lang="en-US"/>
          </a:p>
        </p:txBody>
      </p:sp>
      <p:sp>
        <p:nvSpPr>
          <p:cNvPr id="5" name="Content Placeholder 4">
            <a:extLst>
              <a:ext uri="{FF2B5EF4-FFF2-40B4-BE49-F238E27FC236}">
                <a16:creationId xmlns:a16="http://schemas.microsoft.com/office/drawing/2014/main" id="{6A5AD81F-570E-C67A-7AE8-311C3F7CFED9}"/>
              </a:ext>
            </a:extLst>
          </p:cNvPr>
          <p:cNvSpPr>
            <a:spLocks noGrp="1"/>
          </p:cNvSpPr>
          <p:nvPr>
            <p:ph idx="13"/>
          </p:nvPr>
        </p:nvSpPr>
        <p:spPr>
          <a:xfrm>
            <a:off x="3226085" y="1058217"/>
            <a:ext cx="8357811" cy="4999684"/>
          </a:xfrm>
        </p:spPr>
        <p:txBody>
          <a:bodyPr lIns="91440" tIns="91440" rIns="91440" bIns="91440">
            <a:noAutofi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300" b="1" i="0" u="none" strike="noStrike" kern="1200" cap="none" spc="0" normalizeH="0" baseline="0" noProof="0">
                <a:ln>
                  <a:noFill/>
                </a:ln>
                <a:solidFill>
                  <a:srgbClr val="2D3338"/>
                </a:solidFill>
                <a:effectLst/>
                <a:uLnTx/>
                <a:uFillTx/>
                <a:latin typeface="Arial"/>
                <a:ea typeface="+mn-ea"/>
                <a:cs typeface="+mn-cs"/>
              </a:rPr>
              <a:t>Tradeoffs</a:t>
            </a:r>
          </a:p>
          <a:p>
            <a:pPr marL="285750" marR="0" lvl="0"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2D3338"/>
                </a:solidFill>
                <a:effectLst/>
                <a:uLnTx/>
                <a:uFillTx/>
                <a:latin typeface="Arial"/>
                <a:ea typeface="+mn-ea"/>
                <a:cs typeface="+mn-cs"/>
              </a:rPr>
              <a:t>To complete a Batch Study process in six months, several tradeoffs need to be made</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300" b="1" i="0" u="none" strike="noStrike" kern="1200" cap="none" spc="0" normalizeH="0" baseline="0" noProof="0">
                <a:ln>
                  <a:noFill/>
                </a:ln>
                <a:solidFill>
                  <a:srgbClr val="2D3338"/>
                </a:solidFill>
                <a:effectLst/>
                <a:uLnTx/>
                <a:uFillTx/>
                <a:latin typeface="Arial"/>
                <a:ea typeface="+mn-ea"/>
                <a:cs typeface="+mn-cs"/>
              </a:rPr>
              <a:t>Commitment Time</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2D3338"/>
                </a:solidFill>
                <a:effectLst/>
                <a:uLnTx/>
                <a:uFillTx/>
                <a:latin typeface="Arial"/>
                <a:ea typeface="+mn-ea"/>
                <a:cs typeface="+mn-cs"/>
              </a:rPr>
              <a:t>For the next Batch (Batch N+1), ERCOT needs to know the commitment (via “interconnection agreement”) of LLI requests from the current Batch (Batch N) so that transmission capacity is not reallocated</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2D3338"/>
                </a:solidFill>
                <a:effectLst/>
                <a:uLnTx/>
                <a:uFillTx/>
                <a:latin typeface="Arial"/>
                <a:ea typeface="+mn-ea"/>
                <a:cs typeface="+mn-cs"/>
              </a:rPr>
              <a:t>To allow for case building and study time, a one-month commitment time is necessary</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2D3338"/>
                </a:solidFill>
                <a:effectLst/>
                <a:uLnTx/>
                <a:uFillTx/>
                <a:latin typeface="Arial"/>
                <a:ea typeface="+mn-ea"/>
                <a:cs typeface="+mn-cs"/>
              </a:rPr>
              <a:t>An alternative would be to allow for a longer commitment time, extending the Batch Study process in proportion</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300" b="1" i="0" u="none" strike="noStrike" kern="1200" cap="none" spc="0" normalizeH="0" baseline="0" noProof="0">
                <a:ln>
                  <a:noFill/>
                </a:ln>
                <a:solidFill>
                  <a:srgbClr val="2D3338"/>
                </a:solidFill>
                <a:effectLst/>
                <a:uLnTx/>
                <a:uFillTx/>
                <a:latin typeface="Arial"/>
                <a:ea typeface="+mn-ea"/>
                <a:cs typeface="+mn-cs"/>
              </a:rPr>
              <a:t>Stability Studies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2D3338"/>
                </a:solidFill>
                <a:effectLst/>
                <a:uLnTx/>
                <a:uFillTx/>
                <a:latin typeface="Arial"/>
                <a:ea typeface="+mn-ea"/>
                <a:cs typeface="+mn-cs"/>
              </a:rPr>
              <a:t>Full stability analysis would take ~5 months to complete. Since stability analysis cannot begin until initial steady state analysis has been completed, full stability analysis does not fit into a six-month Batch Study process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2D3338"/>
                </a:solidFill>
                <a:effectLst/>
                <a:uLnTx/>
                <a:uFillTx/>
                <a:latin typeface="Arial"/>
                <a:ea typeface="+mn-ea"/>
                <a:cs typeface="+mn-cs"/>
              </a:rPr>
              <a:t>ERCOT will perform a stability screening analysis to identify potential stability limitations. This necessarily means using conservative assumptions, which may yield false positive stability limitations</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2D3338"/>
                </a:solidFill>
                <a:effectLst/>
                <a:uLnTx/>
                <a:uFillTx/>
                <a:latin typeface="Arial"/>
                <a:ea typeface="+mn-ea"/>
                <a:cs typeface="+mn-cs"/>
              </a:rPr>
              <a:t>ERCOT will perform full stability analysis to meet NERC FAC-002 compliance after the Batch Study has been completed but before the QSA</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2D3338"/>
                </a:solidFill>
                <a:effectLst/>
                <a:uLnTx/>
                <a:uFillTx/>
                <a:latin typeface="Arial"/>
                <a:ea typeface="+mn-ea"/>
                <a:cs typeface="+mn-cs"/>
              </a:rPr>
              <a:t>An alternative would be to perform full stability analysis in the Batch Study process, but this would lengthen the study time to ~9 months</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1300" b="1" i="0" u="none" strike="noStrike" kern="1200" cap="none" spc="0" normalizeH="0" baseline="0" noProof="0">
                <a:ln>
                  <a:noFill/>
                </a:ln>
                <a:solidFill>
                  <a:srgbClr val="2D3338"/>
                </a:solidFill>
                <a:effectLst/>
                <a:uLnTx/>
                <a:uFillTx/>
                <a:latin typeface="Arial"/>
                <a:ea typeface="+mn-ea"/>
                <a:cs typeface="+mn-cs"/>
              </a:rPr>
              <a:t>Transmission Upgrade Project Identification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300" b="0" i="0" u="none" strike="noStrike" kern="1200" cap="none" spc="0" normalizeH="0" baseline="0" noProof="0">
                <a:ln>
                  <a:noFill/>
                </a:ln>
                <a:solidFill>
                  <a:srgbClr val="2D3338"/>
                </a:solidFill>
                <a:effectLst/>
                <a:uLnTx/>
                <a:uFillTx/>
                <a:latin typeface="Arial"/>
                <a:ea typeface="+mn-ea"/>
                <a:cs typeface="+mn-cs"/>
              </a:rPr>
              <a:t>Identification of upgrade projects to resolve found transmission constraints is limited by the study timeline. It is possible that with a longer study time, more transmission upgrade solutions could be identified</a:t>
            </a:r>
          </a:p>
        </p:txBody>
      </p:sp>
    </p:spTree>
    <p:extLst>
      <p:ext uri="{BB962C8B-B14F-4D97-AF65-F5344CB8AC3E}">
        <p14:creationId xmlns:p14="http://schemas.microsoft.com/office/powerpoint/2010/main" val="19917250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36CCD-F84C-F515-8DE4-1451976AF6C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BCE940-BFA6-5B62-CED0-1138FD42BF2E}"/>
              </a:ext>
            </a:extLst>
          </p:cNvPr>
          <p:cNvSpPr>
            <a:spLocks noGrp="1"/>
          </p:cNvSpPr>
          <p:nvPr>
            <p:ph type="title"/>
          </p:nvPr>
        </p:nvSpPr>
        <p:spPr/>
        <p:txBody>
          <a:bodyPr/>
          <a:lstStyle/>
          <a:p>
            <a:r>
              <a:rPr lang="en-US"/>
              <a:t>Ongoing Batch Study Timeline</a:t>
            </a:r>
          </a:p>
        </p:txBody>
      </p:sp>
      <p:sp>
        <p:nvSpPr>
          <p:cNvPr id="3" name="Slide Number Placeholder 5">
            <a:extLst>
              <a:ext uri="{FF2B5EF4-FFF2-40B4-BE49-F238E27FC236}">
                <a16:creationId xmlns:a16="http://schemas.microsoft.com/office/drawing/2014/main" id="{21B38EDA-06CD-9D66-8D90-3DFE13238514}"/>
              </a:ext>
            </a:extLst>
          </p:cNvPr>
          <p:cNvSpPr>
            <a:spLocks noGrp="1"/>
          </p:cNvSpPr>
          <p:nvPr>
            <p:ph type="sldNum" sz="quarter" idx="4"/>
          </p:nvPr>
        </p:nvSpPr>
        <p:spPr/>
        <p:txBody>
          <a:bodyPr/>
          <a:lstStyle/>
          <a:p>
            <a:fld id="{1D93BD3E-1E9A-4970-A6F7-E7AC52762E0C}" type="slidenum">
              <a:rPr lang="en-US" smtClean="0"/>
              <a:pPr/>
              <a:t>32</a:t>
            </a:fld>
            <a:endParaRPr lang="en-US"/>
          </a:p>
        </p:txBody>
      </p:sp>
      <p:graphicFrame>
        <p:nvGraphicFramePr>
          <p:cNvPr id="4" name="Table 3">
            <a:extLst>
              <a:ext uri="{FF2B5EF4-FFF2-40B4-BE49-F238E27FC236}">
                <a16:creationId xmlns:a16="http://schemas.microsoft.com/office/drawing/2014/main" id="{FE2C50F0-B5D6-DEDC-E7E3-2E7E446BE730}"/>
              </a:ext>
            </a:extLst>
          </p:cNvPr>
          <p:cNvGraphicFramePr>
            <a:graphicFrameLocks noGrp="1"/>
          </p:cNvGraphicFramePr>
          <p:nvPr>
            <p:extLst>
              <p:ext uri="{D42A27DB-BD31-4B8C-83A1-F6EECF244321}">
                <p14:modId xmlns:p14="http://schemas.microsoft.com/office/powerpoint/2010/main" val="2083247043"/>
              </p:ext>
            </p:extLst>
          </p:nvPr>
        </p:nvGraphicFramePr>
        <p:xfrm>
          <a:off x="663013" y="1635760"/>
          <a:ext cx="10967574" cy="3312160"/>
        </p:xfrm>
        <a:graphic>
          <a:graphicData uri="http://schemas.openxmlformats.org/drawingml/2006/table">
            <a:tbl>
              <a:tblPr firstRow="1" bandRow="1">
                <a:tableStyleId>{5C22544A-7EE6-4342-B048-85BDC9FD1C3A}</a:tableStyleId>
              </a:tblPr>
              <a:tblGrid>
                <a:gridCol w="3655858">
                  <a:extLst>
                    <a:ext uri="{9D8B030D-6E8A-4147-A177-3AD203B41FA5}">
                      <a16:colId xmlns:a16="http://schemas.microsoft.com/office/drawing/2014/main" val="797763512"/>
                    </a:ext>
                  </a:extLst>
                </a:gridCol>
                <a:gridCol w="3655858">
                  <a:extLst>
                    <a:ext uri="{9D8B030D-6E8A-4147-A177-3AD203B41FA5}">
                      <a16:colId xmlns:a16="http://schemas.microsoft.com/office/drawing/2014/main" val="1250721931"/>
                    </a:ext>
                  </a:extLst>
                </a:gridCol>
                <a:gridCol w="3655858">
                  <a:extLst>
                    <a:ext uri="{9D8B030D-6E8A-4147-A177-3AD203B41FA5}">
                      <a16:colId xmlns:a16="http://schemas.microsoft.com/office/drawing/2014/main" val="1861645365"/>
                    </a:ext>
                  </a:extLst>
                </a:gridCol>
              </a:tblGrid>
              <a:tr h="370840">
                <a:tc>
                  <a:txBody>
                    <a:bodyPr/>
                    <a:lstStyle/>
                    <a:p>
                      <a:pPr algn="ctr"/>
                      <a:r>
                        <a:rPr lang="en-US"/>
                        <a:t>Activity</a:t>
                      </a:r>
                    </a:p>
                  </a:txBody>
                  <a:tcPr anchor="ctr"/>
                </a:tc>
                <a:tc>
                  <a:txBody>
                    <a:bodyPr/>
                    <a:lstStyle/>
                    <a:p>
                      <a:pPr algn="ctr"/>
                      <a:r>
                        <a:rPr lang="en-US"/>
                        <a:t>Timeline 1</a:t>
                      </a:r>
                    </a:p>
                  </a:txBody>
                  <a:tcPr anchor="ctr"/>
                </a:tc>
                <a:tc>
                  <a:txBody>
                    <a:bodyPr/>
                    <a:lstStyle/>
                    <a:p>
                      <a:pPr algn="ctr"/>
                      <a:r>
                        <a:rPr lang="en-US"/>
                        <a:t>Timeline 2</a:t>
                      </a:r>
                    </a:p>
                  </a:txBody>
                  <a:tcPr anchor="ctr"/>
                </a:tc>
                <a:extLst>
                  <a:ext uri="{0D108BD9-81ED-4DB2-BD59-A6C34878D82A}">
                    <a16:rowId xmlns:a16="http://schemas.microsoft.com/office/drawing/2014/main" val="428820722"/>
                  </a:ext>
                </a:extLst>
              </a:tr>
              <a:tr h="370840">
                <a:tc>
                  <a:txBody>
                    <a:bodyPr/>
                    <a:lstStyle/>
                    <a:p>
                      <a:pPr algn="ctr"/>
                      <a:r>
                        <a:rPr lang="en-US"/>
                        <a:t>Case Conditioning</a:t>
                      </a:r>
                    </a:p>
                  </a:txBody>
                  <a:tcPr anchor="ctr"/>
                </a:tc>
                <a:tc>
                  <a:txBody>
                    <a:bodyPr/>
                    <a:lstStyle/>
                    <a:p>
                      <a:pPr algn="ctr"/>
                      <a:r>
                        <a:rPr lang="en-US"/>
                        <a:t>January 1 – April 1</a:t>
                      </a:r>
                    </a:p>
                  </a:txBody>
                  <a:tcPr anchor="ctr"/>
                </a:tc>
                <a:tc>
                  <a:txBody>
                    <a:bodyPr/>
                    <a:lstStyle/>
                    <a:p>
                      <a:pPr algn="ctr"/>
                      <a:r>
                        <a:rPr lang="en-US"/>
                        <a:t>July 1 – October 1</a:t>
                      </a:r>
                    </a:p>
                  </a:txBody>
                  <a:tcPr anchor="ctr"/>
                </a:tc>
                <a:extLst>
                  <a:ext uri="{0D108BD9-81ED-4DB2-BD59-A6C34878D82A}">
                    <a16:rowId xmlns:a16="http://schemas.microsoft.com/office/drawing/2014/main" val="823044358"/>
                  </a:ext>
                </a:extLst>
              </a:tr>
              <a:tr h="370840">
                <a:tc>
                  <a:txBody>
                    <a:bodyPr/>
                    <a:lstStyle/>
                    <a:p>
                      <a:pPr algn="ctr"/>
                      <a:r>
                        <a:rPr lang="en-US"/>
                        <a:t>Deadline for LLI request to meet entry requirements</a:t>
                      </a:r>
                    </a:p>
                  </a:txBody>
                  <a:tcPr anchor="ctr"/>
                </a:tc>
                <a:tc>
                  <a:txBody>
                    <a:bodyPr/>
                    <a:lstStyle/>
                    <a:p>
                      <a:pPr algn="ctr"/>
                      <a:r>
                        <a:rPr lang="en-US"/>
                        <a:t>January 15</a:t>
                      </a:r>
                    </a:p>
                  </a:txBody>
                  <a:tcPr anchor="ctr"/>
                </a:tc>
                <a:tc>
                  <a:txBody>
                    <a:bodyPr/>
                    <a:lstStyle/>
                    <a:p>
                      <a:pPr algn="ctr"/>
                      <a:r>
                        <a:rPr lang="en-US"/>
                        <a:t>July 15</a:t>
                      </a:r>
                    </a:p>
                  </a:txBody>
                  <a:tcPr anchor="ctr"/>
                </a:tc>
                <a:extLst>
                  <a:ext uri="{0D108BD9-81ED-4DB2-BD59-A6C34878D82A}">
                    <a16:rowId xmlns:a16="http://schemas.microsoft.com/office/drawing/2014/main" val="868126583"/>
                  </a:ext>
                </a:extLst>
              </a:tr>
              <a:tr h="370840">
                <a:tc>
                  <a:txBody>
                    <a:bodyPr/>
                    <a:lstStyle/>
                    <a:p>
                      <a:pPr algn="ctr"/>
                      <a:r>
                        <a:rPr lang="en-US"/>
                        <a:t>Study and Load Allocation</a:t>
                      </a:r>
                    </a:p>
                  </a:txBody>
                  <a:tcPr anchor="ctr"/>
                </a:tc>
                <a:tc>
                  <a:txBody>
                    <a:bodyPr/>
                    <a:lstStyle/>
                    <a:p>
                      <a:pPr algn="ctr"/>
                      <a:r>
                        <a:rPr lang="en-US"/>
                        <a:t>April 1 – July 15</a:t>
                      </a:r>
                    </a:p>
                  </a:txBody>
                  <a:tcPr anchor="ctr"/>
                </a:tc>
                <a:tc>
                  <a:txBody>
                    <a:bodyPr/>
                    <a:lstStyle/>
                    <a:p>
                      <a:pPr algn="ctr"/>
                      <a:r>
                        <a:rPr lang="en-US"/>
                        <a:t>October 1 – January 15</a:t>
                      </a:r>
                    </a:p>
                  </a:txBody>
                  <a:tcPr anchor="ctr"/>
                </a:tc>
                <a:extLst>
                  <a:ext uri="{0D108BD9-81ED-4DB2-BD59-A6C34878D82A}">
                    <a16:rowId xmlns:a16="http://schemas.microsoft.com/office/drawing/2014/main" val="968193209"/>
                  </a:ext>
                </a:extLst>
              </a:tr>
              <a:tr h="370840">
                <a:tc>
                  <a:txBody>
                    <a:bodyPr/>
                    <a:lstStyle/>
                    <a:p>
                      <a:pPr algn="ctr"/>
                      <a:r>
                        <a:rPr lang="en-US"/>
                        <a:t>Communicate Results</a:t>
                      </a:r>
                    </a:p>
                  </a:txBody>
                  <a:tcPr anchor="ctr"/>
                </a:tc>
                <a:tc>
                  <a:txBody>
                    <a:bodyPr/>
                    <a:lstStyle/>
                    <a:p>
                      <a:pPr algn="ctr"/>
                      <a:r>
                        <a:rPr lang="en-US"/>
                        <a:t>July 31</a:t>
                      </a:r>
                    </a:p>
                  </a:txBody>
                  <a:tcPr anchor="ctr"/>
                </a:tc>
                <a:tc>
                  <a:txBody>
                    <a:bodyPr/>
                    <a:lstStyle/>
                    <a:p>
                      <a:pPr algn="ctr"/>
                      <a:r>
                        <a:rPr lang="en-US"/>
                        <a:t>January 31</a:t>
                      </a:r>
                    </a:p>
                  </a:txBody>
                  <a:tcPr anchor="ctr"/>
                </a:tc>
                <a:extLst>
                  <a:ext uri="{0D108BD9-81ED-4DB2-BD59-A6C34878D82A}">
                    <a16:rowId xmlns:a16="http://schemas.microsoft.com/office/drawing/2014/main" val="943279696"/>
                  </a:ext>
                </a:extLst>
              </a:tr>
              <a:tr h="370840">
                <a:tc>
                  <a:txBody>
                    <a:bodyPr/>
                    <a:lstStyle/>
                    <a:p>
                      <a:pPr algn="ctr"/>
                      <a:r>
                        <a:rPr lang="en-US"/>
                        <a:t>Deadline for ILLE to meet 58481 interconnection agreement requirements for load allocation to be firm in the next Batch</a:t>
                      </a:r>
                    </a:p>
                  </a:txBody>
                  <a:tcPr anchor="ctr"/>
                </a:tc>
                <a:tc>
                  <a:txBody>
                    <a:bodyPr/>
                    <a:lstStyle/>
                    <a:p>
                      <a:pPr algn="ctr"/>
                      <a:r>
                        <a:rPr lang="en-US"/>
                        <a:t>August 31</a:t>
                      </a:r>
                    </a:p>
                  </a:txBody>
                  <a:tcPr anchor="ctr"/>
                </a:tc>
                <a:tc>
                  <a:txBody>
                    <a:bodyPr/>
                    <a:lstStyle/>
                    <a:p>
                      <a:pPr algn="ctr"/>
                      <a:r>
                        <a:rPr lang="en-US"/>
                        <a:t>February 28</a:t>
                      </a:r>
                    </a:p>
                  </a:txBody>
                  <a:tcPr anchor="ctr"/>
                </a:tc>
                <a:extLst>
                  <a:ext uri="{0D108BD9-81ED-4DB2-BD59-A6C34878D82A}">
                    <a16:rowId xmlns:a16="http://schemas.microsoft.com/office/drawing/2014/main" val="2418223411"/>
                  </a:ext>
                </a:extLst>
              </a:tr>
            </a:tbl>
          </a:graphicData>
        </a:graphic>
      </p:graphicFrame>
      <p:sp>
        <p:nvSpPr>
          <p:cNvPr id="5" name="Speech Bubble: Oval 4">
            <a:extLst>
              <a:ext uri="{FF2B5EF4-FFF2-40B4-BE49-F238E27FC236}">
                <a16:creationId xmlns:a16="http://schemas.microsoft.com/office/drawing/2014/main" id="{A6BD36B5-7E6F-9986-345E-CC95A183B751}"/>
              </a:ext>
            </a:extLst>
          </p:cNvPr>
          <p:cNvSpPr/>
          <p:nvPr/>
        </p:nvSpPr>
        <p:spPr>
          <a:xfrm>
            <a:off x="3924728" y="5322013"/>
            <a:ext cx="3102796" cy="986319"/>
          </a:xfrm>
          <a:prstGeom prst="wedgeEllipseCallout">
            <a:avLst>
              <a:gd name="adj1" fmla="val -51369"/>
              <a:gd name="adj2" fmla="val -98958"/>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a:solidFill>
                  <a:schemeClr val="tx1"/>
                </a:solidFill>
              </a:rPr>
              <a:t>ILLE has one month from when the report is issued to meet commitment requirements</a:t>
            </a:r>
          </a:p>
        </p:txBody>
      </p:sp>
    </p:spTree>
    <p:extLst>
      <p:ext uri="{BB962C8B-B14F-4D97-AF65-F5344CB8AC3E}">
        <p14:creationId xmlns:p14="http://schemas.microsoft.com/office/powerpoint/2010/main" val="7233935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C1744C-4FE2-BF17-B64C-B88DF4F1AC11}"/>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BE768EA9-C871-394E-35CD-E65E52A36221}"/>
              </a:ext>
            </a:extLst>
          </p:cNvPr>
          <p:cNvGraphicFramePr>
            <a:graphicFrameLocks noChangeAspect="1"/>
          </p:cNvGraphicFramePr>
          <p:nvPr>
            <p:custDataLst>
              <p:tags r:id="rId1"/>
            </p:custDataLst>
            <p:extLst>
              <p:ext uri="{D42A27DB-BD31-4B8C-83A1-F6EECF244321}">
                <p14:modId xmlns:p14="http://schemas.microsoft.com/office/powerpoint/2010/main" val="792754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404" imgH="403" progId="TCLayout.ActiveDocument.1">
                  <p:embed/>
                </p:oleObj>
              </mc:Choice>
              <mc:Fallback>
                <p:oleObj name="think-cell Slide" r:id="rId16" imgW="404" imgH="403" progId="TCLayout.ActiveDocument.1">
                  <p:embed/>
                  <p:pic>
                    <p:nvPicPr>
                      <p:cNvPr id="7" name="think-cell data - do not delete" hidden="1">
                        <a:extLst>
                          <a:ext uri="{FF2B5EF4-FFF2-40B4-BE49-F238E27FC236}">
                            <a16:creationId xmlns:a16="http://schemas.microsoft.com/office/drawing/2014/main" id="{BE768EA9-C871-394E-35CD-E65E52A36221}"/>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21" name="Rectangle 20">
            <a:extLst>
              <a:ext uri="{FF2B5EF4-FFF2-40B4-BE49-F238E27FC236}">
                <a16:creationId xmlns:a16="http://schemas.microsoft.com/office/drawing/2014/main" id="{C205B78D-5E78-FD22-A394-290578F1A438}"/>
              </a:ext>
            </a:extLst>
          </p:cNvPr>
          <p:cNvSpPr/>
          <p:nvPr/>
        </p:nvSpPr>
        <p:spPr>
          <a:xfrm>
            <a:off x="4252467" y="1869612"/>
            <a:ext cx="3604769" cy="38409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52FE2C-5AB2-0CAF-05C2-98C216E35558}"/>
              </a:ext>
            </a:extLst>
          </p:cNvPr>
          <p:cNvSpPr>
            <a:spLocks noGrp="1"/>
          </p:cNvSpPr>
          <p:nvPr>
            <p:ph type="title"/>
          </p:nvPr>
        </p:nvSpPr>
        <p:spPr/>
        <p:txBody>
          <a:bodyPr vert="horz"/>
          <a:lstStyle/>
          <a:p>
            <a:r>
              <a:rPr lang="en-US"/>
              <a:t>Batch Zero is a bridge between existing and new processes</a:t>
            </a:r>
          </a:p>
        </p:txBody>
      </p:sp>
      <p:sp>
        <p:nvSpPr>
          <p:cNvPr id="4" name="Slide Number Placeholder 5">
            <a:extLst>
              <a:ext uri="{FF2B5EF4-FFF2-40B4-BE49-F238E27FC236}">
                <a16:creationId xmlns:a16="http://schemas.microsoft.com/office/drawing/2014/main" id="{60FDCFC3-7037-B08A-9A8F-4D0419651482}"/>
              </a:ext>
            </a:extLst>
          </p:cNvPr>
          <p:cNvSpPr>
            <a:spLocks noGrp="1"/>
          </p:cNvSpPr>
          <p:nvPr>
            <p:ph type="sldNum" sz="quarter" idx="4"/>
          </p:nvPr>
        </p:nvSpPr>
        <p:spPr/>
        <p:txBody>
          <a:bodyPr/>
          <a:lstStyle/>
          <a:p>
            <a:fld id="{1D93BD3E-1E9A-4970-A6F7-E7AC52762E0C}" type="slidenum">
              <a:rPr lang="en-US" smtClean="0"/>
              <a:pPr/>
              <a:t>33</a:t>
            </a:fld>
            <a:endParaRPr lang="en-US"/>
          </a:p>
        </p:txBody>
      </p:sp>
      <p:grpSp>
        <p:nvGrpSpPr>
          <p:cNvPr id="5" name="Group 4">
            <a:extLst>
              <a:ext uri="{FF2B5EF4-FFF2-40B4-BE49-F238E27FC236}">
                <a16:creationId xmlns:a16="http://schemas.microsoft.com/office/drawing/2014/main" id="{CB9042BB-F2E2-5C3C-EDCF-E5B8780BF3AD}"/>
              </a:ext>
            </a:extLst>
          </p:cNvPr>
          <p:cNvGrpSpPr/>
          <p:nvPr>
            <p:custDataLst>
              <p:tags r:id="rId2"/>
            </p:custDataLst>
          </p:nvPr>
        </p:nvGrpSpPr>
        <p:grpSpPr>
          <a:xfrm>
            <a:off x="554736" y="1316401"/>
            <a:ext cx="3687065" cy="553212"/>
            <a:chOff x="554736" y="1706563"/>
            <a:chExt cx="3687065" cy="457200"/>
          </a:xfrm>
          <a:solidFill>
            <a:schemeClr val="bg1">
              <a:lumMod val="65000"/>
            </a:schemeClr>
          </a:solidFill>
        </p:grpSpPr>
        <p:sp>
          <p:nvSpPr>
            <p:cNvPr id="6" name="Freeform: Shape 5">
              <a:extLst>
                <a:ext uri="{FF2B5EF4-FFF2-40B4-BE49-F238E27FC236}">
                  <a16:creationId xmlns:a16="http://schemas.microsoft.com/office/drawing/2014/main" id="{AE131805-09D8-11DC-58A9-0D972DD448CF}"/>
                </a:ext>
              </a:extLst>
            </p:cNvPr>
            <p:cNvSpPr/>
            <p:nvPr>
              <p:custDataLst>
                <p:tags r:id="rId13"/>
              </p:custDataLst>
            </p:nvPr>
          </p:nvSpPr>
          <p:spPr>
            <a:xfrm>
              <a:off x="554736" y="1706563"/>
              <a:ext cx="3687065" cy="4572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53415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53415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53415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26915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26915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26915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40478 w 1828800"/>
                <a:gd name="connsiteY5" fmla="*/ 457200 h 914400"/>
                <a:gd name="connsiteX0" fmla="*/ 0 w 1828800"/>
                <a:gd name="connsiteY0" fmla="*/ 0 h 914400"/>
                <a:gd name="connsiteX1" fmla="*/ 1788322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40478 w 1828800"/>
                <a:gd name="connsiteY5" fmla="*/ 457200 h 914400"/>
                <a:gd name="connsiteX0" fmla="*/ 0 w 1828800"/>
                <a:gd name="connsiteY0" fmla="*/ 0 h 914400"/>
                <a:gd name="connsiteX1" fmla="*/ 1788322 w 1828800"/>
                <a:gd name="connsiteY1" fmla="*/ 0 h 914400"/>
                <a:gd name="connsiteX2" fmla="*/ 1828800 w 1828800"/>
                <a:gd name="connsiteY2" fmla="*/ 457200 h 914400"/>
                <a:gd name="connsiteX3" fmla="*/ 1788322 w 1828800"/>
                <a:gd name="connsiteY3" fmla="*/ 914400 h 914400"/>
                <a:gd name="connsiteX4" fmla="*/ 0 w 1828800"/>
                <a:gd name="connsiteY4" fmla="*/ 914400 h 914400"/>
                <a:gd name="connsiteX5" fmla="*/ 40478 w 1828800"/>
                <a:gd name="connsiteY5" fmla="*/ 457200 h 914400"/>
                <a:gd name="connsiteX0" fmla="*/ 0 w 1828800"/>
                <a:gd name="connsiteY0" fmla="*/ 0 h 914400"/>
                <a:gd name="connsiteX1" fmla="*/ 1788322 w 1828800"/>
                <a:gd name="connsiteY1" fmla="*/ 0 h 914400"/>
                <a:gd name="connsiteX2" fmla="*/ 1828800 w 1828800"/>
                <a:gd name="connsiteY2" fmla="*/ 457200 h 914400"/>
                <a:gd name="connsiteX3" fmla="*/ 178832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22 w 1828800"/>
                <a:gd name="connsiteY1" fmla="*/ 0 h 914400"/>
                <a:gd name="connsiteX2" fmla="*/ 1828800 w 1828800"/>
                <a:gd name="connsiteY2" fmla="*/ 457200 h 914400"/>
                <a:gd name="connsiteX3" fmla="*/ 178832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22 w 1828800"/>
                <a:gd name="connsiteY1" fmla="*/ 0 h 914400"/>
                <a:gd name="connsiteX2" fmla="*/ 1828800 w 1828800"/>
                <a:gd name="connsiteY2" fmla="*/ 457200 h 914400"/>
                <a:gd name="connsiteX3" fmla="*/ 178832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22 w 1828800"/>
                <a:gd name="connsiteY1" fmla="*/ 0 h 914400"/>
                <a:gd name="connsiteX2" fmla="*/ 1828800 w 1828800"/>
                <a:gd name="connsiteY2" fmla="*/ 457200 h 914400"/>
                <a:gd name="connsiteX3" fmla="*/ 1788322 w 1828800"/>
                <a:gd name="connsiteY3" fmla="*/ 914400 h 914400"/>
                <a:gd name="connsiteX4" fmla="*/ 0 w 1828800"/>
                <a:gd name="connsiteY4" fmla="*/ 914400 h 914400"/>
                <a:gd name="connsiteX5" fmla="*/ 40478 w 1828800"/>
                <a:gd name="connsiteY5" fmla="*/ 457200 h 914400"/>
                <a:gd name="connsiteX0" fmla="*/ 0 w 1828800"/>
                <a:gd name="connsiteY0" fmla="*/ 0 h 914400"/>
                <a:gd name="connsiteX1" fmla="*/ 1788322 w 1828800"/>
                <a:gd name="connsiteY1" fmla="*/ 0 h 914400"/>
                <a:gd name="connsiteX2" fmla="*/ 1828800 w 1828800"/>
                <a:gd name="connsiteY2" fmla="*/ 457200 h 914400"/>
                <a:gd name="connsiteX3" fmla="*/ 1788322 w 1828800"/>
                <a:gd name="connsiteY3" fmla="*/ 914400 h 914400"/>
                <a:gd name="connsiteX4" fmla="*/ 0 w 1828800"/>
                <a:gd name="connsiteY4" fmla="*/ 914400 h 914400"/>
                <a:gd name="connsiteX5" fmla="*/ 40478 w 1828800"/>
                <a:gd name="connsiteY5" fmla="*/ 457200 h 914400"/>
                <a:gd name="connsiteX0" fmla="*/ 0 w 1828800"/>
                <a:gd name="connsiteY0" fmla="*/ 0 h 914400"/>
                <a:gd name="connsiteX1" fmla="*/ 1788322 w 1828800"/>
                <a:gd name="connsiteY1" fmla="*/ 0 h 914400"/>
                <a:gd name="connsiteX2" fmla="*/ 1828800 w 1828800"/>
                <a:gd name="connsiteY2" fmla="*/ 457200 h 914400"/>
                <a:gd name="connsiteX3" fmla="*/ 1788322 w 1828800"/>
                <a:gd name="connsiteY3" fmla="*/ 914400 h 914400"/>
                <a:gd name="connsiteX4" fmla="*/ 0 w 1828800"/>
                <a:gd name="connsiteY4" fmla="*/ 914400 h 914400"/>
                <a:gd name="connsiteX5" fmla="*/ 40478 w 1828800"/>
                <a:gd name="connsiteY5" fmla="*/ 457200 h 914400"/>
                <a:gd name="connsiteX0" fmla="*/ 0 w 1828800"/>
                <a:gd name="connsiteY0" fmla="*/ 0 h 914400"/>
                <a:gd name="connsiteX1" fmla="*/ 1788322 w 1828800"/>
                <a:gd name="connsiteY1" fmla="*/ 0 h 914400"/>
                <a:gd name="connsiteX2" fmla="*/ 1828800 w 1828800"/>
                <a:gd name="connsiteY2" fmla="*/ 457200 h 914400"/>
                <a:gd name="connsiteX3" fmla="*/ 178832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22 w 1828800"/>
                <a:gd name="connsiteY1" fmla="*/ 0 h 914400"/>
                <a:gd name="connsiteX2" fmla="*/ 1828800 w 1828800"/>
                <a:gd name="connsiteY2" fmla="*/ 457200 h 914400"/>
                <a:gd name="connsiteX3" fmla="*/ 178832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22 w 1828800"/>
                <a:gd name="connsiteY1" fmla="*/ 0 h 914400"/>
                <a:gd name="connsiteX2" fmla="*/ 1828800 w 1828800"/>
                <a:gd name="connsiteY2" fmla="*/ 457200 h 914400"/>
                <a:gd name="connsiteX3" fmla="*/ 178832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22 w 1828800"/>
                <a:gd name="connsiteY1" fmla="*/ 0 h 914400"/>
                <a:gd name="connsiteX2" fmla="*/ 1828800 w 1828800"/>
                <a:gd name="connsiteY2" fmla="*/ 457200 h 914400"/>
                <a:gd name="connsiteX3" fmla="*/ 1788322 w 1828800"/>
                <a:gd name="connsiteY3" fmla="*/ 914400 h 914400"/>
                <a:gd name="connsiteX4" fmla="*/ 0 w 1828800"/>
                <a:gd name="connsiteY4" fmla="*/ 914400 h 914400"/>
                <a:gd name="connsiteX5" fmla="*/ 40584 w 1828800"/>
                <a:gd name="connsiteY5" fmla="*/ 457200 h 914400"/>
                <a:gd name="connsiteX0" fmla="*/ 0 w 1828800"/>
                <a:gd name="connsiteY0" fmla="*/ 0 h 914400"/>
                <a:gd name="connsiteX1" fmla="*/ 1788216 w 1828800"/>
                <a:gd name="connsiteY1" fmla="*/ 0 h 914400"/>
                <a:gd name="connsiteX2" fmla="*/ 1828800 w 1828800"/>
                <a:gd name="connsiteY2" fmla="*/ 457200 h 914400"/>
                <a:gd name="connsiteX3" fmla="*/ 1788322 w 1828800"/>
                <a:gd name="connsiteY3" fmla="*/ 914400 h 914400"/>
                <a:gd name="connsiteX4" fmla="*/ 0 w 1828800"/>
                <a:gd name="connsiteY4" fmla="*/ 914400 h 914400"/>
                <a:gd name="connsiteX5" fmla="*/ 40584 w 1828800"/>
                <a:gd name="connsiteY5" fmla="*/ 457200 h 914400"/>
                <a:gd name="connsiteX0" fmla="*/ 0 w 1828800"/>
                <a:gd name="connsiteY0" fmla="*/ 0 h 914400"/>
                <a:gd name="connsiteX1" fmla="*/ 1788216 w 1828800"/>
                <a:gd name="connsiteY1" fmla="*/ 0 h 914400"/>
                <a:gd name="connsiteX2" fmla="*/ 1828800 w 1828800"/>
                <a:gd name="connsiteY2" fmla="*/ 457200 h 914400"/>
                <a:gd name="connsiteX3" fmla="*/ 1788216 w 1828800"/>
                <a:gd name="connsiteY3" fmla="*/ 914400 h 914400"/>
                <a:gd name="connsiteX4" fmla="*/ 0 w 1828800"/>
                <a:gd name="connsiteY4" fmla="*/ 914400 h 914400"/>
                <a:gd name="connsiteX5" fmla="*/ 40584 w 1828800"/>
                <a:gd name="connsiteY5" fmla="*/ 457200 h 914400"/>
                <a:gd name="connsiteX0" fmla="*/ 0 w 1828800"/>
                <a:gd name="connsiteY0" fmla="*/ 0 h 914400"/>
                <a:gd name="connsiteX1" fmla="*/ 1788216 w 1828800"/>
                <a:gd name="connsiteY1" fmla="*/ 0 h 914400"/>
                <a:gd name="connsiteX2" fmla="*/ 1828800 w 1828800"/>
                <a:gd name="connsiteY2" fmla="*/ 457200 h 914400"/>
                <a:gd name="connsiteX3" fmla="*/ 178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216 w 1828800"/>
                <a:gd name="connsiteY1" fmla="*/ 0 h 914400"/>
                <a:gd name="connsiteX2" fmla="*/ 1828800 w 1828800"/>
                <a:gd name="connsiteY2" fmla="*/ 457200 h 914400"/>
                <a:gd name="connsiteX3" fmla="*/ 178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216 w 1828800"/>
                <a:gd name="connsiteY1" fmla="*/ 0 h 914400"/>
                <a:gd name="connsiteX2" fmla="*/ 1828800 w 1828800"/>
                <a:gd name="connsiteY2" fmla="*/ 457200 h 914400"/>
                <a:gd name="connsiteX3" fmla="*/ 178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216 w 1828800"/>
                <a:gd name="connsiteY1" fmla="*/ 0 h 914400"/>
                <a:gd name="connsiteX2" fmla="*/ 1828800 w 1828800"/>
                <a:gd name="connsiteY2" fmla="*/ 457200 h 914400"/>
                <a:gd name="connsiteX3" fmla="*/ 1788216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8216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787981" y="0"/>
                  </a:lnTo>
                  <a:lnTo>
                    <a:pt x="1828800" y="457200"/>
                  </a:lnTo>
                  <a:lnTo>
                    <a:pt x="1787981" y="914400"/>
                  </a:lnTo>
                  <a:lnTo>
                    <a:pt x="0" y="914400"/>
                  </a:lnTo>
                  <a:lnTo>
                    <a:pt x="0" y="457200"/>
                  </a:ln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2000" err="1">
                <a:solidFill>
                  <a:schemeClr val="bg1"/>
                </a:solidFill>
              </a:endParaRPr>
            </a:p>
          </p:txBody>
        </p:sp>
        <p:sp>
          <p:nvSpPr>
            <p:cNvPr id="9" name="TextBox 8">
              <a:extLst>
                <a:ext uri="{FF2B5EF4-FFF2-40B4-BE49-F238E27FC236}">
                  <a16:creationId xmlns:a16="http://schemas.microsoft.com/office/drawing/2014/main" id="{45D39E65-5875-603D-B7CB-75AD4B0CCEB1}"/>
                </a:ext>
              </a:extLst>
            </p:cNvPr>
            <p:cNvSpPr txBox="1"/>
            <p:nvPr>
              <p:custDataLst>
                <p:tags r:id="rId14"/>
              </p:custDataLst>
            </p:nvPr>
          </p:nvSpPr>
          <p:spPr>
            <a:xfrm>
              <a:off x="618236" y="1738313"/>
              <a:ext cx="3541269" cy="393700"/>
            </a:xfrm>
            <a:prstGeom prst="rect">
              <a:avLst/>
            </a:prstGeom>
            <a:grpFill/>
            <a:ln>
              <a:noFill/>
            </a:ln>
          </p:spPr>
          <p:txBody>
            <a:bodyPr vert="horz" lIns="15240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bg1"/>
                </a:buClr>
              </a:pPr>
              <a:r>
                <a:rPr lang="en-US" sz="2000" b="1">
                  <a:solidFill>
                    <a:schemeClr val="bg1"/>
                  </a:solidFill>
                </a:rPr>
                <a:t>Current process</a:t>
              </a:r>
            </a:p>
          </p:txBody>
        </p:sp>
      </p:grpSp>
      <p:grpSp>
        <p:nvGrpSpPr>
          <p:cNvPr id="10" name="Group 9">
            <a:extLst>
              <a:ext uri="{FF2B5EF4-FFF2-40B4-BE49-F238E27FC236}">
                <a16:creationId xmlns:a16="http://schemas.microsoft.com/office/drawing/2014/main" id="{19B72309-585E-0395-AFCE-6C0990874DD5}"/>
              </a:ext>
            </a:extLst>
          </p:cNvPr>
          <p:cNvGrpSpPr/>
          <p:nvPr>
            <p:custDataLst>
              <p:tags r:id="rId3"/>
            </p:custDataLst>
          </p:nvPr>
        </p:nvGrpSpPr>
        <p:grpSpPr>
          <a:xfrm>
            <a:off x="7950199" y="1316401"/>
            <a:ext cx="3687065" cy="553212"/>
            <a:chOff x="7950199" y="1706563"/>
            <a:chExt cx="3687065" cy="457200"/>
          </a:xfrm>
        </p:grpSpPr>
        <p:sp>
          <p:nvSpPr>
            <p:cNvPr id="11" name="Freeform: Shape 10">
              <a:extLst>
                <a:ext uri="{FF2B5EF4-FFF2-40B4-BE49-F238E27FC236}">
                  <a16:creationId xmlns:a16="http://schemas.microsoft.com/office/drawing/2014/main" id="{EF492E38-E457-0E21-2211-5603C3DB436E}"/>
                </a:ext>
              </a:extLst>
            </p:cNvPr>
            <p:cNvSpPr/>
            <p:nvPr>
              <p:custDataLst>
                <p:tags r:id="rId11"/>
              </p:custDataLst>
            </p:nvPr>
          </p:nvSpPr>
          <p:spPr>
            <a:xfrm>
              <a:off x="7950199" y="1706563"/>
              <a:ext cx="3687065" cy="4572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52388 w 1828800"/>
                <a:gd name="connsiteY5" fmla="*/ 457200 h 914400"/>
                <a:gd name="connsiteX0" fmla="*/ 0 w 1828800"/>
                <a:gd name="connsiteY0" fmla="*/ 0 h 914400"/>
                <a:gd name="connsiteX1" fmla="*/ 1776413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776413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26894 w 1828800"/>
                <a:gd name="connsiteY5" fmla="*/ 457200 h 914400"/>
                <a:gd name="connsiteX0" fmla="*/ 0 w 1828800"/>
                <a:gd name="connsiteY0" fmla="*/ 0 h 914400"/>
                <a:gd name="connsiteX1" fmla="*/ 180190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80190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39703 w 1828800"/>
                <a:gd name="connsiteY5" fmla="*/ 457200 h 914400"/>
                <a:gd name="connsiteX0" fmla="*/ 0 w 1828800"/>
                <a:gd name="connsiteY0" fmla="*/ 0 h 914400"/>
                <a:gd name="connsiteX1" fmla="*/ 1789097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216 w 1828800"/>
                <a:gd name="connsiteY1" fmla="*/ 0 h 914400"/>
                <a:gd name="connsiteX2" fmla="*/ 1828800 w 1828800"/>
                <a:gd name="connsiteY2" fmla="*/ 457200 h 914400"/>
                <a:gd name="connsiteX3" fmla="*/ 1789097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216 w 1828800"/>
                <a:gd name="connsiteY1" fmla="*/ 0 h 914400"/>
                <a:gd name="connsiteX2" fmla="*/ 1828800 w 1828800"/>
                <a:gd name="connsiteY2" fmla="*/ 457200 h 914400"/>
                <a:gd name="connsiteX3" fmla="*/ 178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216 w 1828800"/>
                <a:gd name="connsiteY1" fmla="*/ 0 h 914400"/>
                <a:gd name="connsiteX2" fmla="*/ 1828800 w 1828800"/>
                <a:gd name="connsiteY2" fmla="*/ 457200 h 914400"/>
                <a:gd name="connsiteX3" fmla="*/ 1788216 w 1828800"/>
                <a:gd name="connsiteY3" fmla="*/ 914400 h 914400"/>
                <a:gd name="connsiteX4" fmla="*/ 0 w 1828800"/>
                <a:gd name="connsiteY4" fmla="*/ 914400 h 914400"/>
                <a:gd name="connsiteX5" fmla="*/ 40584 w 1828800"/>
                <a:gd name="connsiteY5" fmla="*/ 457200 h 914400"/>
                <a:gd name="connsiteX0" fmla="*/ 0 w 1828800"/>
                <a:gd name="connsiteY0" fmla="*/ 0 h 914400"/>
                <a:gd name="connsiteX1" fmla="*/ 1788216 w 1828800"/>
                <a:gd name="connsiteY1" fmla="*/ 0 h 914400"/>
                <a:gd name="connsiteX2" fmla="*/ 1828800 w 1828800"/>
                <a:gd name="connsiteY2" fmla="*/ 457200 h 914400"/>
                <a:gd name="connsiteX3" fmla="*/ 1788216 w 1828800"/>
                <a:gd name="connsiteY3" fmla="*/ 914400 h 914400"/>
                <a:gd name="connsiteX4" fmla="*/ 0 w 1828800"/>
                <a:gd name="connsiteY4" fmla="*/ 914400 h 914400"/>
                <a:gd name="connsiteX5" fmla="*/ 40584 w 1828800"/>
                <a:gd name="connsiteY5" fmla="*/ 457200 h 914400"/>
                <a:gd name="connsiteX0" fmla="*/ 0 w 1828800"/>
                <a:gd name="connsiteY0" fmla="*/ 0 h 914400"/>
                <a:gd name="connsiteX1" fmla="*/ 1788216 w 1828800"/>
                <a:gd name="connsiteY1" fmla="*/ 0 h 914400"/>
                <a:gd name="connsiteX2" fmla="*/ 1828800 w 1828800"/>
                <a:gd name="connsiteY2" fmla="*/ 457200 h 914400"/>
                <a:gd name="connsiteX3" fmla="*/ 1788216 w 1828800"/>
                <a:gd name="connsiteY3" fmla="*/ 914400 h 914400"/>
                <a:gd name="connsiteX4" fmla="*/ 0 w 1828800"/>
                <a:gd name="connsiteY4" fmla="*/ 914400 h 914400"/>
                <a:gd name="connsiteX5" fmla="*/ 40584 w 1828800"/>
                <a:gd name="connsiteY5" fmla="*/ 457200 h 914400"/>
                <a:gd name="connsiteX0" fmla="*/ 0 w 1828800"/>
                <a:gd name="connsiteY0" fmla="*/ 0 h 914400"/>
                <a:gd name="connsiteX1" fmla="*/ 1788216 w 1828800"/>
                <a:gd name="connsiteY1" fmla="*/ 0 h 914400"/>
                <a:gd name="connsiteX2" fmla="*/ 1828800 w 1828800"/>
                <a:gd name="connsiteY2" fmla="*/ 457200 h 914400"/>
                <a:gd name="connsiteX3" fmla="*/ 178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787981" y="0"/>
                  </a:lnTo>
                  <a:lnTo>
                    <a:pt x="1828800" y="457200"/>
                  </a:lnTo>
                  <a:lnTo>
                    <a:pt x="1787981" y="914400"/>
                  </a:lnTo>
                  <a:lnTo>
                    <a:pt x="0" y="914400"/>
                  </a:lnTo>
                  <a:lnTo>
                    <a:pt x="40819" y="457200"/>
                  </a:lnTo>
                  <a:close/>
                </a:path>
              </a:pathLst>
            </a:custGeom>
            <a:solidFill>
              <a:schemeClr val="accent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2000" err="1">
                <a:solidFill>
                  <a:schemeClr val="bg1"/>
                </a:solidFill>
              </a:endParaRPr>
            </a:p>
          </p:txBody>
        </p:sp>
        <p:sp>
          <p:nvSpPr>
            <p:cNvPr id="12" name="TextBox 11">
              <a:extLst>
                <a:ext uri="{FF2B5EF4-FFF2-40B4-BE49-F238E27FC236}">
                  <a16:creationId xmlns:a16="http://schemas.microsoft.com/office/drawing/2014/main" id="{9121F7E5-692D-B4B5-96B9-42D845FF3D43}"/>
                </a:ext>
              </a:extLst>
            </p:cNvPr>
            <p:cNvSpPr txBox="1"/>
            <p:nvPr>
              <p:custDataLst>
                <p:tags r:id="rId12"/>
              </p:custDataLst>
            </p:nvPr>
          </p:nvSpPr>
          <p:spPr>
            <a:xfrm>
              <a:off x="8083295" y="1738313"/>
              <a:ext cx="3471673" cy="393700"/>
            </a:xfrm>
            <a:prstGeom prst="rect">
              <a:avLst/>
            </a:prstGeom>
            <a:solidFill>
              <a:schemeClr val="accent1"/>
            </a:solidFill>
          </p:spPr>
          <p:txBody>
            <a:bodyPr vert="horz" lIns="15240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bg1"/>
                </a:buClr>
              </a:pPr>
              <a:r>
                <a:rPr lang="en-US" sz="2000" b="1">
                  <a:solidFill>
                    <a:schemeClr val="bg1"/>
                  </a:solidFill>
                </a:rPr>
                <a:t>Batch 1+</a:t>
              </a:r>
            </a:p>
          </p:txBody>
        </p:sp>
      </p:grpSp>
      <p:grpSp>
        <p:nvGrpSpPr>
          <p:cNvPr id="13" name="Group 12">
            <a:extLst>
              <a:ext uri="{FF2B5EF4-FFF2-40B4-BE49-F238E27FC236}">
                <a16:creationId xmlns:a16="http://schemas.microsoft.com/office/drawing/2014/main" id="{F3D14345-A728-D231-6888-6EC17FEE2033}"/>
              </a:ext>
            </a:extLst>
          </p:cNvPr>
          <p:cNvGrpSpPr/>
          <p:nvPr>
            <p:custDataLst>
              <p:tags r:id="rId4"/>
            </p:custDataLst>
          </p:nvPr>
        </p:nvGrpSpPr>
        <p:grpSpPr>
          <a:xfrm>
            <a:off x="4252467" y="1316401"/>
            <a:ext cx="3687065" cy="553212"/>
            <a:chOff x="4252467" y="1706563"/>
            <a:chExt cx="3687065" cy="457200"/>
          </a:xfrm>
          <a:gradFill flip="none" rotWithShape="1">
            <a:gsLst>
              <a:gs pos="57000">
                <a:srgbClr val="81A4A9"/>
              </a:gs>
              <a:gs pos="0">
                <a:schemeClr val="bg1">
                  <a:lumMod val="65000"/>
                </a:schemeClr>
              </a:gs>
              <a:gs pos="100000">
                <a:schemeClr val="accent1">
                  <a:shade val="67500"/>
                  <a:satMod val="115000"/>
                </a:schemeClr>
              </a:gs>
              <a:gs pos="100000">
                <a:srgbClr val="00AEC7"/>
              </a:gs>
            </a:gsLst>
            <a:lin ang="0" scaled="1"/>
            <a:tileRect/>
          </a:gradFill>
        </p:grpSpPr>
        <p:sp>
          <p:nvSpPr>
            <p:cNvPr id="14" name="Freeform: Shape 13">
              <a:extLst>
                <a:ext uri="{FF2B5EF4-FFF2-40B4-BE49-F238E27FC236}">
                  <a16:creationId xmlns:a16="http://schemas.microsoft.com/office/drawing/2014/main" id="{DE803894-5968-4D3E-15ED-47EFA90674AA}"/>
                </a:ext>
              </a:extLst>
            </p:cNvPr>
            <p:cNvSpPr/>
            <p:nvPr>
              <p:custDataLst>
                <p:tags r:id="rId9"/>
              </p:custDataLst>
            </p:nvPr>
          </p:nvSpPr>
          <p:spPr>
            <a:xfrm>
              <a:off x="4252467" y="1706563"/>
              <a:ext cx="3687065" cy="457200"/>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53415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53415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53415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753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7753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26915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26915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26915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01885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80188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39954 w 1828800"/>
                <a:gd name="connsiteY5" fmla="*/ 457200 h 914400"/>
                <a:gd name="connsiteX0" fmla="*/ 0 w 1828800"/>
                <a:gd name="connsiteY0" fmla="*/ 0 h 914400"/>
                <a:gd name="connsiteX1" fmla="*/ 1788846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84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40462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40462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40462 w 1828800"/>
                <a:gd name="connsiteY5" fmla="*/ 457200 h 914400"/>
                <a:gd name="connsiteX0" fmla="*/ 0 w 1828800"/>
                <a:gd name="connsiteY0" fmla="*/ 0 h 914400"/>
                <a:gd name="connsiteX1" fmla="*/ 1788339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216 w 1828800"/>
                <a:gd name="connsiteY1" fmla="*/ 0 h 914400"/>
                <a:gd name="connsiteX2" fmla="*/ 1828800 w 1828800"/>
                <a:gd name="connsiteY2" fmla="*/ 457200 h 914400"/>
                <a:gd name="connsiteX3" fmla="*/ 1788339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216 w 1828800"/>
                <a:gd name="connsiteY1" fmla="*/ 0 h 914400"/>
                <a:gd name="connsiteX2" fmla="*/ 1828800 w 1828800"/>
                <a:gd name="connsiteY2" fmla="*/ 457200 h 914400"/>
                <a:gd name="connsiteX3" fmla="*/ 178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8216 w 1828800"/>
                <a:gd name="connsiteY1" fmla="*/ 0 h 914400"/>
                <a:gd name="connsiteX2" fmla="*/ 1828800 w 1828800"/>
                <a:gd name="connsiteY2" fmla="*/ 457200 h 914400"/>
                <a:gd name="connsiteX3" fmla="*/ 1788216 w 1828800"/>
                <a:gd name="connsiteY3" fmla="*/ 914400 h 914400"/>
                <a:gd name="connsiteX4" fmla="*/ 0 w 1828800"/>
                <a:gd name="connsiteY4" fmla="*/ 914400 h 914400"/>
                <a:gd name="connsiteX5" fmla="*/ 40584 w 1828800"/>
                <a:gd name="connsiteY5" fmla="*/ 457200 h 914400"/>
                <a:gd name="connsiteX0" fmla="*/ 0 w 1828800"/>
                <a:gd name="connsiteY0" fmla="*/ 0 h 914400"/>
                <a:gd name="connsiteX1" fmla="*/ 1788216 w 1828800"/>
                <a:gd name="connsiteY1" fmla="*/ 0 h 914400"/>
                <a:gd name="connsiteX2" fmla="*/ 1828800 w 1828800"/>
                <a:gd name="connsiteY2" fmla="*/ 457200 h 914400"/>
                <a:gd name="connsiteX3" fmla="*/ 1788216 w 1828800"/>
                <a:gd name="connsiteY3" fmla="*/ 914400 h 914400"/>
                <a:gd name="connsiteX4" fmla="*/ 0 w 1828800"/>
                <a:gd name="connsiteY4" fmla="*/ 914400 h 914400"/>
                <a:gd name="connsiteX5" fmla="*/ 40584 w 1828800"/>
                <a:gd name="connsiteY5" fmla="*/ 457200 h 914400"/>
                <a:gd name="connsiteX0" fmla="*/ 0 w 1828800"/>
                <a:gd name="connsiteY0" fmla="*/ 0 h 914400"/>
                <a:gd name="connsiteX1" fmla="*/ 1788216 w 1828800"/>
                <a:gd name="connsiteY1" fmla="*/ 0 h 914400"/>
                <a:gd name="connsiteX2" fmla="*/ 1828800 w 1828800"/>
                <a:gd name="connsiteY2" fmla="*/ 457200 h 914400"/>
                <a:gd name="connsiteX3" fmla="*/ 1788216 w 1828800"/>
                <a:gd name="connsiteY3" fmla="*/ 914400 h 914400"/>
                <a:gd name="connsiteX4" fmla="*/ 0 w 1828800"/>
                <a:gd name="connsiteY4" fmla="*/ 914400 h 914400"/>
                <a:gd name="connsiteX5" fmla="*/ 40584 w 1828800"/>
                <a:gd name="connsiteY5" fmla="*/ 457200 h 914400"/>
                <a:gd name="connsiteX0" fmla="*/ 0 w 1828800"/>
                <a:gd name="connsiteY0" fmla="*/ 0 h 914400"/>
                <a:gd name="connsiteX1" fmla="*/ 1788216 w 1828800"/>
                <a:gd name="connsiteY1" fmla="*/ 0 h 914400"/>
                <a:gd name="connsiteX2" fmla="*/ 1828800 w 1828800"/>
                <a:gd name="connsiteY2" fmla="*/ 457200 h 914400"/>
                <a:gd name="connsiteX3" fmla="*/ 178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 name="connsiteX0" fmla="*/ 0 w 1828800"/>
                <a:gd name="connsiteY0" fmla="*/ 0 h 914400"/>
                <a:gd name="connsiteX1" fmla="*/ 1787981 w 1828800"/>
                <a:gd name="connsiteY1" fmla="*/ 0 h 914400"/>
                <a:gd name="connsiteX2" fmla="*/ 1828800 w 1828800"/>
                <a:gd name="connsiteY2" fmla="*/ 457200 h 914400"/>
                <a:gd name="connsiteX3" fmla="*/ 1787981 w 1828800"/>
                <a:gd name="connsiteY3" fmla="*/ 914400 h 914400"/>
                <a:gd name="connsiteX4" fmla="*/ 0 w 1828800"/>
                <a:gd name="connsiteY4" fmla="*/ 914400 h 914400"/>
                <a:gd name="connsiteX5" fmla="*/ 40819 w 1828800"/>
                <a:gd name="connsiteY5"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787981" y="0"/>
                  </a:lnTo>
                  <a:lnTo>
                    <a:pt x="1828800" y="457200"/>
                  </a:lnTo>
                  <a:lnTo>
                    <a:pt x="1787981" y="914400"/>
                  </a:lnTo>
                  <a:lnTo>
                    <a:pt x="0" y="914400"/>
                  </a:lnTo>
                  <a:lnTo>
                    <a:pt x="40819" y="457200"/>
                  </a:lnTo>
                  <a:close/>
                </a:path>
              </a:pathLst>
            </a:cu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2000" err="1">
                <a:solidFill>
                  <a:schemeClr val="bg1"/>
                </a:solidFill>
              </a:endParaRPr>
            </a:p>
          </p:txBody>
        </p:sp>
        <p:sp>
          <p:nvSpPr>
            <p:cNvPr id="15" name="TextBox 14">
              <a:extLst>
                <a:ext uri="{FF2B5EF4-FFF2-40B4-BE49-F238E27FC236}">
                  <a16:creationId xmlns:a16="http://schemas.microsoft.com/office/drawing/2014/main" id="{98F7B9BD-1548-A15F-2AB2-08AA1C9CF9F9}"/>
                </a:ext>
              </a:extLst>
            </p:cNvPr>
            <p:cNvSpPr txBox="1"/>
            <p:nvPr>
              <p:custDataLst>
                <p:tags r:id="rId10"/>
              </p:custDataLst>
            </p:nvPr>
          </p:nvSpPr>
          <p:spPr>
            <a:xfrm>
              <a:off x="4385563" y="1738313"/>
              <a:ext cx="3471673" cy="393700"/>
            </a:xfrm>
            <a:prstGeom prst="rect">
              <a:avLst/>
            </a:prstGeom>
            <a:grpFill/>
            <a:ln>
              <a:noFill/>
            </a:ln>
          </p:spPr>
          <p:txBody>
            <a:bodyPr vert="horz" lIns="152400" tIns="0" rIns="0" bIns="0" rtlCol="0" anchor="ctr">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bg1"/>
                </a:buClr>
                <a:buNone/>
              </a:pPr>
              <a:r>
                <a:rPr lang="en-US" sz="2000" b="1">
                  <a:solidFill>
                    <a:schemeClr val="bg1"/>
                  </a:solidFill>
                </a:rPr>
                <a:t>Batch Zero</a:t>
              </a:r>
            </a:p>
          </p:txBody>
        </p:sp>
      </p:grpSp>
      <p:sp>
        <p:nvSpPr>
          <p:cNvPr id="16" name="TextBox 15">
            <a:extLst>
              <a:ext uri="{FF2B5EF4-FFF2-40B4-BE49-F238E27FC236}">
                <a16:creationId xmlns:a16="http://schemas.microsoft.com/office/drawing/2014/main" id="{9159B4DD-30C2-455A-2EC1-D0C92A6A430A}"/>
              </a:ext>
            </a:extLst>
          </p:cNvPr>
          <p:cNvSpPr txBox="1">
            <a:spLocks/>
          </p:cNvSpPr>
          <p:nvPr>
            <p:custDataLst>
              <p:tags r:id="rId5"/>
            </p:custDataLst>
          </p:nvPr>
        </p:nvSpPr>
        <p:spPr>
          <a:xfrm>
            <a:off x="618236" y="2079092"/>
            <a:ext cx="3541269" cy="248529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800"/>
              </a:spcBef>
            </a:pPr>
            <a:r>
              <a:rPr lang="en-US" sz="1800" b="1">
                <a:solidFill>
                  <a:schemeClr val="accent2"/>
                </a:solidFill>
              </a:rPr>
              <a:t>Existing LLI process</a:t>
            </a:r>
          </a:p>
          <a:p>
            <a:pPr lvl="1">
              <a:spcBef>
                <a:spcPts val="400"/>
              </a:spcBef>
            </a:pPr>
            <a:r>
              <a:rPr lang="en-US" sz="1800">
                <a:solidFill>
                  <a:schemeClr val="accent2"/>
                </a:solidFill>
              </a:rPr>
              <a:t>Singular case-by-case study process</a:t>
            </a:r>
          </a:p>
          <a:p>
            <a:pPr lvl="1">
              <a:spcBef>
                <a:spcPts val="400"/>
              </a:spcBef>
            </a:pPr>
            <a:r>
              <a:rPr lang="en-US" sz="1800">
                <a:solidFill>
                  <a:schemeClr val="accent2"/>
                </a:solidFill>
              </a:rPr>
              <a:t>Frequent restudies due to lack of capacity “reservation” capability</a:t>
            </a:r>
          </a:p>
          <a:p>
            <a:pPr lvl="1">
              <a:spcBef>
                <a:spcPts val="400"/>
              </a:spcBef>
            </a:pPr>
            <a:r>
              <a:rPr lang="en-US" sz="1800">
                <a:solidFill>
                  <a:schemeClr val="accent2"/>
                </a:solidFill>
              </a:rPr>
              <a:t>Created a 250+ GW backlog that now must be addressed</a:t>
            </a:r>
          </a:p>
        </p:txBody>
      </p:sp>
      <p:sp>
        <p:nvSpPr>
          <p:cNvPr id="17" name="TextBox 16">
            <a:extLst>
              <a:ext uri="{FF2B5EF4-FFF2-40B4-BE49-F238E27FC236}">
                <a16:creationId xmlns:a16="http://schemas.microsoft.com/office/drawing/2014/main" id="{AD278418-750B-8DBA-251B-7C0D63733D6C}"/>
              </a:ext>
            </a:extLst>
          </p:cNvPr>
          <p:cNvSpPr txBox="1">
            <a:spLocks/>
          </p:cNvSpPr>
          <p:nvPr>
            <p:custDataLst>
              <p:tags r:id="rId6"/>
            </p:custDataLst>
          </p:nvPr>
        </p:nvSpPr>
        <p:spPr>
          <a:xfrm>
            <a:off x="4385563" y="2079092"/>
            <a:ext cx="3471673" cy="2118529"/>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800"/>
              </a:spcBef>
            </a:pPr>
            <a:r>
              <a:rPr lang="en-US" sz="1800" b="1">
                <a:solidFill>
                  <a:schemeClr val="accent2"/>
                </a:solidFill>
              </a:rPr>
              <a:t>Transitional process</a:t>
            </a:r>
            <a:endParaRPr lang="en-US" sz="1800" b="1">
              <a:solidFill>
                <a:schemeClr val="accent6"/>
              </a:solidFill>
            </a:endParaRPr>
          </a:p>
          <a:p>
            <a:pPr lvl="1">
              <a:spcBef>
                <a:spcPts val="400"/>
              </a:spcBef>
            </a:pPr>
            <a:r>
              <a:rPr lang="en-US" sz="1800">
                <a:solidFill>
                  <a:schemeClr val="accent2"/>
                </a:solidFill>
              </a:rPr>
              <a:t>Only for loads already in the interconnection process: some loads to be considered firm, some to require restudies</a:t>
            </a:r>
          </a:p>
          <a:p>
            <a:pPr lvl="1">
              <a:spcBef>
                <a:spcPts val="400"/>
              </a:spcBef>
            </a:pPr>
            <a:r>
              <a:rPr lang="en-US" sz="1800">
                <a:solidFill>
                  <a:schemeClr val="accent6"/>
                </a:solidFill>
              </a:rPr>
              <a:t>2-phase Batch Study approach based on energization date</a:t>
            </a:r>
          </a:p>
        </p:txBody>
      </p:sp>
      <p:sp>
        <p:nvSpPr>
          <p:cNvPr id="18" name="TextBox 17">
            <a:extLst>
              <a:ext uri="{FF2B5EF4-FFF2-40B4-BE49-F238E27FC236}">
                <a16:creationId xmlns:a16="http://schemas.microsoft.com/office/drawing/2014/main" id="{464DE62B-42C1-2B46-7E1D-9A4FB2F824B5}"/>
              </a:ext>
            </a:extLst>
          </p:cNvPr>
          <p:cNvSpPr txBox="1">
            <a:spLocks/>
          </p:cNvSpPr>
          <p:nvPr>
            <p:custDataLst>
              <p:tags r:id="rId7"/>
            </p:custDataLst>
          </p:nvPr>
        </p:nvSpPr>
        <p:spPr>
          <a:xfrm>
            <a:off x="8083295" y="2079092"/>
            <a:ext cx="3471673" cy="2762295"/>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800"/>
              </a:spcBef>
            </a:pPr>
            <a:r>
              <a:rPr lang="en-US" sz="1800" b="1">
                <a:solidFill>
                  <a:schemeClr val="accent6"/>
                </a:solidFill>
              </a:rPr>
              <a:t>Fully redesigned batch study process</a:t>
            </a:r>
          </a:p>
          <a:p>
            <a:pPr lvl="1">
              <a:spcBef>
                <a:spcPts val="400"/>
              </a:spcBef>
            </a:pPr>
            <a:r>
              <a:rPr lang="en-US" sz="1800">
                <a:solidFill>
                  <a:schemeClr val="accent6"/>
                </a:solidFill>
              </a:rPr>
              <a:t>Batch studies every 6 months</a:t>
            </a:r>
          </a:p>
          <a:p>
            <a:pPr lvl="1">
              <a:spcBef>
                <a:spcPts val="400"/>
              </a:spcBef>
            </a:pPr>
            <a:r>
              <a:rPr lang="en-US" sz="1800">
                <a:solidFill>
                  <a:schemeClr val="accent6"/>
                </a:solidFill>
              </a:rPr>
              <a:t>All loads must meet 58481 criteria to qualify for studying</a:t>
            </a:r>
          </a:p>
          <a:p>
            <a:pPr lvl="1">
              <a:spcBef>
                <a:spcPts val="400"/>
              </a:spcBef>
            </a:pPr>
            <a:r>
              <a:rPr lang="en-US" sz="1800">
                <a:solidFill>
                  <a:schemeClr val="accent6"/>
                </a:solidFill>
              </a:rPr>
              <a:t>Outcome of study is reserved capacity and allocated ramping schedule for loads and transmission upgrades </a:t>
            </a:r>
          </a:p>
        </p:txBody>
      </p:sp>
      <p:sp>
        <p:nvSpPr>
          <p:cNvPr id="22" name="TextBox 21">
            <a:extLst>
              <a:ext uri="{FF2B5EF4-FFF2-40B4-BE49-F238E27FC236}">
                <a16:creationId xmlns:a16="http://schemas.microsoft.com/office/drawing/2014/main" id="{DDD80082-EE12-5E63-E0A7-5DA2DDC6553A}"/>
              </a:ext>
            </a:extLst>
          </p:cNvPr>
          <p:cNvSpPr txBox="1">
            <a:spLocks/>
          </p:cNvSpPr>
          <p:nvPr>
            <p:custDataLst>
              <p:tags r:id="rId8"/>
            </p:custDataLst>
          </p:nvPr>
        </p:nvSpPr>
        <p:spPr>
          <a:xfrm>
            <a:off x="10348467" y="1048454"/>
            <a:ext cx="1288797" cy="184666"/>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ts val="800"/>
              </a:spcBef>
            </a:pPr>
            <a:r>
              <a:rPr lang="en-US" sz="1200" i="1"/>
              <a:t>Deep dive follows</a:t>
            </a:r>
          </a:p>
        </p:txBody>
      </p:sp>
      <p:sp>
        <p:nvSpPr>
          <p:cNvPr id="23" name="Rectangle 22">
            <a:extLst>
              <a:ext uri="{FF2B5EF4-FFF2-40B4-BE49-F238E27FC236}">
                <a16:creationId xmlns:a16="http://schemas.microsoft.com/office/drawing/2014/main" id="{8455D313-9FEA-8FD6-8766-A19E545F32D1}"/>
              </a:ext>
            </a:extLst>
          </p:cNvPr>
          <p:cNvSpPr/>
          <p:nvPr/>
        </p:nvSpPr>
        <p:spPr>
          <a:xfrm>
            <a:off x="10047401" y="1048455"/>
            <a:ext cx="176098" cy="176004"/>
          </a:xfrm>
          <a:prstGeom prst="rect">
            <a:avLst/>
          </a:prstGeom>
          <a:solidFill>
            <a:schemeClr val="bg1">
              <a:lumMod val="95000"/>
            </a:schemeClr>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66189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C1850-8AA4-F38E-D274-5379F32FD2B5}"/>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C6A3DBEC-C031-16E7-4F68-18BA6F92EE1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3" imgW="404" imgH="403" progId="TCLayout.ActiveDocument.1">
                  <p:embed/>
                </p:oleObj>
              </mc:Choice>
              <mc:Fallback>
                <p:oleObj name="think-cell Slide" r:id="rId43" imgW="404" imgH="403" progId="TCLayout.ActiveDocument.1">
                  <p:embed/>
                  <p:pic>
                    <p:nvPicPr>
                      <p:cNvPr id="8" name="think-cell data - do not delete" hidden="1">
                        <a:extLst>
                          <a:ext uri="{FF2B5EF4-FFF2-40B4-BE49-F238E27FC236}">
                            <a16:creationId xmlns:a16="http://schemas.microsoft.com/office/drawing/2014/main" id="{C6A3DBEC-C031-16E7-4F68-18BA6F92EE1D}"/>
                          </a:ext>
                        </a:extLst>
                      </p:cNvPr>
                      <p:cNvPicPr/>
                      <p:nvPr/>
                    </p:nvPicPr>
                    <p:blipFill>
                      <a:blip r:embed="rId4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987A123-20C5-2DE1-5EA6-0C63899952EB}"/>
              </a:ext>
            </a:extLst>
          </p:cNvPr>
          <p:cNvSpPr>
            <a:spLocks noGrp="1"/>
          </p:cNvSpPr>
          <p:nvPr>
            <p:ph type="title"/>
          </p:nvPr>
        </p:nvSpPr>
        <p:spPr/>
        <p:txBody>
          <a:bodyPr vert="horz"/>
          <a:lstStyle/>
          <a:p>
            <a:r>
              <a:rPr lang="en-US"/>
              <a:t>Batch Zero A and Zero B qualification and anticipated capacity studied</a:t>
            </a:r>
          </a:p>
        </p:txBody>
      </p:sp>
      <p:sp>
        <p:nvSpPr>
          <p:cNvPr id="4" name="Slide Number Placeholder 5">
            <a:extLst>
              <a:ext uri="{FF2B5EF4-FFF2-40B4-BE49-F238E27FC236}">
                <a16:creationId xmlns:a16="http://schemas.microsoft.com/office/drawing/2014/main" id="{8DC1C5FD-57D0-6975-D3E5-015E578FDC13}"/>
              </a:ext>
            </a:extLst>
          </p:cNvPr>
          <p:cNvSpPr>
            <a:spLocks noGrp="1"/>
          </p:cNvSpPr>
          <p:nvPr>
            <p:ph type="sldNum" sz="quarter" idx="4"/>
          </p:nvPr>
        </p:nvSpPr>
        <p:spPr/>
        <p:txBody>
          <a:bodyPr/>
          <a:lstStyle/>
          <a:p>
            <a:fld id="{1D93BD3E-1E9A-4970-A6F7-E7AC52762E0C}" type="slidenum">
              <a:rPr lang="en-US" smtClean="0"/>
              <a:pPr/>
              <a:t>34</a:t>
            </a:fld>
            <a:endParaRPr lang="en-US"/>
          </a:p>
        </p:txBody>
      </p:sp>
      <p:graphicFrame>
        <p:nvGraphicFramePr>
          <p:cNvPr id="89" name="Chart 88">
            <a:extLst>
              <a:ext uri="{FF2B5EF4-FFF2-40B4-BE49-F238E27FC236}">
                <a16:creationId xmlns:a16="http://schemas.microsoft.com/office/drawing/2014/main" id="{D307A357-57B7-496D-4779-C73B82C8A991}"/>
              </a:ext>
            </a:extLst>
          </p:cNvPr>
          <p:cNvGraphicFramePr/>
          <p:nvPr>
            <p:custDataLst>
              <p:tags r:id="rId2"/>
            </p:custDataLst>
          </p:nvPr>
        </p:nvGraphicFramePr>
        <p:xfrm>
          <a:off x="1174750" y="1370013"/>
          <a:ext cx="2784475" cy="4841875"/>
        </p:xfrm>
        <a:graphic>
          <a:graphicData uri="http://schemas.openxmlformats.org/drawingml/2006/chart">
            <c:chart xmlns:c="http://schemas.openxmlformats.org/drawingml/2006/chart" xmlns:r="http://schemas.openxmlformats.org/officeDocument/2006/relationships" r:id="rId45"/>
          </a:graphicData>
        </a:graphic>
      </p:graphicFrame>
      <p:sp useBgFill="1">
        <p:nvSpPr>
          <p:cNvPr id="12" name="Freeform: Shape 11">
            <a:extLst>
              <a:ext uri="{FF2B5EF4-FFF2-40B4-BE49-F238E27FC236}">
                <a16:creationId xmlns:a16="http://schemas.microsoft.com/office/drawing/2014/main" id="{C440886B-35B5-0F96-05C8-06F0110D9CB5}"/>
              </a:ext>
            </a:extLst>
          </p:cNvPr>
          <p:cNvSpPr/>
          <p:nvPr>
            <p:custDataLst>
              <p:tags r:id="rId3"/>
            </p:custDataLst>
          </p:nvPr>
        </p:nvSpPr>
        <p:spPr bwMode="auto">
          <a:xfrm>
            <a:off x="1284288" y="1944688"/>
            <a:ext cx="471488" cy="1538288"/>
          </a:xfrm>
          <a:custGeom>
            <a:avLst/>
            <a:gdLst/>
            <a:ahLst/>
            <a:cxnLst/>
            <a:rect l="0" t="0" r="0" b="0"/>
            <a:pathLst>
              <a:path w="471488" h="1538288">
                <a:moveTo>
                  <a:pt x="471487" y="0"/>
                </a:moveTo>
                <a:lnTo>
                  <a:pt x="57150" y="1538287"/>
                </a:lnTo>
                <a:lnTo>
                  <a:pt x="0" y="1538287"/>
                </a:lnTo>
                <a:lnTo>
                  <a:pt x="414337" y="0"/>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Shape 14">
            <a:extLst>
              <a:ext uri="{FF2B5EF4-FFF2-40B4-BE49-F238E27FC236}">
                <a16:creationId xmlns:a16="http://schemas.microsoft.com/office/drawing/2014/main" id="{9F788E88-86E6-8D4B-46DA-15A9234129B7}"/>
              </a:ext>
            </a:extLst>
          </p:cNvPr>
          <p:cNvSpPr/>
          <p:nvPr>
            <p:custDataLst>
              <p:tags r:id="rId4"/>
            </p:custDataLst>
          </p:nvPr>
        </p:nvSpPr>
        <p:spPr bwMode="auto">
          <a:xfrm>
            <a:off x="1284288" y="4098925"/>
            <a:ext cx="471488" cy="1538289"/>
          </a:xfrm>
          <a:custGeom>
            <a:avLst/>
            <a:gdLst/>
            <a:ahLst/>
            <a:cxnLst/>
            <a:rect l="0" t="0" r="0" b="0"/>
            <a:pathLst>
              <a:path w="471488" h="1538289">
                <a:moveTo>
                  <a:pt x="471487" y="0"/>
                </a:moveTo>
                <a:lnTo>
                  <a:pt x="57150" y="1538288"/>
                </a:lnTo>
                <a:lnTo>
                  <a:pt x="0" y="1538288"/>
                </a:lnTo>
                <a:lnTo>
                  <a:pt x="414337" y="0"/>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B416C9C9-3C8F-ACF8-C199-23A34BBDD07D}"/>
              </a:ext>
            </a:extLst>
          </p:cNvPr>
          <p:cNvSpPr/>
          <p:nvPr>
            <p:custDataLst>
              <p:tags r:id="rId5"/>
            </p:custDataLst>
          </p:nvPr>
        </p:nvSpPr>
        <p:spPr bwMode="auto">
          <a:xfrm>
            <a:off x="1284288" y="1944688"/>
            <a:ext cx="414338" cy="1538288"/>
          </a:xfrm>
          <a:custGeom>
            <a:avLst/>
            <a:gdLst/>
            <a:ahLst/>
            <a:cxnLst/>
            <a:rect l="0" t="0" r="0" b="0"/>
            <a:pathLst>
              <a:path w="414338" h="1538288">
                <a:moveTo>
                  <a:pt x="414337" y="0"/>
                </a:moveTo>
                <a:lnTo>
                  <a:pt x="0" y="1538287"/>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Freeform: Shape 10">
            <a:extLst>
              <a:ext uri="{FF2B5EF4-FFF2-40B4-BE49-F238E27FC236}">
                <a16:creationId xmlns:a16="http://schemas.microsoft.com/office/drawing/2014/main" id="{105C3243-CA74-8BBC-6576-3B954DE8C7FB}"/>
              </a:ext>
            </a:extLst>
          </p:cNvPr>
          <p:cNvSpPr/>
          <p:nvPr>
            <p:custDataLst>
              <p:tags r:id="rId6"/>
            </p:custDataLst>
          </p:nvPr>
        </p:nvSpPr>
        <p:spPr bwMode="auto">
          <a:xfrm>
            <a:off x="1341438" y="1944688"/>
            <a:ext cx="414338" cy="1538288"/>
          </a:xfrm>
          <a:custGeom>
            <a:avLst/>
            <a:gdLst/>
            <a:ahLst/>
            <a:cxnLst/>
            <a:rect l="0" t="0" r="0" b="0"/>
            <a:pathLst>
              <a:path w="414338" h="1538288">
                <a:moveTo>
                  <a:pt x="414337" y="0"/>
                </a:moveTo>
                <a:lnTo>
                  <a:pt x="0" y="1538287"/>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Freeform: Shape 12">
            <a:extLst>
              <a:ext uri="{FF2B5EF4-FFF2-40B4-BE49-F238E27FC236}">
                <a16:creationId xmlns:a16="http://schemas.microsoft.com/office/drawing/2014/main" id="{4D34756D-2A5C-617C-01B0-6FC8269674B9}"/>
              </a:ext>
            </a:extLst>
          </p:cNvPr>
          <p:cNvSpPr/>
          <p:nvPr>
            <p:custDataLst>
              <p:tags r:id="rId7"/>
            </p:custDataLst>
          </p:nvPr>
        </p:nvSpPr>
        <p:spPr bwMode="auto">
          <a:xfrm>
            <a:off x="1284288" y="4098925"/>
            <a:ext cx="414338" cy="1538289"/>
          </a:xfrm>
          <a:custGeom>
            <a:avLst/>
            <a:gdLst/>
            <a:ahLst/>
            <a:cxnLst/>
            <a:rect l="0" t="0" r="0" b="0"/>
            <a:pathLst>
              <a:path w="414338" h="1538289">
                <a:moveTo>
                  <a:pt x="414337" y="0"/>
                </a:moveTo>
                <a:lnTo>
                  <a:pt x="0" y="1538288"/>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Freeform: Shape 13">
            <a:extLst>
              <a:ext uri="{FF2B5EF4-FFF2-40B4-BE49-F238E27FC236}">
                <a16:creationId xmlns:a16="http://schemas.microsoft.com/office/drawing/2014/main" id="{D09F237B-DE92-FDEB-D443-208B4DD12B21}"/>
              </a:ext>
            </a:extLst>
          </p:cNvPr>
          <p:cNvSpPr/>
          <p:nvPr>
            <p:custDataLst>
              <p:tags r:id="rId8"/>
            </p:custDataLst>
          </p:nvPr>
        </p:nvSpPr>
        <p:spPr bwMode="auto">
          <a:xfrm>
            <a:off x="1341438" y="4098925"/>
            <a:ext cx="414338" cy="1538289"/>
          </a:xfrm>
          <a:custGeom>
            <a:avLst/>
            <a:gdLst/>
            <a:ahLst/>
            <a:cxnLst/>
            <a:rect l="0" t="0" r="0" b="0"/>
            <a:pathLst>
              <a:path w="414338" h="1538289">
                <a:moveTo>
                  <a:pt x="414337" y="0"/>
                </a:moveTo>
                <a:lnTo>
                  <a:pt x="0" y="1538288"/>
                </a:lnTo>
              </a:path>
            </a:pathLst>
          </a:custGeom>
          <a:ln w="9525" cap="flat" cmpd="sng" algn="ctr">
            <a:solidFill>
              <a:schemeClr val="tx1"/>
            </a:solidFill>
            <a:prstDash val="solid"/>
            <a:round/>
            <a:headEnd type="none" w="med" len="med"/>
            <a:tailEnd type="none" w="med" len="med"/>
          </a:ln>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 Placeholder 4">
            <a:extLst>
              <a:ext uri="{FF2B5EF4-FFF2-40B4-BE49-F238E27FC236}">
                <a16:creationId xmlns:a16="http://schemas.microsoft.com/office/drawing/2014/main" id="{53F51491-C4B5-424C-BE6D-D5201AF5394D}"/>
              </a:ext>
            </a:extLst>
          </p:cNvPr>
          <p:cNvSpPr>
            <a:spLocks noGrp="1"/>
          </p:cNvSpPr>
          <p:nvPr>
            <p:custDataLst>
              <p:tags r:id="rId9"/>
            </p:custDataLst>
          </p:nvPr>
        </p:nvSpPr>
        <p:spPr bwMode="gray">
          <a:xfrm>
            <a:off x="1266825" y="2622550"/>
            <a:ext cx="2127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55ABCAD1-F7A0-4821-9DA2-182B57055DDA}" type="datetime'''9''''''''''''''''''''''''''''4'''''''">
              <a:rPr lang="en-US" altLang="en-US" sz="1200" smtClean="0">
                <a:solidFill>
                  <a:schemeClr val="bg1"/>
                </a:solidFill>
                <a:cs typeface="+mn-cs"/>
              </a:rPr>
              <a:pPr lvl="0" algn="ctr">
                <a:spcBef>
                  <a:spcPct val="0"/>
                </a:spcBef>
                <a:spcAft>
                  <a:spcPct val="0"/>
                </a:spcAft>
              </a:pPr>
              <a:t>94</a:t>
            </a:fld>
            <a:endParaRPr lang="en-US" sz="1200">
              <a:solidFill>
                <a:schemeClr val="bg1"/>
              </a:solidFill>
              <a:cs typeface="+mn-cs"/>
            </a:endParaRPr>
          </a:p>
        </p:txBody>
      </p:sp>
      <p:sp>
        <p:nvSpPr>
          <p:cNvPr id="74" name="Text Placeholder 57">
            <a:extLst>
              <a:ext uri="{FF2B5EF4-FFF2-40B4-BE49-F238E27FC236}">
                <a16:creationId xmlns:a16="http://schemas.microsoft.com/office/drawing/2014/main" id="{D067F5F5-E048-AFEA-6AD2-135EB42441F9}"/>
              </a:ext>
            </a:extLst>
          </p:cNvPr>
          <p:cNvSpPr>
            <a:spLocks noGrp="1"/>
          </p:cNvSpPr>
          <p:nvPr>
            <p:custDataLst>
              <p:tags r:id="rId10"/>
            </p:custDataLst>
          </p:nvPr>
        </p:nvSpPr>
        <p:spPr bwMode="auto">
          <a:xfrm>
            <a:off x="641350" y="2622551"/>
            <a:ext cx="449263"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B76206B6-8145-4E40-80B0-E71BDE1A48AB}" type="datetime'Z''e''''ro ''''''''''''''''''''''''''A'''''''''''''''''''''">
              <a:rPr lang="en-US" altLang="en-US" sz="1200" smtClean="0">
                <a:effectLst/>
              </a:rPr>
              <a:pPr marL="0" lvl="0" indent="0">
                <a:spcBef>
                  <a:spcPct val="0"/>
                </a:spcBef>
                <a:spcAft>
                  <a:spcPct val="0"/>
                </a:spcAft>
                <a:buNone/>
              </a:pPr>
              <a:t>Zero A</a:t>
            </a:fld>
            <a:endParaRPr lang="en-US" sz="1200"/>
          </a:p>
        </p:txBody>
      </p:sp>
      <p:sp>
        <p:nvSpPr>
          <p:cNvPr id="18" name="Text Placeholder 4">
            <a:extLst>
              <a:ext uri="{FF2B5EF4-FFF2-40B4-BE49-F238E27FC236}">
                <a16:creationId xmlns:a16="http://schemas.microsoft.com/office/drawing/2014/main" id="{F3EE973E-01C1-A29D-FF6E-C241D8D5D0B6}"/>
              </a:ext>
            </a:extLst>
          </p:cNvPr>
          <p:cNvSpPr>
            <a:spLocks noGrp="1"/>
          </p:cNvSpPr>
          <p:nvPr>
            <p:custDataLst>
              <p:tags r:id="rId11"/>
            </p:custDataLst>
          </p:nvPr>
        </p:nvSpPr>
        <p:spPr bwMode="gray">
          <a:xfrm>
            <a:off x="1266825" y="4776788"/>
            <a:ext cx="212725"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lgn="ctr">
              <a:spcBef>
                <a:spcPct val="0"/>
              </a:spcBef>
              <a:spcAft>
                <a:spcPct val="0"/>
              </a:spcAft>
            </a:pPr>
            <a:fld id="{179B96BA-C558-4A99-8B8B-39EEE160A47F}" type="datetime'''''''''''''''''''''''''''''''''''''''''''''''''9''''4'">
              <a:rPr lang="en-US" altLang="en-US" sz="1200" smtClean="0">
                <a:solidFill>
                  <a:schemeClr val="bg1"/>
                </a:solidFill>
                <a:cs typeface="+mn-cs"/>
              </a:rPr>
              <a:pPr lvl="0" algn="ctr">
                <a:spcBef>
                  <a:spcPct val="0"/>
                </a:spcBef>
                <a:spcAft>
                  <a:spcPct val="0"/>
                </a:spcAft>
              </a:pPr>
              <a:t>94</a:t>
            </a:fld>
            <a:endParaRPr lang="en-US" sz="1200">
              <a:solidFill>
                <a:schemeClr val="bg1"/>
              </a:solidFill>
              <a:cs typeface="+mn-cs"/>
            </a:endParaRPr>
          </a:p>
        </p:txBody>
      </p:sp>
      <p:sp>
        <p:nvSpPr>
          <p:cNvPr id="76" name="Text Placeholder 57">
            <a:extLst>
              <a:ext uri="{FF2B5EF4-FFF2-40B4-BE49-F238E27FC236}">
                <a16:creationId xmlns:a16="http://schemas.microsoft.com/office/drawing/2014/main" id="{D067F5F5-E048-AFEA-6AD2-135EB42441F9}"/>
              </a:ext>
            </a:extLst>
          </p:cNvPr>
          <p:cNvSpPr>
            <a:spLocks noGrp="1"/>
          </p:cNvSpPr>
          <p:nvPr>
            <p:custDataLst>
              <p:tags r:id="rId12"/>
            </p:custDataLst>
          </p:nvPr>
        </p:nvSpPr>
        <p:spPr bwMode="auto">
          <a:xfrm>
            <a:off x="641350" y="4776789"/>
            <a:ext cx="5143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spcBef>
                <a:spcPct val="0"/>
              </a:spcBef>
              <a:spcAft>
                <a:spcPct val="0"/>
              </a:spcAft>
              <a:buNone/>
            </a:pPr>
            <a:fld id="{ED98CA38-FD20-400A-94F0-B64993C3E456}" type="datetime'''''Zer''''''''''''''''''o'' ''''''''B'">
              <a:rPr lang="en-US" altLang="en-US" sz="1200" smtClean="0">
                <a:effectLst/>
              </a:rPr>
              <a:pPr marL="0" lvl="0" indent="0">
                <a:spcBef>
                  <a:spcPct val="0"/>
                </a:spcBef>
                <a:spcAft>
                  <a:spcPct val="0"/>
                </a:spcAft>
                <a:buNone/>
              </a:pPr>
              <a:t>Zero B</a:t>
            </a:fld>
            <a:r>
              <a:rPr lang="en-US" altLang="en-US" sz="1200" baseline="30000">
                <a:effectLst/>
              </a:rPr>
              <a:t>1</a:t>
            </a:r>
            <a:endParaRPr lang="en-US" sz="1200"/>
          </a:p>
        </p:txBody>
      </p:sp>
      <p:sp>
        <p:nvSpPr>
          <p:cNvPr id="20" name="Text Placeholder 4">
            <a:extLst>
              <a:ext uri="{FF2B5EF4-FFF2-40B4-BE49-F238E27FC236}">
                <a16:creationId xmlns:a16="http://schemas.microsoft.com/office/drawing/2014/main" id="{45EDE5EB-6E97-E79D-1049-70BC3226D2BC}"/>
              </a:ext>
            </a:extLst>
          </p:cNvPr>
          <p:cNvSpPr>
            <a:spLocks noGrp="1"/>
          </p:cNvSpPr>
          <p:nvPr>
            <p:custDataLst>
              <p:tags r:id="rId13"/>
            </p:custDataLst>
          </p:nvPr>
        </p:nvSpPr>
        <p:spPr bwMode="gray">
          <a:xfrm>
            <a:off x="2486025" y="2530475"/>
            <a:ext cx="635000"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0439B0B6-8AAC-4257-84ED-10B5614894A3}" type="datetime'''''''''''''''''''''''''''''''''''''''1''''''4''''''1'''''''''">
              <a:rPr lang="en-US" altLang="en-US" sz="1200" smtClean="0">
                <a:cs typeface="+mn-cs"/>
              </a:rPr>
              <a:pPr lvl="0">
                <a:spcBef>
                  <a:spcPct val="0"/>
                </a:spcBef>
                <a:spcAft>
                  <a:spcPct val="0"/>
                </a:spcAft>
              </a:pPr>
              <a:t>141</a:t>
            </a:fld>
            <a:br>
              <a:rPr lang="en-US" altLang="en-US" sz="1200">
                <a:cs typeface="+mn-cs"/>
              </a:rPr>
            </a:br>
            <a:r>
              <a:rPr lang="en-US" altLang="en-US" sz="1200" i="1">
                <a:cs typeface="+mn-cs"/>
              </a:rPr>
              <a:t>(47 new)</a:t>
            </a:r>
            <a:endParaRPr lang="en-US" sz="1200" i="1">
              <a:cs typeface="+mn-cs"/>
            </a:endParaRPr>
          </a:p>
        </p:txBody>
      </p:sp>
      <p:sp>
        <p:nvSpPr>
          <p:cNvPr id="21" name="Text Placeholder 4">
            <a:extLst>
              <a:ext uri="{FF2B5EF4-FFF2-40B4-BE49-F238E27FC236}">
                <a16:creationId xmlns:a16="http://schemas.microsoft.com/office/drawing/2014/main" id="{796BDA84-7E83-8659-9A1F-BF125D9477E2}"/>
              </a:ext>
            </a:extLst>
          </p:cNvPr>
          <p:cNvSpPr>
            <a:spLocks noGrp="1"/>
          </p:cNvSpPr>
          <p:nvPr>
            <p:custDataLst>
              <p:tags r:id="rId14"/>
            </p:custDataLst>
          </p:nvPr>
        </p:nvSpPr>
        <p:spPr bwMode="gray">
          <a:xfrm>
            <a:off x="3902075" y="4684713"/>
            <a:ext cx="635000" cy="365125"/>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22225" tIns="0" rIns="22225"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6A455D5A-F285-45CA-8455-F2D391072A22}" type="datetime'''2''''''''''''''''''''''''''''3''''''''''''''''''''''''9'''">
              <a:rPr lang="en-US" altLang="en-US" sz="1200" smtClean="0">
                <a:cs typeface="+mn-cs"/>
              </a:rPr>
              <a:pPr lvl="0">
                <a:spcBef>
                  <a:spcPct val="0"/>
                </a:spcBef>
                <a:spcAft>
                  <a:spcPct val="0"/>
                </a:spcAft>
              </a:pPr>
              <a:t>239</a:t>
            </a:fld>
            <a:br>
              <a:rPr lang="en-US" altLang="en-US" sz="1200">
                <a:cs typeface="+mn-cs"/>
              </a:rPr>
            </a:br>
            <a:r>
              <a:rPr lang="en-US" altLang="en-US" sz="1200" i="1">
                <a:cs typeface="+mn-cs"/>
              </a:rPr>
              <a:t>(98 new)</a:t>
            </a:r>
            <a:endParaRPr lang="en-US" sz="1200" i="1">
              <a:cs typeface="+mn-cs"/>
            </a:endParaRPr>
          </a:p>
        </p:txBody>
      </p:sp>
      <p:sp>
        <p:nvSpPr>
          <p:cNvPr id="22" name="TextBox 21">
            <a:extLst>
              <a:ext uri="{FF2B5EF4-FFF2-40B4-BE49-F238E27FC236}">
                <a16:creationId xmlns:a16="http://schemas.microsoft.com/office/drawing/2014/main" id="{D1A3C200-9DEA-BAFE-96D9-8AA460090CB0}"/>
              </a:ext>
            </a:extLst>
          </p:cNvPr>
          <p:cNvSpPr txBox="1"/>
          <p:nvPr/>
        </p:nvSpPr>
        <p:spPr>
          <a:xfrm>
            <a:off x="574675" y="1182688"/>
            <a:ext cx="3771900" cy="21590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Batch Zero max capacity by sub-batch, GW </a:t>
            </a:r>
          </a:p>
        </p:txBody>
      </p:sp>
      <p:cxnSp>
        <p:nvCxnSpPr>
          <p:cNvPr id="23" name="LineBasicStrong 31">
            <a:extLst>
              <a:ext uri="{FF2B5EF4-FFF2-40B4-BE49-F238E27FC236}">
                <a16:creationId xmlns:a16="http://schemas.microsoft.com/office/drawing/2014/main" id="{8592C6FF-1F1A-4251-E9CA-C9DF65ED16A4}"/>
              </a:ext>
            </a:extLst>
          </p:cNvPr>
          <p:cNvCxnSpPr>
            <a:cxnSpLocks/>
          </p:cNvCxnSpPr>
          <p:nvPr>
            <p:custDataLst>
              <p:tags r:id="rId15"/>
            </p:custDataLst>
          </p:nvPr>
        </p:nvCxnSpPr>
        <p:spPr>
          <a:xfrm>
            <a:off x="585558" y="1514475"/>
            <a:ext cx="10960983" cy="0"/>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24" name="4. Footnote">
            <a:extLst>
              <a:ext uri="{FF2B5EF4-FFF2-40B4-BE49-F238E27FC236}">
                <a16:creationId xmlns:a16="http://schemas.microsoft.com/office/drawing/2014/main" id="{506C411C-F783-5D44-3150-C2964EBE6CFA}"/>
              </a:ext>
            </a:extLst>
          </p:cNvPr>
          <p:cNvSpPr txBox="1"/>
          <p:nvPr>
            <p:custDataLst>
              <p:tags r:id="rId16"/>
            </p:custDataLst>
          </p:nvPr>
        </p:nvSpPr>
        <p:spPr>
          <a:xfrm>
            <a:off x="2107876" y="6174185"/>
            <a:ext cx="7278624" cy="615553"/>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buAutoNum type="arabicPeriod"/>
            </a:pPr>
            <a:r>
              <a:rPr lang="en-US"/>
              <a:t>Maximum load scenario; assumes all ~39 GW of firm load from Zero A passes 58481 criteria and all ~8 GW of assessed load from Zero A gets allocated</a:t>
            </a:r>
          </a:p>
          <a:p>
            <a:pPr lvl="0">
              <a:buAutoNum type="arabicPeriod"/>
            </a:pPr>
            <a:r>
              <a:rPr lang="en-US"/>
              <a:t>Loads that have not been assessed by Batch Zero B must manually reapply for Batch 1</a:t>
            </a:r>
            <a:br>
              <a:rPr lang="en-US"/>
            </a:br>
            <a:endParaRPr lang="en-US"/>
          </a:p>
          <a:p>
            <a:pPr lvl="0">
              <a:buAutoNum type="arabicPeriod"/>
            </a:pPr>
            <a:r>
              <a:rPr lang="en-US"/>
              <a:t>SS = Steady State</a:t>
            </a:r>
          </a:p>
          <a:p>
            <a:pPr lvl="0">
              <a:buAutoNum type="arabicPeriod"/>
            </a:pPr>
            <a:r>
              <a:rPr lang="en-US"/>
              <a:t>Loads that meet only “intermediate requirements” of 58481 are not considered firm and will be restudied</a:t>
            </a:r>
          </a:p>
        </p:txBody>
      </p:sp>
      <p:cxnSp>
        <p:nvCxnSpPr>
          <p:cNvPr id="25" name="GreyLineSeparatorStrong 48">
            <a:extLst>
              <a:ext uri="{FF2B5EF4-FFF2-40B4-BE49-F238E27FC236}">
                <a16:creationId xmlns:a16="http://schemas.microsoft.com/office/drawing/2014/main" id="{29584E6B-1E2F-E0CA-30D3-03EFB735436C}"/>
              </a:ext>
            </a:extLst>
          </p:cNvPr>
          <p:cNvCxnSpPr>
            <a:cxnSpLocks/>
          </p:cNvCxnSpPr>
          <p:nvPr>
            <p:custDataLst>
              <p:tags r:id="rId17"/>
            </p:custDataLst>
          </p:nvPr>
        </p:nvCxnSpPr>
        <p:spPr>
          <a:xfrm>
            <a:off x="585559" y="3767138"/>
            <a:ext cx="10960983" cy="0"/>
          </a:xfrm>
          <a:prstGeom prst="straightConnector1">
            <a:avLst/>
          </a:prstGeom>
          <a:ln w="6350" cap="flat">
            <a:solidFill>
              <a:schemeClr val="bg2">
                <a:lumMod val="75000"/>
              </a:schemeClr>
            </a:solidFill>
            <a:prstDash val="dash"/>
            <a:miter lim="800000"/>
            <a:tailEnd type="none"/>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506E59F0-9081-D803-46F2-29A76FC2506F}"/>
              </a:ext>
            </a:extLst>
          </p:cNvPr>
          <p:cNvGrpSpPr/>
          <p:nvPr/>
        </p:nvGrpSpPr>
        <p:grpSpPr>
          <a:xfrm>
            <a:off x="7784773" y="1049128"/>
            <a:ext cx="1794357" cy="4165473"/>
            <a:chOff x="8031637" y="1174525"/>
            <a:chExt cx="1794357" cy="4165897"/>
          </a:xfrm>
        </p:grpSpPr>
        <p:sp>
          <p:nvSpPr>
            <p:cNvPr id="27" name="TextBox 26">
              <a:extLst>
                <a:ext uri="{FF2B5EF4-FFF2-40B4-BE49-F238E27FC236}">
                  <a16:creationId xmlns:a16="http://schemas.microsoft.com/office/drawing/2014/main" id="{4EF88F14-1295-8606-86EA-E39BCE608E80}"/>
                </a:ext>
              </a:extLst>
            </p:cNvPr>
            <p:cNvSpPr txBox="1">
              <a:spLocks/>
            </p:cNvSpPr>
            <p:nvPr/>
          </p:nvSpPr>
          <p:spPr>
            <a:xfrm>
              <a:off x="8031683" y="1174525"/>
              <a:ext cx="1794311" cy="246063"/>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Load allocation assessment criteria</a:t>
              </a:r>
            </a:p>
          </p:txBody>
        </p:sp>
        <p:sp>
          <p:nvSpPr>
            <p:cNvPr id="28" name="TextBox 27">
              <a:extLst>
                <a:ext uri="{FF2B5EF4-FFF2-40B4-BE49-F238E27FC236}">
                  <a16:creationId xmlns:a16="http://schemas.microsoft.com/office/drawing/2014/main" id="{FD1B0F61-76D8-6394-546D-4B9BFB97FFB2}"/>
                </a:ext>
              </a:extLst>
            </p:cNvPr>
            <p:cNvSpPr txBox="1">
              <a:spLocks/>
            </p:cNvSpPr>
            <p:nvPr>
              <p:custDataLst>
                <p:tags r:id="rId40"/>
              </p:custDataLst>
            </p:nvPr>
          </p:nvSpPr>
          <p:spPr>
            <a:xfrm>
              <a:off x="8031637" y="1762125"/>
              <a:ext cx="1794311" cy="98950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spcBef>
                  <a:spcPct val="15000"/>
                </a:spcBef>
                <a:buNone/>
                <a:defRPr/>
              </a:pPr>
              <a:r>
                <a:rPr lang="en-US" sz="1200"/>
                <a:t>Has approved SS</a:t>
              </a:r>
              <a:r>
                <a:rPr lang="en-US" sz="1200" baseline="30000"/>
                <a:t>3</a:t>
              </a:r>
              <a:r>
                <a:rPr lang="en-US" sz="1200"/>
                <a:t> study as of 1/28/26…</a:t>
              </a:r>
            </a:p>
            <a:p>
              <a:pPr marL="0" lvl="1" indent="0">
                <a:spcBef>
                  <a:spcPct val="15000"/>
                </a:spcBef>
                <a:buNone/>
                <a:defRPr/>
              </a:pPr>
              <a:r>
                <a:rPr lang="en-US" sz="1200" b="1"/>
                <a:t>AND</a:t>
              </a:r>
              <a:r>
                <a:rPr lang="en-US" sz="1200"/>
                <a:t> is expected to energize on or before 6/30/27</a:t>
              </a:r>
            </a:p>
          </p:txBody>
        </p:sp>
        <p:sp>
          <p:nvSpPr>
            <p:cNvPr id="29" name="TextBox 28">
              <a:extLst>
                <a:ext uri="{FF2B5EF4-FFF2-40B4-BE49-F238E27FC236}">
                  <a16:creationId xmlns:a16="http://schemas.microsoft.com/office/drawing/2014/main" id="{0B005929-4D70-145A-DFDA-4B88C4D3EAA5}"/>
                </a:ext>
              </a:extLst>
            </p:cNvPr>
            <p:cNvSpPr txBox="1">
              <a:spLocks/>
            </p:cNvSpPr>
            <p:nvPr>
              <p:custDataLst>
                <p:tags r:id="rId41"/>
              </p:custDataLst>
            </p:nvPr>
          </p:nvSpPr>
          <p:spPr>
            <a:xfrm>
              <a:off x="8031637" y="3981450"/>
              <a:ext cx="1794311" cy="135897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spcBef>
                  <a:spcPct val="15000"/>
                </a:spcBef>
                <a:buNone/>
                <a:defRPr/>
              </a:pPr>
              <a:r>
                <a:rPr lang="en-US" sz="1200"/>
                <a:t>Has SS</a:t>
              </a:r>
              <a:r>
                <a:rPr lang="en-US" sz="1200" baseline="30000"/>
                <a:t>3</a:t>
              </a:r>
              <a:r>
                <a:rPr lang="en-US" sz="1200"/>
                <a:t> and/or stability study submitted to ERCOT by 1/28/26…</a:t>
              </a:r>
            </a:p>
            <a:p>
              <a:pPr marL="0" lvl="1" indent="0">
                <a:spcBef>
                  <a:spcPct val="15000"/>
                </a:spcBef>
                <a:buNone/>
                <a:defRPr/>
              </a:pPr>
              <a:r>
                <a:rPr lang="en-US" sz="1200" b="1"/>
                <a:t>AND</a:t>
              </a:r>
              <a:r>
                <a:rPr lang="en-US" sz="1200"/>
                <a:t> meets 58481 "intermediate agreement" requirements prior to start of Batch Zero B</a:t>
              </a:r>
              <a:endParaRPr lang="en-US" sz="1200">
                <a:solidFill>
                  <a:srgbClr val="FF0000"/>
                </a:solidFill>
              </a:endParaRPr>
            </a:p>
          </p:txBody>
        </p:sp>
      </p:grpSp>
      <p:sp>
        <p:nvSpPr>
          <p:cNvPr id="31" name="Rectangle 30">
            <a:extLst>
              <a:ext uri="{FF2B5EF4-FFF2-40B4-BE49-F238E27FC236}">
                <a16:creationId xmlns:a16="http://schemas.microsoft.com/office/drawing/2014/main" id="{CA3C8BD1-5DA0-358A-4E2C-00E2F8977161}"/>
              </a:ext>
            </a:extLst>
          </p:cNvPr>
          <p:cNvSpPr/>
          <p:nvPr>
            <p:custDataLst>
              <p:tags r:id="rId18"/>
            </p:custDataLst>
          </p:nvPr>
        </p:nvSpPr>
        <p:spPr bwMode="auto">
          <a:xfrm>
            <a:off x="2933700" y="1690688"/>
            <a:ext cx="138113" cy="138113"/>
          </a:xfrm>
          <a:prstGeom prst="rect">
            <a:avLst/>
          </a:prstGeom>
          <a:solidFill>
            <a:schemeClr val="accent4"/>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2" name="Rectangle 31">
            <a:extLst>
              <a:ext uri="{FF2B5EF4-FFF2-40B4-BE49-F238E27FC236}">
                <a16:creationId xmlns:a16="http://schemas.microsoft.com/office/drawing/2014/main" id="{386077AE-52D3-0CD0-EEEE-53B75C4CC558}"/>
              </a:ext>
            </a:extLst>
          </p:cNvPr>
          <p:cNvSpPr/>
          <p:nvPr>
            <p:custDataLst>
              <p:tags r:id="rId19"/>
            </p:custDataLst>
          </p:nvPr>
        </p:nvSpPr>
        <p:spPr bwMode="auto">
          <a:xfrm>
            <a:off x="2933700" y="1893888"/>
            <a:ext cx="138113" cy="138113"/>
          </a:xfrm>
          <a:prstGeom prst="rect">
            <a:avLst/>
          </a:prstGeom>
          <a:solidFill>
            <a:schemeClr val="accent6"/>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3" name="Rectangle 32">
            <a:extLst>
              <a:ext uri="{FF2B5EF4-FFF2-40B4-BE49-F238E27FC236}">
                <a16:creationId xmlns:a16="http://schemas.microsoft.com/office/drawing/2014/main" id="{2B5F054A-BE87-8E26-6584-AEBA72C1C89C}"/>
              </a:ext>
            </a:extLst>
          </p:cNvPr>
          <p:cNvSpPr/>
          <p:nvPr>
            <p:custDataLst>
              <p:tags r:id="rId20"/>
            </p:custDataLst>
          </p:nvPr>
        </p:nvSpPr>
        <p:spPr bwMode="auto">
          <a:xfrm>
            <a:off x="2933700" y="2097088"/>
            <a:ext cx="138113" cy="138113"/>
          </a:xfrm>
          <a:prstGeom prst="rect">
            <a:avLst/>
          </a:prstGeom>
          <a:solidFill>
            <a:srgbClr val="AFF5FF"/>
          </a:solidFill>
          <a:ln w="9525" cap="sq" cmpd="sng"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4" name="Text Placeholder 4">
            <a:extLst>
              <a:ext uri="{FF2B5EF4-FFF2-40B4-BE49-F238E27FC236}">
                <a16:creationId xmlns:a16="http://schemas.microsoft.com/office/drawing/2014/main" id="{CEC63404-1449-5E7A-B7C0-942EA8023211}"/>
              </a:ext>
            </a:extLst>
          </p:cNvPr>
          <p:cNvSpPr>
            <a:spLocks noGrp="1"/>
          </p:cNvSpPr>
          <p:nvPr>
            <p:custDataLst>
              <p:tags r:id="rId21"/>
            </p:custDataLst>
          </p:nvPr>
        </p:nvSpPr>
        <p:spPr bwMode="auto">
          <a:xfrm>
            <a:off x="3122613" y="1687513"/>
            <a:ext cx="7985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22723BA8-07DF-47B8-8543-874ADE970174}" type="datetime'''''''202''''''''''''''6 B''''a''''se''l''i''''''''''n''''e'''">
              <a:rPr lang="en-US" altLang="en-US" sz="1000" smtClean="0">
                <a:cs typeface="+mn-cs"/>
              </a:rPr>
              <a:pPr lvl="0">
                <a:spcBef>
                  <a:spcPct val="0"/>
                </a:spcBef>
                <a:spcAft>
                  <a:spcPct val="0"/>
                </a:spcAft>
              </a:pPr>
              <a:t>2026 Baseline</a:t>
            </a:fld>
            <a:endParaRPr lang="en-US" sz="1000">
              <a:cs typeface="+mn-cs"/>
            </a:endParaRPr>
          </a:p>
        </p:txBody>
      </p:sp>
      <p:sp>
        <p:nvSpPr>
          <p:cNvPr id="35" name="Text Placeholder 4">
            <a:extLst>
              <a:ext uri="{FF2B5EF4-FFF2-40B4-BE49-F238E27FC236}">
                <a16:creationId xmlns:a16="http://schemas.microsoft.com/office/drawing/2014/main" id="{897D1294-C343-48F7-7D61-6895F39FA489}"/>
              </a:ext>
            </a:extLst>
          </p:cNvPr>
          <p:cNvSpPr>
            <a:spLocks noGrp="1"/>
          </p:cNvSpPr>
          <p:nvPr>
            <p:custDataLst>
              <p:tags r:id="rId22"/>
            </p:custDataLst>
          </p:nvPr>
        </p:nvSpPr>
        <p:spPr bwMode="auto">
          <a:xfrm>
            <a:off x="3122613" y="1890713"/>
            <a:ext cx="836613"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r>
              <a:rPr lang="en-US" altLang="en-US" sz="1000">
                <a:cs typeface="+mn-cs"/>
              </a:rPr>
              <a:t>Other firm load</a:t>
            </a:r>
            <a:endParaRPr lang="en-US" sz="1000">
              <a:cs typeface="+mn-cs"/>
            </a:endParaRPr>
          </a:p>
        </p:txBody>
      </p:sp>
      <p:sp>
        <p:nvSpPr>
          <p:cNvPr id="36" name="Text Placeholder 4">
            <a:extLst>
              <a:ext uri="{FF2B5EF4-FFF2-40B4-BE49-F238E27FC236}">
                <a16:creationId xmlns:a16="http://schemas.microsoft.com/office/drawing/2014/main" id="{3A94BDB1-A829-C212-34AD-E30B770CA406}"/>
              </a:ext>
            </a:extLst>
          </p:cNvPr>
          <p:cNvSpPr>
            <a:spLocks noGrp="1"/>
          </p:cNvSpPr>
          <p:nvPr>
            <p:custDataLst>
              <p:tags r:id="rId23"/>
            </p:custDataLst>
          </p:nvPr>
        </p:nvSpPr>
        <p:spPr bwMode="auto">
          <a:xfrm>
            <a:off x="3122613" y="2093913"/>
            <a:ext cx="568325" cy="152400"/>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r>
              <a:rPr lang="en-US" sz="1000">
                <a:cs typeface="+mn-cs"/>
              </a:rPr>
              <a:t>Allocation Assessed</a:t>
            </a:r>
          </a:p>
        </p:txBody>
      </p:sp>
      <p:sp>
        <p:nvSpPr>
          <p:cNvPr id="37" name="TextBox 36">
            <a:extLst>
              <a:ext uri="{FF2B5EF4-FFF2-40B4-BE49-F238E27FC236}">
                <a16:creationId xmlns:a16="http://schemas.microsoft.com/office/drawing/2014/main" id="{DB600C39-D917-AFC9-F745-0F01AABFD01C}"/>
              </a:ext>
            </a:extLst>
          </p:cNvPr>
          <p:cNvSpPr txBox="1">
            <a:spLocks/>
          </p:cNvSpPr>
          <p:nvPr/>
        </p:nvSpPr>
        <p:spPr>
          <a:xfrm>
            <a:off x="4591051" y="1182688"/>
            <a:ext cx="3100251" cy="246063"/>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Firm load qualification criteria</a:t>
            </a:r>
          </a:p>
        </p:txBody>
      </p:sp>
      <p:sp>
        <p:nvSpPr>
          <p:cNvPr id="38" name="TextBox 37">
            <a:extLst>
              <a:ext uri="{FF2B5EF4-FFF2-40B4-BE49-F238E27FC236}">
                <a16:creationId xmlns:a16="http://schemas.microsoft.com/office/drawing/2014/main" id="{5EE77C91-61C2-2FCE-70AD-D8CBFA061D1F}"/>
              </a:ext>
            </a:extLst>
          </p:cNvPr>
          <p:cNvSpPr txBox="1">
            <a:spLocks/>
          </p:cNvSpPr>
          <p:nvPr>
            <p:custDataLst>
              <p:tags r:id="rId24"/>
            </p:custDataLst>
          </p:nvPr>
        </p:nvSpPr>
        <p:spPr>
          <a:xfrm>
            <a:off x="4591051" y="1636713"/>
            <a:ext cx="2908881" cy="87153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spcBef>
                <a:spcPct val="15000"/>
              </a:spcBef>
              <a:buNone/>
            </a:pPr>
            <a:r>
              <a:rPr lang="en-US" sz="1200" b="1">
                <a:solidFill>
                  <a:srgbClr val="003865"/>
                </a:solidFill>
              </a:rPr>
              <a:t>2026 planning forecast </a:t>
            </a:r>
            <a:r>
              <a:rPr lang="en-US" sz="1200"/>
              <a:t>plus…</a:t>
            </a:r>
          </a:p>
          <a:p>
            <a:pPr lvl="1">
              <a:spcBef>
                <a:spcPct val="15000"/>
              </a:spcBef>
              <a:buFont typeface="Arial" panose="020B0604020202020204" pitchFamily="34" charset="0"/>
              <a:buChar char="+"/>
            </a:pPr>
            <a:r>
              <a:rPr lang="en-US" sz="1200"/>
              <a:t>Is operational or approved to energize</a:t>
            </a:r>
          </a:p>
          <a:p>
            <a:pPr lvl="1">
              <a:spcBef>
                <a:spcPct val="15000"/>
              </a:spcBef>
              <a:buFont typeface="Arial" panose="020B0604020202020204" pitchFamily="34" charset="0"/>
              <a:buChar char="+"/>
            </a:pPr>
            <a:r>
              <a:rPr lang="en-US" sz="1200"/>
              <a:t>Has already moved through the LLI study process in the past, i.e.,:</a:t>
            </a:r>
          </a:p>
        </p:txBody>
      </p:sp>
      <p:sp>
        <p:nvSpPr>
          <p:cNvPr id="39" name="TextBox 38">
            <a:extLst>
              <a:ext uri="{FF2B5EF4-FFF2-40B4-BE49-F238E27FC236}">
                <a16:creationId xmlns:a16="http://schemas.microsoft.com/office/drawing/2014/main" id="{C82D89C3-00FA-B675-D52E-29371EE4AC4B}"/>
              </a:ext>
            </a:extLst>
          </p:cNvPr>
          <p:cNvSpPr txBox="1">
            <a:spLocks/>
          </p:cNvSpPr>
          <p:nvPr>
            <p:custDataLst>
              <p:tags r:id="rId25"/>
            </p:custDataLst>
          </p:nvPr>
        </p:nvSpPr>
        <p:spPr>
          <a:xfrm>
            <a:off x="4591051" y="3856038"/>
            <a:ext cx="2908881" cy="222984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spcBef>
                <a:spcPct val="15000"/>
              </a:spcBef>
              <a:buNone/>
            </a:pPr>
            <a:r>
              <a:rPr lang="en-US" sz="1200" b="1">
                <a:solidFill>
                  <a:srgbClr val="003865"/>
                </a:solidFill>
              </a:rPr>
              <a:t>2026 planning forecast </a:t>
            </a:r>
            <a:r>
              <a:rPr lang="en-US" sz="1200"/>
              <a:t>plus…</a:t>
            </a:r>
          </a:p>
          <a:p>
            <a:pPr lvl="1">
              <a:spcBef>
                <a:spcPct val="15000"/>
              </a:spcBef>
              <a:buFont typeface="Arial" panose="020B0604020202020204" pitchFamily="34" charset="0"/>
              <a:buChar char="+"/>
            </a:pPr>
            <a:r>
              <a:rPr lang="en-US" sz="1200"/>
              <a:t>Firm load from Batch Zero A that meets 58481 interconnection agreement criteria</a:t>
            </a:r>
          </a:p>
          <a:p>
            <a:pPr lvl="1">
              <a:spcBef>
                <a:spcPct val="15000"/>
              </a:spcBef>
              <a:buFont typeface="Arial" panose="020B0604020202020204" pitchFamily="34" charset="0"/>
              <a:buChar char="+"/>
            </a:pPr>
            <a:r>
              <a:rPr lang="en-US" sz="1200"/>
              <a:t>Approved allocation of loads from Batch Zero A that meet 58481 interconnection agreement criteria</a:t>
            </a:r>
          </a:p>
          <a:p>
            <a:pPr lvl="1">
              <a:spcBef>
                <a:spcPct val="15000"/>
              </a:spcBef>
              <a:buFont typeface="Arial" panose="020B0604020202020204" pitchFamily="34" charset="0"/>
              <a:buChar char="+"/>
            </a:pPr>
            <a:r>
              <a:rPr lang="en-US" sz="1200"/>
              <a:t>Loads exempted from the interim LLI process </a:t>
            </a:r>
            <a:r>
              <a:rPr lang="en-US" sz="1200" b="1" u="sng"/>
              <a:t>and</a:t>
            </a:r>
            <a:r>
              <a:rPr lang="en-US" sz="1200"/>
              <a:t> included in an RPG or RTP study </a:t>
            </a:r>
            <a:r>
              <a:rPr lang="en-US" sz="1200" b="1" u="sng"/>
              <a:t>and</a:t>
            </a:r>
            <a:r>
              <a:rPr lang="en-US" sz="1200"/>
              <a:t> did not meet criteria for inclusion in Batch Zero A</a:t>
            </a:r>
            <a:r>
              <a:rPr lang="en-US" sz="1200" baseline="30000"/>
              <a:t>4</a:t>
            </a:r>
            <a:endParaRPr lang="en-US" sz="1200"/>
          </a:p>
        </p:txBody>
      </p:sp>
      <p:sp>
        <p:nvSpPr>
          <p:cNvPr id="40" name="TrackerNumWhite 43">
            <a:extLst>
              <a:ext uri="{FF2B5EF4-FFF2-40B4-BE49-F238E27FC236}">
                <a16:creationId xmlns:a16="http://schemas.microsoft.com/office/drawing/2014/main" id="{B117992A-5452-F65E-5B1B-ABB252500BE4}"/>
              </a:ext>
            </a:extLst>
          </p:cNvPr>
          <p:cNvSpPr/>
          <p:nvPr>
            <p:custDataLst>
              <p:tags r:id="rId26"/>
            </p:custDataLst>
          </p:nvPr>
        </p:nvSpPr>
        <p:spPr>
          <a:xfrm>
            <a:off x="4555507" y="1870075"/>
            <a:ext cx="209872" cy="209550"/>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200" b="1">
                <a:solidFill>
                  <a:schemeClr val="accent1"/>
                </a:solidFill>
              </a:rPr>
              <a:t>1</a:t>
            </a:r>
            <a:endParaRPr lang="en-US" sz="1200" b="1" err="1">
              <a:solidFill>
                <a:schemeClr val="accent1"/>
              </a:solidFill>
            </a:endParaRPr>
          </a:p>
        </p:txBody>
      </p:sp>
      <p:sp>
        <p:nvSpPr>
          <p:cNvPr id="41" name="TrackerNumWhite 43">
            <a:extLst>
              <a:ext uri="{FF2B5EF4-FFF2-40B4-BE49-F238E27FC236}">
                <a16:creationId xmlns:a16="http://schemas.microsoft.com/office/drawing/2014/main" id="{18D99BC3-492C-4860-28BE-B40BD6B66451}"/>
              </a:ext>
            </a:extLst>
          </p:cNvPr>
          <p:cNvSpPr/>
          <p:nvPr>
            <p:custDataLst>
              <p:tags r:id="rId27"/>
            </p:custDataLst>
          </p:nvPr>
        </p:nvSpPr>
        <p:spPr>
          <a:xfrm>
            <a:off x="4555507" y="2143125"/>
            <a:ext cx="209872" cy="209550"/>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200" b="1">
                <a:solidFill>
                  <a:schemeClr val="accent1"/>
                </a:solidFill>
              </a:rPr>
              <a:t>2</a:t>
            </a:r>
          </a:p>
        </p:txBody>
      </p:sp>
      <p:sp>
        <p:nvSpPr>
          <p:cNvPr id="42" name="TrackerNumWhite 43">
            <a:extLst>
              <a:ext uri="{FF2B5EF4-FFF2-40B4-BE49-F238E27FC236}">
                <a16:creationId xmlns:a16="http://schemas.microsoft.com/office/drawing/2014/main" id="{34210318-7C52-2854-27E9-DC38E647FDC0}"/>
              </a:ext>
            </a:extLst>
          </p:cNvPr>
          <p:cNvSpPr/>
          <p:nvPr>
            <p:custDataLst>
              <p:tags r:id="rId28"/>
            </p:custDataLst>
          </p:nvPr>
        </p:nvSpPr>
        <p:spPr>
          <a:xfrm>
            <a:off x="4555507" y="4141788"/>
            <a:ext cx="209872" cy="209550"/>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200" b="1">
                <a:solidFill>
                  <a:schemeClr val="accent1"/>
                </a:solidFill>
              </a:rPr>
              <a:t>3</a:t>
            </a:r>
          </a:p>
        </p:txBody>
      </p:sp>
      <p:sp>
        <p:nvSpPr>
          <p:cNvPr id="43" name="TrackerNumWhite 43">
            <a:extLst>
              <a:ext uri="{FF2B5EF4-FFF2-40B4-BE49-F238E27FC236}">
                <a16:creationId xmlns:a16="http://schemas.microsoft.com/office/drawing/2014/main" id="{D13C5E1D-2657-585C-E07F-16205DF6742D}"/>
              </a:ext>
            </a:extLst>
          </p:cNvPr>
          <p:cNvSpPr/>
          <p:nvPr>
            <p:custDataLst>
              <p:tags r:id="rId29"/>
            </p:custDataLst>
          </p:nvPr>
        </p:nvSpPr>
        <p:spPr>
          <a:xfrm>
            <a:off x="4555507" y="4727442"/>
            <a:ext cx="209872" cy="209550"/>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200" b="1">
                <a:solidFill>
                  <a:schemeClr val="accent1"/>
                </a:solidFill>
              </a:rPr>
              <a:t>4</a:t>
            </a:r>
          </a:p>
        </p:txBody>
      </p:sp>
      <p:cxnSp>
        <p:nvCxnSpPr>
          <p:cNvPr id="44" name="Straight Connector 43">
            <a:extLst>
              <a:ext uri="{FF2B5EF4-FFF2-40B4-BE49-F238E27FC236}">
                <a16:creationId xmlns:a16="http://schemas.microsoft.com/office/drawing/2014/main" id="{9DDDC4A8-C359-1768-3A19-33EED46AD61D}"/>
              </a:ext>
            </a:extLst>
          </p:cNvPr>
          <p:cNvCxnSpPr/>
          <p:nvPr/>
        </p:nvCxnSpPr>
        <p:spPr>
          <a:xfrm flipV="1">
            <a:off x="1836738" y="1914525"/>
            <a:ext cx="0" cy="158750"/>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5" name="TrackerNumWhite 43">
            <a:extLst>
              <a:ext uri="{FF2B5EF4-FFF2-40B4-BE49-F238E27FC236}">
                <a16:creationId xmlns:a16="http://schemas.microsoft.com/office/drawing/2014/main" id="{BF4F540A-AF1A-2BD3-C1FE-81925D9D8F94}"/>
              </a:ext>
            </a:extLst>
          </p:cNvPr>
          <p:cNvSpPr/>
          <p:nvPr>
            <p:custDataLst>
              <p:tags r:id="rId30"/>
            </p:custDataLst>
          </p:nvPr>
        </p:nvSpPr>
        <p:spPr>
          <a:xfrm>
            <a:off x="1987549" y="1719263"/>
            <a:ext cx="198438" cy="190500"/>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200" b="1">
                <a:solidFill>
                  <a:schemeClr val="accent1"/>
                </a:solidFill>
              </a:rPr>
              <a:t>2</a:t>
            </a:r>
          </a:p>
        </p:txBody>
      </p:sp>
      <p:cxnSp>
        <p:nvCxnSpPr>
          <p:cNvPr id="46" name="Straight Connector 45">
            <a:extLst>
              <a:ext uri="{FF2B5EF4-FFF2-40B4-BE49-F238E27FC236}">
                <a16:creationId xmlns:a16="http://schemas.microsoft.com/office/drawing/2014/main" id="{BD56B140-94F0-EA84-4484-21C9650811FA}"/>
              </a:ext>
            </a:extLst>
          </p:cNvPr>
          <p:cNvCxnSpPr/>
          <p:nvPr/>
        </p:nvCxnSpPr>
        <p:spPr>
          <a:xfrm flipV="1">
            <a:off x="2084388" y="1914525"/>
            <a:ext cx="0" cy="158750"/>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7" name="TrackerNumWhite 43">
            <a:extLst>
              <a:ext uri="{FF2B5EF4-FFF2-40B4-BE49-F238E27FC236}">
                <a16:creationId xmlns:a16="http://schemas.microsoft.com/office/drawing/2014/main" id="{D1DD5613-3936-80ED-FDB1-825D293DB538}"/>
              </a:ext>
            </a:extLst>
          </p:cNvPr>
          <p:cNvSpPr/>
          <p:nvPr>
            <p:custDataLst>
              <p:tags r:id="rId31"/>
            </p:custDataLst>
          </p:nvPr>
        </p:nvSpPr>
        <p:spPr>
          <a:xfrm>
            <a:off x="2300288" y="3867150"/>
            <a:ext cx="196850" cy="190500"/>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200" b="1">
                <a:solidFill>
                  <a:schemeClr val="accent1"/>
                </a:solidFill>
              </a:rPr>
              <a:t>4</a:t>
            </a:r>
          </a:p>
        </p:txBody>
      </p:sp>
      <p:sp>
        <p:nvSpPr>
          <p:cNvPr id="48" name="TrackerNumWhite 43">
            <a:extLst>
              <a:ext uri="{FF2B5EF4-FFF2-40B4-BE49-F238E27FC236}">
                <a16:creationId xmlns:a16="http://schemas.microsoft.com/office/drawing/2014/main" id="{C8335AA9-E76D-13F7-A6B2-EFF4B3C88813}"/>
              </a:ext>
            </a:extLst>
          </p:cNvPr>
          <p:cNvSpPr/>
          <p:nvPr>
            <p:custDataLst>
              <p:tags r:id="rId32"/>
            </p:custDataLst>
          </p:nvPr>
        </p:nvSpPr>
        <p:spPr>
          <a:xfrm>
            <a:off x="1739900" y="1719263"/>
            <a:ext cx="196850" cy="190500"/>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200" b="1">
                <a:solidFill>
                  <a:schemeClr val="accent1"/>
                </a:solidFill>
              </a:rPr>
              <a:t>1</a:t>
            </a:r>
          </a:p>
        </p:txBody>
      </p:sp>
      <p:cxnSp>
        <p:nvCxnSpPr>
          <p:cNvPr id="49" name="Straight Connector 48">
            <a:extLst>
              <a:ext uri="{FF2B5EF4-FFF2-40B4-BE49-F238E27FC236}">
                <a16:creationId xmlns:a16="http://schemas.microsoft.com/office/drawing/2014/main" id="{908E8BFB-35C3-0636-2F40-2A6511C48327}"/>
              </a:ext>
            </a:extLst>
          </p:cNvPr>
          <p:cNvCxnSpPr/>
          <p:nvPr/>
        </p:nvCxnSpPr>
        <p:spPr>
          <a:xfrm flipV="1">
            <a:off x="2395538" y="4065588"/>
            <a:ext cx="0" cy="158750"/>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B93D47F0-532E-6147-DFF4-A826215FA0E0}"/>
              </a:ext>
            </a:extLst>
          </p:cNvPr>
          <p:cNvCxnSpPr>
            <a:cxnSpLocks/>
            <a:endCxn id="47" idx="0"/>
          </p:cNvCxnSpPr>
          <p:nvPr/>
        </p:nvCxnSpPr>
        <p:spPr>
          <a:xfrm flipH="1">
            <a:off x="2398713" y="3430160"/>
            <a:ext cx="1316" cy="436990"/>
          </a:xfrm>
          <a:prstGeom prst="straightConnector1">
            <a:avLst/>
          </a:prstGeom>
          <a:ln w="6350" cap="flat">
            <a:solidFill>
              <a:srgbClr val="1F8B9D"/>
            </a:solidFill>
            <a:prstDash val="dash"/>
            <a:miter lim="800000"/>
            <a:tailEnd type="triangle"/>
          </a:ln>
        </p:spPr>
        <p:style>
          <a:lnRef idx="1">
            <a:schemeClr val="accent1"/>
          </a:lnRef>
          <a:fillRef idx="0">
            <a:schemeClr val="accent1"/>
          </a:fillRef>
          <a:effectRef idx="0">
            <a:schemeClr val="accent1"/>
          </a:effectRef>
          <a:fontRef idx="minor">
            <a:schemeClr val="tx1"/>
          </a:fontRef>
        </p:style>
      </p:cxnSp>
      <p:sp>
        <p:nvSpPr>
          <p:cNvPr id="51" name="Left Brace 50">
            <a:extLst>
              <a:ext uri="{FF2B5EF4-FFF2-40B4-BE49-F238E27FC236}">
                <a16:creationId xmlns:a16="http://schemas.microsoft.com/office/drawing/2014/main" id="{80BAB198-956B-59D3-9C3B-8C6097088C58}"/>
              </a:ext>
            </a:extLst>
          </p:cNvPr>
          <p:cNvSpPr/>
          <p:nvPr/>
        </p:nvSpPr>
        <p:spPr>
          <a:xfrm rot="5400000">
            <a:off x="2024063" y="3841750"/>
            <a:ext cx="76200" cy="543717"/>
          </a:xfrm>
          <a:prstGeom prst="leftBrac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TrackerNumWhite 43">
            <a:extLst>
              <a:ext uri="{FF2B5EF4-FFF2-40B4-BE49-F238E27FC236}">
                <a16:creationId xmlns:a16="http://schemas.microsoft.com/office/drawing/2014/main" id="{280C97A3-168F-1EA1-7426-997E1582DA48}"/>
              </a:ext>
            </a:extLst>
          </p:cNvPr>
          <p:cNvSpPr/>
          <p:nvPr>
            <p:custDataLst>
              <p:tags r:id="rId33"/>
            </p:custDataLst>
          </p:nvPr>
        </p:nvSpPr>
        <p:spPr>
          <a:xfrm>
            <a:off x="1965324" y="3867150"/>
            <a:ext cx="198438" cy="190500"/>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200" b="1">
                <a:solidFill>
                  <a:schemeClr val="accent1"/>
                </a:solidFill>
              </a:rPr>
              <a:t>3</a:t>
            </a:r>
          </a:p>
        </p:txBody>
      </p:sp>
      <p:cxnSp>
        <p:nvCxnSpPr>
          <p:cNvPr id="53" name="Connector: Elbow 52">
            <a:extLst>
              <a:ext uri="{FF2B5EF4-FFF2-40B4-BE49-F238E27FC236}">
                <a16:creationId xmlns:a16="http://schemas.microsoft.com/office/drawing/2014/main" id="{4D2AA37F-6FED-8EBC-B2F7-3F4F678F48FA}"/>
              </a:ext>
            </a:extLst>
          </p:cNvPr>
          <p:cNvCxnSpPr>
            <a:cxnSpLocks/>
            <a:endCxn id="52" idx="0"/>
          </p:cNvCxnSpPr>
          <p:nvPr/>
        </p:nvCxnSpPr>
        <p:spPr>
          <a:xfrm rot="5400000">
            <a:off x="1898086" y="3595290"/>
            <a:ext cx="438318" cy="105403"/>
          </a:xfrm>
          <a:prstGeom prst="bentConnector3">
            <a:avLst/>
          </a:prstGeom>
          <a:ln w="6350" cap="flat">
            <a:solidFill>
              <a:srgbClr val="1F8B9D"/>
            </a:solidFill>
            <a:prstDash val="dash"/>
            <a:miter lim="800000"/>
            <a:tailEnd type="triangle"/>
          </a:ln>
        </p:spPr>
        <p:style>
          <a:lnRef idx="1">
            <a:schemeClr val="accent1"/>
          </a:lnRef>
          <a:fillRef idx="0">
            <a:schemeClr val="accent1"/>
          </a:fillRef>
          <a:effectRef idx="0">
            <a:schemeClr val="accent1"/>
          </a:effectRef>
          <a:fontRef idx="minor">
            <a:schemeClr val="tx1"/>
          </a:fontRef>
        </p:style>
      </p:cxnSp>
      <p:cxnSp>
        <p:nvCxnSpPr>
          <p:cNvPr id="54" name="Connector: Elbow 53">
            <a:extLst>
              <a:ext uri="{FF2B5EF4-FFF2-40B4-BE49-F238E27FC236}">
                <a16:creationId xmlns:a16="http://schemas.microsoft.com/office/drawing/2014/main" id="{1544F556-E1E7-9A56-9C5B-9181BA73CE61}"/>
              </a:ext>
            </a:extLst>
          </p:cNvPr>
          <p:cNvCxnSpPr>
            <a:cxnSpLocks/>
            <a:endCxn id="52" idx="0"/>
          </p:cNvCxnSpPr>
          <p:nvPr/>
        </p:nvCxnSpPr>
        <p:spPr>
          <a:xfrm rot="16200000" flipH="1">
            <a:off x="1726771" y="3529378"/>
            <a:ext cx="438150" cy="237394"/>
          </a:xfrm>
          <a:prstGeom prst="bentConnector3">
            <a:avLst/>
          </a:prstGeom>
          <a:ln w="6350" cap="flat">
            <a:solidFill>
              <a:srgbClr val="1F8B9D"/>
            </a:solidFill>
            <a:prstDash val="dash"/>
            <a:miter lim="800000"/>
            <a:tailEnd type="triangle"/>
          </a:ln>
        </p:spPr>
        <p:style>
          <a:lnRef idx="1">
            <a:schemeClr val="accent1"/>
          </a:lnRef>
          <a:fillRef idx="0">
            <a:schemeClr val="accent1"/>
          </a:fillRef>
          <a:effectRef idx="0">
            <a:schemeClr val="accent1"/>
          </a:effectRef>
          <a:fontRef idx="minor">
            <a:schemeClr val="tx1"/>
          </a:fontRef>
        </p:style>
      </p:cxnSp>
      <p:grpSp>
        <p:nvGrpSpPr>
          <p:cNvPr id="55" name="Group 54">
            <a:extLst>
              <a:ext uri="{FF2B5EF4-FFF2-40B4-BE49-F238E27FC236}">
                <a16:creationId xmlns:a16="http://schemas.microsoft.com/office/drawing/2014/main" id="{A472A99D-093D-CFEB-ADBB-97E566A55850}"/>
              </a:ext>
            </a:extLst>
          </p:cNvPr>
          <p:cNvGrpSpPr/>
          <p:nvPr/>
        </p:nvGrpSpPr>
        <p:grpSpPr>
          <a:xfrm>
            <a:off x="9969399" y="1182687"/>
            <a:ext cx="1577189" cy="4283072"/>
            <a:chOff x="9969399" y="1308100"/>
            <a:chExt cx="1577189" cy="4283021"/>
          </a:xfrm>
        </p:grpSpPr>
        <p:sp>
          <p:nvSpPr>
            <p:cNvPr id="56" name="TextBox 55">
              <a:extLst>
                <a:ext uri="{FF2B5EF4-FFF2-40B4-BE49-F238E27FC236}">
                  <a16:creationId xmlns:a16="http://schemas.microsoft.com/office/drawing/2014/main" id="{6B74DD76-FB17-0694-B87B-43B2DC0CD897}"/>
                </a:ext>
              </a:extLst>
            </p:cNvPr>
            <p:cNvSpPr txBox="1">
              <a:spLocks/>
            </p:cNvSpPr>
            <p:nvPr/>
          </p:nvSpPr>
          <p:spPr>
            <a:xfrm>
              <a:off x="9969445" y="1308100"/>
              <a:ext cx="1577143" cy="246063"/>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Study outcomes</a:t>
              </a:r>
            </a:p>
          </p:txBody>
        </p:sp>
        <p:sp>
          <p:nvSpPr>
            <p:cNvPr id="57" name="TextBox 56">
              <a:extLst>
                <a:ext uri="{FF2B5EF4-FFF2-40B4-BE49-F238E27FC236}">
                  <a16:creationId xmlns:a16="http://schemas.microsoft.com/office/drawing/2014/main" id="{B84F898F-1C72-7F10-F0E4-B571615C20B5}"/>
                </a:ext>
              </a:extLst>
            </p:cNvPr>
            <p:cNvSpPr txBox="1">
              <a:spLocks/>
            </p:cNvSpPr>
            <p:nvPr>
              <p:custDataLst>
                <p:tags r:id="rId38"/>
              </p:custDataLst>
            </p:nvPr>
          </p:nvSpPr>
          <p:spPr>
            <a:xfrm>
              <a:off x="9969399" y="1762125"/>
              <a:ext cx="1577143" cy="804836"/>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spcBef>
                  <a:spcPct val="15000"/>
                </a:spcBef>
                <a:buNone/>
                <a:defRPr/>
              </a:pPr>
              <a:r>
                <a:rPr lang="en-US" sz="1200"/>
                <a:t>Load allocation for 2027 only</a:t>
              </a:r>
            </a:p>
            <a:p>
              <a:pPr marL="0" lvl="1" indent="0">
                <a:spcBef>
                  <a:spcPct val="15000"/>
                </a:spcBef>
                <a:buNone/>
                <a:defRPr/>
              </a:pPr>
              <a:r>
                <a:rPr lang="en-US" sz="1200"/>
                <a:t>No transmission upgrades identified</a:t>
              </a:r>
            </a:p>
            <a:p>
              <a:pPr marL="0" lvl="1" indent="0">
                <a:spcBef>
                  <a:spcPct val="15000"/>
                </a:spcBef>
                <a:buNone/>
                <a:defRPr/>
              </a:pPr>
              <a:r>
                <a:rPr lang="en-US" sz="1200" i="1"/>
                <a:t>Allocation dependent on loads meeting 58481 interconnection agreement criteria</a:t>
              </a:r>
            </a:p>
          </p:txBody>
        </p:sp>
        <p:sp>
          <p:nvSpPr>
            <p:cNvPr id="58" name="TextBox 57">
              <a:extLst>
                <a:ext uri="{FF2B5EF4-FFF2-40B4-BE49-F238E27FC236}">
                  <a16:creationId xmlns:a16="http://schemas.microsoft.com/office/drawing/2014/main" id="{C0FE2795-90AE-9A5A-F845-07D0C59DB757}"/>
                </a:ext>
              </a:extLst>
            </p:cNvPr>
            <p:cNvSpPr txBox="1">
              <a:spLocks/>
            </p:cNvSpPr>
            <p:nvPr>
              <p:custDataLst>
                <p:tags r:id="rId39"/>
              </p:custDataLst>
            </p:nvPr>
          </p:nvSpPr>
          <p:spPr>
            <a:xfrm>
              <a:off x="9989947" y="3981450"/>
              <a:ext cx="1556595" cy="1609671"/>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lvl="1" indent="0">
                <a:spcBef>
                  <a:spcPct val="15000"/>
                </a:spcBef>
                <a:buNone/>
                <a:defRPr/>
              </a:pPr>
              <a:r>
                <a:rPr lang="en-US" sz="1200"/>
                <a:t>Load allocation for 2027-2032</a:t>
              </a:r>
            </a:p>
            <a:p>
              <a:pPr marL="0" lvl="1" indent="0">
                <a:spcBef>
                  <a:spcPct val="15000"/>
                </a:spcBef>
                <a:buNone/>
                <a:defRPr/>
              </a:pPr>
              <a:r>
                <a:rPr lang="en-US" sz="1200"/>
                <a:t>Identified transmission upgrades to be reviewed by RPG, if needed</a:t>
              </a:r>
            </a:p>
            <a:p>
              <a:pPr marL="0" lvl="1" indent="0">
                <a:spcBef>
                  <a:spcPct val="15000"/>
                </a:spcBef>
                <a:buNone/>
                <a:defRPr/>
              </a:pPr>
              <a:r>
                <a:rPr lang="en-US" sz="1200" i="1"/>
                <a:t>Loads that have not been assessed by Batch Zero B must reapply for Batch 1</a:t>
              </a:r>
            </a:p>
            <a:p>
              <a:pPr marL="0" lvl="1" indent="0">
                <a:spcBef>
                  <a:spcPct val="15000"/>
                </a:spcBef>
                <a:buNone/>
                <a:defRPr/>
              </a:pPr>
              <a:endParaRPr lang="en-US" sz="1200">
                <a:solidFill>
                  <a:srgbClr val="FF0000"/>
                </a:solidFill>
              </a:endParaRPr>
            </a:p>
          </p:txBody>
        </p:sp>
      </p:grpSp>
      <p:grpSp>
        <p:nvGrpSpPr>
          <p:cNvPr id="59" name="Group 58">
            <a:extLst>
              <a:ext uri="{FF2B5EF4-FFF2-40B4-BE49-F238E27FC236}">
                <a16:creationId xmlns:a16="http://schemas.microsoft.com/office/drawing/2014/main" id="{7945D23E-C395-627A-4E07-522EBA9C8026}"/>
              </a:ext>
            </a:extLst>
          </p:cNvPr>
          <p:cNvGrpSpPr/>
          <p:nvPr/>
        </p:nvGrpSpPr>
        <p:grpSpPr>
          <a:xfrm>
            <a:off x="9672601" y="1406525"/>
            <a:ext cx="203327" cy="4587876"/>
            <a:chOff x="9884477" y="1531586"/>
            <a:chExt cx="203327" cy="4587741"/>
          </a:xfrm>
        </p:grpSpPr>
        <p:grpSp>
          <p:nvGrpSpPr>
            <p:cNvPr id="60" name="ChevronBlue 127">
              <a:extLst>
                <a:ext uri="{FF2B5EF4-FFF2-40B4-BE49-F238E27FC236}">
                  <a16:creationId xmlns:a16="http://schemas.microsoft.com/office/drawing/2014/main" id="{5DA04E4D-FA83-65C6-75AE-D1BC9E6C90A7}"/>
                </a:ext>
              </a:extLst>
            </p:cNvPr>
            <p:cNvGrpSpPr>
              <a:grpSpLocks noChangeAspect="1"/>
            </p:cNvGrpSpPr>
            <p:nvPr>
              <p:custDataLst>
                <p:tags r:id="rId37"/>
              </p:custDataLst>
            </p:nvPr>
          </p:nvGrpSpPr>
          <p:grpSpPr>
            <a:xfrm>
              <a:off x="9884477" y="1531586"/>
              <a:ext cx="203327" cy="203327"/>
              <a:chOff x="1016000" y="1016000"/>
              <a:chExt cx="396228" cy="396228"/>
            </a:xfrm>
          </p:grpSpPr>
          <p:sp>
            <p:nvSpPr>
              <p:cNvPr id="62" name="Oval 61">
                <a:extLst>
                  <a:ext uri="{FF2B5EF4-FFF2-40B4-BE49-F238E27FC236}">
                    <a16:creationId xmlns:a16="http://schemas.microsoft.com/office/drawing/2014/main" id="{459DBE95-D142-524C-8E72-8B7213D56EE1}"/>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63" name="Graphic 62">
                <a:extLst>
                  <a:ext uri="{FF2B5EF4-FFF2-40B4-BE49-F238E27FC236}">
                    <a16:creationId xmlns:a16="http://schemas.microsoft.com/office/drawing/2014/main" id="{F27F8EBF-4117-3E72-FE7F-92BD9DF42EB1}"/>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023614" y="1023614"/>
                <a:ext cx="381000" cy="381000"/>
              </a:xfrm>
              <a:prstGeom prst="rect">
                <a:avLst/>
              </a:prstGeom>
            </p:spPr>
          </p:pic>
        </p:grpSp>
        <p:cxnSp>
          <p:nvCxnSpPr>
            <p:cNvPr id="61" name="Straight Connector 60">
              <a:extLst>
                <a:ext uri="{FF2B5EF4-FFF2-40B4-BE49-F238E27FC236}">
                  <a16:creationId xmlns:a16="http://schemas.microsoft.com/office/drawing/2014/main" id="{AD450329-2A77-39EB-9DAC-798CEC7C584D}"/>
                </a:ext>
              </a:extLst>
            </p:cNvPr>
            <p:cNvCxnSpPr>
              <a:cxnSpLocks/>
            </p:cNvCxnSpPr>
            <p:nvPr/>
          </p:nvCxnSpPr>
          <p:spPr>
            <a:xfrm flipH="1">
              <a:off x="9975866" y="1734913"/>
              <a:ext cx="1" cy="4384414"/>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64" name="TextBox 63">
            <a:extLst>
              <a:ext uri="{FF2B5EF4-FFF2-40B4-BE49-F238E27FC236}">
                <a16:creationId xmlns:a16="http://schemas.microsoft.com/office/drawing/2014/main" id="{A00C79FA-D088-D43E-9B4D-8A256FAD3753}"/>
              </a:ext>
            </a:extLst>
          </p:cNvPr>
          <p:cNvSpPr txBox="1">
            <a:spLocks/>
          </p:cNvSpPr>
          <p:nvPr>
            <p:custDataLst>
              <p:tags r:id="rId34"/>
            </p:custDataLst>
          </p:nvPr>
        </p:nvSpPr>
        <p:spPr>
          <a:xfrm>
            <a:off x="4591051" y="2536826"/>
            <a:ext cx="2908881" cy="115411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2">
              <a:spcBef>
                <a:spcPct val="0"/>
              </a:spcBef>
              <a:buFont typeface="Arial" panose="020B0604020202020204" pitchFamily="34" charset="0"/>
              <a:buChar char="-"/>
            </a:pPr>
            <a:r>
              <a:rPr lang="en-US" sz="1000"/>
              <a:t>Exempt from the interim LLI process and included in an RPG or RTP study</a:t>
            </a:r>
          </a:p>
          <a:p>
            <a:pPr lvl="2">
              <a:spcBef>
                <a:spcPct val="0"/>
              </a:spcBef>
              <a:buFont typeface="Arial" panose="020B0604020202020204" pitchFamily="34" charset="0"/>
              <a:buChar char="-"/>
            </a:pPr>
            <a:r>
              <a:rPr lang="en-US" sz="1000"/>
              <a:t>OR met interim LLI process criteria (approved SS</a:t>
            </a:r>
            <a:r>
              <a:rPr lang="en-US" sz="1000" baseline="30000"/>
              <a:t>3</a:t>
            </a:r>
            <a:r>
              <a:rPr lang="en-US" sz="1000"/>
              <a:t> study and IA) for not needing restudy by 12/15/25</a:t>
            </a:r>
          </a:p>
          <a:p>
            <a:pPr lvl="2">
              <a:spcBef>
                <a:spcPct val="0"/>
              </a:spcBef>
              <a:buFont typeface="Arial" panose="020B0604020202020204" pitchFamily="34" charset="0"/>
              <a:buChar char="-"/>
            </a:pPr>
            <a:r>
              <a:rPr lang="en-US" sz="1000"/>
              <a:t>OR met PGRR115 process criteria (PG 9.4 and 9.5) for not needing restudy by 1/28/26</a:t>
            </a:r>
          </a:p>
        </p:txBody>
      </p:sp>
      <p:sp>
        <p:nvSpPr>
          <p:cNvPr id="65" name="TextBox 64">
            <a:extLst>
              <a:ext uri="{FF2B5EF4-FFF2-40B4-BE49-F238E27FC236}">
                <a16:creationId xmlns:a16="http://schemas.microsoft.com/office/drawing/2014/main" id="{0823A431-024C-7A17-B937-DC0B70019EDC}"/>
              </a:ext>
            </a:extLst>
          </p:cNvPr>
          <p:cNvSpPr txBox="1"/>
          <p:nvPr/>
        </p:nvSpPr>
        <p:spPr>
          <a:xfrm>
            <a:off x="2468563" y="3473450"/>
            <a:ext cx="911225" cy="24606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i="1"/>
              <a:t>Some load may not be allocated</a:t>
            </a:r>
          </a:p>
        </p:txBody>
      </p:sp>
      <p:sp>
        <p:nvSpPr>
          <p:cNvPr id="82" name="TrackerNumWhite 43">
            <a:extLst>
              <a:ext uri="{FF2B5EF4-FFF2-40B4-BE49-F238E27FC236}">
                <a16:creationId xmlns:a16="http://schemas.microsoft.com/office/drawing/2014/main" id="{F0189680-8399-C5AE-C5DA-199E86F9E635}"/>
              </a:ext>
            </a:extLst>
          </p:cNvPr>
          <p:cNvSpPr/>
          <p:nvPr>
            <p:custDataLst>
              <p:tags r:id="rId35"/>
            </p:custDataLst>
          </p:nvPr>
        </p:nvSpPr>
        <p:spPr>
          <a:xfrm>
            <a:off x="2624669" y="3867150"/>
            <a:ext cx="196850" cy="190500"/>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200" b="1">
                <a:solidFill>
                  <a:schemeClr val="accent1"/>
                </a:solidFill>
              </a:rPr>
              <a:t>5</a:t>
            </a:r>
          </a:p>
        </p:txBody>
      </p:sp>
      <p:cxnSp>
        <p:nvCxnSpPr>
          <p:cNvPr id="83" name="Straight Connector 82">
            <a:extLst>
              <a:ext uri="{FF2B5EF4-FFF2-40B4-BE49-F238E27FC236}">
                <a16:creationId xmlns:a16="http://schemas.microsoft.com/office/drawing/2014/main" id="{FABEC822-829F-462B-578F-58F0C396CF85}"/>
              </a:ext>
            </a:extLst>
          </p:cNvPr>
          <p:cNvCxnSpPr/>
          <p:nvPr/>
        </p:nvCxnSpPr>
        <p:spPr>
          <a:xfrm flipV="1">
            <a:off x="2719919" y="4065588"/>
            <a:ext cx="0" cy="158750"/>
          </a:xfrm>
          <a:prstGeom prst="line">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84" name="TrackerNumWhite 43">
            <a:extLst>
              <a:ext uri="{FF2B5EF4-FFF2-40B4-BE49-F238E27FC236}">
                <a16:creationId xmlns:a16="http://schemas.microsoft.com/office/drawing/2014/main" id="{381988A2-B2EB-1CA8-1AE6-C154AF231E32}"/>
              </a:ext>
            </a:extLst>
          </p:cNvPr>
          <p:cNvSpPr/>
          <p:nvPr>
            <p:custDataLst>
              <p:tags r:id="rId36"/>
            </p:custDataLst>
          </p:nvPr>
        </p:nvSpPr>
        <p:spPr>
          <a:xfrm>
            <a:off x="4555507" y="5343525"/>
            <a:ext cx="209872" cy="209550"/>
          </a:xfrm>
          <a:prstGeom prst="ellipse">
            <a:avLst/>
          </a:prstGeom>
          <a:solidFill>
            <a:schemeClr val="bg1"/>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pPr>
            <a:r>
              <a:rPr lang="en-US" sz="1200" b="1">
                <a:solidFill>
                  <a:schemeClr val="accent1"/>
                </a:solidFill>
              </a:rPr>
              <a:t>5</a:t>
            </a:r>
          </a:p>
        </p:txBody>
      </p:sp>
    </p:spTree>
    <p:extLst>
      <p:ext uri="{BB962C8B-B14F-4D97-AF65-F5344CB8AC3E}">
        <p14:creationId xmlns:p14="http://schemas.microsoft.com/office/powerpoint/2010/main" val="27349788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93822-AB20-F5AD-5718-5F7C2929F463}"/>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637D5659-0EF6-36D4-9823-843FBAAA64D4}"/>
              </a:ext>
            </a:extLst>
          </p:cNvPr>
          <p:cNvGraphicFramePr>
            <a:graphicFrameLocks noChangeAspect="1"/>
          </p:cNvGraphicFramePr>
          <p:nvPr>
            <p:custDataLst>
              <p:tags r:id="rId1"/>
            </p:custDataLst>
            <p:extLst>
              <p:ext uri="{D42A27DB-BD31-4B8C-83A1-F6EECF244321}">
                <p14:modId xmlns:p14="http://schemas.microsoft.com/office/powerpoint/2010/main" val="17768923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9" imgW="404" imgH="403" progId="TCLayout.ActiveDocument.1">
                  <p:embed/>
                </p:oleObj>
              </mc:Choice>
              <mc:Fallback>
                <p:oleObj name="think-cell Slide" r:id="rId29" imgW="404" imgH="403" progId="TCLayout.ActiveDocument.1">
                  <p:embed/>
                  <p:pic>
                    <p:nvPicPr>
                      <p:cNvPr id="8" name="think-cell data - do not delete" hidden="1">
                        <a:extLst>
                          <a:ext uri="{FF2B5EF4-FFF2-40B4-BE49-F238E27FC236}">
                            <a16:creationId xmlns:a16="http://schemas.microsoft.com/office/drawing/2014/main" id="{637D5659-0EF6-36D4-9823-843FBAAA64D4}"/>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954FB31-35E6-DFE0-9A49-E0573F20A745}"/>
              </a:ext>
            </a:extLst>
          </p:cNvPr>
          <p:cNvSpPr>
            <a:spLocks noGrp="1"/>
          </p:cNvSpPr>
          <p:nvPr>
            <p:ph type="title"/>
          </p:nvPr>
        </p:nvSpPr>
        <p:spPr/>
        <p:txBody>
          <a:bodyPr vert="horz"/>
          <a:lstStyle/>
          <a:p>
            <a:r>
              <a:rPr lang="en-US"/>
              <a:t>Batch Zero Timing Considerations</a:t>
            </a:r>
          </a:p>
        </p:txBody>
      </p:sp>
      <p:sp>
        <p:nvSpPr>
          <p:cNvPr id="4" name="Slide Number Placeholder 5">
            <a:extLst>
              <a:ext uri="{FF2B5EF4-FFF2-40B4-BE49-F238E27FC236}">
                <a16:creationId xmlns:a16="http://schemas.microsoft.com/office/drawing/2014/main" id="{C3B9D47A-7670-A08D-BFFE-201D6D8E2F61}"/>
              </a:ext>
            </a:extLst>
          </p:cNvPr>
          <p:cNvSpPr>
            <a:spLocks noGrp="1"/>
          </p:cNvSpPr>
          <p:nvPr>
            <p:ph type="sldNum" sz="quarter" idx="4"/>
          </p:nvPr>
        </p:nvSpPr>
        <p:spPr/>
        <p:txBody>
          <a:bodyPr/>
          <a:lstStyle/>
          <a:p>
            <a:fld id="{1D93BD3E-1E9A-4970-A6F7-E7AC52762E0C}" type="slidenum">
              <a:rPr lang="en-US" smtClean="0"/>
              <a:pPr/>
              <a:t>35</a:t>
            </a:fld>
            <a:endParaRPr lang="en-US"/>
          </a:p>
        </p:txBody>
      </p:sp>
      <p:sp>
        <p:nvSpPr>
          <p:cNvPr id="9" name="TextBox 8">
            <a:extLst>
              <a:ext uri="{FF2B5EF4-FFF2-40B4-BE49-F238E27FC236}">
                <a16:creationId xmlns:a16="http://schemas.microsoft.com/office/drawing/2014/main" id="{83B705F7-CC17-BC6D-AD50-88E2B06BD228}"/>
              </a:ext>
            </a:extLst>
          </p:cNvPr>
          <p:cNvSpPr txBox="1"/>
          <p:nvPr/>
        </p:nvSpPr>
        <p:spPr>
          <a:xfrm>
            <a:off x="554735" y="766063"/>
            <a:ext cx="11037190"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t>QSA timings and regulatory guidance impact energization timing for Batch Zero and beyond</a:t>
            </a:r>
          </a:p>
        </p:txBody>
      </p:sp>
      <p:sp>
        <p:nvSpPr>
          <p:cNvPr id="10" name="TextBox 9">
            <a:extLst>
              <a:ext uri="{FF2B5EF4-FFF2-40B4-BE49-F238E27FC236}">
                <a16:creationId xmlns:a16="http://schemas.microsoft.com/office/drawing/2014/main" id="{4A0DAB68-2260-66E7-F949-76B7C15C1317}"/>
              </a:ext>
            </a:extLst>
          </p:cNvPr>
          <p:cNvSpPr txBox="1"/>
          <p:nvPr>
            <p:custDataLst>
              <p:tags r:id="rId2"/>
            </p:custDataLst>
          </p:nvPr>
        </p:nvSpPr>
        <p:spPr>
          <a:xfrm>
            <a:off x="3684444" y="1259003"/>
            <a:ext cx="1549668" cy="246221"/>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t>QSA start date</a:t>
            </a:r>
          </a:p>
        </p:txBody>
      </p:sp>
      <p:sp>
        <p:nvSpPr>
          <p:cNvPr id="11" name="TextBox 10">
            <a:extLst>
              <a:ext uri="{FF2B5EF4-FFF2-40B4-BE49-F238E27FC236}">
                <a16:creationId xmlns:a16="http://schemas.microsoft.com/office/drawing/2014/main" id="{F55AEFF2-FBA3-48E4-82E7-61C37FB239D1}"/>
              </a:ext>
            </a:extLst>
          </p:cNvPr>
          <p:cNvSpPr txBox="1"/>
          <p:nvPr>
            <p:custDataLst>
              <p:tags r:id="rId3"/>
            </p:custDataLst>
          </p:nvPr>
        </p:nvSpPr>
        <p:spPr>
          <a:xfrm>
            <a:off x="3684444" y="1632223"/>
            <a:ext cx="1549668" cy="66195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t>Feb 1, 2026</a:t>
            </a:r>
          </a:p>
        </p:txBody>
      </p:sp>
      <p:sp>
        <p:nvSpPr>
          <p:cNvPr id="12" name="TextBox 11">
            <a:extLst>
              <a:ext uri="{FF2B5EF4-FFF2-40B4-BE49-F238E27FC236}">
                <a16:creationId xmlns:a16="http://schemas.microsoft.com/office/drawing/2014/main" id="{B5B8D063-DF3D-1188-9A4D-ECE3D16820C7}"/>
              </a:ext>
            </a:extLst>
          </p:cNvPr>
          <p:cNvSpPr txBox="1"/>
          <p:nvPr>
            <p:custDataLst>
              <p:tags r:id="rId4"/>
            </p:custDataLst>
          </p:nvPr>
        </p:nvSpPr>
        <p:spPr>
          <a:xfrm>
            <a:off x="3684444" y="2421179"/>
            <a:ext cx="1549668" cy="66195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t>May 1, 2026</a:t>
            </a:r>
          </a:p>
        </p:txBody>
      </p:sp>
      <p:sp>
        <p:nvSpPr>
          <p:cNvPr id="13" name="TextBox 12">
            <a:extLst>
              <a:ext uri="{FF2B5EF4-FFF2-40B4-BE49-F238E27FC236}">
                <a16:creationId xmlns:a16="http://schemas.microsoft.com/office/drawing/2014/main" id="{686B7327-C4F4-C6C6-C88E-BFB1E8281E61}"/>
              </a:ext>
            </a:extLst>
          </p:cNvPr>
          <p:cNvSpPr txBox="1"/>
          <p:nvPr>
            <p:custDataLst>
              <p:tags r:id="rId5"/>
            </p:custDataLst>
          </p:nvPr>
        </p:nvSpPr>
        <p:spPr>
          <a:xfrm>
            <a:off x="3684444" y="3210135"/>
            <a:ext cx="1549668" cy="66195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t>Aug 1, 2026</a:t>
            </a:r>
          </a:p>
        </p:txBody>
      </p:sp>
      <p:sp>
        <p:nvSpPr>
          <p:cNvPr id="14" name="TextBox 13">
            <a:extLst>
              <a:ext uri="{FF2B5EF4-FFF2-40B4-BE49-F238E27FC236}">
                <a16:creationId xmlns:a16="http://schemas.microsoft.com/office/drawing/2014/main" id="{3946F2F4-32EC-5683-91A9-658CF009AE47}"/>
              </a:ext>
            </a:extLst>
          </p:cNvPr>
          <p:cNvSpPr txBox="1"/>
          <p:nvPr>
            <p:custDataLst>
              <p:tags r:id="rId6"/>
            </p:custDataLst>
          </p:nvPr>
        </p:nvSpPr>
        <p:spPr>
          <a:xfrm>
            <a:off x="3684444" y="3999091"/>
            <a:ext cx="1549668" cy="66195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t>Nov 1, 2026</a:t>
            </a:r>
          </a:p>
        </p:txBody>
      </p:sp>
      <p:sp>
        <p:nvSpPr>
          <p:cNvPr id="15" name="TextBox 14">
            <a:extLst>
              <a:ext uri="{FF2B5EF4-FFF2-40B4-BE49-F238E27FC236}">
                <a16:creationId xmlns:a16="http://schemas.microsoft.com/office/drawing/2014/main" id="{36A5ADFD-3C5A-0424-1716-F92B9825A569}"/>
              </a:ext>
            </a:extLst>
          </p:cNvPr>
          <p:cNvSpPr txBox="1"/>
          <p:nvPr>
            <p:custDataLst>
              <p:tags r:id="rId7"/>
            </p:custDataLst>
          </p:nvPr>
        </p:nvSpPr>
        <p:spPr>
          <a:xfrm>
            <a:off x="3684444" y="4788047"/>
            <a:ext cx="1549668" cy="66195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t>Feb 1, 2027</a:t>
            </a:r>
          </a:p>
        </p:txBody>
      </p:sp>
      <p:sp>
        <p:nvSpPr>
          <p:cNvPr id="16" name="TextBox 15">
            <a:extLst>
              <a:ext uri="{FF2B5EF4-FFF2-40B4-BE49-F238E27FC236}">
                <a16:creationId xmlns:a16="http://schemas.microsoft.com/office/drawing/2014/main" id="{52A3C346-730E-AFD7-8184-777B6388B166}"/>
              </a:ext>
            </a:extLst>
          </p:cNvPr>
          <p:cNvSpPr txBox="1"/>
          <p:nvPr>
            <p:custDataLst>
              <p:tags r:id="rId8"/>
            </p:custDataLst>
          </p:nvPr>
        </p:nvSpPr>
        <p:spPr>
          <a:xfrm>
            <a:off x="5334521" y="1259003"/>
            <a:ext cx="2105171" cy="246221"/>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t>Initial energization</a:t>
            </a:r>
          </a:p>
        </p:txBody>
      </p:sp>
      <p:sp>
        <p:nvSpPr>
          <p:cNvPr id="17" name="TextBox 16">
            <a:extLst>
              <a:ext uri="{FF2B5EF4-FFF2-40B4-BE49-F238E27FC236}">
                <a16:creationId xmlns:a16="http://schemas.microsoft.com/office/drawing/2014/main" id="{8E825594-29A0-CCC2-864F-73F34B5FB570}"/>
              </a:ext>
            </a:extLst>
          </p:cNvPr>
          <p:cNvSpPr txBox="1"/>
          <p:nvPr>
            <p:custDataLst>
              <p:tags r:id="rId9"/>
            </p:custDataLst>
          </p:nvPr>
        </p:nvSpPr>
        <p:spPr>
          <a:xfrm>
            <a:off x="5334521" y="1632223"/>
            <a:ext cx="2105171" cy="66195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t>Q3 2026</a:t>
            </a:r>
          </a:p>
        </p:txBody>
      </p:sp>
      <p:sp>
        <p:nvSpPr>
          <p:cNvPr id="18" name="TextBox 17">
            <a:extLst>
              <a:ext uri="{FF2B5EF4-FFF2-40B4-BE49-F238E27FC236}">
                <a16:creationId xmlns:a16="http://schemas.microsoft.com/office/drawing/2014/main" id="{B4260AD0-081E-F668-720C-4ABE021659A9}"/>
              </a:ext>
            </a:extLst>
          </p:cNvPr>
          <p:cNvSpPr txBox="1"/>
          <p:nvPr>
            <p:custDataLst>
              <p:tags r:id="rId10"/>
            </p:custDataLst>
          </p:nvPr>
        </p:nvSpPr>
        <p:spPr>
          <a:xfrm>
            <a:off x="5334521" y="2421179"/>
            <a:ext cx="2105171" cy="66195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t>Q4 2026</a:t>
            </a:r>
          </a:p>
        </p:txBody>
      </p:sp>
      <p:sp>
        <p:nvSpPr>
          <p:cNvPr id="19" name="TextBox 18">
            <a:extLst>
              <a:ext uri="{FF2B5EF4-FFF2-40B4-BE49-F238E27FC236}">
                <a16:creationId xmlns:a16="http://schemas.microsoft.com/office/drawing/2014/main" id="{53F80247-0240-559A-E098-4DB2D274FEAC}"/>
              </a:ext>
            </a:extLst>
          </p:cNvPr>
          <p:cNvSpPr txBox="1"/>
          <p:nvPr>
            <p:custDataLst>
              <p:tags r:id="rId11"/>
            </p:custDataLst>
          </p:nvPr>
        </p:nvSpPr>
        <p:spPr>
          <a:xfrm>
            <a:off x="5334521" y="3210135"/>
            <a:ext cx="2105171" cy="66195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t>Q1 2027</a:t>
            </a:r>
          </a:p>
        </p:txBody>
      </p:sp>
      <p:sp>
        <p:nvSpPr>
          <p:cNvPr id="20" name="TextBox 19">
            <a:extLst>
              <a:ext uri="{FF2B5EF4-FFF2-40B4-BE49-F238E27FC236}">
                <a16:creationId xmlns:a16="http://schemas.microsoft.com/office/drawing/2014/main" id="{1B28A57E-D9D1-BBE3-957D-2C6E9B28B339}"/>
              </a:ext>
            </a:extLst>
          </p:cNvPr>
          <p:cNvSpPr txBox="1"/>
          <p:nvPr>
            <p:custDataLst>
              <p:tags r:id="rId12"/>
            </p:custDataLst>
          </p:nvPr>
        </p:nvSpPr>
        <p:spPr>
          <a:xfrm>
            <a:off x="5334521" y="3999091"/>
            <a:ext cx="2105171" cy="66195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t>Q2 2027</a:t>
            </a:r>
          </a:p>
        </p:txBody>
      </p:sp>
      <p:sp>
        <p:nvSpPr>
          <p:cNvPr id="21" name="TextBox 20">
            <a:extLst>
              <a:ext uri="{FF2B5EF4-FFF2-40B4-BE49-F238E27FC236}">
                <a16:creationId xmlns:a16="http://schemas.microsoft.com/office/drawing/2014/main" id="{EE555A5F-AA4C-6871-81F0-77C73ED21868}"/>
              </a:ext>
            </a:extLst>
          </p:cNvPr>
          <p:cNvSpPr txBox="1"/>
          <p:nvPr>
            <p:custDataLst>
              <p:tags r:id="rId13"/>
            </p:custDataLst>
          </p:nvPr>
        </p:nvSpPr>
        <p:spPr>
          <a:xfrm>
            <a:off x="5334521" y="4788047"/>
            <a:ext cx="2105171" cy="66195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t>Q3 2027</a:t>
            </a:r>
          </a:p>
        </p:txBody>
      </p:sp>
      <p:sp>
        <p:nvSpPr>
          <p:cNvPr id="22" name="TextBox 21">
            <a:extLst>
              <a:ext uri="{FF2B5EF4-FFF2-40B4-BE49-F238E27FC236}">
                <a16:creationId xmlns:a16="http://schemas.microsoft.com/office/drawing/2014/main" id="{E955BA82-2713-5CB2-87EB-97D10B4CEF94}"/>
              </a:ext>
            </a:extLst>
          </p:cNvPr>
          <p:cNvSpPr txBox="1"/>
          <p:nvPr>
            <p:custDataLst>
              <p:tags r:id="rId14"/>
            </p:custDataLst>
          </p:nvPr>
        </p:nvSpPr>
        <p:spPr>
          <a:xfrm>
            <a:off x="8199147" y="1259003"/>
            <a:ext cx="3392778" cy="246221"/>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t>Impact on interconnection timing</a:t>
            </a:r>
          </a:p>
        </p:txBody>
      </p:sp>
      <p:sp>
        <p:nvSpPr>
          <p:cNvPr id="23" name="TextBox 22">
            <a:extLst>
              <a:ext uri="{FF2B5EF4-FFF2-40B4-BE49-F238E27FC236}">
                <a16:creationId xmlns:a16="http://schemas.microsoft.com/office/drawing/2014/main" id="{18001712-ECF6-2FF0-5E52-070C4332D6F2}"/>
              </a:ext>
            </a:extLst>
          </p:cNvPr>
          <p:cNvSpPr txBox="1">
            <a:spLocks/>
          </p:cNvSpPr>
          <p:nvPr>
            <p:custDataLst>
              <p:tags r:id="rId15"/>
            </p:custDataLst>
          </p:nvPr>
        </p:nvSpPr>
        <p:spPr>
          <a:xfrm>
            <a:off x="8199147" y="1726972"/>
            <a:ext cx="3392778" cy="1292662"/>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For requests with an initial energization date in 2026,</a:t>
            </a:r>
            <a:r>
              <a:rPr lang="en-US" sz="1400"/>
              <a:t> studies and agreements must have been completed through the existing PGRR115 process</a:t>
            </a:r>
          </a:p>
        </p:txBody>
      </p:sp>
      <p:sp>
        <p:nvSpPr>
          <p:cNvPr id="24" name="TextBox 23">
            <a:extLst>
              <a:ext uri="{FF2B5EF4-FFF2-40B4-BE49-F238E27FC236}">
                <a16:creationId xmlns:a16="http://schemas.microsoft.com/office/drawing/2014/main" id="{E0160694-81AB-1A93-89F3-476B8ECAA88A}"/>
              </a:ext>
            </a:extLst>
          </p:cNvPr>
          <p:cNvSpPr txBox="1">
            <a:spLocks/>
          </p:cNvSpPr>
          <p:nvPr>
            <p:custDataLst>
              <p:tags r:id="rId16"/>
            </p:custDataLst>
          </p:nvPr>
        </p:nvSpPr>
        <p:spPr>
          <a:xfrm>
            <a:off x="8199147" y="3304884"/>
            <a:ext cx="3392778" cy="1292662"/>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Requests with an initial energization date in Q2 2027 or earlier that have not completed all studies and agreements </a:t>
            </a:r>
            <a:r>
              <a:rPr lang="en-US" sz="1400"/>
              <a:t>will go through Batch Zero A study process, to be completed in Q2 2026</a:t>
            </a:r>
          </a:p>
        </p:txBody>
      </p:sp>
      <p:sp>
        <p:nvSpPr>
          <p:cNvPr id="25" name="TextBox 24">
            <a:extLst>
              <a:ext uri="{FF2B5EF4-FFF2-40B4-BE49-F238E27FC236}">
                <a16:creationId xmlns:a16="http://schemas.microsoft.com/office/drawing/2014/main" id="{CCD6F188-ADFF-7A71-8161-A8E8DC03DEC7}"/>
              </a:ext>
            </a:extLst>
          </p:cNvPr>
          <p:cNvSpPr txBox="1">
            <a:spLocks/>
          </p:cNvSpPr>
          <p:nvPr>
            <p:custDataLst>
              <p:tags r:id="rId17"/>
            </p:custDataLst>
          </p:nvPr>
        </p:nvSpPr>
        <p:spPr>
          <a:xfrm>
            <a:off x="8199147" y="4803671"/>
            <a:ext cx="3392778" cy="1292662"/>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Requests with an initial energization date in Q3 2027 or later or requests with a prior initial energization date that have not completed agreements </a:t>
            </a:r>
            <a:r>
              <a:rPr lang="en-US" sz="1400"/>
              <a:t>will go through Batch Zero B study process, to be completed by Q1 2027</a:t>
            </a:r>
          </a:p>
        </p:txBody>
      </p:sp>
      <p:cxnSp>
        <p:nvCxnSpPr>
          <p:cNvPr id="26" name="Straight Connector 25">
            <a:extLst>
              <a:ext uri="{FF2B5EF4-FFF2-40B4-BE49-F238E27FC236}">
                <a16:creationId xmlns:a16="http://schemas.microsoft.com/office/drawing/2014/main" id="{B7DEE625-B648-3080-4003-98D5E91DBB0D}"/>
              </a:ext>
            </a:extLst>
          </p:cNvPr>
          <p:cNvCxnSpPr/>
          <p:nvPr>
            <p:custDataLst>
              <p:tags r:id="rId18"/>
            </p:custDataLst>
          </p:nvPr>
        </p:nvCxnSpPr>
        <p:spPr>
          <a:xfrm>
            <a:off x="3684443" y="1568723"/>
            <a:ext cx="7907482"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89AAAE5-7D92-9B98-3FFF-280302A8AD25}"/>
              </a:ext>
            </a:extLst>
          </p:cNvPr>
          <p:cNvCxnSpPr>
            <a:cxnSpLocks/>
          </p:cNvCxnSpPr>
          <p:nvPr>
            <p:custDataLst>
              <p:tags r:id="rId19"/>
            </p:custDataLst>
          </p:nvPr>
        </p:nvCxnSpPr>
        <p:spPr>
          <a:xfrm>
            <a:off x="3684443" y="2357679"/>
            <a:ext cx="4286740" cy="0"/>
          </a:xfrm>
          <a:prstGeom prst="line">
            <a:avLst/>
          </a:prstGeom>
          <a:ln w="6350" cap="flat">
            <a:solidFill>
              <a:srgbClr val="7F7F7F"/>
            </a:solidFill>
            <a:prstDash val="dash"/>
            <a:miter lim="800000"/>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79CDBDD-F459-85B9-C403-7E7B2C031B66}"/>
              </a:ext>
            </a:extLst>
          </p:cNvPr>
          <p:cNvCxnSpPr/>
          <p:nvPr>
            <p:custDataLst>
              <p:tags r:id="rId20"/>
            </p:custDataLst>
          </p:nvPr>
        </p:nvCxnSpPr>
        <p:spPr>
          <a:xfrm>
            <a:off x="3684443" y="3146635"/>
            <a:ext cx="7907482"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36CD7176-DF75-8DD8-760B-CA70AE511AED}"/>
              </a:ext>
            </a:extLst>
          </p:cNvPr>
          <p:cNvCxnSpPr>
            <a:cxnSpLocks/>
          </p:cNvCxnSpPr>
          <p:nvPr>
            <p:custDataLst>
              <p:tags r:id="rId21"/>
            </p:custDataLst>
          </p:nvPr>
        </p:nvCxnSpPr>
        <p:spPr>
          <a:xfrm>
            <a:off x="3684443" y="3935591"/>
            <a:ext cx="4286740" cy="0"/>
          </a:xfrm>
          <a:prstGeom prst="line">
            <a:avLst/>
          </a:prstGeom>
          <a:ln w="6350" cap="flat">
            <a:solidFill>
              <a:srgbClr val="7F7F7F"/>
            </a:solidFill>
            <a:prstDash val="dash"/>
            <a:miter lim="800000"/>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7262937-4288-79D5-776D-CDE49F851F61}"/>
              </a:ext>
            </a:extLst>
          </p:cNvPr>
          <p:cNvCxnSpPr/>
          <p:nvPr>
            <p:custDataLst>
              <p:tags r:id="rId22"/>
            </p:custDataLst>
          </p:nvPr>
        </p:nvCxnSpPr>
        <p:spPr>
          <a:xfrm>
            <a:off x="3684443" y="4724547"/>
            <a:ext cx="7907482"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D7169D42-77FB-E21F-FF99-BBC16819F887}"/>
              </a:ext>
            </a:extLst>
          </p:cNvPr>
          <p:cNvSpPr/>
          <p:nvPr/>
        </p:nvSpPr>
        <p:spPr>
          <a:xfrm>
            <a:off x="508000" y="1259002"/>
            <a:ext cx="2724801" cy="4821701"/>
          </a:xfrm>
          <a:prstGeom prst="rect">
            <a:avLst/>
          </a:prstGeom>
          <a:solidFill>
            <a:schemeClr val="bg1">
              <a:lumMod val="9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2" name="TextBox 31">
            <a:extLst>
              <a:ext uri="{FF2B5EF4-FFF2-40B4-BE49-F238E27FC236}">
                <a16:creationId xmlns:a16="http://schemas.microsoft.com/office/drawing/2014/main" id="{0806B9EB-76D0-0A5A-3AE1-7340B49B4452}"/>
              </a:ext>
            </a:extLst>
          </p:cNvPr>
          <p:cNvSpPr txBox="1">
            <a:spLocks/>
          </p:cNvSpPr>
          <p:nvPr>
            <p:custDataLst>
              <p:tags r:id="rId23"/>
            </p:custDataLst>
          </p:nvPr>
        </p:nvSpPr>
        <p:spPr>
          <a:xfrm>
            <a:off x="600075" y="1386992"/>
            <a:ext cx="2464534" cy="246221"/>
          </a:xfrm>
          <a:prstGeom prst="rect">
            <a:avLst/>
          </a:prstGeom>
        </p:spPr>
        <p:txBody>
          <a:bodyPr vert="horz" wrap="square" lIns="0" tIns="0" rIns="0" bIns="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b="1"/>
              <a:t>Regulatory guidance</a:t>
            </a:r>
          </a:p>
        </p:txBody>
      </p:sp>
      <p:sp>
        <p:nvSpPr>
          <p:cNvPr id="33" name="TextBox 32">
            <a:extLst>
              <a:ext uri="{FF2B5EF4-FFF2-40B4-BE49-F238E27FC236}">
                <a16:creationId xmlns:a16="http://schemas.microsoft.com/office/drawing/2014/main" id="{A359C173-CED9-548C-CD13-A004B875C095}"/>
              </a:ext>
            </a:extLst>
          </p:cNvPr>
          <p:cNvSpPr txBox="1">
            <a:spLocks/>
          </p:cNvSpPr>
          <p:nvPr>
            <p:custDataLst>
              <p:tags r:id="rId24"/>
            </p:custDataLst>
          </p:nvPr>
        </p:nvSpPr>
        <p:spPr>
          <a:xfrm>
            <a:off x="600075" y="1813751"/>
            <a:ext cx="2324914" cy="2500685"/>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spcBef>
                <a:spcPct val="100000"/>
              </a:spcBef>
            </a:pPr>
            <a:r>
              <a:rPr lang="en-US"/>
              <a:t>Final release date of PUCT implementation guidance for SB6 (rule 58481) is yet to be announced</a:t>
            </a:r>
          </a:p>
          <a:p>
            <a:pPr>
              <a:spcBef>
                <a:spcPct val="100000"/>
              </a:spcBef>
            </a:pPr>
            <a:r>
              <a:rPr lang="en-US"/>
              <a:t>Proposed Batch Zero B is linked to 58481, so timing is difficult to establish in the interim</a:t>
            </a:r>
          </a:p>
        </p:txBody>
      </p:sp>
      <p:sp>
        <p:nvSpPr>
          <p:cNvPr id="34" name="TextBox 33">
            <a:extLst>
              <a:ext uri="{FF2B5EF4-FFF2-40B4-BE49-F238E27FC236}">
                <a16:creationId xmlns:a16="http://schemas.microsoft.com/office/drawing/2014/main" id="{9A355642-9972-3D36-F38C-78E1407E470C}"/>
              </a:ext>
            </a:extLst>
          </p:cNvPr>
          <p:cNvSpPr txBox="1"/>
          <p:nvPr>
            <p:custDataLst>
              <p:tags r:id="rId25"/>
            </p:custDataLst>
          </p:nvPr>
        </p:nvSpPr>
        <p:spPr>
          <a:xfrm>
            <a:off x="3684444" y="5513502"/>
            <a:ext cx="1549668" cy="66195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t>May 1, 2027</a:t>
            </a:r>
          </a:p>
        </p:txBody>
      </p:sp>
      <p:sp>
        <p:nvSpPr>
          <p:cNvPr id="35" name="TextBox 34">
            <a:extLst>
              <a:ext uri="{FF2B5EF4-FFF2-40B4-BE49-F238E27FC236}">
                <a16:creationId xmlns:a16="http://schemas.microsoft.com/office/drawing/2014/main" id="{07DCE62B-3817-5309-FC01-C492F064BD60}"/>
              </a:ext>
            </a:extLst>
          </p:cNvPr>
          <p:cNvSpPr txBox="1"/>
          <p:nvPr>
            <p:custDataLst>
              <p:tags r:id="rId26"/>
            </p:custDataLst>
          </p:nvPr>
        </p:nvSpPr>
        <p:spPr>
          <a:xfrm>
            <a:off x="5334521" y="5513502"/>
            <a:ext cx="2105171" cy="661956"/>
          </a:xfrm>
          <a:prstGeom prst="rect">
            <a:avLst/>
          </a:prstGeom>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a:t>Q4 2027</a:t>
            </a:r>
          </a:p>
        </p:txBody>
      </p:sp>
      <p:cxnSp>
        <p:nvCxnSpPr>
          <p:cNvPr id="36" name="Straight Connector 35">
            <a:extLst>
              <a:ext uri="{FF2B5EF4-FFF2-40B4-BE49-F238E27FC236}">
                <a16:creationId xmlns:a16="http://schemas.microsoft.com/office/drawing/2014/main" id="{DC04EFCE-8FDC-6AEC-68B9-CF58E1B8580E}"/>
              </a:ext>
            </a:extLst>
          </p:cNvPr>
          <p:cNvCxnSpPr>
            <a:cxnSpLocks/>
          </p:cNvCxnSpPr>
          <p:nvPr>
            <p:custDataLst>
              <p:tags r:id="rId27"/>
            </p:custDataLst>
          </p:nvPr>
        </p:nvCxnSpPr>
        <p:spPr>
          <a:xfrm>
            <a:off x="3684443" y="5450002"/>
            <a:ext cx="4286740" cy="0"/>
          </a:xfrm>
          <a:prstGeom prst="line">
            <a:avLst/>
          </a:prstGeom>
          <a:ln w="6350" cap="flat">
            <a:solidFill>
              <a:srgbClr val="7F7F7F"/>
            </a:solidFill>
            <a:prstDash val="dash"/>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442192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0DCC2-FC33-2AA8-CFEC-392139B701E1}"/>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8CEC2F44-7439-6C4D-D10D-40A0EAAD47C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6" name="think-cell data - do not delete" hidden="1">
                        <a:extLst>
                          <a:ext uri="{FF2B5EF4-FFF2-40B4-BE49-F238E27FC236}">
                            <a16:creationId xmlns:a16="http://schemas.microsoft.com/office/drawing/2014/main" id="{8CEC2F44-7439-6C4D-D10D-40A0EAAD47C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B4935DCA-933A-D29A-AFA2-0098BDA62449}"/>
              </a:ext>
            </a:extLst>
          </p:cNvPr>
          <p:cNvSpPr>
            <a:spLocks noGrp="1"/>
          </p:cNvSpPr>
          <p:nvPr>
            <p:ph type="title"/>
          </p:nvPr>
        </p:nvSpPr>
        <p:spPr/>
        <p:txBody>
          <a:bodyPr vert="horz"/>
          <a:lstStyle/>
          <a:p>
            <a:r>
              <a:rPr lang="en-US"/>
              <a:t>Inclusion Criteria for Batch Zero A</a:t>
            </a:r>
          </a:p>
        </p:txBody>
      </p:sp>
      <p:graphicFrame>
        <p:nvGraphicFramePr>
          <p:cNvPr id="5" name="Content Placeholder 4">
            <a:extLst>
              <a:ext uri="{FF2B5EF4-FFF2-40B4-BE49-F238E27FC236}">
                <a16:creationId xmlns:a16="http://schemas.microsoft.com/office/drawing/2014/main" id="{2BBDFEEF-BE46-7A2C-5C31-8E84B47999A3}"/>
              </a:ext>
            </a:extLst>
          </p:cNvPr>
          <p:cNvGraphicFramePr>
            <a:graphicFrameLocks noGrp="1"/>
          </p:cNvGraphicFramePr>
          <p:nvPr>
            <p:ph idx="1"/>
            <p:extLst>
              <p:ext uri="{D42A27DB-BD31-4B8C-83A1-F6EECF244321}">
                <p14:modId xmlns:p14="http://schemas.microsoft.com/office/powerpoint/2010/main" val="2201980631"/>
              </p:ext>
            </p:extLst>
          </p:nvPr>
        </p:nvGraphicFramePr>
        <p:xfrm>
          <a:off x="406402" y="955040"/>
          <a:ext cx="11379198" cy="5156200"/>
        </p:xfrm>
        <a:graphic>
          <a:graphicData uri="http://schemas.openxmlformats.org/drawingml/2006/table">
            <a:tbl>
              <a:tblPr firstRow="1" bandRow="1">
                <a:tableStyleId>{5C22544A-7EE6-4342-B048-85BDC9FD1C3A}</a:tableStyleId>
              </a:tblPr>
              <a:tblGrid>
                <a:gridCol w="6296548">
                  <a:extLst>
                    <a:ext uri="{9D8B030D-6E8A-4147-A177-3AD203B41FA5}">
                      <a16:colId xmlns:a16="http://schemas.microsoft.com/office/drawing/2014/main" val="1470594686"/>
                    </a:ext>
                  </a:extLst>
                </a:gridCol>
                <a:gridCol w="3570137">
                  <a:extLst>
                    <a:ext uri="{9D8B030D-6E8A-4147-A177-3AD203B41FA5}">
                      <a16:colId xmlns:a16="http://schemas.microsoft.com/office/drawing/2014/main" val="1779555138"/>
                    </a:ext>
                  </a:extLst>
                </a:gridCol>
                <a:gridCol w="1512513">
                  <a:extLst>
                    <a:ext uri="{9D8B030D-6E8A-4147-A177-3AD203B41FA5}">
                      <a16:colId xmlns:a16="http://schemas.microsoft.com/office/drawing/2014/main" val="188878997"/>
                    </a:ext>
                  </a:extLst>
                </a:gridCol>
              </a:tblGrid>
              <a:tr h="370840">
                <a:tc>
                  <a:txBody>
                    <a:bodyPr/>
                    <a:lstStyle/>
                    <a:p>
                      <a:r>
                        <a:rPr lang="en-US" sz="1400"/>
                        <a:t>If your Large Load project</a:t>
                      </a:r>
                    </a:p>
                  </a:txBody>
                  <a:tcPr/>
                </a:tc>
                <a:tc>
                  <a:txBody>
                    <a:bodyPr/>
                    <a:lstStyle/>
                    <a:p>
                      <a:r>
                        <a:rPr lang="en-US" sz="1400"/>
                        <a:t>Treatment of your project in Batch Zero A</a:t>
                      </a:r>
                    </a:p>
                  </a:txBody>
                  <a:tcPr/>
                </a:tc>
                <a:tc>
                  <a:txBody>
                    <a:bodyPr/>
                    <a:lstStyle/>
                    <a:p>
                      <a:pPr algn="r"/>
                      <a:r>
                        <a:rPr lang="en-US" sz="1400"/>
                        <a:t>Approximate MWs in this category*</a:t>
                      </a:r>
                    </a:p>
                  </a:txBody>
                  <a:tcPr/>
                </a:tc>
                <a:extLst>
                  <a:ext uri="{0D108BD9-81ED-4DB2-BD59-A6C34878D82A}">
                    <a16:rowId xmlns:a16="http://schemas.microsoft.com/office/drawing/2014/main" val="2079172792"/>
                  </a:ext>
                </a:extLst>
              </a:tr>
              <a:tr h="370840">
                <a:tc>
                  <a:txBody>
                    <a:bodyPr/>
                    <a:lstStyle/>
                    <a:p>
                      <a:r>
                        <a:rPr lang="en-US" sz="1400"/>
                        <a:t>Is Operational or Approved to Energize</a:t>
                      </a:r>
                    </a:p>
                  </a:txBody>
                  <a:tcPr/>
                </a:tc>
                <a:tc>
                  <a:txBody>
                    <a:bodyPr/>
                    <a:lstStyle/>
                    <a:p>
                      <a:r>
                        <a:rPr lang="en-US" sz="1400"/>
                        <a:t>Included and </a:t>
                      </a:r>
                      <a:r>
                        <a:rPr lang="en-US" sz="1400" u="sng"/>
                        <a:t>not</a:t>
                      </a:r>
                      <a:r>
                        <a:rPr lang="en-US" sz="1400"/>
                        <a:t> subject to assessment of load allocation, i.e. load is </a:t>
                      </a:r>
                      <a:r>
                        <a:rPr lang="en-US" sz="1400" u="sng"/>
                        <a:t>firm</a:t>
                      </a:r>
                    </a:p>
                  </a:txBody>
                  <a:tcPr/>
                </a:tc>
                <a:tc>
                  <a:txBody>
                    <a:bodyPr/>
                    <a:lstStyle/>
                    <a:p>
                      <a:pPr algn="r"/>
                      <a:r>
                        <a:rPr lang="en-US" sz="1400"/>
                        <a:t>8,223 MW</a:t>
                      </a:r>
                    </a:p>
                  </a:txBody>
                  <a:tcPr/>
                </a:tc>
                <a:extLst>
                  <a:ext uri="{0D108BD9-81ED-4DB2-BD59-A6C34878D82A}">
                    <a16:rowId xmlns:a16="http://schemas.microsoft.com/office/drawing/2014/main" val="594986730"/>
                  </a:ext>
                </a:extLst>
              </a:tr>
              <a:tr h="370840">
                <a:tc>
                  <a:txBody>
                    <a:bodyPr/>
                    <a:lstStyle/>
                    <a:p>
                      <a:r>
                        <a:rPr lang="en-US" sz="1400"/>
                        <a:t>Was exempt from the interim LLI process </a:t>
                      </a:r>
                      <a:r>
                        <a:rPr lang="en-US" sz="1400" b="1" u="sng"/>
                        <a:t>and</a:t>
                      </a:r>
                      <a:r>
                        <a:rPr lang="en-US" sz="1400" b="0" u="none"/>
                        <a:t> was included in an RPG or RTP study with a </a:t>
                      </a:r>
                      <a:r>
                        <a:rPr lang="en-US" sz="1400"/>
                        <a:t>requested an energization date before October 1, 2027</a:t>
                      </a:r>
                      <a:endParaRPr lang="en-US" sz="1400" u="sng"/>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a:t>Included and </a:t>
                      </a:r>
                      <a:r>
                        <a:rPr lang="en-US" sz="1400" u="sng"/>
                        <a:t>not</a:t>
                      </a:r>
                      <a:r>
                        <a:rPr lang="en-US" sz="1400"/>
                        <a:t> subject to assessment of load allocation, i.e. load is </a:t>
                      </a:r>
                      <a:r>
                        <a:rPr lang="en-US" sz="1400" u="sng"/>
                        <a:t>firm</a:t>
                      </a:r>
                    </a:p>
                  </a:txBody>
                  <a:tcPr/>
                </a:tc>
                <a:tc>
                  <a:txBody>
                    <a:bodyPr/>
                    <a:lstStyle/>
                    <a:p>
                      <a:pPr algn="r"/>
                      <a:r>
                        <a:rPr lang="en-US" sz="1400"/>
                        <a:t>17,437 MW</a:t>
                      </a:r>
                    </a:p>
                  </a:txBody>
                  <a:tcPr/>
                </a:tc>
                <a:extLst>
                  <a:ext uri="{0D108BD9-81ED-4DB2-BD59-A6C34878D82A}">
                    <a16:rowId xmlns:a16="http://schemas.microsoft.com/office/drawing/2014/main" val="2399380045"/>
                  </a:ext>
                </a:extLst>
              </a:tr>
              <a:tr h="370840">
                <a:tc>
                  <a:txBody>
                    <a:bodyPr/>
                    <a:lstStyle/>
                    <a:p>
                      <a:r>
                        <a:rPr lang="en-US" sz="1400"/>
                        <a:t>Met the criteria (approved steady state study and signed interconnection agreement) to be designated "must study" under the interim LLI process before December 15,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a:t>Included and </a:t>
                      </a:r>
                      <a:r>
                        <a:rPr lang="en-US" sz="1400" u="sng"/>
                        <a:t>not</a:t>
                      </a:r>
                      <a:r>
                        <a:rPr lang="en-US" sz="1400"/>
                        <a:t> subject to assessment of load allocation, i.e. load is </a:t>
                      </a:r>
                      <a:r>
                        <a:rPr lang="en-US" sz="1400" u="sng"/>
                        <a:t>firm</a:t>
                      </a:r>
                    </a:p>
                  </a:txBody>
                  <a:tcPr/>
                </a:tc>
                <a:tc>
                  <a:txBody>
                    <a:bodyPr/>
                    <a:lstStyle/>
                    <a:p>
                      <a:pPr algn="r"/>
                      <a:r>
                        <a:rPr lang="en-US" sz="1400"/>
                        <a:t>4,666 MW</a:t>
                      </a:r>
                    </a:p>
                  </a:txBody>
                  <a:tcPr/>
                </a:tc>
                <a:extLst>
                  <a:ext uri="{0D108BD9-81ED-4DB2-BD59-A6C34878D82A}">
                    <a16:rowId xmlns:a16="http://schemas.microsoft.com/office/drawing/2014/main" val="53137721"/>
                  </a:ext>
                </a:extLst>
              </a:tr>
              <a:tr h="370840">
                <a:tc>
                  <a:txBody>
                    <a:bodyPr/>
                    <a:lstStyle/>
                    <a:p>
                      <a:r>
                        <a:rPr lang="en-US" sz="1400"/>
                        <a:t>Fulfilled the requirements in Planning Guide 9.4 (all LLIS studies complete) </a:t>
                      </a:r>
                      <a:r>
                        <a:rPr lang="en-US" sz="1400" b="1" u="sng"/>
                        <a:t>and</a:t>
                      </a:r>
                      <a:r>
                        <a:rPr lang="en-US" sz="1400" b="0" u="none"/>
                        <a:t> PG 9.5 (agreements, financial security, notice to proceed) before January 28, 2026</a:t>
                      </a:r>
                      <a:endParaRPr lang="en-US" sz="140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a:t>Included and </a:t>
                      </a:r>
                      <a:r>
                        <a:rPr lang="en-US" sz="1400" u="sng"/>
                        <a:t>not</a:t>
                      </a:r>
                      <a:r>
                        <a:rPr lang="en-US" sz="1400"/>
                        <a:t> subject to assessment of load allocation, i.e. load is </a:t>
                      </a:r>
                      <a:r>
                        <a:rPr lang="en-US" sz="1400" u="sng"/>
                        <a:t>firm</a:t>
                      </a:r>
                    </a:p>
                  </a:txBody>
                  <a:tcPr/>
                </a:tc>
                <a:tc>
                  <a:txBody>
                    <a:bodyPr/>
                    <a:lstStyle/>
                    <a:p>
                      <a:pPr algn="r"/>
                      <a:r>
                        <a:rPr lang="en-US" sz="1400"/>
                        <a:t>8,471 MW</a:t>
                      </a:r>
                    </a:p>
                  </a:txBody>
                  <a:tcPr/>
                </a:tc>
                <a:extLst>
                  <a:ext uri="{0D108BD9-81ED-4DB2-BD59-A6C34878D82A}">
                    <a16:rowId xmlns:a16="http://schemas.microsoft.com/office/drawing/2014/main" val="811066551"/>
                  </a:ext>
                </a:extLst>
              </a:tr>
              <a:tr h="370840">
                <a:tc>
                  <a:txBody>
                    <a:bodyPr/>
                    <a:lstStyle/>
                    <a:p>
                      <a:r>
                        <a:rPr lang="en-US" sz="1400"/>
                        <a:t>Has requested an energization date on or before June 30, 2027 </a:t>
                      </a:r>
                      <a:r>
                        <a:rPr lang="en-US" sz="1400" b="1" u="sng"/>
                        <a:t>and</a:t>
                      </a:r>
                      <a:r>
                        <a:rPr lang="en-US" sz="1400" b="0" u="none"/>
                        <a:t> has a steady state study approved before January 28, 2026</a:t>
                      </a:r>
                      <a:endParaRPr lang="en-US" sz="140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Included and </a:t>
                      </a:r>
                      <a:r>
                        <a:rPr lang="en-US" sz="1400" u="sng"/>
                        <a:t>subject to assessment of load allocation</a:t>
                      </a:r>
                    </a:p>
                  </a:txBody>
                  <a:tcPr/>
                </a:tc>
                <a:tc>
                  <a:txBody>
                    <a:bodyPr/>
                    <a:lstStyle/>
                    <a:p>
                      <a:pPr algn="r"/>
                      <a:r>
                        <a:rPr lang="en-US" sz="1400"/>
                        <a:t>8,224 MW</a:t>
                      </a:r>
                    </a:p>
                  </a:txBody>
                  <a:tcPr/>
                </a:tc>
                <a:extLst>
                  <a:ext uri="{0D108BD9-81ED-4DB2-BD59-A6C34878D82A}">
                    <a16:rowId xmlns:a16="http://schemas.microsoft.com/office/drawing/2014/main" val="2268459361"/>
                  </a:ext>
                </a:extLst>
              </a:tr>
              <a:tr h="370840">
                <a:tc>
                  <a:txBody>
                    <a:bodyPr/>
                    <a:lstStyle/>
                    <a:p>
                      <a:r>
                        <a:rPr lang="en-US" sz="1400"/>
                        <a:t>Started the LLI study process but does not meet the above criteria</a:t>
                      </a:r>
                    </a:p>
                  </a:txBody>
                  <a:tcPr/>
                </a:tc>
                <a:tc>
                  <a:txBody>
                    <a:bodyPr/>
                    <a:lstStyle/>
                    <a:p>
                      <a:r>
                        <a:rPr lang="en-US" sz="1400"/>
                        <a:t>Not included</a:t>
                      </a:r>
                    </a:p>
                  </a:txBody>
                  <a:tcPr/>
                </a:tc>
                <a:tc>
                  <a:txBody>
                    <a:bodyPr/>
                    <a:lstStyle/>
                    <a:p>
                      <a:pPr algn="r"/>
                      <a:r>
                        <a:rPr lang="en-US" sz="1400"/>
                        <a:t>59,411 MW</a:t>
                      </a:r>
                    </a:p>
                  </a:txBody>
                  <a:tcPr/>
                </a:tc>
                <a:extLst>
                  <a:ext uri="{0D108BD9-81ED-4DB2-BD59-A6C34878D82A}">
                    <a16:rowId xmlns:a16="http://schemas.microsoft.com/office/drawing/2014/main" val="2158387500"/>
                  </a:ext>
                </a:extLst>
              </a:tr>
              <a:tr h="370840">
                <a:tc>
                  <a:txBody>
                    <a:bodyPr/>
                    <a:lstStyle/>
                    <a:p>
                      <a:pPr marL="0" marR="0" lvl="0" indent="0" algn="l" rtl="0" eaLnBrk="1" fontAlgn="auto" latinLnBrk="0" hangingPunct="1">
                        <a:lnSpc>
                          <a:spcPct val="100000"/>
                        </a:lnSpc>
                        <a:spcBef>
                          <a:spcPts val="0"/>
                        </a:spcBef>
                        <a:spcAft>
                          <a:spcPts val="0"/>
                        </a:spcAft>
                        <a:buClrTx/>
                        <a:buSzTx/>
                        <a:buFontTx/>
                        <a:buNone/>
                      </a:pPr>
                      <a:r>
                        <a:rPr lang="en-US" sz="1400"/>
                        <a:t>Was exempt from the interim LLI process </a:t>
                      </a:r>
                      <a:r>
                        <a:rPr lang="en-US" sz="1400" b="1" u="sng"/>
                        <a:t>and</a:t>
                      </a:r>
                      <a:r>
                        <a:rPr lang="en-US" sz="1400" b="0" u="none"/>
                        <a:t> was included in an RPG or RTP study with a </a:t>
                      </a:r>
                      <a:r>
                        <a:rPr lang="en-US" sz="1400"/>
                        <a:t>requested an energization date on after October 1, 2027</a:t>
                      </a:r>
                      <a:endParaRPr lang="en-US" sz="1400" u="sng"/>
                    </a:p>
                  </a:txBody>
                  <a:tcPr/>
                </a:tc>
                <a:tc>
                  <a:txBody>
                    <a:bodyPr/>
                    <a:lstStyle/>
                    <a:p>
                      <a:r>
                        <a:rPr lang="en-US" sz="1400"/>
                        <a:t>Not included</a:t>
                      </a:r>
                    </a:p>
                  </a:txBody>
                  <a:tcPr/>
                </a:tc>
                <a:tc>
                  <a:txBody>
                    <a:bodyPr/>
                    <a:lstStyle/>
                    <a:p>
                      <a:pPr algn="r"/>
                      <a:r>
                        <a:rPr lang="en-US" sz="1400"/>
                        <a:t>38,211 MW</a:t>
                      </a:r>
                    </a:p>
                    <a:p>
                      <a:pPr algn="r"/>
                      <a:endParaRPr lang="en-US" sz="1400"/>
                    </a:p>
                  </a:txBody>
                  <a:tcPr/>
                </a:tc>
                <a:extLst>
                  <a:ext uri="{0D108BD9-81ED-4DB2-BD59-A6C34878D82A}">
                    <a16:rowId xmlns:a16="http://schemas.microsoft.com/office/drawing/2014/main" val="3500792105"/>
                  </a:ext>
                </a:extLst>
              </a:tr>
              <a:tr h="370840">
                <a:tc>
                  <a:txBody>
                    <a:bodyPr/>
                    <a:lstStyle/>
                    <a:p>
                      <a:r>
                        <a:rPr lang="en-US" sz="1400"/>
                        <a:t>Has a LLI number but has not started the study process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Not included</a:t>
                      </a:r>
                    </a:p>
                    <a:p>
                      <a:endParaRPr lang="en-US" sz="1400"/>
                    </a:p>
                  </a:txBody>
                  <a:tcPr/>
                </a:tc>
                <a:tc>
                  <a:txBody>
                    <a:bodyPr/>
                    <a:lstStyle/>
                    <a:p>
                      <a:pPr algn="r"/>
                      <a:r>
                        <a:rPr lang="en-US" sz="1400"/>
                        <a:t>139,252 MW</a:t>
                      </a:r>
                    </a:p>
                  </a:txBody>
                  <a:tcPr/>
                </a:tc>
                <a:extLst>
                  <a:ext uri="{0D108BD9-81ED-4DB2-BD59-A6C34878D82A}">
                    <a16:rowId xmlns:a16="http://schemas.microsoft.com/office/drawing/2014/main" val="2677103414"/>
                  </a:ext>
                </a:extLst>
              </a:tr>
            </a:tbl>
          </a:graphicData>
        </a:graphic>
      </p:graphicFrame>
      <p:sp>
        <p:nvSpPr>
          <p:cNvPr id="4" name="Slide Number Placeholder 5">
            <a:extLst>
              <a:ext uri="{FF2B5EF4-FFF2-40B4-BE49-F238E27FC236}">
                <a16:creationId xmlns:a16="http://schemas.microsoft.com/office/drawing/2014/main" id="{FCCCD903-CA93-684D-88AB-16A5B66980F3}"/>
              </a:ext>
            </a:extLst>
          </p:cNvPr>
          <p:cNvSpPr>
            <a:spLocks noGrp="1"/>
          </p:cNvSpPr>
          <p:nvPr>
            <p:ph type="sldNum" sz="quarter" idx="4"/>
          </p:nvPr>
        </p:nvSpPr>
        <p:spPr/>
        <p:txBody>
          <a:bodyPr/>
          <a:lstStyle/>
          <a:p>
            <a:fld id="{1D93BD3E-1E9A-4970-A6F7-E7AC52762E0C}" type="slidenum">
              <a:rPr lang="en-US" smtClean="0"/>
              <a:pPr/>
              <a:t>36</a:t>
            </a:fld>
            <a:endParaRPr lang="en-US"/>
          </a:p>
        </p:txBody>
      </p:sp>
      <p:sp>
        <p:nvSpPr>
          <p:cNvPr id="3" name="TextBox 2">
            <a:extLst>
              <a:ext uri="{FF2B5EF4-FFF2-40B4-BE49-F238E27FC236}">
                <a16:creationId xmlns:a16="http://schemas.microsoft.com/office/drawing/2014/main" id="{0F5F2E9F-9E83-770E-E658-2696CFC2C9C5}"/>
              </a:ext>
            </a:extLst>
          </p:cNvPr>
          <p:cNvSpPr txBox="1"/>
          <p:nvPr/>
        </p:nvSpPr>
        <p:spPr>
          <a:xfrm>
            <a:off x="2303296" y="6548358"/>
            <a:ext cx="9075907" cy="246221"/>
          </a:xfrm>
          <a:prstGeom prst="rect">
            <a:avLst/>
          </a:prstGeom>
          <a:noFill/>
        </p:spPr>
        <p:txBody>
          <a:bodyPr wrap="square" rtlCol="0">
            <a:spAutoFit/>
          </a:bodyPr>
          <a:lstStyle/>
          <a:p>
            <a:pPr algn="r"/>
            <a:r>
              <a:rPr lang="en-US" sz="1000"/>
              <a:t>* Based on information submitted to ERCOT as of January 29, 2026</a:t>
            </a:r>
          </a:p>
        </p:txBody>
      </p:sp>
    </p:spTree>
    <p:extLst>
      <p:ext uri="{BB962C8B-B14F-4D97-AF65-F5344CB8AC3E}">
        <p14:creationId xmlns:p14="http://schemas.microsoft.com/office/powerpoint/2010/main" val="13063728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2CDBA5E0-2FDF-8F7C-6A91-511B9455C71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6" name="think-cell data - do not delete" hidden="1">
                        <a:extLst>
                          <a:ext uri="{FF2B5EF4-FFF2-40B4-BE49-F238E27FC236}">
                            <a16:creationId xmlns:a16="http://schemas.microsoft.com/office/drawing/2014/main" id="{2CDBA5E0-2FDF-8F7C-6A91-511B9455C71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C0C5F93-7937-F365-5AB4-D131CDD7FC9F}"/>
              </a:ext>
            </a:extLst>
          </p:cNvPr>
          <p:cNvSpPr>
            <a:spLocks noGrp="1"/>
          </p:cNvSpPr>
          <p:nvPr>
            <p:ph type="title"/>
          </p:nvPr>
        </p:nvSpPr>
        <p:spPr/>
        <p:txBody>
          <a:bodyPr vert="horz"/>
          <a:lstStyle/>
          <a:p>
            <a:r>
              <a:rPr lang="en-US"/>
              <a:t>Inclusion Criteria for Batch Zero B</a:t>
            </a:r>
          </a:p>
        </p:txBody>
      </p:sp>
      <p:graphicFrame>
        <p:nvGraphicFramePr>
          <p:cNvPr id="5" name="Content Placeholder 4">
            <a:extLst>
              <a:ext uri="{FF2B5EF4-FFF2-40B4-BE49-F238E27FC236}">
                <a16:creationId xmlns:a16="http://schemas.microsoft.com/office/drawing/2014/main" id="{CB06B2DD-C0A2-877F-AAF9-F75EA93302DC}"/>
              </a:ext>
            </a:extLst>
          </p:cNvPr>
          <p:cNvGraphicFramePr>
            <a:graphicFrameLocks noGrp="1"/>
          </p:cNvGraphicFramePr>
          <p:nvPr>
            <p:ph idx="1"/>
            <p:extLst>
              <p:ext uri="{D42A27DB-BD31-4B8C-83A1-F6EECF244321}">
                <p14:modId xmlns:p14="http://schemas.microsoft.com/office/powerpoint/2010/main" val="163958833"/>
              </p:ext>
            </p:extLst>
          </p:nvPr>
        </p:nvGraphicFramePr>
        <p:xfrm>
          <a:off x="406400" y="1008490"/>
          <a:ext cx="11379198" cy="5115560"/>
        </p:xfrm>
        <a:graphic>
          <a:graphicData uri="http://schemas.openxmlformats.org/drawingml/2006/table">
            <a:tbl>
              <a:tblPr firstRow="1" bandRow="1">
                <a:tableStyleId>{5C22544A-7EE6-4342-B048-85BDC9FD1C3A}</a:tableStyleId>
              </a:tblPr>
              <a:tblGrid>
                <a:gridCol w="3528602">
                  <a:extLst>
                    <a:ext uri="{9D8B030D-6E8A-4147-A177-3AD203B41FA5}">
                      <a16:colId xmlns:a16="http://schemas.microsoft.com/office/drawing/2014/main" val="1470594686"/>
                    </a:ext>
                  </a:extLst>
                </a:gridCol>
                <a:gridCol w="6338083">
                  <a:extLst>
                    <a:ext uri="{9D8B030D-6E8A-4147-A177-3AD203B41FA5}">
                      <a16:colId xmlns:a16="http://schemas.microsoft.com/office/drawing/2014/main" val="1779555138"/>
                    </a:ext>
                  </a:extLst>
                </a:gridCol>
                <a:gridCol w="1512513">
                  <a:extLst>
                    <a:ext uri="{9D8B030D-6E8A-4147-A177-3AD203B41FA5}">
                      <a16:colId xmlns:a16="http://schemas.microsoft.com/office/drawing/2014/main" val="188878997"/>
                    </a:ext>
                  </a:extLst>
                </a:gridCol>
              </a:tblGrid>
              <a:tr h="370840">
                <a:tc>
                  <a:txBody>
                    <a:bodyPr/>
                    <a:lstStyle/>
                    <a:p>
                      <a:r>
                        <a:rPr lang="en-US" sz="1400"/>
                        <a:t>If your Large Load project</a:t>
                      </a:r>
                    </a:p>
                  </a:txBody>
                  <a:tcPr/>
                </a:tc>
                <a:tc>
                  <a:txBody>
                    <a:bodyPr/>
                    <a:lstStyle/>
                    <a:p>
                      <a:r>
                        <a:rPr lang="en-US" sz="1400"/>
                        <a:t>Treatment of your project in Batch Zero B</a:t>
                      </a:r>
                    </a:p>
                  </a:txBody>
                  <a:tcPr/>
                </a:tc>
                <a:tc>
                  <a:txBody>
                    <a:bodyPr/>
                    <a:lstStyle/>
                    <a:p>
                      <a:pPr algn="r"/>
                      <a:r>
                        <a:rPr lang="en-US" sz="1400"/>
                        <a:t>Approximate MWs in this category*</a:t>
                      </a:r>
                    </a:p>
                  </a:txBody>
                  <a:tcPr/>
                </a:tc>
                <a:extLst>
                  <a:ext uri="{0D108BD9-81ED-4DB2-BD59-A6C34878D82A}">
                    <a16:rowId xmlns:a16="http://schemas.microsoft.com/office/drawing/2014/main" val="2079172792"/>
                  </a:ext>
                </a:extLst>
              </a:tr>
              <a:tr h="370840">
                <a:tc>
                  <a:txBody>
                    <a:bodyPr/>
                    <a:lstStyle/>
                    <a:p>
                      <a:r>
                        <a:rPr lang="en-US" sz="1300"/>
                        <a:t>Is Operational or Approved to Energize</a:t>
                      </a:r>
                    </a:p>
                  </a:txBody>
                  <a:tcPr/>
                </a:tc>
                <a:tc>
                  <a:txBody>
                    <a:bodyPr/>
                    <a:lstStyle/>
                    <a:p>
                      <a:r>
                        <a:rPr lang="en-US" sz="1300"/>
                        <a:t>Included and </a:t>
                      </a:r>
                      <a:r>
                        <a:rPr lang="en-US" sz="1300" u="sng"/>
                        <a:t>not</a:t>
                      </a:r>
                      <a:r>
                        <a:rPr lang="en-US" sz="1300"/>
                        <a:t> subject to assessment of load allocation, i.e. load is </a:t>
                      </a:r>
                      <a:r>
                        <a:rPr lang="en-US" sz="1300" u="sng"/>
                        <a:t>firm</a:t>
                      </a:r>
                      <a:endParaRPr lang="en-US" sz="1300"/>
                    </a:p>
                  </a:txBody>
                  <a:tcPr/>
                </a:tc>
                <a:tc>
                  <a:txBody>
                    <a:bodyPr/>
                    <a:lstStyle/>
                    <a:p>
                      <a:pPr algn="r"/>
                      <a:r>
                        <a:rPr lang="en-US" sz="1300"/>
                        <a:t>8,223 MW</a:t>
                      </a:r>
                    </a:p>
                  </a:txBody>
                  <a:tcPr/>
                </a:tc>
                <a:extLst>
                  <a:ext uri="{0D108BD9-81ED-4DB2-BD59-A6C34878D82A}">
                    <a16:rowId xmlns:a16="http://schemas.microsoft.com/office/drawing/2014/main" val="594986730"/>
                  </a:ext>
                </a:extLst>
              </a:tr>
              <a:tr h="370840">
                <a:tc>
                  <a:txBody>
                    <a:bodyPr/>
                    <a:lstStyle/>
                    <a:p>
                      <a:r>
                        <a:rPr lang="en-US" sz="1300"/>
                        <a:t>Was included in Batch Zero A </a:t>
                      </a:r>
                      <a:r>
                        <a:rPr lang="en-US" sz="1300" u="sng"/>
                        <a:t>regardless of whether the project was subject to reallocation</a:t>
                      </a:r>
                    </a:p>
                  </a:txBody>
                  <a:tcPr/>
                </a:tc>
                <a:tc>
                  <a:txBody>
                    <a:bodyPr/>
                    <a:lstStyle/>
                    <a:p>
                      <a:pPr marL="285750" indent="-285750">
                        <a:buFont typeface="Arial" panose="020B0604020202020204" pitchFamily="34" charset="0"/>
                        <a:buChar char="•"/>
                      </a:pPr>
                      <a:r>
                        <a:rPr lang="en-US" sz="1300" b="1"/>
                        <a:t>Included and not subject to assessment of load allocation (firm) </a:t>
                      </a:r>
                      <a:r>
                        <a:rPr lang="en-US" sz="1300"/>
                        <a:t>if project meets 58481 “interconnection agreement” requirements before the start of Batch Zero B</a:t>
                      </a:r>
                    </a:p>
                    <a:p>
                      <a:pPr marL="285750" indent="-285750">
                        <a:buFont typeface="Arial" panose="020B0604020202020204" pitchFamily="34" charset="0"/>
                        <a:buChar char="•"/>
                      </a:pPr>
                      <a:r>
                        <a:rPr lang="en-US" sz="1300" b="1"/>
                        <a:t>Included and subject to assessment of load allocation</a:t>
                      </a:r>
                      <a:r>
                        <a:rPr lang="en-US" sz="1300"/>
                        <a:t> if project meets 58481 “intermediate agreements” requirements before the start of Batch Zero B</a:t>
                      </a:r>
                    </a:p>
                    <a:p>
                      <a:pPr marL="285750" indent="-285750">
                        <a:buFont typeface="Arial" panose="020B0604020202020204" pitchFamily="34" charset="0"/>
                        <a:buChar char="•"/>
                      </a:pPr>
                      <a:r>
                        <a:rPr lang="en-US" sz="1300" b="1"/>
                        <a:t>Not included </a:t>
                      </a:r>
                      <a:r>
                        <a:rPr lang="en-US" sz="1300"/>
                        <a:t>if project does not meet either above requirement</a:t>
                      </a:r>
                    </a:p>
                  </a:txBody>
                  <a:tcPr/>
                </a:tc>
                <a:tc>
                  <a:txBody>
                    <a:bodyPr/>
                    <a:lstStyle/>
                    <a:p>
                      <a:pPr algn="r"/>
                      <a:r>
                        <a:rPr lang="en-US" sz="1300" i="1"/>
                        <a:t>Up to**</a:t>
                      </a:r>
                    </a:p>
                    <a:p>
                      <a:pPr algn="r"/>
                      <a:r>
                        <a:rPr lang="en-US" sz="1300"/>
                        <a:t>38,798 MW</a:t>
                      </a:r>
                    </a:p>
                  </a:txBody>
                  <a:tcPr/>
                </a:tc>
                <a:extLst>
                  <a:ext uri="{0D108BD9-81ED-4DB2-BD59-A6C34878D82A}">
                    <a16:rowId xmlns:a16="http://schemas.microsoft.com/office/drawing/2014/main" val="2399380045"/>
                  </a:ext>
                </a:extLst>
              </a:tr>
              <a:tr h="370840">
                <a:tc>
                  <a:txBody>
                    <a:bodyPr/>
                    <a:lstStyle/>
                    <a:p>
                      <a:r>
                        <a:rPr lang="en-US" sz="1300"/>
                        <a:t>Was exempt from the interim LLI process </a:t>
                      </a:r>
                      <a:r>
                        <a:rPr lang="en-US" sz="1300" b="1" u="sng"/>
                        <a:t>and</a:t>
                      </a:r>
                      <a:r>
                        <a:rPr lang="en-US" sz="1300" b="0" u="none"/>
                        <a:t> was included in an RPG or RTP study </a:t>
                      </a:r>
                      <a:r>
                        <a:rPr lang="en-US" sz="1300" b="1" u="sng"/>
                        <a:t>and</a:t>
                      </a:r>
                      <a:r>
                        <a:rPr lang="en-US" sz="1300" b="0" u="none"/>
                        <a:t> did not meet criteria for inclusion in Batch Zero A</a:t>
                      </a:r>
                      <a:endParaRPr lang="en-US" sz="1300"/>
                    </a:p>
                  </a:txBody>
                  <a:tcPr/>
                </a:tc>
                <a:tc>
                  <a:txBody>
                    <a:bodyPr/>
                    <a:lstStyle/>
                    <a:p>
                      <a:pPr marL="285750" indent="-285750">
                        <a:buFont typeface="Arial" panose="020B0604020202020204" pitchFamily="34" charset="0"/>
                        <a:buChar char="•"/>
                      </a:pPr>
                      <a:r>
                        <a:rPr lang="en-US" sz="1300" b="1"/>
                        <a:t>Included and not subject to assessment of load allocation (firm) </a:t>
                      </a:r>
                      <a:r>
                        <a:rPr lang="en-US" sz="1300"/>
                        <a:t>if project meets 58481 “interconnection agreement” requirements before the start of Batch Zero B</a:t>
                      </a:r>
                    </a:p>
                    <a:p>
                      <a:pPr marL="285750" indent="-285750">
                        <a:buFont typeface="Arial" panose="020B0604020202020204" pitchFamily="34" charset="0"/>
                        <a:buChar char="•"/>
                      </a:pPr>
                      <a:r>
                        <a:rPr lang="en-US" sz="1300" b="1"/>
                        <a:t>Included and subject to assessment of load allocation</a:t>
                      </a:r>
                      <a:r>
                        <a:rPr lang="en-US" sz="1300"/>
                        <a:t> if project meets 58481 “intermediate agreements” requirements before the start of Batch Zero B</a:t>
                      </a:r>
                    </a:p>
                    <a:p>
                      <a:pPr marL="285750" indent="-285750">
                        <a:buFont typeface="Arial" panose="020B0604020202020204" pitchFamily="34" charset="0"/>
                        <a:buChar char="•"/>
                      </a:pPr>
                      <a:r>
                        <a:rPr lang="en-US" sz="1300" b="1"/>
                        <a:t>Not included </a:t>
                      </a:r>
                      <a:r>
                        <a:rPr lang="en-US" sz="1300"/>
                        <a:t>if project does not meet either above requirement</a:t>
                      </a:r>
                    </a:p>
                  </a:txBody>
                  <a:tcPr/>
                </a:tc>
                <a:tc>
                  <a:txBody>
                    <a:bodyPr/>
                    <a:lstStyle/>
                    <a:p>
                      <a:pPr algn="r"/>
                      <a:r>
                        <a:rPr lang="en-US" sz="1300" i="1"/>
                        <a:t>Up to**</a:t>
                      </a:r>
                    </a:p>
                    <a:p>
                      <a:pPr algn="r"/>
                      <a:r>
                        <a:rPr lang="en-US" sz="1300"/>
                        <a:t>38,211 MW</a:t>
                      </a:r>
                    </a:p>
                  </a:txBody>
                  <a:tcPr/>
                </a:tc>
                <a:extLst>
                  <a:ext uri="{0D108BD9-81ED-4DB2-BD59-A6C34878D82A}">
                    <a16:rowId xmlns:a16="http://schemas.microsoft.com/office/drawing/2014/main" val="1682198880"/>
                  </a:ext>
                </a:extLst>
              </a:tr>
              <a:tr h="370840">
                <a:tc>
                  <a:txBody>
                    <a:bodyPr/>
                    <a:lstStyle/>
                    <a:p>
                      <a:r>
                        <a:rPr lang="en-US" sz="1300"/>
                        <a:t>Was not included in Batch Zero A </a:t>
                      </a:r>
                      <a:r>
                        <a:rPr lang="en-US" sz="1300" b="1" u="sng"/>
                        <a:t>and</a:t>
                      </a:r>
                      <a:r>
                        <a:rPr lang="en-US" sz="1300" b="0"/>
                        <a:t> has a TSP steady state or stability study submitted to ERCOT by January 28, 2026 </a:t>
                      </a:r>
                      <a:r>
                        <a:rPr lang="en-US" sz="1300" b="1" u="sng"/>
                        <a:t>and</a:t>
                      </a:r>
                      <a:r>
                        <a:rPr lang="en-US" sz="1300" b="0"/>
                        <a:t> meets the 58481 “intermediate agreement” requirements before start of Batch Zero B</a:t>
                      </a:r>
                      <a:endParaRPr lang="en-US" sz="1300"/>
                    </a:p>
                  </a:txBody>
                  <a:tcPr/>
                </a:tc>
                <a:tc>
                  <a:txBody>
                    <a:bodyPr/>
                    <a:lstStyle/>
                    <a:p>
                      <a:r>
                        <a:rPr lang="en-US" sz="1300"/>
                        <a:t>Included and subject to assessment of load allocation</a:t>
                      </a:r>
                    </a:p>
                  </a:txBody>
                  <a:tcPr/>
                </a:tc>
                <a:tc>
                  <a:txBody>
                    <a:bodyPr/>
                    <a:lstStyle/>
                    <a:p>
                      <a:pPr algn="r"/>
                      <a:r>
                        <a:rPr lang="en-US" sz="1300" i="1"/>
                        <a:t>Up to**</a:t>
                      </a:r>
                    </a:p>
                    <a:p>
                      <a:pPr algn="r"/>
                      <a:r>
                        <a:rPr lang="en-US" sz="1300"/>
                        <a:t>59,579 MW</a:t>
                      </a:r>
                    </a:p>
                  </a:txBody>
                  <a:tcPr/>
                </a:tc>
                <a:extLst>
                  <a:ext uri="{0D108BD9-81ED-4DB2-BD59-A6C34878D82A}">
                    <a16:rowId xmlns:a16="http://schemas.microsoft.com/office/drawing/2014/main" val="53137721"/>
                  </a:ext>
                </a:extLst>
              </a:tr>
              <a:tr h="370840">
                <a:tc>
                  <a:txBody>
                    <a:bodyPr/>
                    <a:lstStyle/>
                    <a:p>
                      <a:r>
                        <a:rPr lang="en-US" sz="1300"/>
                        <a:t>Does not meet the above requirements</a:t>
                      </a:r>
                    </a:p>
                  </a:txBody>
                  <a:tcPr/>
                </a:tc>
                <a:tc>
                  <a:txBody>
                    <a:bodyPr/>
                    <a:lstStyle/>
                    <a:p>
                      <a:r>
                        <a:rPr lang="en-US" sz="1300"/>
                        <a:t>Not included</a:t>
                      </a:r>
                    </a:p>
                  </a:txBody>
                  <a:tcPr/>
                </a:tc>
                <a:tc>
                  <a:txBody>
                    <a:bodyPr/>
                    <a:lstStyle/>
                    <a:p>
                      <a:pPr algn="r"/>
                      <a:r>
                        <a:rPr lang="en-US" sz="1300"/>
                        <a:t>139,252 MW</a:t>
                      </a:r>
                    </a:p>
                  </a:txBody>
                  <a:tcPr/>
                </a:tc>
                <a:extLst>
                  <a:ext uri="{0D108BD9-81ED-4DB2-BD59-A6C34878D82A}">
                    <a16:rowId xmlns:a16="http://schemas.microsoft.com/office/drawing/2014/main" val="811066551"/>
                  </a:ext>
                </a:extLst>
              </a:tr>
            </a:tbl>
          </a:graphicData>
        </a:graphic>
      </p:graphicFrame>
      <p:sp>
        <p:nvSpPr>
          <p:cNvPr id="4" name="Slide Number Placeholder 3">
            <a:extLst>
              <a:ext uri="{FF2B5EF4-FFF2-40B4-BE49-F238E27FC236}">
                <a16:creationId xmlns:a16="http://schemas.microsoft.com/office/drawing/2014/main" id="{A80EFD02-B1CC-BC05-E88F-3A8C2425B5A6}"/>
              </a:ext>
            </a:extLst>
          </p:cNvPr>
          <p:cNvSpPr>
            <a:spLocks noGrp="1"/>
          </p:cNvSpPr>
          <p:nvPr>
            <p:ph type="sldNum" sz="quarter" idx="4"/>
          </p:nvPr>
        </p:nvSpPr>
        <p:spPr/>
        <p:txBody>
          <a:bodyPr/>
          <a:lstStyle/>
          <a:p>
            <a:fld id="{1D93BD3E-1E9A-4970-A6F7-E7AC52762E0C}" type="slidenum">
              <a:rPr lang="en-US" smtClean="0"/>
              <a:pPr/>
              <a:t>37</a:t>
            </a:fld>
            <a:endParaRPr lang="en-US"/>
          </a:p>
        </p:txBody>
      </p:sp>
      <p:sp>
        <p:nvSpPr>
          <p:cNvPr id="3" name="TextBox 2">
            <a:extLst>
              <a:ext uri="{FF2B5EF4-FFF2-40B4-BE49-F238E27FC236}">
                <a16:creationId xmlns:a16="http://schemas.microsoft.com/office/drawing/2014/main" id="{7C32456F-882B-BF5D-B865-617D10F0795D}"/>
              </a:ext>
            </a:extLst>
          </p:cNvPr>
          <p:cNvSpPr txBox="1"/>
          <p:nvPr/>
        </p:nvSpPr>
        <p:spPr>
          <a:xfrm>
            <a:off x="2303296" y="6471414"/>
            <a:ext cx="9075907" cy="400110"/>
          </a:xfrm>
          <a:prstGeom prst="rect">
            <a:avLst/>
          </a:prstGeom>
          <a:noFill/>
        </p:spPr>
        <p:txBody>
          <a:bodyPr wrap="square" rtlCol="0">
            <a:spAutoFit/>
          </a:bodyPr>
          <a:lstStyle/>
          <a:p>
            <a:pPr algn="r"/>
            <a:r>
              <a:rPr lang="en-US" sz="1000"/>
              <a:t>* Based on information submitted to ERCOT as of January 29, 2026</a:t>
            </a:r>
          </a:p>
          <a:p>
            <a:pPr algn="r"/>
            <a:r>
              <a:rPr lang="en-US" sz="1000"/>
              <a:t>** ERCOT is unable to predict the number of projects that will meet the indicated milestones by the start of Batch Zero B</a:t>
            </a:r>
          </a:p>
        </p:txBody>
      </p:sp>
    </p:spTree>
    <p:extLst>
      <p:ext uri="{BB962C8B-B14F-4D97-AF65-F5344CB8AC3E}">
        <p14:creationId xmlns:p14="http://schemas.microsoft.com/office/powerpoint/2010/main" val="20759881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D5159371-79C9-F209-1621-8BD157270415}"/>
              </a:ext>
            </a:extLst>
          </p:cNvPr>
          <p:cNvGraphicFramePr>
            <a:graphicFrameLocks noChangeAspect="1"/>
          </p:cNvGraphicFramePr>
          <p:nvPr>
            <p:custDataLst>
              <p:tags r:id="rId1"/>
            </p:custDataLst>
            <p:extLst>
              <p:ext uri="{D42A27DB-BD31-4B8C-83A1-F6EECF244321}">
                <p14:modId xmlns:p14="http://schemas.microsoft.com/office/powerpoint/2010/main" val="26506854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3" progId="TCLayout.ActiveDocument.1">
                  <p:embed/>
                </p:oleObj>
              </mc:Choice>
              <mc:Fallback>
                <p:oleObj name="think-cell Slide" r:id="rId3" imgW="404" imgH="403" progId="TCLayout.ActiveDocument.1">
                  <p:embed/>
                  <p:pic>
                    <p:nvPicPr>
                      <p:cNvPr id="6" name="think-cell data - do not delete" hidden="1">
                        <a:extLst>
                          <a:ext uri="{FF2B5EF4-FFF2-40B4-BE49-F238E27FC236}">
                            <a16:creationId xmlns:a16="http://schemas.microsoft.com/office/drawing/2014/main" id="{D5159371-79C9-F209-1621-8BD15727041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CA9308EE-2B62-4138-D676-8F3D81EE9374}"/>
              </a:ext>
            </a:extLst>
          </p:cNvPr>
          <p:cNvSpPr>
            <a:spLocks noGrp="1"/>
          </p:cNvSpPr>
          <p:nvPr>
            <p:ph type="title"/>
          </p:nvPr>
        </p:nvSpPr>
        <p:spPr/>
        <p:txBody>
          <a:bodyPr vert="horz"/>
          <a:lstStyle/>
          <a:p>
            <a:r>
              <a:rPr lang="en-US"/>
              <a:t>Inclusion Criteria for Batch Zero B – Additional Notes</a:t>
            </a:r>
          </a:p>
        </p:txBody>
      </p:sp>
      <p:sp>
        <p:nvSpPr>
          <p:cNvPr id="3" name="Content Placeholder 2">
            <a:extLst>
              <a:ext uri="{FF2B5EF4-FFF2-40B4-BE49-F238E27FC236}">
                <a16:creationId xmlns:a16="http://schemas.microsoft.com/office/drawing/2014/main" id="{664A3FF2-F141-4CFA-6041-74467A36B022}"/>
              </a:ext>
            </a:extLst>
          </p:cNvPr>
          <p:cNvSpPr>
            <a:spLocks noGrp="1"/>
          </p:cNvSpPr>
          <p:nvPr>
            <p:ph idx="1"/>
          </p:nvPr>
        </p:nvSpPr>
        <p:spPr>
          <a:xfrm>
            <a:off x="406400" y="762001"/>
            <a:ext cx="11379200" cy="3570208"/>
          </a:xfrm>
        </p:spPr>
        <p:txBody>
          <a:bodyPr/>
          <a:lstStyle/>
          <a:p>
            <a:r>
              <a:rPr lang="en-US" b="0"/>
              <a:t>Inclusion of LLI requests for Batch Zero B will depend on meeting the criteria set out in PUCT rule 58481 (currently in draft)</a:t>
            </a:r>
          </a:p>
          <a:p>
            <a:endParaRPr lang="en-US" b="0"/>
          </a:p>
          <a:p>
            <a:r>
              <a:rPr lang="en-US" b="0"/>
              <a:t>As a result, inclusion in Batch Zero A will </a:t>
            </a:r>
            <a:r>
              <a:rPr lang="en-US" u="sng"/>
              <a:t>not</a:t>
            </a:r>
            <a:r>
              <a:rPr lang="en-US" b="0"/>
              <a:t> guarantee inclusion in Batch Zero B if there is no commitment from the ILLE</a:t>
            </a:r>
          </a:p>
          <a:p>
            <a:endParaRPr lang="en-US" b="0"/>
          </a:p>
          <a:p>
            <a:r>
              <a:rPr lang="en-US" b="0"/>
              <a:t>Further, loads that were not subject to reassessment of load allocation in Zero A may be subject to reassessment of load allocation in Zero B if they do not meet the necessary requirements set out in 58481</a:t>
            </a:r>
          </a:p>
        </p:txBody>
      </p:sp>
      <p:sp>
        <p:nvSpPr>
          <p:cNvPr id="4" name="Slide Number Placeholder 5">
            <a:extLst>
              <a:ext uri="{FF2B5EF4-FFF2-40B4-BE49-F238E27FC236}">
                <a16:creationId xmlns:a16="http://schemas.microsoft.com/office/drawing/2014/main" id="{2F90713A-E5F7-8814-5A8D-2C9E5F56F9F1}"/>
              </a:ext>
            </a:extLst>
          </p:cNvPr>
          <p:cNvSpPr>
            <a:spLocks noGrp="1"/>
          </p:cNvSpPr>
          <p:nvPr>
            <p:ph type="sldNum" sz="quarter" idx="4"/>
          </p:nvPr>
        </p:nvSpPr>
        <p:spPr/>
        <p:txBody>
          <a:bodyPr/>
          <a:lstStyle/>
          <a:p>
            <a:fld id="{1D93BD3E-1E9A-4970-A6F7-E7AC52762E0C}" type="slidenum">
              <a:rPr lang="en-US" smtClean="0"/>
              <a:pPr/>
              <a:t>38</a:t>
            </a:fld>
            <a:endParaRPr lang="en-US"/>
          </a:p>
        </p:txBody>
      </p:sp>
    </p:spTree>
    <p:extLst>
      <p:ext uri="{BB962C8B-B14F-4D97-AF65-F5344CB8AC3E}">
        <p14:creationId xmlns:p14="http://schemas.microsoft.com/office/powerpoint/2010/main" val="3672960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8617A9FA-9D6B-BF37-E691-6E5461040345}"/>
              </a:ext>
            </a:extLst>
          </p:cNvPr>
          <p:cNvGraphicFramePr>
            <a:graphicFrameLocks noChangeAspect="1"/>
          </p:cNvGraphicFramePr>
          <p:nvPr>
            <p:custDataLst>
              <p:tags r:id="rId1"/>
            </p:custDataLst>
            <p:extLst>
              <p:ext uri="{D42A27DB-BD31-4B8C-83A1-F6EECF244321}">
                <p14:modId xmlns:p14="http://schemas.microsoft.com/office/powerpoint/2010/main" val="19678692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7" name="think-cell data - do not delete" hidden="1">
                        <a:extLst>
                          <a:ext uri="{FF2B5EF4-FFF2-40B4-BE49-F238E27FC236}">
                            <a16:creationId xmlns:a16="http://schemas.microsoft.com/office/drawing/2014/main" id="{8617A9FA-9D6B-BF37-E691-6E546104034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A6ECD66-A278-7E91-DEB4-3447096FDCEE}"/>
              </a:ext>
            </a:extLst>
          </p:cNvPr>
          <p:cNvSpPr>
            <a:spLocks noGrp="1"/>
          </p:cNvSpPr>
          <p:nvPr>
            <p:ph type="title"/>
          </p:nvPr>
        </p:nvSpPr>
        <p:spPr/>
        <p:txBody>
          <a:bodyPr vert="horz"/>
          <a:lstStyle/>
          <a:p>
            <a:r>
              <a:rPr lang="en-US"/>
              <a:t>Batch Zero A Study Scope and Process</a:t>
            </a:r>
          </a:p>
        </p:txBody>
      </p:sp>
      <p:sp>
        <p:nvSpPr>
          <p:cNvPr id="3" name="Slide Number Placeholder 2">
            <a:extLst>
              <a:ext uri="{FF2B5EF4-FFF2-40B4-BE49-F238E27FC236}">
                <a16:creationId xmlns:a16="http://schemas.microsoft.com/office/drawing/2014/main" id="{89B5B866-E87E-5D23-7915-0FD95F4BE92C}"/>
              </a:ext>
            </a:extLst>
          </p:cNvPr>
          <p:cNvSpPr>
            <a:spLocks noGrp="1"/>
          </p:cNvSpPr>
          <p:nvPr>
            <p:ph type="sldNum" sz="quarter" idx="4"/>
          </p:nvPr>
        </p:nvSpPr>
        <p:spPr/>
        <p:txBody>
          <a:bodyPr/>
          <a:lstStyle/>
          <a:p>
            <a:fld id="{1D93BD3E-1E9A-4970-A6F7-E7AC52762E0C}" type="slidenum">
              <a:rPr lang="en-US" smtClean="0"/>
              <a:pPr/>
              <a:t>39</a:t>
            </a:fld>
            <a:endParaRPr lang="en-US"/>
          </a:p>
        </p:txBody>
      </p:sp>
      <p:sp>
        <p:nvSpPr>
          <p:cNvPr id="4" name="Content Placeholder 3">
            <a:extLst>
              <a:ext uri="{FF2B5EF4-FFF2-40B4-BE49-F238E27FC236}">
                <a16:creationId xmlns:a16="http://schemas.microsoft.com/office/drawing/2014/main" id="{EBBE06E2-9813-3F7E-5FF3-ADE0E6AFDB71}"/>
              </a:ext>
            </a:extLst>
          </p:cNvPr>
          <p:cNvSpPr>
            <a:spLocks noGrp="1"/>
          </p:cNvSpPr>
          <p:nvPr>
            <p:ph idx="12"/>
          </p:nvPr>
        </p:nvSpPr>
        <p:spPr>
          <a:xfrm>
            <a:off x="616323" y="1058217"/>
            <a:ext cx="2895065" cy="4999684"/>
          </a:xfrm>
        </p:spPr>
        <p:txBody>
          <a:bodyPr lIns="91440" tIns="91440" rIns="91440" bIns="91440">
            <a:noAutofit/>
          </a:bodyPr>
          <a:lstStyle/>
          <a:p>
            <a:r>
              <a:rPr lang="en-US" b="1"/>
              <a:t>Key Design Considerations</a:t>
            </a:r>
          </a:p>
          <a:p>
            <a:pPr marL="285750" indent="-285750">
              <a:spcBef>
                <a:spcPts val="300"/>
              </a:spcBef>
              <a:buFont typeface="Arial" panose="020B0604020202020204" pitchFamily="34" charset="0"/>
              <a:buChar char="•"/>
            </a:pPr>
            <a:r>
              <a:rPr lang="en-US"/>
              <a:t>Study should ensure “subject to load allocation” loads can be reliably connected</a:t>
            </a:r>
          </a:p>
          <a:p>
            <a:pPr marL="285750" indent="-285750">
              <a:spcBef>
                <a:spcPts val="300"/>
              </a:spcBef>
              <a:buFont typeface="Arial" panose="020B0604020202020204" pitchFamily="34" charset="0"/>
              <a:buChar char="•"/>
            </a:pPr>
            <a:r>
              <a:rPr lang="en-US"/>
              <a:t>Study should be completed in an expeditious manner due to requested energization dates</a:t>
            </a:r>
          </a:p>
          <a:p>
            <a:pPr marL="285750" indent="-285750">
              <a:spcBef>
                <a:spcPts val="300"/>
              </a:spcBef>
              <a:buFont typeface="Arial" panose="020B0604020202020204" pitchFamily="34" charset="0"/>
              <a:buChar char="•"/>
            </a:pPr>
            <a:r>
              <a:rPr lang="en-US"/>
              <a:t>Timeline does not allow for study of later years or identification of potential transmission upgrade projects</a:t>
            </a:r>
          </a:p>
        </p:txBody>
      </p:sp>
      <p:sp>
        <p:nvSpPr>
          <p:cNvPr id="5" name="Content Placeholder 4">
            <a:extLst>
              <a:ext uri="{FF2B5EF4-FFF2-40B4-BE49-F238E27FC236}">
                <a16:creationId xmlns:a16="http://schemas.microsoft.com/office/drawing/2014/main" id="{65F91F91-68E4-5CCA-65A6-AD4F7A3168E5}"/>
              </a:ext>
            </a:extLst>
          </p:cNvPr>
          <p:cNvSpPr>
            <a:spLocks noGrp="1"/>
          </p:cNvSpPr>
          <p:nvPr>
            <p:ph idx="13"/>
          </p:nvPr>
        </p:nvSpPr>
        <p:spPr>
          <a:xfrm>
            <a:off x="3705224" y="1058217"/>
            <a:ext cx="7878671" cy="4999684"/>
          </a:xfrm>
        </p:spPr>
        <p:txBody>
          <a:bodyPr lIns="91440" tIns="91440" rIns="91440" bIns="91440" anchor="t">
            <a:noAutofit/>
          </a:bodyPr>
          <a:lstStyle/>
          <a:p>
            <a:r>
              <a:rPr lang="en-US" b="1"/>
              <a:t>Scope</a:t>
            </a:r>
          </a:p>
          <a:p>
            <a:pPr marL="285750" indent="-285750">
              <a:spcBef>
                <a:spcPts val="300"/>
              </a:spcBef>
              <a:buFont typeface="Arial" panose="020B0604020202020204" pitchFamily="34" charset="0"/>
              <a:buChar char="•"/>
            </a:pPr>
            <a:r>
              <a:rPr lang="en-US"/>
              <a:t>2027 Summer Peak and 2027 Summer Net Peak</a:t>
            </a:r>
            <a:endParaRPr lang="en-US">
              <a:cs typeface="Arial"/>
            </a:endParaRPr>
          </a:p>
          <a:p>
            <a:pPr marL="1028700" lvl="1">
              <a:spcBef>
                <a:spcPts val="300"/>
              </a:spcBef>
              <a:buFont typeface="Arial" panose="020B0604020202020204" pitchFamily="34" charset="0"/>
              <a:buChar char="•"/>
            </a:pPr>
            <a:r>
              <a:rPr lang="en-US">
                <a:solidFill>
                  <a:schemeClr val="tx1"/>
                </a:solidFill>
              </a:rPr>
              <a:t>N-1, select G-1+N-1, select X-1+N-1, select N-1-1</a:t>
            </a:r>
            <a:endParaRPr lang="en-US">
              <a:solidFill>
                <a:schemeClr val="tx1"/>
              </a:solidFill>
              <a:cs typeface="Arial"/>
            </a:endParaRPr>
          </a:p>
          <a:p>
            <a:pPr marL="285750" indent="-285750">
              <a:spcBef>
                <a:spcPts val="300"/>
              </a:spcBef>
              <a:buFont typeface="Arial" panose="020B0604020202020204" pitchFamily="34" charset="0"/>
              <a:buChar char="•"/>
            </a:pPr>
            <a:r>
              <a:rPr lang="en-US"/>
              <a:t>2027 Fall Peak Maintenance outage (N-1-1)</a:t>
            </a:r>
            <a:endParaRPr lang="en-US">
              <a:cs typeface="Arial"/>
            </a:endParaRPr>
          </a:p>
          <a:p>
            <a:pPr>
              <a:spcBef>
                <a:spcPts val="300"/>
              </a:spcBef>
            </a:pPr>
            <a:endParaRPr lang="en-US" sz="1000">
              <a:solidFill>
                <a:schemeClr val="tx1"/>
              </a:solidFill>
            </a:endParaRPr>
          </a:p>
          <a:p>
            <a:pPr>
              <a:spcBef>
                <a:spcPts val="300"/>
              </a:spcBef>
            </a:pPr>
            <a:r>
              <a:rPr lang="en-US" b="1"/>
              <a:t>Process</a:t>
            </a:r>
            <a:endParaRPr lang="en-US" b="1">
              <a:cs typeface="Arial"/>
            </a:endParaRPr>
          </a:p>
          <a:p>
            <a:pPr marL="342900" indent="-342900">
              <a:spcBef>
                <a:spcPts val="300"/>
              </a:spcBef>
              <a:buFont typeface="+mj-lt"/>
              <a:buAutoNum type="arabicPeriod"/>
            </a:pPr>
            <a:r>
              <a:rPr lang="en-US"/>
              <a:t>Condition cases</a:t>
            </a:r>
            <a:endParaRPr lang="en-US">
              <a:cs typeface="Arial"/>
            </a:endParaRPr>
          </a:p>
          <a:p>
            <a:pPr marL="1085850" lvl="1" indent="-342900">
              <a:spcBef>
                <a:spcPts val="300"/>
              </a:spcBef>
            </a:pPr>
            <a:r>
              <a:rPr lang="en-US">
                <a:solidFill>
                  <a:schemeClr val="tx1"/>
                </a:solidFill>
              </a:rPr>
              <a:t>Update transmission and generation</a:t>
            </a:r>
            <a:endParaRPr lang="en-US">
              <a:solidFill>
                <a:schemeClr val="tx1"/>
              </a:solidFill>
              <a:cs typeface="Arial"/>
            </a:endParaRPr>
          </a:p>
          <a:p>
            <a:pPr marL="1085850" lvl="1" indent="-342900">
              <a:spcBef>
                <a:spcPts val="300"/>
              </a:spcBef>
            </a:pPr>
            <a:r>
              <a:rPr lang="en-US">
                <a:solidFill>
                  <a:schemeClr val="tx1"/>
                </a:solidFill>
              </a:rPr>
              <a:t>Identify and add Large Loads that meet “firm” or “subject to load allocation” criteria</a:t>
            </a:r>
            <a:endParaRPr lang="en-US">
              <a:solidFill>
                <a:schemeClr val="tx1"/>
              </a:solidFill>
              <a:cs typeface="Arial"/>
            </a:endParaRPr>
          </a:p>
          <a:p>
            <a:pPr marL="1085850" lvl="1" indent="-342900">
              <a:spcBef>
                <a:spcPts val="300"/>
              </a:spcBef>
            </a:pPr>
            <a:r>
              <a:rPr lang="en-US">
                <a:solidFill>
                  <a:schemeClr val="tx1"/>
                </a:solidFill>
              </a:rPr>
              <a:t>Identify and remove Large Loads that do not meet “firm” or “subject to load allocation” criteria</a:t>
            </a:r>
            <a:endParaRPr lang="en-US">
              <a:solidFill>
                <a:schemeClr val="tx1"/>
              </a:solidFill>
              <a:cs typeface="Arial"/>
            </a:endParaRPr>
          </a:p>
          <a:p>
            <a:pPr marL="342900" indent="-342900">
              <a:spcBef>
                <a:spcPts val="300"/>
              </a:spcBef>
              <a:buFont typeface="+mj-lt"/>
              <a:buAutoNum type="arabicPeriod"/>
            </a:pPr>
            <a:r>
              <a:rPr lang="en-US"/>
              <a:t>Perform steady state contingency analysis and decrease consumption for “subject to load allocation” Large Loads for constraints for which they have a &gt;=X% harming shift factor until the constraints are resolved</a:t>
            </a:r>
            <a:endParaRPr lang="en-US">
              <a:cs typeface="Arial"/>
            </a:endParaRPr>
          </a:p>
          <a:p>
            <a:pPr marL="342900" indent="-342900">
              <a:spcBef>
                <a:spcPts val="300"/>
              </a:spcBef>
              <a:buFont typeface="+mj-lt"/>
              <a:buAutoNum type="arabicPeriod"/>
            </a:pPr>
            <a:r>
              <a:rPr lang="en-US"/>
              <a:t>Communicate the 2027 allocated load limits to each ILLE</a:t>
            </a:r>
            <a:endParaRPr lang="en-US">
              <a:cs typeface="Arial"/>
            </a:endParaRPr>
          </a:p>
          <a:p>
            <a:pPr marL="1085850" lvl="1" indent="-342900">
              <a:spcBef>
                <a:spcPts val="300"/>
              </a:spcBef>
            </a:pPr>
            <a:r>
              <a:rPr lang="en-US">
                <a:solidFill>
                  <a:schemeClr val="tx1"/>
                </a:solidFill>
              </a:rPr>
              <a:t>Load limits for later years will be communicated as part of Batch Zero B but will not decrease from 2027 limits</a:t>
            </a:r>
            <a:endParaRPr lang="en-US">
              <a:solidFill>
                <a:schemeClr val="tx1"/>
              </a:solidFill>
              <a:cs typeface="Arial"/>
            </a:endParaRPr>
          </a:p>
        </p:txBody>
      </p:sp>
    </p:spTree>
    <p:extLst>
      <p:ext uri="{BB962C8B-B14F-4D97-AF65-F5344CB8AC3E}">
        <p14:creationId xmlns:p14="http://schemas.microsoft.com/office/powerpoint/2010/main" val="2999433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1DE4DC-53D3-F827-A95D-7DAFC1618E32}"/>
            </a:ext>
          </a:extLst>
        </p:cNvPr>
        <p:cNvGrpSpPr/>
        <p:nvPr/>
      </p:nvGrpSpPr>
      <p:grpSpPr>
        <a:xfrm>
          <a:off x="0" y="0"/>
          <a:ext cx="0" cy="0"/>
          <a:chOff x="0" y="0"/>
          <a:chExt cx="0" cy="0"/>
        </a:xfrm>
      </p:grpSpPr>
      <p:graphicFrame>
        <p:nvGraphicFramePr>
          <p:cNvPr id="10" name="think-cell data - do not delete" hidden="1">
            <a:extLst>
              <a:ext uri="{FF2B5EF4-FFF2-40B4-BE49-F238E27FC236}">
                <a16:creationId xmlns:a16="http://schemas.microsoft.com/office/drawing/2014/main" id="{9E24CA71-72E9-856D-4B83-7E219B41A02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08" imgH="408" progId="TCLayout.ActiveDocument.1">
                  <p:embed/>
                </p:oleObj>
              </mc:Choice>
              <mc:Fallback>
                <p:oleObj name="think-cell Slide" r:id="rId4" imgW="408" imgH="408" progId="TCLayout.ActiveDocument.1">
                  <p:embed/>
                  <p:pic>
                    <p:nvPicPr>
                      <p:cNvPr id="10" name="think-cell data - do not delete" hidden="1">
                        <a:extLst>
                          <a:ext uri="{FF2B5EF4-FFF2-40B4-BE49-F238E27FC236}">
                            <a16:creationId xmlns:a16="http://schemas.microsoft.com/office/drawing/2014/main" id="{9E24CA71-72E9-856D-4B83-7E219B41A02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5545F2F-0B72-10E6-E619-3944F1A78323}"/>
              </a:ext>
            </a:extLst>
          </p:cNvPr>
          <p:cNvSpPr>
            <a:spLocks noGrp="1"/>
          </p:cNvSpPr>
          <p:nvPr>
            <p:ph type="title"/>
          </p:nvPr>
        </p:nvSpPr>
        <p:spPr>
          <a:xfrm>
            <a:off x="508000" y="243682"/>
            <a:ext cx="11277600" cy="461665"/>
          </a:xfrm>
          <a:noFill/>
          <a:ln/>
          <a:extLst>
            <a:ext uri="{909E8E84-426E-40DD-AFC4-6F175D3DCCD1}">
              <a14:hiddenFill xmlns:a14="http://schemas.microsoft.com/office/drawing/2010/main">
                <a:solidFill>
                  <a:srgbClr val="FFFFFF"/>
                </a:solidFill>
              </a14:hiddenFill>
            </a:ext>
          </a:extLst>
        </p:spPr>
        <p:txBody>
          <a:bodyPr vert="horz">
            <a:spAutoFit/>
          </a:bodyPr>
          <a:lstStyle/>
          <a:p>
            <a:r>
              <a:rPr lang="en-CA"/>
              <a:t>Guidance from 2/6/2026 PUC Open Meeting*</a:t>
            </a:r>
            <a:endParaRPr lang="en-US"/>
          </a:p>
        </p:txBody>
      </p:sp>
      <p:sp>
        <p:nvSpPr>
          <p:cNvPr id="12" name="TextBox 11">
            <a:extLst>
              <a:ext uri="{FF2B5EF4-FFF2-40B4-BE49-F238E27FC236}">
                <a16:creationId xmlns:a16="http://schemas.microsoft.com/office/drawing/2014/main" id="{BD328ED2-3582-EC32-3E3D-ECA5569A7BA7}"/>
              </a:ext>
            </a:extLst>
          </p:cNvPr>
          <p:cNvSpPr txBox="1">
            <a:spLocks/>
          </p:cNvSpPr>
          <p:nvPr/>
        </p:nvSpPr>
        <p:spPr>
          <a:xfrm>
            <a:off x="616323" y="970380"/>
            <a:ext cx="10967573" cy="4887492"/>
          </a:xfrm>
          <a:prstGeom prst="rect">
            <a:avLst/>
          </a:prstGeom>
        </p:spPr>
        <p:txBody>
          <a:bodyPr vert="horz" wrap="square" lIns="0" tIns="0" rIns="0" bIns="0" rtlCol="0" anchor="t" anchorCtr="0">
            <a:sp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2000" dirty="0"/>
              <a:t>PUCT provided guidance to develop the transitional Batch Zero process within the current ERCOT Stakeholder process rather than </a:t>
            </a:r>
            <a:r>
              <a:rPr lang="en-US" sz="2000"/>
              <a:t>through a </a:t>
            </a:r>
            <a:r>
              <a:rPr lang="en-US" sz="2000" dirty="0"/>
              <a:t>Good Cause Exception</a:t>
            </a:r>
          </a:p>
          <a:p>
            <a:pPr lvl="1"/>
            <a:r>
              <a:rPr lang="en-US" sz="2000" dirty="0"/>
              <a:t>This decision effectively removes the Batch Zero A/Zero B option from consideration</a:t>
            </a:r>
          </a:p>
          <a:p>
            <a:endParaRPr lang="en-US" sz="2000" dirty="0"/>
          </a:p>
          <a:p>
            <a:r>
              <a:rPr lang="en-US" sz="2000" dirty="0"/>
              <a:t>ERCOT stakeholders were strongly encouraged to have Revision Request(s) developed for Batch Zero for June 2026 ERCOT Board consideration </a:t>
            </a:r>
          </a:p>
          <a:p>
            <a:pPr lvl="1"/>
            <a:r>
              <a:rPr lang="en-US" sz="2000" dirty="0"/>
              <a:t>BYOG details can be considered in parallel Revision </a:t>
            </a:r>
            <a:r>
              <a:rPr lang="en-US" sz="2000"/>
              <a:t>Request(s) </a:t>
            </a:r>
            <a:r>
              <a:rPr lang="en-US" sz="2000" dirty="0"/>
              <a:t>(if developed in time)</a:t>
            </a:r>
          </a:p>
          <a:p>
            <a:pPr lvl="1"/>
            <a:r>
              <a:rPr lang="en-US" sz="2000" dirty="0"/>
              <a:t>CLR details can be considered in parallel Revision </a:t>
            </a:r>
            <a:r>
              <a:rPr lang="en-US" sz="2000"/>
              <a:t>Request(s) </a:t>
            </a:r>
            <a:r>
              <a:rPr lang="en-US" sz="2000" dirty="0"/>
              <a:t>(if developed in time)</a:t>
            </a:r>
          </a:p>
          <a:p>
            <a:endParaRPr lang="en-US" sz="2000" dirty="0"/>
          </a:p>
          <a:p>
            <a:r>
              <a:rPr lang="en-US" sz="2000" dirty="0"/>
              <a:t>PGRR115 process </a:t>
            </a:r>
            <a:r>
              <a:rPr lang="en-US" sz="2000"/>
              <a:t>remains in effect </a:t>
            </a:r>
            <a:r>
              <a:rPr lang="en-US" sz="2000" dirty="0"/>
              <a:t>(where some </a:t>
            </a:r>
            <a:r>
              <a:rPr lang="en-US" sz="2000"/>
              <a:t>Large Load customers</a:t>
            </a:r>
            <a:r>
              <a:rPr lang="en-US" sz="2000" dirty="0"/>
              <a:t> will continue forward and be approved, while others continue with the risk of re-study delays)</a:t>
            </a:r>
          </a:p>
          <a:p>
            <a:endParaRPr lang="en-US" sz="2000" dirty="0"/>
          </a:p>
          <a:p>
            <a:pPr marL="0" indent="0">
              <a:buNone/>
            </a:pPr>
            <a:endParaRPr lang="en-US" sz="2000" dirty="0"/>
          </a:p>
          <a:p>
            <a:pPr marL="0" indent="0">
              <a:buNone/>
            </a:pPr>
            <a:r>
              <a:rPr lang="en-US" sz="1800" i="1" dirty="0"/>
              <a:t>* Link to PUCT broadcast: </a:t>
            </a:r>
            <a:r>
              <a:rPr lang="en-US" sz="1800" i="1" dirty="0">
                <a:hlinkClick r:id="rId6"/>
              </a:rPr>
              <a:t>https://www.adminmonitor.com/tx/puct/open_meeting/20260206/</a:t>
            </a:r>
            <a:r>
              <a:rPr lang="en-US" sz="1800" i="1" dirty="0"/>
              <a:t> </a:t>
            </a:r>
          </a:p>
        </p:txBody>
      </p:sp>
      <p:sp>
        <p:nvSpPr>
          <p:cNvPr id="4" name="Slide Number">
            <a:extLst>
              <a:ext uri="{FF2B5EF4-FFF2-40B4-BE49-F238E27FC236}">
                <a16:creationId xmlns:a16="http://schemas.microsoft.com/office/drawing/2014/main" id="{FF6E7200-58C7-A72A-E3FF-5D61447CE8FA}"/>
              </a:ext>
            </a:extLst>
          </p:cNvPr>
          <p:cNvSpPr>
            <a:spLocks noChangeArrowheads="1"/>
          </p:cNvSpPr>
          <p:nvPr>
            <p:custDataLst>
              <p:tags r:id="rId2"/>
            </p:custDataLst>
          </p:nvPr>
        </p:nvSpPr>
        <p:spPr bwMode="black">
          <a:xfrm>
            <a:off x="11554122" y="6616538"/>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4</a:t>
            </a:fld>
            <a:endParaRPr lang="en-US" sz="900" b="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31816434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170506D6-9B8A-317C-5D33-F2CDD53031A6}"/>
              </a:ext>
            </a:extLst>
          </p:cNvPr>
          <p:cNvGraphicFramePr>
            <a:graphicFrameLocks noChangeAspect="1"/>
          </p:cNvGraphicFramePr>
          <p:nvPr>
            <p:custDataLst>
              <p:tags r:id="rId1"/>
            </p:custDataLst>
            <p:extLst>
              <p:ext uri="{D42A27DB-BD31-4B8C-83A1-F6EECF244321}">
                <p14:modId xmlns:p14="http://schemas.microsoft.com/office/powerpoint/2010/main" val="7685409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7" name="think-cell data - do not delete" hidden="1">
                        <a:extLst>
                          <a:ext uri="{FF2B5EF4-FFF2-40B4-BE49-F238E27FC236}">
                            <a16:creationId xmlns:a16="http://schemas.microsoft.com/office/drawing/2014/main" id="{170506D6-9B8A-317C-5D33-F2CDD53031A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DBD345-A31C-4B5F-099C-D7D36EBF4A3D}"/>
              </a:ext>
            </a:extLst>
          </p:cNvPr>
          <p:cNvSpPr>
            <a:spLocks noGrp="1"/>
          </p:cNvSpPr>
          <p:nvPr>
            <p:ph type="title"/>
          </p:nvPr>
        </p:nvSpPr>
        <p:spPr/>
        <p:txBody>
          <a:bodyPr vert="horz"/>
          <a:lstStyle/>
          <a:p>
            <a:r>
              <a:rPr lang="en-US"/>
              <a:t>Batch Zero A Timeline</a:t>
            </a:r>
          </a:p>
        </p:txBody>
      </p:sp>
      <p:sp>
        <p:nvSpPr>
          <p:cNvPr id="3" name="Slide Number Placeholder 5">
            <a:extLst>
              <a:ext uri="{FF2B5EF4-FFF2-40B4-BE49-F238E27FC236}">
                <a16:creationId xmlns:a16="http://schemas.microsoft.com/office/drawing/2014/main" id="{3E970CF0-9CA6-ACE2-01D0-2E2D2D923BCE}"/>
              </a:ext>
            </a:extLst>
          </p:cNvPr>
          <p:cNvSpPr>
            <a:spLocks noGrp="1"/>
          </p:cNvSpPr>
          <p:nvPr>
            <p:ph type="sldNum" sz="quarter" idx="4"/>
          </p:nvPr>
        </p:nvSpPr>
        <p:spPr/>
        <p:txBody>
          <a:bodyPr/>
          <a:lstStyle/>
          <a:p>
            <a:fld id="{1D93BD3E-1E9A-4970-A6F7-E7AC52762E0C}" type="slidenum">
              <a:rPr lang="en-US" smtClean="0"/>
              <a:pPr/>
              <a:t>40</a:t>
            </a:fld>
            <a:endParaRPr lang="en-US"/>
          </a:p>
        </p:txBody>
      </p:sp>
      <p:graphicFrame>
        <p:nvGraphicFramePr>
          <p:cNvPr id="4" name="Table 3">
            <a:extLst>
              <a:ext uri="{FF2B5EF4-FFF2-40B4-BE49-F238E27FC236}">
                <a16:creationId xmlns:a16="http://schemas.microsoft.com/office/drawing/2014/main" id="{85F91077-3AB1-02F1-27EA-ADC56F911589}"/>
              </a:ext>
            </a:extLst>
          </p:cNvPr>
          <p:cNvGraphicFramePr>
            <a:graphicFrameLocks noGrp="1"/>
          </p:cNvGraphicFramePr>
          <p:nvPr>
            <p:extLst>
              <p:ext uri="{D42A27DB-BD31-4B8C-83A1-F6EECF244321}">
                <p14:modId xmlns:p14="http://schemas.microsoft.com/office/powerpoint/2010/main" val="3598903668"/>
              </p:ext>
            </p:extLst>
          </p:nvPr>
        </p:nvGraphicFramePr>
        <p:xfrm>
          <a:off x="612213" y="1794926"/>
          <a:ext cx="10967574" cy="2397760"/>
        </p:xfrm>
        <a:graphic>
          <a:graphicData uri="http://schemas.openxmlformats.org/drawingml/2006/table">
            <a:tbl>
              <a:tblPr firstRow="1" bandRow="1">
                <a:tableStyleId>{5C22544A-7EE6-4342-B048-85BDC9FD1C3A}</a:tableStyleId>
              </a:tblPr>
              <a:tblGrid>
                <a:gridCol w="5483787">
                  <a:extLst>
                    <a:ext uri="{9D8B030D-6E8A-4147-A177-3AD203B41FA5}">
                      <a16:colId xmlns:a16="http://schemas.microsoft.com/office/drawing/2014/main" val="797763512"/>
                    </a:ext>
                  </a:extLst>
                </a:gridCol>
                <a:gridCol w="5483787">
                  <a:extLst>
                    <a:ext uri="{9D8B030D-6E8A-4147-A177-3AD203B41FA5}">
                      <a16:colId xmlns:a16="http://schemas.microsoft.com/office/drawing/2014/main" val="1250721931"/>
                    </a:ext>
                  </a:extLst>
                </a:gridCol>
              </a:tblGrid>
              <a:tr h="370840">
                <a:tc>
                  <a:txBody>
                    <a:bodyPr/>
                    <a:lstStyle/>
                    <a:p>
                      <a:pPr algn="ctr"/>
                      <a:r>
                        <a:rPr lang="en-US"/>
                        <a:t>Activity</a:t>
                      </a:r>
                    </a:p>
                  </a:txBody>
                  <a:tcPr anchor="ctr"/>
                </a:tc>
                <a:tc>
                  <a:txBody>
                    <a:bodyPr/>
                    <a:lstStyle/>
                    <a:p>
                      <a:pPr algn="ctr"/>
                      <a:r>
                        <a:rPr lang="en-US"/>
                        <a:t>Timeline</a:t>
                      </a:r>
                    </a:p>
                  </a:txBody>
                  <a:tcPr anchor="ctr"/>
                </a:tc>
                <a:extLst>
                  <a:ext uri="{0D108BD9-81ED-4DB2-BD59-A6C34878D82A}">
                    <a16:rowId xmlns:a16="http://schemas.microsoft.com/office/drawing/2014/main" val="428820722"/>
                  </a:ext>
                </a:extLst>
              </a:tr>
              <a:tr h="370840">
                <a:tc>
                  <a:txBody>
                    <a:bodyPr/>
                    <a:lstStyle/>
                    <a:p>
                      <a:pPr algn="ctr"/>
                      <a:r>
                        <a:rPr lang="en-US"/>
                        <a:t>Case Conditioning</a:t>
                      </a:r>
                    </a:p>
                  </a:txBody>
                  <a:tcPr anchor="ctr"/>
                </a:tc>
                <a:tc>
                  <a:txBody>
                    <a:bodyPr/>
                    <a:lstStyle/>
                    <a:p>
                      <a:pPr algn="ctr"/>
                      <a:r>
                        <a:rPr lang="en-US"/>
                        <a:t>February – March 31</a:t>
                      </a:r>
                    </a:p>
                  </a:txBody>
                  <a:tcPr anchor="ctr"/>
                </a:tc>
                <a:extLst>
                  <a:ext uri="{0D108BD9-81ED-4DB2-BD59-A6C34878D82A}">
                    <a16:rowId xmlns:a16="http://schemas.microsoft.com/office/drawing/2014/main" val="823044358"/>
                  </a:ext>
                </a:extLst>
              </a:tr>
              <a:tr h="370840">
                <a:tc>
                  <a:txBody>
                    <a:bodyPr/>
                    <a:lstStyle/>
                    <a:p>
                      <a:pPr algn="ctr"/>
                      <a:r>
                        <a:rPr lang="en-US"/>
                        <a:t>Study and Load Allocation</a:t>
                      </a:r>
                    </a:p>
                  </a:txBody>
                  <a:tcPr anchor="ctr"/>
                </a:tc>
                <a:tc>
                  <a:txBody>
                    <a:bodyPr/>
                    <a:lstStyle/>
                    <a:p>
                      <a:pPr algn="ctr"/>
                      <a:r>
                        <a:rPr lang="en-US"/>
                        <a:t>April 1 – May 29</a:t>
                      </a:r>
                    </a:p>
                  </a:txBody>
                  <a:tcPr anchor="ctr"/>
                </a:tc>
                <a:extLst>
                  <a:ext uri="{0D108BD9-81ED-4DB2-BD59-A6C34878D82A}">
                    <a16:rowId xmlns:a16="http://schemas.microsoft.com/office/drawing/2014/main" val="968193209"/>
                  </a:ext>
                </a:extLst>
              </a:tr>
              <a:tr h="370840">
                <a:tc>
                  <a:txBody>
                    <a:bodyPr/>
                    <a:lstStyle/>
                    <a:p>
                      <a:pPr algn="ctr"/>
                      <a:r>
                        <a:rPr lang="en-US"/>
                        <a:t>Communicate Results</a:t>
                      </a:r>
                    </a:p>
                  </a:txBody>
                  <a:tcPr anchor="ctr"/>
                </a:tc>
                <a:tc>
                  <a:txBody>
                    <a:bodyPr/>
                    <a:lstStyle/>
                    <a:p>
                      <a:pPr algn="ctr"/>
                      <a:r>
                        <a:rPr lang="en-US"/>
                        <a:t>June 15</a:t>
                      </a:r>
                    </a:p>
                  </a:txBody>
                  <a:tcPr anchor="ctr"/>
                </a:tc>
                <a:extLst>
                  <a:ext uri="{0D108BD9-81ED-4DB2-BD59-A6C34878D82A}">
                    <a16:rowId xmlns:a16="http://schemas.microsoft.com/office/drawing/2014/main" val="943279696"/>
                  </a:ext>
                </a:extLst>
              </a:tr>
              <a:tr h="370840">
                <a:tc>
                  <a:txBody>
                    <a:bodyPr/>
                    <a:lstStyle/>
                    <a:p>
                      <a:pPr algn="ctr"/>
                      <a:r>
                        <a:rPr lang="en-US"/>
                        <a:t>Deadline for ILLE to meet 58481 interconnection agreement requirements for load allocation to be firm in Batch Zero B</a:t>
                      </a:r>
                    </a:p>
                  </a:txBody>
                  <a:tcPr anchor="ctr"/>
                </a:tc>
                <a:tc>
                  <a:txBody>
                    <a:bodyPr/>
                    <a:lstStyle/>
                    <a:p>
                      <a:pPr algn="ctr"/>
                      <a:r>
                        <a:rPr lang="en-US"/>
                        <a:t>August 1</a:t>
                      </a:r>
                    </a:p>
                  </a:txBody>
                  <a:tcPr anchor="ctr"/>
                </a:tc>
                <a:extLst>
                  <a:ext uri="{0D108BD9-81ED-4DB2-BD59-A6C34878D82A}">
                    <a16:rowId xmlns:a16="http://schemas.microsoft.com/office/drawing/2014/main" val="541357664"/>
                  </a:ext>
                </a:extLst>
              </a:tr>
            </a:tbl>
          </a:graphicData>
        </a:graphic>
      </p:graphicFrame>
      <p:sp>
        <p:nvSpPr>
          <p:cNvPr id="5" name="TextBox 4">
            <a:extLst>
              <a:ext uri="{FF2B5EF4-FFF2-40B4-BE49-F238E27FC236}">
                <a16:creationId xmlns:a16="http://schemas.microsoft.com/office/drawing/2014/main" id="{70CC9292-FF05-70AB-48B2-D76B3CBA10CE}"/>
              </a:ext>
            </a:extLst>
          </p:cNvPr>
          <p:cNvSpPr txBox="1"/>
          <p:nvPr/>
        </p:nvSpPr>
        <p:spPr>
          <a:xfrm>
            <a:off x="2032000" y="4556323"/>
            <a:ext cx="8128000" cy="923330"/>
          </a:xfrm>
          <a:prstGeom prst="rect">
            <a:avLst/>
          </a:prstGeom>
          <a:noFill/>
        </p:spPr>
        <p:txBody>
          <a:bodyPr wrap="square" rtlCol="0">
            <a:spAutoFit/>
          </a:bodyPr>
          <a:lstStyle/>
          <a:p>
            <a:r>
              <a:rPr lang="en-US" i="1"/>
              <a:t>Note: Because ERCOT is not performing stability analysis for Batch Zero A, TSPs will need to complete the LLIS stability study before a LLI request in Batch Zero A would be allowed to enter a QSA</a:t>
            </a:r>
          </a:p>
        </p:txBody>
      </p:sp>
    </p:spTree>
    <p:extLst>
      <p:ext uri="{BB962C8B-B14F-4D97-AF65-F5344CB8AC3E}">
        <p14:creationId xmlns:p14="http://schemas.microsoft.com/office/powerpoint/2010/main" val="40896833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CEAAB-6EAB-4E2C-EB6F-ACF3B6CE782B}"/>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8410A174-009B-5A8F-EE76-A4C5873F75F3}"/>
              </a:ext>
            </a:extLst>
          </p:cNvPr>
          <p:cNvGraphicFramePr>
            <a:graphicFrameLocks noChangeAspect="1"/>
          </p:cNvGraphicFramePr>
          <p:nvPr>
            <p:custDataLst>
              <p:tags r:id="rId1"/>
            </p:custDataLst>
            <p:extLst>
              <p:ext uri="{D42A27DB-BD31-4B8C-83A1-F6EECF244321}">
                <p14:modId xmlns:p14="http://schemas.microsoft.com/office/powerpoint/2010/main" val="2398472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7" name="think-cell data - do not delete" hidden="1">
                        <a:extLst>
                          <a:ext uri="{FF2B5EF4-FFF2-40B4-BE49-F238E27FC236}">
                            <a16:creationId xmlns:a16="http://schemas.microsoft.com/office/drawing/2014/main" id="{8410A174-009B-5A8F-EE76-A4C5873F75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39E76F9-165F-48DC-F4E1-78C2880A1D84}"/>
              </a:ext>
            </a:extLst>
          </p:cNvPr>
          <p:cNvSpPr>
            <a:spLocks noGrp="1"/>
          </p:cNvSpPr>
          <p:nvPr>
            <p:ph type="title"/>
          </p:nvPr>
        </p:nvSpPr>
        <p:spPr/>
        <p:txBody>
          <a:bodyPr vert="horz"/>
          <a:lstStyle/>
          <a:p>
            <a:r>
              <a:rPr lang="en-US"/>
              <a:t>Batch Zero B Study Scope and Process</a:t>
            </a:r>
          </a:p>
        </p:txBody>
      </p:sp>
      <p:sp>
        <p:nvSpPr>
          <p:cNvPr id="3" name="Slide Number Placeholder 2">
            <a:extLst>
              <a:ext uri="{FF2B5EF4-FFF2-40B4-BE49-F238E27FC236}">
                <a16:creationId xmlns:a16="http://schemas.microsoft.com/office/drawing/2014/main" id="{77180C40-970A-4B72-2296-4971AED1F45D}"/>
              </a:ext>
            </a:extLst>
          </p:cNvPr>
          <p:cNvSpPr>
            <a:spLocks noGrp="1"/>
          </p:cNvSpPr>
          <p:nvPr>
            <p:ph type="sldNum" sz="quarter" idx="4"/>
          </p:nvPr>
        </p:nvSpPr>
        <p:spPr/>
        <p:txBody>
          <a:bodyPr/>
          <a:lstStyle/>
          <a:p>
            <a:fld id="{1D93BD3E-1E9A-4970-A6F7-E7AC52762E0C}" type="slidenum">
              <a:rPr lang="en-US" smtClean="0"/>
              <a:pPr/>
              <a:t>41</a:t>
            </a:fld>
            <a:endParaRPr lang="en-US"/>
          </a:p>
        </p:txBody>
      </p:sp>
      <p:sp>
        <p:nvSpPr>
          <p:cNvPr id="4" name="Content Placeholder 3">
            <a:extLst>
              <a:ext uri="{FF2B5EF4-FFF2-40B4-BE49-F238E27FC236}">
                <a16:creationId xmlns:a16="http://schemas.microsoft.com/office/drawing/2014/main" id="{33349A7E-1C45-28DE-2BFC-A3A3A4A14B6C}"/>
              </a:ext>
            </a:extLst>
          </p:cNvPr>
          <p:cNvSpPr>
            <a:spLocks noGrp="1"/>
          </p:cNvSpPr>
          <p:nvPr>
            <p:ph idx="12"/>
          </p:nvPr>
        </p:nvSpPr>
        <p:spPr>
          <a:xfrm>
            <a:off x="616323" y="1058217"/>
            <a:ext cx="2895065" cy="4999684"/>
          </a:xfrm>
        </p:spPr>
        <p:txBody>
          <a:bodyPr lIns="91440" tIns="91440" rIns="91440" bIns="91440">
            <a:noAutofit/>
          </a:bodyPr>
          <a:lstStyle/>
          <a:p>
            <a:r>
              <a:rPr lang="en-US" b="1"/>
              <a:t>Key Design Considerations</a:t>
            </a:r>
          </a:p>
          <a:p>
            <a:pPr marL="285750" indent="-285750">
              <a:spcBef>
                <a:spcPts val="300"/>
              </a:spcBef>
              <a:buFont typeface="Arial" panose="020B0604020202020204" pitchFamily="34" charset="0"/>
              <a:buChar char="•"/>
            </a:pPr>
            <a:r>
              <a:rPr lang="en-US"/>
              <a:t>Study should ensure “subject to load allocation” loads can be reliably connected</a:t>
            </a:r>
          </a:p>
          <a:p>
            <a:pPr marL="285750" indent="-285750">
              <a:spcBef>
                <a:spcPts val="300"/>
              </a:spcBef>
              <a:buFont typeface="Arial" panose="020B0604020202020204" pitchFamily="34" charset="0"/>
              <a:buChar char="•"/>
            </a:pPr>
            <a:r>
              <a:rPr lang="en-US"/>
              <a:t>Study should provide clear expectations for ILLEs regarding allocated load levels by year </a:t>
            </a:r>
          </a:p>
          <a:p>
            <a:endParaRPr lang="en-US"/>
          </a:p>
        </p:txBody>
      </p:sp>
      <p:sp>
        <p:nvSpPr>
          <p:cNvPr id="5" name="Content Placeholder 4">
            <a:extLst>
              <a:ext uri="{FF2B5EF4-FFF2-40B4-BE49-F238E27FC236}">
                <a16:creationId xmlns:a16="http://schemas.microsoft.com/office/drawing/2014/main" id="{098E2BFC-BDCA-6F0F-74C8-E51FD5B0A935}"/>
              </a:ext>
            </a:extLst>
          </p:cNvPr>
          <p:cNvSpPr>
            <a:spLocks noGrp="1"/>
          </p:cNvSpPr>
          <p:nvPr>
            <p:ph idx="13"/>
          </p:nvPr>
        </p:nvSpPr>
        <p:spPr>
          <a:xfrm>
            <a:off x="3705224" y="1058217"/>
            <a:ext cx="7878671" cy="4999684"/>
          </a:xfrm>
        </p:spPr>
        <p:txBody>
          <a:bodyPr lIns="91440" tIns="91440" rIns="91440" bIns="91440" anchor="t">
            <a:noAutofit/>
          </a:bodyPr>
          <a:lstStyle/>
          <a:p>
            <a:pPr>
              <a:spcBef>
                <a:spcPts val="0"/>
              </a:spcBef>
            </a:pPr>
            <a:r>
              <a:rPr lang="en-US" b="1"/>
              <a:t>Scope</a:t>
            </a:r>
          </a:p>
          <a:p>
            <a:pPr marL="285750" indent="-285750">
              <a:spcBef>
                <a:spcPts val="300"/>
              </a:spcBef>
              <a:buFont typeface="Arial" panose="020B0604020202020204" pitchFamily="34" charset="0"/>
              <a:buChar char="•"/>
            </a:pPr>
            <a:r>
              <a:rPr lang="en-US" sz="1400"/>
              <a:t>2027-31 Summer Peak and 2027-31 Summer Net Peak</a:t>
            </a:r>
            <a:endParaRPr lang="en-US" sz="1400">
              <a:cs typeface="Arial"/>
            </a:endParaRPr>
          </a:p>
          <a:p>
            <a:pPr marL="1028700" lvl="1">
              <a:spcBef>
                <a:spcPts val="300"/>
              </a:spcBef>
              <a:buFont typeface="Arial" panose="020B0604020202020204" pitchFamily="34" charset="0"/>
              <a:buChar char="•"/>
            </a:pPr>
            <a:r>
              <a:rPr lang="en-US" sz="1200">
                <a:solidFill>
                  <a:schemeClr val="tx1"/>
                </a:solidFill>
              </a:rPr>
              <a:t>N-1, select G-1+N-1, select X-1+N-1, select N-1-1</a:t>
            </a:r>
            <a:endParaRPr lang="en-US" sz="1200">
              <a:solidFill>
                <a:schemeClr val="tx1"/>
              </a:solidFill>
              <a:cs typeface="Arial"/>
            </a:endParaRPr>
          </a:p>
          <a:p>
            <a:pPr marL="285750" indent="-285750">
              <a:spcBef>
                <a:spcPts val="300"/>
              </a:spcBef>
              <a:buFont typeface="Arial" panose="020B0604020202020204" pitchFamily="34" charset="0"/>
              <a:buChar char="•"/>
            </a:pPr>
            <a:r>
              <a:rPr lang="en-US" sz="1400"/>
              <a:t>2027-31 Fall Peak</a:t>
            </a:r>
            <a:endParaRPr lang="en-US" sz="1400">
              <a:cs typeface="Arial"/>
            </a:endParaRPr>
          </a:p>
          <a:p>
            <a:pPr marL="1028700" lvl="1">
              <a:spcBef>
                <a:spcPts val="300"/>
              </a:spcBef>
              <a:buFont typeface="Arial" panose="020B0604020202020204" pitchFamily="34" charset="0"/>
              <a:buChar char="•"/>
            </a:pPr>
            <a:r>
              <a:rPr lang="en-US" sz="1200">
                <a:solidFill>
                  <a:schemeClr val="tx1"/>
                </a:solidFill>
              </a:rPr>
              <a:t>Maintenance outage (N-1-1)</a:t>
            </a:r>
            <a:endParaRPr lang="en-US" sz="900">
              <a:solidFill>
                <a:schemeClr val="tx1"/>
              </a:solidFill>
            </a:endParaRPr>
          </a:p>
          <a:p>
            <a:pPr>
              <a:spcBef>
                <a:spcPts val="300"/>
              </a:spcBef>
            </a:pPr>
            <a:r>
              <a:rPr lang="en-US" b="1"/>
              <a:t>Process</a:t>
            </a:r>
            <a:endParaRPr lang="en-US" b="1">
              <a:cs typeface="Arial"/>
            </a:endParaRPr>
          </a:p>
          <a:p>
            <a:pPr marL="342900" indent="-342900">
              <a:spcBef>
                <a:spcPts val="300"/>
              </a:spcBef>
              <a:buFont typeface="+mj-lt"/>
              <a:buAutoNum type="arabicPeriod"/>
            </a:pPr>
            <a:r>
              <a:rPr lang="en-US" sz="1300"/>
              <a:t>Condition cases</a:t>
            </a:r>
            <a:endParaRPr lang="en-US" sz="1300">
              <a:cs typeface="Arial"/>
            </a:endParaRPr>
          </a:p>
          <a:p>
            <a:pPr marL="1085850" lvl="1" indent="-342900">
              <a:spcBef>
                <a:spcPts val="300"/>
              </a:spcBef>
            </a:pPr>
            <a:r>
              <a:rPr lang="en-US" sz="1200">
                <a:solidFill>
                  <a:schemeClr val="tx1"/>
                </a:solidFill>
              </a:rPr>
              <a:t>Update transmission and generation</a:t>
            </a:r>
            <a:endParaRPr lang="en-US" sz="1200">
              <a:solidFill>
                <a:schemeClr val="tx1"/>
              </a:solidFill>
              <a:cs typeface="Arial"/>
            </a:endParaRPr>
          </a:p>
          <a:p>
            <a:pPr marL="1085850" lvl="1" indent="-342900">
              <a:spcBef>
                <a:spcPts val="300"/>
              </a:spcBef>
            </a:pPr>
            <a:r>
              <a:rPr lang="en-US" sz="1200">
                <a:solidFill>
                  <a:schemeClr val="tx1"/>
                </a:solidFill>
              </a:rPr>
              <a:t>Identify and add Large Loads that meet “firm” or “subject to load allocation” criteria</a:t>
            </a:r>
            <a:endParaRPr lang="en-US" sz="1200">
              <a:solidFill>
                <a:schemeClr val="tx1"/>
              </a:solidFill>
              <a:cs typeface="Arial"/>
            </a:endParaRPr>
          </a:p>
          <a:p>
            <a:pPr marL="1085850" lvl="1" indent="-342900">
              <a:spcBef>
                <a:spcPts val="300"/>
              </a:spcBef>
            </a:pPr>
            <a:r>
              <a:rPr lang="en-US" sz="1200">
                <a:solidFill>
                  <a:schemeClr val="tx1"/>
                </a:solidFill>
              </a:rPr>
              <a:t>Identify and remove Large Loads that do not meet “firm” or “subject to load allocation” criteria</a:t>
            </a:r>
            <a:endParaRPr lang="en-US" sz="1200">
              <a:solidFill>
                <a:schemeClr val="tx1"/>
              </a:solidFill>
              <a:cs typeface="Arial"/>
            </a:endParaRPr>
          </a:p>
          <a:p>
            <a:pPr marL="342900" indent="-342900">
              <a:spcBef>
                <a:spcPts val="300"/>
              </a:spcBef>
              <a:buFont typeface="+mj-lt"/>
              <a:buAutoNum type="arabicPeriod"/>
            </a:pPr>
            <a:r>
              <a:rPr lang="en-US" sz="1300"/>
              <a:t>Perform contingency analysis and decrease consumption for “subject to load allocation” Large Loads for constraints for which they have a &gt;=X% harming shift factor until the constraints are resolved</a:t>
            </a:r>
            <a:endParaRPr lang="en-US" sz="1300">
              <a:cs typeface="Arial"/>
            </a:endParaRPr>
          </a:p>
          <a:p>
            <a:pPr marL="342900" indent="-342900">
              <a:spcBef>
                <a:spcPts val="300"/>
              </a:spcBef>
              <a:buFont typeface="+mj-lt"/>
              <a:buAutoNum type="arabicPeriod"/>
            </a:pPr>
            <a:r>
              <a:rPr lang="en-US" sz="1300"/>
              <a:t>Perform stability screening analysis and decrease consumption for “subject to load allocation” Large Loads until constraints are resolved</a:t>
            </a:r>
            <a:endParaRPr lang="en-US" sz="1300">
              <a:cs typeface="Arial"/>
            </a:endParaRPr>
          </a:p>
          <a:p>
            <a:pPr marL="342900" indent="-342900">
              <a:spcBef>
                <a:spcPts val="300"/>
              </a:spcBef>
              <a:buFont typeface="+mj-lt"/>
              <a:buAutoNum type="arabicPeriod"/>
            </a:pPr>
            <a:r>
              <a:rPr lang="en-US" sz="1300"/>
              <a:t>Communicate results to impacted TSPs</a:t>
            </a:r>
            <a:endParaRPr lang="en-US" sz="1300">
              <a:cs typeface="Arial"/>
            </a:endParaRPr>
          </a:p>
          <a:p>
            <a:pPr marL="342900" indent="-342900">
              <a:spcBef>
                <a:spcPts val="300"/>
              </a:spcBef>
              <a:buFont typeface="+mj-lt"/>
              <a:buAutoNum type="arabicPeriod"/>
            </a:pPr>
            <a:r>
              <a:rPr lang="en-US" sz="1300"/>
              <a:t>In coordination with impacted TSPs, identify transmission upgrade projects</a:t>
            </a:r>
            <a:endParaRPr lang="en-US" sz="1300">
              <a:cs typeface="Arial"/>
            </a:endParaRPr>
          </a:p>
          <a:p>
            <a:pPr marL="342900" indent="-342900">
              <a:spcBef>
                <a:spcPts val="300"/>
              </a:spcBef>
              <a:buFont typeface="+mj-lt"/>
              <a:buAutoNum type="arabicPeriod"/>
            </a:pPr>
            <a:r>
              <a:rPr lang="en-US" sz="1300"/>
              <a:t>Communicate:</a:t>
            </a:r>
            <a:endParaRPr lang="en-US" sz="1300">
              <a:cs typeface="Arial"/>
            </a:endParaRPr>
          </a:p>
          <a:p>
            <a:pPr marL="1085850" lvl="1" indent="-342900">
              <a:spcBef>
                <a:spcPts val="300"/>
              </a:spcBef>
            </a:pPr>
            <a:r>
              <a:rPr lang="en-US" sz="1200">
                <a:solidFill>
                  <a:schemeClr val="tx1"/>
                </a:solidFill>
              </a:rPr>
              <a:t>ILLE allocated load limits by year through 2032</a:t>
            </a:r>
            <a:endParaRPr lang="en-US" sz="1200">
              <a:solidFill>
                <a:schemeClr val="tx1"/>
              </a:solidFill>
              <a:cs typeface="Arial"/>
            </a:endParaRPr>
          </a:p>
          <a:p>
            <a:pPr marL="1085850" lvl="1" indent="-342900">
              <a:spcBef>
                <a:spcPts val="300"/>
              </a:spcBef>
            </a:pPr>
            <a:r>
              <a:rPr lang="en-US" sz="1200">
                <a:solidFill>
                  <a:schemeClr val="tx1"/>
                </a:solidFill>
              </a:rPr>
              <a:t>Confidential report for TSPs listing identified transmission upgrade projects and associated LLI requests</a:t>
            </a:r>
            <a:endParaRPr lang="en-US" sz="1200">
              <a:solidFill>
                <a:schemeClr val="tx1"/>
              </a:solidFill>
              <a:cs typeface="Arial"/>
            </a:endParaRPr>
          </a:p>
        </p:txBody>
      </p:sp>
    </p:spTree>
    <p:extLst>
      <p:ext uri="{BB962C8B-B14F-4D97-AF65-F5344CB8AC3E}">
        <p14:creationId xmlns:p14="http://schemas.microsoft.com/office/powerpoint/2010/main" val="35696781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6DB95-BD39-821A-8CEA-D544653DACF9}"/>
            </a:ext>
          </a:extLst>
        </p:cNvPr>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3AA2FBBB-4D5F-344F-0C94-5744120BFA06}"/>
              </a:ext>
            </a:extLst>
          </p:cNvPr>
          <p:cNvGraphicFramePr>
            <a:graphicFrameLocks noChangeAspect="1"/>
          </p:cNvGraphicFramePr>
          <p:nvPr>
            <p:custDataLst>
              <p:tags r:id="rId1"/>
            </p:custDataLst>
            <p:extLst>
              <p:ext uri="{D42A27DB-BD31-4B8C-83A1-F6EECF244321}">
                <p14:modId xmlns:p14="http://schemas.microsoft.com/office/powerpoint/2010/main" val="25309711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6" name="think-cell data - do not delete" hidden="1">
                        <a:extLst>
                          <a:ext uri="{FF2B5EF4-FFF2-40B4-BE49-F238E27FC236}">
                            <a16:creationId xmlns:a16="http://schemas.microsoft.com/office/drawing/2014/main" id="{3AA2FBBB-4D5F-344F-0C94-5744120BFA0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0538C5F-A52C-2E89-8A9C-9F4A1777B095}"/>
              </a:ext>
            </a:extLst>
          </p:cNvPr>
          <p:cNvSpPr>
            <a:spLocks noGrp="1"/>
          </p:cNvSpPr>
          <p:nvPr>
            <p:ph type="title"/>
          </p:nvPr>
        </p:nvSpPr>
        <p:spPr/>
        <p:txBody>
          <a:bodyPr vert="horz"/>
          <a:lstStyle/>
          <a:p>
            <a:r>
              <a:rPr lang="en-US"/>
              <a:t>Batch Zero B Timeline</a:t>
            </a:r>
          </a:p>
        </p:txBody>
      </p:sp>
      <p:sp>
        <p:nvSpPr>
          <p:cNvPr id="3" name="Slide Number Placeholder 5">
            <a:extLst>
              <a:ext uri="{FF2B5EF4-FFF2-40B4-BE49-F238E27FC236}">
                <a16:creationId xmlns:a16="http://schemas.microsoft.com/office/drawing/2014/main" id="{69D66E80-8F8F-C780-42A0-1D0DE93D97D1}"/>
              </a:ext>
            </a:extLst>
          </p:cNvPr>
          <p:cNvSpPr>
            <a:spLocks noGrp="1"/>
          </p:cNvSpPr>
          <p:nvPr>
            <p:ph type="sldNum" sz="quarter" idx="4"/>
          </p:nvPr>
        </p:nvSpPr>
        <p:spPr/>
        <p:txBody>
          <a:bodyPr/>
          <a:lstStyle/>
          <a:p>
            <a:fld id="{1D93BD3E-1E9A-4970-A6F7-E7AC52762E0C}" type="slidenum">
              <a:rPr lang="en-US" smtClean="0"/>
              <a:pPr/>
              <a:t>42</a:t>
            </a:fld>
            <a:endParaRPr lang="en-US"/>
          </a:p>
        </p:txBody>
      </p:sp>
      <p:graphicFrame>
        <p:nvGraphicFramePr>
          <p:cNvPr id="4" name="Table 3">
            <a:extLst>
              <a:ext uri="{FF2B5EF4-FFF2-40B4-BE49-F238E27FC236}">
                <a16:creationId xmlns:a16="http://schemas.microsoft.com/office/drawing/2014/main" id="{E0C9BE2A-7150-5F63-7A18-680BA1DD0CF4}"/>
              </a:ext>
            </a:extLst>
          </p:cNvPr>
          <p:cNvGraphicFramePr>
            <a:graphicFrameLocks noGrp="1"/>
          </p:cNvGraphicFramePr>
          <p:nvPr>
            <p:extLst>
              <p:ext uri="{D42A27DB-BD31-4B8C-83A1-F6EECF244321}">
                <p14:modId xmlns:p14="http://schemas.microsoft.com/office/powerpoint/2010/main" val="586669553"/>
              </p:ext>
            </p:extLst>
          </p:nvPr>
        </p:nvGraphicFramePr>
        <p:xfrm>
          <a:off x="616322" y="2000409"/>
          <a:ext cx="10967574" cy="3037840"/>
        </p:xfrm>
        <a:graphic>
          <a:graphicData uri="http://schemas.openxmlformats.org/drawingml/2006/table">
            <a:tbl>
              <a:tblPr firstRow="1" bandRow="1">
                <a:tableStyleId>{5C22544A-7EE6-4342-B048-85BDC9FD1C3A}</a:tableStyleId>
              </a:tblPr>
              <a:tblGrid>
                <a:gridCol w="5483787">
                  <a:extLst>
                    <a:ext uri="{9D8B030D-6E8A-4147-A177-3AD203B41FA5}">
                      <a16:colId xmlns:a16="http://schemas.microsoft.com/office/drawing/2014/main" val="797763512"/>
                    </a:ext>
                  </a:extLst>
                </a:gridCol>
                <a:gridCol w="5483787">
                  <a:extLst>
                    <a:ext uri="{9D8B030D-6E8A-4147-A177-3AD203B41FA5}">
                      <a16:colId xmlns:a16="http://schemas.microsoft.com/office/drawing/2014/main" val="1250721931"/>
                    </a:ext>
                  </a:extLst>
                </a:gridCol>
              </a:tblGrid>
              <a:tr h="370840">
                <a:tc>
                  <a:txBody>
                    <a:bodyPr/>
                    <a:lstStyle/>
                    <a:p>
                      <a:pPr algn="ctr"/>
                      <a:r>
                        <a:rPr lang="en-US"/>
                        <a:t>Activity</a:t>
                      </a:r>
                    </a:p>
                  </a:txBody>
                  <a:tcPr anchor="ctr"/>
                </a:tc>
                <a:tc>
                  <a:txBody>
                    <a:bodyPr/>
                    <a:lstStyle/>
                    <a:p>
                      <a:pPr algn="ctr"/>
                      <a:r>
                        <a:rPr lang="en-US"/>
                        <a:t>Timeline</a:t>
                      </a:r>
                    </a:p>
                  </a:txBody>
                  <a:tcPr anchor="ctr"/>
                </a:tc>
                <a:extLst>
                  <a:ext uri="{0D108BD9-81ED-4DB2-BD59-A6C34878D82A}">
                    <a16:rowId xmlns:a16="http://schemas.microsoft.com/office/drawing/2014/main" val="428820722"/>
                  </a:ext>
                </a:extLst>
              </a:tr>
              <a:tr h="370840">
                <a:tc>
                  <a:txBody>
                    <a:bodyPr/>
                    <a:lstStyle/>
                    <a:p>
                      <a:pPr algn="ctr"/>
                      <a:r>
                        <a:rPr lang="en-US"/>
                        <a:t>Case Conditioning</a:t>
                      </a:r>
                    </a:p>
                  </a:txBody>
                  <a:tcPr anchor="ctr"/>
                </a:tc>
                <a:tc>
                  <a:txBody>
                    <a:bodyPr/>
                    <a:lstStyle/>
                    <a:p>
                      <a:pPr algn="ctr"/>
                      <a:r>
                        <a:rPr lang="en-US"/>
                        <a:t>June 1 – September 1</a:t>
                      </a:r>
                    </a:p>
                  </a:txBody>
                  <a:tcPr anchor="ctr"/>
                </a:tc>
                <a:extLst>
                  <a:ext uri="{0D108BD9-81ED-4DB2-BD59-A6C34878D82A}">
                    <a16:rowId xmlns:a16="http://schemas.microsoft.com/office/drawing/2014/main" val="823044358"/>
                  </a:ext>
                </a:extLst>
              </a:tr>
              <a:tr h="370840">
                <a:tc>
                  <a:txBody>
                    <a:bodyPr/>
                    <a:lstStyle/>
                    <a:p>
                      <a:pPr algn="ctr"/>
                      <a:r>
                        <a:rPr lang="en-US"/>
                        <a:t>Deadline for LLI request to meet 58481 intermediate agreement requirements</a:t>
                      </a:r>
                    </a:p>
                  </a:txBody>
                  <a:tcPr anchor="ctr"/>
                </a:tc>
                <a:tc>
                  <a:txBody>
                    <a:bodyPr/>
                    <a:lstStyle/>
                    <a:p>
                      <a:pPr algn="ctr"/>
                      <a:r>
                        <a:rPr lang="en-US"/>
                        <a:t>August 1</a:t>
                      </a:r>
                    </a:p>
                  </a:txBody>
                  <a:tcPr anchor="ctr"/>
                </a:tc>
                <a:extLst>
                  <a:ext uri="{0D108BD9-81ED-4DB2-BD59-A6C34878D82A}">
                    <a16:rowId xmlns:a16="http://schemas.microsoft.com/office/drawing/2014/main" val="868126583"/>
                  </a:ext>
                </a:extLst>
              </a:tr>
              <a:tr h="370840">
                <a:tc>
                  <a:txBody>
                    <a:bodyPr/>
                    <a:lstStyle/>
                    <a:p>
                      <a:pPr algn="ctr"/>
                      <a:r>
                        <a:rPr lang="en-US"/>
                        <a:t>Study and Load Allocation</a:t>
                      </a:r>
                    </a:p>
                  </a:txBody>
                  <a:tcPr anchor="ctr"/>
                </a:tc>
                <a:tc>
                  <a:txBody>
                    <a:bodyPr/>
                    <a:lstStyle/>
                    <a:p>
                      <a:pPr algn="ctr"/>
                      <a:r>
                        <a:rPr lang="en-US"/>
                        <a:t>September 1 – December 31</a:t>
                      </a:r>
                    </a:p>
                  </a:txBody>
                  <a:tcPr anchor="ctr"/>
                </a:tc>
                <a:extLst>
                  <a:ext uri="{0D108BD9-81ED-4DB2-BD59-A6C34878D82A}">
                    <a16:rowId xmlns:a16="http://schemas.microsoft.com/office/drawing/2014/main" val="968193209"/>
                  </a:ext>
                </a:extLst>
              </a:tr>
              <a:tr h="370840">
                <a:tc>
                  <a:txBody>
                    <a:bodyPr/>
                    <a:lstStyle/>
                    <a:p>
                      <a:pPr algn="ctr"/>
                      <a:r>
                        <a:rPr lang="en-US"/>
                        <a:t>Communicate Results</a:t>
                      </a:r>
                    </a:p>
                  </a:txBody>
                  <a:tcPr anchor="ctr"/>
                </a:tc>
                <a:tc>
                  <a:txBody>
                    <a:bodyPr/>
                    <a:lstStyle/>
                    <a:p>
                      <a:pPr algn="ctr"/>
                      <a:r>
                        <a:rPr lang="en-US"/>
                        <a:t>January 15</a:t>
                      </a:r>
                    </a:p>
                  </a:txBody>
                  <a:tcPr anchor="ctr"/>
                </a:tc>
                <a:extLst>
                  <a:ext uri="{0D108BD9-81ED-4DB2-BD59-A6C34878D82A}">
                    <a16:rowId xmlns:a16="http://schemas.microsoft.com/office/drawing/2014/main" val="943279696"/>
                  </a:ext>
                </a:extLst>
              </a:tr>
              <a:tr h="370840">
                <a:tc>
                  <a:txBody>
                    <a:bodyPr/>
                    <a:lstStyle/>
                    <a:p>
                      <a:pPr algn="ctr"/>
                      <a:r>
                        <a:rPr lang="en-US"/>
                        <a:t>Deadline for ILLE to meet 58481 interconnection agreement requirements for load allocation to be firm in Batch 1</a:t>
                      </a:r>
                    </a:p>
                  </a:txBody>
                  <a:tcPr anchor="ctr"/>
                </a:tc>
                <a:tc>
                  <a:txBody>
                    <a:bodyPr/>
                    <a:lstStyle/>
                    <a:p>
                      <a:pPr algn="ctr"/>
                      <a:r>
                        <a:rPr lang="en-US"/>
                        <a:t>February 28</a:t>
                      </a:r>
                    </a:p>
                  </a:txBody>
                  <a:tcPr anchor="ctr"/>
                </a:tc>
                <a:extLst>
                  <a:ext uri="{0D108BD9-81ED-4DB2-BD59-A6C34878D82A}">
                    <a16:rowId xmlns:a16="http://schemas.microsoft.com/office/drawing/2014/main" val="304678657"/>
                  </a:ext>
                </a:extLst>
              </a:tr>
            </a:tbl>
          </a:graphicData>
        </a:graphic>
      </p:graphicFrame>
    </p:spTree>
    <p:extLst>
      <p:ext uri="{BB962C8B-B14F-4D97-AF65-F5344CB8AC3E}">
        <p14:creationId xmlns:p14="http://schemas.microsoft.com/office/powerpoint/2010/main" val="16360800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331064F0-20D0-79ED-9F4F-D4B32794D87C}"/>
              </a:ext>
            </a:extLst>
          </p:cNvPr>
          <p:cNvGraphicFramePr>
            <a:graphicFrameLocks noChangeAspect="1"/>
          </p:cNvGraphicFramePr>
          <p:nvPr>
            <p:custDataLst>
              <p:tags r:id="rId1"/>
            </p:custDataLst>
            <p:extLst>
              <p:ext uri="{D42A27DB-BD31-4B8C-83A1-F6EECF244321}">
                <p14:modId xmlns:p14="http://schemas.microsoft.com/office/powerpoint/2010/main" val="19887822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5" name="think-cell data - do not delete" hidden="1">
                        <a:extLst>
                          <a:ext uri="{FF2B5EF4-FFF2-40B4-BE49-F238E27FC236}">
                            <a16:creationId xmlns:a16="http://schemas.microsoft.com/office/drawing/2014/main" id="{331064F0-20D0-79ED-9F4F-D4B32794D87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181A16A-5308-7EFD-1C6F-F5E3CE43DECF}"/>
              </a:ext>
            </a:extLst>
          </p:cNvPr>
          <p:cNvSpPr>
            <a:spLocks noGrp="1"/>
          </p:cNvSpPr>
          <p:nvPr>
            <p:ph type="title"/>
          </p:nvPr>
        </p:nvSpPr>
        <p:spPr/>
        <p:txBody>
          <a:bodyPr vert="horz"/>
          <a:lstStyle/>
          <a:p>
            <a:r>
              <a:rPr lang="en-US" sz="2300"/>
              <a:t>Design, Approval, and Implementation Timeline for Batches Zero A and Zero B</a:t>
            </a:r>
          </a:p>
        </p:txBody>
      </p:sp>
      <p:sp>
        <p:nvSpPr>
          <p:cNvPr id="3" name="Slide Number Placeholder 5">
            <a:extLst>
              <a:ext uri="{FF2B5EF4-FFF2-40B4-BE49-F238E27FC236}">
                <a16:creationId xmlns:a16="http://schemas.microsoft.com/office/drawing/2014/main" id="{BD6143A0-9520-E06F-0BF0-BEEECCB32A19}"/>
              </a:ext>
            </a:extLst>
          </p:cNvPr>
          <p:cNvSpPr>
            <a:spLocks noGrp="1"/>
          </p:cNvSpPr>
          <p:nvPr>
            <p:ph type="sldNum" sz="quarter" idx="4"/>
          </p:nvPr>
        </p:nvSpPr>
        <p:spPr/>
        <p:txBody>
          <a:bodyPr/>
          <a:lstStyle/>
          <a:p>
            <a:fld id="{1D93BD3E-1E9A-4970-A6F7-E7AC52762E0C}" type="slidenum">
              <a:rPr lang="en-US" smtClean="0"/>
              <a:pPr/>
              <a:t>43</a:t>
            </a:fld>
            <a:endParaRPr lang="en-US"/>
          </a:p>
        </p:txBody>
      </p:sp>
      <p:pic>
        <p:nvPicPr>
          <p:cNvPr id="48" name="Picture 47">
            <a:extLst>
              <a:ext uri="{FF2B5EF4-FFF2-40B4-BE49-F238E27FC236}">
                <a16:creationId xmlns:a16="http://schemas.microsoft.com/office/drawing/2014/main" id="{E9AED2F5-7111-54E0-57E4-71CE95BDE584}"/>
              </a:ext>
            </a:extLst>
          </p:cNvPr>
          <p:cNvPicPr>
            <a:picLocks/>
          </p:cNvPicPr>
          <p:nvPr/>
        </p:nvPicPr>
        <p:blipFill>
          <a:blip r:embed="rId5"/>
          <a:stretch>
            <a:fillRect/>
          </a:stretch>
        </p:blipFill>
        <p:spPr>
          <a:xfrm>
            <a:off x="616323" y="1743075"/>
            <a:ext cx="10967573" cy="3371850"/>
          </a:xfrm>
          <a:prstGeom prst="rect">
            <a:avLst/>
          </a:prstGeom>
        </p:spPr>
      </p:pic>
      <p:sp>
        <p:nvSpPr>
          <p:cNvPr id="9" name="Rectangle: Rounded Corners 8">
            <a:extLst>
              <a:ext uri="{FF2B5EF4-FFF2-40B4-BE49-F238E27FC236}">
                <a16:creationId xmlns:a16="http://schemas.microsoft.com/office/drawing/2014/main" id="{A65EA611-A474-C888-15E7-38B01E67177D}"/>
              </a:ext>
            </a:extLst>
          </p:cNvPr>
          <p:cNvSpPr/>
          <p:nvPr/>
        </p:nvSpPr>
        <p:spPr>
          <a:xfrm>
            <a:off x="2350124" y="2204185"/>
            <a:ext cx="625642" cy="22138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DD321451-B98B-1F8E-866A-8815F76BBD6B}"/>
              </a:ext>
            </a:extLst>
          </p:cNvPr>
          <p:cNvSpPr/>
          <p:nvPr/>
        </p:nvSpPr>
        <p:spPr>
          <a:xfrm>
            <a:off x="2350123" y="2577966"/>
            <a:ext cx="952901" cy="22138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ar: 5 Points 10">
            <a:extLst>
              <a:ext uri="{FF2B5EF4-FFF2-40B4-BE49-F238E27FC236}">
                <a16:creationId xmlns:a16="http://schemas.microsoft.com/office/drawing/2014/main" id="{C57D70CC-1728-05DC-927B-CDC60AB2BEE5}"/>
              </a:ext>
            </a:extLst>
          </p:cNvPr>
          <p:cNvSpPr/>
          <p:nvPr/>
        </p:nvSpPr>
        <p:spPr>
          <a:xfrm>
            <a:off x="2733128" y="2961939"/>
            <a:ext cx="184884" cy="173721"/>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1C1AB62-C280-BA2B-1109-79B289A65171}"/>
              </a:ext>
            </a:extLst>
          </p:cNvPr>
          <p:cNvSpPr txBox="1"/>
          <p:nvPr/>
        </p:nvSpPr>
        <p:spPr>
          <a:xfrm>
            <a:off x="2318843" y="2829824"/>
            <a:ext cx="656923" cy="200055"/>
          </a:xfrm>
          <a:prstGeom prst="rect">
            <a:avLst/>
          </a:prstGeom>
          <a:noFill/>
        </p:spPr>
        <p:txBody>
          <a:bodyPr wrap="square" rtlCol="0">
            <a:spAutoFit/>
          </a:bodyPr>
          <a:lstStyle/>
          <a:p>
            <a:r>
              <a:rPr lang="en-US" sz="700"/>
              <a:t>1/22 LLWG</a:t>
            </a:r>
          </a:p>
        </p:txBody>
      </p:sp>
      <p:sp>
        <p:nvSpPr>
          <p:cNvPr id="16" name="TextBox 15">
            <a:extLst>
              <a:ext uri="{FF2B5EF4-FFF2-40B4-BE49-F238E27FC236}">
                <a16:creationId xmlns:a16="http://schemas.microsoft.com/office/drawing/2014/main" id="{4AA31B7F-9C61-E563-7A3C-F94B2D2E48D4}"/>
              </a:ext>
            </a:extLst>
          </p:cNvPr>
          <p:cNvSpPr txBox="1"/>
          <p:nvPr/>
        </p:nvSpPr>
        <p:spPr>
          <a:xfrm>
            <a:off x="3213208" y="3171619"/>
            <a:ext cx="554639" cy="107722"/>
          </a:xfrm>
          <a:prstGeom prst="rect">
            <a:avLst/>
          </a:prstGeom>
          <a:solidFill>
            <a:schemeClr val="bg1"/>
          </a:solidFill>
        </p:spPr>
        <p:txBody>
          <a:bodyPr wrap="square" lIns="0" tIns="0" rIns="0" bIns="0" rtlCol="0">
            <a:spAutoFit/>
          </a:bodyPr>
          <a:lstStyle/>
          <a:p>
            <a:r>
              <a:rPr lang="en-US" sz="700"/>
              <a:t>2/3 Workshop</a:t>
            </a:r>
          </a:p>
        </p:txBody>
      </p:sp>
      <p:sp>
        <p:nvSpPr>
          <p:cNvPr id="17" name="Star: 5 Points 16">
            <a:extLst>
              <a:ext uri="{FF2B5EF4-FFF2-40B4-BE49-F238E27FC236}">
                <a16:creationId xmlns:a16="http://schemas.microsoft.com/office/drawing/2014/main" id="{6FB2A5A3-5396-D0CF-BE68-99F61DF5E2BF}"/>
              </a:ext>
            </a:extLst>
          </p:cNvPr>
          <p:cNvSpPr/>
          <p:nvPr/>
        </p:nvSpPr>
        <p:spPr>
          <a:xfrm>
            <a:off x="2975766" y="2961938"/>
            <a:ext cx="184884" cy="173721"/>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ar: 5 Points 17">
            <a:extLst>
              <a:ext uri="{FF2B5EF4-FFF2-40B4-BE49-F238E27FC236}">
                <a16:creationId xmlns:a16="http://schemas.microsoft.com/office/drawing/2014/main" id="{C5700C72-E1F2-242A-3854-032655BE9EAE}"/>
              </a:ext>
            </a:extLst>
          </p:cNvPr>
          <p:cNvSpPr/>
          <p:nvPr/>
        </p:nvSpPr>
        <p:spPr>
          <a:xfrm>
            <a:off x="3177895" y="2961937"/>
            <a:ext cx="184884" cy="173721"/>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ar: 5 Points 18">
            <a:extLst>
              <a:ext uri="{FF2B5EF4-FFF2-40B4-BE49-F238E27FC236}">
                <a16:creationId xmlns:a16="http://schemas.microsoft.com/office/drawing/2014/main" id="{9DDFCD6F-B9AA-1017-361B-844CD1A46AA7}"/>
              </a:ext>
            </a:extLst>
          </p:cNvPr>
          <p:cNvSpPr/>
          <p:nvPr/>
        </p:nvSpPr>
        <p:spPr>
          <a:xfrm>
            <a:off x="3343529" y="3325524"/>
            <a:ext cx="184884" cy="173721"/>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0A2B8AC2-6CBD-41E4-C86A-20DED689AFFF}"/>
              </a:ext>
            </a:extLst>
          </p:cNvPr>
          <p:cNvSpPr txBox="1"/>
          <p:nvPr/>
        </p:nvSpPr>
        <p:spPr>
          <a:xfrm>
            <a:off x="3435971" y="2879654"/>
            <a:ext cx="604333" cy="107722"/>
          </a:xfrm>
          <a:prstGeom prst="rect">
            <a:avLst/>
          </a:prstGeom>
          <a:solidFill>
            <a:schemeClr val="bg1"/>
          </a:solidFill>
        </p:spPr>
        <p:txBody>
          <a:bodyPr wrap="square" lIns="0" tIns="0" rIns="0" bIns="0" rtlCol="0">
            <a:spAutoFit/>
          </a:bodyPr>
          <a:lstStyle/>
          <a:p>
            <a:r>
              <a:rPr lang="en-US" sz="700"/>
              <a:t>2/12 Workshop</a:t>
            </a:r>
          </a:p>
        </p:txBody>
      </p:sp>
      <p:cxnSp>
        <p:nvCxnSpPr>
          <p:cNvPr id="22" name="Straight Connector 21">
            <a:extLst>
              <a:ext uri="{FF2B5EF4-FFF2-40B4-BE49-F238E27FC236}">
                <a16:creationId xmlns:a16="http://schemas.microsoft.com/office/drawing/2014/main" id="{4CCFC979-C04B-DD49-10A1-D3238DE0C451}"/>
              </a:ext>
            </a:extLst>
          </p:cNvPr>
          <p:cNvCxnSpPr>
            <a:cxnSpLocks/>
          </p:cNvCxnSpPr>
          <p:nvPr/>
        </p:nvCxnSpPr>
        <p:spPr>
          <a:xfrm>
            <a:off x="2597716" y="2979260"/>
            <a:ext cx="118167" cy="69006"/>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0536778C-9A75-D388-FD03-C095B977EBDE}"/>
              </a:ext>
            </a:extLst>
          </p:cNvPr>
          <p:cNvCxnSpPr>
            <a:cxnSpLocks/>
          </p:cNvCxnSpPr>
          <p:nvPr/>
        </p:nvCxnSpPr>
        <p:spPr>
          <a:xfrm>
            <a:off x="3067778" y="3129926"/>
            <a:ext cx="118167" cy="69006"/>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6851748E-C119-3760-E4AF-854933563837}"/>
              </a:ext>
            </a:extLst>
          </p:cNvPr>
          <p:cNvCxnSpPr>
            <a:cxnSpLocks/>
          </p:cNvCxnSpPr>
          <p:nvPr/>
        </p:nvCxnSpPr>
        <p:spPr>
          <a:xfrm flipV="1">
            <a:off x="3303024" y="2933515"/>
            <a:ext cx="93484" cy="80248"/>
          </a:xfrm>
          <a:prstGeom prst="line">
            <a:avLst/>
          </a:prstGeom>
        </p:spPr>
        <p:style>
          <a:lnRef idx="1">
            <a:schemeClr val="dk1"/>
          </a:lnRef>
          <a:fillRef idx="0">
            <a:schemeClr val="dk1"/>
          </a:fillRef>
          <a:effectRef idx="0">
            <a:schemeClr val="dk1"/>
          </a:effectRef>
          <a:fontRef idx="minor">
            <a:schemeClr val="tx1"/>
          </a:fontRef>
        </p:style>
      </p:cxnSp>
      <p:sp>
        <p:nvSpPr>
          <p:cNvPr id="37" name="TextBox 36">
            <a:extLst>
              <a:ext uri="{FF2B5EF4-FFF2-40B4-BE49-F238E27FC236}">
                <a16:creationId xmlns:a16="http://schemas.microsoft.com/office/drawing/2014/main" id="{C8D12B04-1B28-6DCF-7136-5EC84C1E9090}"/>
              </a:ext>
            </a:extLst>
          </p:cNvPr>
          <p:cNvSpPr txBox="1"/>
          <p:nvPr/>
        </p:nvSpPr>
        <p:spPr>
          <a:xfrm>
            <a:off x="3528429" y="3289317"/>
            <a:ext cx="831781" cy="307777"/>
          </a:xfrm>
          <a:prstGeom prst="rect">
            <a:avLst/>
          </a:prstGeom>
          <a:noFill/>
        </p:spPr>
        <p:txBody>
          <a:bodyPr wrap="square" rtlCol="0">
            <a:spAutoFit/>
          </a:bodyPr>
          <a:lstStyle/>
          <a:p>
            <a:r>
              <a:rPr lang="en-US" sz="700"/>
              <a:t>2/20 PUCT Open Meeting</a:t>
            </a:r>
          </a:p>
        </p:txBody>
      </p:sp>
      <p:cxnSp>
        <p:nvCxnSpPr>
          <p:cNvPr id="38" name="Straight Connector 37">
            <a:extLst>
              <a:ext uri="{FF2B5EF4-FFF2-40B4-BE49-F238E27FC236}">
                <a16:creationId xmlns:a16="http://schemas.microsoft.com/office/drawing/2014/main" id="{2D31F3D6-A383-20FD-373D-E64B172304E8}"/>
              </a:ext>
            </a:extLst>
          </p:cNvPr>
          <p:cNvCxnSpPr>
            <a:cxnSpLocks/>
          </p:cNvCxnSpPr>
          <p:nvPr/>
        </p:nvCxnSpPr>
        <p:spPr>
          <a:xfrm>
            <a:off x="3506642" y="3443205"/>
            <a:ext cx="122457" cy="0"/>
          </a:xfrm>
          <a:prstGeom prst="line">
            <a:avLst/>
          </a:prstGeom>
        </p:spPr>
        <p:style>
          <a:lnRef idx="1">
            <a:schemeClr val="dk1"/>
          </a:lnRef>
          <a:fillRef idx="0">
            <a:schemeClr val="dk1"/>
          </a:fillRef>
          <a:effectRef idx="0">
            <a:schemeClr val="dk1"/>
          </a:effectRef>
          <a:fontRef idx="minor">
            <a:schemeClr val="tx1"/>
          </a:fontRef>
        </p:style>
      </p:cxnSp>
      <p:sp>
        <p:nvSpPr>
          <p:cNvPr id="44" name="Rectangle: Rounded Corners 43">
            <a:extLst>
              <a:ext uri="{FF2B5EF4-FFF2-40B4-BE49-F238E27FC236}">
                <a16:creationId xmlns:a16="http://schemas.microsoft.com/office/drawing/2014/main" id="{2E7C4D1A-0727-54E7-6B9A-73DA923ED2DB}"/>
              </a:ext>
            </a:extLst>
          </p:cNvPr>
          <p:cNvSpPr/>
          <p:nvPr/>
        </p:nvSpPr>
        <p:spPr>
          <a:xfrm>
            <a:off x="4087483" y="3688249"/>
            <a:ext cx="1926658" cy="22138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28A97CD9-4796-A941-1814-6B4927D9E282}"/>
              </a:ext>
            </a:extLst>
          </p:cNvPr>
          <p:cNvSpPr/>
          <p:nvPr/>
        </p:nvSpPr>
        <p:spPr>
          <a:xfrm>
            <a:off x="6693409" y="4066255"/>
            <a:ext cx="4033701" cy="22138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Rounded Corners 45">
            <a:extLst>
              <a:ext uri="{FF2B5EF4-FFF2-40B4-BE49-F238E27FC236}">
                <a16:creationId xmlns:a16="http://schemas.microsoft.com/office/drawing/2014/main" id="{354649A7-2189-67BB-0BA6-CF7B17BC6F74}"/>
              </a:ext>
            </a:extLst>
          </p:cNvPr>
          <p:cNvSpPr/>
          <p:nvPr/>
        </p:nvSpPr>
        <p:spPr>
          <a:xfrm>
            <a:off x="4087483" y="4439930"/>
            <a:ext cx="3601153" cy="221381"/>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Star: 5 Points 48">
            <a:extLst>
              <a:ext uri="{FF2B5EF4-FFF2-40B4-BE49-F238E27FC236}">
                <a16:creationId xmlns:a16="http://schemas.microsoft.com/office/drawing/2014/main" id="{F487FE7E-BBDF-EA00-FB36-514D0D980288}"/>
              </a:ext>
            </a:extLst>
          </p:cNvPr>
          <p:cNvSpPr/>
          <p:nvPr/>
        </p:nvSpPr>
        <p:spPr>
          <a:xfrm>
            <a:off x="11234379" y="4830474"/>
            <a:ext cx="184884" cy="173721"/>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tar: 5 Points 49">
            <a:extLst>
              <a:ext uri="{FF2B5EF4-FFF2-40B4-BE49-F238E27FC236}">
                <a16:creationId xmlns:a16="http://schemas.microsoft.com/office/drawing/2014/main" id="{9A56137A-091F-F583-D224-144980F69290}"/>
              </a:ext>
            </a:extLst>
          </p:cNvPr>
          <p:cNvSpPr/>
          <p:nvPr/>
        </p:nvSpPr>
        <p:spPr>
          <a:xfrm>
            <a:off x="8316555" y="4439930"/>
            <a:ext cx="184884" cy="173721"/>
          </a:xfrm>
          <a:prstGeom prst="star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419965B7-5FB6-0A25-0035-B4B308D15F3D}"/>
              </a:ext>
            </a:extLst>
          </p:cNvPr>
          <p:cNvSpPr txBox="1"/>
          <p:nvPr/>
        </p:nvSpPr>
        <p:spPr>
          <a:xfrm>
            <a:off x="7872089" y="4405416"/>
            <a:ext cx="831781" cy="307777"/>
          </a:xfrm>
          <a:prstGeom prst="rect">
            <a:avLst/>
          </a:prstGeom>
          <a:noFill/>
        </p:spPr>
        <p:txBody>
          <a:bodyPr wrap="square" rtlCol="0">
            <a:spAutoFit/>
          </a:bodyPr>
          <a:lstStyle/>
          <a:p>
            <a:r>
              <a:rPr lang="en-US" sz="700"/>
              <a:t>PUCT </a:t>
            </a:r>
          </a:p>
          <a:p>
            <a:r>
              <a:rPr lang="en-US" sz="700"/>
              <a:t>Approval</a:t>
            </a:r>
          </a:p>
        </p:txBody>
      </p:sp>
    </p:spTree>
    <p:extLst>
      <p:ext uri="{BB962C8B-B14F-4D97-AF65-F5344CB8AC3E}">
        <p14:creationId xmlns:p14="http://schemas.microsoft.com/office/powerpoint/2010/main" val="9098422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7B099-AF3B-B97B-CB3E-BDBBDFC53C2C}"/>
              </a:ext>
            </a:extLst>
          </p:cNvPr>
          <p:cNvSpPr>
            <a:spLocks noGrp="1"/>
          </p:cNvSpPr>
          <p:nvPr>
            <p:ph type="title"/>
          </p:nvPr>
        </p:nvSpPr>
        <p:spPr/>
        <p:txBody>
          <a:bodyPr/>
          <a:lstStyle/>
          <a:p>
            <a:r>
              <a:rPr lang="en-US"/>
              <a:t>Detailed Batches 1-3 Study Timeline</a:t>
            </a:r>
          </a:p>
        </p:txBody>
      </p:sp>
      <p:sp>
        <p:nvSpPr>
          <p:cNvPr id="3" name="Slide Number Placeholder 5">
            <a:extLst>
              <a:ext uri="{FF2B5EF4-FFF2-40B4-BE49-F238E27FC236}">
                <a16:creationId xmlns:a16="http://schemas.microsoft.com/office/drawing/2014/main" id="{658D8228-EA19-0F30-6E1C-C139C0192690}"/>
              </a:ext>
            </a:extLst>
          </p:cNvPr>
          <p:cNvSpPr>
            <a:spLocks noGrp="1"/>
          </p:cNvSpPr>
          <p:nvPr>
            <p:ph type="sldNum" sz="quarter" idx="4"/>
          </p:nvPr>
        </p:nvSpPr>
        <p:spPr/>
        <p:txBody>
          <a:bodyPr/>
          <a:lstStyle/>
          <a:p>
            <a:fld id="{1D93BD3E-1E9A-4970-A6F7-E7AC52762E0C}" type="slidenum">
              <a:rPr lang="en-US" smtClean="0"/>
              <a:pPr/>
              <a:t>44</a:t>
            </a:fld>
            <a:endParaRPr lang="en-US"/>
          </a:p>
        </p:txBody>
      </p:sp>
      <p:pic>
        <p:nvPicPr>
          <p:cNvPr id="4" name="Picture 3">
            <a:extLst>
              <a:ext uri="{FF2B5EF4-FFF2-40B4-BE49-F238E27FC236}">
                <a16:creationId xmlns:a16="http://schemas.microsoft.com/office/drawing/2014/main" id="{612BB61F-ECD3-F1C6-74C7-ADDE1CDE8F95}"/>
              </a:ext>
            </a:extLst>
          </p:cNvPr>
          <p:cNvPicPr>
            <a:picLocks/>
          </p:cNvPicPr>
          <p:nvPr/>
        </p:nvPicPr>
        <p:blipFill>
          <a:blip r:embed="rId2"/>
          <a:stretch>
            <a:fillRect/>
          </a:stretch>
        </p:blipFill>
        <p:spPr>
          <a:xfrm>
            <a:off x="616323" y="963976"/>
            <a:ext cx="10967573" cy="5141849"/>
          </a:xfrm>
          <a:prstGeom prst="rect">
            <a:avLst/>
          </a:prstGeom>
        </p:spPr>
      </p:pic>
    </p:spTree>
    <p:extLst>
      <p:ext uri="{BB962C8B-B14F-4D97-AF65-F5344CB8AC3E}">
        <p14:creationId xmlns:p14="http://schemas.microsoft.com/office/powerpoint/2010/main" val="41274295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1B9BE-B2A1-8E7C-F629-45AB7177096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9ECDD81-3AB5-F897-4D0F-E95DDBD6CC14}"/>
              </a:ext>
            </a:extLst>
          </p:cNvPr>
          <p:cNvSpPr>
            <a:spLocks noGrp="1"/>
          </p:cNvSpPr>
          <p:nvPr>
            <p:ph type="title"/>
          </p:nvPr>
        </p:nvSpPr>
        <p:spPr/>
        <p:txBody>
          <a:bodyPr/>
          <a:lstStyle/>
          <a:p>
            <a:r>
              <a:rPr lang="en-US"/>
              <a:t>LLI Request Information</a:t>
            </a:r>
          </a:p>
        </p:txBody>
      </p:sp>
      <p:sp>
        <p:nvSpPr>
          <p:cNvPr id="3" name="Slide Number Placeholder 2">
            <a:extLst>
              <a:ext uri="{FF2B5EF4-FFF2-40B4-BE49-F238E27FC236}">
                <a16:creationId xmlns:a16="http://schemas.microsoft.com/office/drawing/2014/main" id="{A3F7E6F1-6C2E-5778-A43B-AAAF1305A70C}"/>
              </a:ext>
            </a:extLst>
          </p:cNvPr>
          <p:cNvSpPr>
            <a:spLocks noGrp="1"/>
          </p:cNvSpPr>
          <p:nvPr>
            <p:ph type="sldNum" sz="quarter" idx="4"/>
          </p:nvPr>
        </p:nvSpPr>
        <p:spPr/>
        <p:txBody>
          <a:bodyPr/>
          <a:lstStyle/>
          <a:p>
            <a:fld id="{1D93BD3E-1E9A-4970-A6F7-E7AC52762E0C}" type="slidenum">
              <a:rPr lang="en-US" smtClean="0"/>
              <a:pPr/>
              <a:t>45</a:t>
            </a:fld>
            <a:endParaRPr lang="en-US"/>
          </a:p>
        </p:txBody>
      </p:sp>
      <p:sp>
        <p:nvSpPr>
          <p:cNvPr id="4" name="Content Placeholder 3">
            <a:extLst>
              <a:ext uri="{FF2B5EF4-FFF2-40B4-BE49-F238E27FC236}">
                <a16:creationId xmlns:a16="http://schemas.microsoft.com/office/drawing/2014/main" id="{08C8852D-88A4-6DE6-669C-870B72D6BDCE}"/>
              </a:ext>
            </a:extLst>
          </p:cNvPr>
          <p:cNvSpPr>
            <a:spLocks noGrp="1"/>
          </p:cNvSpPr>
          <p:nvPr>
            <p:ph idx="12"/>
          </p:nvPr>
        </p:nvSpPr>
        <p:spPr>
          <a:xfrm>
            <a:off x="616323" y="1058217"/>
            <a:ext cx="2895065" cy="4999684"/>
          </a:xfrm>
        </p:spPr>
        <p:txBody>
          <a:bodyPr lIns="91440" tIns="91440" rIns="91440" bIns="91440">
            <a:noAutofit/>
          </a:bodyPr>
          <a:lstStyle/>
          <a:p>
            <a:pPr>
              <a:spcBef>
                <a:spcPts val="300"/>
              </a:spcBef>
            </a:pPr>
            <a:r>
              <a:rPr lang="en-US" b="1"/>
              <a:t>Key Design Considerations</a:t>
            </a:r>
          </a:p>
          <a:p>
            <a:pPr marL="285750" indent="-285750">
              <a:spcBef>
                <a:spcPts val="300"/>
              </a:spcBef>
              <a:buFont typeface="Arial" panose="020B0604020202020204" pitchFamily="34" charset="0"/>
              <a:buChar char="•"/>
            </a:pPr>
            <a:r>
              <a:rPr lang="en-US"/>
              <a:t>ERCOT needs certain information from the interconnecting TSP and from ILLE in order to perform a Batch Study</a:t>
            </a:r>
          </a:p>
          <a:p>
            <a:pPr marL="285750" indent="-285750">
              <a:spcBef>
                <a:spcPts val="300"/>
              </a:spcBef>
              <a:buFont typeface="Arial" panose="020B0604020202020204" pitchFamily="34" charset="0"/>
              <a:buChar char="•"/>
            </a:pPr>
            <a:r>
              <a:rPr lang="en-US"/>
              <a:t>Some ILLEs may choose to not move forward with a LLI request if the load allocation is below a certain threshold</a:t>
            </a:r>
          </a:p>
          <a:p>
            <a:pPr marL="285750" indent="-285750">
              <a:spcBef>
                <a:spcPts val="300"/>
              </a:spcBef>
              <a:buFont typeface="Arial" panose="020B0604020202020204" pitchFamily="34" charset="0"/>
              <a:buChar char="•"/>
            </a:pPr>
            <a:r>
              <a:rPr lang="en-US"/>
              <a:t>Some LLI requests may be developed in discrete blocks, while others may not</a:t>
            </a:r>
          </a:p>
        </p:txBody>
      </p:sp>
      <p:sp>
        <p:nvSpPr>
          <p:cNvPr id="5" name="Content Placeholder 4">
            <a:extLst>
              <a:ext uri="{FF2B5EF4-FFF2-40B4-BE49-F238E27FC236}">
                <a16:creationId xmlns:a16="http://schemas.microsoft.com/office/drawing/2014/main" id="{21818BA9-930D-3B31-BB4D-3A5445F4A6C7}"/>
              </a:ext>
            </a:extLst>
          </p:cNvPr>
          <p:cNvSpPr>
            <a:spLocks noGrp="1"/>
          </p:cNvSpPr>
          <p:nvPr>
            <p:ph idx="13"/>
          </p:nvPr>
        </p:nvSpPr>
        <p:spPr>
          <a:xfrm>
            <a:off x="3705224" y="1058217"/>
            <a:ext cx="7878671" cy="4999684"/>
          </a:xfrm>
        </p:spPr>
        <p:txBody>
          <a:bodyPr lIns="91440" tIns="91440" rIns="91440" bIns="91440">
            <a:noAutofit/>
          </a:bodyPr>
          <a:lstStyle/>
          <a:p>
            <a:pPr>
              <a:spcBef>
                <a:spcPts val="300"/>
              </a:spcBef>
            </a:pPr>
            <a:r>
              <a:rPr lang="en-US" b="1"/>
              <a:t>Information ERCOT needs from TSP</a:t>
            </a:r>
          </a:p>
          <a:p>
            <a:pPr marL="285750" indent="-285750">
              <a:spcBef>
                <a:spcPts val="300"/>
              </a:spcBef>
              <a:buFont typeface="Arial" panose="020B0604020202020204" pitchFamily="34" charset="0"/>
              <a:buChar char="•"/>
            </a:pPr>
            <a:r>
              <a:rPr lang="en-US"/>
              <a:t>Point of Interconnection</a:t>
            </a:r>
          </a:p>
          <a:p>
            <a:pPr marL="285750" indent="-285750">
              <a:spcBef>
                <a:spcPts val="300"/>
              </a:spcBef>
              <a:buFont typeface="Arial" panose="020B0604020202020204" pitchFamily="34" charset="0"/>
              <a:buChar char="•"/>
            </a:pPr>
            <a:r>
              <a:rPr lang="en-US"/>
              <a:t>POI model information (.</a:t>
            </a:r>
            <a:r>
              <a:rPr lang="en-US" err="1"/>
              <a:t>idv’s</a:t>
            </a:r>
            <a:r>
              <a:rPr lang="en-US"/>
              <a:t> and associated contingencies)</a:t>
            </a:r>
          </a:p>
          <a:p>
            <a:pPr marL="285750" indent="-285750">
              <a:spcBef>
                <a:spcPts val="300"/>
              </a:spcBef>
              <a:buFont typeface="Arial" panose="020B0604020202020204" pitchFamily="34" charset="0"/>
              <a:buChar char="•"/>
            </a:pPr>
            <a:r>
              <a:rPr lang="en-US"/>
              <a:t>LLI request “intermediate agreement” and “interconnection agreement” (see PUCT 58481 rulemaking) status</a:t>
            </a:r>
          </a:p>
          <a:p>
            <a:pPr marL="285750" indent="-285750">
              <a:spcBef>
                <a:spcPts val="300"/>
              </a:spcBef>
              <a:buFont typeface="Arial" panose="020B0604020202020204" pitchFamily="34" charset="0"/>
              <a:buChar char="•"/>
            </a:pPr>
            <a:endParaRPr lang="en-US"/>
          </a:p>
          <a:p>
            <a:pPr>
              <a:spcBef>
                <a:spcPts val="300"/>
              </a:spcBef>
            </a:pPr>
            <a:r>
              <a:rPr lang="en-US" b="1"/>
              <a:t>Information ERCOT needs from ILLE</a:t>
            </a:r>
          </a:p>
          <a:p>
            <a:pPr marL="342900" indent="-342900">
              <a:spcBef>
                <a:spcPts val="300"/>
              </a:spcBef>
              <a:buFont typeface="Arial" panose="020B0604020202020204" pitchFamily="34" charset="0"/>
              <a:buChar char="•"/>
            </a:pPr>
            <a:r>
              <a:rPr lang="en-US"/>
              <a:t>Peak load</a:t>
            </a:r>
          </a:p>
          <a:p>
            <a:pPr marL="342900" indent="-342900">
              <a:spcBef>
                <a:spcPts val="300"/>
              </a:spcBef>
              <a:buFont typeface="Arial" panose="020B0604020202020204" pitchFamily="34" charset="0"/>
              <a:buChar char="•"/>
            </a:pPr>
            <a:r>
              <a:rPr lang="en-US"/>
              <a:t>Dynamic model data and associated information</a:t>
            </a:r>
          </a:p>
          <a:p>
            <a:pPr marL="342900" indent="-342900">
              <a:spcBef>
                <a:spcPts val="300"/>
              </a:spcBef>
              <a:buFont typeface="Arial" panose="020B0604020202020204" pitchFamily="34" charset="0"/>
              <a:buChar char="•"/>
            </a:pPr>
            <a:r>
              <a:rPr lang="en-US"/>
              <a:t>Ramp schedule</a:t>
            </a:r>
          </a:p>
          <a:p>
            <a:pPr marL="342900" indent="-342900">
              <a:spcBef>
                <a:spcPts val="300"/>
              </a:spcBef>
              <a:buFont typeface="Arial" panose="020B0604020202020204" pitchFamily="34" charset="0"/>
              <a:buChar char="•"/>
            </a:pPr>
            <a:r>
              <a:rPr lang="en-US"/>
              <a:t>Minimum load allocation for a viable project</a:t>
            </a:r>
          </a:p>
          <a:p>
            <a:pPr marL="342900" indent="-342900">
              <a:spcBef>
                <a:spcPts val="300"/>
              </a:spcBef>
              <a:buFont typeface="Arial" panose="020B0604020202020204" pitchFamily="34" charset="0"/>
              <a:buChar char="•"/>
            </a:pPr>
            <a:r>
              <a:rPr lang="en-US"/>
              <a:t>Load block size(s), if applicable</a:t>
            </a:r>
          </a:p>
          <a:p>
            <a:pPr marL="342900" indent="-342900">
              <a:spcBef>
                <a:spcPts val="300"/>
              </a:spcBef>
              <a:buFont typeface="Arial" panose="020B0604020202020204" pitchFamily="34" charset="0"/>
              <a:buChar char="•"/>
            </a:pPr>
            <a:r>
              <a:rPr lang="en-US"/>
              <a:t>CLR information, if applicable</a:t>
            </a:r>
          </a:p>
          <a:p>
            <a:pPr marL="342900" indent="-342900">
              <a:spcBef>
                <a:spcPts val="300"/>
              </a:spcBef>
              <a:buFont typeface="Arial" panose="020B0604020202020204" pitchFamily="34" charset="0"/>
              <a:buChar char="•"/>
            </a:pPr>
            <a:r>
              <a:rPr lang="en-US"/>
              <a:t>Co-located generation information, if applicable</a:t>
            </a:r>
          </a:p>
          <a:p>
            <a:pPr marL="342900" indent="-342900">
              <a:buFont typeface="Arial" panose="020B0604020202020204" pitchFamily="34" charset="0"/>
              <a:buChar char="•"/>
            </a:pPr>
            <a:endParaRPr lang="en-US">
              <a:solidFill>
                <a:schemeClr val="tx1"/>
              </a:solidFill>
            </a:endParaRPr>
          </a:p>
        </p:txBody>
      </p:sp>
    </p:spTree>
    <p:extLst>
      <p:ext uri="{BB962C8B-B14F-4D97-AF65-F5344CB8AC3E}">
        <p14:creationId xmlns:p14="http://schemas.microsoft.com/office/powerpoint/2010/main" val="1078515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B66D3-A488-DA33-2BE2-EE0E58CAC86D}"/>
              </a:ext>
            </a:extLst>
          </p:cNvPr>
          <p:cNvSpPr>
            <a:spLocks noGrp="1"/>
          </p:cNvSpPr>
          <p:nvPr>
            <p:ph type="title"/>
          </p:nvPr>
        </p:nvSpPr>
        <p:spPr/>
        <p:txBody>
          <a:bodyPr/>
          <a:lstStyle/>
          <a:p>
            <a:r>
              <a:rPr lang="en-US"/>
              <a:t>Information Flow (Option 1: TSP is liaison to ERCOT for ILLE)</a:t>
            </a:r>
          </a:p>
        </p:txBody>
      </p:sp>
      <p:sp>
        <p:nvSpPr>
          <p:cNvPr id="3" name="Slide Number Placeholder 2">
            <a:extLst>
              <a:ext uri="{FF2B5EF4-FFF2-40B4-BE49-F238E27FC236}">
                <a16:creationId xmlns:a16="http://schemas.microsoft.com/office/drawing/2014/main" id="{B373F248-9215-1380-7D02-1F949F6F6352}"/>
              </a:ext>
            </a:extLst>
          </p:cNvPr>
          <p:cNvSpPr>
            <a:spLocks noGrp="1"/>
          </p:cNvSpPr>
          <p:nvPr>
            <p:ph type="sldNum" sz="quarter" idx="4"/>
          </p:nvPr>
        </p:nvSpPr>
        <p:spPr/>
        <p:txBody>
          <a:bodyPr/>
          <a:lstStyle/>
          <a:p>
            <a:fld id="{1D93BD3E-1E9A-4970-A6F7-E7AC52762E0C}" type="slidenum">
              <a:rPr lang="en-US" smtClean="0"/>
              <a:pPr/>
              <a:t>46</a:t>
            </a:fld>
            <a:endParaRPr lang="en-US"/>
          </a:p>
        </p:txBody>
      </p:sp>
      <p:sp>
        <p:nvSpPr>
          <p:cNvPr id="7" name="Rectangle 6">
            <a:extLst>
              <a:ext uri="{FF2B5EF4-FFF2-40B4-BE49-F238E27FC236}">
                <a16:creationId xmlns:a16="http://schemas.microsoft.com/office/drawing/2014/main" id="{C5A438A3-B5F4-5F5F-57C9-BACE6174550C}"/>
              </a:ext>
            </a:extLst>
          </p:cNvPr>
          <p:cNvSpPr>
            <a:spLocks/>
          </p:cNvSpPr>
          <p:nvPr/>
        </p:nvSpPr>
        <p:spPr>
          <a:xfrm>
            <a:off x="1784255" y="1227578"/>
            <a:ext cx="1399675" cy="1013497"/>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171450" indent="-171450">
              <a:buFont typeface="Arial" panose="020B0604020202020204" pitchFamily="34" charset="0"/>
              <a:buChar char="•"/>
            </a:pPr>
            <a:r>
              <a:rPr lang="en-US" sz="1200">
                <a:solidFill>
                  <a:schemeClr val="tx1"/>
                </a:solidFill>
              </a:rPr>
              <a:t>Request Interconnection </a:t>
            </a:r>
          </a:p>
          <a:p>
            <a:pPr marL="171450" indent="-171450">
              <a:buFont typeface="Arial" panose="020B0604020202020204" pitchFamily="34" charset="0"/>
              <a:buChar char="•"/>
            </a:pPr>
            <a:r>
              <a:rPr lang="en-US" sz="1200">
                <a:solidFill>
                  <a:schemeClr val="tx1"/>
                </a:solidFill>
              </a:rPr>
              <a:t>Provide LLI Information</a:t>
            </a:r>
          </a:p>
        </p:txBody>
      </p:sp>
      <p:sp>
        <p:nvSpPr>
          <p:cNvPr id="8" name="Rectangle 7">
            <a:extLst>
              <a:ext uri="{FF2B5EF4-FFF2-40B4-BE49-F238E27FC236}">
                <a16:creationId xmlns:a16="http://schemas.microsoft.com/office/drawing/2014/main" id="{6B095A1D-CCE7-E993-AC00-102C2074D8FE}"/>
              </a:ext>
            </a:extLst>
          </p:cNvPr>
          <p:cNvSpPr>
            <a:spLocks/>
          </p:cNvSpPr>
          <p:nvPr/>
        </p:nvSpPr>
        <p:spPr>
          <a:xfrm>
            <a:off x="1784255" y="2856055"/>
            <a:ext cx="1399675" cy="1013497"/>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200">
                <a:solidFill>
                  <a:schemeClr val="tx1"/>
                </a:solidFill>
              </a:rPr>
              <a:t>Process Request</a:t>
            </a:r>
          </a:p>
        </p:txBody>
      </p:sp>
      <p:sp>
        <p:nvSpPr>
          <p:cNvPr id="9" name="Rectangle 8">
            <a:extLst>
              <a:ext uri="{FF2B5EF4-FFF2-40B4-BE49-F238E27FC236}">
                <a16:creationId xmlns:a16="http://schemas.microsoft.com/office/drawing/2014/main" id="{002C943E-CF46-7485-56E4-B9699B9C53C5}"/>
              </a:ext>
            </a:extLst>
          </p:cNvPr>
          <p:cNvSpPr>
            <a:spLocks/>
          </p:cNvSpPr>
          <p:nvPr/>
        </p:nvSpPr>
        <p:spPr>
          <a:xfrm>
            <a:off x="3464248" y="2856055"/>
            <a:ext cx="1399675" cy="1013497"/>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171450" indent="-171450">
              <a:buFont typeface="Arial" panose="020B0604020202020204" pitchFamily="34" charset="0"/>
              <a:buChar char="•"/>
            </a:pPr>
            <a:r>
              <a:rPr lang="en-US" sz="1200">
                <a:solidFill>
                  <a:schemeClr val="tx1"/>
                </a:solidFill>
              </a:rPr>
              <a:t>Identify POI</a:t>
            </a:r>
          </a:p>
          <a:p>
            <a:pPr marL="171450" indent="-171450">
              <a:buFont typeface="Arial" panose="020B0604020202020204" pitchFamily="34" charset="0"/>
              <a:buChar char="•"/>
            </a:pPr>
            <a:r>
              <a:rPr lang="en-US" sz="1200">
                <a:solidFill>
                  <a:schemeClr val="tx1"/>
                </a:solidFill>
              </a:rPr>
              <a:t>Provide LLI Information</a:t>
            </a:r>
          </a:p>
        </p:txBody>
      </p:sp>
      <p:sp>
        <p:nvSpPr>
          <p:cNvPr id="10" name="Rectangle 9">
            <a:extLst>
              <a:ext uri="{FF2B5EF4-FFF2-40B4-BE49-F238E27FC236}">
                <a16:creationId xmlns:a16="http://schemas.microsoft.com/office/drawing/2014/main" id="{8DCB9065-EE6B-0A72-DAB3-0CE24A3835FF}"/>
              </a:ext>
            </a:extLst>
          </p:cNvPr>
          <p:cNvSpPr>
            <a:spLocks/>
          </p:cNvSpPr>
          <p:nvPr/>
        </p:nvSpPr>
        <p:spPr>
          <a:xfrm>
            <a:off x="5144241" y="2856055"/>
            <a:ext cx="1399675" cy="1013497"/>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200">
                <a:solidFill>
                  <a:schemeClr val="tx1"/>
                </a:solidFill>
              </a:rPr>
              <a:t>Request LLI Number Assignment </a:t>
            </a:r>
          </a:p>
        </p:txBody>
      </p:sp>
      <p:sp>
        <p:nvSpPr>
          <p:cNvPr id="11" name="Rectangle 10">
            <a:extLst>
              <a:ext uri="{FF2B5EF4-FFF2-40B4-BE49-F238E27FC236}">
                <a16:creationId xmlns:a16="http://schemas.microsoft.com/office/drawing/2014/main" id="{472193B4-3CE1-DE85-67A1-CE00A7856807}"/>
              </a:ext>
            </a:extLst>
          </p:cNvPr>
          <p:cNvSpPr>
            <a:spLocks/>
          </p:cNvSpPr>
          <p:nvPr/>
        </p:nvSpPr>
        <p:spPr>
          <a:xfrm>
            <a:off x="6824234" y="4484532"/>
            <a:ext cx="1399675" cy="1013497"/>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200">
                <a:solidFill>
                  <a:schemeClr val="tx1"/>
                </a:solidFill>
              </a:rPr>
              <a:t>Perform Batch Study</a:t>
            </a:r>
          </a:p>
        </p:txBody>
      </p:sp>
      <p:sp>
        <p:nvSpPr>
          <p:cNvPr id="12" name="Rectangle 11">
            <a:extLst>
              <a:ext uri="{FF2B5EF4-FFF2-40B4-BE49-F238E27FC236}">
                <a16:creationId xmlns:a16="http://schemas.microsoft.com/office/drawing/2014/main" id="{B9C5074A-3976-7DDF-8D43-7EF9D63C95CC}"/>
              </a:ext>
            </a:extLst>
          </p:cNvPr>
          <p:cNvSpPr>
            <a:spLocks/>
          </p:cNvSpPr>
          <p:nvPr/>
        </p:nvSpPr>
        <p:spPr>
          <a:xfrm>
            <a:off x="6824233" y="2856055"/>
            <a:ext cx="1399675" cy="1013497"/>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200">
                <a:solidFill>
                  <a:schemeClr val="tx1"/>
                </a:solidFill>
              </a:rPr>
              <a:t>Assess “Intermediate Agreement” Status</a:t>
            </a:r>
          </a:p>
        </p:txBody>
      </p:sp>
      <p:sp>
        <p:nvSpPr>
          <p:cNvPr id="13" name="Rectangle 12">
            <a:extLst>
              <a:ext uri="{FF2B5EF4-FFF2-40B4-BE49-F238E27FC236}">
                <a16:creationId xmlns:a16="http://schemas.microsoft.com/office/drawing/2014/main" id="{6CF59CA8-4A9E-FB66-1071-1305E1022585}"/>
              </a:ext>
            </a:extLst>
          </p:cNvPr>
          <p:cNvSpPr>
            <a:spLocks/>
          </p:cNvSpPr>
          <p:nvPr/>
        </p:nvSpPr>
        <p:spPr>
          <a:xfrm>
            <a:off x="8504227" y="4484532"/>
            <a:ext cx="1399675" cy="1013497"/>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200">
                <a:solidFill>
                  <a:schemeClr val="tx1"/>
                </a:solidFill>
              </a:rPr>
              <a:t>Allocate Load</a:t>
            </a:r>
          </a:p>
        </p:txBody>
      </p:sp>
      <p:sp>
        <p:nvSpPr>
          <p:cNvPr id="14" name="Rectangle 13">
            <a:extLst>
              <a:ext uri="{FF2B5EF4-FFF2-40B4-BE49-F238E27FC236}">
                <a16:creationId xmlns:a16="http://schemas.microsoft.com/office/drawing/2014/main" id="{1776F405-9819-9B31-34A6-5DF10EC73003}"/>
              </a:ext>
            </a:extLst>
          </p:cNvPr>
          <p:cNvSpPr>
            <a:spLocks/>
          </p:cNvSpPr>
          <p:nvPr/>
        </p:nvSpPr>
        <p:spPr>
          <a:xfrm>
            <a:off x="8504227" y="2856055"/>
            <a:ext cx="1399675" cy="1013497"/>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200">
                <a:solidFill>
                  <a:schemeClr val="tx1"/>
                </a:solidFill>
              </a:rPr>
              <a:t>Communicate Load Allocation to ILLE</a:t>
            </a:r>
          </a:p>
        </p:txBody>
      </p:sp>
      <p:sp>
        <p:nvSpPr>
          <p:cNvPr id="15" name="Rectangle 14">
            <a:extLst>
              <a:ext uri="{FF2B5EF4-FFF2-40B4-BE49-F238E27FC236}">
                <a16:creationId xmlns:a16="http://schemas.microsoft.com/office/drawing/2014/main" id="{D57B74B9-E6B5-D55C-AAB3-3CDE2A6931FD}"/>
              </a:ext>
            </a:extLst>
          </p:cNvPr>
          <p:cNvSpPr>
            <a:spLocks/>
          </p:cNvSpPr>
          <p:nvPr/>
        </p:nvSpPr>
        <p:spPr>
          <a:xfrm>
            <a:off x="9344224" y="1227578"/>
            <a:ext cx="1399675" cy="1013497"/>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200">
                <a:solidFill>
                  <a:schemeClr val="tx1"/>
                </a:solidFill>
              </a:rPr>
              <a:t>Interconnection Agreement</a:t>
            </a:r>
          </a:p>
        </p:txBody>
      </p:sp>
      <p:sp>
        <p:nvSpPr>
          <p:cNvPr id="16" name="Rectangle 15">
            <a:extLst>
              <a:ext uri="{FF2B5EF4-FFF2-40B4-BE49-F238E27FC236}">
                <a16:creationId xmlns:a16="http://schemas.microsoft.com/office/drawing/2014/main" id="{E9204F09-9EF8-0D2A-E936-6DB383792A1C}"/>
              </a:ext>
            </a:extLst>
          </p:cNvPr>
          <p:cNvSpPr>
            <a:spLocks/>
          </p:cNvSpPr>
          <p:nvPr/>
        </p:nvSpPr>
        <p:spPr>
          <a:xfrm>
            <a:off x="10184220" y="2856055"/>
            <a:ext cx="1399675" cy="1013497"/>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200">
                <a:solidFill>
                  <a:schemeClr val="tx1"/>
                </a:solidFill>
              </a:rPr>
              <a:t>Assess “Interconnection Agreement” Status</a:t>
            </a:r>
          </a:p>
        </p:txBody>
      </p:sp>
      <p:sp>
        <p:nvSpPr>
          <p:cNvPr id="17" name="Rectangle 16">
            <a:extLst>
              <a:ext uri="{FF2B5EF4-FFF2-40B4-BE49-F238E27FC236}">
                <a16:creationId xmlns:a16="http://schemas.microsoft.com/office/drawing/2014/main" id="{34FD5721-1A83-46E1-FA57-87F2D3C8548E}"/>
              </a:ext>
            </a:extLst>
          </p:cNvPr>
          <p:cNvSpPr>
            <a:spLocks/>
          </p:cNvSpPr>
          <p:nvPr/>
        </p:nvSpPr>
        <p:spPr>
          <a:xfrm>
            <a:off x="10184220" y="4484532"/>
            <a:ext cx="1399675" cy="1013497"/>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200">
                <a:solidFill>
                  <a:schemeClr val="tx1"/>
                </a:solidFill>
              </a:rPr>
              <a:t>Update Planning Forecast</a:t>
            </a:r>
          </a:p>
        </p:txBody>
      </p:sp>
      <p:cxnSp>
        <p:nvCxnSpPr>
          <p:cNvPr id="19" name="Connector: Elbow 18">
            <a:extLst>
              <a:ext uri="{FF2B5EF4-FFF2-40B4-BE49-F238E27FC236}">
                <a16:creationId xmlns:a16="http://schemas.microsoft.com/office/drawing/2014/main" id="{85134BC2-FADD-4944-DA47-526B2729C474}"/>
              </a:ext>
            </a:extLst>
          </p:cNvPr>
          <p:cNvCxnSpPr>
            <a:stCxn id="7" idx="2"/>
            <a:endCxn id="8" idx="0"/>
          </p:cNvCxnSpPr>
          <p:nvPr/>
        </p:nvCxnSpPr>
        <p:spPr>
          <a:xfrm>
            <a:off x="2484093" y="2241075"/>
            <a:ext cx="0" cy="614980"/>
          </a:xfrm>
          <a:prstGeom prst="straightConnector1">
            <a:avLst/>
          </a:prstGeom>
          <a:ln w="12700">
            <a:solidFill>
              <a:schemeClr val="accent2"/>
            </a:solidFill>
            <a:tailEnd type="triangle"/>
          </a:ln>
        </p:spPr>
        <p:style>
          <a:lnRef idx="1">
            <a:schemeClr val="accent2"/>
          </a:lnRef>
          <a:fillRef idx="0">
            <a:schemeClr val="accent2"/>
          </a:fillRef>
          <a:effectRef idx="0">
            <a:schemeClr val="accent2"/>
          </a:effectRef>
          <a:fontRef idx="minor">
            <a:schemeClr val="tx1"/>
          </a:fontRef>
        </p:style>
      </p:cxnSp>
      <p:cxnSp>
        <p:nvCxnSpPr>
          <p:cNvPr id="20" name="Connector: Elbow 19">
            <a:extLst>
              <a:ext uri="{FF2B5EF4-FFF2-40B4-BE49-F238E27FC236}">
                <a16:creationId xmlns:a16="http://schemas.microsoft.com/office/drawing/2014/main" id="{2890979E-3318-F7A8-62A7-202D44E103AE}"/>
              </a:ext>
            </a:extLst>
          </p:cNvPr>
          <p:cNvCxnSpPr>
            <a:cxnSpLocks/>
            <a:stCxn id="8" idx="3"/>
            <a:endCxn id="9" idx="1"/>
          </p:cNvCxnSpPr>
          <p:nvPr/>
        </p:nvCxnSpPr>
        <p:spPr>
          <a:xfrm>
            <a:off x="3183930" y="3362804"/>
            <a:ext cx="280318" cy="0"/>
          </a:xfrm>
          <a:prstGeom prst="straightConnector1">
            <a:avLst/>
          </a:prstGeom>
          <a:ln w="12700">
            <a:solidFill>
              <a:schemeClr val="accent2"/>
            </a:solidFill>
            <a:tailEnd type="triangle"/>
          </a:ln>
        </p:spPr>
        <p:style>
          <a:lnRef idx="1">
            <a:schemeClr val="accent2"/>
          </a:lnRef>
          <a:fillRef idx="0">
            <a:schemeClr val="accent2"/>
          </a:fillRef>
          <a:effectRef idx="0">
            <a:schemeClr val="accent2"/>
          </a:effectRef>
          <a:fontRef idx="minor">
            <a:schemeClr val="tx1"/>
          </a:fontRef>
        </p:style>
      </p:cxnSp>
      <p:cxnSp>
        <p:nvCxnSpPr>
          <p:cNvPr id="29" name="Connector: Elbow 28">
            <a:extLst>
              <a:ext uri="{FF2B5EF4-FFF2-40B4-BE49-F238E27FC236}">
                <a16:creationId xmlns:a16="http://schemas.microsoft.com/office/drawing/2014/main" id="{9BCC3C6B-1860-BA2F-BE93-FD762BBB1B1D}"/>
              </a:ext>
            </a:extLst>
          </p:cNvPr>
          <p:cNvCxnSpPr>
            <a:cxnSpLocks/>
            <a:stCxn id="12" idx="2"/>
            <a:endCxn id="11" idx="0"/>
          </p:cNvCxnSpPr>
          <p:nvPr/>
        </p:nvCxnSpPr>
        <p:spPr>
          <a:xfrm rot="16200000" flipH="1">
            <a:off x="7216581" y="4177041"/>
            <a:ext cx="614980" cy="1"/>
          </a:xfrm>
          <a:prstGeom prst="bentConnector3">
            <a:avLst>
              <a:gd name="adj1" fmla="val 50000"/>
            </a:avLst>
          </a:prstGeom>
          <a:ln w="12700">
            <a:solidFill>
              <a:schemeClr val="accent2"/>
            </a:solidFill>
            <a:tailEnd type="triangle"/>
          </a:ln>
        </p:spPr>
        <p:style>
          <a:lnRef idx="1">
            <a:schemeClr val="accent2"/>
          </a:lnRef>
          <a:fillRef idx="0">
            <a:schemeClr val="accent2"/>
          </a:fillRef>
          <a:effectRef idx="0">
            <a:schemeClr val="accent2"/>
          </a:effectRef>
          <a:fontRef idx="minor">
            <a:schemeClr val="tx1"/>
          </a:fontRef>
        </p:style>
      </p:cxnSp>
      <p:cxnSp>
        <p:nvCxnSpPr>
          <p:cNvPr id="33" name="Connector: Elbow 32">
            <a:extLst>
              <a:ext uri="{FF2B5EF4-FFF2-40B4-BE49-F238E27FC236}">
                <a16:creationId xmlns:a16="http://schemas.microsoft.com/office/drawing/2014/main" id="{53928F9C-8CCD-6F24-82E6-B79421FAB4E4}"/>
              </a:ext>
            </a:extLst>
          </p:cNvPr>
          <p:cNvCxnSpPr>
            <a:cxnSpLocks/>
            <a:stCxn id="14" idx="0"/>
            <a:endCxn id="15" idx="1"/>
          </p:cNvCxnSpPr>
          <p:nvPr/>
        </p:nvCxnSpPr>
        <p:spPr>
          <a:xfrm rot="5400000" flipH="1" flipV="1">
            <a:off x="8713280" y="2225112"/>
            <a:ext cx="1121728" cy="140159"/>
          </a:xfrm>
          <a:prstGeom prst="bentConnector2">
            <a:avLst/>
          </a:prstGeom>
          <a:ln w="12700">
            <a:solidFill>
              <a:schemeClr val="accent2"/>
            </a:solidFill>
            <a:tailEnd type="triangle"/>
          </a:ln>
        </p:spPr>
        <p:style>
          <a:lnRef idx="1">
            <a:schemeClr val="accent2"/>
          </a:lnRef>
          <a:fillRef idx="0">
            <a:schemeClr val="accent2"/>
          </a:fillRef>
          <a:effectRef idx="0">
            <a:schemeClr val="accent2"/>
          </a:effectRef>
          <a:fontRef idx="minor">
            <a:schemeClr val="tx1"/>
          </a:fontRef>
        </p:style>
      </p:cxnSp>
      <p:cxnSp>
        <p:nvCxnSpPr>
          <p:cNvPr id="38" name="Connector: Elbow 37">
            <a:extLst>
              <a:ext uri="{FF2B5EF4-FFF2-40B4-BE49-F238E27FC236}">
                <a16:creationId xmlns:a16="http://schemas.microsoft.com/office/drawing/2014/main" id="{E9E0A819-C3F4-3154-30CB-C84926E61586}"/>
              </a:ext>
            </a:extLst>
          </p:cNvPr>
          <p:cNvCxnSpPr>
            <a:cxnSpLocks/>
            <a:stCxn id="15" idx="3"/>
            <a:endCxn id="16" idx="0"/>
          </p:cNvCxnSpPr>
          <p:nvPr/>
        </p:nvCxnSpPr>
        <p:spPr>
          <a:xfrm>
            <a:off x="10743899" y="1734327"/>
            <a:ext cx="140159" cy="1121728"/>
          </a:xfrm>
          <a:prstGeom prst="bentConnector2">
            <a:avLst/>
          </a:prstGeom>
          <a:ln w="12700">
            <a:solidFill>
              <a:schemeClr val="accent2"/>
            </a:solidFill>
            <a:tailEnd type="triangle"/>
          </a:ln>
        </p:spPr>
        <p:style>
          <a:lnRef idx="1">
            <a:schemeClr val="accent2"/>
          </a:lnRef>
          <a:fillRef idx="0">
            <a:schemeClr val="accent2"/>
          </a:fillRef>
          <a:effectRef idx="0">
            <a:schemeClr val="accent2"/>
          </a:effectRef>
          <a:fontRef idx="minor">
            <a:schemeClr val="tx1"/>
          </a:fontRef>
        </p:style>
      </p:cxnSp>
      <p:cxnSp>
        <p:nvCxnSpPr>
          <p:cNvPr id="43" name="Connector: Elbow 42">
            <a:extLst>
              <a:ext uri="{FF2B5EF4-FFF2-40B4-BE49-F238E27FC236}">
                <a16:creationId xmlns:a16="http://schemas.microsoft.com/office/drawing/2014/main" id="{49CCE600-D101-AF13-E2C9-19E898869843}"/>
              </a:ext>
            </a:extLst>
          </p:cNvPr>
          <p:cNvCxnSpPr>
            <a:cxnSpLocks/>
            <a:stCxn id="11" idx="3"/>
            <a:endCxn id="13" idx="1"/>
          </p:cNvCxnSpPr>
          <p:nvPr/>
        </p:nvCxnSpPr>
        <p:spPr>
          <a:xfrm>
            <a:off x="8223909" y="4991281"/>
            <a:ext cx="280318" cy="0"/>
          </a:xfrm>
          <a:prstGeom prst="straightConnector1">
            <a:avLst/>
          </a:prstGeom>
          <a:ln w="12700">
            <a:solidFill>
              <a:schemeClr val="accent2"/>
            </a:solidFill>
            <a:tailEnd type="triangle"/>
          </a:ln>
        </p:spPr>
        <p:style>
          <a:lnRef idx="1">
            <a:schemeClr val="accent2"/>
          </a:lnRef>
          <a:fillRef idx="0">
            <a:schemeClr val="accent2"/>
          </a:fillRef>
          <a:effectRef idx="0">
            <a:schemeClr val="accent2"/>
          </a:effectRef>
          <a:fontRef idx="minor">
            <a:schemeClr val="tx1"/>
          </a:fontRef>
        </p:style>
      </p:cxnSp>
      <p:sp>
        <p:nvSpPr>
          <p:cNvPr id="48" name="Rectangle 47">
            <a:extLst>
              <a:ext uri="{FF2B5EF4-FFF2-40B4-BE49-F238E27FC236}">
                <a16:creationId xmlns:a16="http://schemas.microsoft.com/office/drawing/2014/main" id="{02D737DC-FF30-0B2D-1A60-F98D1D417773}"/>
              </a:ext>
            </a:extLst>
          </p:cNvPr>
          <p:cNvSpPr>
            <a:spLocks/>
          </p:cNvSpPr>
          <p:nvPr/>
        </p:nvSpPr>
        <p:spPr>
          <a:xfrm>
            <a:off x="5144241" y="4484532"/>
            <a:ext cx="1399675" cy="1013497"/>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200">
                <a:solidFill>
                  <a:schemeClr val="tx1"/>
                </a:solidFill>
              </a:rPr>
              <a:t>Assign LLI Number</a:t>
            </a:r>
          </a:p>
        </p:txBody>
      </p:sp>
      <p:cxnSp>
        <p:nvCxnSpPr>
          <p:cNvPr id="59" name="Connector: Elbow 58">
            <a:extLst>
              <a:ext uri="{FF2B5EF4-FFF2-40B4-BE49-F238E27FC236}">
                <a16:creationId xmlns:a16="http://schemas.microsoft.com/office/drawing/2014/main" id="{C94E32FF-C223-E76B-E2CF-D1EE043119A9}"/>
              </a:ext>
            </a:extLst>
          </p:cNvPr>
          <p:cNvCxnSpPr>
            <a:stCxn id="48" idx="0"/>
            <a:endCxn id="10" idx="2"/>
          </p:cNvCxnSpPr>
          <p:nvPr/>
        </p:nvCxnSpPr>
        <p:spPr>
          <a:xfrm flipV="1">
            <a:off x="5844079" y="3869552"/>
            <a:ext cx="0" cy="614980"/>
          </a:xfrm>
          <a:prstGeom prst="straightConnector1">
            <a:avLst/>
          </a:prstGeom>
          <a:ln w="127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Connector: Elbow 61">
            <a:extLst>
              <a:ext uri="{FF2B5EF4-FFF2-40B4-BE49-F238E27FC236}">
                <a16:creationId xmlns:a16="http://schemas.microsoft.com/office/drawing/2014/main" id="{4BA70413-411B-58BC-1AE9-5EF5F297BD97}"/>
              </a:ext>
            </a:extLst>
          </p:cNvPr>
          <p:cNvCxnSpPr>
            <a:cxnSpLocks/>
            <a:stCxn id="9" idx="2"/>
            <a:endCxn id="11" idx="2"/>
          </p:cNvCxnSpPr>
          <p:nvPr/>
        </p:nvCxnSpPr>
        <p:spPr>
          <a:xfrm rot="16200000" flipH="1">
            <a:off x="5029841" y="3003797"/>
            <a:ext cx="1628477" cy="3359986"/>
          </a:xfrm>
          <a:prstGeom prst="bentConnector3">
            <a:avLst>
              <a:gd name="adj1" fmla="val 114038"/>
            </a:avLst>
          </a:prstGeom>
          <a:ln w="12700">
            <a:solidFill>
              <a:schemeClr val="accent2"/>
            </a:solidFill>
            <a:tailEnd type="triangle"/>
          </a:ln>
        </p:spPr>
        <p:style>
          <a:lnRef idx="1">
            <a:schemeClr val="accent2"/>
          </a:lnRef>
          <a:fillRef idx="0">
            <a:schemeClr val="accent2"/>
          </a:fillRef>
          <a:effectRef idx="0">
            <a:schemeClr val="accent2"/>
          </a:effectRef>
          <a:fontRef idx="minor">
            <a:schemeClr val="tx1"/>
          </a:fontRef>
        </p:style>
      </p:cxnSp>
      <p:cxnSp>
        <p:nvCxnSpPr>
          <p:cNvPr id="65" name="Connector: Elbow 64">
            <a:extLst>
              <a:ext uri="{FF2B5EF4-FFF2-40B4-BE49-F238E27FC236}">
                <a16:creationId xmlns:a16="http://schemas.microsoft.com/office/drawing/2014/main" id="{8760371C-E82F-4568-B0B2-1748CCE515C1}"/>
              </a:ext>
            </a:extLst>
          </p:cNvPr>
          <p:cNvCxnSpPr>
            <a:cxnSpLocks/>
            <a:stCxn id="13" idx="0"/>
            <a:endCxn id="14" idx="2"/>
          </p:cNvCxnSpPr>
          <p:nvPr/>
        </p:nvCxnSpPr>
        <p:spPr>
          <a:xfrm flipV="1">
            <a:off x="9204065" y="3869552"/>
            <a:ext cx="0" cy="614980"/>
          </a:xfrm>
          <a:prstGeom prst="straightConnector1">
            <a:avLst/>
          </a:prstGeom>
          <a:ln w="12700">
            <a:solidFill>
              <a:schemeClr val="accent2"/>
            </a:solidFill>
            <a:tailEnd type="triangle"/>
          </a:ln>
        </p:spPr>
        <p:style>
          <a:lnRef idx="1">
            <a:schemeClr val="accent2"/>
          </a:lnRef>
          <a:fillRef idx="0">
            <a:schemeClr val="accent2"/>
          </a:fillRef>
          <a:effectRef idx="0">
            <a:schemeClr val="accent2"/>
          </a:effectRef>
          <a:fontRef idx="minor">
            <a:schemeClr val="tx1"/>
          </a:fontRef>
        </p:style>
      </p:cxnSp>
      <p:cxnSp>
        <p:nvCxnSpPr>
          <p:cNvPr id="72" name="Connector: Elbow 71">
            <a:extLst>
              <a:ext uri="{FF2B5EF4-FFF2-40B4-BE49-F238E27FC236}">
                <a16:creationId xmlns:a16="http://schemas.microsoft.com/office/drawing/2014/main" id="{EBA076A1-B748-1C59-7669-4446CB16CB20}"/>
              </a:ext>
            </a:extLst>
          </p:cNvPr>
          <p:cNvCxnSpPr>
            <a:cxnSpLocks/>
            <a:stCxn id="16" idx="2"/>
            <a:endCxn id="17" idx="0"/>
          </p:cNvCxnSpPr>
          <p:nvPr/>
        </p:nvCxnSpPr>
        <p:spPr>
          <a:xfrm>
            <a:off x="10884058" y="3869552"/>
            <a:ext cx="0" cy="614980"/>
          </a:xfrm>
          <a:prstGeom prst="straightConnector1">
            <a:avLst/>
          </a:prstGeom>
          <a:ln w="12700">
            <a:solidFill>
              <a:schemeClr val="accent2"/>
            </a:solidFill>
            <a:tailEnd type="triangle"/>
          </a:ln>
        </p:spPr>
        <p:style>
          <a:lnRef idx="1">
            <a:schemeClr val="accent2"/>
          </a:lnRef>
          <a:fillRef idx="0">
            <a:schemeClr val="accent2"/>
          </a:fillRef>
          <a:effectRef idx="0">
            <a:schemeClr val="accent2"/>
          </a:effectRef>
          <a:fontRef idx="minor">
            <a:schemeClr val="tx1"/>
          </a:fontRef>
        </p:style>
      </p:cxnSp>
      <p:sp>
        <p:nvSpPr>
          <p:cNvPr id="76" name="Rectangle 75">
            <a:extLst>
              <a:ext uri="{FF2B5EF4-FFF2-40B4-BE49-F238E27FC236}">
                <a16:creationId xmlns:a16="http://schemas.microsoft.com/office/drawing/2014/main" id="{D3624EEE-A238-A094-7F70-00B070AA68B5}"/>
              </a:ext>
            </a:extLst>
          </p:cNvPr>
          <p:cNvSpPr>
            <a:spLocks/>
          </p:cNvSpPr>
          <p:nvPr/>
        </p:nvSpPr>
        <p:spPr>
          <a:xfrm>
            <a:off x="6824234" y="1227578"/>
            <a:ext cx="1399675" cy="1013497"/>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200">
                <a:solidFill>
                  <a:schemeClr val="tx1"/>
                </a:solidFill>
              </a:rPr>
              <a:t>Intermediate Agreement</a:t>
            </a:r>
          </a:p>
        </p:txBody>
      </p:sp>
      <p:cxnSp>
        <p:nvCxnSpPr>
          <p:cNvPr id="77" name="Connector: Elbow 76">
            <a:extLst>
              <a:ext uri="{FF2B5EF4-FFF2-40B4-BE49-F238E27FC236}">
                <a16:creationId xmlns:a16="http://schemas.microsoft.com/office/drawing/2014/main" id="{2EC50B5E-6E81-9791-0E2F-6949E1B6309B}"/>
              </a:ext>
            </a:extLst>
          </p:cNvPr>
          <p:cNvCxnSpPr>
            <a:cxnSpLocks/>
            <a:stCxn id="12" idx="0"/>
            <a:endCxn id="76" idx="2"/>
          </p:cNvCxnSpPr>
          <p:nvPr/>
        </p:nvCxnSpPr>
        <p:spPr>
          <a:xfrm rot="5400000" flipH="1" flipV="1">
            <a:off x="7216581" y="2548565"/>
            <a:ext cx="614980" cy="1"/>
          </a:xfrm>
          <a:prstGeom prst="bentConnector3">
            <a:avLst/>
          </a:prstGeom>
          <a:ln w="127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E5D219D-838F-0E9F-199F-B25D9D75A5C0}"/>
              </a:ext>
            </a:extLst>
          </p:cNvPr>
          <p:cNvSpPr txBox="1"/>
          <p:nvPr/>
        </p:nvSpPr>
        <p:spPr>
          <a:xfrm>
            <a:off x="635265" y="3224304"/>
            <a:ext cx="868672" cy="276999"/>
          </a:xfrm>
          <a:prstGeom prst="rect">
            <a:avLst/>
          </a:prstGeom>
          <a:noFill/>
        </p:spPr>
        <p:txBody>
          <a:bodyPr wrap="square" lIns="0" tIns="0" rIns="0" bIns="0" rtlCol="0">
            <a:spAutoFit/>
          </a:bodyPr>
          <a:lstStyle/>
          <a:p>
            <a:r>
              <a:rPr lang="en-US" b="1"/>
              <a:t>TSP</a:t>
            </a:r>
          </a:p>
        </p:txBody>
      </p:sp>
      <p:sp>
        <p:nvSpPr>
          <p:cNvPr id="21" name="TextBox 20">
            <a:extLst>
              <a:ext uri="{FF2B5EF4-FFF2-40B4-BE49-F238E27FC236}">
                <a16:creationId xmlns:a16="http://schemas.microsoft.com/office/drawing/2014/main" id="{1D852DB1-8756-95AA-290F-8BFD18F16DE6}"/>
              </a:ext>
            </a:extLst>
          </p:cNvPr>
          <p:cNvSpPr txBox="1"/>
          <p:nvPr/>
        </p:nvSpPr>
        <p:spPr>
          <a:xfrm>
            <a:off x="635266" y="1595827"/>
            <a:ext cx="868672" cy="276999"/>
          </a:xfrm>
          <a:prstGeom prst="rect">
            <a:avLst/>
          </a:prstGeom>
          <a:noFill/>
        </p:spPr>
        <p:txBody>
          <a:bodyPr wrap="square" lIns="0" tIns="0" rIns="0" bIns="0" rtlCol="0">
            <a:spAutoFit/>
          </a:bodyPr>
          <a:lstStyle/>
          <a:p>
            <a:r>
              <a:rPr lang="en-US" b="1"/>
              <a:t>ILLE</a:t>
            </a:r>
          </a:p>
        </p:txBody>
      </p:sp>
      <p:sp>
        <p:nvSpPr>
          <p:cNvPr id="22" name="TextBox 21">
            <a:extLst>
              <a:ext uri="{FF2B5EF4-FFF2-40B4-BE49-F238E27FC236}">
                <a16:creationId xmlns:a16="http://schemas.microsoft.com/office/drawing/2014/main" id="{6E9EE2D7-74DC-87C1-375C-3B4B6448A70F}"/>
              </a:ext>
            </a:extLst>
          </p:cNvPr>
          <p:cNvSpPr txBox="1"/>
          <p:nvPr/>
        </p:nvSpPr>
        <p:spPr>
          <a:xfrm>
            <a:off x="635265" y="4852781"/>
            <a:ext cx="868672" cy="276999"/>
          </a:xfrm>
          <a:prstGeom prst="rect">
            <a:avLst/>
          </a:prstGeom>
          <a:noFill/>
        </p:spPr>
        <p:txBody>
          <a:bodyPr wrap="square" lIns="0" tIns="0" rIns="0" bIns="0" rtlCol="0">
            <a:spAutoFit/>
          </a:bodyPr>
          <a:lstStyle/>
          <a:p>
            <a:r>
              <a:rPr lang="en-US" b="1"/>
              <a:t>ERCOT</a:t>
            </a:r>
          </a:p>
        </p:txBody>
      </p:sp>
    </p:spTree>
    <p:extLst>
      <p:ext uri="{BB962C8B-B14F-4D97-AF65-F5344CB8AC3E}">
        <p14:creationId xmlns:p14="http://schemas.microsoft.com/office/powerpoint/2010/main" val="39259392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9353AB-C243-5759-9660-9F272F7CE6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47BF91-2A43-A5C1-DF96-2A64945B7144}"/>
              </a:ext>
            </a:extLst>
          </p:cNvPr>
          <p:cNvSpPr>
            <a:spLocks noGrp="1"/>
          </p:cNvSpPr>
          <p:nvPr>
            <p:ph type="title"/>
          </p:nvPr>
        </p:nvSpPr>
        <p:spPr/>
        <p:txBody>
          <a:bodyPr/>
          <a:lstStyle/>
          <a:p>
            <a:r>
              <a:rPr lang="en-US"/>
              <a:t>Information Flow (Option 2: ILLE has direct relationship with ERCOT)</a:t>
            </a:r>
          </a:p>
        </p:txBody>
      </p:sp>
      <p:sp>
        <p:nvSpPr>
          <p:cNvPr id="3" name="Slide Number Placeholder 2">
            <a:extLst>
              <a:ext uri="{FF2B5EF4-FFF2-40B4-BE49-F238E27FC236}">
                <a16:creationId xmlns:a16="http://schemas.microsoft.com/office/drawing/2014/main" id="{3FF347BF-C3E8-D854-80E6-7DC484400D5B}"/>
              </a:ext>
            </a:extLst>
          </p:cNvPr>
          <p:cNvSpPr>
            <a:spLocks noGrp="1"/>
          </p:cNvSpPr>
          <p:nvPr>
            <p:ph type="sldNum" sz="quarter" idx="4"/>
          </p:nvPr>
        </p:nvSpPr>
        <p:spPr/>
        <p:txBody>
          <a:bodyPr/>
          <a:lstStyle/>
          <a:p>
            <a:fld id="{1D93BD3E-1E9A-4970-A6F7-E7AC52762E0C}" type="slidenum">
              <a:rPr lang="en-US" smtClean="0"/>
              <a:pPr/>
              <a:t>47</a:t>
            </a:fld>
            <a:endParaRPr lang="en-US"/>
          </a:p>
        </p:txBody>
      </p:sp>
      <p:cxnSp>
        <p:nvCxnSpPr>
          <p:cNvPr id="19" name="Connector: Elbow 18">
            <a:extLst>
              <a:ext uri="{FF2B5EF4-FFF2-40B4-BE49-F238E27FC236}">
                <a16:creationId xmlns:a16="http://schemas.microsoft.com/office/drawing/2014/main" id="{C906703B-2014-38CC-D951-5DB759E68695}"/>
              </a:ext>
            </a:extLst>
          </p:cNvPr>
          <p:cNvCxnSpPr>
            <a:cxnSpLocks/>
            <a:stCxn id="7" idx="2"/>
            <a:endCxn id="48" idx="0"/>
          </p:cNvCxnSpPr>
          <p:nvPr/>
        </p:nvCxnSpPr>
        <p:spPr>
          <a:xfrm>
            <a:off x="2484093" y="2241075"/>
            <a:ext cx="0" cy="2243457"/>
          </a:xfrm>
          <a:prstGeom prst="straightConnector1">
            <a:avLst/>
          </a:prstGeom>
          <a:ln w="12700">
            <a:solidFill>
              <a:schemeClr val="accent2"/>
            </a:solidFill>
            <a:tailEnd type="triangle"/>
          </a:ln>
        </p:spPr>
        <p:style>
          <a:lnRef idx="1">
            <a:schemeClr val="accent2"/>
          </a:lnRef>
          <a:fillRef idx="0">
            <a:schemeClr val="accent2"/>
          </a:fillRef>
          <a:effectRef idx="0">
            <a:schemeClr val="accent2"/>
          </a:effectRef>
          <a:fontRef idx="minor">
            <a:schemeClr val="tx1"/>
          </a:fontRef>
        </p:style>
      </p:cxnSp>
      <p:cxnSp>
        <p:nvCxnSpPr>
          <p:cNvPr id="20" name="Connector: Elbow 19">
            <a:extLst>
              <a:ext uri="{FF2B5EF4-FFF2-40B4-BE49-F238E27FC236}">
                <a16:creationId xmlns:a16="http://schemas.microsoft.com/office/drawing/2014/main" id="{DB28AE12-3C74-6501-4F7E-5E3DD45680C4}"/>
              </a:ext>
            </a:extLst>
          </p:cNvPr>
          <p:cNvCxnSpPr>
            <a:cxnSpLocks/>
            <a:stCxn id="48" idx="3"/>
            <a:endCxn id="9" idx="1"/>
          </p:cNvCxnSpPr>
          <p:nvPr/>
        </p:nvCxnSpPr>
        <p:spPr>
          <a:xfrm flipV="1">
            <a:off x="3183930" y="3362804"/>
            <a:ext cx="280318" cy="1628477"/>
          </a:xfrm>
          <a:prstGeom prst="bentConnector3">
            <a:avLst>
              <a:gd name="adj1" fmla="val 50000"/>
            </a:avLst>
          </a:prstGeom>
          <a:ln w="12700">
            <a:solidFill>
              <a:schemeClr val="accent2"/>
            </a:solidFill>
            <a:tailEnd type="triangle"/>
          </a:ln>
        </p:spPr>
        <p:style>
          <a:lnRef idx="1">
            <a:schemeClr val="accent2"/>
          </a:lnRef>
          <a:fillRef idx="0">
            <a:schemeClr val="accent2"/>
          </a:fillRef>
          <a:effectRef idx="0">
            <a:schemeClr val="accent2"/>
          </a:effectRef>
          <a:fontRef idx="minor">
            <a:schemeClr val="tx1"/>
          </a:fontRef>
        </p:style>
      </p:cxnSp>
      <p:cxnSp>
        <p:nvCxnSpPr>
          <p:cNvPr id="29" name="Connector: Elbow 28">
            <a:extLst>
              <a:ext uri="{FF2B5EF4-FFF2-40B4-BE49-F238E27FC236}">
                <a16:creationId xmlns:a16="http://schemas.microsoft.com/office/drawing/2014/main" id="{A3DD9694-2FC5-4A62-22B6-DD11DB5565CE}"/>
              </a:ext>
            </a:extLst>
          </p:cNvPr>
          <p:cNvCxnSpPr>
            <a:cxnSpLocks/>
            <a:stCxn id="12" idx="2"/>
            <a:endCxn id="11" idx="0"/>
          </p:cNvCxnSpPr>
          <p:nvPr/>
        </p:nvCxnSpPr>
        <p:spPr>
          <a:xfrm>
            <a:off x="5844079" y="3869552"/>
            <a:ext cx="0" cy="614980"/>
          </a:xfrm>
          <a:prstGeom prst="straightConnector1">
            <a:avLst/>
          </a:prstGeom>
          <a:ln w="12700">
            <a:solidFill>
              <a:schemeClr val="accent2"/>
            </a:solidFill>
            <a:tailEnd type="triangle"/>
          </a:ln>
        </p:spPr>
        <p:style>
          <a:lnRef idx="1">
            <a:schemeClr val="accent2"/>
          </a:lnRef>
          <a:fillRef idx="0">
            <a:schemeClr val="accent2"/>
          </a:fillRef>
          <a:effectRef idx="0">
            <a:schemeClr val="accent2"/>
          </a:effectRef>
          <a:fontRef idx="minor">
            <a:schemeClr val="tx1"/>
          </a:fontRef>
        </p:style>
      </p:cxnSp>
      <p:cxnSp>
        <p:nvCxnSpPr>
          <p:cNvPr id="33" name="Connector: Elbow 32">
            <a:extLst>
              <a:ext uri="{FF2B5EF4-FFF2-40B4-BE49-F238E27FC236}">
                <a16:creationId xmlns:a16="http://schemas.microsoft.com/office/drawing/2014/main" id="{821010FE-370F-9C65-CFA6-355A97EC2A72}"/>
              </a:ext>
            </a:extLst>
          </p:cNvPr>
          <p:cNvCxnSpPr>
            <a:cxnSpLocks/>
            <a:stCxn id="14" idx="0"/>
            <a:endCxn id="15" idx="1"/>
          </p:cNvCxnSpPr>
          <p:nvPr/>
        </p:nvCxnSpPr>
        <p:spPr>
          <a:xfrm rot="5400000" flipH="1" flipV="1">
            <a:off x="7899042" y="3039351"/>
            <a:ext cx="2750205" cy="140159"/>
          </a:xfrm>
          <a:prstGeom prst="bentConnector2">
            <a:avLst/>
          </a:prstGeom>
          <a:ln w="12700">
            <a:solidFill>
              <a:schemeClr val="accent2"/>
            </a:solidFill>
            <a:tailEnd type="triangle"/>
          </a:ln>
        </p:spPr>
        <p:style>
          <a:lnRef idx="1">
            <a:schemeClr val="accent2"/>
          </a:lnRef>
          <a:fillRef idx="0">
            <a:schemeClr val="accent2"/>
          </a:fillRef>
          <a:effectRef idx="0">
            <a:schemeClr val="accent2"/>
          </a:effectRef>
          <a:fontRef idx="minor">
            <a:schemeClr val="tx1"/>
          </a:fontRef>
        </p:style>
      </p:cxnSp>
      <p:cxnSp>
        <p:nvCxnSpPr>
          <p:cNvPr id="38" name="Connector: Elbow 37">
            <a:extLst>
              <a:ext uri="{FF2B5EF4-FFF2-40B4-BE49-F238E27FC236}">
                <a16:creationId xmlns:a16="http://schemas.microsoft.com/office/drawing/2014/main" id="{A8C51B0F-375B-D286-D51D-C272BE2E738F}"/>
              </a:ext>
            </a:extLst>
          </p:cNvPr>
          <p:cNvCxnSpPr>
            <a:cxnSpLocks/>
            <a:stCxn id="15" idx="3"/>
            <a:endCxn id="16" idx="0"/>
          </p:cNvCxnSpPr>
          <p:nvPr/>
        </p:nvCxnSpPr>
        <p:spPr>
          <a:xfrm>
            <a:off x="10743899" y="1734327"/>
            <a:ext cx="140159" cy="1121728"/>
          </a:xfrm>
          <a:prstGeom prst="bentConnector2">
            <a:avLst/>
          </a:prstGeom>
          <a:ln w="12700">
            <a:solidFill>
              <a:schemeClr val="accent2"/>
            </a:solidFill>
            <a:tailEnd type="triangle"/>
          </a:ln>
        </p:spPr>
        <p:style>
          <a:lnRef idx="1">
            <a:schemeClr val="accent2"/>
          </a:lnRef>
          <a:fillRef idx="0">
            <a:schemeClr val="accent2"/>
          </a:fillRef>
          <a:effectRef idx="0">
            <a:schemeClr val="accent2"/>
          </a:effectRef>
          <a:fontRef idx="minor">
            <a:schemeClr val="tx1"/>
          </a:fontRef>
        </p:style>
      </p:cxnSp>
      <p:cxnSp>
        <p:nvCxnSpPr>
          <p:cNvPr id="43" name="Connector: Elbow 42">
            <a:extLst>
              <a:ext uri="{FF2B5EF4-FFF2-40B4-BE49-F238E27FC236}">
                <a16:creationId xmlns:a16="http://schemas.microsoft.com/office/drawing/2014/main" id="{41943F72-D9E1-CFDA-B9E5-73349902A104}"/>
              </a:ext>
            </a:extLst>
          </p:cNvPr>
          <p:cNvCxnSpPr>
            <a:cxnSpLocks/>
            <a:stCxn id="11" idx="3"/>
            <a:endCxn id="13" idx="1"/>
          </p:cNvCxnSpPr>
          <p:nvPr/>
        </p:nvCxnSpPr>
        <p:spPr>
          <a:xfrm>
            <a:off x="6543916" y="4991281"/>
            <a:ext cx="280318" cy="0"/>
          </a:xfrm>
          <a:prstGeom prst="straightConnector1">
            <a:avLst/>
          </a:prstGeom>
          <a:ln w="12700">
            <a:solidFill>
              <a:schemeClr val="accent2"/>
            </a:solidFill>
            <a:tailEnd type="triangle"/>
          </a:ln>
        </p:spPr>
        <p:style>
          <a:lnRef idx="1">
            <a:schemeClr val="accent2"/>
          </a:lnRef>
          <a:fillRef idx="0">
            <a:schemeClr val="accent2"/>
          </a:fillRef>
          <a:effectRef idx="0">
            <a:schemeClr val="accent2"/>
          </a:effectRef>
          <a:fontRef idx="minor">
            <a:schemeClr val="tx1"/>
          </a:fontRef>
        </p:style>
      </p:cxnSp>
      <p:cxnSp>
        <p:nvCxnSpPr>
          <p:cNvPr id="62" name="Connector: Elbow 61">
            <a:extLst>
              <a:ext uri="{FF2B5EF4-FFF2-40B4-BE49-F238E27FC236}">
                <a16:creationId xmlns:a16="http://schemas.microsoft.com/office/drawing/2014/main" id="{6F0747C1-3811-F77A-48BB-640E95991506}"/>
              </a:ext>
            </a:extLst>
          </p:cNvPr>
          <p:cNvCxnSpPr>
            <a:cxnSpLocks/>
            <a:stCxn id="9" idx="2"/>
            <a:endCxn id="11" idx="1"/>
          </p:cNvCxnSpPr>
          <p:nvPr/>
        </p:nvCxnSpPr>
        <p:spPr>
          <a:xfrm rot="16200000" flipH="1">
            <a:off x="4093299" y="3940338"/>
            <a:ext cx="1121729" cy="980155"/>
          </a:xfrm>
          <a:prstGeom prst="bentConnector2">
            <a:avLst/>
          </a:prstGeom>
          <a:ln w="12700">
            <a:solidFill>
              <a:schemeClr val="accent2"/>
            </a:solidFill>
            <a:tailEnd type="triangle"/>
          </a:ln>
        </p:spPr>
        <p:style>
          <a:lnRef idx="1">
            <a:schemeClr val="accent2"/>
          </a:lnRef>
          <a:fillRef idx="0">
            <a:schemeClr val="accent2"/>
          </a:fillRef>
          <a:effectRef idx="0">
            <a:schemeClr val="accent2"/>
          </a:effectRef>
          <a:fontRef idx="minor">
            <a:schemeClr val="tx1"/>
          </a:fontRef>
        </p:style>
      </p:cxnSp>
      <p:cxnSp>
        <p:nvCxnSpPr>
          <p:cNvPr id="65" name="Connector: Elbow 64">
            <a:extLst>
              <a:ext uri="{FF2B5EF4-FFF2-40B4-BE49-F238E27FC236}">
                <a16:creationId xmlns:a16="http://schemas.microsoft.com/office/drawing/2014/main" id="{093837BA-B5EB-5DF1-6739-B4E88C62DA29}"/>
              </a:ext>
            </a:extLst>
          </p:cNvPr>
          <p:cNvCxnSpPr>
            <a:cxnSpLocks/>
            <a:stCxn id="13" idx="3"/>
            <a:endCxn id="14" idx="1"/>
          </p:cNvCxnSpPr>
          <p:nvPr/>
        </p:nvCxnSpPr>
        <p:spPr>
          <a:xfrm>
            <a:off x="8223909" y="4991281"/>
            <a:ext cx="280318" cy="0"/>
          </a:xfrm>
          <a:prstGeom prst="straightConnector1">
            <a:avLst/>
          </a:prstGeom>
          <a:ln w="12700">
            <a:solidFill>
              <a:schemeClr val="accent2"/>
            </a:solidFill>
            <a:tailEnd type="triangle"/>
          </a:ln>
        </p:spPr>
        <p:style>
          <a:lnRef idx="1">
            <a:schemeClr val="accent2"/>
          </a:lnRef>
          <a:fillRef idx="0">
            <a:schemeClr val="accent2"/>
          </a:fillRef>
          <a:effectRef idx="0">
            <a:schemeClr val="accent2"/>
          </a:effectRef>
          <a:fontRef idx="minor">
            <a:schemeClr val="tx1"/>
          </a:fontRef>
        </p:style>
      </p:cxnSp>
      <p:cxnSp>
        <p:nvCxnSpPr>
          <p:cNvPr id="72" name="Connector: Elbow 71">
            <a:extLst>
              <a:ext uri="{FF2B5EF4-FFF2-40B4-BE49-F238E27FC236}">
                <a16:creationId xmlns:a16="http://schemas.microsoft.com/office/drawing/2014/main" id="{41AA2741-EE04-4D94-3A4C-F8FE4F61F281}"/>
              </a:ext>
            </a:extLst>
          </p:cNvPr>
          <p:cNvCxnSpPr>
            <a:cxnSpLocks/>
            <a:stCxn id="16" idx="2"/>
            <a:endCxn id="17" idx="0"/>
          </p:cNvCxnSpPr>
          <p:nvPr/>
        </p:nvCxnSpPr>
        <p:spPr>
          <a:xfrm>
            <a:off x="10884058" y="3869552"/>
            <a:ext cx="0" cy="614980"/>
          </a:xfrm>
          <a:prstGeom prst="straightConnector1">
            <a:avLst/>
          </a:prstGeom>
          <a:ln w="12700">
            <a:solidFill>
              <a:schemeClr val="accent2"/>
            </a:solidFill>
            <a:tailEnd type="triangle"/>
          </a:ln>
        </p:spPr>
        <p:style>
          <a:lnRef idx="1">
            <a:schemeClr val="accent2"/>
          </a:lnRef>
          <a:fillRef idx="0">
            <a:schemeClr val="accent2"/>
          </a:fillRef>
          <a:effectRef idx="0">
            <a:schemeClr val="accent2"/>
          </a:effectRef>
          <a:fontRef idx="minor">
            <a:schemeClr val="tx1"/>
          </a:fontRef>
        </p:style>
      </p:cxnSp>
      <p:cxnSp>
        <p:nvCxnSpPr>
          <p:cNvPr id="77" name="Connector: Elbow 76">
            <a:extLst>
              <a:ext uri="{FF2B5EF4-FFF2-40B4-BE49-F238E27FC236}">
                <a16:creationId xmlns:a16="http://schemas.microsoft.com/office/drawing/2014/main" id="{EC374E0C-0EB4-B8B7-6B5A-262AF4A0F96D}"/>
              </a:ext>
            </a:extLst>
          </p:cNvPr>
          <p:cNvCxnSpPr>
            <a:cxnSpLocks/>
            <a:stCxn id="12" idx="0"/>
            <a:endCxn id="76" idx="2"/>
          </p:cNvCxnSpPr>
          <p:nvPr/>
        </p:nvCxnSpPr>
        <p:spPr>
          <a:xfrm flipV="1">
            <a:off x="5844079" y="2241075"/>
            <a:ext cx="0" cy="614980"/>
          </a:xfrm>
          <a:prstGeom prst="straightConnector1">
            <a:avLst/>
          </a:prstGeom>
          <a:ln w="12700">
            <a:solidFill>
              <a:schemeClr val="accent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B35F6BA-4143-46FE-8396-591D13CE7877}"/>
              </a:ext>
            </a:extLst>
          </p:cNvPr>
          <p:cNvSpPr>
            <a:spLocks/>
          </p:cNvSpPr>
          <p:nvPr/>
        </p:nvSpPr>
        <p:spPr>
          <a:xfrm>
            <a:off x="3464248" y="2856055"/>
            <a:ext cx="1399675" cy="1013497"/>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200">
                <a:solidFill>
                  <a:schemeClr val="tx1"/>
                </a:solidFill>
              </a:rPr>
              <a:t>Identify POI</a:t>
            </a:r>
          </a:p>
        </p:txBody>
      </p:sp>
      <p:sp>
        <p:nvSpPr>
          <p:cNvPr id="16" name="Rectangle 15">
            <a:extLst>
              <a:ext uri="{FF2B5EF4-FFF2-40B4-BE49-F238E27FC236}">
                <a16:creationId xmlns:a16="http://schemas.microsoft.com/office/drawing/2014/main" id="{3E2A986C-30F5-A58A-FE9E-C29A966181D0}"/>
              </a:ext>
            </a:extLst>
          </p:cNvPr>
          <p:cNvSpPr>
            <a:spLocks/>
          </p:cNvSpPr>
          <p:nvPr/>
        </p:nvSpPr>
        <p:spPr>
          <a:xfrm>
            <a:off x="10184220" y="2856055"/>
            <a:ext cx="1399675" cy="1013497"/>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200">
                <a:solidFill>
                  <a:schemeClr val="tx1"/>
                </a:solidFill>
              </a:rPr>
              <a:t>Assess “Interconnection Agreement” Status</a:t>
            </a:r>
          </a:p>
        </p:txBody>
      </p:sp>
      <p:sp>
        <p:nvSpPr>
          <p:cNvPr id="12" name="Rectangle 11">
            <a:extLst>
              <a:ext uri="{FF2B5EF4-FFF2-40B4-BE49-F238E27FC236}">
                <a16:creationId xmlns:a16="http://schemas.microsoft.com/office/drawing/2014/main" id="{6CF24B6A-E7CD-775A-5834-BCE9EFE5C83C}"/>
              </a:ext>
            </a:extLst>
          </p:cNvPr>
          <p:cNvSpPr>
            <a:spLocks/>
          </p:cNvSpPr>
          <p:nvPr/>
        </p:nvSpPr>
        <p:spPr>
          <a:xfrm>
            <a:off x="5144241" y="2856055"/>
            <a:ext cx="1399675" cy="1013497"/>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200">
                <a:solidFill>
                  <a:schemeClr val="tx1"/>
                </a:solidFill>
              </a:rPr>
              <a:t>Assess “Intermediate Agreement” Status</a:t>
            </a:r>
          </a:p>
        </p:txBody>
      </p:sp>
      <p:sp>
        <p:nvSpPr>
          <p:cNvPr id="42" name="TextBox 41">
            <a:extLst>
              <a:ext uri="{FF2B5EF4-FFF2-40B4-BE49-F238E27FC236}">
                <a16:creationId xmlns:a16="http://schemas.microsoft.com/office/drawing/2014/main" id="{74FAD4F5-2118-5332-F9B8-355DC1A64BB9}"/>
              </a:ext>
            </a:extLst>
          </p:cNvPr>
          <p:cNvSpPr txBox="1"/>
          <p:nvPr/>
        </p:nvSpPr>
        <p:spPr>
          <a:xfrm>
            <a:off x="635265" y="3224304"/>
            <a:ext cx="868672" cy="276999"/>
          </a:xfrm>
          <a:prstGeom prst="rect">
            <a:avLst/>
          </a:prstGeom>
          <a:noFill/>
        </p:spPr>
        <p:txBody>
          <a:bodyPr wrap="square" lIns="0" tIns="0" rIns="0" bIns="0" rtlCol="0">
            <a:spAutoFit/>
          </a:bodyPr>
          <a:lstStyle/>
          <a:p>
            <a:r>
              <a:rPr lang="en-US" b="1"/>
              <a:t>TSP</a:t>
            </a:r>
          </a:p>
        </p:txBody>
      </p:sp>
      <p:sp>
        <p:nvSpPr>
          <p:cNvPr id="15" name="Rectangle 14">
            <a:extLst>
              <a:ext uri="{FF2B5EF4-FFF2-40B4-BE49-F238E27FC236}">
                <a16:creationId xmlns:a16="http://schemas.microsoft.com/office/drawing/2014/main" id="{9E91E5E1-BEE1-CF98-64B0-976AF9110774}"/>
              </a:ext>
            </a:extLst>
          </p:cNvPr>
          <p:cNvSpPr>
            <a:spLocks/>
          </p:cNvSpPr>
          <p:nvPr/>
        </p:nvSpPr>
        <p:spPr>
          <a:xfrm>
            <a:off x="9344224" y="1227578"/>
            <a:ext cx="1399675" cy="1013497"/>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200">
                <a:solidFill>
                  <a:schemeClr val="tx1"/>
                </a:solidFill>
              </a:rPr>
              <a:t>Interconnection Agreement</a:t>
            </a:r>
          </a:p>
        </p:txBody>
      </p:sp>
      <p:sp>
        <p:nvSpPr>
          <p:cNvPr id="7" name="Rectangle 6">
            <a:extLst>
              <a:ext uri="{FF2B5EF4-FFF2-40B4-BE49-F238E27FC236}">
                <a16:creationId xmlns:a16="http://schemas.microsoft.com/office/drawing/2014/main" id="{854A0A49-3139-22F0-4090-932B37648549}"/>
              </a:ext>
            </a:extLst>
          </p:cNvPr>
          <p:cNvSpPr>
            <a:spLocks/>
          </p:cNvSpPr>
          <p:nvPr/>
        </p:nvSpPr>
        <p:spPr>
          <a:xfrm>
            <a:off x="1784255" y="1227578"/>
            <a:ext cx="1399675" cy="1013497"/>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171450" indent="-171450">
              <a:buFont typeface="Arial" panose="020B0604020202020204" pitchFamily="34" charset="0"/>
              <a:buChar char="•"/>
            </a:pPr>
            <a:r>
              <a:rPr lang="en-US" sz="1200">
                <a:solidFill>
                  <a:schemeClr val="tx1"/>
                </a:solidFill>
              </a:rPr>
              <a:t>Request Interconnection </a:t>
            </a:r>
          </a:p>
          <a:p>
            <a:pPr marL="171450" indent="-171450">
              <a:buFont typeface="Arial" panose="020B0604020202020204" pitchFamily="34" charset="0"/>
              <a:buChar char="•"/>
            </a:pPr>
            <a:r>
              <a:rPr lang="en-US" sz="1200">
                <a:solidFill>
                  <a:schemeClr val="tx1"/>
                </a:solidFill>
              </a:rPr>
              <a:t>Provide LLI Information</a:t>
            </a:r>
          </a:p>
        </p:txBody>
      </p:sp>
      <p:sp>
        <p:nvSpPr>
          <p:cNvPr id="76" name="Rectangle 75">
            <a:extLst>
              <a:ext uri="{FF2B5EF4-FFF2-40B4-BE49-F238E27FC236}">
                <a16:creationId xmlns:a16="http://schemas.microsoft.com/office/drawing/2014/main" id="{F8929861-A354-94C3-3860-7A54B5C14575}"/>
              </a:ext>
            </a:extLst>
          </p:cNvPr>
          <p:cNvSpPr>
            <a:spLocks/>
          </p:cNvSpPr>
          <p:nvPr/>
        </p:nvSpPr>
        <p:spPr>
          <a:xfrm>
            <a:off x="5144241" y="1227578"/>
            <a:ext cx="1399675" cy="1013497"/>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200">
                <a:solidFill>
                  <a:schemeClr val="tx1"/>
                </a:solidFill>
              </a:rPr>
              <a:t>Intermediate Agreement</a:t>
            </a:r>
          </a:p>
        </p:txBody>
      </p:sp>
      <p:sp>
        <p:nvSpPr>
          <p:cNvPr id="44" name="TextBox 43">
            <a:extLst>
              <a:ext uri="{FF2B5EF4-FFF2-40B4-BE49-F238E27FC236}">
                <a16:creationId xmlns:a16="http://schemas.microsoft.com/office/drawing/2014/main" id="{6E3F0C9E-C328-A762-1696-D116C3ABD67F}"/>
              </a:ext>
            </a:extLst>
          </p:cNvPr>
          <p:cNvSpPr txBox="1"/>
          <p:nvPr/>
        </p:nvSpPr>
        <p:spPr>
          <a:xfrm>
            <a:off x="635266" y="1595827"/>
            <a:ext cx="868672" cy="276999"/>
          </a:xfrm>
          <a:prstGeom prst="rect">
            <a:avLst/>
          </a:prstGeom>
          <a:noFill/>
        </p:spPr>
        <p:txBody>
          <a:bodyPr wrap="square" lIns="0" tIns="0" rIns="0" bIns="0" rtlCol="0">
            <a:spAutoFit/>
          </a:bodyPr>
          <a:lstStyle/>
          <a:p>
            <a:r>
              <a:rPr lang="en-US" b="1"/>
              <a:t>ILLE</a:t>
            </a:r>
          </a:p>
        </p:txBody>
      </p:sp>
      <p:sp>
        <p:nvSpPr>
          <p:cNvPr id="13" name="Rectangle 12">
            <a:extLst>
              <a:ext uri="{FF2B5EF4-FFF2-40B4-BE49-F238E27FC236}">
                <a16:creationId xmlns:a16="http://schemas.microsoft.com/office/drawing/2014/main" id="{DC4D1E60-BDCC-5F12-DE07-CA43FFF1B61D}"/>
              </a:ext>
            </a:extLst>
          </p:cNvPr>
          <p:cNvSpPr>
            <a:spLocks/>
          </p:cNvSpPr>
          <p:nvPr/>
        </p:nvSpPr>
        <p:spPr>
          <a:xfrm>
            <a:off x="6824234" y="4484532"/>
            <a:ext cx="1399675" cy="1013497"/>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200">
                <a:solidFill>
                  <a:schemeClr val="tx1"/>
                </a:solidFill>
              </a:rPr>
              <a:t>Allocate Load</a:t>
            </a:r>
          </a:p>
        </p:txBody>
      </p:sp>
      <p:sp>
        <p:nvSpPr>
          <p:cNvPr id="14" name="Rectangle 13">
            <a:extLst>
              <a:ext uri="{FF2B5EF4-FFF2-40B4-BE49-F238E27FC236}">
                <a16:creationId xmlns:a16="http://schemas.microsoft.com/office/drawing/2014/main" id="{2014D65F-9BFE-8E13-A1DB-70ED65B7C06F}"/>
              </a:ext>
            </a:extLst>
          </p:cNvPr>
          <p:cNvSpPr>
            <a:spLocks/>
          </p:cNvSpPr>
          <p:nvPr/>
        </p:nvSpPr>
        <p:spPr>
          <a:xfrm>
            <a:off x="8504227" y="4484532"/>
            <a:ext cx="1399675" cy="1013497"/>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200">
                <a:solidFill>
                  <a:schemeClr val="tx1"/>
                </a:solidFill>
              </a:rPr>
              <a:t>Communicate Load Allocation to ILLE</a:t>
            </a:r>
          </a:p>
        </p:txBody>
      </p:sp>
      <p:sp>
        <p:nvSpPr>
          <p:cNvPr id="17" name="Rectangle 16">
            <a:extLst>
              <a:ext uri="{FF2B5EF4-FFF2-40B4-BE49-F238E27FC236}">
                <a16:creationId xmlns:a16="http://schemas.microsoft.com/office/drawing/2014/main" id="{D5C5289C-B925-B18A-32DB-3045953B5660}"/>
              </a:ext>
            </a:extLst>
          </p:cNvPr>
          <p:cNvSpPr>
            <a:spLocks/>
          </p:cNvSpPr>
          <p:nvPr/>
        </p:nvSpPr>
        <p:spPr>
          <a:xfrm>
            <a:off x="10184220" y="4484532"/>
            <a:ext cx="1399675" cy="1013497"/>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200">
                <a:solidFill>
                  <a:schemeClr val="tx1"/>
                </a:solidFill>
              </a:rPr>
              <a:t>Update Planning Forecast</a:t>
            </a:r>
          </a:p>
        </p:txBody>
      </p:sp>
      <p:sp>
        <p:nvSpPr>
          <p:cNvPr id="48" name="Rectangle 47">
            <a:extLst>
              <a:ext uri="{FF2B5EF4-FFF2-40B4-BE49-F238E27FC236}">
                <a16:creationId xmlns:a16="http://schemas.microsoft.com/office/drawing/2014/main" id="{0CB8DC24-6BA8-E633-23DE-60D47CE4A85E}"/>
              </a:ext>
            </a:extLst>
          </p:cNvPr>
          <p:cNvSpPr>
            <a:spLocks/>
          </p:cNvSpPr>
          <p:nvPr/>
        </p:nvSpPr>
        <p:spPr>
          <a:xfrm>
            <a:off x="1784255" y="4484532"/>
            <a:ext cx="1399675" cy="1013497"/>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171450" indent="-171450">
              <a:buFont typeface="Arial" panose="020B0604020202020204" pitchFamily="34" charset="0"/>
              <a:buChar char="•"/>
            </a:pPr>
            <a:r>
              <a:rPr lang="en-US" sz="1200">
                <a:solidFill>
                  <a:schemeClr val="tx1"/>
                </a:solidFill>
              </a:rPr>
              <a:t>Process Request</a:t>
            </a:r>
          </a:p>
          <a:p>
            <a:pPr marL="171450" indent="-171450">
              <a:buFont typeface="Arial" panose="020B0604020202020204" pitchFamily="34" charset="0"/>
              <a:buChar char="•"/>
            </a:pPr>
            <a:r>
              <a:rPr lang="en-US" sz="1200">
                <a:solidFill>
                  <a:schemeClr val="tx1"/>
                </a:solidFill>
              </a:rPr>
              <a:t>Assign LLI Number</a:t>
            </a:r>
          </a:p>
        </p:txBody>
      </p:sp>
      <p:sp>
        <p:nvSpPr>
          <p:cNvPr id="11" name="Rectangle 10">
            <a:extLst>
              <a:ext uri="{FF2B5EF4-FFF2-40B4-BE49-F238E27FC236}">
                <a16:creationId xmlns:a16="http://schemas.microsoft.com/office/drawing/2014/main" id="{26C7BD19-0D5E-637D-71AF-D2C8F552423F}"/>
              </a:ext>
            </a:extLst>
          </p:cNvPr>
          <p:cNvSpPr>
            <a:spLocks/>
          </p:cNvSpPr>
          <p:nvPr/>
        </p:nvSpPr>
        <p:spPr>
          <a:xfrm>
            <a:off x="5144241" y="4484532"/>
            <a:ext cx="1399675" cy="1013497"/>
          </a:xfrm>
          <a:prstGeom prst="rect">
            <a:avLst/>
          </a:prstGeom>
          <a:solidFill>
            <a:srgbClr val="E6EB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US" sz="1200">
                <a:solidFill>
                  <a:schemeClr val="tx1"/>
                </a:solidFill>
              </a:rPr>
              <a:t>Perform Batch Study</a:t>
            </a:r>
          </a:p>
        </p:txBody>
      </p:sp>
      <p:sp>
        <p:nvSpPr>
          <p:cNvPr id="45" name="TextBox 44">
            <a:extLst>
              <a:ext uri="{FF2B5EF4-FFF2-40B4-BE49-F238E27FC236}">
                <a16:creationId xmlns:a16="http://schemas.microsoft.com/office/drawing/2014/main" id="{25E0FFE0-1E6E-04F5-DF0B-A69CC357B16A}"/>
              </a:ext>
            </a:extLst>
          </p:cNvPr>
          <p:cNvSpPr txBox="1"/>
          <p:nvPr/>
        </p:nvSpPr>
        <p:spPr>
          <a:xfrm>
            <a:off x="635265" y="4852781"/>
            <a:ext cx="868672" cy="276999"/>
          </a:xfrm>
          <a:prstGeom prst="rect">
            <a:avLst/>
          </a:prstGeom>
          <a:noFill/>
        </p:spPr>
        <p:txBody>
          <a:bodyPr wrap="square" lIns="0" tIns="0" rIns="0" bIns="0" rtlCol="0">
            <a:spAutoFit/>
          </a:bodyPr>
          <a:lstStyle/>
          <a:p>
            <a:r>
              <a:rPr lang="en-US" b="1"/>
              <a:t>ERCOT</a:t>
            </a:r>
          </a:p>
        </p:txBody>
      </p:sp>
    </p:spTree>
    <p:extLst>
      <p:ext uri="{BB962C8B-B14F-4D97-AF65-F5344CB8AC3E}">
        <p14:creationId xmlns:p14="http://schemas.microsoft.com/office/powerpoint/2010/main" val="10639105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D9DC9-3C8D-E0DB-953E-2F678D810D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EBDF54-4C0D-D850-23B0-1618FE31ED86}"/>
              </a:ext>
            </a:extLst>
          </p:cNvPr>
          <p:cNvSpPr>
            <a:spLocks noGrp="1"/>
          </p:cNvSpPr>
          <p:nvPr>
            <p:ph type="title"/>
          </p:nvPr>
        </p:nvSpPr>
        <p:spPr/>
        <p:txBody>
          <a:bodyPr/>
          <a:lstStyle/>
          <a:p>
            <a:r>
              <a:rPr lang="en-US"/>
              <a:t>Other TSP Requirements</a:t>
            </a:r>
          </a:p>
        </p:txBody>
      </p:sp>
      <p:sp>
        <p:nvSpPr>
          <p:cNvPr id="4" name="Slide Number Placeholder 5">
            <a:extLst>
              <a:ext uri="{FF2B5EF4-FFF2-40B4-BE49-F238E27FC236}">
                <a16:creationId xmlns:a16="http://schemas.microsoft.com/office/drawing/2014/main" id="{D85E0DF4-3428-B6C9-00D2-B45C10047532}"/>
              </a:ext>
            </a:extLst>
          </p:cNvPr>
          <p:cNvSpPr>
            <a:spLocks noGrp="1"/>
          </p:cNvSpPr>
          <p:nvPr>
            <p:ph type="sldNum" sz="quarter" idx="4"/>
          </p:nvPr>
        </p:nvSpPr>
        <p:spPr/>
        <p:txBody>
          <a:bodyPr/>
          <a:lstStyle/>
          <a:p>
            <a:fld id="{1D93BD3E-1E9A-4970-A6F7-E7AC52762E0C}" type="slidenum">
              <a:rPr lang="en-US" smtClean="0"/>
              <a:pPr/>
              <a:t>48</a:t>
            </a:fld>
            <a:endParaRPr lang="en-US"/>
          </a:p>
        </p:txBody>
      </p:sp>
      <p:sp>
        <p:nvSpPr>
          <p:cNvPr id="5" name="Right Brace 4">
            <a:extLst>
              <a:ext uri="{FF2B5EF4-FFF2-40B4-BE49-F238E27FC236}">
                <a16:creationId xmlns:a16="http://schemas.microsoft.com/office/drawing/2014/main" id="{9869D55E-AB41-9599-46D3-85862BAB8ABF}"/>
              </a:ext>
            </a:extLst>
          </p:cNvPr>
          <p:cNvSpPr/>
          <p:nvPr/>
        </p:nvSpPr>
        <p:spPr>
          <a:xfrm>
            <a:off x="8002476" y="2182877"/>
            <a:ext cx="240577" cy="1819175"/>
          </a:xfrm>
          <a:prstGeom prst="rightBrace">
            <a:avLst/>
          </a:pr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6" name="Right Brace 5">
            <a:extLst>
              <a:ext uri="{FF2B5EF4-FFF2-40B4-BE49-F238E27FC236}">
                <a16:creationId xmlns:a16="http://schemas.microsoft.com/office/drawing/2014/main" id="{C8C0E519-A0DA-262F-2283-2E6F8BB721E3}"/>
              </a:ext>
            </a:extLst>
          </p:cNvPr>
          <p:cNvSpPr/>
          <p:nvPr/>
        </p:nvSpPr>
        <p:spPr>
          <a:xfrm>
            <a:off x="8002475" y="4275761"/>
            <a:ext cx="240577" cy="588062"/>
          </a:xfrm>
          <a:prstGeom prst="rightBrace">
            <a:avLst/>
          </a:prstGeom>
          <a:ln w="1270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D78C97BE-3219-730D-8751-B9CE03BAE92C}"/>
              </a:ext>
            </a:extLst>
          </p:cNvPr>
          <p:cNvSpPr txBox="1"/>
          <p:nvPr/>
        </p:nvSpPr>
        <p:spPr>
          <a:xfrm>
            <a:off x="8444756" y="2969354"/>
            <a:ext cx="3130921" cy="246221"/>
          </a:xfrm>
          <a:prstGeom prst="rect">
            <a:avLst/>
          </a:prstGeom>
          <a:noFill/>
        </p:spPr>
        <p:txBody>
          <a:bodyPr wrap="square" lIns="0" tIns="0" rIns="0" bIns="0" rtlCol="0">
            <a:spAutoFit/>
          </a:bodyPr>
          <a:lstStyle/>
          <a:p>
            <a:r>
              <a:rPr lang="en-US" sz="1600"/>
              <a:t>Before interconnection agreement</a:t>
            </a:r>
          </a:p>
        </p:txBody>
      </p:sp>
      <p:sp>
        <p:nvSpPr>
          <p:cNvPr id="9" name="TextBox 8">
            <a:extLst>
              <a:ext uri="{FF2B5EF4-FFF2-40B4-BE49-F238E27FC236}">
                <a16:creationId xmlns:a16="http://schemas.microsoft.com/office/drawing/2014/main" id="{30273695-D520-C629-2FF1-673C9A22937B}"/>
              </a:ext>
            </a:extLst>
          </p:cNvPr>
          <p:cNvSpPr txBox="1"/>
          <p:nvPr/>
        </p:nvSpPr>
        <p:spPr>
          <a:xfrm>
            <a:off x="8444756" y="4446682"/>
            <a:ext cx="3130921" cy="246221"/>
          </a:xfrm>
          <a:prstGeom prst="rect">
            <a:avLst/>
          </a:prstGeom>
          <a:noFill/>
        </p:spPr>
        <p:txBody>
          <a:bodyPr wrap="square" lIns="0" tIns="0" rIns="0" bIns="0" rtlCol="0">
            <a:spAutoFit/>
          </a:bodyPr>
          <a:lstStyle/>
          <a:p>
            <a:r>
              <a:rPr lang="en-US" sz="1600"/>
              <a:t>Within Batch Study</a:t>
            </a:r>
          </a:p>
        </p:txBody>
      </p:sp>
      <p:sp>
        <p:nvSpPr>
          <p:cNvPr id="16" name="TextBox 15">
            <a:extLst>
              <a:ext uri="{FF2B5EF4-FFF2-40B4-BE49-F238E27FC236}">
                <a16:creationId xmlns:a16="http://schemas.microsoft.com/office/drawing/2014/main" id="{4EAFFABC-C34F-578C-B228-9E635EB8CDFE}"/>
              </a:ext>
            </a:extLst>
          </p:cNvPr>
          <p:cNvSpPr txBox="1"/>
          <p:nvPr/>
        </p:nvSpPr>
        <p:spPr>
          <a:xfrm>
            <a:off x="616323" y="1461248"/>
            <a:ext cx="10967573" cy="3077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buSzPct val="100000"/>
            </a:pPr>
            <a:r>
              <a:rPr lang="en-US" sz="2000">
                <a:solidFill>
                  <a:srgbClr val="2D3338"/>
                </a:solidFill>
                <a:latin typeface="Arial" panose="020B0604020202020204" pitchFamily="34" charset="0"/>
                <a:sym typeface=""/>
              </a:rPr>
              <a:t>Screening study (optional?)</a:t>
            </a:r>
          </a:p>
        </p:txBody>
      </p:sp>
      <p:sp>
        <p:nvSpPr>
          <p:cNvPr id="20" name="TextBox 19">
            <a:extLst>
              <a:ext uri="{FF2B5EF4-FFF2-40B4-BE49-F238E27FC236}">
                <a16:creationId xmlns:a16="http://schemas.microsoft.com/office/drawing/2014/main" id="{D04FD956-64D4-0C3A-C84A-C8F0D0CC2855}"/>
              </a:ext>
            </a:extLst>
          </p:cNvPr>
          <p:cNvSpPr txBox="1"/>
          <p:nvPr/>
        </p:nvSpPr>
        <p:spPr>
          <a:xfrm>
            <a:off x="616323" y="2938576"/>
            <a:ext cx="10967573" cy="3077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buSzPct val="100000"/>
            </a:pPr>
            <a:r>
              <a:rPr lang="en-US" sz="2000" err="1">
                <a:solidFill>
                  <a:srgbClr val="2D3338"/>
                </a:solidFill>
                <a:latin typeface="Arial" panose="020B0604020202020204" pitchFamily="34" charset="0"/>
                <a:sym typeface=""/>
              </a:rPr>
              <a:t>Subsynchronous</a:t>
            </a:r>
            <a:r>
              <a:rPr lang="en-US" sz="2000">
                <a:solidFill>
                  <a:srgbClr val="2D3338"/>
                </a:solidFill>
                <a:latin typeface="Arial" panose="020B0604020202020204" pitchFamily="34" charset="0"/>
                <a:sym typeface=""/>
              </a:rPr>
              <a:t> Oscillation (SSO) screening study</a:t>
            </a:r>
          </a:p>
        </p:txBody>
      </p:sp>
      <p:sp>
        <p:nvSpPr>
          <p:cNvPr id="18" name="TextBox 17">
            <a:extLst>
              <a:ext uri="{FF2B5EF4-FFF2-40B4-BE49-F238E27FC236}">
                <a16:creationId xmlns:a16="http://schemas.microsoft.com/office/drawing/2014/main" id="{3939E384-25D4-C716-5AB6-1ECC79A9A212}"/>
              </a:ext>
            </a:extLst>
          </p:cNvPr>
          <p:cNvSpPr txBox="1"/>
          <p:nvPr/>
        </p:nvSpPr>
        <p:spPr>
          <a:xfrm>
            <a:off x="616323" y="2199912"/>
            <a:ext cx="10967573" cy="3077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buSzPct val="100000"/>
            </a:pPr>
            <a:r>
              <a:rPr lang="en-US" sz="2000">
                <a:solidFill>
                  <a:srgbClr val="2D3338"/>
                </a:solidFill>
                <a:latin typeface="Arial" panose="020B0604020202020204" pitchFamily="34" charset="0"/>
                <a:sym typeface=""/>
              </a:rPr>
              <a:t>Short circuit study</a:t>
            </a:r>
          </a:p>
        </p:txBody>
      </p:sp>
      <p:sp>
        <p:nvSpPr>
          <p:cNvPr id="22" name="TextBox 21">
            <a:extLst>
              <a:ext uri="{FF2B5EF4-FFF2-40B4-BE49-F238E27FC236}">
                <a16:creationId xmlns:a16="http://schemas.microsoft.com/office/drawing/2014/main" id="{83DA8078-9147-25CE-8DDD-5306752B01C9}"/>
              </a:ext>
            </a:extLst>
          </p:cNvPr>
          <p:cNvSpPr txBox="1"/>
          <p:nvPr/>
        </p:nvSpPr>
        <p:spPr>
          <a:xfrm>
            <a:off x="616323" y="3677240"/>
            <a:ext cx="10967573" cy="3077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buSzPct val="100000"/>
            </a:pPr>
            <a:r>
              <a:rPr lang="en-US" sz="2000">
                <a:solidFill>
                  <a:srgbClr val="2D3338"/>
                </a:solidFill>
                <a:latin typeface="Arial" panose="020B0604020202020204" pitchFamily="34" charset="0"/>
                <a:sym typeface=""/>
              </a:rPr>
              <a:t>Facilities study</a:t>
            </a:r>
          </a:p>
        </p:txBody>
      </p:sp>
      <p:sp>
        <p:nvSpPr>
          <p:cNvPr id="24" name="TextBox 23">
            <a:extLst>
              <a:ext uri="{FF2B5EF4-FFF2-40B4-BE49-F238E27FC236}">
                <a16:creationId xmlns:a16="http://schemas.microsoft.com/office/drawing/2014/main" id="{45ECA68A-241D-333D-7DBA-B086BEBB1097}"/>
              </a:ext>
            </a:extLst>
          </p:cNvPr>
          <p:cNvSpPr txBox="1"/>
          <p:nvPr/>
        </p:nvSpPr>
        <p:spPr>
          <a:xfrm>
            <a:off x="616323" y="4415904"/>
            <a:ext cx="10967573" cy="3077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buSzPct val="100000"/>
            </a:pPr>
            <a:r>
              <a:rPr lang="en-US" sz="2000">
                <a:solidFill>
                  <a:srgbClr val="2D3338"/>
                </a:solidFill>
                <a:latin typeface="Arial" panose="020B0604020202020204" pitchFamily="34" charset="0"/>
                <a:sym typeface=""/>
              </a:rPr>
              <a:t>Transmission upgrade project ideation and feasibility</a:t>
            </a:r>
          </a:p>
        </p:txBody>
      </p:sp>
      <p:sp>
        <p:nvSpPr>
          <p:cNvPr id="26" name="TextBox 25">
            <a:extLst>
              <a:ext uri="{FF2B5EF4-FFF2-40B4-BE49-F238E27FC236}">
                <a16:creationId xmlns:a16="http://schemas.microsoft.com/office/drawing/2014/main" id="{96570602-5B7C-337C-045D-6819FC69CBA6}"/>
              </a:ext>
            </a:extLst>
          </p:cNvPr>
          <p:cNvSpPr txBox="1"/>
          <p:nvPr/>
        </p:nvSpPr>
        <p:spPr>
          <a:xfrm>
            <a:off x="616323" y="5154568"/>
            <a:ext cx="10967573" cy="30777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0" tIns="0" rIns="0" bIns="0" rtlCol="0">
            <a:sp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a:buSzPct val="100000"/>
            </a:pPr>
            <a:r>
              <a:rPr lang="en-US" sz="2000">
                <a:solidFill>
                  <a:srgbClr val="2D3338"/>
                </a:solidFill>
                <a:latin typeface="Arial" panose="020B0604020202020204" pitchFamily="34" charset="0"/>
                <a:sym typeface=""/>
              </a:rPr>
              <a:t>Any other studies TSPs deem necessary for their own purposes</a:t>
            </a:r>
          </a:p>
        </p:txBody>
      </p:sp>
    </p:spTree>
    <p:extLst>
      <p:ext uri="{BB962C8B-B14F-4D97-AF65-F5344CB8AC3E}">
        <p14:creationId xmlns:p14="http://schemas.microsoft.com/office/powerpoint/2010/main" val="27523690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43F291-33CD-3E57-41F4-4D8DBF625B2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525B67-6E72-58D4-B3A1-F39D51F01A81}"/>
              </a:ext>
            </a:extLst>
          </p:cNvPr>
          <p:cNvSpPr>
            <a:spLocks noGrp="1"/>
          </p:cNvSpPr>
          <p:nvPr>
            <p:ph type="title"/>
          </p:nvPr>
        </p:nvSpPr>
        <p:spPr/>
        <p:txBody>
          <a:bodyPr/>
          <a:lstStyle/>
          <a:p>
            <a:r>
              <a:rPr lang="en-US"/>
              <a:t>Methodology for Addition of Generation to Study Cases</a:t>
            </a:r>
          </a:p>
        </p:txBody>
      </p:sp>
      <p:sp>
        <p:nvSpPr>
          <p:cNvPr id="3" name="Slide Number Placeholder 2">
            <a:extLst>
              <a:ext uri="{FF2B5EF4-FFF2-40B4-BE49-F238E27FC236}">
                <a16:creationId xmlns:a16="http://schemas.microsoft.com/office/drawing/2014/main" id="{AA8D82C3-493F-CB88-5D15-CB2A63703089}"/>
              </a:ext>
            </a:extLst>
          </p:cNvPr>
          <p:cNvSpPr>
            <a:spLocks noGrp="1"/>
          </p:cNvSpPr>
          <p:nvPr>
            <p:ph type="sldNum" sz="quarter" idx="4"/>
          </p:nvPr>
        </p:nvSpPr>
        <p:spPr/>
        <p:txBody>
          <a:bodyPr/>
          <a:lstStyle/>
          <a:p>
            <a:fld id="{1D93BD3E-1E9A-4970-A6F7-E7AC52762E0C}" type="slidenum">
              <a:rPr lang="en-US" smtClean="0"/>
              <a:pPr/>
              <a:t>49</a:t>
            </a:fld>
            <a:endParaRPr lang="en-US"/>
          </a:p>
        </p:txBody>
      </p:sp>
      <p:sp>
        <p:nvSpPr>
          <p:cNvPr id="4" name="Content Placeholder 3">
            <a:extLst>
              <a:ext uri="{FF2B5EF4-FFF2-40B4-BE49-F238E27FC236}">
                <a16:creationId xmlns:a16="http://schemas.microsoft.com/office/drawing/2014/main" id="{A2285F48-5DCA-75D6-4F91-0F739C77CD70}"/>
              </a:ext>
            </a:extLst>
          </p:cNvPr>
          <p:cNvSpPr>
            <a:spLocks noGrp="1"/>
          </p:cNvSpPr>
          <p:nvPr>
            <p:ph idx="12"/>
          </p:nvPr>
        </p:nvSpPr>
        <p:spPr>
          <a:xfrm>
            <a:off x="616323" y="1058217"/>
            <a:ext cx="2600225" cy="4999684"/>
          </a:xfrm>
        </p:spPr>
        <p:txBody>
          <a:bodyPr lIns="91440" tIns="91440" rIns="91440" bIns="91440">
            <a:noAutofit/>
          </a:bodyPr>
          <a:lstStyle/>
          <a:p>
            <a:pPr>
              <a:spcBef>
                <a:spcPts val="300"/>
              </a:spcBef>
            </a:pPr>
            <a:r>
              <a:rPr lang="en-US" b="1"/>
              <a:t>Key Design Considerations</a:t>
            </a:r>
          </a:p>
          <a:p>
            <a:pPr marL="285750" indent="-285750">
              <a:spcBef>
                <a:spcPts val="300"/>
              </a:spcBef>
              <a:buFont typeface="Arial" panose="020B0604020202020204" pitchFamily="34" charset="0"/>
              <a:buChar char="•"/>
            </a:pPr>
            <a:r>
              <a:rPr lang="en-US" sz="1400"/>
              <a:t>Most planning cases do not have sufficient generation meeting Planning Guide Section 6.9(1) criteria for addition to the cases</a:t>
            </a:r>
          </a:p>
          <a:p>
            <a:pPr marL="285750" indent="-285750">
              <a:spcBef>
                <a:spcPts val="300"/>
              </a:spcBef>
              <a:buFont typeface="Arial" panose="020B0604020202020204" pitchFamily="34" charset="0"/>
              <a:buChar char="•"/>
            </a:pPr>
            <a:r>
              <a:rPr lang="en-US" sz="1400"/>
              <a:t>ERCOT will need to add generation to the Batch Study cases to balance the load additions</a:t>
            </a:r>
          </a:p>
          <a:p>
            <a:pPr marL="285750" indent="-285750">
              <a:spcBef>
                <a:spcPts val="300"/>
              </a:spcBef>
              <a:buFont typeface="Arial" panose="020B0604020202020204" pitchFamily="34" charset="0"/>
              <a:buChar char="•"/>
            </a:pPr>
            <a:r>
              <a:rPr lang="en-US" sz="1400"/>
              <a:t>The Batch Study process is focused on transmission system security and </a:t>
            </a:r>
            <a:r>
              <a:rPr lang="en-US" sz="1400" b="1"/>
              <a:t>is not a resource adequacy assessment</a:t>
            </a:r>
          </a:p>
          <a:p>
            <a:pPr marL="285750" indent="-285750">
              <a:buFont typeface="Arial" panose="020B0604020202020204" pitchFamily="34" charset="0"/>
              <a:buChar char="•"/>
            </a:pPr>
            <a:endParaRPr lang="en-US" sz="1400"/>
          </a:p>
        </p:txBody>
      </p:sp>
      <p:sp>
        <p:nvSpPr>
          <p:cNvPr id="5" name="Content Placeholder 4">
            <a:extLst>
              <a:ext uri="{FF2B5EF4-FFF2-40B4-BE49-F238E27FC236}">
                <a16:creationId xmlns:a16="http://schemas.microsoft.com/office/drawing/2014/main" id="{05C6ED97-0605-F4DF-77D8-3052C4702BF9}"/>
              </a:ext>
            </a:extLst>
          </p:cNvPr>
          <p:cNvSpPr>
            <a:spLocks noGrp="1"/>
          </p:cNvSpPr>
          <p:nvPr>
            <p:ph idx="13"/>
          </p:nvPr>
        </p:nvSpPr>
        <p:spPr>
          <a:xfrm>
            <a:off x="3412753" y="1058217"/>
            <a:ext cx="8171143" cy="4999684"/>
          </a:xfrm>
        </p:spPr>
        <p:txBody>
          <a:bodyPr lIns="91440" tIns="91440" rIns="91440" bIns="91440">
            <a:noAutofit/>
          </a:bodyPr>
          <a:lstStyle/>
          <a:p>
            <a:pPr>
              <a:spcBef>
                <a:spcPts val="300"/>
              </a:spcBef>
            </a:pPr>
            <a:r>
              <a:rPr lang="en-US" b="1"/>
              <a:t>Methodology</a:t>
            </a:r>
          </a:p>
          <a:p>
            <a:pPr marL="285750" indent="-285750">
              <a:spcBef>
                <a:spcPts val="300"/>
              </a:spcBef>
              <a:buFont typeface="Arial" panose="020B0604020202020204" pitchFamily="34" charset="0"/>
              <a:buChar char="•"/>
            </a:pPr>
            <a:r>
              <a:rPr lang="en-US" sz="1400"/>
              <a:t>ERCOT plans to use the PGRR127, Addition of Proposed Generation to the Planning Models, methodology for adding generation to the study cases</a:t>
            </a:r>
          </a:p>
          <a:p>
            <a:pPr marL="285750" indent="-285750">
              <a:spcBef>
                <a:spcPts val="300"/>
              </a:spcBef>
              <a:buFont typeface="Arial" panose="020B0604020202020204" pitchFamily="34" charset="0"/>
              <a:buChar char="•"/>
            </a:pPr>
            <a:r>
              <a:rPr lang="en-US" sz="1400"/>
              <a:t>PGRR127 is expected to be approved by the ERCOT Board in February and the PUCT in March</a:t>
            </a:r>
          </a:p>
          <a:p>
            <a:pPr marL="285750" indent="-285750">
              <a:spcBef>
                <a:spcPts val="300"/>
              </a:spcBef>
              <a:buFont typeface="Arial" panose="020B0604020202020204" pitchFamily="34" charset="0"/>
              <a:buChar char="•"/>
            </a:pPr>
            <a:r>
              <a:rPr lang="en-US" sz="1400"/>
              <a:t>The relevant language in PGRR127 states (Section 6.9(5)):</a:t>
            </a:r>
          </a:p>
          <a:p>
            <a:pPr>
              <a:spcBef>
                <a:spcPts val="300"/>
              </a:spcBef>
            </a:pPr>
            <a:endParaRPr lang="en-US" sz="1300"/>
          </a:p>
          <a:p>
            <a:pPr>
              <a:spcBef>
                <a:spcPts val="300"/>
              </a:spcBef>
            </a:pPr>
            <a:r>
              <a:rPr lang="en-US" sz="1200">
                <a:latin typeface="Times New Roman" panose="02020603050405020304" pitchFamily="18" charset="0"/>
                <a:cs typeface="Times New Roman" panose="02020603050405020304" pitchFamily="18" charset="0"/>
              </a:rPr>
              <a:t>ERCOT may include large generator projects that have not met all of the requirements of paragraph (1) above in the base cases created and maintained by SSWG to ensure that sufficient generation is available to meet the demand in the base cases.  These large generator projects may be added to the base cases in the following order until the demand is met:</a:t>
            </a:r>
          </a:p>
          <a:p>
            <a:pPr marL="461963" indent="-230188">
              <a:spcBef>
                <a:spcPts val="300"/>
              </a:spcBef>
            </a:pPr>
            <a:r>
              <a:rPr lang="en-US" sz="1200">
                <a:latin typeface="Times New Roman" panose="02020603050405020304" pitchFamily="18" charset="0"/>
                <a:cs typeface="Times New Roman" panose="02020603050405020304" pitchFamily="18" charset="0"/>
              </a:rPr>
              <a:t>(a)	Large generator projects with “Planned” status that meet the conditions of paragraph (1) of Section 5.2.1 and have a signed SGIA submitted by the TSP via the online RIOO system;</a:t>
            </a:r>
          </a:p>
          <a:p>
            <a:pPr marL="461963" indent="-230188">
              <a:spcBef>
                <a:spcPts val="300"/>
              </a:spcBef>
            </a:pPr>
            <a:r>
              <a:rPr lang="en-US" sz="1200">
                <a:latin typeface="Times New Roman" panose="02020603050405020304" pitchFamily="18" charset="0"/>
                <a:cs typeface="Times New Roman" panose="02020603050405020304" pitchFamily="18" charset="0"/>
              </a:rPr>
              <a:t>(b)	Large generator projects with “Planned” status that meet the conditions of paragraph (1) of Section 5.2.1 and have completed the FIS;</a:t>
            </a:r>
          </a:p>
          <a:p>
            <a:pPr marL="461963" indent="-230188">
              <a:spcBef>
                <a:spcPts val="300"/>
              </a:spcBef>
            </a:pPr>
            <a:r>
              <a:rPr lang="en-US" sz="1200">
                <a:latin typeface="Times New Roman" panose="02020603050405020304" pitchFamily="18" charset="0"/>
                <a:cs typeface="Times New Roman" panose="02020603050405020304" pitchFamily="18" charset="0"/>
              </a:rPr>
              <a:t>(c)	Large generator projects with “Planned” status that meet the conditions of paragraph (1) of Section 5.2.1, have not completed the FIS, and:</a:t>
            </a:r>
          </a:p>
          <a:p>
            <a:pPr marL="974725" lvl="1" indent="0">
              <a:spcBef>
                <a:spcPts val="300"/>
              </a:spcBef>
              <a:buNone/>
            </a:pPr>
            <a:r>
              <a:rPr lang="en-US" sz="1200">
                <a:solidFill>
                  <a:schemeClr val="tx1"/>
                </a:solidFill>
                <a:latin typeface="Times New Roman" panose="02020603050405020304" pitchFamily="18" charset="0"/>
                <a:cs typeface="Times New Roman" panose="02020603050405020304" pitchFamily="18" charset="0"/>
              </a:rPr>
              <a:t>(i) Have completed the steady-state and stability studies of the FIS;</a:t>
            </a:r>
          </a:p>
          <a:p>
            <a:pPr marL="974725" lvl="1" indent="0">
              <a:spcBef>
                <a:spcPts val="300"/>
              </a:spcBef>
              <a:buNone/>
            </a:pPr>
            <a:r>
              <a:rPr lang="en-US" sz="1200">
                <a:solidFill>
                  <a:schemeClr val="tx1"/>
                </a:solidFill>
                <a:latin typeface="Times New Roman" panose="02020603050405020304" pitchFamily="18" charset="0"/>
                <a:cs typeface="Times New Roman" panose="02020603050405020304" pitchFamily="18" charset="0"/>
              </a:rPr>
              <a:t>(ii) Have completed the steady-state study of the FIS;</a:t>
            </a:r>
          </a:p>
          <a:p>
            <a:pPr marL="974725" lvl="1" indent="0">
              <a:spcBef>
                <a:spcPts val="300"/>
              </a:spcBef>
              <a:buNone/>
            </a:pPr>
            <a:r>
              <a:rPr lang="en-US" sz="1200">
                <a:solidFill>
                  <a:schemeClr val="tx1"/>
                </a:solidFill>
                <a:latin typeface="Times New Roman" panose="02020603050405020304" pitchFamily="18" charset="0"/>
                <a:cs typeface="Times New Roman" panose="02020603050405020304" pitchFamily="18" charset="0"/>
              </a:rPr>
              <a:t>(iii) Have started the FIS;</a:t>
            </a:r>
          </a:p>
          <a:p>
            <a:pPr marL="461963" indent="-230188">
              <a:spcBef>
                <a:spcPts val="300"/>
              </a:spcBef>
            </a:pPr>
            <a:r>
              <a:rPr lang="en-US" sz="1200">
                <a:latin typeface="Times New Roman" panose="02020603050405020304" pitchFamily="18" charset="0"/>
                <a:cs typeface="Times New Roman" panose="02020603050405020304" pitchFamily="18" charset="0"/>
              </a:rPr>
              <a:t>(d)	Large generator projects with “Inactive” status that meet the conditions of paragraphs (a), (b), or (c) above that have completed FIS stability studies, with the most recently inactivated projects to be included first; and</a:t>
            </a:r>
          </a:p>
          <a:p>
            <a:pPr marL="461963" indent="-230188">
              <a:spcBef>
                <a:spcPts val="300"/>
              </a:spcBef>
            </a:pPr>
            <a:r>
              <a:rPr lang="en-US" sz="1200">
                <a:latin typeface="Times New Roman" panose="02020603050405020304" pitchFamily="18" charset="0"/>
                <a:cs typeface="Times New Roman" panose="02020603050405020304" pitchFamily="18" charset="0"/>
              </a:rPr>
              <a:t>(e)	Additional generation outside of the interconnection queue based on ERCOT’s discretion.</a:t>
            </a:r>
          </a:p>
          <a:p>
            <a:endParaRPr lang="en-US" sz="1300"/>
          </a:p>
        </p:txBody>
      </p:sp>
    </p:spTree>
    <p:extLst>
      <p:ext uri="{BB962C8B-B14F-4D97-AF65-F5344CB8AC3E}">
        <p14:creationId xmlns:p14="http://schemas.microsoft.com/office/powerpoint/2010/main" val="22162090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12036-13FF-1A84-32F2-BD09A329062B}"/>
            </a:ext>
          </a:extLst>
        </p:cNvPr>
        <p:cNvGrpSpPr/>
        <p:nvPr/>
      </p:nvGrpSpPr>
      <p:grpSpPr>
        <a:xfrm>
          <a:off x="0" y="0"/>
          <a:ext cx="0" cy="0"/>
          <a:chOff x="0" y="0"/>
          <a:chExt cx="0" cy="0"/>
        </a:xfrm>
      </p:grpSpPr>
      <p:graphicFrame>
        <p:nvGraphicFramePr>
          <p:cNvPr id="81" name="Object 2" hidden="1">
            <a:extLst>
              <a:ext uri="{FF2B5EF4-FFF2-40B4-BE49-F238E27FC236}">
                <a16:creationId xmlns:a16="http://schemas.microsoft.com/office/drawing/2014/main" id="{973FDE90-08BA-DEBA-3813-6A1489F2494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6" imgW="404" imgH="405" progId="TCLayout.ActiveDocument.1">
                  <p:embed/>
                </p:oleObj>
              </mc:Choice>
              <mc:Fallback>
                <p:oleObj name="think-cell Slide" r:id="rId106" imgW="404" imgH="405" progId="TCLayout.ActiveDocument.1">
                  <p:embed/>
                  <p:pic>
                    <p:nvPicPr>
                      <p:cNvPr id="81" name="Object 2" hidden="1">
                        <a:extLst>
                          <a:ext uri="{FF2B5EF4-FFF2-40B4-BE49-F238E27FC236}">
                            <a16:creationId xmlns:a16="http://schemas.microsoft.com/office/drawing/2014/main" id="{973FDE90-08BA-DEBA-3813-6A1489F24946}"/>
                          </a:ext>
                        </a:extLst>
                      </p:cNvPr>
                      <p:cNvPicPr/>
                      <p:nvPr/>
                    </p:nvPicPr>
                    <p:blipFill>
                      <a:blip r:embed="rId107"/>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B6889DB6-B537-7632-0CCC-A27059729E0E}"/>
              </a:ext>
            </a:extLst>
          </p:cNvPr>
          <p:cNvSpPr>
            <a:spLocks noGrp="1"/>
          </p:cNvSpPr>
          <p:nvPr>
            <p:ph type="title"/>
            <p:custDataLst>
              <p:tags r:id="rId2"/>
            </p:custDataLst>
          </p:nvPr>
        </p:nvSpPr>
        <p:spPr>
          <a:xfrm>
            <a:off x="554736" y="172212"/>
            <a:ext cx="11082528" cy="1154162"/>
          </a:xfrm>
        </p:spPr>
        <p:txBody>
          <a:bodyPr vert="horz"/>
          <a:lstStyle/>
          <a:p>
            <a:r>
              <a:rPr lang="en-US" dirty="0">
                <a:latin typeface="+mn-lt"/>
              </a:rPr>
              <a:t>The critical path to a successful Batch Zero NPRR relies on a series of successive May 2026 votes</a:t>
            </a:r>
          </a:p>
        </p:txBody>
      </p:sp>
      <p:sp>
        <p:nvSpPr>
          <p:cNvPr id="36" name="TextBox 35">
            <a:extLst>
              <a:ext uri="{FF2B5EF4-FFF2-40B4-BE49-F238E27FC236}">
                <a16:creationId xmlns:a16="http://schemas.microsoft.com/office/drawing/2014/main" id="{D8854B94-BECC-A4C9-E338-8CEACB4941F0}"/>
              </a:ext>
            </a:extLst>
          </p:cNvPr>
          <p:cNvSpPr txBox="1">
            <a:spLocks/>
          </p:cNvSpPr>
          <p:nvPr>
            <p:custDataLst>
              <p:tags r:id="rId3"/>
            </p:custDataLst>
          </p:nvPr>
        </p:nvSpPr>
        <p:spPr>
          <a:xfrm>
            <a:off x="554736" y="1898928"/>
            <a:ext cx="991186" cy="184666"/>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200">
                <a:solidFill>
                  <a:schemeClr val="tx1"/>
                </a:solidFill>
              </a:rPr>
              <a:t>Forums</a:t>
            </a:r>
          </a:p>
        </p:txBody>
      </p:sp>
      <p:sp>
        <p:nvSpPr>
          <p:cNvPr id="74" name="TextBox 73">
            <a:extLst>
              <a:ext uri="{FF2B5EF4-FFF2-40B4-BE49-F238E27FC236}">
                <a16:creationId xmlns:a16="http://schemas.microsoft.com/office/drawing/2014/main" id="{BEE8C7B4-9B21-6C5B-30E4-6C3BD0CE215E}"/>
              </a:ext>
            </a:extLst>
          </p:cNvPr>
          <p:cNvSpPr txBox="1">
            <a:spLocks/>
          </p:cNvSpPr>
          <p:nvPr>
            <p:custDataLst>
              <p:tags r:id="rId4"/>
            </p:custDataLst>
          </p:nvPr>
        </p:nvSpPr>
        <p:spPr>
          <a:xfrm>
            <a:off x="554736" y="2209005"/>
            <a:ext cx="991186" cy="307975"/>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a:solidFill>
                  <a:schemeClr val="tx1"/>
                </a:solidFill>
              </a:rPr>
              <a:t>Workshops and working groups</a:t>
            </a:r>
          </a:p>
        </p:txBody>
      </p:sp>
      <p:sp>
        <p:nvSpPr>
          <p:cNvPr id="75" name="TextBox 74">
            <a:extLst>
              <a:ext uri="{FF2B5EF4-FFF2-40B4-BE49-F238E27FC236}">
                <a16:creationId xmlns:a16="http://schemas.microsoft.com/office/drawing/2014/main" id="{7BB499DE-2705-2B4B-DF5C-8118C5D205B9}"/>
              </a:ext>
            </a:extLst>
          </p:cNvPr>
          <p:cNvSpPr txBox="1">
            <a:spLocks/>
          </p:cNvSpPr>
          <p:nvPr>
            <p:custDataLst>
              <p:tags r:id="rId5"/>
            </p:custDataLst>
          </p:nvPr>
        </p:nvSpPr>
        <p:spPr>
          <a:xfrm>
            <a:off x="554736" y="4115624"/>
            <a:ext cx="991186" cy="461665"/>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a:solidFill>
                  <a:schemeClr val="tx1"/>
                </a:solidFill>
              </a:rPr>
              <a:t>PRS (Protocols Review Subcommittee)</a:t>
            </a:r>
          </a:p>
        </p:txBody>
      </p:sp>
      <p:sp>
        <p:nvSpPr>
          <p:cNvPr id="76" name="TextBox 75">
            <a:extLst>
              <a:ext uri="{FF2B5EF4-FFF2-40B4-BE49-F238E27FC236}">
                <a16:creationId xmlns:a16="http://schemas.microsoft.com/office/drawing/2014/main" id="{0F763394-FF54-BA59-BA3A-8814665564C5}"/>
              </a:ext>
            </a:extLst>
          </p:cNvPr>
          <p:cNvSpPr txBox="1">
            <a:spLocks/>
          </p:cNvSpPr>
          <p:nvPr>
            <p:custDataLst>
              <p:tags r:id="rId6"/>
            </p:custDataLst>
          </p:nvPr>
        </p:nvSpPr>
        <p:spPr>
          <a:xfrm>
            <a:off x="554736" y="4702175"/>
            <a:ext cx="1072072" cy="461665"/>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a:solidFill>
                  <a:schemeClr val="tx1"/>
                </a:solidFill>
              </a:rPr>
              <a:t>ROS</a:t>
            </a:r>
            <a:r>
              <a:rPr lang="en-US" sz="1000" baseline="30000">
                <a:solidFill>
                  <a:schemeClr val="tx1"/>
                </a:solidFill>
              </a:rPr>
              <a:t>1</a:t>
            </a:r>
            <a:r>
              <a:rPr lang="en-US" sz="1000">
                <a:solidFill>
                  <a:schemeClr val="tx1"/>
                </a:solidFill>
              </a:rPr>
              <a:t> (Reliability and Operations Subcommittee) </a:t>
            </a:r>
          </a:p>
        </p:txBody>
      </p:sp>
      <p:sp>
        <p:nvSpPr>
          <p:cNvPr id="77" name="TextBox 76">
            <a:extLst>
              <a:ext uri="{FF2B5EF4-FFF2-40B4-BE49-F238E27FC236}">
                <a16:creationId xmlns:a16="http://schemas.microsoft.com/office/drawing/2014/main" id="{53D89FB7-5972-7F21-C9C1-99EA926A5755}"/>
              </a:ext>
            </a:extLst>
          </p:cNvPr>
          <p:cNvSpPr txBox="1">
            <a:spLocks/>
          </p:cNvSpPr>
          <p:nvPr>
            <p:custDataLst>
              <p:tags r:id="rId7"/>
            </p:custDataLst>
          </p:nvPr>
        </p:nvSpPr>
        <p:spPr>
          <a:xfrm>
            <a:off x="554736" y="5287963"/>
            <a:ext cx="991186" cy="1539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a:solidFill>
                  <a:schemeClr val="tx1"/>
                </a:solidFill>
              </a:rPr>
              <a:t>TAC</a:t>
            </a:r>
          </a:p>
        </p:txBody>
      </p:sp>
      <p:sp>
        <p:nvSpPr>
          <p:cNvPr id="78" name="TextBox 77">
            <a:extLst>
              <a:ext uri="{FF2B5EF4-FFF2-40B4-BE49-F238E27FC236}">
                <a16:creationId xmlns:a16="http://schemas.microsoft.com/office/drawing/2014/main" id="{8E9280DD-8711-A27D-8907-2BB2EAE9438C}"/>
              </a:ext>
            </a:extLst>
          </p:cNvPr>
          <p:cNvSpPr txBox="1">
            <a:spLocks/>
          </p:cNvSpPr>
          <p:nvPr>
            <p:custDataLst>
              <p:tags r:id="rId8"/>
            </p:custDataLst>
          </p:nvPr>
        </p:nvSpPr>
        <p:spPr>
          <a:xfrm>
            <a:off x="554736" y="5614703"/>
            <a:ext cx="991186" cy="1539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a:solidFill>
                  <a:schemeClr val="tx1"/>
                </a:solidFill>
              </a:rPr>
              <a:t>ERCOT Board</a:t>
            </a:r>
          </a:p>
        </p:txBody>
      </p:sp>
      <p:sp>
        <p:nvSpPr>
          <p:cNvPr id="131" name="Text Placeholder 4">
            <a:extLst>
              <a:ext uri="{FF2B5EF4-FFF2-40B4-BE49-F238E27FC236}">
                <a16:creationId xmlns:a16="http://schemas.microsoft.com/office/drawing/2014/main" id="{72846F5B-276E-5312-7E2C-0ED4722399D8}"/>
              </a:ext>
            </a:extLst>
          </p:cNvPr>
          <p:cNvSpPr>
            <a:spLocks noGrp="1"/>
          </p:cNvSpPr>
          <p:nvPr>
            <p:custDataLst>
              <p:tags r:id="rId9"/>
            </p:custDataLst>
          </p:nvPr>
        </p:nvSpPr>
        <p:spPr bwMode="auto">
          <a:xfrm>
            <a:off x="5754688" y="1419225"/>
            <a:ext cx="5883275"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3E296299-5773-4028-B143-277AD23565B4}" type="datetime'''''''''''2''''''''''''0''''''''2''''''''''''''''6'''''''''">
              <a:rPr lang="en-US" altLang="en-US" sz="1200" b="1" smtClean="0">
                <a:effectLst/>
                <a:cs typeface="+mn-cs"/>
              </a:rPr>
              <a:pPr lvl="0">
                <a:spcBef>
                  <a:spcPct val="0"/>
                </a:spcBef>
                <a:spcAft>
                  <a:spcPct val="0"/>
                </a:spcAft>
              </a:pPr>
              <a:t>2026</a:t>
            </a:fld>
            <a:endParaRPr lang="en-US" sz="1200" b="1">
              <a:cs typeface="+mn-cs"/>
            </a:endParaRPr>
          </a:p>
        </p:txBody>
      </p:sp>
      <p:sp>
        <p:nvSpPr>
          <p:cNvPr id="126" name="Text Placeholder 4">
            <a:extLst>
              <a:ext uri="{FF2B5EF4-FFF2-40B4-BE49-F238E27FC236}">
                <a16:creationId xmlns:a16="http://schemas.microsoft.com/office/drawing/2014/main" id="{265EA1B3-B751-24E5-F5E2-03CC949E418C}"/>
              </a:ext>
            </a:extLst>
          </p:cNvPr>
          <p:cNvSpPr>
            <a:spLocks noGrp="1"/>
          </p:cNvSpPr>
          <p:nvPr>
            <p:custDataLst>
              <p:tags r:id="rId10"/>
            </p:custDataLst>
          </p:nvPr>
        </p:nvSpPr>
        <p:spPr bwMode="auto">
          <a:xfrm>
            <a:off x="5754688" y="1655763"/>
            <a:ext cx="1917700"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DFEC6E0A-2ED5-421E-943A-B062578FE2D4}" type="datetime'''''''Q''''''''''''''''''''''''''''''''1'''''''''''''">
              <a:rPr lang="en-US" altLang="en-US" sz="1200" b="1" smtClean="0">
                <a:effectLst/>
                <a:cs typeface="+mn-cs"/>
              </a:rPr>
              <a:pPr lvl="0">
                <a:spcBef>
                  <a:spcPct val="0"/>
                </a:spcBef>
                <a:spcAft>
                  <a:spcPct val="0"/>
                </a:spcAft>
              </a:pPr>
              <a:t>Q1</a:t>
            </a:fld>
            <a:endParaRPr lang="en-US" sz="1200" b="1">
              <a:cs typeface="+mn-cs"/>
            </a:endParaRPr>
          </a:p>
        </p:txBody>
      </p:sp>
      <p:sp>
        <p:nvSpPr>
          <p:cNvPr id="128" name="Text Placeholder 4">
            <a:extLst>
              <a:ext uri="{FF2B5EF4-FFF2-40B4-BE49-F238E27FC236}">
                <a16:creationId xmlns:a16="http://schemas.microsoft.com/office/drawing/2014/main" id="{69017A38-BD05-9346-8999-624083E9957E}"/>
              </a:ext>
            </a:extLst>
          </p:cNvPr>
          <p:cNvSpPr>
            <a:spLocks noGrp="1"/>
          </p:cNvSpPr>
          <p:nvPr>
            <p:custDataLst>
              <p:tags r:id="rId11"/>
            </p:custDataLst>
          </p:nvPr>
        </p:nvSpPr>
        <p:spPr bwMode="auto">
          <a:xfrm>
            <a:off x="7672388" y="1655763"/>
            <a:ext cx="295751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BC8CA2D1-FFC0-4DDF-9587-941655033DE4}" type="datetime'''''''''''''''''''''''''''Q''''''''''''''''''''''''''2'''">
              <a:rPr lang="en-US" altLang="en-US" sz="1200" b="1" smtClean="0">
                <a:cs typeface="+mn-cs"/>
              </a:rPr>
              <a:pPr lvl="0">
                <a:spcBef>
                  <a:spcPct val="0"/>
                </a:spcBef>
                <a:spcAft>
                  <a:spcPct val="0"/>
                </a:spcAft>
              </a:pPr>
              <a:t>Q2</a:t>
            </a:fld>
            <a:endParaRPr lang="en-US" sz="1200" b="1">
              <a:cs typeface="+mn-cs"/>
            </a:endParaRPr>
          </a:p>
        </p:txBody>
      </p:sp>
      <p:sp>
        <p:nvSpPr>
          <p:cNvPr id="138" name="Text Placeholder 4">
            <a:extLst>
              <a:ext uri="{FF2B5EF4-FFF2-40B4-BE49-F238E27FC236}">
                <a16:creationId xmlns:a16="http://schemas.microsoft.com/office/drawing/2014/main" id="{AA24822D-0AC3-FC55-9002-DCD045DF0B75}"/>
              </a:ext>
            </a:extLst>
          </p:cNvPr>
          <p:cNvSpPr>
            <a:spLocks noGrp="1"/>
          </p:cNvSpPr>
          <p:nvPr>
            <p:custDataLst>
              <p:tags r:id="rId12"/>
            </p:custDataLst>
          </p:nvPr>
        </p:nvSpPr>
        <p:spPr bwMode="auto">
          <a:xfrm>
            <a:off x="10629901" y="1655763"/>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2B7F866B-87F8-469E-B6E1-D29AC806C38E}" type="datetime'''''Q''3'''''''''''''''''''''''''''''">
              <a:rPr lang="en-US" altLang="en-US" sz="1200" b="1" smtClean="0">
                <a:cs typeface="+mn-cs"/>
              </a:rPr>
              <a:pPr lvl="0">
                <a:spcBef>
                  <a:spcPct val="0"/>
                </a:spcBef>
                <a:spcAft>
                  <a:spcPct val="0"/>
                </a:spcAft>
              </a:pPr>
              <a:t>Q3</a:t>
            </a:fld>
            <a:endParaRPr lang="en-US" sz="1200" b="1">
              <a:cs typeface="+mn-cs"/>
            </a:endParaRPr>
          </a:p>
        </p:txBody>
      </p:sp>
      <p:sp>
        <p:nvSpPr>
          <p:cNvPr id="83" name="Text Placeholder 4">
            <a:extLst>
              <a:ext uri="{FF2B5EF4-FFF2-40B4-BE49-F238E27FC236}">
                <a16:creationId xmlns:a16="http://schemas.microsoft.com/office/drawing/2014/main" id="{D3BB0573-4186-127D-8ACD-BB116B103ED6}"/>
              </a:ext>
            </a:extLst>
          </p:cNvPr>
          <p:cNvSpPr>
            <a:spLocks noGrp="1"/>
          </p:cNvSpPr>
          <p:nvPr>
            <p:custDataLst>
              <p:tags r:id="rId13"/>
            </p:custDataLst>
          </p:nvPr>
        </p:nvSpPr>
        <p:spPr bwMode="auto">
          <a:xfrm>
            <a:off x="5754688" y="1892300"/>
            <a:ext cx="909638"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71B9393D-6391-4641-9468-1060D1B60B23}" type="datetime'''''''''''''''''''''''''''''''''F''''e''''''''b'''''">
              <a:rPr lang="en-US" altLang="en-US" sz="1200" b="1" smtClean="0">
                <a:effectLst/>
                <a:cs typeface="+mn-cs"/>
              </a:rPr>
              <a:pPr lvl="0">
                <a:spcBef>
                  <a:spcPct val="0"/>
                </a:spcBef>
                <a:spcAft>
                  <a:spcPct val="0"/>
                </a:spcAft>
              </a:pPr>
              <a:t>Feb</a:t>
            </a:fld>
            <a:endParaRPr lang="en-US" sz="1200" b="1">
              <a:cs typeface="+mn-cs"/>
            </a:endParaRPr>
          </a:p>
        </p:txBody>
      </p:sp>
      <p:sp>
        <p:nvSpPr>
          <p:cNvPr id="84" name="Text Placeholder 4">
            <a:extLst>
              <a:ext uri="{FF2B5EF4-FFF2-40B4-BE49-F238E27FC236}">
                <a16:creationId xmlns:a16="http://schemas.microsoft.com/office/drawing/2014/main" id="{B7515A1C-546D-EB8B-351A-42F969E2513E}"/>
              </a:ext>
            </a:extLst>
          </p:cNvPr>
          <p:cNvSpPr>
            <a:spLocks noGrp="1"/>
          </p:cNvSpPr>
          <p:nvPr>
            <p:custDataLst>
              <p:tags r:id="rId14"/>
            </p:custDataLst>
          </p:nvPr>
        </p:nvSpPr>
        <p:spPr bwMode="auto">
          <a:xfrm>
            <a:off x="6664325" y="1892300"/>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8F2E445D-5811-4845-9588-AA2E924C923D}" type="datetime'''''''''''''''M''''''''''''''''a''''''''''''r'''''''''''''''">
              <a:rPr lang="en-US" altLang="en-US" sz="1200" b="1" smtClean="0">
                <a:cs typeface="+mn-cs"/>
              </a:rPr>
              <a:pPr lvl="0">
                <a:spcBef>
                  <a:spcPct val="0"/>
                </a:spcBef>
                <a:spcAft>
                  <a:spcPct val="0"/>
                </a:spcAft>
              </a:pPr>
              <a:t>Mar</a:t>
            </a:fld>
            <a:endParaRPr lang="en-US" sz="1200" b="1">
              <a:cs typeface="+mn-cs"/>
            </a:endParaRPr>
          </a:p>
        </p:txBody>
      </p:sp>
      <p:sp>
        <p:nvSpPr>
          <p:cNvPr id="90" name="Text Placeholder 4">
            <a:extLst>
              <a:ext uri="{FF2B5EF4-FFF2-40B4-BE49-F238E27FC236}">
                <a16:creationId xmlns:a16="http://schemas.microsoft.com/office/drawing/2014/main" id="{208EF424-2411-97FB-93B2-A570855AD55E}"/>
              </a:ext>
            </a:extLst>
          </p:cNvPr>
          <p:cNvSpPr>
            <a:spLocks noGrp="1"/>
          </p:cNvSpPr>
          <p:nvPr>
            <p:custDataLst>
              <p:tags r:id="rId15"/>
            </p:custDataLst>
          </p:nvPr>
        </p:nvSpPr>
        <p:spPr bwMode="auto">
          <a:xfrm>
            <a:off x="7672388" y="1892300"/>
            <a:ext cx="974725"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22D19FDB-AFEC-4FBA-8013-2B007393C6CD}" type="datetime'''''''''''''''Ap''''''''''''''r'''''''''''''''''">
              <a:rPr lang="en-US" altLang="en-US" sz="1200" b="1" smtClean="0">
                <a:cs typeface="+mn-cs"/>
              </a:rPr>
              <a:pPr lvl="0">
                <a:spcBef>
                  <a:spcPct val="0"/>
                </a:spcBef>
                <a:spcAft>
                  <a:spcPct val="0"/>
                </a:spcAft>
              </a:pPr>
              <a:t>Apr</a:t>
            </a:fld>
            <a:endParaRPr lang="en-US" sz="1200" b="1">
              <a:cs typeface="+mn-cs"/>
            </a:endParaRPr>
          </a:p>
        </p:txBody>
      </p:sp>
      <p:sp>
        <p:nvSpPr>
          <p:cNvPr id="134" name="Text Placeholder 4">
            <a:extLst>
              <a:ext uri="{FF2B5EF4-FFF2-40B4-BE49-F238E27FC236}">
                <a16:creationId xmlns:a16="http://schemas.microsoft.com/office/drawing/2014/main" id="{08D3BBF7-295B-BAD0-C781-723E1CC24472}"/>
              </a:ext>
            </a:extLst>
          </p:cNvPr>
          <p:cNvSpPr>
            <a:spLocks noGrp="1"/>
          </p:cNvSpPr>
          <p:nvPr>
            <p:custDataLst>
              <p:tags r:id="rId16"/>
            </p:custDataLst>
          </p:nvPr>
        </p:nvSpPr>
        <p:spPr bwMode="auto">
          <a:xfrm>
            <a:off x="8647113" y="1892300"/>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498AC88C-4A98-494C-A76D-C80AC574E163}" type="datetime'''''''''''''''M''ay'">
              <a:rPr lang="en-US" altLang="en-US" sz="1200" b="1" smtClean="0">
                <a:cs typeface="+mn-cs"/>
              </a:rPr>
              <a:pPr lvl="0">
                <a:spcBef>
                  <a:spcPct val="0"/>
                </a:spcBef>
                <a:spcAft>
                  <a:spcPct val="0"/>
                </a:spcAft>
              </a:pPr>
              <a:t>May</a:t>
            </a:fld>
            <a:endParaRPr lang="en-US" sz="1200" b="1">
              <a:cs typeface="+mn-cs"/>
            </a:endParaRPr>
          </a:p>
        </p:txBody>
      </p:sp>
      <p:sp>
        <p:nvSpPr>
          <p:cNvPr id="136" name="Text Placeholder 4">
            <a:extLst>
              <a:ext uri="{FF2B5EF4-FFF2-40B4-BE49-F238E27FC236}">
                <a16:creationId xmlns:a16="http://schemas.microsoft.com/office/drawing/2014/main" id="{E5697CF2-6CD0-3F71-B215-5AB791B2F635}"/>
              </a:ext>
            </a:extLst>
          </p:cNvPr>
          <p:cNvSpPr>
            <a:spLocks noGrp="1"/>
          </p:cNvSpPr>
          <p:nvPr>
            <p:custDataLst>
              <p:tags r:id="rId17"/>
            </p:custDataLst>
          </p:nvPr>
        </p:nvSpPr>
        <p:spPr bwMode="auto">
          <a:xfrm>
            <a:off x="9655175" y="1892300"/>
            <a:ext cx="974725"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A12A46E6-6AD6-444C-B063-17AE79DB1410}" type="datetime'''''J''''''''''''''''''''''''''''u''n'''">
              <a:rPr lang="en-US" altLang="en-US" sz="1200" b="1" smtClean="0">
                <a:cs typeface="+mn-cs"/>
              </a:rPr>
              <a:pPr lvl="0">
                <a:spcBef>
                  <a:spcPct val="0"/>
                </a:spcBef>
                <a:spcAft>
                  <a:spcPct val="0"/>
                </a:spcAft>
              </a:pPr>
              <a:t>Jun</a:t>
            </a:fld>
            <a:endParaRPr lang="en-US" sz="1200" b="1">
              <a:cs typeface="+mn-cs"/>
            </a:endParaRPr>
          </a:p>
        </p:txBody>
      </p:sp>
      <p:sp>
        <p:nvSpPr>
          <p:cNvPr id="137" name="Text Placeholder 4">
            <a:extLst>
              <a:ext uri="{FF2B5EF4-FFF2-40B4-BE49-F238E27FC236}">
                <a16:creationId xmlns:a16="http://schemas.microsoft.com/office/drawing/2014/main" id="{CCCCFFA4-B690-A9FE-AC27-F85F822BD90F}"/>
              </a:ext>
            </a:extLst>
          </p:cNvPr>
          <p:cNvSpPr>
            <a:spLocks noGrp="1"/>
          </p:cNvSpPr>
          <p:nvPr>
            <p:custDataLst>
              <p:tags r:id="rId18"/>
            </p:custDataLst>
          </p:nvPr>
        </p:nvSpPr>
        <p:spPr bwMode="auto">
          <a:xfrm>
            <a:off x="10629900" y="1892300"/>
            <a:ext cx="1008063" cy="236538"/>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26988" rIns="0" bIns="26988" rtlCol="0" anchor="ctr">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spcBef>
                <a:spcPct val="0"/>
              </a:spcBef>
              <a:spcAft>
                <a:spcPct val="0"/>
              </a:spcAft>
            </a:pPr>
            <a:fld id="{E757D571-C5D9-441B-A6EC-77E3AA730126}" type="datetime'''''''''''''''''Ju''''''''''l'''''''''''''''''''''">
              <a:rPr lang="en-US" altLang="en-US" sz="1200" b="1" smtClean="0">
                <a:cs typeface="+mn-cs"/>
              </a:rPr>
              <a:pPr lvl="0">
                <a:spcBef>
                  <a:spcPct val="0"/>
                </a:spcBef>
                <a:spcAft>
                  <a:spcPct val="0"/>
                </a:spcAft>
              </a:pPr>
              <a:t>Jul</a:t>
            </a:fld>
            <a:endParaRPr lang="en-US" sz="1200" b="1">
              <a:cs typeface="+mn-cs"/>
            </a:endParaRPr>
          </a:p>
        </p:txBody>
      </p:sp>
      <p:cxnSp>
        <p:nvCxnSpPr>
          <p:cNvPr id="133" name="Straight Connector 132">
            <a:extLst>
              <a:ext uri="{FF2B5EF4-FFF2-40B4-BE49-F238E27FC236}">
                <a16:creationId xmlns:a16="http://schemas.microsoft.com/office/drawing/2014/main" id="{9520FFE2-830E-C0BD-A643-35E18D9FCC47}"/>
              </a:ext>
            </a:extLst>
          </p:cNvPr>
          <p:cNvCxnSpPr/>
          <p:nvPr>
            <p:custDataLst>
              <p:tags r:id="rId19"/>
            </p:custDataLst>
          </p:nvPr>
        </p:nvCxnSpPr>
        <p:spPr bwMode="auto">
          <a:xfrm flipH="1">
            <a:off x="5699125" y="1655763"/>
            <a:ext cx="5938838"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29" name="Straight Connector 128">
            <a:extLst>
              <a:ext uri="{FF2B5EF4-FFF2-40B4-BE49-F238E27FC236}">
                <a16:creationId xmlns:a16="http://schemas.microsoft.com/office/drawing/2014/main" id="{B0797784-949A-C4D2-DF81-84BC30D88DAF}"/>
              </a:ext>
            </a:extLst>
          </p:cNvPr>
          <p:cNvCxnSpPr/>
          <p:nvPr>
            <p:custDataLst>
              <p:tags r:id="rId20"/>
            </p:custDataLst>
          </p:nvPr>
        </p:nvCxnSpPr>
        <p:spPr bwMode="auto">
          <a:xfrm flipH="1">
            <a:off x="5699125" y="1892300"/>
            <a:ext cx="1973263"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0" name="Straight Connector 129">
            <a:extLst>
              <a:ext uri="{FF2B5EF4-FFF2-40B4-BE49-F238E27FC236}">
                <a16:creationId xmlns:a16="http://schemas.microsoft.com/office/drawing/2014/main" id="{E84E69F7-019F-EB84-B9C8-08804178A5D9}"/>
              </a:ext>
            </a:extLst>
          </p:cNvPr>
          <p:cNvCxnSpPr/>
          <p:nvPr>
            <p:custDataLst>
              <p:tags r:id="rId21"/>
            </p:custDataLst>
          </p:nvPr>
        </p:nvCxnSpPr>
        <p:spPr bwMode="auto">
          <a:xfrm flipH="1">
            <a:off x="7616825" y="1892300"/>
            <a:ext cx="301307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39" name="Straight Connector 138">
            <a:extLst>
              <a:ext uri="{FF2B5EF4-FFF2-40B4-BE49-F238E27FC236}">
                <a16:creationId xmlns:a16="http://schemas.microsoft.com/office/drawing/2014/main" id="{657E3118-80ED-FD56-021F-4C071BCB127B}"/>
              </a:ext>
            </a:extLst>
          </p:cNvPr>
          <p:cNvCxnSpPr/>
          <p:nvPr>
            <p:custDataLst>
              <p:tags r:id="rId22"/>
            </p:custDataLst>
          </p:nvPr>
        </p:nvCxnSpPr>
        <p:spPr bwMode="auto">
          <a:xfrm flipH="1">
            <a:off x="10574339" y="1892300"/>
            <a:ext cx="106362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6" name="Straight Connector 115">
            <a:extLst>
              <a:ext uri="{FF2B5EF4-FFF2-40B4-BE49-F238E27FC236}">
                <a16:creationId xmlns:a16="http://schemas.microsoft.com/office/drawing/2014/main" id="{9A1B82A1-8D18-481B-3EB2-435FE964AF24}"/>
              </a:ext>
            </a:extLst>
          </p:cNvPr>
          <p:cNvCxnSpPr/>
          <p:nvPr>
            <p:custDataLst>
              <p:tags r:id="rId23"/>
            </p:custDataLst>
          </p:nvPr>
        </p:nvCxnSpPr>
        <p:spPr bwMode="auto">
          <a:xfrm>
            <a:off x="5754688" y="2128838"/>
            <a:ext cx="0" cy="371316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7" name="Straight Connector 116">
            <a:extLst>
              <a:ext uri="{FF2B5EF4-FFF2-40B4-BE49-F238E27FC236}">
                <a16:creationId xmlns:a16="http://schemas.microsoft.com/office/drawing/2014/main" id="{FC9A4FEB-DDD3-CCDD-4573-9A94F159C5AE}"/>
              </a:ext>
            </a:extLst>
          </p:cNvPr>
          <p:cNvCxnSpPr/>
          <p:nvPr>
            <p:custDataLst>
              <p:tags r:id="rId24"/>
            </p:custDataLst>
          </p:nvPr>
        </p:nvCxnSpPr>
        <p:spPr bwMode="auto">
          <a:xfrm>
            <a:off x="11637963" y="2128838"/>
            <a:ext cx="0" cy="371316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2" name="Straight Connector 141">
            <a:extLst>
              <a:ext uri="{FF2B5EF4-FFF2-40B4-BE49-F238E27FC236}">
                <a16:creationId xmlns:a16="http://schemas.microsoft.com/office/drawing/2014/main" id="{56F99486-BB3C-AB8B-015E-780FA9B65D9F}"/>
              </a:ext>
            </a:extLst>
          </p:cNvPr>
          <p:cNvCxnSpPr/>
          <p:nvPr>
            <p:custDataLst>
              <p:tags r:id="rId25"/>
            </p:custDataLst>
          </p:nvPr>
        </p:nvCxnSpPr>
        <p:spPr bwMode="auto">
          <a:xfrm>
            <a:off x="10629900" y="2128838"/>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81664CDA-7D85-0678-4A8B-C5B1A018832C}"/>
              </a:ext>
            </a:extLst>
          </p:cNvPr>
          <p:cNvCxnSpPr/>
          <p:nvPr>
            <p:custDataLst>
              <p:tags r:id="rId26"/>
            </p:custDataLst>
          </p:nvPr>
        </p:nvCxnSpPr>
        <p:spPr bwMode="auto">
          <a:xfrm>
            <a:off x="7672388" y="2128838"/>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18DB6E3E-A374-FB84-25ED-3E8E0CAFCE0F}"/>
              </a:ext>
            </a:extLst>
          </p:cNvPr>
          <p:cNvCxnSpPr/>
          <p:nvPr>
            <p:custDataLst>
              <p:tags r:id="rId27"/>
            </p:custDataLst>
          </p:nvPr>
        </p:nvCxnSpPr>
        <p:spPr bwMode="auto">
          <a:xfrm>
            <a:off x="6664325" y="2128838"/>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5E787F3C-5324-B2C4-5DCE-DA2A76B3D6B4}"/>
              </a:ext>
            </a:extLst>
          </p:cNvPr>
          <p:cNvCxnSpPr/>
          <p:nvPr>
            <p:custDataLst>
              <p:tags r:id="rId28"/>
            </p:custDataLst>
          </p:nvPr>
        </p:nvCxnSpPr>
        <p:spPr bwMode="auto">
          <a:xfrm>
            <a:off x="8647113" y="2128838"/>
            <a:ext cx="0" cy="3713163"/>
          </a:xfrm>
          <a:prstGeom prst="line">
            <a:avLst/>
          </a:prstGeom>
          <a:ln w="952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1" name="Straight Connector 160">
            <a:extLst>
              <a:ext uri="{FF2B5EF4-FFF2-40B4-BE49-F238E27FC236}">
                <a16:creationId xmlns:a16="http://schemas.microsoft.com/office/drawing/2014/main" id="{9179A8E9-9B67-3937-4F95-6773C109C2CD}"/>
              </a:ext>
            </a:extLst>
          </p:cNvPr>
          <p:cNvCxnSpPr/>
          <p:nvPr>
            <p:custDataLst>
              <p:tags r:id="rId29"/>
            </p:custDataLst>
          </p:nvPr>
        </p:nvCxnSpPr>
        <p:spPr bwMode="auto">
          <a:xfrm>
            <a:off x="5754688" y="5537200"/>
            <a:ext cx="588327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0" name="Straight Connector 159">
            <a:extLst>
              <a:ext uri="{FF2B5EF4-FFF2-40B4-BE49-F238E27FC236}">
                <a16:creationId xmlns:a16="http://schemas.microsoft.com/office/drawing/2014/main" id="{4BF0E3BA-691E-1130-528B-D218CE7B66D8}"/>
              </a:ext>
            </a:extLst>
          </p:cNvPr>
          <p:cNvCxnSpPr/>
          <p:nvPr>
            <p:custDataLst>
              <p:tags r:id="rId30"/>
            </p:custDataLst>
          </p:nvPr>
        </p:nvCxnSpPr>
        <p:spPr bwMode="auto">
          <a:xfrm>
            <a:off x="5754688" y="5232400"/>
            <a:ext cx="588327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8" name="Straight Connector 157">
            <a:extLst>
              <a:ext uri="{FF2B5EF4-FFF2-40B4-BE49-F238E27FC236}">
                <a16:creationId xmlns:a16="http://schemas.microsoft.com/office/drawing/2014/main" id="{9C5E12BD-7C80-A468-F57A-C20FB59F9522}"/>
              </a:ext>
            </a:extLst>
          </p:cNvPr>
          <p:cNvCxnSpPr/>
          <p:nvPr>
            <p:custDataLst>
              <p:tags r:id="rId31"/>
            </p:custDataLst>
          </p:nvPr>
        </p:nvCxnSpPr>
        <p:spPr bwMode="auto">
          <a:xfrm>
            <a:off x="5754688" y="4076700"/>
            <a:ext cx="588327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9" name="Straight Connector 158">
            <a:extLst>
              <a:ext uri="{FF2B5EF4-FFF2-40B4-BE49-F238E27FC236}">
                <a16:creationId xmlns:a16="http://schemas.microsoft.com/office/drawing/2014/main" id="{33CDE175-316B-848A-A3E5-1164AC5B8FF9}"/>
              </a:ext>
            </a:extLst>
          </p:cNvPr>
          <p:cNvCxnSpPr/>
          <p:nvPr>
            <p:custDataLst>
              <p:tags r:id="rId32"/>
            </p:custDataLst>
          </p:nvPr>
        </p:nvCxnSpPr>
        <p:spPr bwMode="auto">
          <a:xfrm>
            <a:off x="5754688" y="4654550"/>
            <a:ext cx="5883275" cy="0"/>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9" name="Straight Connector 118">
            <a:extLst>
              <a:ext uri="{FF2B5EF4-FFF2-40B4-BE49-F238E27FC236}">
                <a16:creationId xmlns:a16="http://schemas.microsoft.com/office/drawing/2014/main" id="{7F3A1F5A-DCE5-9DF9-CE6D-4EB33F552C4E}"/>
              </a:ext>
            </a:extLst>
          </p:cNvPr>
          <p:cNvCxnSpPr/>
          <p:nvPr>
            <p:custDataLst>
              <p:tags r:id="rId33"/>
            </p:custDataLst>
          </p:nvPr>
        </p:nvCxnSpPr>
        <p:spPr bwMode="auto">
          <a:xfrm>
            <a:off x="5754688" y="5842000"/>
            <a:ext cx="5883275" cy="0"/>
          </a:xfrm>
          <a:prstGeom prst="line">
            <a:avLst/>
          </a:prstGeom>
          <a:ln w="190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3C24697E-BE54-6698-6007-43CE1AEB7158}"/>
              </a:ext>
            </a:extLst>
          </p:cNvPr>
          <p:cNvCxnSpPr/>
          <p:nvPr>
            <p:custDataLst>
              <p:tags r:id="rId34"/>
            </p:custDataLst>
          </p:nvPr>
        </p:nvCxnSpPr>
        <p:spPr bwMode="gray">
          <a:xfrm>
            <a:off x="6762750" y="2128837"/>
            <a:ext cx="0" cy="3867150"/>
          </a:xfrm>
          <a:prstGeom prst="line">
            <a:avLst/>
          </a:prstGeom>
          <a:ln w="19050" cap="flat" cmpd="sng" algn="ctr">
            <a:solidFill>
              <a:schemeClr val="accent5"/>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23" name="Straight Connector 22">
            <a:extLst>
              <a:ext uri="{FF2B5EF4-FFF2-40B4-BE49-F238E27FC236}">
                <a16:creationId xmlns:a16="http://schemas.microsoft.com/office/drawing/2014/main" id="{8B0D24E7-B479-C3D5-FA5E-BF51F4A9888B}"/>
              </a:ext>
            </a:extLst>
          </p:cNvPr>
          <p:cNvCxnSpPr/>
          <p:nvPr>
            <p:custDataLst>
              <p:tags r:id="rId35"/>
            </p:custDataLst>
          </p:nvPr>
        </p:nvCxnSpPr>
        <p:spPr bwMode="gray">
          <a:xfrm>
            <a:off x="9655175" y="2128838"/>
            <a:ext cx="0" cy="3867150"/>
          </a:xfrm>
          <a:prstGeom prst="line">
            <a:avLst/>
          </a:prstGeom>
          <a:ln w="19050" cap="flat" cmpd="sng" algn="ctr">
            <a:solidFill>
              <a:schemeClr val="accent5"/>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58E8B35A-328A-BA45-4EC3-0B47493806C3}"/>
              </a:ext>
            </a:extLst>
          </p:cNvPr>
          <p:cNvCxnSpPr/>
          <p:nvPr>
            <p:custDataLst>
              <p:tags r:id="rId36"/>
            </p:custDataLst>
          </p:nvPr>
        </p:nvCxnSpPr>
        <p:spPr bwMode="gray">
          <a:xfrm>
            <a:off x="11637963" y="2128838"/>
            <a:ext cx="0" cy="3867150"/>
          </a:xfrm>
          <a:prstGeom prst="line">
            <a:avLst/>
          </a:prstGeom>
          <a:ln w="19050" cap="flat" cmpd="sng" algn="ctr">
            <a:solidFill>
              <a:schemeClr val="accent5"/>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8" name="Straight Connector 117">
            <a:extLst>
              <a:ext uri="{FF2B5EF4-FFF2-40B4-BE49-F238E27FC236}">
                <a16:creationId xmlns:a16="http://schemas.microsoft.com/office/drawing/2014/main" id="{A9C5E372-FF6B-AB5D-C45B-13BA8192DC01}"/>
              </a:ext>
            </a:extLst>
          </p:cNvPr>
          <p:cNvCxnSpPr/>
          <p:nvPr>
            <p:custDataLst>
              <p:tags r:id="rId37"/>
            </p:custDataLst>
          </p:nvPr>
        </p:nvCxnSpPr>
        <p:spPr bwMode="auto">
          <a:xfrm>
            <a:off x="5754688" y="2128838"/>
            <a:ext cx="5883275" cy="0"/>
          </a:xfrm>
          <a:prstGeom prst="line">
            <a:avLst/>
          </a:prstGeom>
          <a:ln w="190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 name="Isosceles Triangle 2">
            <a:extLst>
              <a:ext uri="{FF2B5EF4-FFF2-40B4-BE49-F238E27FC236}">
                <a16:creationId xmlns:a16="http://schemas.microsoft.com/office/drawing/2014/main" id="{416B804C-EE13-74AA-B884-FC204FD48C30}"/>
              </a:ext>
            </a:extLst>
          </p:cNvPr>
          <p:cNvSpPr/>
          <p:nvPr>
            <p:custDataLst>
              <p:tags r:id="rId38"/>
            </p:custDataLst>
          </p:nvPr>
        </p:nvSpPr>
        <p:spPr bwMode="gray">
          <a:xfrm>
            <a:off x="11549063" y="5907088"/>
            <a:ext cx="177800" cy="177800"/>
          </a:xfrm>
          <a:prstGeom prst="triangle">
            <a:avLst/>
          </a:prstGeom>
          <a:solidFill>
            <a:schemeClr val="accent5"/>
          </a:solidFill>
          <a:ln w="9525" cap="sq" cmpd="sng" algn="ctr">
            <a:solidFill>
              <a:schemeClr val="accent5"/>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2" name="Isosceles Triangle 21">
            <a:extLst>
              <a:ext uri="{FF2B5EF4-FFF2-40B4-BE49-F238E27FC236}">
                <a16:creationId xmlns:a16="http://schemas.microsoft.com/office/drawing/2014/main" id="{9FCC1AAC-7A08-E7CB-CC72-5124FC61CD5F}"/>
              </a:ext>
            </a:extLst>
          </p:cNvPr>
          <p:cNvSpPr/>
          <p:nvPr>
            <p:custDataLst>
              <p:tags r:id="rId39"/>
            </p:custDataLst>
          </p:nvPr>
        </p:nvSpPr>
        <p:spPr bwMode="gray">
          <a:xfrm>
            <a:off x="9566275" y="5907088"/>
            <a:ext cx="177800" cy="177800"/>
          </a:xfrm>
          <a:prstGeom prst="triangle">
            <a:avLst/>
          </a:prstGeom>
          <a:solidFill>
            <a:schemeClr val="accent5"/>
          </a:solidFill>
          <a:ln w="9525" cap="sq" cmpd="sng" algn="ctr">
            <a:solidFill>
              <a:schemeClr val="accent5"/>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7" name="Diamond 26">
            <a:extLst>
              <a:ext uri="{FF2B5EF4-FFF2-40B4-BE49-F238E27FC236}">
                <a16:creationId xmlns:a16="http://schemas.microsoft.com/office/drawing/2014/main" id="{75C488C4-95FD-78C4-A07E-5139D8DDAE99}"/>
              </a:ext>
            </a:extLst>
          </p:cNvPr>
          <p:cNvSpPr/>
          <p:nvPr>
            <p:custDataLst>
              <p:tags r:id="rId40"/>
            </p:custDataLst>
          </p:nvPr>
        </p:nvSpPr>
        <p:spPr bwMode="gray">
          <a:xfrm>
            <a:off x="7616825" y="4710113"/>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67" name="Oval 266">
            <a:extLst>
              <a:ext uri="{FF2B5EF4-FFF2-40B4-BE49-F238E27FC236}">
                <a16:creationId xmlns:a16="http://schemas.microsoft.com/office/drawing/2014/main" id="{D4818A42-83F8-B369-328B-DED17E321882}"/>
              </a:ext>
            </a:extLst>
          </p:cNvPr>
          <p:cNvSpPr/>
          <p:nvPr>
            <p:custDataLst>
              <p:tags r:id="rId41"/>
            </p:custDataLst>
          </p:nvPr>
        </p:nvSpPr>
        <p:spPr bwMode="gray">
          <a:xfrm>
            <a:off x="9566275" y="5592763"/>
            <a:ext cx="177800" cy="177800"/>
          </a:xfrm>
          <a:prstGeom prst="ellipse">
            <a:avLst/>
          </a:prstGeom>
          <a:solidFill>
            <a:srgbClr val="FFFFFF"/>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31" name="Oval 30">
            <a:extLst>
              <a:ext uri="{FF2B5EF4-FFF2-40B4-BE49-F238E27FC236}">
                <a16:creationId xmlns:a16="http://schemas.microsoft.com/office/drawing/2014/main" id="{DE954AB8-EACE-CD42-F2C5-91F5CF6F0083}"/>
              </a:ext>
            </a:extLst>
          </p:cNvPr>
          <p:cNvSpPr/>
          <p:nvPr>
            <p:custDataLst>
              <p:tags r:id="rId42"/>
            </p:custDataLst>
          </p:nvPr>
        </p:nvSpPr>
        <p:spPr bwMode="gray">
          <a:xfrm>
            <a:off x="8039100" y="4132263"/>
            <a:ext cx="177800" cy="177800"/>
          </a:xfrm>
          <a:prstGeom prst="ellips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8" name="Isosceles Triangle 17">
            <a:extLst>
              <a:ext uri="{FF2B5EF4-FFF2-40B4-BE49-F238E27FC236}">
                <a16:creationId xmlns:a16="http://schemas.microsoft.com/office/drawing/2014/main" id="{7C2718AE-C504-AF7D-B644-17C023A1ABB9}"/>
              </a:ext>
            </a:extLst>
          </p:cNvPr>
          <p:cNvSpPr/>
          <p:nvPr>
            <p:custDataLst>
              <p:tags r:id="rId43"/>
            </p:custDataLst>
          </p:nvPr>
        </p:nvSpPr>
        <p:spPr bwMode="gray">
          <a:xfrm>
            <a:off x="8656638" y="3827463"/>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6" name="Isosceles Triangle 5">
            <a:extLst>
              <a:ext uri="{FF2B5EF4-FFF2-40B4-BE49-F238E27FC236}">
                <a16:creationId xmlns:a16="http://schemas.microsoft.com/office/drawing/2014/main" id="{A04A9F8D-B962-212F-8A53-C939271E94E6}"/>
              </a:ext>
            </a:extLst>
          </p:cNvPr>
          <p:cNvSpPr/>
          <p:nvPr>
            <p:custDataLst>
              <p:tags r:id="rId44"/>
            </p:custDataLst>
          </p:nvPr>
        </p:nvSpPr>
        <p:spPr bwMode="gray">
          <a:xfrm>
            <a:off x="6673850" y="5907088"/>
            <a:ext cx="177800" cy="177800"/>
          </a:xfrm>
          <a:prstGeom prst="triangle">
            <a:avLst/>
          </a:prstGeom>
          <a:solidFill>
            <a:schemeClr val="accent5"/>
          </a:solidFill>
          <a:ln w="9525" cap="sq" cmpd="sng" algn="ctr">
            <a:solidFill>
              <a:schemeClr val="accent5"/>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89" name="Isosceles Triangle 188">
            <a:extLst>
              <a:ext uri="{FF2B5EF4-FFF2-40B4-BE49-F238E27FC236}">
                <a16:creationId xmlns:a16="http://schemas.microsoft.com/office/drawing/2014/main" id="{F14A997A-3D21-73D7-E42D-A30A27412EB6}"/>
              </a:ext>
            </a:extLst>
          </p:cNvPr>
          <p:cNvSpPr/>
          <p:nvPr>
            <p:custDataLst>
              <p:tags r:id="rId45"/>
            </p:custDataLst>
          </p:nvPr>
        </p:nvSpPr>
        <p:spPr bwMode="gray">
          <a:xfrm>
            <a:off x="8201025" y="3827463"/>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57" name="Diamond 256">
            <a:extLst>
              <a:ext uri="{FF2B5EF4-FFF2-40B4-BE49-F238E27FC236}">
                <a16:creationId xmlns:a16="http://schemas.microsoft.com/office/drawing/2014/main" id="{D77903E4-B8FF-9DD9-FEAD-2C16B6E1AEC0}"/>
              </a:ext>
            </a:extLst>
          </p:cNvPr>
          <p:cNvSpPr/>
          <p:nvPr>
            <p:custDataLst>
              <p:tags r:id="rId46"/>
            </p:custDataLst>
          </p:nvPr>
        </p:nvSpPr>
        <p:spPr bwMode="gray">
          <a:xfrm>
            <a:off x="8948738" y="4405313"/>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61" name="Diamond 260">
            <a:extLst>
              <a:ext uri="{FF2B5EF4-FFF2-40B4-BE49-F238E27FC236}">
                <a16:creationId xmlns:a16="http://schemas.microsoft.com/office/drawing/2014/main" id="{A2724280-17A8-00D5-EDAD-404D9E8628FD}"/>
              </a:ext>
            </a:extLst>
          </p:cNvPr>
          <p:cNvSpPr/>
          <p:nvPr>
            <p:custDataLst>
              <p:tags r:id="rId47"/>
            </p:custDataLst>
          </p:nvPr>
        </p:nvSpPr>
        <p:spPr bwMode="gray">
          <a:xfrm>
            <a:off x="6705600" y="4710113"/>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91" name="Oval 190">
            <a:extLst>
              <a:ext uri="{FF2B5EF4-FFF2-40B4-BE49-F238E27FC236}">
                <a16:creationId xmlns:a16="http://schemas.microsoft.com/office/drawing/2014/main" id="{BFDD1F37-2E02-E91D-24E6-95766830C3D8}"/>
              </a:ext>
            </a:extLst>
          </p:cNvPr>
          <p:cNvSpPr/>
          <p:nvPr>
            <p:custDataLst>
              <p:tags r:id="rId48"/>
            </p:custDataLst>
          </p:nvPr>
        </p:nvSpPr>
        <p:spPr bwMode="gray">
          <a:xfrm>
            <a:off x="6900863" y="4132263"/>
            <a:ext cx="177800" cy="177800"/>
          </a:xfrm>
          <a:prstGeom prst="ellips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63" name="Diamond 262">
            <a:extLst>
              <a:ext uri="{FF2B5EF4-FFF2-40B4-BE49-F238E27FC236}">
                <a16:creationId xmlns:a16="http://schemas.microsoft.com/office/drawing/2014/main" id="{686448A3-DBCB-BE23-9DA9-33AF2993D091}"/>
              </a:ext>
            </a:extLst>
          </p:cNvPr>
          <p:cNvSpPr/>
          <p:nvPr>
            <p:custDataLst>
              <p:tags r:id="rId49"/>
            </p:custDataLst>
          </p:nvPr>
        </p:nvSpPr>
        <p:spPr bwMode="gray">
          <a:xfrm>
            <a:off x="8753475" y="4984750"/>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65" name="Diamond 264">
            <a:extLst>
              <a:ext uri="{FF2B5EF4-FFF2-40B4-BE49-F238E27FC236}">
                <a16:creationId xmlns:a16="http://schemas.microsoft.com/office/drawing/2014/main" id="{77EFAC83-9A46-6A0D-A0A8-708246C2C915}"/>
              </a:ext>
            </a:extLst>
          </p:cNvPr>
          <p:cNvSpPr/>
          <p:nvPr>
            <p:custDataLst>
              <p:tags r:id="rId50"/>
            </p:custDataLst>
          </p:nvPr>
        </p:nvSpPr>
        <p:spPr bwMode="gray">
          <a:xfrm>
            <a:off x="9175750" y="5287963"/>
            <a:ext cx="177800" cy="177800"/>
          </a:xfrm>
          <a:prstGeom prst="diamond">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83" name="Isosceles Triangle 182">
            <a:extLst>
              <a:ext uri="{FF2B5EF4-FFF2-40B4-BE49-F238E27FC236}">
                <a16:creationId xmlns:a16="http://schemas.microsoft.com/office/drawing/2014/main" id="{CE202DAD-3298-687E-0CF5-89DD45395849}"/>
              </a:ext>
            </a:extLst>
          </p:cNvPr>
          <p:cNvSpPr/>
          <p:nvPr>
            <p:custDataLst>
              <p:tags r:id="rId51"/>
            </p:custDataLst>
          </p:nvPr>
        </p:nvSpPr>
        <p:spPr bwMode="gray">
          <a:xfrm>
            <a:off x="7291388" y="3279775"/>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25" name="Oval 24">
            <a:extLst>
              <a:ext uri="{FF2B5EF4-FFF2-40B4-BE49-F238E27FC236}">
                <a16:creationId xmlns:a16="http://schemas.microsoft.com/office/drawing/2014/main" id="{72AECEFE-7784-84D9-FDEB-D7237604E212}"/>
              </a:ext>
            </a:extLst>
          </p:cNvPr>
          <p:cNvSpPr/>
          <p:nvPr>
            <p:custDataLst>
              <p:tags r:id="rId52"/>
            </p:custDataLst>
          </p:nvPr>
        </p:nvSpPr>
        <p:spPr bwMode="gray">
          <a:xfrm>
            <a:off x="8201025" y="5592763"/>
            <a:ext cx="177800" cy="177800"/>
          </a:xfrm>
          <a:prstGeom prst="ellipse">
            <a:avLst/>
          </a:prstGeom>
          <a:solidFill>
            <a:srgbClr val="FFFFFF"/>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81" name="Isosceles Triangle 180">
            <a:extLst>
              <a:ext uri="{FF2B5EF4-FFF2-40B4-BE49-F238E27FC236}">
                <a16:creationId xmlns:a16="http://schemas.microsoft.com/office/drawing/2014/main" id="{17AA1629-CD85-5523-24B9-F65E504E3A4E}"/>
              </a:ext>
            </a:extLst>
          </p:cNvPr>
          <p:cNvSpPr/>
          <p:nvPr>
            <p:custDataLst>
              <p:tags r:id="rId53"/>
            </p:custDataLst>
          </p:nvPr>
        </p:nvSpPr>
        <p:spPr bwMode="gray">
          <a:xfrm>
            <a:off x="6804025" y="3005138"/>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78" name="Isosceles Triangle 177">
            <a:extLst>
              <a:ext uri="{FF2B5EF4-FFF2-40B4-BE49-F238E27FC236}">
                <a16:creationId xmlns:a16="http://schemas.microsoft.com/office/drawing/2014/main" id="{229878E0-D7B4-0268-FB07-1752CDDB9EBD}"/>
              </a:ext>
            </a:extLst>
          </p:cNvPr>
          <p:cNvSpPr/>
          <p:nvPr>
            <p:custDataLst>
              <p:tags r:id="rId54"/>
            </p:custDataLst>
          </p:nvPr>
        </p:nvSpPr>
        <p:spPr bwMode="gray">
          <a:xfrm>
            <a:off x="6445250" y="2732088"/>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85" name="Isosceles Triangle 184">
            <a:extLst>
              <a:ext uri="{FF2B5EF4-FFF2-40B4-BE49-F238E27FC236}">
                <a16:creationId xmlns:a16="http://schemas.microsoft.com/office/drawing/2014/main" id="{9FCBBB72-28F4-5747-9FD2-4685534C1DC3}"/>
              </a:ext>
            </a:extLst>
          </p:cNvPr>
          <p:cNvSpPr/>
          <p:nvPr>
            <p:custDataLst>
              <p:tags r:id="rId55"/>
            </p:custDataLst>
          </p:nvPr>
        </p:nvSpPr>
        <p:spPr bwMode="gray">
          <a:xfrm>
            <a:off x="7745413" y="3552825"/>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74" name="Isosceles Triangle 173">
            <a:extLst>
              <a:ext uri="{FF2B5EF4-FFF2-40B4-BE49-F238E27FC236}">
                <a16:creationId xmlns:a16="http://schemas.microsoft.com/office/drawing/2014/main" id="{C4A97F3D-AEC8-D1BC-9CCF-C4A6CC0AA725}"/>
              </a:ext>
            </a:extLst>
          </p:cNvPr>
          <p:cNvSpPr/>
          <p:nvPr>
            <p:custDataLst>
              <p:tags r:id="rId56"/>
            </p:custDataLst>
          </p:nvPr>
        </p:nvSpPr>
        <p:spPr bwMode="gray">
          <a:xfrm>
            <a:off x="6251575" y="2457450"/>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172" name="Isosceles Triangle 171">
            <a:extLst>
              <a:ext uri="{FF2B5EF4-FFF2-40B4-BE49-F238E27FC236}">
                <a16:creationId xmlns:a16="http://schemas.microsoft.com/office/drawing/2014/main" id="{0F109413-4C69-ABCF-1144-7A1CA3317CEC}"/>
              </a:ext>
            </a:extLst>
          </p:cNvPr>
          <p:cNvSpPr/>
          <p:nvPr>
            <p:custDataLst>
              <p:tags r:id="rId57"/>
            </p:custDataLst>
          </p:nvPr>
        </p:nvSpPr>
        <p:spPr bwMode="gray">
          <a:xfrm>
            <a:off x="6022975" y="2184400"/>
            <a:ext cx="177800" cy="177800"/>
          </a:xfrm>
          <a:prstGeom prst="triangle">
            <a:avLst/>
          </a:prstGeom>
          <a:solidFill>
            <a:schemeClr val="accent1"/>
          </a:solidFill>
          <a:ln w="9525" cap="sq" cmpd="sng" algn="ctr">
            <a:solidFill>
              <a:schemeClr val="accent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cxnSp>
        <p:nvCxnSpPr>
          <p:cNvPr id="34" name="LineBasicDefault 19">
            <a:extLst>
              <a:ext uri="{FF2B5EF4-FFF2-40B4-BE49-F238E27FC236}">
                <a16:creationId xmlns:a16="http://schemas.microsoft.com/office/drawing/2014/main" id="{5872F154-506F-7B54-CC0A-F419DE872D22}"/>
              </a:ext>
            </a:extLst>
          </p:cNvPr>
          <p:cNvCxnSpPr>
            <a:cxnSpLocks/>
          </p:cNvCxnSpPr>
          <p:nvPr>
            <p:custDataLst>
              <p:tags r:id="rId58"/>
            </p:custDataLst>
          </p:nvPr>
        </p:nvCxnSpPr>
        <p:spPr>
          <a:xfrm>
            <a:off x="554735" y="2128839"/>
            <a:ext cx="5232613" cy="0"/>
          </a:xfrm>
          <a:prstGeom prst="straightConnector1">
            <a:avLst/>
          </a:prstGeom>
          <a:ln w="190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2" name="LineBasicDefault 19">
            <a:extLst>
              <a:ext uri="{FF2B5EF4-FFF2-40B4-BE49-F238E27FC236}">
                <a16:creationId xmlns:a16="http://schemas.microsoft.com/office/drawing/2014/main" id="{F996F348-C75F-0631-98EC-05C2D10EA378}"/>
              </a:ext>
            </a:extLst>
          </p:cNvPr>
          <p:cNvCxnSpPr>
            <a:cxnSpLocks/>
          </p:cNvCxnSpPr>
          <p:nvPr>
            <p:custDataLst>
              <p:tags r:id="rId59"/>
            </p:custDataLst>
          </p:nvPr>
        </p:nvCxnSpPr>
        <p:spPr>
          <a:xfrm>
            <a:off x="554735" y="5841471"/>
            <a:ext cx="5232613" cy="0"/>
          </a:xfrm>
          <a:prstGeom prst="straightConnector1">
            <a:avLst/>
          </a:prstGeom>
          <a:ln w="190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5" name="GreyLineSeparatorDefault 165">
            <a:extLst>
              <a:ext uri="{FF2B5EF4-FFF2-40B4-BE49-F238E27FC236}">
                <a16:creationId xmlns:a16="http://schemas.microsoft.com/office/drawing/2014/main" id="{A035F2AE-F0DF-92EC-B74E-11E5B68E0623}"/>
              </a:ext>
            </a:extLst>
          </p:cNvPr>
          <p:cNvCxnSpPr>
            <a:cxnSpLocks/>
          </p:cNvCxnSpPr>
          <p:nvPr>
            <p:custDataLst>
              <p:tags r:id="rId60"/>
            </p:custDataLst>
          </p:nvPr>
        </p:nvCxnSpPr>
        <p:spPr>
          <a:xfrm>
            <a:off x="554736" y="4078943"/>
            <a:ext cx="5199950" cy="0"/>
          </a:xfrm>
          <a:prstGeom prst="straightConnector1">
            <a:avLst/>
          </a:prstGeom>
          <a:ln w="9525"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8" name="GreyLineSeparatorDefault 165">
            <a:extLst>
              <a:ext uri="{FF2B5EF4-FFF2-40B4-BE49-F238E27FC236}">
                <a16:creationId xmlns:a16="http://schemas.microsoft.com/office/drawing/2014/main" id="{96292BBD-7ADD-9461-8703-21DEBBD67BAB}"/>
              </a:ext>
            </a:extLst>
          </p:cNvPr>
          <p:cNvCxnSpPr>
            <a:cxnSpLocks/>
          </p:cNvCxnSpPr>
          <p:nvPr>
            <p:custDataLst>
              <p:tags r:id="rId61"/>
            </p:custDataLst>
          </p:nvPr>
        </p:nvCxnSpPr>
        <p:spPr>
          <a:xfrm>
            <a:off x="554736" y="4658914"/>
            <a:ext cx="5199950" cy="0"/>
          </a:xfrm>
          <a:prstGeom prst="straightConnector1">
            <a:avLst/>
          </a:prstGeom>
          <a:ln w="9525"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69" name="GreyLineSeparatorDefault 165">
            <a:extLst>
              <a:ext uri="{FF2B5EF4-FFF2-40B4-BE49-F238E27FC236}">
                <a16:creationId xmlns:a16="http://schemas.microsoft.com/office/drawing/2014/main" id="{F52B252E-FDCC-9135-0957-95FBA592DF73}"/>
              </a:ext>
            </a:extLst>
          </p:cNvPr>
          <p:cNvCxnSpPr>
            <a:cxnSpLocks/>
          </p:cNvCxnSpPr>
          <p:nvPr>
            <p:custDataLst>
              <p:tags r:id="rId62"/>
            </p:custDataLst>
          </p:nvPr>
        </p:nvCxnSpPr>
        <p:spPr>
          <a:xfrm>
            <a:off x="554736" y="5234655"/>
            <a:ext cx="5199950" cy="0"/>
          </a:xfrm>
          <a:prstGeom prst="straightConnector1">
            <a:avLst/>
          </a:prstGeom>
          <a:ln w="9525"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70" name="GreyLineSeparatorDefault 165">
            <a:extLst>
              <a:ext uri="{FF2B5EF4-FFF2-40B4-BE49-F238E27FC236}">
                <a16:creationId xmlns:a16="http://schemas.microsoft.com/office/drawing/2014/main" id="{8E3A18BA-8CC9-B26E-4893-752A0C76D2FB}"/>
              </a:ext>
            </a:extLst>
          </p:cNvPr>
          <p:cNvCxnSpPr>
            <a:cxnSpLocks/>
          </p:cNvCxnSpPr>
          <p:nvPr>
            <p:custDataLst>
              <p:tags r:id="rId63"/>
            </p:custDataLst>
          </p:nvPr>
        </p:nvCxnSpPr>
        <p:spPr>
          <a:xfrm>
            <a:off x="554736" y="5539537"/>
            <a:ext cx="5199950" cy="0"/>
          </a:xfrm>
          <a:prstGeom prst="straightConnector1">
            <a:avLst/>
          </a:prstGeom>
          <a:ln w="9525"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3" name="TextBox 172">
            <a:extLst>
              <a:ext uri="{FF2B5EF4-FFF2-40B4-BE49-F238E27FC236}">
                <a16:creationId xmlns:a16="http://schemas.microsoft.com/office/drawing/2014/main" id="{882604F4-CE9E-AC9E-124C-EF95C861E9D9}"/>
              </a:ext>
            </a:extLst>
          </p:cNvPr>
          <p:cNvSpPr txBox="1">
            <a:spLocks/>
          </p:cNvSpPr>
          <p:nvPr>
            <p:custDataLst>
              <p:tags r:id="rId64"/>
            </p:custDataLst>
          </p:nvPr>
        </p:nvSpPr>
        <p:spPr>
          <a:xfrm>
            <a:off x="6232467" y="2153893"/>
            <a:ext cx="501951"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a:solidFill>
                  <a:schemeClr val="tx1"/>
                </a:solidFill>
              </a:rPr>
              <a:t>Workshop </a:t>
            </a:r>
            <a:r>
              <a:rPr lang="en-US" sz="800" b="0">
                <a:solidFill>
                  <a:schemeClr val="tx1"/>
                </a:solidFill>
              </a:rPr>
              <a:t>#2 2/12</a:t>
            </a:r>
          </a:p>
        </p:txBody>
      </p:sp>
      <p:sp>
        <p:nvSpPr>
          <p:cNvPr id="180" name="TextBox 179">
            <a:extLst>
              <a:ext uri="{FF2B5EF4-FFF2-40B4-BE49-F238E27FC236}">
                <a16:creationId xmlns:a16="http://schemas.microsoft.com/office/drawing/2014/main" id="{C5D1F391-AB51-0D73-0817-6DA81AE72B2B}"/>
              </a:ext>
            </a:extLst>
          </p:cNvPr>
          <p:cNvSpPr txBox="1">
            <a:spLocks/>
          </p:cNvSpPr>
          <p:nvPr>
            <p:custDataLst>
              <p:tags r:id="rId65"/>
            </p:custDataLst>
          </p:nvPr>
        </p:nvSpPr>
        <p:spPr>
          <a:xfrm>
            <a:off x="7023099" y="2968039"/>
            <a:ext cx="56561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a:solidFill>
                  <a:schemeClr val="tx1"/>
                </a:solidFill>
              </a:rPr>
              <a:t>Workshop </a:t>
            </a:r>
            <a:r>
              <a:rPr lang="en-US" sz="800" b="0">
                <a:solidFill>
                  <a:schemeClr val="tx1"/>
                </a:solidFill>
              </a:rPr>
              <a:t>#4 Mar </a:t>
            </a:r>
            <a:r>
              <a:rPr lang="en-US" sz="800" b="0" i="1">
                <a:solidFill>
                  <a:schemeClr val="tx1"/>
                </a:solidFill>
              </a:rPr>
              <a:t>TBD</a:t>
            </a:r>
          </a:p>
        </p:txBody>
      </p:sp>
      <p:sp>
        <p:nvSpPr>
          <p:cNvPr id="184" name="TextBox 183">
            <a:extLst>
              <a:ext uri="{FF2B5EF4-FFF2-40B4-BE49-F238E27FC236}">
                <a16:creationId xmlns:a16="http://schemas.microsoft.com/office/drawing/2014/main" id="{3A6A4834-5CC3-CFA5-A968-B7CE7FAFBCCE}"/>
              </a:ext>
            </a:extLst>
          </p:cNvPr>
          <p:cNvSpPr txBox="1">
            <a:spLocks/>
          </p:cNvSpPr>
          <p:nvPr>
            <p:custDataLst>
              <p:tags r:id="rId66"/>
            </p:custDataLst>
          </p:nvPr>
        </p:nvSpPr>
        <p:spPr>
          <a:xfrm>
            <a:off x="7474813" y="3223509"/>
            <a:ext cx="56561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a:solidFill>
                  <a:schemeClr val="tx1"/>
                </a:solidFill>
              </a:rPr>
              <a:t>Workshop </a:t>
            </a:r>
            <a:r>
              <a:rPr lang="en-US" sz="800" b="0">
                <a:solidFill>
                  <a:schemeClr val="tx1"/>
                </a:solidFill>
              </a:rPr>
              <a:t>#5 Mar </a:t>
            </a:r>
            <a:r>
              <a:rPr lang="en-US" sz="800" b="0" i="1">
                <a:solidFill>
                  <a:schemeClr val="tx1"/>
                </a:solidFill>
              </a:rPr>
              <a:t>TBD</a:t>
            </a:r>
          </a:p>
        </p:txBody>
      </p:sp>
      <p:sp>
        <p:nvSpPr>
          <p:cNvPr id="186" name="TextBox 185">
            <a:extLst>
              <a:ext uri="{FF2B5EF4-FFF2-40B4-BE49-F238E27FC236}">
                <a16:creationId xmlns:a16="http://schemas.microsoft.com/office/drawing/2014/main" id="{A57390CD-4FEA-46D8-D6F0-F0ADE852DE70}"/>
              </a:ext>
            </a:extLst>
          </p:cNvPr>
          <p:cNvSpPr txBox="1">
            <a:spLocks/>
          </p:cNvSpPr>
          <p:nvPr>
            <p:custDataLst>
              <p:tags r:id="rId67"/>
            </p:custDataLst>
          </p:nvPr>
        </p:nvSpPr>
        <p:spPr>
          <a:xfrm>
            <a:off x="7976123" y="3500324"/>
            <a:ext cx="56561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a:solidFill>
                  <a:schemeClr val="tx1"/>
                </a:solidFill>
              </a:rPr>
              <a:t>Workshop </a:t>
            </a:r>
            <a:r>
              <a:rPr lang="en-US" sz="800" b="0">
                <a:solidFill>
                  <a:schemeClr val="tx1"/>
                </a:solidFill>
              </a:rPr>
              <a:t>#6 Apr </a:t>
            </a:r>
            <a:r>
              <a:rPr lang="en-US" sz="800" b="0" i="1">
                <a:solidFill>
                  <a:schemeClr val="tx1"/>
                </a:solidFill>
              </a:rPr>
              <a:t>TBD</a:t>
            </a:r>
          </a:p>
        </p:txBody>
      </p:sp>
      <p:sp>
        <p:nvSpPr>
          <p:cNvPr id="190" name="TextBox 189">
            <a:extLst>
              <a:ext uri="{FF2B5EF4-FFF2-40B4-BE49-F238E27FC236}">
                <a16:creationId xmlns:a16="http://schemas.microsoft.com/office/drawing/2014/main" id="{0614A11A-6A9F-6C21-9057-0C5F82AB526F}"/>
              </a:ext>
            </a:extLst>
          </p:cNvPr>
          <p:cNvSpPr txBox="1">
            <a:spLocks/>
          </p:cNvSpPr>
          <p:nvPr>
            <p:custDataLst>
              <p:tags r:id="rId68"/>
            </p:custDataLst>
          </p:nvPr>
        </p:nvSpPr>
        <p:spPr>
          <a:xfrm>
            <a:off x="8869643" y="3809335"/>
            <a:ext cx="622173"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dirty="0">
                <a:solidFill>
                  <a:schemeClr val="tx1"/>
                </a:solidFill>
              </a:rPr>
              <a:t>Workshop </a:t>
            </a:r>
            <a:r>
              <a:rPr lang="en-US" sz="800" b="0" dirty="0">
                <a:solidFill>
                  <a:schemeClr val="tx1"/>
                </a:solidFill>
              </a:rPr>
              <a:t>#8 May </a:t>
            </a:r>
            <a:r>
              <a:rPr lang="en-US" sz="800" b="0" i="1" dirty="0">
                <a:solidFill>
                  <a:schemeClr val="tx1"/>
                </a:solidFill>
              </a:rPr>
              <a:t>TBD</a:t>
            </a:r>
          </a:p>
        </p:txBody>
      </p:sp>
      <p:sp>
        <p:nvSpPr>
          <p:cNvPr id="256" name="TextBox 255">
            <a:extLst>
              <a:ext uri="{FF2B5EF4-FFF2-40B4-BE49-F238E27FC236}">
                <a16:creationId xmlns:a16="http://schemas.microsoft.com/office/drawing/2014/main" id="{0B918CB3-3104-A324-F079-B129E57822CD}"/>
              </a:ext>
            </a:extLst>
          </p:cNvPr>
          <p:cNvSpPr txBox="1">
            <a:spLocks/>
          </p:cNvSpPr>
          <p:nvPr>
            <p:custDataLst>
              <p:tags r:id="rId69"/>
            </p:custDataLst>
          </p:nvPr>
        </p:nvSpPr>
        <p:spPr>
          <a:xfrm>
            <a:off x="7130048" y="4138811"/>
            <a:ext cx="61568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PRS Update </a:t>
            </a:r>
            <a:r>
              <a:rPr lang="en-US" sz="800" b="0">
                <a:solidFill>
                  <a:schemeClr val="tx1"/>
                </a:solidFill>
              </a:rPr>
              <a:t>3/11</a:t>
            </a:r>
          </a:p>
        </p:txBody>
      </p:sp>
      <p:sp>
        <p:nvSpPr>
          <p:cNvPr id="260" name="TextBox 259">
            <a:extLst>
              <a:ext uri="{FF2B5EF4-FFF2-40B4-BE49-F238E27FC236}">
                <a16:creationId xmlns:a16="http://schemas.microsoft.com/office/drawing/2014/main" id="{0446A696-0E64-FD5D-BE6C-2907A459685B}"/>
              </a:ext>
            </a:extLst>
          </p:cNvPr>
          <p:cNvSpPr txBox="1">
            <a:spLocks/>
          </p:cNvSpPr>
          <p:nvPr>
            <p:custDataLst>
              <p:tags r:id="rId70"/>
            </p:custDataLst>
          </p:nvPr>
        </p:nvSpPr>
        <p:spPr>
          <a:xfrm>
            <a:off x="9141978" y="4379085"/>
            <a:ext cx="521361" cy="246221"/>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PRS  Vote </a:t>
            </a:r>
            <a:r>
              <a:rPr lang="en-US" sz="800" b="0">
                <a:solidFill>
                  <a:schemeClr val="tx1"/>
                </a:solidFill>
              </a:rPr>
              <a:t>5/13</a:t>
            </a:r>
          </a:p>
        </p:txBody>
      </p:sp>
      <p:sp>
        <p:nvSpPr>
          <p:cNvPr id="262" name="TextBox 261">
            <a:extLst>
              <a:ext uri="{FF2B5EF4-FFF2-40B4-BE49-F238E27FC236}">
                <a16:creationId xmlns:a16="http://schemas.microsoft.com/office/drawing/2014/main" id="{6CD86FDA-D626-1D66-E988-868FD4E5F44B}"/>
              </a:ext>
            </a:extLst>
          </p:cNvPr>
          <p:cNvSpPr txBox="1">
            <a:spLocks/>
          </p:cNvSpPr>
          <p:nvPr>
            <p:custDataLst>
              <p:tags r:id="rId71"/>
            </p:custDataLst>
          </p:nvPr>
        </p:nvSpPr>
        <p:spPr>
          <a:xfrm>
            <a:off x="6936527" y="4679888"/>
            <a:ext cx="61568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ROS Update </a:t>
            </a:r>
            <a:r>
              <a:rPr lang="en-US" sz="800" b="0">
                <a:solidFill>
                  <a:schemeClr val="tx1"/>
                </a:solidFill>
              </a:rPr>
              <a:t>3/5</a:t>
            </a:r>
          </a:p>
        </p:txBody>
      </p:sp>
      <p:sp>
        <p:nvSpPr>
          <p:cNvPr id="264" name="TextBox 263">
            <a:extLst>
              <a:ext uri="{FF2B5EF4-FFF2-40B4-BE49-F238E27FC236}">
                <a16:creationId xmlns:a16="http://schemas.microsoft.com/office/drawing/2014/main" id="{71D2FD71-73ED-E7CF-C2B3-84F0C3949AED}"/>
              </a:ext>
            </a:extLst>
          </p:cNvPr>
          <p:cNvSpPr txBox="1">
            <a:spLocks/>
          </p:cNvSpPr>
          <p:nvPr>
            <p:custDataLst>
              <p:tags r:id="rId72"/>
            </p:custDataLst>
          </p:nvPr>
        </p:nvSpPr>
        <p:spPr>
          <a:xfrm>
            <a:off x="8978787" y="4960423"/>
            <a:ext cx="500062" cy="246221"/>
          </a:xfrm>
          <a:prstGeom prst="rect">
            <a:avLst/>
          </a:prstGeom>
          <a:solidFill>
            <a:schemeClr val="bg2"/>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ROS Vote </a:t>
            </a:r>
            <a:r>
              <a:rPr lang="en-US" sz="800" b="0">
                <a:solidFill>
                  <a:schemeClr val="tx1"/>
                </a:solidFill>
              </a:rPr>
              <a:t>5/7</a:t>
            </a:r>
          </a:p>
        </p:txBody>
      </p:sp>
      <p:sp>
        <p:nvSpPr>
          <p:cNvPr id="268" name="TextBox 267">
            <a:extLst>
              <a:ext uri="{FF2B5EF4-FFF2-40B4-BE49-F238E27FC236}">
                <a16:creationId xmlns:a16="http://schemas.microsoft.com/office/drawing/2014/main" id="{E21CBC7C-1F40-B920-5A6C-C7F0E97C5945}"/>
              </a:ext>
            </a:extLst>
          </p:cNvPr>
          <p:cNvSpPr txBox="1">
            <a:spLocks/>
          </p:cNvSpPr>
          <p:nvPr>
            <p:custDataLst>
              <p:tags r:id="rId73"/>
            </p:custDataLst>
          </p:nvPr>
        </p:nvSpPr>
        <p:spPr>
          <a:xfrm>
            <a:off x="9832975" y="5562600"/>
            <a:ext cx="615682" cy="246221"/>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Board  Vote </a:t>
            </a:r>
            <a:r>
              <a:rPr lang="en-US" sz="800" b="0">
                <a:solidFill>
                  <a:schemeClr val="tx1"/>
                </a:solidFill>
              </a:rPr>
              <a:t>6/1</a:t>
            </a:r>
          </a:p>
        </p:txBody>
      </p:sp>
      <p:sp>
        <p:nvSpPr>
          <p:cNvPr id="15" name="TextBox 14">
            <a:extLst>
              <a:ext uri="{FF2B5EF4-FFF2-40B4-BE49-F238E27FC236}">
                <a16:creationId xmlns:a16="http://schemas.microsoft.com/office/drawing/2014/main" id="{58E65B1A-24B2-CBDD-3556-B98E1A633B5B}"/>
              </a:ext>
            </a:extLst>
          </p:cNvPr>
          <p:cNvSpPr txBox="1">
            <a:spLocks/>
          </p:cNvSpPr>
          <p:nvPr>
            <p:custDataLst>
              <p:tags r:id="rId74"/>
            </p:custDataLst>
          </p:nvPr>
        </p:nvSpPr>
        <p:spPr>
          <a:xfrm>
            <a:off x="6939084" y="5941855"/>
            <a:ext cx="1133475" cy="369332"/>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rgbClr val="000000"/>
                </a:solidFill>
              </a:rPr>
              <a:t>3/4 </a:t>
            </a:r>
            <a:r>
              <a:rPr lang="en-US" sz="800" b="0">
                <a:solidFill>
                  <a:srgbClr val="000000"/>
                </a:solidFill>
              </a:rPr>
              <a:t>ERCOT files Batch Zero Revision Request(s)</a:t>
            </a:r>
            <a:endParaRPr lang="en-US" sz="800" b="0">
              <a:solidFill>
                <a:schemeClr val="tx1"/>
              </a:solidFill>
            </a:endParaRPr>
          </a:p>
        </p:txBody>
      </p:sp>
      <p:cxnSp>
        <p:nvCxnSpPr>
          <p:cNvPr id="12" name="GreyLineSeparatorDefault 165">
            <a:extLst>
              <a:ext uri="{FF2B5EF4-FFF2-40B4-BE49-F238E27FC236}">
                <a16:creationId xmlns:a16="http://schemas.microsoft.com/office/drawing/2014/main" id="{10BF5C96-400B-0D51-7AED-3D022F12A5CA}"/>
              </a:ext>
            </a:extLst>
          </p:cNvPr>
          <p:cNvCxnSpPr>
            <a:cxnSpLocks/>
          </p:cNvCxnSpPr>
          <p:nvPr>
            <p:custDataLst>
              <p:tags r:id="rId75"/>
            </p:custDataLst>
          </p:nvPr>
        </p:nvCxnSpPr>
        <p:spPr>
          <a:xfrm>
            <a:off x="5753989" y="3220162"/>
            <a:ext cx="5883275" cy="0"/>
          </a:xfrm>
          <a:prstGeom prst="straightConnector1">
            <a:avLst/>
          </a:prstGeom>
          <a:ln w="952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0" name="GreyLineSeparatorDefault 165">
            <a:extLst>
              <a:ext uri="{FF2B5EF4-FFF2-40B4-BE49-F238E27FC236}">
                <a16:creationId xmlns:a16="http://schemas.microsoft.com/office/drawing/2014/main" id="{EEF955DA-52B4-A7E8-98E8-AC2E7D7B7C6D}"/>
              </a:ext>
            </a:extLst>
          </p:cNvPr>
          <p:cNvCxnSpPr>
            <a:cxnSpLocks/>
          </p:cNvCxnSpPr>
          <p:nvPr>
            <p:custDataLst>
              <p:tags r:id="rId76"/>
            </p:custDataLst>
          </p:nvPr>
        </p:nvCxnSpPr>
        <p:spPr>
          <a:xfrm>
            <a:off x="5753989" y="3767618"/>
            <a:ext cx="5883275" cy="0"/>
          </a:xfrm>
          <a:prstGeom prst="straightConnector1">
            <a:avLst/>
          </a:prstGeom>
          <a:ln w="952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 name="GreyLineSeparatorDefault 165">
            <a:extLst>
              <a:ext uri="{FF2B5EF4-FFF2-40B4-BE49-F238E27FC236}">
                <a16:creationId xmlns:a16="http://schemas.microsoft.com/office/drawing/2014/main" id="{2F470A34-4534-FC96-5801-5D6F675DF759}"/>
              </a:ext>
            </a:extLst>
          </p:cNvPr>
          <p:cNvCxnSpPr>
            <a:cxnSpLocks/>
          </p:cNvCxnSpPr>
          <p:nvPr>
            <p:custDataLst>
              <p:tags r:id="rId77"/>
            </p:custDataLst>
          </p:nvPr>
        </p:nvCxnSpPr>
        <p:spPr>
          <a:xfrm>
            <a:off x="1659467" y="2429803"/>
            <a:ext cx="9977797" cy="0"/>
          </a:xfrm>
          <a:prstGeom prst="straightConnector1">
            <a:avLst/>
          </a:prstGeom>
          <a:ln w="952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GreyLineSeparatorDefault 165">
            <a:extLst>
              <a:ext uri="{FF2B5EF4-FFF2-40B4-BE49-F238E27FC236}">
                <a16:creationId xmlns:a16="http://schemas.microsoft.com/office/drawing/2014/main" id="{2C3FDA93-ACA6-9D0A-FA86-360C74A381A5}"/>
              </a:ext>
            </a:extLst>
          </p:cNvPr>
          <p:cNvCxnSpPr>
            <a:cxnSpLocks/>
          </p:cNvCxnSpPr>
          <p:nvPr>
            <p:custDataLst>
              <p:tags r:id="rId78"/>
            </p:custDataLst>
          </p:nvPr>
        </p:nvCxnSpPr>
        <p:spPr>
          <a:xfrm>
            <a:off x="1659467" y="2693256"/>
            <a:ext cx="9977797" cy="0"/>
          </a:xfrm>
          <a:prstGeom prst="straightConnector1">
            <a:avLst/>
          </a:prstGeom>
          <a:ln w="952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GreyLineSeparatorDefault 165">
            <a:extLst>
              <a:ext uri="{FF2B5EF4-FFF2-40B4-BE49-F238E27FC236}">
                <a16:creationId xmlns:a16="http://schemas.microsoft.com/office/drawing/2014/main" id="{FD4E72C3-BC15-EEB7-87D6-C0323359DD87}"/>
              </a:ext>
            </a:extLst>
          </p:cNvPr>
          <p:cNvCxnSpPr>
            <a:cxnSpLocks/>
          </p:cNvCxnSpPr>
          <p:nvPr>
            <p:custDataLst>
              <p:tags r:id="rId79"/>
            </p:custDataLst>
          </p:nvPr>
        </p:nvCxnSpPr>
        <p:spPr>
          <a:xfrm>
            <a:off x="1659467" y="2956709"/>
            <a:ext cx="9977797" cy="0"/>
          </a:xfrm>
          <a:prstGeom prst="straightConnector1">
            <a:avLst/>
          </a:prstGeom>
          <a:ln w="952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GreyLineSeparatorDefault 165">
            <a:extLst>
              <a:ext uri="{FF2B5EF4-FFF2-40B4-BE49-F238E27FC236}">
                <a16:creationId xmlns:a16="http://schemas.microsoft.com/office/drawing/2014/main" id="{0B65B8A9-CBCD-C140-497D-E639FCDDAEE3}"/>
              </a:ext>
            </a:extLst>
          </p:cNvPr>
          <p:cNvCxnSpPr>
            <a:cxnSpLocks/>
          </p:cNvCxnSpPr>
          <p:nvPr>
            <p:custDataLst>
              <p:tags r:id="rId80"/>
            </p:custDataLst>
          </p:nvPr>
        </p:nvCxnSpPr>
        <p:spPr>
          <a:xfrm>
            <a:off x="5753989" y="3485666"/>
            <a:ext cx="5881079" cy="0"/>
          </a:xfrm>
          <a:prstGeom prst="straightConnector1">
            <a:avLst/>
          </a:prstGeom>
          <a:ln w="952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1" name="GreyLineSeparatorDefault 165">
            <a:extLst>
              <a:ext uri="{FF2B5EF4-FFF2-40B4-BE49-F238E27FC236}">
                <a16:creationId xmlns:a16="http://schemas.microsoft.com/office/drawing/2014/main" id="{E6F9F649-2735-18D8-42BD-E230BBBFF247}"/>
              </a:ext>
            </a:extLst>
          </p:cNvPr>
          <p:cNvCxnSpPr>
            <a:cxnSpLocks/>
          </p:cNvCxnSpPr>
          <p:nvPr>
            <p:custDataLst>
              <p:tags r:id="rId81"/>
            </p:custDataLst>
          </p:nvPr>
        </p:nvCxnSpPr>
        <p:spPr>
          <a:xfrm>
            <a:off x="1659467" y="4369356"/>
            <a:ext cx="9977797" cy="0"/>
          </a:xfrm>
          <a:prstGeom prst="straightConnector1">
            <a:avLst/>
          </a:prstGeom>
          <a:ln w="952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2" name="GreyLineSeparatorDefault 165">
            <a:extLst>
              <a:ext uri="{FF2B5EF4-FFF2-40B4-BE49-F238E27FC236}">
                <a16:creationId xmlns:a16="http://schemas.microsoft.com/office/drawing/2014/main" id="{71281F45-D45C-DE97-A7E6-57C8F1C1BADE}"/>
              </a:ext>
            </a:extLst>
          </p:cNvPr>
          <p:cNvCxnSpPr>
            <a:cxnSpLocks/>
          </p:cNvCxnSpPr>
          <p:nvPr>
            <p:custDataLst>
              <p:tags r:id="rId82"/>
            </p:custDataLst>
          </p:nvPr>
        </p:nvCxnSpPr>
        <p:spPr>
          <a:xfrm>
            <a:off x="1659467" y="4940447"/>
            <a:ext cx="9977797" cy="0"/>
          </a:xfrm>
          <a:prstGeom prst="straightConnector1">
            <a:avLst/>
          </a:prstGeom>
          <a:ln w="9525" cap="flat">
            <a:solidFill>
              <a:schemeClr val="bg1">
                <a:lumMod val="75000"/>
              </a:schemeClr>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58DCF03B-6A4F-4B1A-5D18-712F8BADE245}"/>
              </a:ext>
            </a:extLst>
          </p:cNvPr>
          <p:cNvSpPr txBox="1">
            <a:spLocks/>
          </p:cNvSpPr>
          <p:nvPr>
            <p:custDataLst>
              <p:tags r:id="rId83"/>
            </p:custDataLst>
          </p:nvPr>
        </p:nvSpPr>
        <p:spPr>
          <a:xfrm>
            <a:off x="10600219" y="5941855"/>
            <a:ext cx="948843"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rgbClr val="000000"/>
                </a:solidFill>
              </a:rPr>
              <a:t>8/1 </a:t>
            </a:r>
            <a:r>
              <a:rPr lang="en-US" sz="800" b="0">
                <a:solidFill>
                  <a:srgbClr val="000000"/>
                </a:solidFill>
              </a:rPr>
              <a:t>Target effective date of protocols</a:t>
            </a:r>
          </a:p>
        </p:txBody>
      </p:sp>
      <p:sp>
        <p:nvSpPr>
          <p:cNvPr id="167" name="TextBox 166">
            <a:extLst>
              <a:ext uri="{FF2B5EF4-FFF2-40B4-BE49-F238E27FC236}">
                <a16:creationId xmlns:a16="http://schemas.microsoft.com/office/drawing/2014/main" id="{F604995C-B886-3DDD-7B51-A1515C71CDF7}"/>
              </a:ext>
            </a:extLst>
          </p:cNvPr>
          <p:cNvSpPr txBox="1">
            <a:spLocks/>
          </p:cNvSpPr>
          <p:nvPr>
            <p:custDataLst>
              <p:tags r:id="rId84"/>
            </p:custDataLst>
          </p:nvPr>
        </p:nvSpPr>
        <p:spPr>
          <a:xfrm>
            <a:off x="1646233" y="1898928"/>
            <a:ext cx="991186" cy="184666"/>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200">
                <a:solidFill>
                  <a:schemeClr val="tx1"/>
                </a:solidFill>
              </a:rPr>
              <a:t>Objective</a:t>
            </a:r>
          </a:p>
        </p:txBody>
      </p:sp>
      <p:sp>
        <p:nvSpPr>
          <p:cNvPr id="171" name="TextBox 170">
            <a:extLst>
              <a:ext uri="{FF2B5EF4-FFF2-40B4-BE49-F238E27FC236}">
                <a16:creationId xmlns:a16="http://schemas.microsoft.com/office/drawing/2014/main" id="{60A6C46A-50F3-E3FC-C079-1ABD1D8ACF28}"/>
              </a:ext>
            </a:extLst>
          </p:cNvPr>
          <p:cNvSpPr txBox="1">
            <a:spLocks/>
          </p:cNvSpPr>
          <p:nvPr>
            <p:custDataLst>
              <p:tags r:id="rId85"/>
            </p:custDataLst>
          </p:nvPr>
        </p:nvSpPr>
        <p:spPr>
          <a:xfrm>
            <a:off x="1646232" y="2209005"/>
            <a:ext cx="3859215" cy="1538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dirty="0">
                <a:solidFill>
                  <a:schemeClr val="tx1"/>
                </a:solidFill>
              </a:rPr>
              <a:t>Align stakeholders on direction/scope following Commission decision</a:t>
            </a:r>
          </a:p>
        </p:txBody>
      </p:sp>
      <p:sp>
        <p:nvSpPr>
          <p:cNvPr id="176" name="TextBox 175">
            <a:extLst>
              <a:ext uri="{FF2B5EF4-FFF2-40B4-BE49-F238E27FC236}">
                <a16:creationId xmlns:a16="http://schemas.microsoft.com/office/drawing/2014/main" id="{A6592E5E-05C2-FC92-248C-E2B7C111A30F}"/>
              </a:ext>
            </a:extLst>
          </p:cNvPr>
          <p:cNvSpPr txBox="1">
            <a:spLocks/>
          </p:cNvSpPr>
          <p:nvPr>
            <p:custDataLst>
              <p:tags r:id="rId86"/>
            </p:custDataLst>
          </p:nvPr>
        </p:nvSpPr>
        <p:spPr>
          <a:xfrm>
            <a:off x="1646232" y="2474597"/>
            <a:ext cx="3697289" cy="1538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dirty="0">
                <a:solidFill>
                  <a:schemeClr val="tx1"/>
                </a:solidFill>
              </a:rPr>
              <a:t>Define the scope, boundaries, and intended role of Batch Zero</a:t>
            </a:r>
          </a:p>
        </p:txBody>
      </p:sp>
      <p:sp>
        <p:nvSpPr>
          <p:cNvPr id="177" name="TextBox 176">
            <a:extLst>
              <a:ext uri="{FF2B5EF4-FFF2-40B4-BE49-F238E27FC236}">
                <a16:creationId xmlns:a16="http://schemas.microsoft.com/office/drawing/2014/main" id="{57B5BD7F-75CE-FA7E-AA83-F295427EC9B7}"/>
              </a:ext>
            </a:extLst>
          </p:cNvPr>
          <p:cNvSpPr txBox="1">
            <a:spLocks/>
          </p:cNvSpPr>
          <p:nvPr>
            <p:custDataLst>
              <p:tags r:id="rId87"/>
            </p:custDataLst>
          </p:nvPr>
        </p:nvSpPr>
        <p:spPr>
          <a:xfrm>
            <a:off x="1646232" y="2752636"/>
            <a:ext cx="4093323" cy="1538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dirty="0">
                <a:solidFill>
                  <a:schemeClr val="tx1"/>
                </a:solidFill>
              </a:rPr>
              <a:t>Preview structure/governing concepts of Batch Zero NPRR before filing</a:t>
            </a:r>
          </a:p>
        </p:txBody>
      </p:sp>
      <p:sp>
        <p:nvSpPr>
          <p:cNvPr id="270" name="TextBox 269">
            <a:extLst>
              <a:ext uri="{FF2B5EF4-FFF2-40B4-BE49-F238E27FC236}">
                <a16:creationId xmlns:a16="http://schemas.microsoft.com/office/drawing/2014/main" id="{09EC5044-F081-6128-4CFB-A19917478A12}"/>
              </a:ext>
            </a:extLst>
          </p:cNvPr>
          <p:cNvSpPr txBox="1">
            <a:spLocks/>
          </p:cNvSpPr>
          <p:nvPr>
            <p:custDataLst>
              <p:tags r:id="rId88"/>
            </p:custDataLst>
          </p:nvPr>
        </p:nvSpPr>
        <p:spPr>
          <a:xfrm>
            <a:off x="1646232" y="4146546"/>
            <a:ext cx="3925889" cy="1538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dirty="0">
                <a:solidFill>
                  <a:schemeClr val="tx1"/>
                </a:solidFill>
              </a:rPr>
              <a:t>Confirm proposed protocol changes are ready for governance review</a:t>
            </a:r>
          </a:p>
        </p:txBody>
      </p:sp>
      <p:sp>
        <p:nvSpPr>
          <p:cNvPr id="271" name="TextBox 270">
            <a:extLst>
              <a:ext uri="{FF2B5EF4-FFF2-40B4-BE49-F238E27FC236}">
                <a16:creationId xmlns:a16="http://schemas.microsoft.com/office/drawing/2014/main" id="{4EE37E23-DC86-3479-7E21-E71618A0BDA0}"/>
              </a:ext>
            </a:extLst>
          </p:cNvPr>
          <p:cNvSpPr txBox="1">
            <a:spLocks/>
          </p:cNvSpPr>
          <p:nvPr>
            <p:custDataLst>
              <p:tags r:id="rId89"/>
            </p:custDataLst>
          </p:nvPr>
        </p:nvSpPr>
        <p:spPr>
          <a:xfrm>
            <a:off x="1646232" y="4443215"/>
            <a:ext cx="4116391" cy="1538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dirty="0">
                <a:solidFill>
                  <a:schemeClr val="tx1"/>
                </a:solidFill>
              </a:rPr>
              <a:t>Endorse NPRR for advancement to TAC (contingent on technical valid.)</a:t>
            </a:r>
          </a:p>
        </p:txBody>
      </p:sp>
      <p:sp>
        <p:nvSpPr>
          <p:cNvPr id="272" name="TextBox 271">
            <a:extLst>
              <a:ext uri="{FF2B5EF4-FFF2-40B4-BE49-F238E27FC236}">
                <a16:creationId xmlns:a16="http://schemas.microsoft.com/office/drawing/2014/main" id="{DD4963C6-2988-4E4E-D607-9CE1D7CABAF1}"/>
              </a:ext>
            </a:extLst>
          </p:cNvPr>
          <p:cNvSpPr txBox="1">
            <a:spLocks/>
          </p:cNvSpPr>
          <p:nvPr>
            <p:custDataLst>
              <p:tags r:id="rId90"/>
            </p:custDataLst>
          </p:nvPr>
        </p:nvSpPr>
        <p:spPr>
          <a:xfrm>
            <a:off x="1646232" y="4739878"/>
            <a:ext cx="4181479" cy="1538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dirty="0">
                <a:solidFill>
                  <a:schemeClr val="tx1"/>
                </a:solidFill>
              </a:rPr>
              <a:t>If accompanying PGRR filed, then ROS will be involved in review</a:t>
            </a:r>
          </a:p>
        </p:txBody>
      </p:sp>
      <p:sp>
        <p:nvSpPr>
          <p:cNvPr id="273" name="TextBox 272">
            <a:extLst>
              <a:ext uri="{FF2B5EF4-FFF2-40B4-BE49-F238E27FC236}">
                <a16:creationId xmlns:a16="http://schemas.microsoft.com/office/drawing/2014/main" id="{D5888463-AF94-9009-38C2-2BEAE118DF51}"/>
              </a:ext>
            </a:extLst>
          </p:cNvPr>
          <p:cNvSpPr txBox="1">
            <a:spLocks/>
          </p:cNvSpPr>
          <p:nvPr>
            <p:custDataLst>
              <p:tags r:id="rId91"/>
            </p:custDataLst>
          </p:nvPr>
        </p:nvSpPr>
        <p:spPr>
          <a:xfrm>
            <a:off x="1646232" y="5008705"/>
            <a:ext cx="3925889" cy="1538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dirty="0">
                <a:solidFill>
                  <a:schemeClr val="tx1"/>
                </a:solidFill>
              </a:rPr>
              <a:t>ROS approval will be required for any PGRR(s).</a:t>
            </a:r>
          </a:p>
        </p:txBody>
      </p:sp>
      <p:sp>
        <p:nvSpPr>
          <p:cNvPr id="275" name="TextBox 274">
            <a:extLst>
              <a:ext uri="{FF2B5EF4-FFF2-40B4-BE49-F238E27FC236}">
                <a16:creationId xmlns:a16="http://schemas.microsoft.com/office/drawing/2014/main" id="{EB2B9AB7-8996-FF0F-6BC2-608300A022EB}"/>
              </a:ext>
            </a:extLst>
          </p:cNvPr>
          <p:cNvSpPr txBox="1">
            <a:spLocks/>
          </p:cNvSpPr>
          <p:nvPr>
            <p:custDataLst>
              <p:tags r:id="rId92"/>
            </p:custDataLst>
          </p:nvPr>
        </p:nvSpPr>
        <p:spPr>
          <a:xfrm>
            <a:off x="1646232" y="5310193"/>
            <a:ext cx="4173539" cy="1538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dirty="0">
                <a:solidFill>
                  <a:schemeClr val="tx1"/>
                </a:solidFill>
              </a:rPr>
              <a:t>Review/endorse combined NPRR/PGRR package for Board approval</a:t>
            </a:r>
          </a:p>
        </p:txBody>
      </p:sp>
      <p:sp>
        <p:nvSpPr>
          <p:cNvPr id="276" name="TextBox 275">
            <a:extLst>
              <a:ext uri="{FF2B5EF4-FFF2-40B4-BE49-F238E27FC236}">
                <a16:creationId xmlns:a16="http://schemas.microsoft.com/office/drawing/2014/main" id="{BE36250B-77A8-1A4C-67A3-79D4793BA739}"/>
              </a:ext>
            </a:extLst>
          </p:cNvPr>
          <p:cNvSpPr txBox="1">
            <a:spLocks/>
          </p:cNvSpPr>
          <p:nvPr>
            <p:custDataLst>
              <p:tags r:id="rId93"/>
            </p:custDataLst>
          </p:nvPr>
        </p:nvSpPr>
        <p:spPr>
          <a:xfrm>
            <a:off x="1646232" y="5608007"/>
            <a:ext cx="4133856" cy="153888"/>
          </a:xfrm>
          <a:prstGeom prst="rect">
            <a:avLst/>
          </a:prstGeom>
          <a:no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dirty="0">
                <a:solidFill>
                  <a:schemeClr val="tx1"/>
                </a:solidFill>
              </a:rPr>
              <a:t>Authorize implementation of Batch Zero by approval of NPRR/PGRRs</a:t>
            </a:r>
          </a:p>
        </p:txBody>
      </p:sp>
      <p:sp>
        <p:nvSpPr>
          <p:cNvPr id="280" name="TextBox 279">
            <a:extLst>
              <a:ext uri="{FF2B5EF4-FFF2-40B4-BE49-F238E27FC236}">
                <a16:creationId xmlns:a16="http://schemas.microsoft.com/office/drawing/2014/main" id="{1AFB365F-A15D-2475-DC3C-672E30200C47}"/>
              </a:ext>
            </a:extLst>
          </p:cNvPr>
          <p:cNvSpPr txBox="1">
            <a:spLocks/>
          </p:cNvSpPr>
          <p:nvPr>
            <p:custDataLst>
              <p:tags r:id="rId94"/>
            </p:custDataLst>
          </p:nvPr>
        </p:nvSpPr>
        <p:spPr>
          <a:xfrm>
            <a:off x="6469706" y="2446075"/>
            <a:ext cx="306688"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LLWG</a:t>
            </a:r>
            <a:r>
              <a:rPr lang="en-US" sz="800" b="0">
                <a:solidFill>
                  <a:schemeClr val="tx1"/>
                </a:solidFill>
              </a:rPr>
              <a:t> 2/19</a:t>
            </a:r>
          </a:p>
        </p:txBody>
      </p:sp>
      <p:sp>
        <p:nvSpPr>
          <p:cNvPr id="284" name="TextBox 283">
            <a:extLst>
              <a:ext uri="{FF2B5EF4-FFF2-40B4-BE49-F238E27FC236}">
                <a16:creationId xmlns:a16="http://schemas.microsoft.com/office/drawing/2014/main" id="{5C0EAAB6-10A0-D5E4-DD7E-D3211531D63B}"/>
              </a:ext>
            </a:extLst>
          </p:cNvPr>
          <p:cNvSpPr txBox="1">
            <a:spLocks/>
          </p:cNvSpPr>
          <p:nvPr>
            <p:custDataLst>
              <p:tags r:id="rId95"/>
            </p:custDataLst>
          </p:nvPr>
        </p:nvSpPr>
        <p:spPr>
          <a:xfrm>
            <a:off x="6655962" y="2702084"/>
            <a:ext cx="56561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a:solidFill>
                  <a:schemeClr val="tx1"/>
                </a:solidFill>
              </a:rPr>
              <a:t>Workshop </a:t>
            </a:r>
            <a:r>
              <a:rPr lang="en-US" sz="800" b="0">
                <a:solidFill>
                  <a:schemeClr val="tx1"/>
                </a:solidFill>
              </a:rPr>
              <a:t>#3 Late Feb</a:t>
            </a:r>
          </a:p>
        </p:txBody>
      </p:sp>
      <p:sp>
        <p:nvSpPr>
          <p:cNvPr id="286" name="TextBox 285">
            <a:extLst>
              <a:ext uri="{FF2B5EF4-FFF2-40B4-BE49-F238E27FC236}">
                <a16:creationId xmlns:a16="http://schemas.microsoft.com/office/drawing/2014/main" id="{2B98BD1E-F0B2-AFA9-F460-0F0A39D4696F}"/>
              </a:ext>
            </a:extLst>
          </p:cNvPr>
          <p:cNvSpPr txBox="1">
            <a:spLocks/>
          </p:cNvSpPr>
          <p:nvPr>
            <p:custDataLst>
              <p:tags r:id="rId96"/>
            </p:custDataLst>
          </p:nvPr>
        </p:nvSpPr>
        <p:spPr>
          <a:xfrm>
            <a:off x="9402658" y="5261611"/>
            <a:ext cx="61568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TAC Vote </a:t>
            </a:r>
            <a:r>
              <a:rPr lang="en-US" sz="800" b="0">
                <a:solidFill>
                  <a:schemeClr val="tx1"/>
                </a:solidFill>
              </a:rPr>
              <a:t>5/20</a:t>
            </a:r>
          </a:p>
        </p:txBody>
      </p:sp>
      <p:sp>
        <p:nvSpPr>
          <p:cNvPr id="8" name="4. Footnote">
            <a:extLst>
              <a:ext uri="{FF2B5EF4-FFF2-40B4-BE49-F238E27FC236}">
                <a16:creationId xmlns:a16="http://schemas.microsoft.com/office/drawing/2014/main" id="{265AAB9B-C7CA-3F8A-2FF5-4DFA62980B2D}"/>
              </a:ext>
            </a:extLst>
          </p:cNvPr>
          <p:cNvSpPr txBox="1"/>
          <p:nvPr>
            <p:custDataLst>
              <p:tags r:id="rId97"/>
            </p:custDataLst>
          </p:nvPr>
        </p:nvSpPr>
        <p:spPr>
          <a:xfrm>
            <a:off x="2148036" y="6527515"/>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1.	May be unneccessary if the Revision Request ends up utilizing only a NPRR and not an additional PGRR</a:t>
            </a:r>
          </a:p>
        </p:txBody>
      </p:sp>
      <p:cxnSp>
        <p:nvCxnSpPr>
          <p:cNvPr id="19" name="Straight Arrow Connector 18">
            <a:extLst>
              <a:ext uri="{FF2B5EF4-FFF2-40B4-BE49-F238E27FC236}">
                <a16:creationId xmlns:a16="http://schemas.microsoft.com/office/drawing/2014/main" id="{87E05BCF-DD94-7209-18D7-E490C0F7F478}"/>
              </a:ext>
            </a:extLst>
          </p:cNvPr>
          <p:cNvCxnSpPr>
            <a:cxnSpLocks/>
          </p:cNvCxnSpPr>
          <p:nvPr/>
        </p:nvCxnSpPr>
        <p:spPr>
          <a:xfrm>
            <a:off x="3609176" y="3018647"/>
            <a:ext cx="0" cy="980519"/>
          </a:xfrm>
          <a:prstGeom prst="straightConnector1">
            <a:avLst/>
          </a:prstGeom>
          <a:ln w="6350" cap="flat">
            <a:solidFill>
              <a:schemeClr val="tx1"/>
            </a:solidFill>
            <a:miter lim="8000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79A8A930-E3F6-C303-6765-8FA08FEC6BF9}"/>
              </a:ext>
            </a:extLst>
          </p:cNvPr>
          <p:cNvSpPr txBox="1">
            <a:spLocks/>
          </p:cNvSpPr>
          <p:nvPr>
            <p:custDataLst>
              <p:tags r:id="rId98"/>
            </p:custDataLst>
          </p:nvPr>
        </p:nvSpPr>
        <p:spPr>
          <a:xfrm>
            <a:off x="1646232" y="3278074"/>
            <a:ext cx="3925889" cy="461665"/>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1000" b="0" dirty="0">
                <a:solidFill>
                  <a:schemeClr val="tx1"/>
                </a:solidFill>
              </a:rPr>
              <a:t>Close outstanding design and drafting issues, incorporate vetted stakeholder feedback, and finalize Revision Request language for committee approval</a:t>
            </a:r>
          </a:p>
        </p:txBody>
      </p:sp>
      <p:sp>
        <p:nvSpPr>
          <p:cNvPr id="24" name="TextBox 23">
            <a:extLst>
              <a:ext uri="{FF2B5EF4-FFF2-40B4-BE49-F238E27FC236}">
                <a16:creationId xmlns:a16="http://schemas.microsoft.com/office/drawing/2014/main" id="{6154A6E9-7114-62CE-CE25-643BBBDA6749}"/>
              </a:ext>
            </a:extLst>
          </p:cNvPr>
          <p:cNvSpPr txBox="1">
            <a:spLocks/>
          </p:cNvSpPr>
          <p:nvPr>
            <p:custDataLst>
              <p:tags r:id="rId99"/>
            </p:custDataLst>
          </p:nvPr>
        </p:nvSpPr>
        <p:spPr>
          <a:xfrm>
            <a:off x="8801056" y="5941855"/>
            <a:ext cx="703798"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a:solidFill>
                  <a:srgbClr val="000000"/>
                </a:solidFill>
              </a:rPr>
              <a:t>Target Board approval date</a:t>
            </a:r>
            <a:endParaRPr lang="en-US" sz="800" b="0">
              <a:solidFill>
                <a:schemeClr val="tx1"/>
              </a:solidFill>
            </a:endParaRPr>
          </a:p>
        </p:txBody>
      </p:sp>
      <p:sp>
        <p:nvSpPr>
          <p:cNvPr id="26" name="TextBox 25">
            <a:extLst>
              <a:ext uri="{FF2B5EF4-FFF2-40B4-BE49-F238E27FC236}">
                <a16:creationId xmlns:a16="http://schemas.microsoft.com/office/drawing/2014/main" id="{A3B5E252-4B15-D90D-3859-30FE56EB2E1A}"/>
              </a:ext>
            </a:extLst>
          </p:cNvPr>
          <p:cNvSpPr txBox="1">
            <a:spLocks/>
          </p:cNvSpPr>
          <p:nvPr>
            <p:custDataLst>
              <p:tags r:id="rId100"/>
            </p:custDataLst>
          </p:nvPr>
        </p:nvSpPr>
        <p:spPr>
          <a:xfrm>
            <a:off x="8437862" y="5558518"/>
            <a:ext cx="61568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Board  Meeting </a:t>
            </a:r>
            <a:r>
              <a:rPr lang="en-US" sz="800" b="0">
                <a:solidFill>
                  <a:schemeClr val="tx1"/>
                </a:solidFill>
              </a:rPr>
              <a:t>4/20</a:t>
            </a:r>
          </a:p>
        </p:txBody>
      </p:sp>
      <p:sp>
        <p:nvSpPr>
          <p:cNvPr id="14" name="TextBox 13">
            <a:extLst>
              <a:ext uri="{FF2B5EF4-FFF2-40B4-BE49-F238E27FC236}">
                <a16:creationId xmlns:a16="http://schemas.microsoft.com/office/drawing/2014/main" id="{C9E627AF-EADA-E320-DF72-B27A62637257}"/>
              </a:ext>
            </a:extLst>
          </p:cNvPr>
          <p:cNvSpPr txBox="1">
            <a:spLocks/>
          </p:cNvSpPr>
          <p:nvPr>
            <p:custDataLst>
              <p:tags r:id="rId101"/>
            </p:custDataLst>
          </p:nvPr>
        </p:nvSpPr>
        <p:spPr>
          <a:xfrm>
            <a:off x="8255414" y="4114317"/>
            <a:ext cx="61568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PRS Update </a:t>
            </a:r>
            <a:r>
              <a:rPr lang="en-US" sz="800" b="0">
                <a:solidFill>
                  <a:schemeClr val="tx1"/>
                </a:solidFill>
              </a:rPr>
              <a:t>4/15</a:t>
            </a:r>
          </a:p>
        </p:txBody>
      </p:sp>
      <p:sp>
        <p:nvSpPr>
          <p:cNvPr id="17" name="TextBox 16">
            <a:extLst>
              <a:ext uri="{FF2B5EF4-FFF2-40B4-BE49-F238E27FC236}">
                <a16:creationId xmlns:a16="http://schemas.microsoft.com/office/drawing/2014/main" id="{5E37D35A-2E2B-854D-3283-62B57BBFA779}"/>
              </a:ext>
            </a:extLst>
          </p:cNvPr>
          <p:cNvSpPr txBox="1">
            <a:spLocks/>
          </p:cNvSpPr>
          <p:nvPr>
            <p:custDataLst>
              <p:tags r:id="rId102"/>
            </p:custDataLst>
          </p:nvPr>
        </p:nvSpPr>
        <p:spPr>
          <a:xfrm>
            <a:off x="7849954" y="4674026"/>
            <a:ext cx="61568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sz="800">
                <a:solidFill>
                  <a:schemeClr val="tx1"/>
                </a:solidFill>
              </a:rPr>
              <a:t>ROS Update </a:t>
            </a:r>
            <a:r>
              <a:rPr lang="en-US" sz="800" b="0">
                <a:solidFill>
                  <a:schemeClr val="tx1"/>
                </a:solidFill>
              </a:rPr>
              <a:t>4/2</a:t>
            </a:r>
          </a:p>
        </p:txBody>
      </p:sp>
      <p:sp>
        <p:nvSpPr>
          <p:cNvPr id="29" name="Rectangle 28">
            <a:extLst>
              <a:ext uri="{FF2B5EF4-FFF2-40B4-BE49-F238E27FC236}">
                <a16:creationId xmlns:a16="http://schemas.microsoft.com/office/drawing/2014/main" id="{0C132E74-4A82-E2C3-C580-610D8451D619}"/>
              </a:ext>
            </a:extLst>
          </p:cNvPr>
          <p:cNvSpPr/>
          <p:nvPr/>
        </p:nvSpPr>
        <p:spPr>
          <a:xfrm>
            <a:off x="6330398" y="5268544"/>
            <a:ext cx="2048425" cy="242886"/>
          </a:xfrm>
          <a:prstGeom prst="rect">
            <a:avLst/>
          </a:prstGeom>
          <a:solidFill>
            <a:srgbClr val="BFBFBF">
              <a:alpha val="60000"/>
            </a:srgb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800" b="1">
                <a:solidFill>
                  <a:schemeClr val="tx1"/>
                </a:solidFill>
              </a:rPr>
              <a:t>Monthly TAC updates</a:t>
            </a:r>
            <a:endParaRPr lang="en-US" sz="800" b="1">
              <a:solidFill>
                <a:schemeClr val="tx1"/>
              </a:solidFill>
              <a:cs typeface="Arial"/>
            </a:endParaRPr>
          </a:p>
        </p:txBody>
      </p:sp>
      <p:sp>
        <p:nvSpPr>
          <p:cNvPr id="9" name="TextBox 8">
            <a:extLst>
              <a:ext uri="{FF2B5EF4-FFF2-40B4-BE49-F238E27FC236}">
                <a16:creationId xmlns:a16="http://schemas.microsoft.com/office/drawing/2014/main" id="{426C3999-64BE-8BF4-3FFE-7116F50DFD06}"/>
              </a:ext>
            </a:extLst>
          </p:cNvPr>
          <p:cNvSpPr txBox="1">
            <a:spLocks/>
          </p:cNvSpPr>
          <p:nvPr>
            <p:custDataLst>
              <p:tags r:id="rId103"/>
            </p:custDataLst>
          </p:nvPr>
        </p:nvSpPr>
        <p:spPr>
          <a:xfrm>
            <a:off x="7569987" y="3809335"/>
            <a:ext cx="565612" cy="246221"/>
          </a:xfrm>
          <a:prstGeom prst="rect">
            <a:avLst/>
          </a:prstGeom>
          <a:solidFill>
            <a:schemeClr val="bg1"/>
          </a:solidFill>
        </p:spPr>
        <p:txBody>
          <a:bodyPr vert="horz" wrap="square" lIns="0" tIns="0" rIns="0" bIns="0" rtlCol="0" anchor="t">
            <a:spAutoFit/>
          </a:bodyPr>
          <a:lstStyle>
            <a:defPPr>
              <a:defRPr lang="en-US"/>
            </a:defPPr>
            <a:lvl1pPr lvl="0" indent="0" defTabSz="913526">
              <a:buClr>
                <a:schemeClr val="tx2"/>
              </a:buClr>
              <a:buSzPct val="100000"/>
              <a:defRPr sz="1400" b="1" kern="0" baseline="0">
                <a:solidFill>
                  <a:srgbClr val="FFFFFF"/>
                </a:solidFill>
              </a:defRPr>
            </a:lvl1pPr>
            <a:lvl2pPr marL="192024" lvl="1" indent="-195987" defTabSz="913526">
              <a:buClr>
                <a:schemeClr val="tx2"/>
              </a:buClr>
              <a:buSzPct val="125000"/>
              <a:buFont typeface="Arial" charset="0"/>
              <a:buChar char="▪"/>
              <a:defRPr sz="1600" baseline="0"/>
            </a:lvl2pPr>
            <a:lvl3pPr marL="457200" lvl="2" indent="-267255" defTabSz="913526">
              <a:buClr>
                <a:schemeClr val="tx2"/>
              </a:buClr>
              <a:buSzPct val="120000"/>
              <a:buFont typeface="Arial" charset="0"/>
              <a:buChar char="–"/>
              <a:defRPr sz="1600" baseline="0"/>
            </a:lvl3pPr>
            <a:lvl4pPr marL="612648" lvl="3" indent="-158733" defTabSz="913526">
              <a:buClr>
                <a:schemeClr val="tx2"/>
              </a:buClr>
              <a:buSzPct val="120000"/>
              <a:buFont typeface="Arial" charset="0"/>
              <a:buChar char="▫"/>
              <a:defRPr sz="1600" baseline="0"/>
            </a:lvl4pPr>
            <a:lvl5pPr marL="749808" lvl="4" indent="-128016"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pPr algn="r"/>
            <a:r>
              <a:rPr lang="en-US" sz="800" dirty="0">
                <a:solidFill>
                  <a:schemeClr val="tx1"/>
                </a:solidFill>
              </a:rPr>
              <a:t>Workshop </a:t>
            </a:r>
            <a:r>
              <a:rPr lang="en-US" sz="800" b="0" dirty="0">
                <a:solidFill>
                  <a:schemeClr val="tx1"/>
                </a:solidFill>
              </a:rPr>
              <a:t>#7 Apr </a:t>
            </a:r>
            <a:r>
              <a:rPr lang="en-US" sz="800" b="0" i="1" dirty="0">
                <a:solidFill>
                  <a:schemeClr val="tx1"/>
                </a:solidFill>
              </a:rPr>
              <a:t>TBD</a:t>
            </a:r>
          </a:p>
        </p:txBody>
      </p:sp>
      <p:sp>
        <p:nvSpPr>
          <p:cNvPr id="16" name="TextBox 15">
            <a:extLst>
              <a:ext uri="{FF2B5EF4-FFF2-40B4-BE49-F238E27FC236}">
                <a16:creationId xmlns:a16="http://schemas.microsoft.com/office/drawing/2014/main" id="{682579C9-AD0A-5334-9E59-FF180A73846D}"/>
              </a:ext>
            </a:extLst>
          </p:cNvPr>
          <p:cNvSpPr txBox="1"/>
          <p:nvPr/>
        </p:nvSpPr>
        <p:spPr>
          <a:xfrm>
            <a:off x="554734" y="1132113"/>
            <a:ext cx="9568979" cy="394502"/>
          </a:xfrm>
          <a:prstGeom prst="rect">
            <a:avLst/>
          </a:prstGeom>
          <a:ln w="6350">
            <a:noFill/>
            <a:miter lim="800000"/>
          </a:ln>
        </p:spPr>
        <p:txBody>
          <a:bodyPr vert="horz" wrap="square" lIns="0" tIns="0" rIns="0" bIns="0" rtlCol="0">
            <a:noAutofit/>
          </a:bodyPr>
          <a:lstStyle/>
          <a:p>
            <a:pPr algn="l">
              <a:spcBef>
                <a:spcPts val="300"/>
              </a:spcBef>
              <a:spcAft>
                <a:spcPts val="300"/>
              </a:spcAft>
              <a:buNone/>
            </a:pPr>
            <a:r>
              <a:rPr lang="en-US" sz="1600" i="1" dirty="0"/>
              <a:t>Note that TAC leadership is also considering options to ensure successful review and approval.</a:t>
            </a:r>
          </a:p>
        </p:txBody>
      </p:sp>
    </p:spTree>
    <p:extLst>
      <p:ext uri="{BB962C8B-B14F-4D97-AF65-F5344CB8AC3E}">
        <p14:creationId xmlns:p14="http://schemas.microsoft.com/office/powerpoint/2010/main" val="424629820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683D8-FA63-0FFD-80D3-A5D265C781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728CA0-93F1-82DD-5C82-EB8A06241985}"/>
              </a:ext>
            </a:extLst>
          </p:cNvPr>
          <p:cNvSpPr>
            <a:spLocks noGrp="1"/>
          </p:cNvSpPr>
          <p:nvPr>
            <p:ph type="title"/>
          </p:nvPr>
        </p:nvSpPr>
        <p:spPr/>
        <p:txBody>
          <a:bodyPr/>
          <a:lstStyle/>
          <a:p>
            <a:r>
              <a:rPr lang="en-US"/>
              <a:t>Methodology for Allocating Load</a:t>
            </a:r>
          </a:p>
        </p:txBody>
      </p:sp>
      <p:sp>
        <p:nvSpPr>
          <p:cNvPr id="3" name="Slide Number Placeholder 2">
            <a:extLst>
              <a:ext uri="{FF2B5EF4-FFF2-40B4-BE49-F238E27FC236}">
                <a16:creationId xmlns:a16="http://schemas.microsoft.com/office/drawing/2014/main" id="{D697C1D7-777D-9677-D8F7-C04E31F1F2E8}"/>
              </a:ext>
            </a:extLst>
          </p:cNvPr>
          <p:cNvSpPr>
            <a:spLocks noGrp="1"/>
          </p:cNvSpPr>
          <p:nvPr>
            <p:ph type="sldNum" sz="quarter" idx="4"/>
          </p:nvPr>
        </p:nvSpPr>
        <p:spPr/>
        <p:txBody>
          <a:bodyPr/>
          <a:lstStyle/>
          <a:p>
            <a:fld id="{1D93BD3E-1E9A-4970-A6F7-E7AC52762E0C}" type="slidenum">
              <a:rPr lang="en-US" smtClean="0"/>
              <a:pPr/>
              <a:t>50</a:t>
            </a:fld>
            <a:endParaRPr lang="en-US"/>
          </a:p>
        </p:txBody>
      </p:sp>
      <p:sp>
        <p:nvSpPr>
          <p:cNvPr id="4" name="Content Placeholder 3">
            <a:extLst>
              <a:ext uri="{FF2B5EF4-FFF2-40B4-BE49-F238E27FC236}">
                <a16:creationId xmlns:a16="http://schemas.microsoft.com/office/drawing/2014/main" id="{D6EAAB59-9008-DA9E-171F-DD173E31B20F}"/>
              </a:ext>
            </a:extLst>
          </p:cNvPr>
          <p:cNvSpPr>
            <a:spLocks noGrp="1"/>
          </p:cNvSpPr>
          <p:nvPr>
            <p:ph idx="12"/>
          </p:nvPr>
        </p:nvSpPr>
        <p:spPr>
          <a:xfrm>
            <a:off x="616323" y="1058217"/>
            <a:ext cx="3371743" cy="4999684"/>
          </a:xfrm>
        </p:spPr>
        <p:txBody>
          <a:bodyPr lIns="91440" tIns="91440" rIns="91440" bIns="91440">
            <a:noAutofit/>
          </a:bodyPr>
          <a:lstStyle/>
          <a:p>
            <a:pPr>
              <a:spcBef>
                <a:spcPts val="300"/>
              </a:spcBef>
            </a:pPr>
            <a:r>
              <a:rPr lang="en-US" b="1"/>
              <a:t>Key Design Considerations</a:t>
            </a:r>
          </a:p>
          <a:p>
            <a:pPr marL="285750" indent="-285750">
              <a:spcBef>
                <a:spcPts val="300"/>
              </a:spcBef>
              <a:buFont typeface="Arial" panose="020B0604020202020204" pitchFamily="34" charset="0"/>
              <a:buChar char="•"/>
            </a:pPr>
            <a:r>
              <a:rPr lang="en-US" sz="1400"/>
              <a:t>When projected transmission system constraints prevent all the load requests in an area from being reliably served, ERCOT needs a methodology to “allocate” the load</a:t>
            </a:r>
          </a:p>
          <a:p>
            <a:pPr marL="285750" indent="-285750">
              <a:spcBef>
                <a:spcPts val="300"/>
              </a:spcBef>
              <a:buFont typeface="Arial" panose="020B0604020202020204" pitchFamily="34" charset="0"/>
              <a:buChar char="•"/>
            </a:pPr>
            <a:r>
              <a:rPr lang="en-US" sz="1400" err="1"/>
              <a:t>Powerflow</a:t>
            </a:r>
            <a:r>
              <a:rPr lang="en-US" sz="1400"/>
              <a:t> software tools can automate allocation using a load maximization approach based on the physical constraints of the transmission system. This is also an equitable solution</a:t>
            </a:r>
          </a:p>
          <a:p>
            <a:pPr marL="285750" indent="-285750">
              <a:spcBef>
                <a:spcPts val="300"/>
              </a:spcBef>
              <a:buFont typeface="Arial" panose="020B0604020202020204" pitchFamily="34" charset="0"/>
              <a:buChar char="•"/>
            </a:pPr>
            <a:r>
              <a:rPr lang="en-US" sz="1400"/>
              <a:t>Other, non-physics-based approaches may require manual work that could make a six-month Batch Study process unachievable</a:t>
            </a:r>
          </a:p>
          <a:p>
            <a:pPr marL="285750" indent="-285750">
              <a:spcBef>
                <a:spcPts val="300"/>
              </a:spcBef>
              <a:buFont typeface="Arial" panose="020B0604020202020204" pitchFamily="34" charset="0"/>
              <a:buChar char="•"/>
            </a:pPr>
            <a:r>
              <a:rPr lang="en-US" sz="1400"/>
              <a:t>Some loads have minimum allocation amounts or discrete block sizes </a:t>
            </a:r>
          </a:p>
          <a:p>
            <a:pPr marL="285750" indent="-285750">
              <a:buFont typeface="Arial" panose="020B0604020202020204" pitchFamily="34" charset="0"/>
              <a:buChar char="•"/>
            </a:pPr>
            <a:endParaRPr lang="en-US"/>
          </a:p>
        </p:txBody>
      </p:sp>
      <p:sp>
        <p:nvSpPr>
          <p:cNvPr id="5" name="Content Placeholder 4">
            <a:extLst>
              <a:ext uri="{FF2B5EF4-FFF2-40B4-BE49-F238E27FC236}">
                <a16:creationId xmlns:a16="http://schemas.microsoft.com/office/drawing/2014/main" id="{D082CACC-1FC8-C913-76B2-F900BFDF9194}"/>
              </a:ext>
            </a:extLst>
          </p:cNvPr>
          <p:cNvSpPr>
            <a:spLocks noGrp="1"/>
          </p:cNvSpPr>
          <p:nvPr>
            <p:ph idx="13"/>
          </p:nvPr>
        </p:nvSpPr>
        <p:spPr>
          <a:xfrm>
            <a:off x="4168141" y="1058217"/>
            <a:ext cx="7415755" cy="4999684"/>
          </a:xfrm>
        </p:spPr>
        <p:txBody>
          <a:bodyPr lIns="91440" tIns="91440" rIns="91440" bIns="91440">
            <a:noAutofit/>
          </a:bodyPr>
          <a:lstStyle/>
          <a:p>
            <a:pPr>
              <a:spcBef>
                <a:spcPts val="300"/>
              </a:spcBef>
            </a:pPr>
            <a:r>
              <a:rPr lang="en-US" b="1"/>
              <a:t>Methodology</a:t>
            </a:r>
          </a:p>
          <a:p>
            <a:pPr marL="342900" indent="-342900">
              <a:spcBef>
                <a:spcPts val="300"/>
              </a:spcBef>
              <a:buFont typeface="+mj-lt"/>
              <a:buAutoNum type="arabicPeriod"/>
            </a:pPr>
            <a:r>
              <a:rPr lang="en-US" sz="1300"/>
              <a:t>Make all Large Load requests “dispatchable” in the case</a:t>
            </a:r>
          </a:p>
          <a:p>
            <a:pPr marL="342900" indent="-342900">
              <a:spcBef>
                <a:spcPts val="300"/>
              </a:spcBef>
              <a:buFont typeface="+mj-lt"/>
              <a:buAutoNum type="arabicPeriod"/>
            </a:pPr>
            <a:r>
              <a:rPr lang="en-US" sz="1300"/>
              <a:t>Assign a dispatch cost to the loads such that generation is first dispatched to resolve the constraint and loads are not dispatched for constraints for which they have less than X% shift factor</a:t>
            </a:r>
          </a:p>
          <a:p>
            <a:pPr marL="1085850" lvl="1" indent="-342900">
              <a:spcBef>
                <a:spcPts val="300"/>
              </a:spcBef>
            </a:pPr>
            <a:r>
              <a:rPr lang="en-US" sz="1300">
                <a:solidFill>
                  <a:schemeClr val="tx1"/>
                </a:solidFill>
              </a:rPr>
              <a:t>All loads in a Batch will receive the same dispatch cost</a:t>
            </a:r>
          </a:p>
          <a:p>
            <a:pPr marL="342900" indent="-342900">
              <a:spcBef>
                <a:spcPts val="300"/>
              </a:spcBef>
              <a:buFont typeface="+mj-lt"/>
              <a:buAutoNum type="arabicPeriod"/>
            </a:pPr>
            <a:r>
              <a:rPr lang="en-US" sz="1300"/>
              <a:t>Run Security Constrained Optimal Power Flow (SCOPF) to minimize cost; i.e. dispatch (allocate) loads </a:t>
            </a:r>
          </a:p>
          <a:p>
            <a:pPr marL="342900" indent="-342900">
              <a:spcBef>
                <a:spcPts val="300"/>
              </a:spcBef>
              <a:buFont typeface="+mj-lt"/>
              <a:buAutoNum type="arabicPeriod"/>
            </a:pPr>
            <a:r>
              <a:rPr lang="en-US" sz="1300"/>
              <a:t>Iteratively identify transmission upgrade projects to increase load allocation</a:t>
            </a:r>
          </a:p>
          <a:p>
            <a:pPr marL="342900" indent="-342900">
              <a:spcBef>
                <a:spcPts val="300"/>
              </a:spcBef>
              <a:buFont typeface="+mj-lt"/>
              <a:buAutoNum type="arabicPeriod"/>
            </a:pPr>
            <a:r>
              <a:rPr lang="en-US" sz="1300"/>
              <a:t>Remove any loads dispatched below their minimum allocation level and round down to the next lowest block size for loads with discrete blocks</a:t>
            </a:r>
          </a:p>
          <a:p>
            <a:pPr marL="342900" indent="-342900">
              <a:spcBef>
                <a:spcPts val="300"/>
              </a:spcBef>
              <a:buFont typeface="+mj-lt"/>
              <a:buAutoNum type="arabicPeriod"/>
            </a:pPr>
            <a:r>
              <a:rPr lang="en-US" sz="1300"/>
              <a:t>Run final SCOPF and assign load allocation</a:t>
            </a:r>
          </a:p>
          <a:p>
            <a:pPr>
              <a:spcBef>
                <a:spcPts val="300"/>
              </a:spcBef>
            </a:pPr>
            <a:endParaRPr lang="en-US" sz="500"/>
          </a:p>
          <a:p>
            <a:pPr>
              <a:spcBef>
                <a:spcPts val="300"/>
              </a:spcBef>
            </a:pPr>
            <a:r>
              <a:rPr lang="en-US" b="1"/>
              <a:t>Example</a:t>
            </a:r>
            <a:endParaRPr lang="en-US" sz="1400" b="1"/>
          </a:p>
          <a:p>
            <a:endParaRPr lang="en-US" sz="1400"/>
          </a:p>
        </p:txBody>
      </p:sp>
      <p:sp>
        <p:nvSpPr>
          <p:cNvPr id="6" name="Cloud 5">
            <a:extLst>
              <a:ext uri="{FF2B5EF4-FFF2-40B4-BE49-F238E27FC236}">
                <a16:creationId xmlns:a16="http://schemas.microsoft.com/office/drawing/2014/main" id="{172EE7E0-7B29-02EF-8934-0E210B4B3E38}"/>
              </a:ext>
            </a:extLst>
          </p:cNvPr>
          <p:cNvSpPr/>
          <p:nvPr/>
        </p:nvSpPr>
        <p:spPr>
          <a:xfrm>
            <a:off x="5125367" y="4484570"/>
            <a:ext cx="1925053" cy="1212783"/>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loud 6">
            <a:extLst>
              <a:ext uri="{FF2B5EF4-FFF2-40B4-BE49-F238E27FC236}">
                <a16:creationId xmlns:a16="http://schemas.microsoft.com/office/drawing/2014/main" id="{0ABF642B-0CC2-DC4A-98D3-1F25EE7B8F01}"/>
              </a:ext>
            </a:extLst>
          </p:cNvPr>
          <p:cNvSpPr/>
          <p:nvPr/>
        </p:nvSpPr>
        <p:spPr>
          <a:xfrm>
            <a:off x="7579808" y="4484570"/>
            <a:ext cx="1925053" cy="1212783"/>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F7FD6C5F-95F5-79E9-073B-455A43B8FCB2}"/>
              </a:ext>
            </a:extLst>
          </p:cNvPr>
          <p:cNvSpPr/>
          <p:nvPr/>
        </p:nvSpPr>
        <p:spPr>
          <a:xfrm rot="10800000">
            <a:off x="5529628" y="4758892"/>
            <a:ext cx="308009" cy="24063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A4E7547F-E079-BC9D-B895-9D3329AED1F7}"/>
              </a:ext>
            </a:extLst>
          </p:cNvPr>
          <p:cNvSpPr/>
          <p:nvPr/>
        </p:nvSpPr>
        <p:spPr>
          <a:xfrm rot="10800000">
            <a:off x="6500175" y="5173257"/>
            <a:ext cx="308009" cy="24063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81FCEC0F-7352-7692-5780-7B41F6398EBD}"/>
              </a:ext>
            </a:extLst>
          </p:cNvPr>
          <p:cNvSpPr txBox="1"/>
          <p:nvPr/>
        </p:nvSpPr>
        <p:spPr>
          <a:xfrm>
            <a:off x="4826985" y="4330566"/>
            <a:ext cx="853862" cy="577081"/>
          </a:xfrm>
          <a:prstGeom prst="rect">
            <a:avLst/>
          </a:prstGeom>
          <a:noFill/>
        </p:spPr>
        <p:txBody>
          <a:bodyPr wrap="square" rtlCol="0">
            <a:spAutoFit/>
          </a:bodyPr>
          <a:lstStyle/>
          <a:p>
            <a:r>
              <a:rPr lang="en-US" sz="1050"/>
              <a:t>LLI A</a:t>
            </a:r>
          </a:p>
          <a:p>
            <a:r>
              <a:rPr lang="en-US" sz="1050"/>
              <a:t>100 MW</a:t>
            </a:r>
          </a:p>
          <a:p>
            <a:r>
              <a:rPr lang="en-US" sz="1050"/>
              <a:t>5% sf</a:t>
            </a:r>
          </a:p>
        </p:txBody>
      </p:sp>
      <p:sp>
        <p:nvSpPr>
          <p:cNvPr id="11" name="TextBox 10">
            <a:extLst>
              <a:ext uri="{FF2B5EF4-FFF2-40B4-BE49-F238E27FC236}">
                <a16:creationId xmlns:a16="http://schemas.microsoft.com/office/drawing/2014/main" id="{5957E6AF-79D9-C441-8CBD-BC88FAB114C9}"/>
              </a:ext>
            </a:extLst>
          </p:cNvPr>
          <p:cNvSpPr txBox="1"/>
          <p:nvPr/>
        </p:nvSpPr>
        <p:spPr>
          <a:xfrm>
            <a:off x="6704502" y="4290935"/>
            <a:ext cx="1404108" cy="415498"/>
          </a:xfrm>
          <a:prstGeom prst="rect">
            <a:avLst/>
          </a:prstGeom>
          <a:noFill/>
        </p:spPr>
        <p:txBody>
          <a:bodyPr wrap="square" rtlCol="0">
            <a:spAutoFit/>
          </a:bodyPr>
          <a:lstStyle/>
          <a:p>
            <a:pPr algn="ctr"/>
            <a:r>
              <a:rPr lang="en-US" sz="1050"/>
              <a:t>Trans Constraint </a:t>
            </a:r>
          </a:p>
          <a:p>
            <a:pPr algn="ctr"/>
            <a:r>
              <a:rPr lang="en-US" sz="1050"/>
              <a:t>50 MW Overloaded</a:t>
            </a:r>
          </a:p>
        </p:txBody>
      </p:sp>
      <p:cxnSp>
        <p:nvCxnSpPr>
          <p:cNvPr id="13" name="Straight Connector 12">
            <a:extLst>
              <a:ext uri="{FF2B5EF4-FFF2-40B4-BE49-F238E27FC236}">
                <a16:creationId xmlns:a16="http://schemas.microsoft.com/office/drawing/2014/main" id="{FACBF817-CDC9-421F-C79A-D000D734745F}"/>
              </a:ext>
            </a:extLst>
          </p:cNvPr>
          <p:cNvCxnSpPr>
            <a:cxnSpLocks/>
          </p:cNvCxnSpPr>
          <p:nvPr/>
        </p:nvCxnSpPr>
        <p:spPr>
          <a:xfrm flipV="1">
            <a:off x="6879570" y="4811831"/>
            <a:ext cx="1053971" cy="134753"/>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5060FFBE-6BA9-66B3-7058-D9495A7E8925}"/>
              </a:ext>
            </a:extLst>
          </p:cNvPr>
          <p:cNvSpPr txBox="1"/>
          <p:nvPr/>
        </p:nvSpPr>
        <p:spPr>
          <a:xfrm>
            <a:off x="6706694" y="5395120"/>
            <a:ext cx="853862" cy="577081"/>
          </a:xfrm>
          <a:prstGeom prst="rect">
            <a:avLst/>
          </a:prstGeom>
          <a:noFill/>
        </p:spPr>
        <p:txBody>
          <a:bodyPr wrap="square" rtlCol="0">
            <a:spAutoFit/>
          </a:bodyPr>
          <a:lstStyle/>
          <a:p>
            <a:r>
              <a:rPr lang="en-US" sz="1050"/>
              <a:t>LLI B</a:t>
            </a:r>
          </a:p>
          <a:p>
            <a:r>
              <a:rPr lang="en-US" sz="1050"/>
              <a:t>500 MW</a:t>
            </a:r>
          </a:p>
          <a:p>
            <a:r>
              <a:rPr lang="en-US" sz="1050"/>
              <a:t>25% sf</a:t>
            </a:r>
          </a:p>
        </p:txBody>
      </p:sp>
      <p:sp>
        <p:nvSpPr>
          <p:cNvPr id="16" name="TextBox 15">
            <a:extLst>
              <a:ext uri="{FF2B5EF4-FFF2-40B4-BE49-F238E27FC236}">
                <a16:creationId xmlns:a16="http://schemas.microsoft.com/office/drawing/2014/main" id="{2C4BBB28-479C-E6F8-DAC9-A6560B1913D8}"/>
              </a:ext>
            </a:extLst>
          </p:cNvPr>
          <p:cNvSpPr txBox="1"/>
          <p:nvPr/>
        </p:nvSpPr>
        <p:spPr>
          <a:xfrm>
            <a:off x="9752286" y="4203608"/>
            <a:ext cx="1651535" cy="1708160"/>
          </a:xfrm>
          <a:prstGeom prst="rect">
            <a:avLst/>
          </a:prstGeom>
          <a:noFill/>
        </p:spPr>
        <p:txBody>
          <a:bodyPr wrap="square" rtlCol="0">
            <a:spAutoFit/>
          </a:bodyPr>
          <a:lstStyle/>
          <a:p>
            <a:r>
              <a:rPr lang="en-US" sz="1050"/>
              <a:t>To relieve the 50 MW overload, SCOPF will dispatch LLI B to 300 MW:</a:t>
            </a:r>
          </a:p>
          <a:p>
            <a:r>
              <a:rPr lang="en-US" sz="1050"/>
              <a:t>50 MW /0.25 = 200 MW</a:t>
            </a:r>
          </a:p>
          <a:p>
            <a:r>
              <a:rPr lang="en-US" sz="1050"/>
              <a:t>500-200 = 300 MW</a:t>
            </a:r>
          </a:p>
          <a:p>
            <a:endParaRPr lang="en-US" sz="1050"/>
          </a:p>
          <a:p>
            <a:r>
              <a:rPr lang="en-US" sz="1050" b="1"/>
              <a:t>Load allocation:</a:t>
            </a:r>
          </a:p>
          <a:p>
            <a:r>
              <a:rPr lang="en-US" sz="1050" b="1"/>
              <a:t>LLI A = 100 MW</a:t>
            </a:r>
          </a:p>
          <a:p>
            <a:r>
              <a:rPr lang="en-US" sz="1050" b="1"/>
              <a:t>LLI B = 300 MW</a:t>
            </a:r>
          </a:p>
        </p:txBody>
      </p:sp>
    </p:spTree>
    <p:extLst>
      <p:ext uri="{BB962C8B-B14F-4D97-AF65-F5344CB8AC3E}">
        <p14:creationId xmlns:p14="http://schemas.microsoft.com/office/powerpoint/2010/main" val="29651657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9B2C2-6DED-D6E0-C947-C140F42A71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D3869A-263F-3152-41E1-F70215D32B5C}"/>
              </a:ext>
            </a:extLst>
          </p:cNvPr>
          <p:cNvSpPr>
            <a:spLocks noGrp="1"/>
          </p:cNvSpPr>
          <p:nvPr>
            <p:ph type="title"/>
          </p:nvPr>
        </p:nvSpPr>
        <p:spPr/>
        <p:txBody>
          <a:bodyPr/>
          <a:lstStyle/>
          <a:p>
            <a:r>
              <a:rPr lang="en-US"/>
              <a:t>Load Allocation – Additional Notes</a:t>
            </a:r>
          </a:p>
        </p:txBody>
      </p:sp>
      <p:sp>
        <p:nvSpPr>
          <p:cNvPr id="4" name="Slide Number Placeholder 5">
            <a:extLst>
              <a:ext uri="{FF2B5EF4-FFF2-40B4-BE49-F238E27FC236}">
                <a16:creationId xmlns:a16="http://schemas.microsoft.com/office/drawing/2014/main" id="{A27A7B87-D0D3-D023-CB2B-B97A92BBC927}"/>
              </a:ext>
            </a:extLst>
          </p:cNvPr>
          <p:cNvSpPr>
            <a:spLocks noGrp="1"/>
          </p:cNvSpPr>
          <p:nvPr>
            <p:ph type="sldNum" sz="quarter" idx="4"/>
          </p:nvPr>
        </p:nvSpPr>
        <p:spPr/>
        <p:txBody>
          <a:bodyPr/>
          <a:lstStyle/>
          <a:p>
            <a:fld id="{1D93BD3E-1E9A-4970-A6F7-E7AC52762E0C}" type="slidenum">
              <a:rPr lang="en-US" smtClean="0"/>
              <a:pPr/>
              <a:t>51</a:t>
            </a:fld>
            <a:endParaRPr lang="en-US"/>
          </a:p>
        </p:txBody>
      </p:sp>
      <p:sp>
        <p:nvSpPr>
          <p:cNvPr id="8" name="TextBox 7">
            <a:extLst>
              <a:ext uri="{FF2B5EF4-FFF2-40B4-BE49-F238E27FC236}">
                <a16:creationId xmlns:a16="http://schemas.microsoft.com/office/drawing/2014/main" id="{71EC6B9E-EFE8-AA18-9B92-2F5108140C5D}"/>
              </a:ext>
            </a:extLst>
          </p:cNvPr>
          <p:cNvSpPr txBox="1"/>
          <p:nvPr/>
        </p:nvSpPr>
        <p:spPr>
          <a:xfrm>
            <a:off x="616323" y="1191464"/>
            <a:ext cx="10967573" cy="4678204"/>
          </a:xfrm>
          <a:prstGeom prst="rect">
            <a:avLst/>
          </a:prstGeom>
        </p:spPr>
        <p:txBody>
          <a:bodyPr vert="horz" wrap="square" lIns="0" tIns="0" rIns="0" bIns="0" rtlCol="0" anchor="t" anchorCtr="0">
            <a:sp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2000"/>
              <a:t>Load allocation will be by year</a:t>
            </a:r>
          </a:p>
          <a:p>
            <a:pPr lvl="1"/>
            <a:r>
              <a:rPr lang="en-US" sz="2000"/>
              <a:t>If a subsequent study year has a lower load allocation for a LLI request, the previous years’ allocation will be reduced. For example, if the results show 200 MW in 2028, 200 MW in 2029, and 150 MW in 2030, 2028 and 2029 allocations will be set to 150 MW</a:t>
            </a:r>
          </a:p>
          <a:p>
            <a:pPr lvl="1"/>
            <a:r>
              <a:rPr lang="en-US" sz="2000"/>
              <a:t>As noted earlier, Year 6 load allocation will be for the full requested amount</a:t>
            </a:r>
          </a:p>
          <a:p>
            <a:r>
              <a:rPr lang="en-US" sz="2000"/>
              <a:t>Load allocation cannot be reduced in subsequent Batches if the LLI request meets the interconnection agreement requirements prior to the start of the next Batch</a:t>
            </a:r>
          </a:p>
          <a:p>
            <a:pPr lvl="1"/>
            <a:r>
              <a:rPr lang="en-US" sz="2000"/>
              <a:t>However, if the LLI request does not meet the interconnection agreement requirements, the load allocation is forfeited</a:t>
            </a:r>
          </a:p>
          <a:p>
            <a:r>
              <a:rPr lang="en-US" sz="2000"/>
              <a:t>Load allocation is not a guarantee that the load will be served in real-time. Emergencies and other situations may arise that require the load to be shed, the same as for any other load on the system</a:t>
            </a:r>
          </a:p>
          <a:p>
            <a:r>
              <a:rPr lang="en-US" sz="2000"/>
              <a:t>Load above the allocated amount may be resubmitted for study in subsequent Batch studies and may receive additional allocations if neighboring loads drop out of the process</a:t>
            </a:r>
          </a:p>
        </p:txBody>
      </p:sp>
    </p:spTree>
    <p:extLst>
      <p:ext uri="{BB962C8B-B14F-4D97-AF65-F5344CB8AC3E}">
        <p14:creationId xmlns:p14="http://schemas.microsoft.com/office/powerpoint/2010/main" val="25679325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DD53D7-C949-CE9A-9B9C-8D3CF7DC3C82}"/>
              </a:ext>
            </a:extLst>
          </p:cNvPr>
          <p:cNvSpPr>
            <a:spLocks noGrp="1"/>
          </p:cNvSpPr>
          <p:nvPr>
            <p:ph type="title"/>
          </p:nvPr>
        </p:nvSpPr>
        <p:spPr/>
        <p:txBody>
          <a:bodyPr/>
          <a:lstStyle/>
          <a:p>
            <a:r>
              <a:rPr lang="en-US"/>
              <a:t>CLR and Co-Located Generation Considerations</a:t>
            </a:r>
          </a:p>
        </p:txBody>
      </p:sp>
      <p:sp>
        <p:nvSpPr>
          <p:cNvPr id="4" name="Slide Number Placeholder 5">
            <a:extLst>
              <a:ext uri="{FF2B5EF4-FFF2-40B4-BE49-F238E27FC236}">
                <a16:creationId xmlns:a16="http://schemas.microsoft.com/office/drawing/2014/main" id="{84E61AF6-B987-9F0E-0A55-20E3DECAFB3C}"/>
              </a:ext>
            </a:extLst>
          </p:cNvPr>
          <p:cNvSpPr>
            <a:spLocks noGrp="1"/>
          </p:cNvSpPr>
          <p:nvPr>
            <p:ph type="sldNum" sz="quarter" idx="4"/>
          </p:nvPr>
        </p:nvSpPr>
        <p:spPr/>
        <p:txBody>
          <a:bodyPr/>
          <a:lstStyle/>
          <a:p>
            <a:fld id="{1D93BD3E-1E9A-4970-A6F7-E7AC52762E0C}" type="slidenum">
              <a:rPr lang="en-US" smtClean="0"/>
              <a:pPr/>
              <a:t>52</a:t>
            </a:fld>
            <a:endParaRPr lang="en-US"/>
          </a:p>
        </p:txBody>
      </p:sp>
      <p:sp>
        <p:nvSpPr>
          <p:cNvPr id="6" name="TextBox 5">
            <a:extLst>
              <a:ext uri="{FF2B5EF4-FFF2-40B4-BE49-F238E27FC236}">
                <a16:creationId xmlns:a16="http://schemas.microsoft.com/office/drawing/2014/main" id="{81DF3411-7E59-D250-EB35-9C649C7E6940}"/>
              </a:ext>
            </a:extLst>
          </p:cNvPr>
          <p:cNvSpPr txBox="1"/>
          <p:nvPr/>
        </p:nvSpPr>
        <p:spPr>
          <a:xfrm>
            <a:off x="616323" y="1514475"/>
            <a:ext cx="10967573" cy="938719"/>
          </a:xfrm>
          <a:prstGeom prst="rect">
            <a:avLst/>
          </a:prstGeom>
        </p:spPr>
        <p:txBody>
          <a:bodyPr vert="horz" wrap="square" lIns="0" tIns="0" rIns="0" bIns="0" rtlCol="0" anchor="t" anchorCtr="0">
            <a:spAutoFit/>
          </a:bodyPr>
          <a:lstStyle>
            <a:lvl1pPr marL="342900" lvl="0" indent="-342900">
              <a:spcBef>
                <a:spcPct val="20000"/>
              </a:spcBef>
              <a:buFont typeface="Arial" panose="020B0604020202020204" pitchFamily="34" charset="0"/>
              <a:buChar char="•"/>
              <a:defRPr sz="1600"/>
            </a:lvl1pPr>
            <a:lvl2pPr marL="742950" lvl="1" indent="-285750">
              <a:spcBef>
                <a:spcPct val="20000"/>
              </a:spcBef>
              <a:buFont typeface="Arial" panose="020B0604020202020204" pitchFamily="34" charset="0"/>
              <a:buChar char="–"/>
              <a:defRPr sz="1600"/>
            </a:lvl2pPr>
            <a:lvl3pPr marL="1143000" lvl="2" indent="-228600">
              <a:spcBef>
                <a:spcPct val="20000"/>
              </a:spcBef>
              <a:buFont typeface="Arial" panose="020B0604020202020204" pitchFamily="34" charset="0"/>
              <a:buChar char="•"/>
              <a:defRPr sz="1600"/>
            </a:lvl3pPr>
            <a:lvl4pPr marL="1600200" lvl="3" indent="-228600">
              <a:spcBef>
                <a:spcPct val="20000"/>
              </a:spcBef>
              <a:buFont typeface="Arial" panose="020B0604020202020204" pitchFamily="34" charset="0"/>
              <a:buChar char="–"/>
              <a:defRPr sz="1600"/>
            </a:lvl4pPr>
            <a:lvl5pPr marL="2057400" lvl="4" indent="-228600">
              <a:spcBef>
                <a:spcPct val="20000"/>
              </a:spcBef>
              <a:buFont typeface="Arial" panose="020B0604020202020204" pitchFamily="34" charset="0"/>
              <a:buChar char="»"/>
              <a:defRPr sz="16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2000"/>
              <a:t>The following rules needed for CLRs and LLI requests co-located with new generators need to be in place at the start of a Batch Study. It is unlikely that these rules will be in place for Batch Zero since they need to be codified in the Batch Study revision requests</a:t>
            </a:r>
          </a:p>
        </p:txBody>
      </p:sp>
    </p:spTree>
    <p:extLst>
      <p:ext uri="{BB962C8B-B14F-4D97-AF65-F5344CB8AC3E}">
        <p14:creationId xmlns:p14="http://schemas.microsoft.com/office/powerpoint/2010/main" val="16338402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DB921B-F081-A201-ACE6-51E399E8B8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95E754D-2260-B1FA-7C84-A2F48BE10590}"/>
              </a:ext>
            </a:extLst>
          </p:cNvPr>
          <p:cNvSpPr>
            <a:spLocks noGrp="1"/>
          </p:cNvSpPr>
          <p:nvPr>
            <p:ph type="title"/>
          </p:nvPr>
        </p:nvSpPr>
        <p:spPr/>
        <p:txBody>
          <a:bodyPr/>
          <a:lstStyle/>
          <a:p>
            <a:r>
              <a:rPr lang="en-US"/>
              <a:t>Controllable Load Resource Rules</a:t>
            </a:r>
          </a:p>
        </p:txBody>
      </p:sp>
      <p:sp>
        <p:nvSpPr>
          <p:cNvPr id="3" name="Slide Number Placeholder 2">
            <a:extLst>
              <a:ext uri="{FF2B5EF4-FFF2-40B4-BE49-F238E27FC236}">
                <a16:creationId xmlns:a16="http://schemas.microsoft.com/office/drawing/2014/main" id="{277B2AAA-8C32-8EB5-D594-6648F47D2815}"/>
              </a:ext>
            </a:extLst>
          </p:cNvPr>
          <p:cNvSpPr>
            <a:spLocks noGrp="1"/>
          </p:cNvSpPr>
          <p:nvPr>
            <p:ph type="sldNum" sz="quarter" idx="4"/>
          </p:nvPr>
        </p:nvSpPr>
        <p:spPr/>
        <p:txBody>
          <a:bodyPr/>
          <a:lstStyle/>
          <a:p>
            <a:fld id="{1D93BD3E-1E9A-4970-A6F7-E7AC52762E0C}" type="slidenum">
              <a:rPr lang="en-US" smtClean="0"/>
              <a:pPr/>
              <a:t>53</a:t>
            </a:fld>
            <a:endParaRPr lang="en-US"/>
          </a:p>
        </p:txBody>
      </p:sp>
      <p:sp>
        <p:nvSpPr>
          <p:cNvPr id="4" name="Content Placeholder 3">
            <a:extLst>
              <a:ext uri="{FF2B5EF4-FFF2-40B4-BE49-F238E27FC236}">
                <a16:creationId xmlns:a16="http://schemas.microsoft.com/office/drawing/2014/main" id="{9F3C6A8F-AF39-0C6A-16C0-75691D2C3304}"/>
              </a:ext>
            </a:extLst>
          </p:cNvPr>
          <p:cNvSpPr>
            <a:spLocks noGrp="1"/>
          </p:cNvSpPr>
          <p:nvPr>
            <p:ph idx="12"/>
          </p:nvPr>
        </p:nvSpPr>
        <p:spPr>
          <a:xfrm>
            <a:off x="616322" y="1058217"/>
            <a:ext cx="4618617" cy="4999684"/>
          </a:xfrm>
        </p:spPr>
        <p:txBody>
          <a:bodyPr lIns="91440" tIns="91440" rIns="91440" bIns="91440">
            <a:noAutofit/>
          </a:bodyPr>
          <a:lstStyle/>
          <a:p>
            <a:pPr>
              <a:spcBef>
                <a:spcPts val="300"/>
              </a:spcBef>
            </a:pPr>
            <a:r>
              <a:rPr lang="en-US" b="1"/>
              <a:t>Key Design Considerations</a:t>
            </a:r>
          </a:p>
          <a:p>
            <a:pPr marL="285750" indent="-285750">
              <a:spcBef>
                <a:spcPts val="300"/>
              </a:spcBef>
              <a:buFont typeface="Arial" panose="020B0604020202020204" pitchFamily="34" charset="0"/>
              <a:buChar char="•"/>
            </a:pPr>
            <a:r>
              <a:rPr lang="en-US" sz="1500"/>
              <a:t>CLR is an existing resource type in ERCOT Protocols</a:t>
            </a:r>
          </a:p>
          <a:p>
            <a:pPr marL="285750" indent="-285750">
              <a:spcBef>
                <a:spcPts val="300"/>
              </a:spcBef>
              <a:buFont typeface="Arial" panose="020B0604020202020204" pitchFamily="34" charset="0"/>
              <a:buChar char="•"/>
            </a:pPr>
            <a:r>
              <a:rPr lang="en-US" sz="1500"/>
              <a:t>Similar to generators, CLRs can be dispatched down in real-time by ERCOT’s Security Constrained Economic Dispatch tool</a:t>
            </a:r>
          </a:p>
          <a:p>
            <a:pPr marL="285750" indent="-285750">
              <a:spcBef>
                <a:spcPts val="300"/>
              </a:spcBef>
              <a:buFont typeface="Arial" panose="020B0604020202020204" pitchFamily="34" charset="0"/>
              <a:buChar char="•"/>
            </a:pPr>
            <a:r>
              <a:rPr lang="en-US" sz="1500"/>
              <a:t>Some CLRs can be dispatched to zero load while others have a higher minimum load values</a:t>
            </a:r>
          </a:p>
          <a:p>
            <a:pPr marL="285750" indent="-285750">
              <a:spcBef>
                <a:spcPts val="300"/>
              </a:spcBef>
              <a:buFont typeface="Arial" panose="020B0604020202020204" pitchFamily="34" charset="0"/>
              <a:buChar char="•"/>
            </a:pPr>
            <a:r>
              <a:rPr lang="en-US" sz="1500"/>
              <a:t>ILLEs registering loads as CLRs still want the transmission system to be planned to serve the full load</a:t>
            </a:r>
          </a:p>
          <a:p>
            <a:pPr marL="285750" indent="-285750">
              <a:spcBef>
                <a:spcPts val="300"/>
              </a:spcBef>
              <a:buFont typeface="Arial" panose="020B0604020202020204" pitchFamily="34" charset="0"/>
              <a:buChar char="•"/>
            </a:pPr>
            <a:r>
              <a:rPr lang="en-US" sz="1500"/>
              <a:t>ERCOT and CLR entities need clearly defined rules to govern expectations</a:t>
            </a:r>
          </a:p>
          <a:p>
            <a:pPr marL="285750" indent="-285750">
              <a:spcBef>
                <a:spcPts val="300"/>
              </a:spcBef>
              <a:buFont typeface="Arial" panose="020B0604020202020204" pitchFamily="34" charset="0"/>
              <a:buChar char="•"/>
            </a:pPr>
            <a:r>
              <a:rPr lang="en-US" sz="1500"/>
              <a:t>NPRR1188 (expected late 2026 implementation) provides some but not all rules necessary for allowing specific consideration of CLRs in the Batch Study process</a:t>
            </a:r>
          </a:p>
        </p:txBody>
      </p:sp>
      <p:sp>
        <p:nvSpPr>
          <p:cNvPr id="5" name="Content Placeholder 4">
            <a:extLst>
              <a:ext uri="{FF2B5EF4-FFF2-40B4-BE49-F238E27FC236}">
                <a16:creationId xmlns:a16="http://schemas.microsoft.com/office/drawing/2014/main" id="{ABDCC3FF-6144-A81C-B474-E1C393BB6568}"/>
              </a:ext>
            </a:extLst>
          </p:cNvPr>
          <p:cNvSpPr>
            <a:spLocks noGrp="1"/>
          </p:cNvSpPr>
          <p:nvPr>
            <p:ph idx="13"/>
          </p:nvPr>
        </p:nvSpPr>
        <p:spPr>
          <a:xfrm>
            <a:off x="5422901" y="1058217"/>
            <a:ext cx="6160995" cy="4999684"/>
          </a:xfrm>
        </p:spPr>
        <p:txBody>
          <a:bodyPr lIns="91440" tIns="91440" rIns="91440" bIns="91440">
            <a:noAutofit/>
          </a:bodyPr>
          <a:lstStyle/>
          <a:p>
            <a:pPr>
              <a:spcBef>
                <a:spcPts val="300"/>
              </a:spcBef>
            </a:pPr>
            <a:r>
              <a:rPr lang="en-US" b="1"/>
              <a:t>Additional CLR Rules Needed</a:t>
            </a:r>
          </a:p>
          <a:p>
            <a:pPr marL="285750" indent="-285750">
              <a:spcBef>
                <a:spcPts val="300"/>
              </a:spcBef>
              <a:buFont typeface="Arial" panose="020B0604020202020204" pitchFamily="34" charset="0"/>
              <a:buChar char="•"/>
            </a:pPr>
            <a:r>
              <a:rPr lang="en-US" sz="1500"/>
              <a:t>Offer mitigation or similar concept to ensure high CLR offers don’t result in constraint violations in SCED optimization</a:t>
            </a:r>
          </a:p>
          <a:p>
            <a:pPr marL="285750" indent="-285750">
              <a:spcBef>
                <a:spcPts val="300"/>
              </a:spcBef>
              <a:buFont typeface="Arial" panose="020B0604020202020204" pitchFamily="34" charset="0"/>
              <a:buChar char="•"/>
            </a:pPr>
            <a:r>
              <a:rPr lang="en-US" sz="1500"/>
              <a:t>Binding agreement and exit conditions so CLRs remain as CLRs until necessary transmission upgrades are complete </a:t>
            </a:r>
          </a:p>
          <a:p>
            <a:pPr marL="285750" indent="-285750">
              <a:spcBef>
                <a:spcPts val="300"/>
              </a:spcBef>
              <a:buFont typeface="Arial" panose="020B0604020202020204" pitchFamily="34" charset="0"/>
              <a:buChar char="•"/>
            </a:pPr>
            <a:endParaRPr lang="en-US" sz="1400"/>
          </a:p>
          <a:p>
            <a:pPr>
              <a:spcBef>
                <a:spcPts val="300"/>
              </a:spcBef>
            </a:pPr>
            <a:r>
              <a:rPr lang="en-US" b="1"/>
              <a:t>CLR Treatment in Batch Studies</a:t>
            </a:r>
          </a:p>
          <a:p>
            <a:pPr marL="285750" indent="-285750">
              <a:spcBef>
                <a:spcPts val="300"/>
              </a:spcBef>
              <a:buFont typeface="Arial" panose="020B0604020202020204" pitchFamily="34" charset="0"/>
              <a:buChar char="•"/>
            </a:pPr>
            <a:r>
              <a:rPr lang="en-US" sz="1500"/>
              <a:t>LLI request selection of CLR/ not CLR will be binding for the Batch Study</a:t>
            </a:r>
          </a:p>
          <a:p>
            <a:pPr marL="285750" indent="-285750">
              <a:spcBef>
                <a:spcPts val="300"/>
              </a:spcBef>
              <a:buFont typeface="Arial" panose="020B0604020202020204" pitchFamily="34" charset="0"/>
              <a:buChar char="•"/>
            </a:pPr>
            <a:r>
              <a:rPr lang="en-US" sz="1500"/>
              <a:t>A CLR will be allocated their full load request but may be required to have a  minimum load amount assigned in the Batch process</a:t>
            </a:r>
          </a:p>
          <a:p>
            <a:pPr marL="285750" indent="-285750">
              <a:spcBef>
                <a:spcPts val="300"/>
              </a:spcBef>
              <a:buFont typeface="Arial" panose="020B0604020202020204" pitchFamily="34" charset="0"/>
              <a:buChar char="•"/>
            </a:pPr>
            <a:endParaRPr lang="en-US" sz="1400"/>
          </a:p>
          <a:p>
            <a:pPr>
              <a:spcBef>
                <a:spcPts val="300"/>
              </a:spcBef>
            </a:pPr>
            <a:r>
              <a:rPr lang="en-US" b="1"/>
              <a:t>CLR Treatment in Other Studies</a:t>
            </a:r>
          </a:p>
          <a:p>
            <a:pPr marL="285750" indent="-285750">
              <a:spcBef>
                <a:spcPts val="300"/>
              </a:spcBef>
              <a:buFont typeface="Arial" panose="020B0604020202020204" pitchFamily="34" charset="0"/>
              <a:buChar char="•"/>
            </a:pPr>
            <a:r>
              <a:rPr lang="en-US" sz="1500"/>
              <a:t>CLRs will be modeled at their full requested load in transmission planning studies and the FAC-002 stability study</a:t>
            </a:r>
          </a:p>
          <a:p>
            <a:pPr marL="285750" indent="-285750">
              <a:spcBef>
                <a:spcPts val="300"/>
              </a:spcBef>
              <a:buFont typeface="Arial" panose="020B0604020202020204" pitchFamily="34" charset="0"/>
              <a:buChar char="•"/>
            </a:pPr>
            <a:r>
              <a:rPr lang="en-US" sz="1500"/>
              <a:t>All TSP studies must consider the full load</a:t>
            </a:r>
          </a:p>
        </p:txBody>
      </p:sp>
    </p:spTree>
    <p:extLst>
      <p:ext uri="{BB962C8B-B14F-4D97-AF65-F5344CB8AC3E}">
        <p14:creationId xmlns:p14="http://schemas.microsoft.com/office/powerpoint/2010/main" val="28159173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11F187-05AD-BC1F-F308-A52AAEC557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894FC5-83BF-E710-B183-96B62449C269}"/>
              </a:ext>
            </a:extLst>
          </p:cNvPr>
          <p:cNvSpPr>
            <a:spLocks noGrp="1"/>
          </p:cNvSpPr>
          <p:nvPr>
            <p:ph type="title"/>
          </p:nvPr>
        </p:nvSpPr>
        <p:spPr/>
        <p:txBody>
          <a:bodyPr/>
          <a:lstStyle/>
          <a:p>
            <a:r>
              <a:rPr lang="en-US"/>
              <a:t>Co-Location with New Generation Rules</a:t>
            </a:r>
          </a:p>
        </p:txBody>
      </p:sp>
      <p:sp>
        <p:nvSpPr>
          <p:cNvPr id="3" name="Slide Number Placeholder 2">
            <a:extLst>
              <a:ext uri="{FF2B5EF4-FFF2-40B4-BE49-F238E27FC236}">
                <a16:creationId xmlns:a16="http://schemas.microsoft.com/office/drawing/2014/main" id="{A6754FE0-DB2D-6D9C-3856-F4CB97D2AD73}"/>
              </a:ext>
            </a:extLst>
          </p:cNvPr>
          <p:cNvSpPr>
            <a:spLocks noGrp="1"/>
          </p:cNvSpPr>
          <p:nvPr>
            <p:ph type="sldNum" sz="quarter" idx="4"/>
          </p:nvPr>
        </p:nvSpPr>
        <p:spPr/>
        <p:txBody>
          <a:bodyPr/>
          <a:lstStyle/>
          <a:p>
            <a:fld id="{1D93BD3E-1E9A-4970-A6F7-E7AC52762E0C}" type="slidenum">
              <a:rPr lang="en-US" smtClean="0"/>
              <a:pPr/>
              <a:t>54</a:t>
            </a:fld>
            <a:endParaRPr lang="en-US"/>
          </a:p>
        </p:txBody>
      </p:sp>
      <p:sp>
        <p:nvSpPr>
          <p:cNvPr id="4" name="Content Placeholder 3">
            <a:extLst>
              <a:ext uri="{FF2B5EF4-FFF2-40B4-BE49-F238E27FC236}">
                <a16:creationId xmlns:a16="http://schemas.microsoft.com/office/drawing/2014/main" id="{D54E95ED-1339-10DB-3BDE-EDFF74786FCF}"/>
              </a:ext>
            </a:extLst>
          </p:cNvPr>
          <p:cNvSpPr>
            <a:spLocks noGrp="1"/>
          </p:cNvSpPr>
          <p:nvPr>
            <p:ph idx="12"/>
          </p:nvPr>
        </p:nvSpPr>
        <p:spPr>
          <a:xfrm>
            <a:off x="616323" y="1058217"/>
            <a:ext cx="3251052" cy="4999684"/>
          </a:xfrm>
        </p:spPr>
        <p:txBody>
          <a:bodyPr lIns="91440" tIns="91440" rIns="91440" bIns="91440">
            <a:noAutofit/>
          </a:bodyPr>
          <a:lstStyle/>
          <a:p>
            <a:pPr>
              <a:spcBef>
                <a:spcPts val="300"/>
              </a:spcBef>
            </a:pPr>
            <a:r>
              <a:rPr lang="en-US" b="1"/>
              <a:t>Key Design Considerations</a:t>
            </a:r>
          </a:p>
          <a:p>
            <a:pPr marL="285750" indent="-285750">
              <a:spcBef>
                <a:spcPts val="300"/>
              </a:spcBef>
              <a:buFont typeface="Arial" panose="020B0604020202020204" pitchFamily="34" charset="0"/>
              <a:buChar char="•"/>
            </a:pPr>
            <a:r>
              <a:rPr lang="en-US" sz="1400"/>
              <a:t>New co-located generators can reduce the need for the transmission system to support a new Large Load</a:t>
            </a:r>
          </a:p>
          <a:p>
            <a:pPr marL="285750" indent="-285750">
              <a:spcBef>
                <a:spcPts val="300"/>
              </a:spcBef>
              <a:buFont typeface="Arial" panose="020B0604020202020204" pitchFamily="34" charset="0"/>
              <a:buChar char="•"/>
            </a:pPr>
            <a:r>
              <a:rPr lang="en-US" sz="1400"/>
              <a:t>There are multiple scenarios regarding how the co-located generation and Large Load interact with the transmission system, each requiring different rules</a:t>
            </a:r>
          </a:p>
          <a:p>
            <a:pPr marL="285750" indent="-285750">
              <a:spcBef>
                <a:spcPts val="300"/>
              </a:spcBef>
              <a:buFont typeface="Arial" panose="020B0604020202020204" pitchFamily="34" charset="0"/>
              <a:buChar char="•"/>
            </a:pPr>
            <a:r>
              <a:rPr lang="en-US" sz="1400"/>
              <a:t>In some scenarios, new rules are needed to link generation interconnection requests to LLI requests</a:t>
            </a:r>
          </a:p>
        </p:txBody>
      </p:sp>
      <p:sp>
        <p:nvSpPr>
          <p:cNvPr id="5" name="Content Placeholder 4">
            <a:extLst>
              <a:ext uri="{FF2B5EF4-FFF2-40B4-BE49-F238E27FC236}">
                <a16:creationId xmlns:a16="http://schemas.microsoft.com/office/drawing/2014/main" id="{FBDEE2E2-3FF9-D7A2-6C81-3E1DA5254A34}"/>
              </a:ext>
            </a:extLst>
          </p:cNvPr>
          <p:cNvSpPr>
            <a:spLocks noGrp="1"/>
          </p:cNvSpPr>
          <p:nvPr>
            <p:ph idx="13"/>
          </p:nvPr>
        </p:nvSpPr>
        <p:spPr>
          <a:xfrm>
            <a:off x="4069080" y="1058217"/>
            <a:ext cx="7514817" cy="4999684"/>
          </a:xfrm>
        </p:spPr>
        <p:txBody>
          <a:bodyPr lIns="91440" tIns="91440" rIns="91440" bIns="91440">
            <a:noAutofit/>
          </a:bodyPr>
          <a:lstStyle/>
          <a:p>
            <a:pPr>
              <a:spcBef>
                <a:spcPts val="300"/>
              </a:spcBef>
            </a:pPr>
            <a:r>
              <a:rPr lang="en-US" sz="1400" b="1"/>
              <a:t>Scenario 1: Large Load does not consume from the grid – only from the co-located generation</a:t>
            </a:r>
          </a:p>
          <a:p>
            <a:pPr marL="285750" indent="-285750">
              <a:spcBef>
                <a:spcPts val="300"/>
              </a:spcBef>
              <a:buFont typeface="Arial" panose="020B0604020202020204" pitchFamily="34" charset="0"/>
              <a:buChar char="•"/>
            </a:pPr>
            <a:r>
              <a:rPr lang="en-US" sz="1400"/>
              <a:t>The co-located Large Load will be allocated their full load request</a:t>
            </a:r>
          </a:p>
          <a:p>
            <a:pPr marL="285750" indent="-285750">
              <a:spcBef>
                <a:spcPts val="300"/>
              </a:spcBef>
              <a:buFont typeface="Arial" panose="020B0604020202020204" pitchFamily="34" charset="0"/>
              <a:buChar char="•"/>
            </a:pPr>
            <a:r>
              <a:rPr lang="en-US" sz="1400"/>
              <a:t>Rules needed to ensure Large Load will never consume from the grid, even momentarily</a:t>
            </a:r>
          </a:p>
          <a:p>
            <a:pPr marL="285750" indent="-285750">
              <a:spcBef>
                <a:spcPts val="300"/>
              </a:spcBef>
              <a:buFont typeface="Arial" panose="020B0604020202020204" pitchFamily="34" charset="0"/>
              <a:buChar char="•"/>
            </a:pPr>
            <a:r>
              <a:rPr lang="en-US" sz="1400"/>
              <a:t>Rules needed to ensure LLI request and GINR are linked</a:t>
            </a:r>
          </a:p>
          <a:p>
            <a:pPr marL="285750" indent="-285750">
              <a:spcBef>
                <a:spcPts val="300"/>
              </a:spcBef>
              <a:buFont typeface="Arial" panose="020B0604020202020204" pitchFamily="34" charset="0"/>
              <a:buChar char="•"/>
            </a:pPr>
            <a:endParaRPr lang="en-US" sz="1400"/>
          </a:p>
          <a:p>
            <a:pPr>
              <a:spcBef>
                <a:spcPts val="300"/>
              </a:spcBef>
            </a:pPr>
            <a:r>
              <a:rPr lang="en-US" sz="1400" b="1"/>
              <a:t>Scenario 2: Scenario 1 temporarily until transmission upgrades are complete</a:t>
            </a:r>
          </a:p>
          <a:p>
            <a:pPr marL="285750" indent="-285750">
              <a:spcBef>
                <a:spcPts val="300"/>
              </a:spcBef>
              <a:buFont typeface="Arial" panose="020B0604020202020204" pitchFamily="34" charset="0"/>
              <a:buChar char="•"/>
            </a:pPr>
            <a:r>
              <a:rPr lang="en-US" sz="1400"/>
              <a:t>All Scenario 1 rules apply</a:t>
            </a:r>
          </a:p>
          <a:p>
            <a:pPr marL="285750" indent="-285750">
              <a:spcBef>
                <a:spcPts val="300"/>
              </a:spcBef>
              <a:buFont typeface="Arial" panose="020B0604020202020204" pitchFamily="34" charset="0"/>
              <a:buChar char="•"/>
            </a:pPr>
            <a:r>
              <a:rPr lang="en-US" sz="1400"/>
              <a:t>A separate study is needed to determine the required transmission upgrades and rules needed to exit no-transmission-system-load status</a:t>
            </a:r>
          </a:p>
          <a:p>
            <a:pPr marL="285750" indent="-285750">
              <a:spcBef>
                <a:spcPts val="300"/>
              </a:spcBef>
              <a:buFont typeface="Arial" panose="020B0604020202020204" pitchFamily="34" charset="0"/>
              <a:buChar char="•"/>
            </a:pPr>
            <a:endParaRPr lang="en-US" sz="1400"/>
          </a:p>
          <a:p>
            <a:pPr>
              <a:spcBef>
                <a:spcPts val="300"/>
              </a:spcBef>
            </a:pPr>
            <a:r>
              <a:rPr lang="en-US" sz="1400" b="1"/>
              <a:t>Scenario 3: Large Load has co-located dispatchable generation and may sometimes consume from the grid</a:t>
            </a:r>
          </a:p>
          <a:p>
            <a:pPr marL="285750" indent="-285750">
              <a:spcBef>
                <a:spcPts val="300"/>
              </a:spcBef>
              <a:buFont typeface="Arial" panose="020B0604020202020204" pitchFamily="34" charset="0"/>
              <a:buChar char="•"/>
            </a:pPr>
            <a:r>
              <a:rPr lang="en-US" sz="1400"/>
              <a:t>The co-located Large Load will be allocated their full load request except in the G-1+N-1 analysis</a:t>
            </a:r>
          </a:p>
          <a:p>
            <a:pPr marL="285750" indent="-285750">
              <a:spcBef>
                <a:spcPts val="300"/>
              </a:spcBef>
              <a:buFont typeface="Arial" panose="020B0604020202020204" pitchFamily="34" charset="0"/>
              <a:buChar char="•"/>
            </a:pPr>
            <a:r>
              <a:rPr lang="en-US" sz="1400"/>
              <a:t>Rules needed to ensure LLI request and GINR are linked</a:t>
            </a:r>
          </a:p>
          <a:p>
            <a:pPr marL="285750" indent="-285750">
              <a:spcBef>
                <a:spcPts val="300"/>
              </a:spcBef>
              <a:buFont typeface="Arial" panose="020B0604020202020204" pitchFamily="34" charset="0"/>
              <a:buChar char="•"/>
            </a:pPr>
            <a:endParaRPr lang="en-US" sz="1400"/>
          </a:p>
          <a:p>
            <a:pPr>
              <a:spcBef>
                <a:spcPts val="300"/>
              </a:spcBef>
            </a:pPr>
            <a:r>
              <a:rPr lang="en-US" sz="1400" b="1"/>
              <a:t>Scenario 4: Large Load has co-located intermittent generation and/or energy storage and may sometimes consume from the grid</a:t>
            </a:r>
          </a:p>
          <a:p>
            <a:pPr marL="285750" indent="-285750">
              <a:spcBef>
                <a:spcPts val="300"/>
              </a:spcBef>
              <a:buFont typeface="Arial" panose="020B0604020202020204" pitchFamily="34" charset="0"/>
              <a:buChar char="•"/>
            </a:pPr>
            <a:r>
              <a:rPr lang="en-US" sz="1400"/>
              <a:t>No specific rules</a:t>
            </a:r>
          </a:p>
        </p:txBody>
      </p:sp>
    </p:spTree>
    <p:extLst>
      <p:ext uri="{BB962C8B-B14F-4D97-AF65-F5344CB8AC3E}">
        <p14:creationId xmlns:p14="http://schemas.microsoft.com/office/powerpoint/2010/main" val="146334705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8771B5-916F-B2F6-361A-9EA382103E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3BE42FF-6A6A-4A8C-3E0D-D7269EF12544}"/>
              </a:ext>
            </a:extLst>
          </p:cNvPr>
          <p:cNvSpPr>
            <a:spLocks noGrp="1"/>
          </p:cNvSpPr>
          <p:nvPr>
            <p:ph type="title"/>
          </p:nvPr>
        </p:nvSpPr>
        <p:spPr/>
        <p:txBody>
          <a:bodyPr/>
          <a:lstStyle/>
          <a:p>
            <a:r>
              <a:rPr lang="en-US"/>
              <a:t>Co-Location with Existing Generation Rules</a:t>
            </a:r>
          </a:p>
        </p:txBody>
      </p:sp>
      <p:sp>
        <p:nvSpPr>
          <p:cNvPr id="3" name="Slide Number Placeholder 5">
            <a:extLst>
              <a:ext uri="{FF2B5EF4-FFF2-40B4-BE49-F238E27FC236}">
                <a16:creationId xmlns:a16="http://schemas.microsoft.com/office/drawing/2014/main" id="{385ADB25-26FE-6593-928F-68CC25C21725}"/>
              </a:ext>
            </a:extLst>
          </p:cNvPr>
          <p:cNvSpPr>
            <a:spLocks noGrp="1"/>
          </p:cNvSpPr>
          <p:nvPr>
            <p:ph type="sldNum" sz="quarter" idx="4"/>
          </p:nvPr>
        </p:nvSpPr>
        <p:spPr/>
        <p:txBody>
          <a:bodyPr/>
          <a:lstStyle/>
          <a:p>
            <a:fld id="{1D93BD3E-1E9A-4970-A6F7-E7AC52762E0C}" type="slidenum">
              <a:rPr lang="en-US" smtClean="0"/>
              <a:pPr/>
              <a:t>55</a:t>
            </a:fld>
            <a:endParaRPr lang="en-US"/>
          </a:p>
        </p:txBody>
      </p:sp>
      <p:sp>
        <p:nvSpPr>
          <p:cNvPr id="4" name="Content Placeholder 3">
            <a:extLst>
              <a:ext uri="{FF2B5EF4-FFF2-40B4-BE49-F238E27FC236}">
                <a16:creationId xmlns:a16="http://schemas.microsoft.com/office/drawing/2014/main" id="{E3B5E48F-5E94-E555-1FDE-E5BA362D4123}"/>
              </a:ext>
            </a:extLst>
          </p:cNvPr>
          <p:cNvSpPr>
            <a:spLocks noGrp="1"/>
          </p:cNvSpPr>
          <p:nvPr>
            <p:ph idx="12"/>
          </p:nvPr>
        </p:nvSpPr>
        <p:spPr>
          <a:xfrm>
            <a:off x="616323" y="1058217"/>
            <a:ext cx="3251052" cy="4999684"/>
          </a:xfrm>
        </p:spPr>
        <p:txBody>
          <a:bodyPr lIns="91440" tIns="91440" rIns="91440" bIns="91440">
            <a:noAutofit/>
          </a:bodyPr>
          <a:lstStyle/>
          <a:p>
            <a:pPr>
              <a:spcBef>
                <a:spcPts val="300"/>
              </a:spcBef>
            </a:pPr>
            <a:r>
              <a:rPr lang="en-US" b="1"/>
              <a:t>Key Design Considerations</a:t>
            </a:r>
          </a:p>
          <a:p>
            <a:pPr marL="285750" indent="-285750">
              <a:spcBef>
                <a:spcPts val="300"/>
              </a:spcBef>
              <a:buFont typeface="Arial" panose="020B0604020202020204" pitchFamily="34" charset="0"/>
              <a:buChar char="•"/>
            </a:pPr>
            <a:r>
              <a:rPr lang="en-US"/>
              <a:t>Senate Bill 6 rules may apply for generators existing before September 1, 2025</a:t>
            </a:r>
          </a:p>
          <a:p>
            <a:pPr marL="285750" indent="-285750">
              <a:spcBef>
                <a:spcPts val="300"/>
              </a:spcBef>
              <a:buFont typeface="Arial" panose="020B0604020202020204" pitchFamily="34" charset="0"/>
              <a:buChar char="•"/>
            </a:pPr>
            <a:r>
              <a:rPr lang="en-US"/>
              <a:t>The transmission system has been planned assuming the existing generation supports the system</a:t>
            </a:r>
          </a:p>
        </p:txBody>
      </p:sp>
      <p:sp>
        <p:nvSpPr>
          <p:cNvPr id="5" name="Content Placeholder 4">
            <a:extLst>
              <a:ext uri="{FF2B5EF4-FFF2-40B4-BE49-F238E27FC236}">
                <a16:creationId xmlns:a16="http://schemas.microsoft.com/office/drawing/2014/main" id="{5650438C-1E86-DDBA-EA5F-2251EDA36065}"/>
              </a:ext>
            </a:extLst>
          </p:cNvPr>
          <p:cNvSpPr>
            <a:spLocks noGrp="1"/>
          </p:cNvSpPr>
          <p:nvPr>
            <p:ph idx="13"/>
          </p:nvPr>
        </p:nvSpPr>
        <p:spPr>
          <a:xfrm>
            <a:off x="4069080" y="1058217"/>
            <a:ext cx="7514817" cy="4999684"/>
          </a:xfrm>
        </p:spPr>
        <p:txBody>
          <a:bodyPr lIns="91440" tIns="91440" rIns="91440" bIns="91440">
            <a:noAutofit/>
          </a:bodyPr>
          <a:lstStyle/>
          <a:p>
            <a:pPr>
              <a:spcBef>
                <a:spcPts val="300"/>
              </a:spcBef>
            </a:pPr>
            <a:r>
              <a:rPr lang="en-US" b="1"/>
              <a:t>Co-Location with existing generation</a:t>
            </a:r>
          </a:p>
          <a:p>
            <a:pPr marL="285750" indent="-285750">
              <a:spcBef>
                <a:spcPts val="300"/>
              </a:spcBef>
              <a:buFont typeface="Arial" panose="020B0604020202020204" pitchFamily="34" charset="0"/>
              <a:buChar char="•"/>
            </a:pPr>
            <a:r>
              <a:rPr lang="en-US"/>
              <a:t>No specific rules aside from existing requirements in the Protocols (such as an updated Reactive Power study)</a:t>
            </a:r>
          </a:p>
        </p:txBody>
      </p:sp>
    </p:spTree>
    <p:extLst>
      <p:ext uri="{BB962C8B-B14F-4D97-AF65-F5344CB8AC3E}">
        <p14:creationId xmlns:p14="http://schemas.microsoft.com/office/powerpoint/2010/main" val="13192248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F8C98F-A322-05E7-19D0-FA52709A3F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6D957F-6618-2A1A-FB11-AE8241585A8C}"/>
              </a:ext>
            </a:extLst>
          </p:cNvPr>
          <p:cNvSpPr>
            <a:spLocks noGrp="1"/>
          </p:cNvSpPr>
          <p:nvPr>
            <p:ph type="title"/>
          </p:nvPr>
        </p:nvSpPr>
        <p:spPr/>
        <p:txBody>
          <a:bodyPr/>
          <a:lstStyle/>
          <a:p>
            <a:r>
              <a:rPr lang="en-US"/>
              <a:t>Loads Less Than 75 MW</a:t>
            </a:r>
          </a:p>
        </p:txBody>
      </p:sp>
      <p:sp>
        <p:nvSpPr>
          <p:cNvPr id="3" name="Slide Number Placeholder 5">
            <a:extLst>
              <a:ext uri="{FF2B5EF4-FFF2-40B4-BE49-F238E27FC236}">
                <a16:creationId xmlns:a16="http://schemas.microsoft.com/office/drawing/2014/main" id="{D7D5F7BE-97C6-42D6-59C3-54E147CBA2F3}"/>
              </a:ext>
            </a:extLst>
          </p:cNvPr>
          <p:cNvSpPr>
            <a:spLocks noGrp="1"/>
          </p:cNvSpPr>
          <p:nvPr>
            <p:ph type="sldNum" sz="quarter" idx="4"/>
          </p:nvPr>
        </p:nvSpPr>
        <p:spPr/>
        <p:txBody>
          <a:bodyPr/>
          <a:lstStyle/>
          <a:p>
            <a:fld id="{1D93BD3E-1E9A-4970-A6F7-E7AC52762E0C}" type="slidenum">
              <a:rPr lang="en-US" smtClean="0"/>
              <a:pPr/>
              <a:t>56</a:t>
            </a:fld>
            <a:endParaRPr lang="en-US"/>
          </a:p>
        </p:txBody>
      </p:sp>
      <p:sp>
        <p:nvSpPr>
          <p:cNvPr id="4" name="TextBox 3">
            <a:extLst>
              <a:ext uri="{FF2B5EF4-FFF2-40B4-BE49-F238E27FC236}">
                <a16:creationId xmlns:a16="http://schemas.microsoft.com/office/drawing/2014/main" id="{7FD3F1F8-CC6C-A2A7-9471-A1D2908B7220}"/>
              </a:ext>
            </a:extLst>
          </p:cNvPr>
          <p:cNvSpPr txBox="1">
            <a:spLocks/>
          </p:cNvSpPr>
          <p:nvPr/>
        </p:nvSpPr>
        <p:spPr>
          <a:xfrm>
            <a:off x="616323" y="1514475"/>
            <a:ext cx="10967573" cy="569387"/>
          </a:xfrm>
          <a:prstGeom prst="rect">
            <a:avLst/>
          </a:prstGeom>
          <a:noFill/>
        </p:spPr>
        <p:txBody>
          <a:bodyPr wrap="square" lIns="0" tIns="0" rIns="0" bIns="0" rtlCol="0">
            <a:noAutofit/>
          </a:bodyPr>
          <a:lstStyle/>
          <a:p>
            <a:r>
              <a:rPr lang="en-US" sz="2000"/>
              <a:t>Loads less than 75 MW will be included in the Batch Studies to the extent they are included in the forecasts. It is important for the planning forecasts to include this load growth.</a:t>
            </a:r>
          </a:p>
        </p:txBody>
      </p:sp>
    </p:spTree>
    <p:extLst>
      <p:ext uri="{BB962C8B-B14F-4D97-AF65-F5344CB8AC3E}">
        <p14:creationId xmlns:p14="http://schemas.microsoft.com/office/powerpoint/2010/main" val="37506143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3DC36-22C4-752F-5063-DCFD54AA627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E1500B-641D-BC7A-096F-C41D2EFA007A}"/>
              </a:ext>
            </a:extLst>
          </p:cNvPr>
          <p:cNvSpPr>
            <a:spLocks noGrp="1"/>
          </p:cNvSpPr>
          <p:nvPr>
            <p:ph type="title"/>
          </p:nvPr>
        </p:nvSpPr>
        <p:spPr/>
        <p:txBody>
          <a:bodyPr/>
          <a:lstStyle/>
          <a:p>
            <a:r>
              <a:rPr lang="en-US"/>
              <a:t>Regional Planning Group Process Alignment</a:t>
            </a:r>
          </a:p>
        </p:txBody>
      </p:sp>
      <p:sp>
        <p:nvSpPr>
          <p:cNvPr id="3" name="Slide Number Placeholder 2">
            <a:extLst>
              <a:ext uri="{FF2B5EF4-FFF2-40B4-BE49-F238E27FC236}">
                <a16:creationId xmlns:a16="http://schemas.microsoft.com/office/drawing/2014/main" id="{CD83679D-5452-EF4B-7D9B-D392389190CA}"/>
              </a:ext>
            </a:extLst>
          </p:cNvPr>
          <p:cNvSpPr>
            <a:spLocks noGrp="1"/>
          </p:cNvSpPr>
          <p:nvPr>
            <p:ph type="sldNum" sz="quarter" idx="4"/>
          </p:nvPr>
        </p:nvSpPr>
        <p:spPr/>
        <p:txBody>
          <a:bodyPr/>
          <a:lstStyle/>
          <a:p>
            <a:fld id="{1D93BD3E-1E9A-4970-A6F7-E7AC52762E0C}" type="slidenum">
              <a:rPr lang="en-US" smtClean="0"/>
              <a:pPr/>
              <a:t>57</a:t>
            </a:fld>
            <a:endParaRPr lang="en-US"/>
          </a:p>
        </p:txBody>
      </p:sp>
      <p:sp>
        <p:nvSpPr>
          <p:cNvPr id="4" name="Content Placeholder 3">
            <a:extLst>
              <a:ext uri="{FF2B5EF4-FFF2-40B4-BE49-F238E27FC236}">
                <a16:creationId xmlns:a16="http://schemas.microsoft.com/office/drawing/2014/main" id="{980426AB-42D9-6C5B-AAD8-FB8163C42AB8}"/>
              </a:ext>
            </a:extLst>
          </p:cNvPr>
          <p:cNvSpPr>
            <a:spLocks noGrp="1"/>
          </p:cNvSpPr>
          <p:nvPr>
            <p:ph idx="12"/>
          </p:nvPr>
        </p:nvSpPr>
        <p:spPr>
          <a:xfrm>
            <a:off x="616323" y="1058217"/>
            <a:ext cx="3371743" cy="4999684"/>
          </a:xfrm>
        </p:spPr>
        <p:txBody>
          <a:bodyPr lIns="91440" tIns="91440" rIns="91440" bIns="91440">
            <a:noAutofit/>
          </a:bodyPr>
          <a:lstStyle/>
          <a:p>
            <a:pPr>
              <a:spcBef>
                <a:spcPts val="300"/>
              </a:spcBef>
            </a:pPr>
            <a:r>
              <a:rPr lang="en-US" b="1"/>
              <a:t>Key Design Considerations</a:t>
            </a:r>
          </a:p>
          <a:p>
            <a:pPr marL="285750" indent="-285750">
              <a:spcBef>
                <a:spcPts val="300"/>
              </a:spcBef>
              <a:buFont typeface="Arial" panose="020B0604020202020204" pitchFamily="34" charset="0"/>
              <a:buChar char="•"/>
            </a:pPr>
            <a:r>
              <a:rPr lang="en-US" sz="1500"/>
              <a:t>A consistent theme in stakeholder interviews was a noted pain point with the existing process regarding the tie between a LLI request Load Commissioning Plan and proposed transmission projects that may change during the RPG review process</a:t>
            </a:r>
          </a:p>
          <a:p>
            <a:pPr marL="285750" indent="-285750">
              <a:spcBef>
                <a:spcPts val="300"/>
              </a:spcBef>
              <a:buFont typeface="Arial" panose="020B0604020202020204" pitchFamily="34" charset="0"/>
              <a:buChar char="•"/>
            </a:pPr>
            <a:r>
              <a:rPr lang="en-US" sz="1500"/>
              <a:t>The RPG comment process is valuable for gathering stakeholder feedback on proposed transmission upgrade projects</a:t>
            </a:r>
          </a:p>
          <a:p>
            <a:pPr marL="285750" indent="-285750">
              <a:spcBef>
                <a:spcPts val="300"/>
              </a:spcBef>
              <a:buFont typeface="Arial" panose="020B0604020202020204" pitchFamily="34" charset="0"/>
              <a:buChar char="•"/>
            </a:pPr>
            <a:r>
              <a:rPr lang="en-US" sz="1500"/>
              <a:t>To the extent Batch Study assumptions change, the RPG process can be used to refine transmission upgrade project proposals</a:t>
            </a:r>
          </a:p>
        </p:txBody>
      </p:sp>
      <p:sp>
        <p:nvSpPr>
          <p:cNvPr id="5" name="Content Placeholder 4">
            <a:extLst>
              <a:ext uri="{FF2B5EF4-FFF2-40B4-BE49-F238E27FC236}">
                <a16:creationId xmlns:a16="http://schemas.microsoft.com/office/drawing/2014/main" id="{4A448670-1AF3-4741-6FDF-9B316CD9D719}"/>
              </a:ext>
            </a:extLst>
          </p:cNvPr>
          <p:cNvSpPr>
            <a:spLocks noGrp="1"/>
          </p:cNvSpPr>
          <p:nvPr>
            <p:ph idx="13"/>
          </p:nvPr>
        </p:nvSpPr>
        <p:spPr>
          <a:xfrm>
            <a:off x="4168141" y="1058217"/>
            <a:ext cx="7415755" cy="4999684"/>
          </a:xfrm>
        </p:spPr>
        <p:txBody>
          <a:bodyPr lIns="91440" tIns="91440" rIns="91440" bIns="91440">
            <a:noAutofit/>
          </a:bodyPr>
          <a:lstStyle/>
          <a:p>
            <a:pPr>
              <a:spcBef>
                <a:spcPts val="300"/>
              </a:spcBef>
            </a:pPr>
            <a:r>
              <a:rPr lang="en-US" b="1"/>
              <a:t>Transmission Upgrade Project Process</a:t>
            </a:r>
          </a:p>
          <a:p>
            <a:pPr marL="285750" indent="-285750">
              <a:spcBef>
                <a:spcPts val="300"/>
              </a:spcBef>
              <a:buFont typeface="Arial" panose="020B0604020202020204" pitchFamily="34" charset="0"/>
              <a:buChar char="•"/>
            </a:pPr>
            <a:r>
              <a:rPr lang="en-US" sz="1500"/>
              <a:t>At the conclusion of a Batch Study, ERCOT will send a confidential report to TSPs listing proposed transmission upgrade projects and associated LLI requests</a:t>
            </a:r>
          </a:p>
          <a:p>
            <a:pPr marL="285750" indent="-285750">
              <a:spcBef>
                <a:spcPts val="300"/>
              </a:spcBef>
              <a:buFont typeface="Arial" panose="020B0604020202020204" pitchFamily="34" charset="0"/>
              <a:buChar char="•"/>
            </a:pPr>
            <a:r>
              <a:rPr lang="en-US" sz="1500">
                <a:solidFill>
                  <a:schemeClr val="tx1"/>
                </a:solidFill>
              </a:rPr>
              <a:t>If all </a:t>
            </a:r>
            <a:r>
              <a:rPr lang="en-US" sz="1500"/>
              <a:t>LLI requests associated with a proposed transmission upgrade project meet the interconnection agreement requirements, the TSP will be required to submit the project for RPG review (if required) within X days. ERCOT’s Batch Study may be used as establishing the need for the project for RPG submittal purposes and may also be used as ERCOT’s Independent Review, subject to ERCOT’s concurrence</a:t>
            </a:r>
          </a:p>
          <a:p>
            <a:pPr marL="285750" indent="-285750">
              <a:spcBef>
                <a:spcPts val="300"/>
              </a:spcBef>
              <a:buFont typeface="Arial" panose="020B0604020202020204" pitchFamily="34" charset="0"/>
              <a:buChar char="•"/>
            </a:pPr>
            <a:r>
              <a:rPr lang="en-US" sz="1500">
                <a:solidFill>
                  <a:schemeClr val="tx1"/>
                </a:solidFill>
              </a:rPr>
              <a:t>If a subset of LLI requests associated with a proposed transmission upgrade project meet the interconnection agreement requirements, the TSP will be required to assess the need for the project and, if still needed, submit the project for RPG review (if required) within Y days</a:t>
            </a:r>
          </a:p>
          <a:p>
            <a:pPr marL="285750" indent="-285750">
              <a:spcBef>
                <a:spcPts val="300"/>
              </a:spcBef>
              <a:buFont typeface="Arial" panose="020B0604020202020204" pitchFamily="34" charset="0"/>
              <a:buChar char="•"/>
            </a:pPr>
            <a:r>
              <a:rPr lang="en-US" sz="1500">
                <a:solidFill>
                  <a:schemeClr val="tx1"/>
                </a:solidFill>
              </a:rPr>
              <a:t>Proposed </a:t>
            </a:r>
            <a:r>
              <a:rPr lang="en-US" sz="1500"/>
              <a:t>transmission upgrade projects will not be assumed in subsequent Batch Study or RTP base cases until they have received RPG approval, but may be added as proposed upgrade projects</a:t>
            </a:r>
          </a:p>
          <a:p>
            <a:pPr marL="285750" indent="-285750">
              <a:spcBef>
                <a:spcPts val="300"/>
              </a:spcBef>
              <a:buFont typeface="Arial" panose="020B0604020202020204" pitchFamily="34" charset="0"/>
              <a:buChar char="•"/>
            </a:pPr>
            <a:r>
              <a:rPr lang="en-US" sz="1500"/>
              <a:t>Load Commissioning Plans will no longer be tied to specific transmission upgrade projects due to the changing nature of planning assumptions and upgrade projects</a:t>
            </a:r>
          </a:p>
        </p:txBody>
      </p:sp>
    </p:spTree>
    <p:extLst>
      <p:ext uri="{BB962C8B-B14F-4D97-AF65-F5344CB8AC3E}">
        <p14:creationId xmlns:p14="http://schemas.microsoft.com/office/powerpoint/2010/main" val="604898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55309-3B93-50F8-BCFD-BC6D31D56E87}"/>
            </a:ext>
          </a:extLst>
        </p:cNvPr>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C101FD0E-DC59-D329-CBE5-DCE18BA3DA03}"/>
              </a:ext>
            </a:extLst>
          </p:cNvPr>
          <p:cNvGraphicFramePr>
            <a:graphicFrameLocks noChangeAspect="1"/>
          </p:cNvGraphicFramePr>
          <p:nvPr>
            <p:custDataLst>
              <p:tags r:id="rId1"/>
            </p:custDataLst>
            <p:extLst>
              <p:ext uri="{D42A27DB-BD31-4B8C-83A1-F6EECF244321}">
                <p14:modId xmlns:p14="http://schemas.microsoft.com/office/powerpoint/2010/main" val="19327871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04" imgH="403" progId="TCLayout.ActiveDocument.1">
                  <p:embed/>
                </p:oleObj>
              </mc:Choice>
              <mc:Fallback>
                <p:oleObj name="think-cell Slide" r:id="rId8" imgW="404" imgH="403" progId="TCLayout.ActiveDocument.1">
                  <p:embed/>
                  <p:pic>
                    <p:nvPicPr>
                      <p:cNvPr id="7" name="think-cell data - do not delete" hidden="1">
                        <a:extLst>
                          <a:ext uri="{FF2B5EF4-FFF2-40B4-BE49-F238E27FC236}">
                            <a16:creationId xmlns:a16="http://schemas.microsoft.com/office/drawing/2014/main" id="{C101FD0E-DC59-D329-CBE5-DCE18BA3DA0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1E0C6EA-EBFE-1BE4-0B67-9F95D2DEB406}"/>
              </a:ext>
            </a:extLst>
          </p:cNvPr>
          <p:cNvSpPr>
            <a:spLocks noGrp="1"/>
          </p:cNvSpPr>
          <p:nvPr>
            <p:ph type="title"/>
          </p:nvPr>
        </p:nvSpPr>
        <p:spPr/>
        <p:txBody>
          <a:bodyPr vert="horz"/>
          <a:lstStyle/>
          <a:p>
            <a:fld id="{87220D0B-797E-4566-A250-6A9E9F6C2E0D}" type="datetime'Contents'">
              <a:rPr lang="en-US" altLang="en-US" smtClean="0">
                <a:effectLst/>
                <a:latin typeface="+mn-lt"/>
              </a:rPr>
              <a:pPr/>
              <a:t>Contents</a:t>
            </a:fld>
            <a:endParaRPr lang="en-US">
              <a:latin typeface="+mn-lt"/>
            </a:endParaRPr>
          </a:p>
        </p:txBody>
      </p:sp>
      <p:sp>
        <p:nvSpPr>
          <p:cNvPr id="76" name="Rectangle 75">
            <a:hlinkClick r:id="rId10" action="ppaction://hlinksldjump"/>
            <a:extLst>
              <a:ext uri="{FF2B5EF4-FFF2-40B4-BE49-F238E27FC236}">
                <a16:creationId xmlns:a16="http://schemas.microsoft.com/office/drawing/2014/main" id="{32A795FD-B1BA-64CD-61B8-51C3F105AF41}"/>
              </a:ext>
            </a:extLst>
          </p:cNvPr>
          <p:cNvSpPr/>
          <p:nvPr>
            <p:custDataLst>
              <p:tags r:id="rId2"/>
            </p:custDataLst>
          </p:nvPr>
        </p:nvSpPr>
        <p:spPr bwMode="auto">
          <a:xfrm>
            <a:off x="2178050" y="2514600"/>
            <a:ext cx="7835900"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0488" rIns="0" bIns="92075" rtlCol="0" anchor="ctr"/>
          <a:lstStyle/>
          <a:p>
            <a:pPr>
              <a:spcBef>
                <a:spcPct val="0"/>
              </a:spcBef>
              <a:spcAft>
                <a:spcPct val="0"/>
              </a:spcAft>
            </a:pPr>
            <a:r>
              <a:rPr lang="en-US">
                <a:solidFill>
                  <a:schemeClr val="tx1"/>
                </a:solidFill>
                <a:cs typeface="Arial" panose="020B0604020202020204" pitchFamily="34" charset="0"/>
              </a:rPr>
              <a:t>Update on 2/6 PUCT Open Meeting</a:t>
            </a:r>
            <a:endParaRPr lang="en-US">
              <a:solidFill>
                <a:schemeClr val="tx1"/>
              </a:solidFill>
            </a:endParaRPr>
          </a:p>
        </p:txBody>
      </p:sp>
      <p:sp>
        <p:nvSpPr>
          <p:cNvPr id="19" name="Rectangle 18">
            <a:extLst>
              <a:ext uri="{FF2B5EF4-FFF2-40B4-BE49-F238E27FC236}">
                <a16:creationId xmlns:a16="http://schemas.microsoft.com/office/drawing/2014/main" id="{808E43A6-EF75-8806-97C0-4831278FA97B}"/>
              </a:ext>
            </a:extLst>
          </p:cNvPr>
          <p:cNvSpPr/>
          <p:nvPr>
            <p:custDataLst>
              <p:tags r:id="rId3"/>
            </p:custDataLst>
          </p:nvPr>
        </p:nvSpPr>
        <p:spPr bwMode="auto">
          <a:xfrm>
            <a:off x="2178050" y="2971800"/>
            <a:ext cx="7835900" cy="45720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none" tIns="90488" rIns="0" bIns="92075" rtlCol="0" anchor="ctr"/>
          <a:lstStyle/>
          <a:p>
            <a:pPr>
              <a:spcBef>
                <a:spcPct val="0"/>
              </a:spcBef>
              <a:spcAft>
                <a:spcPct val="0"/>
              </a:spcAft>
            </a:pPr>
            <a:r>
              <a:rPr lang="en-US" b="1">
                <a:solidFill>
                  <a:schemeClr val="tx1"/>
                </a:solidFill>
                <a:cs typeface="Arial" panose="020B0604020202020204" pitchFamily="34" charset="0"/>
              </a:rPr>
              <a:t>ERCOT feedback on key market topics</a:t>
            </a:r>
            <a:endParaRPr lang="en-US" b="1">
              <a:solidFill>
                <a:schemeClr val="tx1"/>
              </a:solidFill>
            </a:endParaRPr>
          </a:p>
        </p:txBody>
      </p:sp>
      <p:sp>
        <p:nvSpPr>
          <p:cNvPr id="33" name="Rectangle 32">
            <a:hlinkClick r:id="rId11" action="ppaction://hlinksldjump"/>
            <a:extLst>
              <a:ext uri="{FF2B5EF4-FFF2-40B4-BE49-F238E27FC236}">
                <a16:creationId xmlns:a16="http://schemas.microsoft.com/office/drawing/2014/main" id="{CAEF8E06-1266-AE15-4067-5A44A92464CA}"/>
              </a:ext>
            </a:extLst>
          </p:cNvPr>
          <p:cNvSpPr/>
          <p:nvPr>
            <p:custDataLst>
              <p:tags r:id="rId4"/>
            </p:custDataLst>
          </p:nvPr>
        </p:nvSpPr>
        <p:spPr bwMode="auto">
          <a:xfrm>
            <a:off x="2178050" y="3429000"/>
            <a:ext cx="7835900"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2075" rIns="0" bIns="90488" rtlCol="0" anchor="ctr"/>
          <a:lstStyle/>
          <a:p>
            <a:pPr>
              <a:spcBef>
                <a:spcPct val="0"/>
              </a:spcBef>
              <a:spcAft>
                <a:spcPct val="0"/>
              </a:spcAft>
            </a:pPr>
            <a:r>
              <a:rPr lang="en-US">
                <a:solidFill>
                  <a:schemeClr val="tx1"/>
                </a:solidFill>
              </a:rPr>
              <a:t>Next steps</a:t>
            </a:r>
          </a:p>
        </p:txBody>
      </p:sp>
      <p:sp>
        <p:nvSpPr>
          <p:cNvPr id="30" name="Rectangle 29">
            <a:hlinkClick r:id="rId12" action="ppaction://hlinksldjump"/>
            <a:extLst>
              <a:ext uri="{FF2B5EF4-FFF2-40B4-BE49-F238E27FC236}">
                <a16:creationId xmlns:a16="http://schemas.microsoft.com/office/drawing/2014/main" id="{7601BCAA-B147-9CB5-1B00-75C0001139FE}"/>
              </a:ext>
            </a:extLst>
          </p:cNvPr>
          <p:cNvSpPr/>
          <p:nvPr>
            <p:custDataLst>
              <p:tags r:id="rId5"/>
            </p:custDataLst>
          </p:nvPr>
        </p:nvSpPr>
        <p:spPr bwMode="auto">
          <a:xfrm>
            <a:off x="2178050" y="3886200"/>
            <a:ext cx="7835900" cy="457200"/>
          </a:xfrm>
          <a:prstGeom prst="rect">
            <a:avLst/>
          </a:prstGeom>
          <a:noFill/>
          <a:ln>
            <a:noFill/>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vert="horz" wrap="none" tIns="92075" rIns="0" bIns="90488" rtlCol="0" anchor="ctr"/>
          <a:lstStyle/>
          <a:p>
            <a:pPr fontAlgn="base"/>
            <a:r>
              <a:rPr lang="en-US" dirty="0">
                <a:solidFill>
                  <a:schemeClr val="tx1"/>
                </a:solidFill>
              </a:rPr>
              <a:t>Appendix: Feb 3, 2026 Workshop proposal of LLI Batch Study process</a:t>
            </a:r>
          </a:p>
        </p:txBody>
      </p:sp>
      <p:sp>
        <p:nvSpPr>
          <p:cNvPr id="3" name="Slide Number">
            <a:extLst>
              <a:ext uri="{FF2B5EF4-FFF2-40B4-BE49-F238E27FC236}">
                <a16:creationId xmlns:a16="http://schemas.microsoft.com/office/drawing/2014/main" id="{4886B53E-7B20-AA2A-2293-987C9A31EDAD}"/>
              </a:ext>
            </a:extLst>
          </p:cNvPr>
          <p:cNvSpPr>
            <a:spLocks noChangeArrowheads="1"/>
          </p:cNvSpPr>
          <p:nvPr>
            <p:custDataLst>
              <p:tags r:id="rId6"/>
            </p:custDataLst>
          </p:nvPr>
        </p:nvSpPr>
        <p:spPr bwMode="black">
          <a:xfrm>
            <a:off x="11554122" y="6616538"/>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6</a:t>
            </a:fld>
            <a:endParaRPr lang="en-US" sz="900" b="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544907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1AAFF4-428F-6415-DBE8-DD40C63A1C11}"/>
            </a:ext>
          </a:extLst>
        </p:cNvPr>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B5204BC-4FC8-5745-14D5-960D89B5A5EC}"/>
              </a:ext>
            </a:extLst>
          </p:cNvPr>
          <p:cNvGraphicFramePr>
            <a:graphicFrameLocks noChangeAspect="1"/>
          </p:cNvGraphicFramePr>
          <p:nvPr>
            <p:custDataLst>
              <p:tags r:id="rId1"/>
            </p:custDataLst>
            <p:extLst>
              <p:ext uri="{D42A27DB-BD31-4B8C-83A1-F6EECF244321}">
                <p14:modId xmlns:p14="http://schemas.microsoft.com/office/powerpoint/2010/main" val="1212210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9" imgW="404" imgH="403" progId="TCLayout.ActiveDocument.1">
                  <p:embed/>
                </p:oleObj>
              </mc:Choice>
              <mc:Fallback>
                <p:oleObj name="think-cell Slide" r:id="rId29" imgW="404" imgH="403" progId="TCLayout.ActiveDocument.1">
                  <p:embed/>
                  <p:pic>
                    <p:nvPicPr>
                      <p:cNvPr id="7" name="Object 6" hidden="1">
                        <a:extLst>
                          <a:ext uri="{FF2B5EF4-FFF2-40B4-BE49-F238E27FC236}">
                            <a16:creationId xmlns:a16="http://schemas.microsoft.com/office/drawing/2014/main" id="{2B5204BC-4FC8-5745-14D5-960D89B5A5EC}"/>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3" name="2. Slide Title">
            <a:extLst>
              <a:ext uri="{FF2B5EF4-FFF2-40B4-BE49-F238E27FC236}">
                <a16:creationId xmlns:a16="http://schemas.microsoft.com/office/drawing/2014/main" id="{233C8C8D-E2D1-E68F-C1AE-7DFFDBD388D2}"/>
              </a:ext>
            </a:extLst>
          </p:cNvPr>
          <p:cNvSpPr txBox="1">
            <a:spLocks/>
          </p:cNvSpPr>
          <p:nvPr>
            <p:custDataLst>
              <p:tags r:id="rId2"/>
            </p:custDataLst>
          </p:nvPr>
        </p:nvSpPr>
        <p:spPr>
          <a:xfrm>
            <a:off x="554736" y="2165047"/>
            <a:ext cx="3813048" cy="1154162"/>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1"/>
                </a:solidFill>
                <a:latin typeface="+mj-lt"/>
                <a:ea typeface="+mj-ea"/>
                <a:cs typeface="+mj-cs"/>
              </a:defRPr>
            </a:lvl1pPr>
          </a:lstStyle>
          <a:p>
            <a:r>
              <a:rPr lang="en-CA" dirty="0"/>
              <a:t>ERCOT feedback on key feedback received from Feb 3 Workshop</a:t>
            </a:r>
            <a:endParaRPr lang="en-US" dirty="0">
              <a:solidFill>
                <a:srgbClr val="00AEC7"/>
              </a:solidFill>
              <a:latin typeface="+mn-lt"/>
            </a:endParaRPr>
          </a:p>
        </p:txBody>
      </p:sp>
      <p:sp>
        <p:nvSpPr>
          <p:cNvPr id="5" name="TrackerNumBlue 8">
            <a:extLst>
              <a:ext uri="{FF2B5EF4-FFF2-40B4-BE49-F238E27FC236}">
                <a16:creationId xmlns:a16="http://schemas.microsoft.com/office/drawing/2014/main" id="{EA1ACDE0-2C51-0D29-AC3F-2F49EE45BFA8}"/>
              </a:ext>
            </a:extLst>
          </p:cNvPr>
          <p:cNvSpPr>
            <a:spLocks/>
          </p:cNvSpPr>
          <p:nvPr>
            <p:custDataLst>
              <p:tags r:id="rId3"/>
            </p:custDataLst>
          </p:nvPr>
        </p:nvSpPr>
        <p:spPr>
          <a:xfrm>
            <a:off x="8551852" y="1626780"/>
            <a:ext cx="307974" cy="307974"/>
          </a:xfrm>
          <a:prstGeom prst="ellipse">
            <a:avLst/>
          </a:prstGeom>
          <a:solidFill>
            <a:schemeClr val="accent1"/>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buClr>
                <a:srgbClr val="FFFFFF"/>
              </a:buClr>
            </a:pPr>
            <a:r>
              <a:rPr lang="en-US" sz="1400">
                <a:solidFill>
                  <a:schemeClr val="tx2"/>
                </a:solidFill>
              </a:rPr>
              <a:t>7</a:t>
            </a:r>
          </a:p>
        </p:txBody>
      </p:sp>
      <p:sp>
        <p:nvSpPr>
          <p:cNvPr id="6" name="TextBox 5">
            <a:extLst>
              <a:ext uri="{FF2B5EF4-FFF2-40B4-BE49-F238E27FC236}">
                <a16:creationId xmlns:a16="http://schemas.microsoft.com/office/drawing/2014/main" id="{56D45A6B-8C97-6676-E95D-365C0FF63346}"/>
              </a:ext>
            </a:extLst>
          </p:cNvPr>
          <p:cNvSpPr txBox="1">
            <a:spLocks/>
          </p:cNvSpPr>
          <p:nvPr/>
        </p:nvSpPr>
        <p:spPr>
          <a:xfrm>
            <a:off x="11342153" y="1673045"/>
            <a:ext cx="298159" cy="215444"/>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t>15</a:t>
            </a:r>
          </a:p>
        </p:txBody>
      </p:sp>
      <p:sp>
        <p:nvSpPr>
          <p:cNvPr id="8" name="TextBox 7">
            <a:extLst>
              <a:ext uri="{FF2B5EF4-FFF2-40B4-BE49-F238E27FC236}">
                <a16:creationId xmlns:a16="http://schemas.microsoft.com/office/drawing/2014/main" id="{E94C6986-B8E9-2CFC-60F1-2CA4DAAB7E93}"/>
              </a:ext>
            </a:extLst>
          </p:cNvPr>
          <p:cNvSpPr txBox="1">
            <a:spLocks/>
          </p:cNvSpPr>
          <p:nvPr/>
        </p:nvSpPr>
        <p:spPr>
          <a:xfrm>
            <a:off x="8985096" y="1565324"/>
            <a:ext cx="2108326" cy="430887"/>
          </a:xfrm>
          <a:prstGeom prst="rect">
            <a:avLst/>
          </a:prstGeom>
        </p:spPr>
        <p:txBody>
          <a:bodyPr vert="horz" wrap="squar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t>TSP study sequencing and responsibilities</a:t>
            </a:r>
          </a:p>
        </p:txBody>
      </p:sp>
      <p:sp>
        <p:nvSpPr>
          <p:cNvPr id="9" name="TrackerNumBlue 8">
            <a:extLst>
              <a:ext uri="{FF2B5EF4-FFF2-40B4-BE49-F238E27FC236}">
                <a16:creationId xmlns:a16="http://schemas.microsoft.com/office/drawing/2014/main" id="{0EF3BB39-E8AD-FA6F-B8D9-E2A2044C6788}"/>
              </a:ext>
            </a:extLst>
          </p:cNvPr>
          <p:cNvSpPr>
            <a:spLocks/>
          </p:cNvSpPr>
          <p:nvPr>
            <p:custDataLst>
              <p:tags r:id="rId4"/>
            </p:custDataLst>
          </p:nvPr>
        </p:nvSpPr>
        <p:spPr>
          <a:xfrm>
            <a:off x="8551852" y="2226503"/>
            <a:ext cx="307974" cy="307974"/>
          </a:xfrm>
          <a:prstGeom prst="ellipse">
            <a:avLst/>
          </a:prstGeom>
          <a:solidFill>
            <a:schemeClr val="accent1"/>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buClr>
                <a:srgbClr val="FFFFFF"/>
              </a:buClr>
            </a:pPr>
            <a:r>
              <a:rPr lang="en-US" sz="1400">
                <a:solidFill>
                  <a:schemeClr val="tx2"/>
                </a:solidFill>
              </a:rPr>
              <a:t>8</a:t>
            </a:r>
          </a:p>
        </p:txBody>
      </p:sp>
      <p:sp>
        <p:nvSpPr>
          <p:cNvPr id="10" name="TextBox 9">
            <a:extLst>
              <a:ext uri="{FF2B5EF4-FFF2-40B4-BE49-F238E27FC236}">
                <a16:creationId xmlns:a16="http://schemas.microsoft.com/office/drawing/2014/main" id="{35B04053-CDE7-81A1-2E92-303F907C96CB}"/>
              </a:ext>
            </a:extLst>
          </p:cNvPr>
          <p:cNvSpPr txBox="1">
            <a:spLocks/>
          </p:cNvSpPr>
          <p:nvPr/>
        </p:nvSpPr>
        <p:spPr>
          <a:xfrm>
            <a:off x="11342153" y="2272768"/>
            <a:ext cx="298159" cy="215444"/>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t>16</a:t>
            </a:r>
          </a:p>
        </p:txBody>
      </p:sp>
      <p:sp>
        <p:nvSpPr>
          <p:cNvPr id="11" name="TextBox 10">
            <a:extLst>
              <a:ext uri="{FF2B5EF4-FFF2-40B4-BE49-F238E27FC236}">
                <a16:creationId xmlns:a16="http://schemas.microsoft.com/office/drawing/2014/main" id="{90285607-9784-7164-AC83-344D648977C5}"/>
              </a:ext>
            </a:extLst>
          </p:cNvPr>
          <p:cNvSpPr txBox="1">
            <a:spLocks/>
          </p:cNvSpPr>
          <p:nvPr/>
        </p:nvSpPr>
        <p:spPr>
          <a:xfrm>
            <a:off x="8985096" y="2165047"/>
            <a:ext cx="2108326" cy="430887"/>
          </a:xfrm>
          <a:prstGeom prst="rect">
            <a:avLst/>
          </a:prstGeom>
        </p:spPr>
        <p:txBody>
          <a:bodyPr vert="horz" wrap="squar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t>Deposits, cost allocation, and dropouts</a:t>
            </a:r>
          </a:p>
        </p:txBody>
      </p:sp>
      <p:sp>
        <p:nvSpPr>
          <p:cNvPr id="12" name="TrackerNumBlue 8">
            <a:extLst>
              <a:ext uri="{FF2B5EF4-FFF2-40B4-BE49-F238E27FC236}">
                <a16:creationId xmlns:a16="http://schemas.microsoft.com/office/drawing/2014/main" id="{2D946884-B20F-F9C9-870D-67ABD584DD52}"/>
              </a:ext>
            </a:extLst>
          </p:cNvPr>
          <p:cNvSpPr>
            <a:spLocks/>
          </p:cNvSpPr>
          <p:nvPr>
            <p:custDataLst>
              <p:tags r:id="rId5"/>
            </p:custDataLst>
          </p:nvPr>
        </p:nvSpPr>
        <p:spPr>
          <a:xfrm>
            <a:off x="8551852" y="2826226"/>
            <a:ext cx="307974" cy="307974"/>
          </a:xfrm>
          <a:prstGeom prst="ellipse">
            <a:avLst/>
          </a:prstGeom>
          <a:solidFill>
            <a:schemeClr val="accent3"/>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buClr>
                <a:srgbClr val="FFFFFF"/>
              </a:buClr>
            </a:pPr>
            <a:r>
              <a:rPr lang="en-US" sz="1400">
                <a:solidFill>
                  <a:schemeClr val="tx2"/>
                </a:solidFill>
              </a:rPr>
              <a:t>9</a:t>
            </a:r>
          </a:p>
        </p:txBody>
      </p:sp>
      <p:sp>
        <p:nvSpPr>
          <p:cNvPr id="13" name="TextBox 12">
            <a:extLst>
              <a:ext uri="{FF2B5EF4-FFF2-40B4-BE49-F238E27FC236}">
                <a16:creationId xmlns:a16="http://schemas.microsoft.com/office/drawing/2014/main" id="{C41F6A79-FAE3-289D-C28A-E7E19E214071}"/>
              </a:ext>
            </a:extLst>
          </p:cNvPr>
          <p:cNvSpPr txBox="1">
            <a:spLocks/>
          </p:cNvSpPr>
          <p:nvPr/>
        </p:nvSpPr>
        <p:spPr>
          <a:xfrm>
            <a:off x="11342153" y="2872491"/>
            <a:ext cx="298159" cy="215444"/>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t>17</a:t>
            </a:r>
          </a:p>
        </p:txBody>
      </p:sp>
      <p:sp>
        <p:nvSpPr>
          <p:cNvPr id="14" name="TextBox 13">
            <a:extLst>
              <a:ext uri="{FF2B5EF4-FFF2-40B4-BE49-F238E27FC236}">
                <a16:creationId xmlns:a16="http://schemas.microsoft.com/office/drawing/2014/main" id="{3A571B71-33D0-6EB8-1881-3B5822B65B16}"/>
              </a:ext>
            </a:extLst>
          </p:cNvPr>
          <p:cNvSpPr txBox="1">
            <a:spLocks/>
          </p:cNvSpPr>
          <p:nvPr/>
        </p:nvSpPr>
        <p:spPr>
          <a:xfrm>
            <a:off x="8985096" y="2764770"/>
            <a:ext cx="2108326" cy="430887"/>
          </a:xfrm>
          <a:prstGeom prst="rect">
            <a:avLst/>
          </a:prstGeom>
        </p:spPr>
        <p:txBody>
          <a:bodyPr vert="horz" wrap="squar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t>Submitted vs. approved dates/TSP-driven delays</a:t>
            </a:r>
          </a:p>
        </p:txBody>
      </p:sp>
      <p:sp>
        <p:nvSpPr>
          <p:cNvPr id="15" name="TrackerNumBlue 8">
            <a:extLst>
              <a:ext uri="{FF2B5EF4-FFF2-40B4-BE49-F238E27FC236}">
                <a16:creationId xmlns:a16="http://schemas.microsoft.com/office/drawing/2014/main" id="{EF4B0BD7-08C8-AA78-E721-8A08934C8D83}"/>
              </a:ext>
            </a:extLst>
          </p:cNvPr>
          <p:cNvSpPr>
            <a:spLocks/>
          </p:cNvSpPr>
          <p:nvPr>
            <p:custDataLst>
              <p:tags r:id="rId6"/>
            </p:custDataLst>
          </p:nvPr>
        </p:nvSpPr>
        <p:spPr>
          <a:xfrm>
            <a:off x="8551852" y="3425949"/>
            <a:ext cx="307974" cy="307974"/>
          </a:xfrm>
          <a:prstGeom prst="ellipse">
            <a:avLst/>
          </a:prstGeom>
          <a:solidFill>
            <a:schemeClr val="accent1"/>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buClr>
                <a:srgbClr val="FFFFFF"/>
              </a:buClr>
            </a:pPr>
            <a:r>
              <a:rPr lang="en-US" sz="1400">
                <a:solidFill>
                  <a:schemeClr val="tx2"/>
                </a:solidFill>
              </a:rPr>
              <a:t>10</a:t>
            </a:r>
          </a:p>
        </p:txBody>
      </p:sp>
      <p:sp>
        <p:nvSpPr>
          <p:cNvPr id="16" name="TextBox 15">
            <a:extLst>
              <a:ext uri="{FF2B5EF4-FFF2-40B4-BE49-F238E27FC236}">
                <a16:creationId xmlns:a16="http://schemas.microsoft.com/office/drawing/2014/main" id="{7EF6123E-EDCF-663E-62C6-EA02D907B6A6}"/>
              </a:ext>
            </a:extLst>
          </p:cNvPr>
          <p:cNvSpPr txBox="1">
            <a:spLocks/>
          </p:cNvSpPr>
          <p:nvPr/>
        </p:nvSpPr>
        <p:spPr>
          <a:xfrm>
            <a:off x="11342153" y="3472214"/>
            <a:ext cx="298159" cy="215444"/>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t>18</a:t>
            </a:r>
          </a:p>
        </p:txBody>
      </p:sp>
      <p:sp>
        <p:nvSpPr>
          <p:cNvPr id="17" name="TextBox 16">
            <a:extLst>
              <a:ext uri="{FF2B5EF4-FFF2-40B4-BE49-F238E27FC236}">
                <a16:creationId xmlns:a16="http://schemas.microsoft.com/office/drawing/2014/main" id="{6B5097F7-86E6-AA5F-940F-8E67FD6908C2}"/>
              </a:ext>
            </a:extLst>
          </p:cNvPr>
          <p:cNvSpPr txBox="1">
            <a:spLocks/>
          </p:cNvSpPr>
          <p:nvPr/>
        </p:nvSpPr>
        <p:spPr>
          <a:xfrm>
            <a:off x="8985096" y="3364492"/>
            <a:ext cx="2108326" cy="430887"/>
          </a:xfrm>
          <a:prstGeom prst="rect">
            <a:avLst/>
          </a:prstGeom>
        </p:spPr>
        <p:txBody>
          <a:bodyPr vert="horz" wrap="squar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t>Transparency and publishing</a:t>
            </a:r>
          </a:p>
        </p:txBody>
      </p:sp>
      <p:sp>
        <p:nvSpPr>
          <p:cNvPr id="18" name="TrackerNumBlue 8">
            <a:extLst>
              <a:ext uri="{FF2B5EF4-FFF2-40B4-BE49-F238E27FC236}">
                <a16:creationId xmlns:a16="http://schemas.microsoft.com/office/drawing/2014/main" id="{D3772D25-4844-2469-9120-2EC8CAF3AC3D}"/>
              </a:ext>
            </a:extLst>
          </p:cNvPr>
          <p:cNvSpPr>
            <a:spLocks/>
          </p:cNvSpPr>
          <p:nvPr>
            <p:custDataLst>
              <p:tags r:id="rId7"/>
            </p:custDataLst>
          </p:nvPr>
        </p:nvSpPr>
        <p:spPr>
          <a:xfrm>
            <a:off x="8551852" y="4025672"/>
            <a:ext cx="307974" cy="307974"/>
          </a:xfrm>
          <a:prstGeom prst="ellipse">
            <a:avLst/>
          </a:prstGeom>
          <a:solidFill>
            <a:schemeClr val="accent2"/>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buClr>
                <a:srgbClr val="FFFFFF"/>
              </a:buClr>
            </a:pPr>
            <a:r>
              <a:rPr lang="en-US" sz="1400">
                <a:solidFill>
                  <a:schemeClr val="tx2"/>
                </a:solidFill>
              </a:rPr>
              <a:t>11</a:t>
            </a:r>
          </a:p>
        </p:txBody>
      </p:sp>
      <p:sp>
        <p:nvSpPr>
          <p:cNvPr id="19" name="TextBox 18">
            <a:extLst>
              <a:ext uri="{FF2B5EF4-FFF2-40B4-BE49-F238E27FC236}">
                <a16:creationId xmlns:a16="http://schemas.microsoft.com/office/drawing/2014/main" id="{6C5D81C7-B2BB-45CB-9BA1-8392B2DCB2F3}"/>
              </a:ext>
            </a:extLst>
          </p:cNvPr>
          <p:cNvSpPr txBox="1">
            <a:spLocks/>
          </p:cNvSpPr>
          <p:nvPr/>
        </p:nvSpPr>
        <p:spPr>
          <a:xfrm>
            <a:off x="11342153" y="4071937"/>
            <a:ext cx="298159" cy="215444"/>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t>19</a:t>
            </a:r>
          </a:p>
        </p:txBody>
      </p:sp>
      <p:sp>
        <p:nvSpPr>
          <p:cNvPr id="20" name="TextBox 19">
            <a:extLst>
              <a:ext uri="{FF2B5EF4-FFF2-40B4-BE49-F238E27FC236}">
                <a16:creationId xmlns:a16="http://schemas.microsoft.com/office/drawing/2014/main" id="{89483584-9E88-5DE5-959E-A73183FC6748}"/>
              </a:ext>
            </a:extLst>
          </p:cNvPr>
          <p:cNvSpPr txBox="1">
            <a:spLocks/>
          </p:cNvSpPr>
          <p:nvPr/>
        </p:nvSpPr>
        <p:spPr>
          <a:xfrm>
            <a:off x="8985096" y="3964215"/>
            <a:ext cx="2108326" cy="430887"/>
          </a:xfrm>
          <a:prstGeom prst="rect">
            <a:avLst/>
          </a:prstGeom>
        </p:spPr>
        <p:txBody>
          <a:bodyPr vert="horz" wrap="squar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t>Load allocation methodology</a:t>
            </a:r>
          </a:p>
        </p:txBody>
      </p:sp>
      <p:sp>
        <p:nvSpPr>
          <p:cNvPr id="21" name="TrackerNumBlue 8">
            <a:extLst>
              <a:ext uri="{FF2B5EF4-FFF2-40B4-BE49-F238E27FC236}">
                <a16:creationId xmlns:a16="http://schemas.microsoft.com/office/drawing/2014/main" id="{BB534D4A-3D70-5003-FA46-DDBE3114E73C}"/>
              </a:ext>
            </a:extLst>
          </p:cNvPr>
          <p:cNvSpPr>
            <a:spLocks/>
          </p:cNvSpPr>
          <p:nvPr>
            <p:custDataLst>
              <p:tags r:id="rId8"/>
            </p:custDataLst>
          </p:nvPr>
        </p:nvSpPr>
        <p:spPr>
          <a:xfrm>
            <a:off x="8551852" y="4625395"/>
            <a:ext cx="307974" cy="307974"/>
          </a:xfrm>
          <a:prstGeom prst="ellipse">
            <a:avLst/>
          </a:prstGeom>
          <a:solidFill>
            <a:schemeClr val="accent3"/>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buClr>
                <a:srgbClr val="FFFFFF"/>
              </a:buClr>
            </a:pPr>
            <a:r>
              <a:rPr lang="en-US" sz="1400">
                <a:solidFill>
                  <a:schemeClr val="tx2"/>
                </a:solidFill>
              </a:rPr>
              <a:t>12</a:t>
            </a:r>
          </a:p>
        </p:txBody>
      </p:sp>
      <p:sp>
        <p:nvSpPr>
          <p:cNvPr id="22" name="TextBox 21">
            <a:extLst>
              <a:ext uri="{FF2B5EF4-FFF2-40B4-BE49-F238E27FC236}">
                <a16:creationId xmlns:a16="http://schemas.microsoft.com/office/drawing/2014/main" id="{72B689F6-0882-982A-3A55-1DC6A134C1D5}"/>
              </a:ext>
            </a:extLst>
          </p:cNvPr>
          <p:cNvSpPr txBox="1">
            <a:spLocks/>
          </p:cNvSpPr>
          <p:nvPr/>
        </p:nvSpPr>
        <p:spPr>
          <a:xfrm>
            <a:off x="11342153" y="4671660"/>
            <a:ext cx="298159" cy="215444"/>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t>20</a:t>
            </a:r>
          </a:p>
        </p:txBody>
      </p:sp>
      <p:sp>
        <p:nvSpPr>
          <p:cNvPr id="23" name="TextBox 22">
            <a:extLst>
              <a:ext uri="{FF2B5EF4-FFF2-40B4-BE49-F238E27FC236}">
                <a16:creationId xmlns:a16="http://schemas.microsoft.com/office/drawing/2014/main" id="{6C63E56E-99E6-D9AC-7405-3E8837FBF98A}"/>
              </a:ext>
            </a:extLst>
          </p:cNvPr>
          <p:cNvSpPr txBox="1">
            <a:spLocks/>
          </p:cNvSpPr>
          <p:nvPr/>
        </p:nvSpPr>
        <p:spPr>
          <a:xfrm>
            <a:off x="8985096" y="4671660"/>
            <a:ext cx="2108326" cy="215444"/>
          </a:xfrm>
          <a:prstGeom prst="rect">
            <a:avLst/>
          </a:prstGeom>
        </p:spPr>
        <p:txBody>
          <a:bodyPr vert="horz" wrap="squar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t>Good-cause exception</a:t>
            </a:r>
          </a:p>
        </p:txBody>
      </p:sp>
      <p:sp>
        <p:nvSpPr>
          <p:cNvPr id="29" name="TrackerNumBlue 8">
            <a:extLst>
              <a:ext uri="{FF2B5EF4-FFF2-40B4-BE49-F238E27FC236}">
                <a16:creationId xmlns:a16="http://schemas.microsoft.com/office/drawing/2014/main" id="{6599A6FE-2CD1-E16C-03FD-5A4382CC679B}"/>
              </a:ext>
            </a:extLst>
          </p:cNvPr>
          <p:cNvSpPr>
            <a:spLocks/>
          </p:cNvSpPr>
          <p:nvPr>
            <p:custDataLst>
              <p:tags r:id="rId9"/>
            </p:custDataLst>
          </p:nvPr>
        </p:nvSpPr>
        <p:spPr>
          <a:xfrm>
            <a:off x="4818445" y="1626780"/>
            <a:ext cx="307974" cy="307974"/>
          </a:xfrm>
          <a:prstGeom prst="ellipse">
            <a:avLst/>
          </a:prstGeom>
          <a:solidFill>
            <a:schemeClr val="accent3"/>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buClr>
                <a:srgbClr val="FFFFFF"/>
              </a:buClr>
            </a:pPr>
            <a:r>
              <a:rPr lang="en-US" sz="1400">
                <a:solidFill>
                  <a:schemeClr val="tx2"/>
                </a:solidFill>
              </a:rPr>
              <a:t>1</a:t>
            </a:r>
          </a:p>
        </p:txBody>
      </p:sp>
      <p:sp>
        <p:nvSpPr>
          <p:cNvPr id="30" name="TextBox 29">
            <a:extLst>
              <a:ext uri="{FF2B5EF4-FFF2-40B4-BE49-F238E27FC236}">
                <a16:creationId xmlns:a16="http://schemas.microsoft.com/office/drawing/2014/main" id="{98D82131-BCD5-6DA0-020C-584D21026061}"/>
              </a:ext>
            </a:extLst>
          </p:cNvPr>
          <p:cNvSpPr txBox="1">
            <a:spLocks/>
          </p:cNvSpPr>
          <p:nvPr/>
        </p:nvSpPr>
        <p:spPr>
          <a:xfrm>
            <a:off x="5268153" y="1662771"/>
            <a:ext cx="2064700" cy="215444"/>
          </a:xfrm>
          <a:prstGeom prst="rect">
            <a:avLst/>
          </a:prstGeom>
        </p:spPr>
        <p:txBody>
          <a:bodyPr vert="horz" wrap="squar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buSzPct val="100000"/>
              <a:defRPr/>
            </a:pPr>
            <a:r>
              <a:rPr lang="en-CA" sz="1400">
                <a:solidFill>
                  <a:srgbClr val="000000"/>
                </a:solidFill>
              </a:rPr>
              <a:t>Batch Zero cutoff dates</a:t>
            </a:r>
          </a:p>
        </p:txBody>
      </p:sp>
      <p:sp>
        <p:nvSpPr>
          <p:cNvPr id="31" name="TextBox 30">
            <a:extLst>
              <a:ext uri="{FF2B5EF4-FFF2-40B4-BE49-F238E27FC236}">
                <a16:creationId xmlns:a16="http://schemas.microsoft.com/office/drawing/2014/main" id="{8257351A-578F-2D3E-0ADD-54854776AA14}"/>
              </a:ext>
            </a:extLst>
          </p:cNvPr>
          <p:cNvSpPr txBox="1">
            <a:spLocks/>
          </p:cNvSpPr>
          <p:nvPr/>
        </p:nvSpPr>
        <p:spPr>
          <a:xfrm>
            <a:off x="7581584" y="1673045"/>
            <a:ext cx="298159" cy="215444"/>
          </a:xfrm>
          <a:prstGeom prst="rect">
            <a:avLst/>
          </a:prstGeom>
        </p:spPr>
        <p:txBody>
          <a:bodyPr vert="horz" wrap="non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t>8</a:t>
            </a:r>
          </a:p>
        </p:txBody>
      </p:sp>
      <p:sp>
        <p:nvSpPr>
          <p:cNvPr id="32" name="TrackerNumBlue 8">
            <a:extLst>
              <a:ext uri="{FF2B5EF4-FFF2-40B4-BE49-F238E27FC236}">
                <a16:creationId xmlns:a16="http://schemas.microsoft.com/office/drawing/2014/main" id="{0A691EB7-F573-8E36-5FD0-EA178DE47A0F}"/>
              </a:ext>
            </a:extLst>
          </p:cNvPr>
          <p:cNvSpPr>
            <a:spLocks/>
          </p:cNvSpPr>
          <p:nvPr>
            <p:custDataLst>
              <p:tags r:id="rId10"/>
            </p:custDataLst>
          </p:nvPr>
        </p:nvSpPr>
        <p:spPr>
          <a:xfrm>
            <a:off x="4818445" y="2226503"/>
            <a:ext cx="307974" cy="307974"/>
          </a:xfrm>
          <a:prstGeom prst="ellipse">
            <a:avLst/>
          </a:prstGeom>
          <a:solidFill>
            <a:schemeClr val="accent3"/>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buClr>
                <a:srgbClr val="FFFFFF"/>
              </a:buClr>
            </a:pPr>
            <a:r>
              <a:rPr lang="en-US" sz="1400">
                <a:solidFill>
                  <a:schemeClr val="tx2"/>
                </a:solidFill>
              </a:rPr>
              <a:t>2</a:t>
            </a:r>
          </a:p>
        </p:txBody>
      </p:sp>
      <p:sp>
        <p:nvSpPr>
          <p:cNvPr id="33" name="TextBox 32">
            <a:extLst>
              <a:ext uri="{FF2B5EF4-FFF2-40B4-BE49-F238E27FC236}">
                <a16:creationId xmlns:a16="http://schemas.microsoft.com/office/drawing/2014/main" id="{50981964-2311-1DD4-07F8-EDF1FC0BFB86}"/>
              </a:ext>
            </a:extLst>
          </p:cNvPr>
          <p:cNvSpPr txBox="1">
            <a:spLocks/>
          </p:cNvSpPr>
          <p:nvPr/>
        </p:nvSpPr>
        <p:spPr>
          <a:xfrm>
            <a:off x="5268153" y="2170028"/>
            <a:ext cx="2108326" cy="430887"/>
          </a:xfrm>
          <a:prstGeom prst="rect">
            <a:avLst/>
          </a:prstGeom>
        </p:spPr>
        <p:txBody>
          <a:bodyPr vert="horz" wrap="squar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t>Energization timeline assumptions</a:t>
            </a:r>
          </a:p>
        </p:txBody>
      </p:sp>
      <p:sp>
        <p:nvSpPr>
          <p:cNvPr id="34" name="TextBox 33">
            <a:extLst>
              <a:ext uri="{FF2B5EF4-FFF2-40B4-BE49-F238E27FC236}">
                <a16:creationId xmlns:a16="http://schemas.microsoft.com/office/drawing/2014/main" id="{1B23C3C3-672F-CBB7-AF16-EA91E49729AC}"/>
              </a:ext>
            </a:extLst>
          </p:cNvPr>
          <p:cNvSpPr txBox="1">
            <a:spLocks/>
          </p:cNvSpPr>
          <p:nvPr/>
        </p:nvSpPr>
        <p:spPr>
          <a:xfrm>
            <a:off x="7581584" y="2272768"/>
            <a:ext cx="298159" cy="215444"/>
          </a:xfrm>
          <a:prstGeom prst="rect">
            <a:avLst/>
          </a:prstGeom>
        </p:spPr>
        <p:txBody>
          <a:bodyPr vert="horz" wrap="non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t>9</a:t>
            </a:r>
          </a:p>
        </p:txBody>
      </p:sp>
      <p:sp>
        <p:nvSpPr>
          <p:cNvPr id="35" name="TrackerNumBlue 8">
            <a:extLst>
              <a:ext uri="{FF2B5EF4-FFF2-40B4-BE49-F238E27FC236}">
                <a16:creationId xmlns:a16="http://schemas.microsoft.com/office/drawing/2014/main" id="{E3DD8B60-4744-F769-8557-20C44EA38D48}"/>
              </a:ext>
            </a:extLst>
          </p:cNvPr>
          <p:cNvSpPr>
            <a:spLocks/>
          </p:cNvSpPr>
          <p:nvPr>
            <p:custDataLst>
              <p:tags r:id="rId11"/>
            </p:custDataLst>
          </p:nvPr>
        </p:nvSpPr>
        <p:spPr>
          <a:xfrm>
            <a:off x="4818445" y="2826226"/>
            <a:ext cx="307974" cy="307974"/>
          </a:xfrm>
          <a:prstGeom prst="ellipse">
            <a:avLst/>
          </a:prstGeom>
          <a:solidFill>
            <a:schemeClr val="accent3"/>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buClr>
                <a:srgbClr val="FFFFFF"/>
              </a:buClr>
            </a:pPr>
            <a:r>
              <a:rPr lang="en-US" sz="1400">
                <a:solidFill>
                  <a:schemeClr val="tx2"/>
                </a:solidFill>
              </a:rPr>
              <a:t>3</a:t>
            </a:r>
          </a:p>
        </p:txBody>
      </p:sp>
      <p:sp>
        <p:nvSpPr>
          <p:cNvPr id="36" name="TextBox 35">
            <a:extLst>
              <a:ext uri="{FF2B5EF4-FFF2-40B4-BE49-F238E27FC236}">
                <a16:creationId xmlns:a16="http://schemas.microsoft.com/office/drawing/2014/main" id="{5C840E07-F3EA-5265-F4FF-608CFD6CC136}"/>
              </a:ext>
            </a:extLst>
          </p:cNvPr>
          <p:cNvSpPr txBox="1">
            <a:spLocks/>
          </p:cNvSpPr>
          <p:nvPr/>
        </p:nvSpPr>
        <p:spPr>
          <a:xfrm>
            <a:off x="5268153" y="2759477"/>
            <a:ext cx="2108326" cy="430887"/>
          </a:xfrm>
          <a:prstGeom prst="rect">
            <a:avLst/>
          </a:prstGeom>
        </p:spPr>
        <p:txBody>
          <a:bodyPr vert="horz" wrap="squar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dirty="0"/>
              <a:t>CLR</a:t>
            </a:r>
            <a:r>
              <a:rPr lang="en-US" sz="1400" baseline="30000" dirty="0"/>
              <a:t>1</a:t>
            </a:r>
            <a:r>
              <a:rPr lang="en-US" sz="1400" dirty="0"/>
              <a:t>/BYOG</a:t>
            </a:r>
            <a:r>
              <a:rPr lang="en-US" sz="1400" baseline="30000" dirty="0"/>
              <a:t>2</a:t>
            </a:r>
            <a:r>
              <a:rPr lang="en-US" sz="1400" dirty="0"/>
              <a:t>/co-located generation rules</a:t>
            </a:r>
          </a:p>
        </p:txBody>
      </p:sp>
      <p:sp>
        <p:nvSpPr>
          <p:cNvPr id="37" name="TextBox 36">
            <a:extLst>
              <a:ext uri="{FF2B5EF4-FFF2-40B4-BE49-F238E27FC236}">
                <a16:creationId xmlns:a16="http://schemas.microsoft.com/office/drawing/2014/main" id="{5187ED20-CCF3-F574-EDAE-F8856F2C0C8E}"/>
              </a:ext>
            </a:extLst>
          </p:cNvPr>
          <p:cNvSpPr txBox="1">
            <a:spLocks/>
          </p:cNvSpPr>
          <p:nvPr/>
        </p:nvSpPr>
        <p:spPr>
          <a:xfrm>
            <a:off x="7581584" y="2872491"/>
            <a:ext cx="298159" cy="215444"/>
          </a:xfrm>
          <a:prstGeom prst="rect">
            <a:avLst/>
          </a:prstGeom>
        </p:spPr>
        <p:txBody>
          <a:bodyPr vert="horz" wrap="non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t>10-11</a:t>
            </a:r>
          </a:p>
        </p:txBody>
      </p:sp>
      <p:sp>
        <p:nvSpPr>
          <p:cNvPr id="38" name="TrackerNumBlue 8">
            <a:extLst>
              <a:ext uri="{FF2B5EF4-FFF2-40B4-BE49-F238E27FC236}">
                <a16:creationId xmlns:a16="http://schemas.microsoft.com/office/drawing/2014/main" id="{D440E45D-DE65-316A-D871-831AA9AA8CEF}"/>
              </a:ext>
            </a:extLst>
          </p:cNvPr>
          <p:cNvSpPr>
            <a:spLocks/>
          </p:cNvSpPr>
          <p:nvPr>
            <p:custDataLst>
              <p:tags r:id="rId12"/>
            </p:custDataLst>
          </p:nvPr>
        </p:nvSpPr>
        <p:spPr>
          <a:xfrm>
            <a:off x="4818445" y="3425949"/>
            <a:ext cx="307974" cy="307974"/>
          </a:xfrm>
          <a:prstGeom prst="ellipse">
            <a:avLst/>
          </a:prstGeom>
          <a:solidFill>
            <a:schemeClr val="accent1"/>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buClr>
                <a:srgbClr val="FFFFFF"/>
              </a:buClr>
            </a:pPr>
            <a:r>
              <a:rPr lang="en-US" sz="1400">
                <a:solidFill>
                  <a:schemeClr val="tx2"/>
                </a:solidFill>
              </a:rPr>
              <a:t>4</a:t>
            </a:r>
          </a:p>
        </p:txBody>
      </p:sp>
      <p:sp>
        <p:nvSpPr>
          <p:cNvPr id="39" name="TextBox 38">
            <a:extLst>
              <a:ext uri="{FF2B5EF4-FFF2-40B4-BE49-F238E27FC236}">
                <a16:creationId xmlns:a16="http://schemas.microsoft.com/office/drawing/2014/main" id="{19022754-0592-F302-9C37-1C902F02E939}"/>
              </a:ext>
            </a:extLst>
          </p:cNvPr>
          <p:cNvSpPr txBox="1">
            <a:spLocks/>
          </p:cNvSpPr>
          <p:nvPr/>
        </p:nvSpPr>
        <p:spPr>
          <a:xfrm>
            <a:off x="5268153" y="3369474"/>
            <a:ext cx="2108326" cy="430887"/>
          </a:xfrm>
          <a:prstGeom prst="rect">
            <a:avLst/>
          </a:prstGeom>
        </p:spPr>
        <p:txBody>
          <a:bodyPr vert="horz" wrap="squar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t>RTP/RPG alignment and firm energization</a:t>
            </a:r>
          </a:p>
        </p:txBody>
      </p:sp>
      <p:sp>
        <p:nvSpPr>
          <p:cNvPr id="40" name="TextBox 39">
            <a:extLst>
              <a:ext uri="{FF2B5EF4-FFF2-40B4-BE49-F238E27FC236}">
                <a16:creationId xmlns:a16="http://schemas.microsoft.com/office/drawing/2014/main" id="{B72FE24B-3B71-41F2-08CB-496E6E40EA9C}"/>
              </a:ext>
            </a:extLst>
          </p:cNvPr>
          <p:cNvSpPr txBox="1">
            <a:spLocks/>
          </p:cNvSpPr>
          <p:nvPr/>
        </p:nvSpPr>
        <p:spPr>
          <a:xfrm>
            <a:off x="7581584" y="3472214"/>
            <a:ext cx="298159" cy="215444"/>
          </a:xfrm>
          <a:prstGeom prst="rect">
            <a:avLst/>
          </a:prstGeom>
        </p:spPr>
        <p:txBody>
          <a:bodyPr vert="horz" wrap="non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t>12</a:t>
            </a:r>
          </a:p>
        </p:txBody>
      </p:sp>
      <p:sp>
        <p:nvSpPr>
          <p:cNvPr id="41" name="TrackerNumBlue 8">
            <a:extLst>
              <a:ext uri="{FF2B5EF4-FFF2-40B4-BE49-F238E27FC236}">
                <a16:creationId xmlns:a16="http://schemas.microsoft.com/office/drawing/2014/main" id="{28465028-BC0B-037B-5269-2A14DD693169}"/>
              </a:ext>
            </a:extLst>
          </p:cNvPr>
          <p:cNvSpPr>
            <a:spLocks/>
          </p:cNvSpPr>
          <p:nvPr>
            <p:custDataLst>
              <p:tags r:id="rId13"/>
            </p:custDataLst>
          </p:nvPr>
        </p:nvSpPr>
        <p:spPr>
          <a:xfrm>
            <a:off x="4818445" y="4025672"/>
            <a:ext cx="307974" cy="307974"/>
          </a:xfrm>
          <a:prstGeom prst="ellipse">
            <a:avLst/>
          </a:prstGeom>
          <a:solidFill>
            <a:schemeClr val="accent3"/>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buClr>
                <a:srgbClr val="FFFFFF"/>
              </a:buClr>
            </a:pPr>
            <a:r>
              <a:rPr lang="en-US" sz="1400">
                <a:solidFill>
                  <a:schemeClr val="tx2"/>
                </a:solidFill>
              </a:rPr>
              <a:t>5</a:t>
            </a:r>
          </a:p>
        </p:txBody>
      </p:sp>
      <p:sp>
        <p:nvSpPr>
          <p:cNvPr id="42" name="TextBox 41">
            <a:extLst>
              <a:ext uri="{FF2B5EF4-FFF2-40B4-BE49-F238E27FC236}">
                <a16:creationId xmlns:a16="http://schemas.microsoft.com/office/drawing/2014/main" id="{7C3C27A7-5D12-B247-F901-DC22DCAE0CA3}"/>
              </a:ext>
            </a:extLst>
          </p:cNvPr>
          <p:cNvSpPr txBox="1">
            <a:spLocks/>
          </p:cNvSpPr>
          <p:nvPr/>
        </p:nvSpPr>
        <p:spPr>
          <a:xfrm>
            <a:off x="5268153" y="3964216"/>
            <a:ext cx="2108326" cy="430887"/>
          </a:xfrm>
          <a:prstGeom prst="rect">
            <a:avLst/>
          </a:prstGeom>
        </p:spPr>
        <p:txBody>
          <a:bodyPr vert="horz" wrap="squar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dirty="0"/>
              <a:t>Eligibility for Batch Zero, IA</a:t>
            </a:r>
            <a:r>
              <a:rPr lang="en-US" sz="1400" baseline="30000" dirty="0"/>
              <a:t>3</a:t>
            </a:r>
            <a:r>
              <a:rPr lang="en-US" sz="1400" dirty="0"/>
              <a:t>, and financial gates</a:t>
            </a:r>
          </a:p>
        </p:txBody>
      </p:sp>
      <p:sp>
        <p:nvSpPr>
          <p:cNvPr id="43" name="TextBox 42">
            <a:extLst>
              <a:ext uri="{FF2B5EF4-FFF2-40B4-BE49-F238E27FC236}">
                <a16:creationId xmlns:a16="http://schemas.microsoft.com/office/drawing/2014/main" id="{765D2889-26EF-8335-8F07-88A7F7D4B38C}"/>
              </a:ext>
            </a:extLst>
          </p:cNvPr>
          <p:cNvSpPr txBox="1">
            <a:spLocks/>
          </p:cNvSpPr>
          <p:nvPr/>
        </p:nvSpPr>
        <p:spPr>
          <a:xfrm>
            <a:off x="7581584" y="4071937"/>
            <a:ext cx="298159" cy="215444"/>
          </a:xfrm>
          <a:prstGeom prst="rect">
            <a:avLst/>
          </a:prstGeom>
        </p:spPr>
        <p:txBody>
          <a:bodyPr vert="horz" wrap="non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t>13</a:t>
            </a:r>
          </a:p>
        </p:txBody>
      </p:sp>
      <p:sp>
        <p:nvSpPr>
          <p:cNvPr id="44" name="TrackerNumBlue 8">
            <a:extLst>
              <a:ext uri="{FF2B5EF4-FFF2-40B4-BE49-F238E27FC236}">
                <a16:creationId xmlns:a16="http://schemas.microsoft.com/office/drawing/2014/main" id="{37EE5E3C-7016-663B-C16D-F6FFCC30B847}"/>
              </a:ext>
            </a:extLst>
          </p:cNvPr>
          <p:cNvSpPr>
            <a:spLocks/>
          </p:cNvSpPr>
          <p:nvPr>
            <p:custDataLst>
              <p:tags r:id="rId14"/>
            </p:custDataLst>
          </p:nvPr>
        </p:nvSpPr>
        <p:spPr>
          <a:xfrm>
            <a:off x="4818445" y="4625395"/>
            <a:ext cx="307974" cy="307974"/>
          </a:xfrm>
          <a:prstGeom prst="ellipse">
            <a:avLst/>
          </a:prstGeom>
          <a:solidFill>
            <a:schemeClr val="accent2"/>
          </a:solidFill>
          <a:ln w="6350" cap="sq"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1" forceAA="0" compatLnSpc="1">
            <a:prstTxWarp prst="textNoShape">
              <a:avLst/>
            </a:prstTxWarp>
            <a:noAutofit/>
          </a:bodyPr>
          <a:lstStyle/>
          <a:p>
            <a:pPr algn="ctr">
              <a:spcBef>
                <a:spcPts val="300"/>
              </a:spcBef>
              <a:spcAft>
                <a:spcPts val="300"/>
              </a:spcAft>
              <a:buClr>
                <a:srgbClr val="FFFFFF"/>
              </a:buClr>
            </a:pPr>
            <a:r>
              <a:rPr lang="en-US" sz="1400">
                <a:solidFill>
                  <a:schemeClr val="tx2"/>
                </a:solidFill>
              </a:rPr>
              <a:t>6</a:t>
            </a:r>
          </a:p>
        </p:txBody>
      </p:sp>
      <p:sp>
        <p:nvSpPr>
          <p:cNvPr id="45" name="TextBox 44">
            <a:extLst>
              <a:ext uri="{FF2B5EF4-FFF2-40B4-BE49-F238E27FC236}">
                <a16:creationId xmlns:a16="http://schemas.microsoft.com/office/drawing/2014/main" id="{8FE8DF2F-30D7-5008-2EDE-95589D23BDC1}"/>
              </a:ext>
            </a:extLst>
          </p:cNvPr>
          <p:cNvSpPr txBox="1">
            <a:spLocks/>
          </p:cNvSpPr>
          <p:nvPr/>
        </p:nvSpPr>
        <p:spPr>
          <a:xfrm>
            <a:off x="5268153" y="4563939"/>
            <a:ext cx="2108326" cy="430887"/>
          </a:xfrm>
          <a:prstGeom prst="rect">
            <a:avLst/>
          </a:prstGeom>
        </p:spPr>
        <p:txBody>
          <a:bodyPr vert="horz" wrap="square" lIns="0" tIns="0" rIns="0" bIns="0" rtlCol="0" anchor="ctr">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t>Stability model quality and screening</a:t>
            </a:r>
          </a:p>
        </p:txBody>
      </p:sp>
      <p:sp>
        <p:nvSpPr>
          <p:cNvPr id="46" name="TextBox 45">
            <a:extLst>
              <a:ext uri="{FF2B5EF4-FFF2-40B4-BE49-F238E27FC236}">
                <a16:creationId xmlns:a16="http://schemas.microsoft.com/office/drawing/2014/main" id="{A417F4D9-2267-A441-5822-3AD7D9C34B37}"/>
              </a:ext>
            </a:extLst>
          </p:cNvPr>
          <p:cNvSpPr txBox="1">
            <a:spLocks/>
          </p:cNvSpPr>
          <p:nvPr/>
        </p:nvSpPr>
        <p:spPr>
          <a:xfrm>
            <a:off x="7581584" y="4671660"/>
            <a:ext cx="298159" cy="215444"/>
          </a:xfrm>
          <a:prstGeom prst="rect">
            <a:avLst/>
          </a:prstGeom>
        </p:spPr>
        <p:txBody>
          <a:bodyPr vert="horz" wrap="non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a:t>14</a:t>
            </a:r>
          </a:p>
        </p:txBody>
      </p:sp>
      <p:cxnSp>
        <p:nvCxnSpPr>
          <p:cNvPr id="51" name="Straight Connector 50">
            <a:extLst>
              <a:ext uri="{FF2B5EF4-FFF2-40B4-BE49-F238E27FC236}">
                <a16:creationId xmlns:a16="http://schemas.microsoft.com/office/drawing/2014/main" id="{A4EE8EDB-C752-B18B-9C5F-1EB475E14CC1}"/>
              </a:ext>
            </a:extLst>
          </p:cNvPr>
          <p:cNvCxnSpPr>
            <a:cxnSpLocks/>
          </p:cNvCxnSpPr>
          <p:nvPr/>
        </p:nvCxnSpPr>
        <p:spPr>
          <a:xfrm>
            <a:off x="8215797" y="1626780"/>
            <a:ext cx="0" cy="3402419"/>
          </a:xfrm>
          <a:prstGeom prst="line">
            <a:avLst/>
          </a:prstGeom>
          <a:ln w="6350" cap="flat">
            <a:solidFill>
              <a:srgbClr val="757575"/>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53" name="Group 52">
            <a:extLst>
              <a:ext uri="{FF2B5EF4-FFF2-40B4-BE49-F238E27FC236}">
                <a16:creationId xmlns:a16="http://schemas.microsoft.com/office/drawing/2014/main" id="{A82903E7-AD9E-E502-1B12-6590C68FE1E0}"/>
              </a:ext>
            </a:extLst>
          </p:cNvPr>
          <p:cNvGrpSpPr/>
          <p:nvPr/>
        </p:nvGrpSpPr>
        <p:grpSpPr>
          <a:xfrm>
            <a:off x="631066" y="3490151"/>
            <a:ext cx="1098001" cy="947261"/>
            <a:chOff x="10539263" y="234649"/>
            <a:chExt cx="1098001" cy="947261"/>
          </a:xfrm>
        </p:grpSpPr>
        <p:grpSp>
          <p:nvGrpSpPr>
            <p:cNvPr id="54" name="Group 53">
              <a:extLst>
                <a:ext uri="{FF2B5EF4-FFF2-40B4-BE49-F238E27FC236}">
                  <a16:creationId xmlns:a16="http://schemas.microsoft.com/office/drawing/2014/main" id="{188FF1F5-76CB-3B08-7043-2994E195EB98}"/>
                </a:ext>
              </a:extLst>
            </p:cNvPr>
            <p:cNvGrpSpPr/>
            <p:nvPr/>
          </p:nvGrpSpPr>
          <p:grpSpPr>
            <a:xfrm>
              <a:off x="10539263" y="531038"/>
              <a:ext cx="1064928" cy="650872"/>
              <a:chOff x="9387012" y="350191"/>
              <a:chExt cx="1064928" cy="650872"/>
            </a:xfrm>
          </p:grpSpPr>
          <p:grpSp>
            <p:nvGrpSpPr>
              <p:cNvPr id="58" name="MoonFull 12">
                <a:extLst>
                  <a:ext uri="{FF2B5EF4-FFF2-40B4-BE49-F238E27FC236}">
                    <a16:creationId xmlns:a16="http://schemas.microsoft.com/office/drawing/2014/main" id="{C97B43EE-D10B-860E-5575-183CF48AB588}"/>
                  </a:ext>
                </a:extLst>
              </p:cNvPr>
              <p:cNvGrpSpPr>
                <a:grpSpLocks noChangeAspect="1"/>
              </p:cNvGrpSpPr>
              <p:nvPr>
                <p:custDataLst>
                  <p:tags r:id="rId19"/>
                </p:custDataLst>
              </p:nvPr>
            </p:nvGrpSpPr>
            <p:grpSpPr>
              <a:xfrm>
                <a:off x="9387012" y="350191"/>
                <a:ext cx="184666" cy="184666"/>
                <a:chOff x="762000" y="1270000"/>
                <a:chExt cx="254000" cy="254000"/>
              </a:xfrm>
              <a:solidFill>
                <a:schemeClr val="accent3"/>
              </a:solidFill>
            </p:grpSpPr>
            <p:sp>
              <p:nvSpPr>
                <p:cNvPr id="82" name="Oval 81">
                  <a:extLst>
                    <a:ext uri="{FF2B5EF4-FFF2-40B4-BE49-F238E27FC236}">
                      <a16:creationId xmlns:a16="http://schemas.microsoft.com/office/drawing/2014/main" id="{33C99518-3BD5-4802-7A32-29AA4469DDB4}"/>
                    </a:ext>
                  </a:extLst>
                </p:cNvPr>
                <p:cNvSpPr/>
                <p:nvPr>
                  <p:custDataLst>
                    <p:tags r:id="rId26"/>
                  </p:custDataLst>
                </p:nvPr>
              </p:nvSpPr>
              <p:spPr>
                <a:xfrm>
                  <a:off x="762000" y="1270000"/>
                  <a:ext cx="254000" cy="254000"/>
                </a:xfrm>
                <a:prstGeom prst="ellipse">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85" name="Arc 84">
                  <a:extLst>
                    <a:ext uri="{FF2B5EF4-FFF2-40B4-BE49-F238E27FC236}">
                      <a16:creationId xmlns:a16="http://schemas.microsoft.com/office/drawing/2014/main" id="{EA005D95-FA31-2EB7-4D11-12B1030342CF}"/>
                    </a:ext>
                  </a:extLst>
                </p:cNvPr>
                <p:cNvSpPr/>
                <p:nvPr>
                  <p:custDataLst>
                    <p:tags r:id="rId27"/>
                  </p:custDataLst>
                </p:nvPr>
              </p:nvSpPr>
              <p:spPr>
                <a:xfrm>
                  <a:off x="762000" y="1270000"/>
                  <a:ext cx="254000" cy="254000"/>
                </a:xfrm>
                <a:prstGeom prst="arc">
                  <a:avLst>
                    <a:gd name="adj1" fmla="val 16200000"/>
                    <a:gd name="adj2" fmla="val 16200000"/>
                  </a:avLst>
                </a:prstGeom>
                <a:grpFill/>
                <a:ln w="6350" cap="flat" cmpd="sng" algn="ctr">
                  <a:noFill/>
                  <a:prstDash val="solid"/>
                  <a:miter lim="800000"/>
                  <a:tailEnd type="none"/>
                </a:ln>
                <a:effectLst/>
                <a:extLst>
                  <a:ext uri="{91240B29-F687-4F45-9708-019B960494DF}">
                    <a14:hiddenLine xmlns:a14="http://schemas.microsoft.com/office/drawing/2010/main" w="6350" cap="flat" cmpd="sng" algn="ctr">
                      <a:solidFill>
                        <a:schemeClr val="accent1"/>
                      </a:solidFill>
                      <a:prstDash val="solid"/>
                      <a:miter lim="800000"/>
                      <a:tailEnd type="none"/>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9" name="TextBox 58">
                <a:extLst>
                  <a:ext uri="{FF2B5EF4-FFF2-40B4-BE49-F238E27FC236}">
                    <a16:creationId xmlns:a16="http://schemas.microsoft.com/office/drawing/2014/main" id="{DCDEA093-F07D-A9D7-3148-BE70AE681576}"/>
                  </a:ext>
                </a:extLst>
              </p:cNvPr>
              <p:cNvSpPr txBox="1"/>
              <p:nvPr/>
            </p:nvSpPr>
            <p:spPr>
              <a:xfrm>
                <a:off x="9657640" y="350191"/>
                <a:ext cx="794300" cy="1692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a:t>Batch Zero</a:t>
                </a:r>
              </a:p>
            </p:txBody>
          </p:sp>
          <p:grpSp>
            <p:nvGrpSpPr>
              <p:cNvPr id="60" name="MoonFull 12">
                <a:extLst>
                  <a:ext uri="{FF2B5EF4-FFF2-40B4-BE49-F238E27FC236}">
                    <a16:creationId xmlns:a16="http://schemas.microsoft.com/office/drawing/2014/main" id="{8B30F1EB-1964-2C89-03AA-39E1E834F8B3}"/>
                  </a:ext>
                </a:extLst>
              </p:cNvPr>
              <p:cNvGrpSpPr>
                <a:grpSpLocks noChangeAspect="1"/>
              </p:cNvGrpSpPr>
              <p:nvPr>
                <p:custDataLst>
                  <p:tags r:id="rId20"/>
                </p:custDataLst>
              </p:nvPr>
            </p:nvGrpSpPr>
            <p:grpSpPr>
              <a:xfrm>
                <a:off x="9387012" y="585767"/>
                <a:ext cx="184666" cy="184666"/>
                <a:chOff x="762000" y="1270000"/>
                <a:chExt cx="254000" cy="254000"/>
              </a:xfrm>
              <a:solidFill>
                <a:schemeClr val="accent1"/>
              </a:solidFill>
            </p:grpSpPr>
            <p:sp>
              <p:nvSpPr>
                <p:cNvPr id="76" name="Oval 75">
                  <a:extLst>
                    <a:ext uri="{FF2B5EF4-FFF2-40B4-BE49-F238E27FC236}">
                      <a16:creationId xmlns:a16="http://schemas.microsoft.com/office/drawing/2014/main" id="{D357166E-11D2-C0E3-F703-BB41CE8E2C4F}"/>
                    </a:ext>
                  </a:extLst>
                </p:cNvPr>
                <p:cNvSpPr/>
                <p:nvPr>
                  <p:custDataLst>
                    <p:tags r:id="rId24"/>
                  </p:custDataLst>
                </p:nvPr>
              </p:nvSpPr>
              <p:spPr>
                <a:xfrm>
                  <a:off x="762000" y="1270000"/>
                  <a:ext cx="254000" cy="254000"/>
                </a:xfrm>
                <a:prstGeom prst="ellipse">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79" name="Arc 78">
                  <a:extLst>
                    <a:ext uri="{FF2B5EF4-FFF2-40B4-BE49-F238E27FC236}">
                      <a16:creationId xmlns:a16="http://schemas.microsoft.com/office/drawing/2014/main" id="{891A620E-AD5A-B161-EFCB-A0643F0B0B10}"/>
                    </a:ext>
                  </a:extLst>
                </p:cNvPr>
                <p:cNvSpPr/>
                <p:nvPr>
                  <p:custDataLst>
                    <p:tags r:id="rId25"/>
                  </p:custDataLst>
                </p:nvPr>
              </p:nvSpPr>
              <p:spPr>
                <a:xfrm>
                  <a:off x="762000" y="1270000"/>
                  <a:ext cx="254000" cy="254000"/>
                </a:xfrm>
                <a:prstGeom prst="arc">
                  <a:avLst>
                    <a:gd name="adj1" fmla="val 16200000"/>
                    <a:gd name="adj2" fmla="val 16200000"/>
                  </a:avLst>
                </a:prstGeom>
                <a:grpFill/>
                <a:ln w="6350" cap="flat" cmpd="sng" algn="ctr">
                  <a:noFill/>
                  <a:prstDash val="solid"/>
                  <a:miter lim="800000"/>
                  <a:tailEnd type="none"/>
                </a:ln>
                <a:effectLst/>
                <a:extLst>
                  <a:ext uri="{91240B29-F687-4F45-9708-019B960494DF}">
                    <a14:hiddenLine xmlns:a14="http://schemas.microsoft.com/office/drawing/2010/main" w="6350" cap="flat" cmpd="sng" algn="ctr">
                      <a:solidFill>
                        <a:schemeClr val="accent1"/>
                      </a:solidFill>
                      <a:prstDash val="solid"/>
                      <a:miter lim="800000"/>
                      <a:tailEnd type="none"/>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1" name="TextBox 60">
                <a:extLst>
                  <a:ext uri="{FF2B5EF4-FFF2-40B4-BE49-F238E27FC236}">
                    <a16:creationId xmlns:a16="http://schemas.microsoft.com/office/drawing/2014/main" id="{0311C9EC-A03B-BD9A-C974-B6C07412AF72}"/>
                  </a:ext>
                </a:extLst>
              </p:cNvPr>
              <p:cNvSpPr txBox="1"/>
              <p:nvPr/>
            </p:nvSpPr>
            <p:spPr>
              <a:xfrm>
                <a:off x="9657640" y="585767"/>
                <a:ext cx="794300" cy="1692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a:t>Process</a:t>
                </a:r>
              </a:p>
            </p:txBody>
          </p:sp>
          <p:grpSp>
            <p:nvGrpSpPr>
              <p:cNvPr id="64" name="MoonFull 12">
                <a:extLst>
                  <a:ext uri="{FF2B5EF4-FFF2-40B4-BE49-F238E27FC236}">
                    <a16:creationId xmlns:a16="http://schemas.microsoft.com/office/drawing/2014/main" id="{D0492F43-3272-20EE-EC34-9A1BC0FAD5F0}"/>
                  </a:ext>
                </a:extLst>
              </p:cNvPr>
              <p:cNvGrpSpPr>
                <a:grpSpLocks noChangeAspect="1"/>
              </p:cNvGrpSpPr>
              <p:nvPr>
                <p:custDataLst>
                  <p:tags r:id="rId21"/>
                </p:custDataLst>
              </p:nvPr>
            </p:nvGrpSpPr>
            <p:grpSpPr>
              <a:xfrm>
                <a:off x="9387012" y="816397"/>
                <a:ext cx="184666" cy="184666"/>
                <a:chOff x="762000" y="1270000"/>
                <a:chExt cx="254000" cy="254000"/>
              </a:xfrm>
              <a:solidFill>
                <a:schemeClr val="accent2"/>
              </a:solidFill>
            </p:grpSpPr>
            <p:sp>
              <p:nvSpPr>
                <p:cNvPr id="70" name="Oval 69">
                  <a:extLst>
                    <a:ext uri="{FF2B5EF4-FFF2-40B4-BE49-F238E27FC236}">
                      <a16:creationId xmlns:a16="http://schemas.microsoft.com/office/drawing/2014/main" id="{6189CA41-24C5-C3DE-C376-FFE5D84E9165}"/>
                    </a:ext>
                  </a:extLst>
                </p:cNvPr>
                <p:cNvSpPr/>
                <p:nvPr>
                  <p:custDataLst>
                    <p:tags r:id="rId22"/>
                  </p:custDataLst>
                </p:nvPr>
              </p:nvSpPr>
              <p:spPr>
                <a:xfrm>
                  <a:off x="762000" y="1270000"/>
                  <a:ext cx="254000" cy="254000"/>
                </a:xfrm>
                <a:prstGeom prst="ellipse">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73" name="Arc 72">
                  <a:extLst>
                    <a:ext uri="{FF2B5EF4-FFF2-40B4-BE49-F238E27FC236}">
                      <a16:creationId xmlns:a16="http://schemas.microsoft.com/office/drawing/2014/main" id="{EEB46F46-725E-EF79-772E-810834054789}"/>
                    </a:ext>
                  </a:extLst>
                </p:cNvPr>
                <p:cNvSpPr/>
                <p:nvPr>
                  <p:custDataLst>
                    <p:tags r:id="rId23"/>
                  </p:custDataLst>
                </p:nvPr>
              </p:nvSpPr>
              <p:spPr>
                <a:xfrm>
                  <a:off x="762000" y="1270000"/>
                  <a:ext cx="254000" cy="254000"/>
                </a:xfrm>
                <a:prstGeom prst="arc">
                  <a:avLst>
                    <a:gd name="adj1" fmla="val 16200000"/>
                    <a:gd name="adj2" fmla="val 16200000"/>
                  </a:avLst>
                </a:prstGeom>
                <a:grpFill/>
                <a:ln w="6350" cap="flat" cmpd="sng" algn="ctr">
                  <a:noFill/>
                  <a:prstDash val="solid"/>
                  <a:miter lim="800000"/>
                  <a:tailEnd type="none"/>
                </a:ln>
                <a:effectLst/>
                <a:extLst>
                  <a:ext uri="{91240B29-F687-4F45-9708-019B960494DF}">
                    <a14:hiddenLine xmlns:a14="http://schemas.microsoft.com/office/drawing/2010/main" w="6350" cap="flat" cmpd="sng" algn="ctr">
                      <a:solidFill>
                        <a:schemeClr val="accent1"/>
                      </a:solidFill>
                      <a:prstDash val="solid"/>
                      <a:miter lim="800000"/>
                      <a:tailEnd type="none"/>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67" name="TextBox 66">
                <a:extLst>
                  <a:ext uri="{FF2B5EF4-FFF2-40B4-BE49-F238E27FC236}">
                    <a16:creationId xmlns:a16="http://schemas.microsoft.com/office/drawing/2014/main" id="{59A051CF-8984-6CC5-6CBA-0E6ECA092570}"/>
                  </a:ext>
                </a:extLst>
              </p:cNvPr>
              <p:cNvSpPr txBox="1"/>
              <p:nvPr/>
            </p:nvSpPr>
            <p:spPr>
              <a:xfrm>
                <a:off x="9657640" y="816397"/>
                <a:ext cx="794300" cy="1692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a:t>Technical</a:t>
                </a:r>
              </a:p>
            </p:txBody>
          </p:sp>
        </p:grpSp>
        <p:grpSp>
          <p:nvGrpSpPr>
            <p:cNvPr id="55" name="Group 54">
              <a:extLst>
                <a:ext uri="{FF2B5EF4-FFF2-40B4-BE49-F238E27FC236}">
                  <a16:creationId xmlns:a16="http://schemas.microsoft.com/office/drawing/2014/main" id="{C8D9B220-0C00-6216-B7C5-CE32D66FA8C2}"/>
                </a:ext>
              </a:extLst>
            </p:cNvPr>
            <p:cNvGrpSpPr/>
            <p:nvPr/>
          </p:nvGrpSpPr>
          <p:grpSpPr>
            <a:xfrm>
              <a:off x="10539263" y="234649"/>
              <a:ext cx="1098001" cy="190710"/>
              <a:chOff x="521663" y="5014427"/>
              <a:chExt cx="2355102" cy="190710"/>
            </a:xfrm>
          </p:grpSpPr>
          <p:cxnSp>
            <p:nvCxnSpPr>
              <p:cNvPr id="56" name="Straight Connector 55">
                <a:extLst>
                  <a:ext uri="{FF2B5EF4-FFF2-40B4-BE49-F238E27FC236}">
                    <a16:creationId xmlns:a16="http://schemas.microsoft.com/office/drawing/2014/main" id="{9F0B6487-4862-52AA-7A57-BFA9A05EE02F}"/>
                  </a:ext>
                </a:extLst>
              </p:cNvPr>
              <p:cNvCxnSpPr>
                <a:cxnSpLocks/>
              </p:cNvCxnSpPr>
              <p:nvPr/>
            </p:nvCxnSpPr>
            <p:spPr>
              <a:xfrm>
                <a:off x="521663" y="5205137"/>
                <a:ext cx="2355101"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7" name="TextBox 62">
                <a:extLst>
                  <a:ext uri="{FF2B5EF4-FFF2-40B4-BE49-F238E27FC236}">
                    <a16:creationId xmlns:a16="http://schemas.microsoft.com/office/drawing/2014/main" id="{E0FA9351-16ED-BB1D-A37B-F9011237D44B}"/>
                  </a:ext>
                </a:extLst>
              </p:cNvPr>
              <p:cNvSpPr txBox="1">
                <a:spLocks/>
              </p:cNvSpPr>
              <p:nvPr/>
            </p:nvSpPr>
            <p:spPr>
              <a:xfrm>
                <a:off x="521664" y="5014427"/>
                <a:ext cx="2355101" cy="169277"/>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en-CA" sz="1100" b="1">
                    <a:solidFill>
                      <a:srgbClr val="000000"/>
                    </a:solidFill>
                    <a:latin typeface="Arial"/>
                  </a:rPr>
                  <a:t>Classification</a:t>
                </a:r>
                <a:endParaRPr kumimoji="0" lang="en-CA" sz="11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grpSp>
      <p:grpSp>
        <p:nvGrpSpPr>
          <p:cNvPr id="52" name="Group 51">
            <a:extLst>
              <a:ext uri="{FF2B5EF4-FFF2-40B4-BE49-F238E27FC236}">
                <a16:creationId xmlns:a16="http://schemas.microsoft.com/office/drawing/2014/main" id="{976A74CB-5BE5-DBA1-1970-CF3745521F2D}"/>
              </a:ext>
            </a:extLst>
          </p:cNvPr>
          <p:cNvGrpSpPr/>
          <p:nvPr/>
        </p:nvGrpSpPr>
        <p:grpSpPr>
          <a:xfrm>
            <a:off x="7581584" y="1181044"/>
            <a:ext cx="435082" cy="250119"/>
            <a:chOff x="7581584" y="1181044"/>
            <a:chExt cx="435082" cy="250119"/>
          </a:xfrm>
        </p:grpSpPr>
        <p:sp>
          <p:nvSpPr>
            <p:cNvPr id="88" name="TextBox 87">
              <a:extLst>
                <a:ext uri="{FF2B5EF4-FFF2-40B4-BE49-F238E27FC236}">
                  <a16:creationId xmlns:a16="http://schemas.microsoft.com/office/drawing/2014/main" id="{DF3BF3C1-6A04-2824-AD1C-2AA21D94FF91}"/>
                </a:ext>
              </a:extLst>
            </p:cNvPr>
            <p:cNvSpPr txBox="1">
              <a:spLocks/>
            </p:cNvSpPr>
            <p:nvPr/>
          </p:nvSpPr>
          <p:spPr>
            <a:xfrm>
              <a:off x="7581584" y="1181044"/>
              <a:ext cx="298159" cy="215444"/>
            </a:xfrm>
            <a:prstGeom prst="rect">
              <a:avLst/>
            </a:prstGeom>
          </p:spPr>
          <p:txBody>
            <a:bodyPr vert="horz" wrap="non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Page</a:t>
              </a:r>
            </a:p>
          </p:txBody>
        </p:sp>
        <p:cxnSp>
          <p:nvCxnSpPr>
            <p:cNvPr id="91" name="LineBasicDefault 93">
              <a:extLst>
                <a:ext uri="{FF2B5EF4-FFF2-40B4-BE49-F238E27FC236}">
                  <a16:creationId xmlns:a16="http://schemas.microsoft.com/office/drawing/2014/main" id="{CA4EC37E-BA7F-2262-BE23-94DA2126B191}"/>
                </a:ext>
              </a:extLst>
            </p:cNvPr>
            <p:cNvCxnSpPr>
              <a:cxnSpLocks/>
            </p:cNvCxnSpPr>
            <p:nvPr>
              <p:custDataLst>
                <p:tags r:id="rId18"/>
              </p:custDataLst>
            </p:nvPr>
          </p:nvCxnSpPr>
          <p:spPr>
            <a:xfrm>
              <a:off x="7581584" y="1431163"/>
              <a:ext cx="435082"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grpSp>
        <p:nvGrpSpPr>
          <p:cNvPr id="94" name="Group 93">
            <a:extLst>
              <a:ext uri="{FF2B5EF4-FFF2-40B4-BE49-F238E27FC236}">
                <a16:creationId xmlns:a16="http://schemas.microsoft.com/office/drawing/2014/main" id="{48DBD143-1B6B-0C8A-89DF-1BA15E0CF01D}"/>
              </a:ext>
            </a:extLst>
          </p:cNvPr>
          <p:cNvGrpSpPr/>
          <p:nvPr/>
        </p:nvGrpSpPr>
        <p:grpSpPr>
          <a:xfrm>
            <a:off x="11342153" y="1181044"/>
            <a:ext cx="435082" cy="250119"/>
            <a:chOff x="7581584" y="1181044"/>
            <a:chExt cx="435082" cy="250119"/>
          </a:xfrm>
        </p:grpSpPr>
        <p:sp>
          <p:nvSpPr>
            <p:cNvPr id="97" name="TextBox 96">
              <a:extLst>
                <a:ext uri="{FF2B5EF4-FFF2-40B4-BE49-F238E27FC236}">
                  <a16:creationId xmlns:a16="http://schemas.microsoft.com/office/drawing/2014/main" id="{3B70DE58-F636-D500-AD32-8687F99B0515}"/>
                </a:ext>
              </a:extLst>
            </p:cNvPr>
            <p:cNvSpPr txBox="1">
              <a:spLocks/>
            </p:cNvSpPr>
            <p:nvPr/>
          </p:nvSpPr>
          <p:spPr>
            <a:xfrm>
              <a:off x="7581584" y="1181044"/>
              <a:ext cx="298159" cy="215444"/>
            </a:xfrm>
            <a:prstGeom prst="rect">
              <a:avLst/>
            </a:prstGeom>
          </p:spPr>
          <p:txBody>
            <a:bodyPr vert="horz" wrap="none" lIns="0" tIns="0" rIns="0" bIns="0" rtlCol="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400" b="1"/>
                <a:t>Page</a:t>
              </a:r>
            </a:p>
          </p:txBody>
        </p:sp>
        <p:cxnSp>
          <p:nvCxnSpPr>
            <p:cNvPr id="99" name="LineBasicDefault 93">
              <a:extLst>
                <a:ext uri="{FF2B5EF4-FFF2-40B4-BE49-F238E27FC236}">
                  <a16:creationId xmlns:a16="http://schemas.microsoft.com/office/drawing/2014/main" id="{0264CD98-4E80-ABCD-28EF-3A4EF49875F2}"/>
                </a:ext>
              </a:extLst>
            </p:cNvPr>
            <p:cNvCxnSpPr>
              <a:cxnSpLocks/>
            </p:cNvCxnSpPr>
            <p:nvPr>
              <p:custDataLst>
                <p:tags r:id="rId17"/>
              </p:custDataLst>
            </p:nvPr>
          </p:nvCxnSpPr>
          <p:spPr>
            <a:xfrm>
              <a:off x="7581584" y="1431163"/>
              <a:ext cx="435082" cy="0"/>
            </a:xfrm>
            <a:prstGeom prst="straightConnector1">
              <a:avLst/>
            </a:prstGeom>
            <a:ln w="635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1074745A-5BFF-817F-63FC-8263D5799766}"/>
              </a:ext>
            </a:extLst>
          </p:cNvPr>
          <p:cNvSpPr txBox="1"/>
          <p:nvPr>
            <p:custDataLst>
              <p:tags r:id="rId15"/>
            </p:custDataLst>
          </p:nvPr>
        </p:nvSpPr>
        <p:spPr>
          <a:xfrm>
            <a:off x="2204651" y="6480689"/>
            <a:ext cx="8553659" cy="123111"/>
          </a:xfrm>
          <a:prstGeom prst="rect">
            <a:avLst/>
          </a:prstGeom>
        </p:spPr>
        <p:txBody>
          <a:bodyPr vert="horz" wrap="square" lIns="0" tIns="0" rIns="0" bIns="0" rtlCol="0" anchor="b">
            <a:sp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800"/>
              <a:t>Source: Batch Study Process for Large Load Interconnections Workshop, Feb 3</a:t>
            </a:r>
            <a:r>
              <a:rPr lang="en-US" sz="800" baseline="30000"/>
              <a:t>rd</a:t>
            </a:r>
            <a:r>
              <a:rPr lang="en-US" sz="800"/>
              <a:t> 2026</a:t>
            </a:r>
          </a:p>
        </p:txBody>
      </p:sp>
      <p:sp>
        <p:nvSpPr>
          <p:cNvPr id="102" name="4. Footnote">
            <a:extLst>
              <a:ext uri="{FF2B5EF4-FFF2-40B4-BE49-F238E27FC236}">
                <a16:creationId xmlns:a16="http://schemas.microsoft.com/office/drawing/2014/main" id="{CD8B6FA7-087A-2127-0C42-A1631E1C3C6F}"/>
              </a:ext>
            </a:extLst>
          </p:cNvPr>
          <p:cNvSpPr txBox="1"/>
          <p:nvPr>
            <p:custDataLst>
              <p:tags r:id="rId16"/>
            </p:custDataLst>
          </p:nvPr>
        </p:nvSpPr>
        <p:spPr>
          <a:xfrm>
            <a:off x="2204651" y="6601506"/>
            <a:ext cx="9076374" cy="24622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r>
              <a:rPr lang="en-US" dirty="0"/>
              <a:t>Note: This section summarizes key feedback themes raised during the initial workshop and outlines ERCOT’s preliminary considerations in response. It does not represent a final determination or an endorsed decision framework</a:t>
            </a:r>
          </a:p>
        </p:txBody>
      </p:sp>
      <p:sp>
        <p:nvSpPr>
          <p:cNvPr id="103" name="TextBox 102">
            <a:extLst>
              <a:ext uri="{FF2B5EF4-FFF2-40B4-BE49-F238E27FC236}">
                <a16:creationId xmlns:a16="http://schemas.microsoft.com/office/drawing/2014/main" id="{C6885000-5A98-7AA8-693C-E8FCE33F887A}"/>
              </a:ext>
            </a:extLst>
          </p:cNvPr>
          <p:cNvSpPr txBox="1"/>
          <p:nvPr/>
        </p:nvSpPr>
        <p:spPr>
          <a:xfrm>
            <a:off x="2204651" y="6296746"/>
            <a:ext cx="4574877"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9525" marR="0" lvl="0" indent="-19050" fontAlgn="auto">
              <a:lnSpc>
                <a:spcPct val="100000"/>
              </a:lnSpc>
              <a:spcBef>
                <a:spcPts val="0"/>
              </a:spcBef>
              <a:spcAft>
                <a:spcPts val="0"/>
              </a:spcAft>
              <a:buClrTx/>
              <a:buSzTx/>
              <a:buFontTx/>
              <a:buNone/>
              <a:tabLst/>
              <a:defRPr sz="800">
                <a:cs typeface="Arial" panose="020B0604020202020204" pitchFamily="34" charset="0"/>
              </a:defRPr>
            </a:lvl1pPr>
          </a:lstStyle>
          <a:p>
            <a:r>
              <a:rPr lang="en-US" dirty="0"/>
              <a:t>1 Controllable Load Resource  |  2 Bring Your Own Generation  |  3. Interconnection Agreement</a:t>
            </a:r>
          </a:p>
        </p:txBody>
      </p:sp>
    </p:spTree>
    <p:extLst>
      <p:ext uri="{BB962C8B-B14F-4D97-AF65-F5344CB8AC3E}">
        <p14:creationId xmlns:p14="http://schemas.microsoft.com/office/powerpoint/2010/main" val="674022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Object 6" hidden="1">
            <a:extLst>
              <a:ext uri="{FF2B5EF4-FFF2-40B4-BE49-F238E27FC236}">
                <a16:creationId xmlns:a16="http://schemas.microsoft.com/office/drawing/2014/main" id="{0EF83A66-00C5-33CB-92B7-FDDECF608CD9}"/>
              </a:ext>
            </a:extLst>
          </p:cNvPr>
          <p:cNvGraphicFramePr>
            <a:graphicFrameLocks noChangeAspect="1"/>
          </p:cNvGraphicFramePr>
          <p:nvPr>
            <p:custDataLst>
              <p:tags r:id="rId1"/>
            </p:custDataLst>
            <p:extLst>
              <p:ext uri="{D42A27DB-BD31-4B8C-83A1-F6EECF244321}">
                <p14:modId xmlns:p14="http://schemas.microsoft.com/office/powerpoint/2010/main" val="33317840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404" imgH="403" progId="TCLayout.ActiveDocument.1">
                  <p:embed/>
                </p:oleObj>
              </mc:Choice>
              <mc:Fallback>
                <p:oleObj name="think-cell Slide" r:id="rId15" imgW="404" imgH="403" progId="TCLayout.ActiveDocument.1">
                  <p:embed/>
                  <p:pic>
                    <p:nvPicPr>
                      <p:cNvPr id="14" name="Object 6" hidden="1">
                        <a:extLst>
                          <a:ext uri="{FF2B5EF4-FFF2-40B4-BE49-F238E27FC236}">
                            <a16:creationId xmlns:a16="http://schemas.microsoft.com/office/drawing/2014/main" id="{0EF83A66-00C5-33CB-92B7-FDDECF608CD9}"/>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F3F36D44-1844-C502-C733-13F873D73D5A}"/>
              </a:ext>
            </a:extLst>
          </p:cNvPr>
          <p:cNvSpPr>
            <a:spLocks noGrp="1"/>
          </p:cNvSpPr>
          <p:nvPr>
            <p:ph type="title"/>
            <p:custDataLst>
              <p:tags r:id="rId2"/>
            </p:custDataLst>
          </p:nvPr>
        </p:nvSpPr>
        <p:spPr>
          <a:xfrm>
            <a:off x="554736" y="172212"/>
            <a:ext cx="11082528" cy="731520"/>
          </a:xfrm>
        </p:spPr>
        <p:txBody>
          <a:bodyPr vert="horz"/>
          <a:lstStyle/>
          <a:p>
            <a:r>
              <a:rPr lang="en-US"/>
              <a:t>Batch Zero cutoff snapshot dates</a:t>
            </a:r>
          </a:p>
        </p:txBody>
      </p:sp>
      <p:cxnSp>
        <p:nvCxnSpPr>
          <p:cNvPr id="5" name="Straight Connector 4">
            <a:extLst>
              <a:ext uri="{FF2B5EF4-FFF2-40B4-BE49-F238E27FC236}">
                <a16:creationId xmlns:a16="http://schemas.microsoft.com/office/drawing/2014/main" id="{B7AAA2AE-D3CF-040C-0F0F-E6DEA60C6118}"/>
              </a:ext>
            </a:extLst>
          </p:cNvPr>
          <p:cNvCxnSpPr>
            <a:cxnSpLocks/>
          </p:cNvCxnSpPr>
          <p:nvPr/>
        </p:nvCxnSpPr>
        <p:spPr>
          <a:xfrm>
            <a:off x="521663" y="1290683"/>
            <a:ext cx="11082528"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 name="TextBox 56">
            <a:extLst>
              <a:ext uri="{FF2B5EF4-FFF2-40B4-BE49-F238E27FC236}">
                <a16:creationId xmlns:a16="http://schemas.microsoft.com/office/drawing/2014/main" id="{4BB1A345-05A8-A5DF-82C5-6013091DD772}"/>
              </a:ext>
            </a:extLst>
          </p:cNvPr>
          <p:cNvSpPr txBox="1">
            <a:spLocks/>
          </p:cNvSpPr>
          <p:nvPr/>
        </p:nvSpPr>
        <p:spPr>
          <a:xfrm>
            <a:off x="3873604" y="976596"/>
            <a:ext cx="7730587" cy="276999"/>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800" b="1" i="0" u="none" strike="noStrike" kern="1200" cap="none" spc="0" normalizeH="0" baseline="0" noProof="0">
                <a:ln>
                  <a:noFill/>
                </a:ln>
                <a:solidFill>
                  <a:srgbClr val="000000"/>
                </a:solidFill>
                <a:effectLst/>
                <a:uLnTx/>
                <a:uFillTx/>
                <a:latin typeface="Arial"/>
                <a:ea typeface="+mn-ea"/>
                <a:cs typeface="Arial" panose="020B0604020202020204" pitchFamily="34" charset="0"/>
              </a:rPr>
              <a:t>ERCOT feedback</a:t>
            </a:r>
            <a:endParaRPr kumimoji="0" lang="en-CA" sz="18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7" name="TextBox 62">
            <a:extLst>
              <a:ext uri="{FF2B5EF4-FFF2-40B4-BE49-F238E27FC236}">
                <a16:creationId xmlns:a16="http://schemas.microsoft.com/office/drawing/2014/main" id="{9D195197-C49C-5F69-D636-EDDEF6D4C687}"/>
              </a:ext>
            </a:extLst>
          </p:cNvPr>
          <p:cNvSpPr txBox="1">
            <a:spLocks/>
          </p:cNvSpPr>
          <p:nvPr/>
        </p:nvSpPr>
        <p:spPr>
          <a:xfrm>
            <a:off x="521663" y="976596"/>
            <a:ext cx="2720110" cy="276999"/>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CA" sz="18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Key stakeholder input</a:t>
            </a:r>
          </a:p>
        </p:txBody>
      </p:sp>
      <p:sp>
        <p:nvSpPr>
          <p:cNvPr id="15" name="TrackerNumBlue 97">
            <a:extLst>
              <a:ext uri="{FF2B5EF4-FFF2-40B4-BE49-F238E27FC236}">
                <a16:creationId xmlns:a16="http://schemas.microsoft.com/office/drawing/2014/main" id="{0B5E167D-2CC2-AB84-262C-52CB13F7F6BB}"/>
              </a:ext>
            </a:extLst>
          </p:cNvPr>
          <p:cNvSpPr/>
          <p:nvPr/>
        </p:nvSpPr>
        <p:spPr>
          <a:xfrm>
            <a:off x="46529" y="219516"/>
            <a:ext cx="315478" cy="315478"/>
          </a:xfrm>
          <a:prstGeom prst="ellipse">
            <a:avLst/>
          </a:prstGeom>
          <a:solidFill>
            <a:schemeClr val="accent3"/>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0" rIns="0" bIns="0" numCol="1" spcCol="0" rtlCol="0" fromWordArt="0" anchor="ctr" anchorCtr="1"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CA" sz="1600" b="1" i="0" u="none" strike="noStrike" kern="1200" cap="none" spc="0" normalizeH="0" baseline="0" noProof="0">
                <a:ln>
                  <a:noFill/>
                </a:ln>
                <a:solidFill>
                  <a:srgbClr val="FFFFFF"/>
                </a:solidFill>
                <a:effectLst/>
                <a:uLnTx/>
                <a:uFillTx/>
                <a:latin typeface="Arial"/>
                <a:ea typeface="+mn-ea"/>
                <a:cs typeface="+mn-cs"/>
              </a:rPr>
              <a:t>1</a:t>
            </a:r>
          </a:p>
        </p:txBody>
      </p:sp>
      <p:sp>
        <p:nvSpPr>
          <p:cNvPr id="33" name="TextBox 56">
            <a:extLst>
              <a:ext uri="{FF2B5EF4-FFF2-40B4-BE49-F238E27FC236}">
                <a16:creationId xmlns:a16="http://schemas.microsoft.com/office/drawing/2014/main" id="{F4BABB85-8DBD-5C44-C02E-5CBEE4A47018}"/>
              </a:ext>
            </a:extLst>
          </p:cNvPr>
          <p:cNvSpPr txBox="1">
            <a:spLocks/>
          </p:cNvSpPr>
          <p:nvPr/>
        </p:nvSpPr>
        <p:spPr>
          <a:xfrm>
            <a:off x="3873604" y="1469365"/>
            <a:ext cx="7730587" cy="2354491"/>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fontAlgn="base"/>
            <a:r>
              <a:rPr lang="en-US">
                <a:cs typeface="Arial"/>
              </a:rPr>
              <a:t>Batch Zero A and Zero B dates are no longer in play.  Going forward, ERCOT will carefully consider stakeholder feedback shared during and after the Feb 3 workshop and how they align with:</a:t>
            </a:r>
          </a:p>
          <a:p>
            <a:pPr marL="285750" indent="-285750" fontAlgn="base">
              <a:buFont typeface="Arial" panose="020B0604020202020204" pitchFamily="34" charset="0"/>
              <a:buChar char="•"/>
            </a:pPr>
            <a:r>
              <a:rPr lang="en-US">
                <a:cs typeface="Arial"/>
              </a:rPr>
              <a:t>PUCT Project Nos. 58480 and 58481​</a:t>
            </a:r>
          </a:p>
          <a:p>
            <a:pPr marL="285750" indent="-285750" fontAlgn="base">
              <a:buFont typeface="Arial" panose="020B0604020202020204" pitchFamily="34" charset="0"/>
              <a:buChar char="•"/>
            </a:pPr>
            <a:r>
              <a:rPr lang="en-US">
                <a:cs typeface="Arial"/>
              </a:rPr>
              <a:t>Senate Bill 6 ​</a:t>
            </a:r>
          </a:p>
          <a:p>
            <a:pPr marL="285750" indent="-285750" fontAlgn="base">
              <a:buFont typeface="Arial" panose="020B0604020202020204" pitchFamily="34" charset="0"/>
              <a:buChar char="•"/>
            </a:pPr>
            <a:endParaRPr lang="en-US">
              <a:cs typeface="Arial"/>
            </a:endParaRPr>
          </a:p>
          <a:p>
            <a:pPr lvl="0">
              <a:buClr>
                <a:srgbClr val="000000"/>
              </a:buClr>
              <a:defRPr/>
            </a:pPr>
            <a:endParaRPr lang="en-US">
              <a:solidFill>
                <a:srgbClr val="000000"/>
              </a:solidFill>
              <a:latin typeface="Arial"/>
              <a:cs typeface="Arial"/>
            </a:endParaRPr>
          </a:p>
          <a:p>
            <a:pPr>
              <a:buClr>
                <a:srgbClr val="000000"/>
              </a:buClr>
              <a:defRPr/>
            </a:pPr>
            <a:endParaRPr lang="en-US">
              <a:solidFill>
                <a:srgbClr val="000000"/>
              </a:solidFill>
              <a:latin typeface="Arial"/>
              <a:cs typeface="Arial"/>
            </a:endParaRPr>
          </a:p>
        </p:txBody>
      </p:sp>
      <p:sp>
        <p:nvSpPr>
          <p:cNvPr id="34" name="TextBox 62">
            <a:extLst>
              <a:ext uri="{FF2B5EF4-FFF2-40B4-BE49-F238E27FC236}">
                <a16:creationId xmlns:a16="http://schemas.microsoft.com/office/drawing/2014/main" id="{6B095E29-8EB7-C363-1702-EA95B08A1605}"/>
              </a:ext>
            </a:extLst>
          </p:cNvPr>
          <p:cNvSpPr txBox="1">
            <a:spLocks/>
          </p:cNvSpPr>
          <p:nvPr/>
        </p:nvSpPr>
        <p:spPr>
          <a:xfrm>
            <a:off x="521663" y="1469365"/>
            <a:ext cx="2469281" cy="1969770"/>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defRPr/>
            </a:pPr>
            <a:r>
              <a:rPr lang="en-US" i="1">
                <a:solidFill>
                  <a:srgbClr val="000000"/>
                </a:solidFill>
              </a:rPr>
              <a:t>Stakeholders questioned whether retroactive snapshot dates unfairly invalidate completed work and create winners and losers based on timing rather than project readiness</a:t>
            </a:r>
            <a:endParaRPr kumimoji="0" lang="en-CA" b="1" i="1"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cxnSp>
        <p:nvCxnSpPr>
          <p:cNvPr id="41" name="Straight Connector 40">
            <a:extLst>
              <a:ext uri="{FF2B5EF4-FFF2-40B4-BE49-F238E27FC236}">
                <a16:creationId xmlns:a16="http://schemas.microsoft.com/office/drawing/2014/main" id="{518D655F-A541-5CD7-2005-F7E9688F0C4D}"/>
              </a:ext>
            </a:extLst>
          </p:cNvPr>
          <p:cNvCxnSpPr>
            <a:cxnSpLocks/>
          </p:cNvCxnSpPr>
          <p:nvPr/>
        </p:nvCxnSpPr>
        <p:spPr>
          <a:xfrm>
            <a:off x="3432273" y="1469365"/>
            <a:ext cx="9570" cy="4294437"/>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11" name="ChevronWhite 11">
            <a:extLst>
              <a:ext uri="{FF2B5EF4-FFF2-40B4-BE49-F238E27FC236}">
                <a16:creationId xmlns:a16="http://schemas.microsoft.com/office/drawing/2014/main" id="{28504F7B-3C4B-DA18-9467-9E4C943EDAF4}"/>
              </a:ext>
            </a:extLst>
          </p:cNvPr>
          <p:cNvGrpSpPr>
            <a:grpSpLocks/>
          </p:cNvGrpSpPr>
          <p:nvPr>
            <p:custDataLst>
              <p:tags r:id="rId3"/>
            </p:custDataLst>
          </p:nvPr>
        </p:nvGrpSpPr>
        <p:grpSpPr>
          <a:xfrm>
            <a:off x="3234159" y="1073137"/>
            <a:ext cx="396228" cy="396228"/>
            <a:chOff x="1016000" y="1016000"/>
            <a:chExt cx="396228" cy="396228"/>
          </a:xfrm>
        </p:grpSpPr>
        <p:sp>
          <p:nvSpPr>
            <p:cNvPr id="2" name="Oval 1">
              <a:extLst>
                <a:ext uri="{FF2B5EF4-FFF2-40B4-BE49-F238E27FC236}">
                  <a16:creationId xmlns:a16="http://schemas.microsoft.com/office/drawing/2014/main" id="{3A021217-3EC2-30F4-043D-2ECC3FB84373}"/>
                </a:ext>
              </a:extLst>
            </p:cNvPr>
            <p:cNvSpPr/>
            <p:nvPr/>
          </p:nvSpPr>
          <p:spPr>
            <a:xfrm>
              <a:off x="1016000" y="1016000"/>
              <a:ext cx="396228" cy="396228"/>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8" name="Graphic 7">
              <a:extLst>
                <a:ext uri="{FF2B5EF4-FFF2-40B4-BE49-F238E27FC236}">
                  <a16:creationId xmlns:a16="http://schemas.microsoft.com/office/drawing/2014/main" id="{90784F90-12BE-D23D-E040-3A0AB55A757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23614" y="1023614"/>
              <a:ext cx="381000" cy="381000"/>
            </a:xfrm>
            <a:prstGeom prst="rect">
              <a:avLst/>
            </a:prstGeom>
          </p:spPr>
        </p:pic>
      </p:grpSp>
      <p:grpSp>
        <p:nvGrpSpPr>
          <p:cNvPr id="42" name="Group 41">
            <a:extLst>
              <a:ext uri="{FF2B5EF4-FFF2-40B4-BE49-F238E27FC236}">
                <a16:creationId xmlns:a16="http://schemas.microsoft.com/office/drawing/2014/main" id="{FB82573B-52E9-8B30-49A0-BC8CE0DE60D3}"/>
              </a:ext>
            </a:extLst>
          </p:cNvPr>
          <p:cNvGrpSpPr/>
          <p:nvPr/>
        </p:nvGrpSpPr>
        <p:grpSpPr>
          <a:xfrm>
            <a:off x="10539263" y="234649"/>
            <a:ext cx="1098001" cy="947261"/>
            <a:chOff x="10539263" y="234649"/>
            <a:chExt cx="1098001" cy="947261"/>
          </a:xfrm>
        </p:grpSpPr>
        <p:grpSp>
          <p:nvGrpSpPr>
            <p:cNvPr id="43" name="Group 42">
              <a:extLst>
                <a:ext uri="{FF2B5EF4-FFF2-40B4-BE49-F238E27FC236}">
                  <a16:creationId xmlns:a16="http://schemas.microsoft.com/office/drawing/2014/main" id="{46C9FF80-2157-89B0-BDE0-E19B72E458DF}"/>
                </a:ext>
              </a:extLst>
            </p:cNvPr>
            <p:cNvGrpSpPr/>
            <p:nvPr/>
          </p:nvGrpSpPr>
          <p:grpSpPr>
            <a:xfrm>
              <a:off x="10539263" y="531038"/>
              <a:ext cx="1064928" cy="650872"/>
              <a:chOff x="9387012" y="350191"/>
              <a:chExt cx="1064928" cy="650872"/>
            </a:xfrm>
          </p:grpSpPr>
          <p:grpSp>
            <p:nvGrpSpPr>
              <p:cNvPr id="47" name="MoonFull 12">
                <a:extLst>
                  <a:ext uri="{FF2B5EF4-FFF2-40B4-BE49-F238E27FC236}">
                    <a16:creationId xmlns:a16="http://schemas.microsoft.com/office/drawing/2014/main" id="{611CD0B6-F55D-A7FC-AD73-490C3FA2709E}"/>
                  </a:ext>
                </a:extLst>
              </p:cNvPr>
              <p:cNvGrpSpPr>
                <a:grpSpLocks noChangeAspect="1"/>
              </p:cNvGrpSpPr>
              <p:nvPr>
                <p:custDataLst>
                  <p:tags r:id="rId5"/>
                </p:custDataLst>
              </p:nvPr>
            </p:nvGrpSpPr>
            <p:grpSpPr>
              <a:xfrm>
                <a:off x="9387012" y="350191"/>
                <a:ext cx="184666" cy="184666"/>
                <a:chOff x="762000" y="1270000"/>
                <a:chExt cx="254000" cy="254000"/>
              </a:xfrm>
              <a:solidFill>
                <a:schemeClr val="accent3"/>
              </a:solidFill>
            </p:grpSpPr>
            <p:sp>
              <p:nvSpPr>
                <p:cNvPr id="57" name="Oval 56">
                  <a:extLst>
                    <a:ext uri="{FF2B5EF4-FFF2-40B4-BE49-F238E27FC236}">
                      <a16:creationId xmlns:a16="http://schemas.microsoft.com/office/drawing/2014/main" id="{32E2FE83-8A4B-6052-AE27-A432FECF9615}"/>
                    </a:ext>
                  </a:extLst>
                </p:cNvPr>
                <p:cNvSpPr/>
                <p:nvPr>
                  <p:custDataLst>
                    <p:tags r:id="rId12"/>
                  </p:custDataLst>
                </p:nvPr>
              </p:nvSpPr>
              <p:spPr>
                <a:xfrm>
                  <a:off x="762000" y="1270000"/>
                  <a:ext cx="254000" cy="254000"/>
                </a:xfrm>
                <a:prstGeom prst="ellipse">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58" name="Arc 57">
                  <a:extLst>
                    <a:ext uri="{FF2B5EF4-FFF2-40B4-BE49-F238E27FC236}">
                      <a16:creationId xmlns:a16="http://schemas.microsoft.com/office/drawing/2014/main" id="{44B2580A-3180-33D5-8303-50077417F413}"/>
                    </a:ext>
                  </a:extLst>
                </p:cNvPr>
                <p:cNvSpPr/>
                <p:nvPr>
                  <p:custDataLst>
                    <p:tags r:id="rId13"/>
                  </p:custDataLst>
                </p:nvPr>
              </p:nvSpPr>
              <p:spPr>
                <a:xfrm>
                  <a:off x="762000" y="1270000"/>
                  <a:ext cx="254000" cy="254000"/>
                </a:xfrm>
                <a:prstGeom prst="arc">
                  <a:avLst>
                    <a:gd name="adj1" fmla="val 16200000"/>
                    <a:gd name="adj2" fmla="val 16200000"/>
                  </a:avLst>
                </a:prstGeom>
                <a:grpFill/>
                <a:ln w="6350" cap="flat" cmpd="sng" algn="ctr">
                  <a:noFill/>
                  <a:prstDash val="solid"/>
                  <a:miter lim="800000"/>
                  <a:tailEnd type="none"/>
                </a:ln>
                <a:effectLst/>
                <a:extLst>
                  <a:ext uri="{91240B29-F687-4F45-9708-019B960494DF}">
                    <a14:hiddenLine xmlns:a14="http://schemas.microsoft.com/office/drawing/2010/main" w="6350" cap="flat" cmpd="sng" algn="ctr">
                      <a:solidFill>
                        <a:schemeClr val="accent1"/>
                      </a:solidFill>
                      <a:prstDash val="solid"/>
                      <a:miter lim="800000"/>
                      <a:tailEnd type="none"/>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8" name="TextBox 47">
                <a:extLst>
                  <a:ext uri="{FF2B5EF4-FFF2-40B4-BE49-F238E27FC236}">
                    <a16:creationId xmlns:a16="http://schemas.microsoft.com/office/drawing/2014/main" id="{91BFA8F4-B97E-C79B-5C68-C0AC0FD3E95A}"/>
                  </a:ext>
                </a:extLst>
              </p:cNvPr>
              <p:cNvSpPr txBox="1"/>
              <p:nvPr/>
            </p:nvSpPr>
            <p:spPr>
              <a:xfrm>
                <a:off x="9657640" y="350191"/>
                <a:ext cx="794300" cy="1692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a:t>Batch Zero</a:t>
                </a:r>
              </a:p>
            </p:txBody>
          </p:sp>
          <p:grpSp>
            <p:nvGrpSpPr>
              <p:cNvPr id="49" name="MoonFull 12">
                <a:extLst>
                  <a:ext uri="{FF2B5EF4-FFF2-40B4-BE49-F238E27FC236}">
                    <a16:creationId xmlns:a16="http://schemas.microsoft.com/office/drawing/2014/main" id="{FCD794F0-6DE1-BC4B-EAD0-ED6F8EF3DC60}"/>
                  </a:ext>
                </a:extLst>
              </p:cNvPr>
              <p:cNvGrpSpPr>
                <a:grpSpLocks noChangeAspect="1"/>
              </p:cNvGrpSpPr>
              <p:nvPr>
                <p:custDataLst>
                  <p:tags r:id="rId6"/>
                </p:custDataLst>
              </p:nvPr>
            </p:nvGrpSpPr>
            <p:grpSpPr>
              <a:xfrm>
                <a:off x="9387012" y="585767"/>
                <a:ext cx="184666" cy="184666"/>
                <a:chOff x="762000" y="1270000"/>
                <a:chExt cx="254000" cy="254000"/>
              </a:xfrm>
              <a:solidFill>
                <a:schemeClr val="accent1"/>
              </a:solidFill>
            </p:grpSpPr>
            <p:sp>
              <p:nvSpPr>
                <p:cNvPr id="55" name="Oval 54">
                  <a:extLst>
                    <a:ext uri="{FF2B5EF4-FFF2-40B4-BE49-F238E27FC236}">
                      <a16:creationId xmlns:a16="http://schemas.microsoft.com/office/drawing/2014/main" id="{57507AA4-206D-28B7-66E6-E8E913D998A9}"/>
                    </a:ext>
                  </a:extLst>
                </p:cNvPr>
                <p:cNvSpPr/>
                <p:nvPr>
                  <p:custDataLst>
                    <p:tags r:id="rId10"/>
                  </p:custDataLst>
                </p:nvPr>
              </p:nvSpPr>
              <p:spPr>
                <a:xfrm>
                  <a:off x="762000" y="1270000"/>
                  <a:ext cx="254000" cy="254000"/>
                </a:xfrm>
                <a:prstGeom prst="ellipse">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56" name="Arc 55">
                  <a:extLst>
                    <a:ext uri="{FF2B5EF4-FFF2-40B4-BE49-F238E27FC236}">
                      <a16:creationId xmlns:a16="http://schemas.microsoft.com/office/drawing/2014/main" id="{E87F204B-E03C-DB30-ECDB-75FCF0E67A18}"/>
                    </a:ext>
                  </a:extLst>
                </p:cNvPr>
                <p:cNvSpPr/>
                <p:nvPr>
                  <p:custDataLst>
                    <p:tags r:id="rId11"/>
                  </p:custDataLst>
                </p:nvPr>
              </p:nvSpPr>
              <p:spPr>
                <a:xfrm>
                  <a:off x="762000" y="1270000"/>
                  <a:ext cx="254000" cy="254000"/>
                </a:xfrm>
                <a:prstGeom prst="arc">
                  <a:avLst>
                    <a:gd name="adj1" fmla="val 16200000"/>
                    <a:gd name="adj2" fmla="val 16200000"/>
                  </a:avLst>
                </a:prstGeom>
                <a:grpFill/>
                <a:ln w="6350" cap="flat" cmpd="sng" algn="ctr">
                  <a:noFill/>
                  <a:prstDash val="solid"/>
                  <a:miter lim="800000"/>
                  <a:tailEnd type="none"/>
                </a:ln>
                <a:effectLst/>
                <a:extLst>
                  <a:ext uri="{91240B29-F687-4F45-9708-019B960494DF}">
                    <a14:hiddenLine xmlns:a14="http://schemas.microsoft.com/office/drawing/2010/main" w="6350" cap="flat" cmpd="sng" algn="ctr">
                      <a:solidFill>
                        <a:schemeClr val="accent1"/>
                      </a:solidFill>
                      <a:prstDash val="solid"/>
                      <a:miter lim="800000"/>
                      <a:tailEnd type="none"/>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0" name="TextBox 49">
                <a:extLst>
                  <a:ext uri="{FF2B5EF4-FFF2-40B4-BE49-F238E27FC236}">
                    <a16:creationId xmlns:a16="http://schemas.microsoft.com/office/drawing/2014/main" id="{D0A2F364-94BE-0ED2-11CD-EEA30CE6160B}"/>
                  </a:ext>
                </a:extLst>
              </p:cNvPr>
              <p:cNvSpPr txBox="1"/>
              <p:nvPr/>
            </p:nvSpPr>
            <p:spPr>
              <a:xfrm>
                <a:off x="9657640" y="585767"/>
                <a:ext cx="794300" cy="1692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a:t>Process</a:t>
                </a:r>
              </a:p>
            </p:txBody>
          </p:sp>
          <p:grpSp>
            <p:nvGrpSpPr>
              <p:cNvPr id="51" name="MoonFull 12">
                <a:extLst>
                  <a:ext uri="{FF2B5EF4-FFF2-40B4-BE49-F238E27FC236}">
                    <a16:creationId xmlns:a16="http://schemas.microsoft.com/office/drawing/2014/main" id="{D771024E-AE47-C1AC-BB0C-A77D30A4ABA1}"/>
                  </a:ext>
                </a:extLst>
              </p:cNvPr>
              <p:cNvGrpSpPr>
                <a:grpSpLocks noChangeAspect="1"/>
              </p:cNvGrpSpPr>
              <p:nvPr>
                <p:custDataLst>
                  <p:tags r:id="rId7"/>
                </p:custDataLst>
              </p:nvPr>
            </p:nvGrpSpPr>
            <p:grpSpPr>
              <a:xfrm>
                <a:off x="9387012" y="816397"/>
                <a:ext cx="184666" cy="184666"/>
                <a:chOff x="762000" y="1270000"/>
                <a:chExt cx="254000" cy="254000"/>
              </a:xfrm>
              <a:solidFill>
                <a:schemeClr val="accent2"/>
              </a:solidFill>
            </p:grpSpPr>
            <p:sp>
              <p:nvSpPr>
                <p:cNvPr id="53" name="Oval 52">
                  <a:extLst>
                    <a:ext uri="{FF2B5EF4-FFF2-40B4-BE49-F238E27FC236}">
                      <a16:creationId xmlns:a16="http://schemas.microsoft.com/office/drawing/2014/main" id="{74B2AF92-8DC4-372B-1E42-90E8CCC2D411}"/>
                    </a:ext>
                  </a:extLst>
                </p:cNvPr>
                <p:cNvSpPr/>
                <p:nvPr>
                  <p:custDataLst>
                    <p:tags r:id="rId8"/>
                  </p:custDataLst>
                </p:nvPr>
              </p:nvSpPr>
              <p:spPr>
                <a:xfrm>
                  <a:off x="762000" y="1270000"/>
                  <a:ext cx="254000" cy="254000"/>
                </a:xfrm>
                <a:prstGeom prst="ellipse">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54" name="Arc 53">
                  <a:extLst>
                    <a:ext uri="{FF2B5EF4-FFF2-40B4-BE49-F238E27FC236}">
                      <a16:creationId xmlns:a16="http://schemas.microsoft.com/office/drawing/2014/main" id="{E319AC87-77B2-7102-DF2C-C11D227E43EA}"/>
                    </a:ext>
                  </a:extLst>
                </p:cNvPr>
                <p:cNvSpPr/>
                <p:nvPr>
                  <p:custDataLst>
                    <p:tags r:id="rId9"/>
                  </p:custDataLst>
                </p:nvPr>
              </p:nvSpPr>
              <p:spPr>
                <a:xfrm>
                  <a:off x="762000" y="1270000"/>
                  <a:ext cx="254000" cy="254000"/>
                </a:xfrm>
                <a:prstGeom prst="arc">
                  <a:avLst>
                    <a:gd name="adj1" fmla="val 16200000"/>
                    <a:gd name="adj2" fmla="val 16200000"/>
                  </a:avLst>
                </a:prstGeom>
                <a:grpFill/>
                <a:ln w="6350" cap="flat" cmpd="sng" algn="ctr">
                  <a:noFill/>
                  <a:prstDash val="solid"/>
                  <a:miter lim="800000"/>
                  <a:tailEnd type="none"/>
                </a:ln>
                <a:effectLst/>
                <a:extLst>
                  <a:ext uri="{91240B29-F687-4F45-9708-019B960494DF}">
                    <a14:hiddenLine xmlns:a14="http://schemas.microsoft.com/office/drawing/2010/main" w="6350" cap="flat" cmpd="sng" algn="ctr">
                      <a:solidFill>
                        <a:schemeClr val="accent1"/>
                      </a:solidFill>
                      <a:prstDash val="solid"/>
                      <a:miter lim="800000"/>
                      <a:tailEnd type="none"/>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2" name="TextBox 51">
                <a:extLst>
                  <a:ext uri="{FF2B5EF4-FFF2-40B4-BE49-F238E27FC236}">
                    <a16:creationId xmlns:a16="http://schemas.microsoft.com/office/drawing/2014/main" id="{65B5BC67-453A-AEBA-778F-CC4F7D3DB433}"/>
                  </a:ext>
                </a:extLst>
              </p:cNvPr>
              <p:cNvSpPr txBox="1"/>
              <p:nvPr/>
            </p:nvSpPr>
            <p:spPr>
              <a:xfrm>
                <a:off x="9657640" y="816397"/>
                <a:ext cx="794300" cy="1692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a:t>Technical</a:t>
                </a:r>
              </a:p>
            </p:txBody>
          </p:sp>
        </p:grpSp>
        <p:grpSp>
          <p:nvGrpSpPr>
            <p:cNvPr id="44" name="Group 43">
              <a:extLst>
                <a:ext uri="{FF2B5EF4-FFF2-40B4-BE49-F238E27FC236}">
                  <a16:creationId xmlns:a16="http://schemas.microsoft.com/office/drawing/2014/main" id="{96F1B0D3-96FC-67FC-8808-D1E5AE64A0BA}"/>
                </a:ext>
              </a:extLst>
            </p:cNvPr>
            <p:cNvGrpSpPr/>
            <p:nvPr/>
          </p:nvGrpSpPr>
          <p:grpSpPr>
            <a:xfrm>
              <a:off x="10539263" y="234649"/>
              <a:ext cx="1098001" cy="190710"/>
              <a:chOff x="521663" y="5014427"/>
              <a:chExt cx="2355102" cy="190710"/>
            </a:xfrm>
          </p:grpSpPr>
          <p:cxnSp>
            <p:nvCxnSpPr>
              <p:cNvPr id="45" name="Straight Connector 44">
                <a:extLst>
                  <a:ext uri="{FF2B5EF4-FFF2-40B4-BE49-F238E27FC236}">
                    <a16:creationId xmlns:a16="http://schemas.microsoft.com/office/drawing/2014/main" id="{61AAA5EB-DDB0-41E3-0AF1-2F62EEF8854F}"/>
                  </a:ext>
                </a:extLst>
              </p:cNvPr>
              <p:cNvCxnSpPr>
                <a:cxnSpLocks/>
              </p:cNvCxnSpPr>
              <p:nvPr/>
            </p:nvCxnSpPr>
            <p:spPr>
              <a:xfrm>
                <a:off x="521663" y="5205137"/>
                <a:ext cx="2355101"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6" name="TextBox 62">
                <a:extLst>
                  <a:ext uri="{FF2B5EF4-FFF2-40B4-BE49-F238E27FC236}">
                    <a16:creationId xmlns:a16="http://schemas.microsoft.com/office/drawing/2014/main" id="{03E6CD9E-321A-1F51-2A31-6998BA80C965}"/>
                  </a:ext>
                </a:extLst>
              </p:cNvPr>
              <p:cNvSpPr txBox="1">
                <a:spLocks/>
              </p:cNvSpPr>
              <p:nvPr/>
            </p:nvSpPr>
            <p:spPr>
              <a:xfrm>
                <a:off x="521664" y="5014427"/>
                <a:ext cx="2355101" cy="169277"/>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en-CA" sz="1100" b="1">
                    <a:solidFill>
                      <a:srgbClr val="000000"/>
                    </a:solidFill>
                    <a:latin typeface="Arial"/>
                  </a:rPr>
                  <a:t>Classification</a:t>
                </a:r>
                <a:endParaRPr kumimoji="0" lang="en-CA" sz="1100" b="1"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grpSp>
      </p:grpSp>
      <p:sp>
        <p:nvSpPr>
          <p:cNvPr id="9" name="4. Footnote">
            <a:extLst>
              <a:ext uri="{FF2B5EF4-FFF2-40B4-BE49-F238E27FC236}">
                <a16:creationId xmlns:a16="http://schemas.microsoft.com/office/drawing/2014/main" id="{A19D979C-A733-9DFE-EF7B-1EBCEA9B01D2}"/>
              </a:ext>
            </a:extLst>
          </p:cNvPr>
          <p:cNvSpPr txBox="1"/>
          <p:nvPr>
            <p:custDataLst>
              <p:tags r:id="rId4"/>
            </p:custDataLst>
          </p:nvPr>
        </p:nvSpPr>
        <p:spPr>
          <a:xfrm>
            <a:off x="2204651" y="6601506"/>
            <a:ext cx="9076374" cy="24622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r>
              <a:rPr lang="en-US" dirty="0"/>
              <a:t>Note: This section summarizes key feedback themes raised during the initial workshop and outlines ERCOT’s preliminary considerations in response. It does not represent a final determination or an endorsed decision framework</a:t>
            </a:r>
          </a:p>
        </p:txBody>
      </p:sp>
    </p:spTree>
    <p:extLst>
      <p:ext uri="{BB962C8B-B14F-4D97-AF65-F5344CB8AC3E}">
        <p14:creationId xmlns:p14="http://schemas.microsoft.com/office/powerpoint/2010/main" val="1709799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C8B5E8-BA8E-D188-1FA9-3CD3C78DBB7B}"/>
            </a:ext>
          </a:extLst>
        </p:cNvPr>
        <p:cNvGrpSpPr/>
        <p:nvPr/>
      </p:nvGrpSpPr>
      <p:grpSpPr>
        <a:xfrm>
          <a:off x="0" y="0"/>
          <a:ext cx="0" cy="0"/>
          <a:chOff x="0" y="0"/>
          <a:chExt cx="0" cy="0"/>
        </a:xfrm>
      </p:grpSpPr>
      <p:graphicFrame>
        <p:nvGraphicFramePr>
          <p:cNvPr id="14" name="Object 6" hidden="1">
            <a:extLst>
              <a:ext uri="{FF2B5EF4-FFF2-40B4-BE49-F238E27FC236}">
                <a16:creationId xmlns:a16="http://schemas.microsoft.com/office/drawing/2014/main" id="{7ABD3A10-A0FA-2A45-39DD-FE20B607DB25}"/>
              </a:ext>
            </a:extLst>
          </p:cNvPr>
          <p:cNvGraphicFramePr>
            <a:graphicFrameLocks noChangeAspect="1"/>
          </p:cNvGraphicFramePr>
          <p:nvPr>
            <p:custDataLst>
              <p:tags r:id="rId1"/>
            </p:custDataLst>
            <p:extLst>
              <p:ext uri="{D42A27DB-BD31-4B8C-83A1-F6EECF244321}">
                <p14:modId xmlns:p14="http://schemas.microsoft.com/office/powerpoint/2010/main" val="3853518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404" imgH="403" progId="TCLayout.ActiveDocument.1">
                  <p:embed/>
                </p:oleObj>
              </mc:Choice>
              <mc:Fallback>
                <p:oleObj name="think-cell Slide" r:id="rId15" imgW="404" imgH="403" progId="TCLayout.ActiveDocument.1">
                  <p:embed/>
                  <p:pic>
                    <p:nvPicPr>
                      <p:cNvPr id="14" name="Object 6" hidden="1">
                        <a:extLst>
                          <a:ext uri="{FF2B5EF4-FFF2-40B4-BE49-F238E27FC236}">
                            <a16:creationId xmlns:a16="http://schemas.microsoft.com/office/drawing/2014/main" id="{7ABD3A10-A0FA-2A45-39DD-FE20B607DB25}"/>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27CF0E31-5D73-78C8-6D06-D4B5A77EF3CD}"/>
              </a:ext>
            </a:extLst>
          </p:cNvPr>
          <p:cNvSpPr>
            <a:spLocks noGrp="1"/>
          </p:cNvSpPr>
          <p:nvPr>
            <p:ph type="title"/>
            <p:custDataLst>
              <p:tags r:id="rId2"/>
            </p:custDataLst>
          </p:nvPr>
        </p:nvSpPr>
        <p:spPr>
          <a:xfrm>
            <a:off x="554736" y="172212"/>
            <a:ext cx="11082528" cy="731520"/>
          </a:xfrm>
        </p:spPr>
        <p:txBody>
          <a:bodyPr vert="horz"/>
          <a:lstStyle/>
          <a:p>
            <a:r>
              <a:rPr lang="en-US" dirty="0"/>
              <a:t>Energization timeline assumptions</a:t>
            </a:r>
          </a:p>
        </p:txBody>
      </p:sp>
      <p:cxnSp>
        <p:nvCxnSpPr>
          <p:cNvPr id="5" name="Straight Connector 4">
            <a:extLst>
              <a:ext uri="{FF2B5EF4-FFF2-40B4-BE49-F238E27FC236}">
                <a16:creationId xmlns:a16="http://schemas.microsoft.com/office/drawing/2014/main" id="{E88F7F8A-F335-355B-5A39-16F8981C276C}"/>
              </a:ext>
            </a:extLst>
          </p:cNvPr>
          <p:cNvCxnSpPr>
            <a:cxnSpLocks/>
          </p:cNvCxnSpPr>
          <p:nvPr/>
        </p:nvCxnSpPr>
        <p:spPr>
          <a:xfrm>
            <a:off x="521663" y="1290683"/>
            <a:ext cx="11082528"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6" name="TextBox 56">
            <a:extLst>
              <a:ext uri="{FF2B5EF4-FFF2-40B4-BE49-F238E27FC236}">
                <a16:creationId xmlns:a16="http://schemas.microsoft.com/office/drawing/2014/main" id="{85C6E25D-D5AE-5FD5-F217-758E4170ECAF}"/>
              </a:ext>
            </a:extLst>
          </p:cNvPr>
          <p:cNvSpPr txBox="1">
            <a:spLocks/>
          </p:cNvSpPr>
          <p:nvPr/>
        </p:nvSpPr>
        <p:spPr>
          <a:xfrm>
            <a:off x="3873604" y="976596"/>
            <a:ext cx="7730587" cy="276999"/>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ERCOT feedback</a:t>
            </a:r>
            <a:endParaRPr kumimoji="0" lang="en-CA" sz="18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15" name="TrackerNumBlue 97">
            <a:extLst>
              <a:ext uri="{FF2B5EF4-FFF2-40B4-BE49-F238E27FC236}">
                <a16:creationId xmlns:a16="http://schemas.microsoft.com/office/drawing/2014/main" id="{C4DB2C79-056B-C88D-BE63-A0F812CFF449}"/>
              </a:ext>
            </a:extLst>
          </p:cNvPr>
          <p:cNvSpPr/>
          <p:nvPr/>
        </p:nvSpPr>
        <p:spPr>
          <a:xfrm>
            <a:off x="46529" y="219516"/>
            <a:ext cx="315478" cy="315478"/>
          </a:xfrm>
          <a:prstGeom prst="ellipse">
            <a:avLst/>
          </a:prstGeom>
          <a:solidFill>
            <a:schemeClr val="accent3"/>
          </a:solidFill>
          <a:ln w="6350" cap="sq" cmpd="sng" algn="ctr">
            <a:noFill/>
            <a:prstDash val="solid"/>
            <a:miter lim="800000"/>
          </a:ln>
          <a:effectLst/>
          <a:extLst>
            <a:ext uri="{91240B29-F687-4F45-9708-019B960494DF}">
              <a14:hiddenLine xmlns:a14="http://schemas.microsoft.com/office/drawing/2010/main" w="6350" cap="sq" cmpd="sng" algn="ctr">
                <a:solidFill>
                  <a:schemeClr val="accent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none" lIns="0" tIns="0" rIns="0" bIns="0" numCol="1" spcCol="0" rtlCol="0" fromWordArt="0" anchor="ctr" anchorCtr="1"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lang="en-CA" sz="1600" b="1" dirty="0">
                <a:solidFill>
                  <a:srgbClr val="FFFFFF"/>
                </a:solidFill>
                <a:latin typeface="Arial"/>
              </a:rPr>
              <a:t>2</a:t>
            </a:r>
            <a:endParaRPr kumimoji="0" lang="en-CA" sz="1600" b="1" i="0" u="none" strike="noStrike" kern="1200" cap="none" spc="0" normalizeH="0" baseline="0" noProof="0" dirty="0">
              <a:ln>
                <a:noFill/>
              </a:ln>
              <a:solidFill>
                <a:srgbClr val="FFFFFF"/>
              </a:solidFill>
              <a:effectLst/>
              <a:uLnTx/>
              <a:uFillTx/>
              <a:latin typeface="Arial"/>
              <a:ea typeface="+mn-ea"/>
              <a:cs typeface="+mn-cs"/>
            </a:endParaRPr>
          </a:p>
        </p:txBody>
      </p:sp>
      <p:sp>
        <p:nvSpPr>
          <p:cNvPr id="33" name="TextBox 56">
            <a:extLst>
              <a:ext uri="{FF2B5EF4-FFF2-40B4-BE49-F238E27FC236}">
                <a16:creationId xmlns:a16="http://schemas.microsoft.com/office/drawing/2014/main" id="{C92A2682-55BE-ECF8-F65B-3E1573FCE580}"/>
              </a:ext>
            </a:extLst>
          </p:cNvPr>
          <p:cNvSpPr txBox="1">
            <a:spLocks/>
          </p:cNvSpPr>
          <p:nvPr/>
        </p:nvSpPr>
        <p:spPr>
          <a:xfrm>
            <a:off x="3873604" y="1469365"/>
            <a:ext cx="7730587" cy="738664"/>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buClr>
                <a:srgbClr val="000000"/>
              </a:buClr>
              <a:defRPr/>
            </a:pPr>
            <a:r>
              <a:rPr lang="en-US" dirty="0">
                <a:cs typeface="Arial"/>
              </a:rPr>
              <a:t>With the pivot away from Batch Zero A and Batch Zero B to a single Batch Zero, the energization date cut-off shared in the Feb 3 workshop is no longer valid and ERCOT will run studies for all energization dates.</a:t>
            </a:r>
            <a:endParaRPr kumimoji="0" lang="en-CA" b="1" i="0" u="none" strike="noStrike" kern="1200" cap="none" spc="0" normalizeH="0" baseline="0" noProof="0" dirty="0">
              <a:ln>
                <a:noFill/>
              </a:ln>
              <a:solidFill>
                <a:srgbClr val="000000"/>
              </a:solidFill>
              <a:effectLst/>
              <a:uLnTx/>
              <a:uFillTx/>
              <a:latin typeface="Arial"/>
              <a:ea typeface="+mn-ea"/>
              <a:cs typeface="Arial"/>
            </a:endParaRPr>
          </a:p>
        </p:txBody>
      </p:sp>
      <p:sp>
        <p:nvSpPr>
          <p:cNvPr id="34" name="TextBox 62">
            <a:extLst>
              <a:ext uri="{FF2B5EF4-FFF2-40B4-BE49-F238E27FC236}">
                <a16:creationId xmlns:a16="http://schemas.microsoft.com/office/drawing/2014/main" id="{2B3F92C4-6256-6F17-6460-B1D49D320447}"/>
              </a:ext>
            </a:extLst>
          </p:cNvPr>
          <p:cNvSpPr txBox="1">
            <a:spLocks/>
          </p:cNvSpPr>
          <p:nvPr/>
        </p:nvSpPr>
        <p:spPr>
          <a:xfrm>
            <a:off x="521663" y="1469365"/>
            <a:ext cx="2469281" cy="2708434"/>
          </a:xfrm>
          <a:prstGeom prst="rect">
            <a:avLst/>
          </a:prstGeom>
        </p:spPr>
        <p:txBody>
          <a:bodyPr vert="horz" wrap="square" lIns="0" tIns="0" rIns="0" bIns="0" rtlCol="0" anchor="t"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lvl="0">
              <a:buClr>
                <a:srgbClr val="000000"/>
              </a:buClr>
              <a:defRPr/>
            </a:pPr>
            <a:r>
              <a:rPr lang="en-US" i="1" dirty="0">
                <a:solidFill>
                  <a:srgbClr val="000000"/>
                </a:solidFill>
              </a:rPr>
              <a:t>June-2027 energization cutoff may not align with realistic 18–24-month construction timelines following Batch Zero A results, potentially disadvantaging projects that submitted credible in-service dates relative to those with more aggressive schedules</a:t>
            </a:r>
            <a:endParaRPr lang="en-CA" b="1" i="1" dirty="0">
              <a:solidFill>
                <a:srgbClr val="000000"/>
              </a:solidFill>
            </a:endParaRPr>
          </a:p>
        </p:txBody>
      </p:sp>
      <p:cxnSp>
        <p:nvCxnSpPr>
          <p:cNvPr id="13" name="Straight Connector 12">
            <a:extLst>
              <a:ext uri="{FF2B5EF4-FFF2-40B4-BE49-F238E27FC236}">
                <a16:creationId xmlns:a16="http://schemas.microsoft.com/office/drawing/2014/main" id="{9A404B50-3E37-3920-8334-29D2716540E2}"/>
              </a:ext>
            </a:extLst>
          </p:cNvPr>
          <p:cNvCxnSpPr/>
          <p:nvPr/>
        </p:nvCxnSpPr>
        <p:spPr>
          <a:xfrm>
            <a:off x="3432273" y="1469365"/>
            <a:ext cx="9570" cy="4294437"/>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2" name="ChevronWhite 11">
            <a:extLst>
              <a:ext uri="{FF2B5EF4-FFF2-40B4-BE49-F238E27FC236}">
                <a16:creationId xmlns:a16="http://schemas.microsoft.com/office/drawing/2014/main" id="{69C979E2-012C-0934-E728-E3C8CE0358F2}"/>
              </a:ext>
            </a:extLst>
          </p:cNvPr>
          <p:cNvGrpSpPr>
            <a:grpSpLocks/>
          </p:cNvGrpSpPr>
          <p:nvPr>
            <p:custDataLst>
              <p:tags r:id="rId3"/>
            </p:custDataLst>
          </p:nvPr>
        </p:nvGrpSpPr>
        <p:grpSpPr>
          <a:xfrm>
            <a:off x="3234159" y="1073137"/>
            <a:ext cx="396228" cy="396228"/>
            <a:chOff x="1016000" y="1016000"/>
            <a:chExt cx="396228" cy="396228"/>
          </a:xfrm>
        </p:grpSpPr>
        <p:sp>
          <p:nvSpPr>
            <p:cNvPr id="3" name="Oval 2">
              <a:extLst>
                <a:ext uri="{FF2B5EF4-FFF2-40B4-BE49-F238E27FC236}">
                  <a16:creationId xmlns:a16="http://schemas.microsoft.com/office/drawing/2014/main" id="{A45DE4C2-9EEA-B0BB-DA7C-4593753B6576}"/>
                </a:ext>
              </a:extLst>
            </p:cNvPr>
            <p:cNvSpPr/>
            <p:nvPr/>
          </p:nvSpPr>
          <p:spPr>
            <a:xfrm>
              <a:off x="1016000" y="1016000"/>
              <a:ext cx="396228" cy="396228"/>
            </a:xfrm>
            <a:prstGeom prst="ellipse">
              <a:avLst/>
            </a:prstGeom>
            <a:solidFill>
              <a:schemeClr val="bg1"/>
            </a:solidFill>
            <a:ln w="28575"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pic>
          <p:nvPicPr>
            <p:cNvPr id="16" name="Graphic 15">
              <a:extLst>
                <a:ext uri="{FF2B5EF4-FFF2-40B4-BE49-F238E27FC236}">
                  <a16:creationId xmlns:a16="http://schemas.microsoft.com/office/drawing/2014/main" id="{0BD9F68E-624C-5786-8A8E-8E68706225FE}"/>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23614" y="1023614"/>
              <a:ext cx="381000" cy="381000"/>
            </a:xfrm>
            <a:prstGeom prst="rect">
              <a:avLst/>
            </a:prstGeom>
          </p:spPr>
        </p:pic>
      </p:grpSp>
      <p:grpSp>
        <p:nvGrpSpPr>
          <p:cNvPr id="21" name="Group 20">
            <a:extLst>
              <a:ext uri="{FF2B5EF4-FFF2-40B4-BE49-F238E27FC236}">
                <a16:creationId xmlns:a16="http://schemas.microsoft.com/office/drawing/2014/main" id="{88BA9C11-C412-1E3F-2B1B-2F4C3CF6F0C7}"/>
              </a:ext>
            </a:extLst>
          </p:cNvPr>
          <p:cNvGrpSpPr/>
          <p:nvPr/>
        </p:nvGrpSpPr>
        <p:grpSpPr>
          <a:xfrm>
            <a:off x="10539263" y="234649"/>
            <a:ext cx="1098001" cy="947261"/>
            <a:chOff x="10539263" y="234649"/>
            <a:chExt cx="1098001" cy="947261"/>
          </a:xfrm>
        </p:grpSpPr>
        <p:grpSp>
          <p:nvGrpSpPr>
            <p:cNvPr id="26" name="Group 25">
              <a:extLst>
                <a:ext uri="{FF2B5EF4-FFF2-40B4-BE49-F238E27FC236}">
                  <a16:creationId xmlns:a16="http://schemas.microsoft.com/office/drawing/2014/main" id="{A9D4549D-AEC3-21D8-AEA7-9607AB0785A6}"/>
                </a:ext>
              </a:extLst>
            </p:cNvPr>
            <p:cNvGrpSpPr/>
            <p:nvPr/>
          </p:nvGrpSpPr>
          <p:grpSpPr>
            <a:xfrm>
              <a:off x="10539263" y="531038"/>
              <a:ext cx="1064928" cy="650872"/>
              <a:chOff x="9387012" y="350191"/>
              <a:chExt cx="1064928" cy="650872"/>
            </a:xfrm>
          </p:grpSpPr>
          <p:grpSp>
            <p:nvGrpSpPr>
              <p:cNvPr id="37" name="MoonFull 12">
                <a:extLst>
                  <a:ext uri="{FF2B5EF4-FFF2-40B4-BE49-F238E27FC236}">
                    <a16:creationId xmlns:a16="http://schemas.microsoft.com/office/drawing/2014/main" id="{DB9754AA-8BBB-CAC9-7A0C-0E20DF3C1A36}"/>
                  </a:ext>
                </a:extLst>
              </p:cNvPr>
              <p:cNvGrpSpPr>
                <a:grpSpLocks noChangeAspect="1"/>
              </p:cNvGrpSpPr>
              <p:nvPr>
                <p:custDataLst>
                  <p:tags r:id="rId5"/>
                </p:custDataLst>
              </p:nvPr>
            </p:nvGrpSpPr>
            <p:grpSpPr>
              <a:xfrm>
                <a:off x="9387012" y="350191"/>
                <a:ext cx="184666" cy="184666"/>
                <a:chOff x="762000" y="1270000"/>
                <a:chExt cx="254000" cy="254000"/>
              </a:xfrm>
              <a:solidFill>
                <a:schemeClr val="accent3"/>
              </a:solidFill>
            </p:grpSpPr>
            <p:sp>
              <p:nvSpPr>
                <p:cNvPr id="47" name="Oval 46">
                  <a:extLst>
                    <a:ext uri="{FF2B5EF4-FFF2-40B4-BE49-F238E27FC236}">
                      <a16:creationId xmlns:a16="http://schemas.microsoft.com/office/drawing/2014/main" id="{631B9092-7723-8E96-7F5D-3618AACC0963}"/>
                    </a:ext>
                  </a:extLst>
                </p:cNvPr>
                <p:cNvSpPr/>
                <p:nvPr>
                  <p:custDataLst>
                    <p:tags r:id="rId12"/>
                  </p:custDataLst>
                </p:nvPr>
              </p:nvSpPr>
              <p:spPr>
                <a:xfrm>
                  <a:off x="762000" y="1270000"/>
                  <a:ext cx="254000" cy="254000"/>
                </a:xfrm>
                <a:prstGeom prst="ellipse">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8" name="Arc 47">
                  <a:extLst>
                    <a:ext uri="{FF2B5EF4-FFF2-40B4-BE49-F238E27FC236}">
                      <a16:creationId xmlns:a16="http://schemas.microsoft.com/office/drawing/2014/main" id="{BACA7222-719B-53CE-321C-477BEE1BC235}"/>
                    </a:ext>
                  </a:extLst>
                </p:cNvPr>
                <p:cNvSpPr/>
                <p:nvPr>
                  <p:custDataLst>
                    <p:tags r:id="rId13"/>
                  </p:custDataLst>
                </p:nvPr>
              </p:nvSpPr>
              <p:spPr>
                <a:xfrm>
                  <a:off x="762000" y="1270000"/>
                  <a:ext cx="254000" cy="254000"/>
                </a:xfrm>
                <a:prstGeom prst="arc">
                  <a:avLst>
                    <a:gd name="adj1" fmla="val 16200000"/>
                    <a:gd name="adj2" fmla="val 16200000"/>
                  </a:avLst>
                </a:prstGeom>
                <a:grpFill/>
                <a:ln w="6350" cap="flat" cmpd="sng" algn="ctr">
                  <a:noFill/>
                  <a:prstDash val="solid"/>
                  <a:miter lim="800000"/>
                  <a:tailEnd type="none"/>
                </a:ln>
                <a:effectLst/>
                <a:extLst>
                  <a:ext uri="{91240B29-F687-4F45-9708-019B960494DF}">
                    <a14:hiddenLine xmlns:a14="http://schemas.microsoft.com/office/drawing/2010/main" w="6350" cap="flat" cmpd="sng" algn="ctr">
                      <a:solidFill>
                        <a:schemeClr val="accent1"/>
                      </a:solidFill>
                      <a:prstDash val="solid"/>
                      <a:miter lim="800000"/>
                      <a:tailEnd type="none"/>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38" name="TextBox 37">
                <a:extLst>
                  <a:ext uri="{FF2B5EF4-FFF2-40B4-BE49-F238E27FC236}">
                    <a16:creationId xmlns:a16="http://schemas.microsoft.com/office/drawing/2014/main" id="{9C75DF35-A466-9CF6-639D-FFF77657545F}"/>
                  </a:ext>
                </a:extLst>
              </p:cNvPr>
              <p:cNvSpPr txBox="1"/>
              <p:nvPr/>
            </p:nvSpPr>
            <p:spPr>
              <a:xfrm>
                <a:off x="9657640" y="350191"/>
                <a:ext cx="794300" cy="1692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dirty="0"/>
                  <a:t>Batch Zero</a:t>
                </a:r>
              </a:p>
            </p:txBody>
          </p:sp>
          <p:grpSp>
            <p:nvGrpSpPr>
              <p:cNvPr id="39" name="MoonFull 12">
                <a:extLst>
                  <a:ext uri="{FF2B5EF4-FFF2-40B4-BE49-F238E27FC236}">
                    <a16:creationId xmlns:a16="http://schemas.microsoft.com/office/drawing/2014/main" id="{3DB36456-2D52-F09D-E91F-9235B0A05A83}"/>
                  </a:ext>
                </a:extLst>
              </p:cNvPr>
              <p:cNvGrpSpPr>
                <a:grpSpLocks noChangeAspect="1"/>
              </p:cNvGrpSpPr>
              <p:nvPr>
                <p:custDataLst>
                  <p:tags r:id="rId6"/>
                </p:custDataLst>
              </p:nvPr>
            </p:nvGrpSpPr>
            <p:grpSpPr>
              <a:xfrm>
                <a:off x="9387012" y="585767"/>
                <a:ext cx="184666" cy="184666"/>
                <a:chOff x="762000" y="1270000"/>
                <a:chExt cx="254000" cy="254000"/>
              </a:xfrm>
              <a:solidFill>
                <a:schemeClr val="accent1"/>
              </a:solidFill>
            </p:grpSpPr>
            <p:sp>
              <p:nvSpPr>
                <p:cNvPr id="45" name="Oval 44">
                  <a:extLst>
                    <a:ext uri="{FF2B5EF4-FFF2-40B4-BE49-F238E27FC236}">
                      <a16:creationId xmlns:a16="http://schemas.microsoft.com/office/drawing/2014/main" id="{297CF375-14A9-EC7F-6F04-9199F021F3BA}"/>
                    </a:ext>
                  </a:extLst>
                </p:cNvPr>
                <p:cNvSpPr/>
                <p:nvPr>
                  <p:custDataLst>
                    <p:tags r:id="rId10"/>
                  </p:custDataLst>
                </p:nvPr>
              </p:nvSpPr>
              <p:spPr>
                <a:xfrm>
                  <a:off x="762000" y="1270000"/>
                  <a:ext cx="254000" cy="254000"/>
                </a:xfrm>
                <a:prstGeom prst="ellipse">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6" name="Arc 45">
                  <a:extLst>
                    <a:ext uri="{FF2B5EF4-FFF2-40B4-BE49-F238E27FC236}">
                      <a16:creationId xmlns:a16="http://schemas.microsoft.com/office/drawing/2014/main" id="{B1A0C391-1D04-5FD6-20E2-B6A131B8D38B}"/>
                    </a:ext>
                  </a:extLst>
                </p:cNvPr>
                <p:cNvSpPr/>
                <p:nvPr>
                  <p:custDataLst>
                    <p:tags r:id="rId11"/>
                  </p:custDataLst>
                </p:nvPr>
              </p:nvSpPr>
              <p:spPr>
                <a:xfrm>
                  <a:off x="762000" y="1270000"/>
                  <a:ext cx="254000" cy="254000"/>
                </a:xfrm>
                <a:prstGeom prst="arc">
                  <a:avLst>
                    <a:gd name="adj1" fmla="val 16200000"/>
                    <a:gd name="adj2" fmla="val 16200000"/>
                  </a:avLst>
                </a:prstGeom>
                <a:grpFill/>
                <a:ln w="6350" cap="flat" cmpd="sng" algn="ctr">
                  <a:noFill/>
                  <a:prstDash val="solid"/>
                  <a:miter lim="800000"/>
                  <a:tailEnd type="none"/>
                </a:ln>
                <a:effectLst/>
                <a:extLst>
                  <a:ext uri="{91240B29-F687-4F45-9708-019B960494DF}">
                    <a14:hiddenLine xmlns:a14="http://schemas.microsoft.com/office/drawing/2010/main" w="6350" cap="flat" cmpd="sng" algn="ctr">
                      <a:solidFill>
                        <a:schemeClr val="accent1"/>
                      </a:solidFill>
                      <a:prstDash val="solid"/>
                      <a:miter lim="800000"/>
                      <a:tailEnd type="none"/>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0" name="TextBox 39">
                <a:extLst>
                  <a:ext uri="{FF2B5EF4-FFF2-40B4-BE49-F238E27FC236}">
                    <a16:creationId xmlns:a16="http://schemas.microsoft.com/office/drawing/2014/main" id="{FA9AE909-4E0D-5059-9AEB-05560633CC80}"/>
                  </a:ext>
                </a:extLst>
              </p:cNvPr>
              <p:cNvSpPr txBox="1"/>
              <p:nvPr/>
            </p:nvSpPr>
            <p:spPr>
              <a:xfrm>
                <a:off x="9657640" y="585767"/>
                <a:ext cx="794300" cy="1692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dirty="0"/>
                  <a:t>Process</a:t>
                </a:r>
              </a:p>
            </p:txBody>
          </p:sp>
          <p:grpSp>
            <p:nvGrpSpPr>
              <p:cNvPr id="41" name="MoonFull 12">
                <a:extLst>
                  <a:ext uri="{FF2B5EF4-FFF2-40B4-BE49-F238E27FC236}">
                    <a16:creationId xmlns:a16="http://schemas.microsoft.com/office/drawing/2014/main" id="{8E599C0F-A3E8-CBFB-240D-CB8A788639EA}"/>
                  </a:ext>
                </a:extLst>
              </p:cNvPr>
              <p:cNvGrpSpPr>
                <a:grpSpLocks noChangeAspect="1"/>
              </p:cNvGrpSpPr>
              <p:nvPr>
                <p:custDataLst>
                  <p:tags r:id="rId7"/>
                </p:custDataLst>
              </p:nvPr>
            </p:nvGrpSpPr>
            <p:grpSpPr>
              <a:xfrm>
                <a:off x="9387012" y="816397"/>
                <a:ext cx="184666" cy="184666"/>
                <a:chOff x="762000" y="1270000"/>
                <a:chExt cx="254000" cy="254000"/>
              </a:xfrm>
              <a:solidFill>
                <a:schemeClr val="accent2"/>
              </a:solidFill>
            </p:grpSpPr>
            <p:sp>
              <p:nvSpPr>
                <p:cNvPr id="43" name="Oval 42">
                  <a:extLst>
                    <a:ext uri="{FF2B5EF4-FFF2-40B4-BE49-F238E27FC236}">
                      <a16:creationId xmlns:a16="http://schemas.microsoft.com/office/drawing/2014/main" id="{823B479F-199F-0367-B2D3-441B42759010}"/>
                    </a:ext>
                  </a:extLst>
                </p:cNvPr>
                <p:cNvSpPr/>
                <p:nvPr>
                  <p:custDataLst>
                    <p:tags r:id="rId8"/>
                  </p:custDataLst>
                </p:nvPr>
              </p:nvSpPr>
              <p:spPr>
                <a:xfrm>
                  <a:off x="762000" y="1270000"/>
                  <a:ext cx="254000" cy="254000"/>
                </a:xfrm>
                <a:prstGeom prst="ellipse">
                  <a:avLst/>
                </a:prstGeom>
                <a:grp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err="1">
                    <a:solidFill>
                      <a:schemeClr val="bg1"/>
                    </a:solidFill>
                  </a:endParaRPr>
                </a:p>
              </p:txBody>
            </p:sp>
            <p:sp>
              <p:nvSpPr>
                <p:cNvPr id="44" name="Arc 43">
                  <a:extLst>
                    <a:ext uri="{FF2B5EF4-FFF2-40B4-BE49-F238E27FC236}">
                      <a16:creationId xmlns:a16="http://schemas.microsoft.com/office/drawing/2014/main" id="{D7DF0258-9AE1-6962-9817-C9E1B893D8F3}"/>
                    </a:ext>
                  </a:extLst>
                </p:cNvPr>
                <p:cNvSpPr/>
                <p:nvPr>
                  <p:custDataLst>
                    <p:tags r:id="rId9"/>
                  </p:custDataLst>
                </p:nvPr>
              </p:nvSpPr>
              <p:spPr>
                <a:xfrm>
                  <a:off x="762000" y="1270000"/>
                  <a:ext cx="254000" cy="254000"/>
                </a:xfrm>
                <a:prstGeom prst="arc">
                  <a:avLst>
                    <a:gd name="adj1" fmla="val 16200000"/>
                    <a:gd name="adj2" fmla="val 16200000"/>
                  </a:avLst>
                </a:prstGeom>
                <a:grpFill/>
                <a:ln w="6350" cap="flat" cmpd="sng" algn="ctr">
                  <a:noFill/>
                  <a:prstDash val="solid"/>
                  <a:miter lim="800000"/>
                  <a:tailEnd type="none"/>
                </a:ln>
                <a:effectLst/>
                <a:extLst>
                  <a:ext uri="{91240B29-F687-4F45-9708-019B960494DF}">
                    <a14:hiddenLine xmlns:a14="http://schemas.microsoft.com/office/drawing/2010/main" w="6350" cap="flat" cmpd="sng" algn="ctr">
                      <a:solidFill>
                        <a:schemeClr val="accent1"/>
                      </a:solidFill>
                      <a:prstDash val="solid"/>
                      <a:miter lim="800000"/>
                      <a:tailEnd type="none"/>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2" name="TextBox 41">
                <a:extLst>
                  <a:ext uri="{FF2B5EF4-FFF2-40B4-BE49-F238E27FC236}">
                    <a16:creationId xmlns:a16="http://schemas.microsoft.com/office/drawing/2014/main" id="{8C812D97-FAA8-5BF6-34A6-D8447C471D26}"/>
                  </a:ext>
                </a:extLst>
              </p:cNvPr>
              <p:cNvSpPr txBox="1"/>
              <p:nvPr/>
            </p:nvSpPr>
            <p:spPr>
              <a:xfrm>
                <a:off x="9657640" y="816397"/>
                <a:ext cx="794300" cy="16927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100" dirty="0"/>
                  <a:t>Technical</a:t>
                </a:r>
              </a:p>
            </p:txBody>
          </p:sp>
        </p:grpSp>
        <p:grpSp>
          <p:nvGrpSpPr>
            <p:cNvPr id="31" name="Group 30">
              <a:extLst>
                <a:ext uri="{FF2B5EF4-FFF2-40B4-BE49-F238E27FC236}">
                  <a16:creationId xmlns:a16="http://schemas.microsoft.com/office/drawing/2014/main" id="{956607F8-F2D4-559E-9633-71C81A023D7D}"/>
                </a:ext>
              </a:extLst>
            </p:cNvPr>
            <p:cNvGrpSpPr/>
            <p:nvPr/>
          </p:nvGrpSpPr>
          <p:grpSpPr>
            <a:xfrm>
              <a:off x="10539263" y="234649"/>
              <a:ext cx="1098001" cy="190710"/>
              <a:chOff x="521663" y="5014427"/>
              <a:chExt cx="2355102" cy="190710"/>
            </a:xfrm>
          </p:grpSpPr>
          <p:cxnSp>
            <p:nvCxnSpPr>
              <p:cNvPr id="35" name="Straight Connector 34">
                <a:extLst>
                  <a:ext uri="{FF2B5EF4-FFF2-40B4-BE49-F238E27FC236}">
                    <a16:creationId xmlns:a16="http://schemas.microsoft.com/office/drawing/2014/main" id="{9020BEA5-84C8-0A85-EFB0-8E42FF3F6C94}"/>
                  </a:ext>
                </a:extLst>
              </p:cNvPr>
              <p:cNvCxnSpPr>
                <a:cxnSpLocks/>
              </p:cNvCxnSpPr>
              <p:nvPr/>
            </p:nvCxnSpPr>
            <p:spPr>
              <a:xfrm>
                <a:off x="521663" y="5205137"/>
                <a:ext cx="2355101"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6" name="TextBox 62">
                <a:extLst>
                  <a:ext uri="{FF2B5EF4-FFF2-40B4-BE49-F238E27FC236}">
                    <a16:creationId xmlns:a16="http://schemas.microsoft.com/office/drawing/2014/main" id="{FE3A8A77-FAC6-4130-74A8-F4550A409E6E}"/>
                  </a:ext>
                </a:extLst>
              </p:cNvPr>
              <p:cNvSpPr txBox="1">
                <a:spLocks/>
              </p:cNvSpPr>
              <p:nvPr/>
            </p:nvSpPr>
            <p:spPr>
              <a:xfrm>
                <a:off x="521663" y="5014427"/>
                <a:ext cx="2355102" cy="169277"/>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en-CA" sz="1100" b="1" dirty="0">
                    <a:solidFill>
                      <a:srgbClr val="000000"/>
                    </a:solidFill>
                    <a:latin typeface="Arial"/>
                  </a:rPr>
                  <a:t>Classification</a:t>
                </a:r>
                <a:endParaRPr kumimoji="0" lang="en-CA" sz="11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grpSp>
      </p:grpSp>
      <p:sp>
        <p:nvSpPr>
          <p:cNvPr id="50" name="TextBox 62">
            <a:extLst>
              <a:ext uri="{FF2B5EF4-FFF2-40B4-BE49-F238E27FC236}">
                <a16:creationId xmlns:a16="http://schemas.microsoft.com/office/drawing/2014/main" id="{DA093636-9A51-4935-8451-93780A289808}"/>
              </a:ext>
            </a:extLst>
          </p:cNvPr>
          <p:cNvSpPr txBox="1">
            <a:spLocks/>
          </p:cNvSpPr>
          <p:nvPr/>
        </p:nvSpPr>
        <p:spPr>
          <a:xfrm>
            <a:off x="521663" y="976596"/>
            <a:ext cx="2720110" cy="276999"/>
          </a:xfrm>
          <a:prstGeom prst="rect">
            <a:avLst/>
          </a:prstGeom>
        </p:spPr>
        <p:txBody>
          <a:bodyPr vert="horz" wrap="square" lIns="0" tIns="0" rIns="0" bIns="0" rtlCol="0" anchor="b" anchorCtr="0">
            <a:spAutoFit/>
          </a:bodyPr>
          <a:lstStyle>
            <a:defPPr>
              <a:defRPr lang="en-US"/>
            </a:defPPr>
            <a:lvl1pPr marL="0" lv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lvl="1"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lvl="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lvl="3"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lvl="4"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CA" sz="18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Key stakeholder input</a:t>
            </a:r>
          </a:p>
        </p:txBody>
      </p:sp>
      <p:sp>
        <p:nvSpPr>
          <p:cNvPr id="51" name="4. Footnote">
            <a:extLst>
              <a:ext uri="{FF2B5EF4-FFF2-40B4-BE49-F238E27FC236}">
                <a16:creationId xmlns:a16="http://schemas.microsoft.com/office/drawing/2014/main" id="{247CDEB4-DA9A-24AC-79DB-69A11E486666}"/>
              </a:ext>
            </a:extLst>
          </p:cNvPr>
          <p:cNvSpPr txBox="1"/>
          <p:nvPr>
            <p:custDataLst>
              <p:tags r:id="rId4"/>
            </p:custDataLst>
          </p:nvPr>
        </p:nvSpPr>
        <p:spPr>
          <a:xfrm>
            <a:off x="2204651" y="6601506"/>
            <a:ext cx="9076374" cy="24622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9525" lvl="0" indent="-19050"/>
            <a:r>
              <a:rPr lang="en-US" dirty="0"/>
              <a:t>Note: This section summarizes key feedback themes raised during the initial workshop and outlines ERCOT’s preliminary considerations in response. It does not represent a final determination or an endorsed decision framework</a:t>
            </a:r>
          </a:p>
        </p:txBody>
      </p:sp>
    </p:spTree>
    <p:extLst>
      <p:ext uri="{BB962C8B-B14F-4D97-AF65-F5344CB8AC3E}">
        <p14:creationId xmlns:p14="http://schemas.microsoft.com/office/powerpoint/2010/main" val="169989885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STYLE_ID" val="c90ee1e1-c015-415f-8aa1-dd21303cc84c"/>
  <p:tag name="NEWVI" val="true"/>
  <p:tag name="TEMPLATELASTEDITTED" val="2019-02-25 12:05 PM"/>
  <p:tag name="TEMPLATECREATED" val="2019-02-27 01:18 PM"/>
  <p:tag name="TEMPLATEVERSION" val="3"/>
  <p:tag name="BLUEONEFOURTHTITLEFONTCOLORFIXED" val="true"/>
  <p:tag name="DARKLAYOUTNAMESCHANGEDTOCONTRAST" val="true"/>
  <p:tag name="THINKCELLUNDODONOTDELETE" val="0"/>
  <p:tag name="TEMPLATELASTEDITED" val="2024-05-30 01:34 PM"/>
  <p:tag name="LINKEDPICTURESLINKREMOVED" val="True"/>
  <p:tag name="ICONFILLBACKGROUND" val="Color [A=255, R=204, G=204, B=204]"/>
  <p:tag name="ICONLINEFILLTHEME" val="Accent 1"/>
  <p:tag name="ICONENCLOSURE" val="False"/>
  <p:tag name="ICONLINEFILL" val="Color [A=255, R=6, G=31, B=121]"/>
  <p:tag name="THINKCELLPRESENTATIONDONOTDELETE" val="&lt;?xml version=&quot;1.0&quot; encoding=&quot;UTF-16&quot; standalone=&quot;yes&quot;?&gt;&lt;root reqver=&quot;28224&quot;&gt;&lt;version val=&quot;3582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d.&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2&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0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2.xml><?xml version="1.0" encoding="utf-8"?>
<p:tagLst xmlns:a="http://schemas.openxmlformats.org/drawingml/2006/main" xmlns:r="http://schemas.openxmlformats.org/officeDocument/2006/relationships" xmlns:p="http://schemas.openxmlformats.org/presentationml/2006/main">
  <p:tag name="SHAPENAME" val="5. Source"/>
</p:tagLst>
</file>

<file path=ppt/tags/tag10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5.xml><?xml version="1.0" encoding="utf-8"?>
<p:tagLst xmlns:a="http://schemas.openxmlformats.org/drawingml/2006/main" xmlns:r="http://schemas.openxmlformats.org/officeDocument/2006/relationships" xmlns:p="http://schemas.openxmlformats.org/presentationml/2006/main">
  <p:tag name="SHAPENAME" val="3. Subtitle"/>
</p:tagLst>
</file>

<file path=ppt/tags/tag106.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0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9.xml><?xml version="1.0" encoding="utf-8"?>
<p:tagLst xmlns:a="http://schemas.openxmlformats.org/drawingml/2006/main" xmlns:r="http://schemas.openxmlformats.org/officeDocument/2006/relationships" xmlns:p="http://schemas.openxmlformats.org/presentationml/2006/main">
  <p:tag name="SHAPENAME" val="5. Source"/>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1.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1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13.xml><?xml version="1.0" encoding="utf-8"?>
<p:tagLst xmlns:a="http://schemas.openxmlformats.org/drawingml/2006/main" xmlns:r="http://schemas.openxmlformats.org/officeDocument/2006/relationships" xmlns:p="http://schemas.openxmlformats.org/presentationml/2006/main">
  <p:tag name="SHAPENAME" val="5. Source"/>
</p:tagLst>
</file>

<file path=ppt/tags/tag11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5.xml><?xml version="1.0" encoding="utf-8"?>
<p:tagLst xmlns:a="http://schemas.openxmlformats.org/drawingml/2006/main" xmlns:r="http://schemas.openxmlformats.org/officeDocument/2006/relationships" xmlns:p="http://schemas.openxmlformats.org/presentationml/2006/main">
  <p:tag name="BACKGROUNDCOLOR" val="med"/>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NAME" val="_new_logoimage"/>
</p:tagLst>
</file>

<file path=ppt/tags/tag118.xml><?xml version="1.0" encoding="utf-8"?>
<p:tagLst xmlns:a="http://schemas.openxmlformats.org/drawingml/2006/main" xmlns:r="http://schemas.openxmlformats.org/officeDocument/2006/relationships" xmlns:p="http://schemas.openxmlformats.org/presentationml/2006/main">
  <p:tag name="SHAPENAME" val="5. Sourc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20sklhGDg_J5JkHAJOV5JQ"/>
</p:tagLst>
</file>

<file path=ppt/tags/tag121.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2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3.xml><?xml version="1.0" encoding="utf-8"?>
<p:tagLst xmlns:a="http://schemas.openxmlformats.org/drawingml/2006/main" xmlns:r="http://schemas.openxmlformats.org/officeDocument/2006/relationships" xmlns:p="http://schemas.openxmlformats.org/presentationml/2006/main">
  <p:tag name="SHAPENAME" val="Grid"/>
</p:tagLst>
</file>

<file path=ppt/tags/tag124.xml><?xml version="1.0" encoding="utf-8"?>
<p:tagLst xmlns:a="http://schemas.openxmlformats.org/drawingml/2006/main" xmlns:r="http://schemas.openxmlformats.org/officeDocument/2006/relationships" xmlns:p="http://schemas.openxmlformats.org/presentationml/2006/main">
  <p:tag name="SHAPENAME" val="4. Footnote"/>
</p:tagLst>
</file>

<file path=ppt/tags/tag125.xml><?xml version="1.0" encoding="utf-8"?>
<p:tagLst xmlns:a="http://schemas.openxmlformats.org/drawingml/2006/main" xmlns:r="http://schemas.openxmlformats.org/officeDocument/2006/relationships" xmlns:p="http://schemas.openxmlformats.org/presentationml/2006/main">
  <p:tag name="NAME" val="Moon"/>
</p:tagLst>
</file>

<file path=ppt/tags/tag126.xml><?xml version="1.0" encoding="utf-8"?>
<p:tagLst xmlns:a="http://schemas.openxmlformats.org/drawingml/2006/main" xmlns:r="http://schemas.openxmlformats.org/officeDocument/2006/relationships" xmlns:p="http://schemas.openxmlformats.org/presentationml/2006/main">
  <p:tag name="NAME" val="Moon"/>
</p:tagLst>
</file>

<file path=ppt/tags/tag127.xml><?xml version="1.0" encoding="utf-8"?>
<p:tagLst xmlns:a="http://schemas.openxmlformats.org/drawingml/2006/main" xmlns:r="http://schemas.openxmlformats.org/officeDocument/2006/relationships" xmlns:p="http://schemas.openxmlformats.org/presentationml/2006/main">
  <p:tag name="NAME" val="Moon"/>
</p:tagLst>
</file>

<file path=ppt/tags/tag128.xml><?xml version="1.0" encoding="utf-8"?>
<p:tagLst xmlns:a="http://schemas.openxmlformats.org/drawingml/2006/main" xmlns:r="http://schemas.openxmlformats.org/officeDocument/2006/relationships" xmlns:p="http://schemas.openxmlformats.org/presentationml/2006/main">
  <p:tag name="NAME" val="Moon"/>
</p:tagLst>
</file>

<file path=ppt/tags/tag129.xml><?xml version="1.0" encoding="utf-8"?>
<p:tagLst xmlns:a="http://schemas.openxmlformats.org/drawingml/2006/main" xmlns:r="http://schemas.openxmlformats.org/officeDocument/2006/relationships" xmlns:p="http://schemas.openxmlformats.org/presentationml/2006/main">
  <p:tag name="NAME" val="Moon"/>
</p:tagLst>
</file>

<file path=ppt/tags/tag13.xml><?xml version="1.0" encoding="utf-8"?>
<p:tagLst xmlns:a="http://schemas.openxmlformats.org/drawingml/2006/main" xmlns:r="http://schemas.openxmlformats.org/officeDocument/2006/relationships" xmlns:p="http://schemas.openxmlformats.org/presentationml/2006/main">
  <p:tag name="NAME" val="Moon"/>
</p:tagLst>
</file>

<file path=ppt/tags/tag130.xml><?xml version="1.0" encoding="utf-8"?>
<p:tagLst xmlns:a="http://schemas.openxmlformats.org/drawingml/2006/main" xmlns:r="http://schemas.openxmlformats.org/officeDocument/2006/relationships" xmlns:p="http://schemas.openxmlformats.org/presentationml/2006/main">
  <p:tag name="ANGLE" val="5"/>
</p:tagLst>
</file>

<file path=ppt/tags/tag131.xml><?xml version="1.0" encoding="utf-8"?>
<p:tagLst xmlns:a="http://schemas.openxmlformats.org/drawingml/2006/main" xmlns:r="http://schemas.openxmlformats.org/officeDocument/2006/relationships" xmlns:p="http://schemas.openxmlformats.org/presentationml/2006/main">
  <p:tag name="ANGLE" val="5"/>
</p:tagLst>
</file>

<file path=ppt/tags/tag132.xml><?xml version="1.0" encoding="utf-8"?>
<p:tagLst xmlns:a="http://schemas.openxmlformats.org/drawingml/2006/main" xmlns:r="http://schemas.openxmlformats.org/officeDocument/2006/relationships" xmlns:p="http://schemas.openxmlformats.org/presentationml/2006/main">
  <p:tag name="ANGLE" val="4"/>
</p:tagLst>
</file>

<file path=ppt/tags/tag133.xml><?xml version="1.0" encoding="utf-8"?>
<p:tagLst xmlns:a="http://schemas.openxmlformats.org/drawingml/2006/main" xmlns:r="http://schemas.openxmlformats.org/officeDocument/2006/relationships" xmlns:p="http://schemas.openxmlformats.org/presentationml/2006/main">
  <p:tag name="ANGLE" val="4"/>
</p:tagLst>
</file>

<file path=ppt/tags/tag134.xml><?xml version="1.0" encoding="utf-8"?>
<p:tagLst xmlns:a="http://schemas.openxmlformats.org/drawingml/2006/main" xmlns:r="http://schemas.openxmlformats.org/officeDocument/2006/relationships" xmlns:p="http://schemas.openxmlformats.org/presentationml/2006/main">
  <p:tag name="ANGLE" val="3"/>
</p:tagLst>
</file>

<file path=ppt/tags/tag135.xml><?xml version="1.0" encoding="utf-8"?>
<p:tagLst xmlns:a="http://schemas.openxmlformats.org/drawingml/2006/main" xmlns:r="http://schemas.openxmlformats.org/officeDocument/2006/relationships" xmlns:p="http://schemas.openxmlformats.org/presentationml/2006/main">
  <p:tag name="ANGLE" val="3"/>
</p:tagLst>
</file>

<file path=ppt/tags/tag136.xml><?xml version="1.0" encoding="utf-8"?>
<p:tagLst xmlns:a="http://schemas.openxmlformats.org/drawingml/2006/main" xmlns:r="http://schemas.openxmlformats.org/officeDocument/2006/relationships" xmlns:p="http://schemas.openxmlformats.org/presentationml/2006/main">
  <p:tag name="ANGLE" val="2"/>
</p:tagLst>
</file>

<file path=ppt/tags/tag137.xml><?xml version="1.0" encoding="utf-8"?>
<p:tagLst xmlns:a="http://schemas.openxmlformats.org/drawingml/2006/main" xmlns:r="http://schemas.openxmlformats.org/officeDocument/2006/relationships" xmlns:p="http://schemas.openxmlformats.org/presentationml/2006/main">
  <p:tag name="ANGLE" val="2"/>
</p:tagLst>
</file>

<file path=ppt/tags/tag138.xml><?xml version="1.0" encoding="utf-8"?>
<p:tagLst xmlns:a="http://schemas.openxmlformats.org/drawingml/2006/main" xmlns:r="http://schemas.openxmlformats.org/officeDocument/2006/relationships" xmlns:p="http://schemas.openxmlformats.org/presentationml/2006/main">
  <p:tag name="ANGLE" val="1"/>
</p:tagLst>
</file>

<file path=ppt/tags/tag139.xml><?xml version="1.0" encoding="utf-8"?>
<p:tagLst xmlns:a="http://schemas.openxmlformats.org/drawingml/2006/main" xmlns:r="http://schemas.openxmlformats.org/officeDocument/2006/relationships" xmlns:p="http://schemas.openxmlformats.org/presentationml/2006/main">
  <p:tag name="ANGLE" val="1"/>
</p:tagLst>
</file>

<file path=ppt/tags/tag14.xml><?xml version="1.0" encoding="utf-8"?>
<p:tagLst xmlns:a="http://schemas.openxmlformats.org/drawingml/2006/main" xmlns:r="http://schemas.openxmlformats.org/officeDocument/2006/relationships" xmlns:p="http://schemas.openxmlformats.org/presentationml/2006/main">
  <p:tag name="ANGLE" val="5"/>
</p:tagLst>
</file>

<file path=ppt/tags/tag140.xml><?xml version="1.0" encoding="utf-8"?>
<p:tagLst xmlns:a="http://schemas.openxmlformats.org/drawingml/2006/main" xmlns:r="http://schemas.openxmlformats.org/officeDocument/2006/relationships" xmlns:p="http://schemas.openxmlformats.org/presentationml/2006/main">
  <p:tag name="BACKGROUNDCOLOR" val="med"/>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Kcd9z.T0ityQiOhevFTgFQ"/>
</p:tagLst>
</file>

<file path=ppt/tags/tag143.xml><?xml version="1.0" encoding="utf-8"?>
<p:tagLst xmlns:a="http://schemas.openxmlformats.org/drawingml/2006/main" xmlns:r="http://schemas.openxmlformats.org/officeDocument/2006/relationships" xmlns:p="http://schemas.openxmlformats.org/presentationml/2006/main">
  <p:tag name="SHAPENAME" val="ClientLogo"/>
</p:tagLst>
</file>

<file path=ppt/tags/tag14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45.xml><?xml version="1.0" encoding="utf-8"?>
<p:tagLst xmlns:a="http://schemas.openxmlformats.org/drawingml/2006/main" xmlns:r="http://schemas.openxmlformats.org/officeDocument/2006/relationships" xmlns:p="http://schemas.openxmlformats.org/presentationml/2006/main">
  <p:tag name="SHAPENAME" val="Subtitle"/>
</p:tagLst>
</file>

<file path=ppt/tags/tag146.xml><?xml version="1.0" encoding="utf-8"?>
<p:tagLst xmlns:a="http://schemas.openxmlformats.org/drawingml/2006/main" xmlns:r="http://schemas.openxmlformats.org/officeDocument/2006/relationships" xmlns:p="http://schemas.openxmlformats.org/presentationml/2006/main">
  <p:tag name="SHAPENAME" val="Title"/>
</p:tagLst>
</file>

<file path=ppt/tags/tag147.xml><?xml version="1.0" encoding="utf-8"?>
<p:tagLst xmlns:a="http://schemas.openxmlformats.org/drawingml/2006/main" xmlns:r="http://schemas.openxmlformats.org/officeDocument/2006/relationships" xmlns:p="http://schemas.openxmlformats.org/presentationml/2006/main">
  <p:tag name="SHAPENAME" val="Disclaimer-template"/>
</p:tagLst>
</file>

<file path=ppt/tags/tag148.xml><?xml version="1.0" encoding="utf-8"?>
<p:tagLst xmlns:a="http://schemas.openxmlformats.org/drawingml/2006/main" xmlns:r="http://schemas.openxmlformats.org/officeDocument/2006/relationships" xmlns:p="http://schemas.openxmlformats.org/presentationml/2006/main">
  <p:tag name="NAME" val="_new_logoimag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ANGLE" val="5"/>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ZkG5iHMTSC2mGhtG.mpRUA"/>
</p:tagLst>
</file>

<file path=ppt/tags/tag15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2.xml><?xml version="1.0" encoding="utf-8"?>
<p:tagLst xmlns:a="http://schemas.openxmlformats.org/drawingml/2006/main" xmlns:r="http://schemas.openxmlformats.org/officeDocument/2006/relationships" xmlns:p="http://schemas.openxmlformats.org/presentationml/2006/main">
  <p:tag name="SHAPENAME" val="5. Source"/>
</p:tagLst>
</file>

<file path=ppt/tags/tag15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4.xml><?xml version="1.0" encoding="utf-8"?>
<p:tagLst xmlns:a="http://schemas.openxmlformats.org/drawingml/2006/main" xmlns:r="http://schemas.openxmlformats.org/officeDocument/2006/relationships" xmlns:p="http://schemas.openxmlformats.org/presentationml/2006/main">
  <p:tag name="SHAPENAME" val="3. Subtitle"/>
</p:tagLst>
</file>

<file path=ppt/tags/tag15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5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58.xml><?xml version="1.0" encoding="utf-8"?>
<p:tagLst xmlns:a="http://schemas.openxmlformats.org/drawingml/2006/main" xmlns:r="http://schemas.openxmlformats.org/officeDocument/2006/relationships" xmlns:p="http://schemas.openxmlformats.org/presentationml/2006/main">
  <p:tag name="SHAPENAME" val="5. Source"/>
</p:tagLst>
</file>

<file path=ppt/tags/tag15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xml><?xml version="1.0" encoding="utf-8"?>
<p:tagLst xmlns:a="http://schemas.openxmlformats.org/drawingml/2006/main" xmlns:r="http://schemas.openxmlformats.org/officeDocument/2006/relationships" xmlns:p="http://schemas.openxmlformats.org/presentationml/2006/main">
  <p:tag name="ANGLE" val="4"/>
</p:tagLst>
</file>

<file path=ppt/tags/tag16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2.xml><?xml version="1.0" encoding="utf-8"?>
<p:tagLst xmlns:a="http://schemas.openxmlformats.org/drawingml/2006/main" xmlns:r="http://schemas.openxmlformats.org/officeDocument/2006/relationships" xmlns:p="http://schemas.openxmlformats.org/presentationml/2006/main">
  <p:tag name="SHAPENAME" val="5. Source"/>
</p:tagLst>
</file>

<file path=ppt/tags/tag16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zsZQyKFgCFD5XAZPv3AWBQ"/>
</p:tagLst>
</file>

<file path=ppt/tags/tag16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68.xml><?xml version="1.0" encoding="utf-8"?>
<p:tagLst xmlns:a="http://schemas.openxmlformats.org/drawingml/2006/main" xmlns:r="http://schemas.openxmlformats.org/officeDocument/2006/relationships" xmlns:p="http://schemas.openxmlformats.org/presentationml/2006/main">
  <p:tag name="SHAPENAME" val="5. Source"/>
</p:tagLst>
</file>

<file path=ppt/tags/tag16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xml><?xml version="1.0" encoding="utf-8"?>
<p:tagLst xmlns:a="http://schemas.openxmlformats.org/drawingml/2006/main" xmlns:r="http://schemas.openxmlformats.org/officeDocument/2006/relationships" xmlns:p="http://schemas.openxmlformats.org/presentationml/2006/main">
  <p:tag name="ANGLE" val="4"/>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Yh.LyJP9Ef7CM8T6PUBqdw"/>
</p:tagLst>
</file>

<file path=ppt/tags/tag17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3.xml><?xml version="1.0" encoding="utf-8"?>
<p:tagLst xmlns:a="http://schemas.openxmlformats.org/drawingml/2006/main" xmlns:r="http://schemas.openxmlformats.org/officeDocument/2006/relationships" xmlns:p="http://schemas.openxmlformats.org/presentationml/2006/main">
  <p:tag name="SHAPENAME" val="3. Subtitle"/>
</p:tagLst>
</file>

<file path=ppt/tags/tag17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75.xml><?xml version="1.0" encoding="utf-8"?>
<p:tagLst xmlns:a="http://schemas.openxmlformats.org/drawingml/2006/main" xmlns:r="http://schemas.openxmlformats.org/officeDocument/2006/relationships" xmlns:p="http://schemas.openxmlformats.org/presentationml/2006/main">
  <p:tag name="SHAPENAME" val="5. Source"/>
</p:tagLst>
</file>

<file path=ppt/tags/tag17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aJMKD2AQ9e77MMhub83YA"/>
</p:tagLst>
</file>

<file path=ppt/tags/tag179.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8.xml><?xml version="1.0" encoding="utf-8"?>
<p:tagLst xmlns:a="http://schemas.openxmlformats.org/drawingml/2006/main" xmlns:r="http://schemas.openxmlformats.org/officeDocument/2006/relationships" xmlns:p="http://schemas.openxmlformats.org/presentationml/2006/main">
  <p:tag name="ANGLE" val="3"/>
</p:tagLst>
</file>

<file path=ppt/tags/tag180.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8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8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3.xml><?xml version="1.0" encoding="utf-8"?>
<p:tagLst xmlns:a="http://schemas.openxmlformats.org/drawingml/2006/main" xmlns:r="http://schemas.openxmlformats.org/officeDocument/2006/relationships" xmlns:p="http://schemas.openxmlformats.org/presentationml/2006/main">
  <p:tag name="SHAPENAME" val="3. Subtitle"/>
</p:tagLst>
</file>

<file path=ppt/tags/tag184.xml><?xml version="1.0" encoding="utf-8"?>
<p:tagLst xmlns:a="http://schemas.openxmlformats.org/drawingml/2006/main" xmlns:r="http://schemas.openxmlformats.org/officeDocument/2006/relationships" xmlns:p="http://schemas.openxmlformats.org/presentationml/2006/main">
  <p:tag name="SHAPENAME" val="5. Source"/>
</p:tagLst>
</file>

<file path=ppt/tags/tag18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7P6iKZZoTDSflm.OoOVoMA"/>
</p:tagLst>
</file>

<file path=ppt/tags/tag188.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89.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9.xml><?xml version="1.0" encoding="utf-8"?>
<p:tagLst xmlns:a="http://schemas.openxmlformats.org/drawingml/2006/main" xmlns:r="http://schemas.openxmlformats.org/officeDocument/2006/relationships" xmlns:p="http://schemas.openxmlformats.org/presentationml/2006/main">
  <p:tag name="ANGLE" val="3"/>
</p:tagLst>
</file>

<file path=ppt/tags/tag19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9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2.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3.xml><?xml version="1.0" encoding="utf-8"?>
<p:tagLst xmlns:a="http://schemas.openxmlformats.org/drawingml/2006/main" xmlns:r="http://schemas.openxmlformats.org/officeDocument/2006/relationships" xmlns:p="http://schemas.openxmlformats.org/presentationml/2006/main">
  <p:tag name="SHAPENAME" val="5. Source"/>
</p:tagLst>
</file>

<file path=ppt/tags/tag19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1LRCzsv.ik_t3bs5QJ6VLg"/>
</p:tagLst>
</file>

<file path=ppt/tags/tag197.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98.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19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xml><?xml version="1.0" encoding="utf-8"?>
<p:tagLst xmlns:a="http://schemas.openxmlformats.org/drawingml/2006/main" xmlns:r="http://schemas.openxmlformats.org/officeDocument/2006/relationships" xmlns:p="http://schemas.openxmlformats.org/presentationml/2006/main">
  <p:tag name="SLIDELOOKUP" val="20251212114005924-21474836481"/>
</p:tagLst>
</file>

<file path=ppt/tags/tag20.xml><?xml version="1.0" encoding="utf-8"?>
<p:tagLst xmlns:a="http://schemas.openxmlformats.org/drawingml/2006/main" xmlns:r="http://schemas.openxmlformats.org/officeDocument/2006/relationships" xmlns:p="http://schemas.openxmlformats.org/presentationml/2006/main">
  <p:tag name="ANGLE" val="2"/>
</p:tagLst>
</file>

<file path=ppt/tags/tag200.xml><?xml version="1.0" encoding="utf-8"?>
<p:tagLst xmlns:a="http://schemas.openxmlformats.org/drawingml/2006/main" xmlns:r="http://schemas.openxmlformats.org/officeDocument/2006/relationships" xmlns:p="http://schemas.openxmlformats.org/presentationml/2006/main">
  <p:tag name="SHAPENAME" val="5. Source"/>
</p:tagLst>
</file>

<file path=ppt/tags/tag20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2.xml><?xml version="1.0" encoding="utf-8"?>
<p:tagLst xmlns:a="http://schemas.openxmlformats.org/drawingml/2006/main" xmlns:r="http://schemas.openxmlformats.org/officeDocument/2006/relationships" xmlns:p="http://schemas.openxmlformats.org/presentationml/2006/main">
  <p:tag name="SHAPENAME" val="3. Subtitle"/>
</p:tagLst>
</file>

<file path=ppt/tags/tag20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sf0lKEfRW2M5NTSiP3pCQ"/>
</p:tagLst>
</file>

<file path=ppt/tags/tag206.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07.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0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09.xml><?xml version="1.0" encoding="utf-8"?>
<p:tagLst xmlns:a="http://schemas.openxmlformats.org/drawingml/2006/main" xmlns:r="http://schemas.openxmlformats.org/officeDocument/2006/relationships" xmlns:p="http://schemas.openxmlformats.org/presentationml/2006/main">
  <p:tag name="SHAPENAME" val="5. Source"/>
</p:tagLst>
</file>

<file path=ppt/tags/tag21.xml><?xml version="1.0" encoding="utf-8"?>
<p:tagLst xmlns:a="http://schemas.openxmlformats.org/drawingml/2006/main" xmlns:r="http://schemas.openxmlformats.org/officeDocument/2006/relationships" xmlns:p="http://schemas.openxmlformats.org/presentationml/2006/main">
  <p:tag name="ANGLE" val="2"/>
</p:tagLst>
</file>

<file path=ppt/tags/tag21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1.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jPpd5uKiKgbfSxqQQ0aBGA"/>
</p:tagLst>
</file>

<file path=ppt/tags/tag21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16.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1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18.xml><?xml version="1.0" encoding="utf-8"?>
<p:tagLst xmlns:a="http://schemas.openxmlformats.org/drawingml/2006/main" xmlns:r="http://schemas.openxmlformats.org/officeDocument/2006/relationships" xmlns:p="http://schemas.openxmlformats.org/presentationml/2006/main">
  <p:tag name="SHAPENAME" val="5. Source"/>
</p:tagLst>
</file>

<file path=ppt/tags/tag21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xml><?xml version="1.0" encoding="utf-8"?>
<p:tagLst xmlns:a="http://schemas.openxmlformats.org/drawingml/2006/main" xmlns:r="http://schemas.openxmlformats.org/officeDocument/2006/relationships" xmlns:p="http://schemas.openxmlformats.org/presentationml/2006/main">
  <p:tag name="ANGLE" val="1"/>
</p:tagLst>
</file>

<file path=ppt/tags/tag220.xml><?xml version="1.0" encoding="utf-8"?>
<p:tagLst xmlns:a="http://schemas.openxmlformats.org/drawingml/2006/main" xmlns:r="http://schemas.openxmlformats.org/officeDocument/2006/relationships" xmlns:p="http://schemas.openxmlformats.org/presentationml/2006/main">
  <p:tag name="SHAPENAME" val="3. Subtitle"/>
</p:tagLst>
</file>

<file path=ppt/tags/tag22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HPFw0tr2VymfPrG.nUcDKQ"/>
</p:tagLst>
</file>

<file path=ppt/tags/tag224.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25.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2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27.xml><?xml version="1.0" encoding="utf-8"?>
<p:tagLst xmlns:a="http://schemas.openxmlformats.org/drawingml/2006/main" xmlns:r="http://schemas.openxmlformats.org/officeDocument/2006/relationships" xmlns:p="http://schemas.openxmlformats.org/presentationml/2006/main">
  <p:tag name="SHAPENAME" val="5. Source"/>
</p:tagLst>
</file>

<file path=ppt/tags/tag22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9.xml><?xml version="1.0" encoding="utf-8"?>
<p:tagLst xmlns:a="http://schemas.openxmlformats.org/drawingml/2006/main" xmlns:r="http://schemas.openxmlformats.org/officeDocument/2006/relationships" xmlns:p="http://schemas.openxmlformats.org/presentationml/2006/main">
  <p:tag name="SHAPENAME" val="3. Subtitle"/>
</p:tagLst>
</file>

<file path=ppt/tags/tag23.xml><?xml version="1.0" encoding="utf-8"?>
<p:tagLst xmlns:a="http://schemas.openxmlformats.org/drawingml/2006/main" xmlns:r="http://schemas.openxmlformats.org/officeDocument/2006/relationships" xmlns:p="http://schemas.openxmlformats.org/presentationml/2006/main">
  <p:tag name="ANGLE" val="1"/>
</p:tagLst>
</file>

<file path=ppt/tags/tag23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Hsf0lKEfRW2M5NTSiP3pCQ"/>
</p:tagLst>
</file>

<file path=ppt/tags/tag233.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34.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3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36.xml><?xml version="1.0" encoding="utf-8"?>
<p:tagLst xmlns:a="http://schemas.openxmlformats.org/drawingml/2006/main" xmlns:r="http://schemas.openxmlformats.org/officeDocument/2006/relationships" xmlns:p="http://schemas.openxmlformats.org/presentationml/2006/main">
  <p:tag name="SHAPENAME" val="5. Source"/>
</p:tagLst>
</file>

<file path=ppt/tags/tag23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38.xml><?xml version="1.0" encoding="utf-8"?>
<p:tagLst xmlns:a="http://schemas.openxmlformats.org/drawingml/2006/main" xmlns:r="http://schemas.openxmlformats.org/officeDocument/2006/relationships" xmlns:p="http://schemas.openxmlformats.org/presentationml/2006/main">
  <p:tag name="SHAPENAME" val="3. Subtitle"/>
</p:tagLst>
</file>

<file path=ppt/tags/tag23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4.xml><?xml version="1.0" encoding="utf-8"?>
<p:tagLst xmlns:a="http://schemas.openxmlformats.org/drawingml/2006/main" xmlns:r="http://schemas.openxmlformats.org/officeDocument/2006/relationships" xmlns:p="http://schemas.openxmlformats.org/presentationml/2006/main">
  <p:tag name="BACKGROUNDCOLOR" val="med"/>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tHsf0lKEfRW2M5NTSiP3pCQ"/>
</p:tagLst>
</file>

<file path=ppt/tags/tag242.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43.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4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45.xml><?xml version="1.0" encoding="utf-8"?>
<p:tagLst xmlns:a="http://schemas.openxmlformats.org/drawingml/2006/main" xmlns:r="http://schemas.openxmlformats.org/officeDocument/2006/relationships" xmlns:p="http://schemas.openxmlformats.org/presentationml/2006/main">
  <p:tag name="SHAPENAME" val="5. Source"/>
</p:tagLst>
</file>

<file path=ppt/tags/tag24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47.xml><?xml version="1.0" encoding="utf-8"?>
<p:tagLst xmlns:a="http://schemas.openxmlformats.org/drawingml/2006/main" xmlns:r="http://schemas.openxmlformats.org/officeDocument/2006/relationships" xmlns:p="http://schemas.openxmlformats.org/presentationml/2006/main">
  <p:tag name="SHAPENAME" val="3. Subtitle"/>
</p:tagLst>
</file>

<file path=ppt/tags/tag24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49.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52.xml><?xml version="1.0" encoding="utf-8"?>
<p:tagLst xmlns:a="http://schemas.openxmlformats.org/drawingml/2006/main" xmlns:r="http://schemas.openxmlformats.org/officeDocument/2006/relationships" xmlns:p="http://schemas.openxmlformats.org/presentationml/2006/main">
  <p:tag name="SHAPENAME" val="5. Source"/>
</p:tagLst>
</file>

<file path=ppt/tags/tag25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4.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5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256.xml><?xml version="1.0" encoding="utf-8"?>
<p:tagLst xmlns:a="http://schemas.openxmlformats.org/drawingml/2006/main" xmlns:r="http://schemas.openxmlformats.org/officeDocument/2006/relationships" xmlns:p="http://schemas.openxmlformats.org/presentationml/2006/main">
  <p:tag name="SHAPENAME" val="5. Source"/>
</p:tagLst>
</file>

<file path=ppt/tags/tag25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8.xml><?xml version="1.0" encoding="utf-8"?>
<p:tagLst xmlns:a="http://schemas.openxmlformats.org/drawingml/2006/main" xmlns:r="http://schemas.openxmlformats.org/officeDocument/2006/relationships" xmlns:p="http://schemas.openxmlformats.org/presentationml/2006/main">
  <p:tag name="BACKGROUNDCOLOR" val="med"/>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La5NG5p6QVlH6GlSHMQ0RQ"/>
</p:tagLst>
</file>

<file path=ppt/tags/tag260.xml><?xml version="1.0" encoding="utf-8"?>
<p:tagLst xmlns:a="http://schemas.openxmlformats.org/drawingml/2006/main" xmlns:r="http://schemas.openxmlformats.org/officeDocument/2006/relationships" xmlns:p="http://schemas.openxmlformats.org/presentationml/2006/main">
  <p:tag name="NAME" val="_new_logoimage"/>
</p:tagLst>
</file>

<file path=ppt/tags/tag261.xml><?xml version="1.0" encoding="utf-8"?>
<p:tagLst xmlns:a="http://schemas.openxmlformats.org/drawingml/2006/main" xmlns:r="http://schemas.openxmlformats.org/officeDocument/2006/relationships" xmlns:p="http://schemas.openxmlformats.org/presentationml/2006/main">
  <p:tag name="SHAPENAME" val="5. Source"/>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SUb1LmWUTH66PHUHOGMc5A"/>
</p:tagLst>
</file>

<file path=ppt/tags/tag264.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265.xml><?xml version="1.0" encoding="utf-8"?>
<p:tagLst xmlns:a="http://schemas.openxmlformats.org/drawingml/2006/main" xmlns:r="http://schemas.openxmlformats.org/officeDocument/2006/relationships" xmlns:p="http://schemas.openxmlformats.org/presentationml/2006/main">
  <p:tag name="SHAPENAME" val="4. Footnote"/>
</p:tagLst>
</file>

<file path=ppt/tags/tag266.xml><?xml version="1.0" encoding="utf-8"?>
<p:tagLst xmlns:a="http://schemas.openxmlformats.org/drawingml/2006/main" xmlns:r="http://schemas.openxmlformats.org/officeDocument/2006/relationships" xmlns:p="http://schemas.openxmlformats.org/presentationml/2006/main">
  <p:tag name="SHAPENAME" val="Grid"/>
</p:tagLst>
</file>

<file path=ppt/tags/tag267.xml><?xml version="1.0" encoding="utf-8"?>
<p:tagLst xmlns:a="http://schemas.openxmlformats.org/drawingml/2006/main" xmlns:r="http://schemas.openxmlformats.org/officeDocument/2006/relationships" xmlns:p="http://schemas.openxmlformats.org/presentationml/2006/main">
  <p:tag name="NAME" val="Moon"/>
</p:tagLst>
</file>

<file path=ppt/tags/tag268.xml><?xml version="1.0" encoding="utf-8"?>
<p:tagLst xmlns:a="http://schemas.openxmlformats.org/drawingml/2006/main" xmlns:r="http://schemas.openxmlformats.org/officeDocument/2006/relationships" xmlns:p="http://schemas.openxmlformats.org/presentationml/2006/main">
  <p:tag name="NAME" val="Moon"/>
</p:tagLst>
</file>

<file path=ppt/tags/tag269.xml><?xml version="1.0" encoding="utf-8"?>
<p:tagLst xmlns:a="http://schemas.openxmlformats.org/drawingml/2006/main" xmlns:r="http://schemas.openxmlformats.org/officeDocument/2006/relationships" xmlns:p="http://schemas.openxmlformats.org/presentationml/2006/main">
  <p:tag name="NAME" val="Moon"/>
</p:tagLst>
</file>

<file path=ppt/tags/tag27.xml><?xml version="1.0" encoding="utf-8"?>
<p:tagLst xmlns:a="http://schemas.openxmlformats.org/drawingml/2006/main" xmlns:r="http://schemas.openxmlformats.org/officeDocument/2006/relationships" xmlns:p="http://schemas.openxmlformats.org/presentationml/2006/main">
  <p:tag name="NAME" val="_new_logoimage"/>
</p:tagLst>
</file>

<file path=ppt/tags/tag270.xml><?xml version="1.0" encoding="utf-8"?>
<p:tagLst xmlns:a="http://schemas.openxmlformats.org/drawingml/2006/main" xmlns:r="http://schemas.openxmlformats.org/officeDocument/2006/relationships" xmlns:p="http://schemas.openxmlformats.org/presentationml/2006/main">
  <p:tag name="NAME" val="Moon"/>
</p:tagLst>
</file>

<file path=ppt/tags/tag271.xml><?xml version="1.0" encoding="utf-8"?>
<p:tagLst xmlns:a="http://schemas.openxmlformats.org/drawingml/2006/main" xmlns:r="http://schemas.openxmlformats.org/officeDocument/2006/relationships" xmlns:p="http://schemas.openxmlformats.org/presentationml/2006/main">
  <p:tag name="NAME" val="Moon"/>
</p:tagLst>
</file>

<file path=ppt/tags/tag272.xml><?xml version="1.0" encoding="utf-8"?>
<p:tagLst xmlns:a="http://schemas.openxmlformats.org/drawingml/2006/main" xmlns:r="http://schemas.openxmlformats.org/officeDocument/2006/relationships" xmlns:p="http://schemas.openxmlformats.org/presentationml/2006/main">
  <p:tag name="ANGLE" val="5"/>
</p:tagLst>
</file>

<file path=ppt/tags/tag273.xml><?xml version="1.0" encoding="utf-8"?>
<p:tagLst xmlns:a="http://schemas.openxmlformats.org/drawingml/2006/main" xmlns:r="http://schemas.openxmlformats.org/officeDocument/2006/relationships" xmlns:p="http://schemas.openxmlformats.org/presentationml/2006/main">
  <p:tag name="ANGLE" val="5"/>
</p:tagLst>
</file>

<file path=ppt/tags/tag274.xml><?xml version="1.0" encoding="utf-8"?>
<p:tagLst xmlns:a="http://schemas.openxmlformats.org/drawingml/2006/main" xmlns:r="http://schemas.openxmlformats.org/officeDocument/2006/relationships" xmlns:p="http://schemas.openxmlformats.org/presentationml/2006/main">
  <p:tag name="ANGLE" val="4"/>
</p:tagLst>
</file>

<file path=ppt/tags/tag275.xml><?xml version="1.0" encoding="utf-8"?>
<p:tagLst xmlns:a="http://schemas.openxmlformats.org/drawingml/2006/main" xmlns:r="http://schemas.openxmlformats.org/officeDocument/2006/relationships" xmlns:p="http://schemas.openxmlformats.org/presentationml/2006/main">
  <p:tag name="ANGLE" val="4"/>
</p:tagLst>
</file>

<file path=ppt/tags/tag276.xml><?xml version="1.0" encoding="utf-8"?>
<p:tagLst xmlns:a="http://schemas.openxmlformats.org/drawingml/2006/main" xmlns:r="http://schemas.openxmlformats.org/officeDocument/2006/relationships" xmlns:p="http://schemas.openxmlformats.org/presentationml/2006/main">
  <p:tag name="ANGLE" val="3"/>
</p:tagLst>
</file>

<file path=ppt/tags/tag277.xml><?xml version="1.0" encoding="utf-8"?>
<p:tagLst xmlns:a="http://schemas.openxmlformats.org/drawingml/2006/main" xmlns:r="http://schemas.openxmlformats.org/officeDocument/2006/relationships" xmlns:p="http://schemas.openxmlformats.org/presentationml/2006/main">
  <p:tag name="ANGLE" val="3"/>
</p:tagLst>
</file>

<file path=ppt/tags/tag278.xml><?xml version="1.0" encoding="utf-8"?>
<p:tagLst xmlns:a="http://schemas.openxmlformats.org/drawingml/2006/main" xmlns:r="http://schemas.openxmlformats.org/officeDocument/2006/relationships" xmlns:p="http://schemas.openxmlformats.org/presentationml/2006/main">
  <p:tag name="ANGLE" val="2"/>
</p:tagLst>
</file>

<file path=ppt/tags/tag279.xml><?xml version="1.0" encoding="utf-8"?>
<p:tagLst xmlns:a="http://schemas.openxmlformats.org/drawingml/2006/main" xmlns:r="http://schemas.openxmlformats.org/officeDocument/2006/relationships" xmlns:p="http://schemas.openxmlformats.org/presentationml/2006/main">
  <p:tag name="ANGLE" val="2"/>
</p:tagLst>
</file>

<file path=ppt/tags/tag28.xml><?xml version="1.0" encoding="utf-8"?>
<p:tagLst xmlns:a="http://schemas.openxmlformats.org/drawingml/2006/main" xmlns:r="http://schemas.openxmlformats.org/officeDocument/2006/relationships" xmlns:p="http://schemas.openxmlformats.org/presentationml/2006/main">
  <p:tag name="SHAPENAME" val="ClientLogo"/>
</p:tagLst>
</file>

<file path=ppt/tags/tag280.xml><?xml version="1.0" encoding="utf-8"?>
<p:tagLst xmlns:a="http://schemas.openxmlformats.org/drawingml/2006/main" xmlns:r="http://schemas.openxmlformats.org/officeDocument/2006/relationships" xmlns:p="http://schemas.openxmlformats.org/presentationml/2006/main">
  <p:tag name="ANGLE" val="1"/>
</p:tagLst>
</file>

<file path=ppt/tags/tag281.xml><?xml version="1.0" encoding="utf-8"?>
<p:tagLst xmlns:a="http://schemas.openxmlformats.org/drawingml/2006/main" xmlns:r="http://schemas.openxmlformats.org/officeDocument/2006/relationships" xmlns:p="http://schemas.openxmlformats.org/presentationml/2006/main">
  <p:tag name="ANGLE" val="1"/>
</p:tagLst>
</file>

<file path=ppt/tags/tag282.xml><?xml version="1.0" encoding="utf-8"?>
<p:tagLst xmlns:a="http://schemas.openxmlformats.org/drawingml/2006/main" xmlns:r="http://schemas.openxmlformats.org/officeDocument/2006/relationships" xmlns:p="http://schemas.openxmlformats.org/presentationml/2006/main">
  <p:tag name="BACKGROUNDCOLOR" val="med"/>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La5NG5p6QVlH6GlSHMQ0RQ"/>
</p:tagLst>
</file>

<file path=ppt/tags/tag285.xml><?xml version="1.0" encoding="utf-8"?>
<p:tagLst xmlns:a="http://schemas.openxmlformats.org/drawingml/2006/main" xmlns:r="http://schemas.openxmlformats.org/officeDocument/2006/relationships" xmlns:p="http://schemas.openxmlformats.org/presentationml/2006/main">
  <p:tag name="NAME" val="_new_logoimage"/>
</p:tagLst>
</file>

<file path=ppt/tags/tag286.xml><?xml version="1.0" encoding="utf-8"?>
<p:tagLst xmlns:a="http://schemas.openxmlformats.org/drawingml/2006/main" xmlns:r="http://schemas.openxmlformats.org/officeDocument/2006/relationships" xmlns:p="http://schemas.openxmlformats.org/presentationml/2006/main">
  <p:tag name="SHAPENAME" val="ClientLogo"/>
</p:tagLst>
</file>

<file path=ppt/tags/tag28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88.xml><?xml version="1.0" encoding="utf-8"?>
<p:tagLst xmlns:a="http://schemas.openxmlformats.org/drawingml/2006/main" xmlns:r="http://schemas.openxmlformats.org/officeDocument/2006/relationships" xmlns:p="http://schemas.openxmlformats.org/presentationml/2006/main">
  <p:tag name="SHAPENAME" val="Subtitle"/>
</p:tagLst>
</file>

<file path=ppt/tags/tag289.xml><?xml version="1.0" encoding="utf-8"?>
<p:tagLst xmlns:a="http://schemas.openxmlformats.org/drawingml/2006/main" xmlns:r="http://schemas.openxmlformats.org/officeDocument/2006/relationships" xmlns:p="http://schemas.openxmlformats.org/presentationml/2006/main">
  <p:tag name="SHAPENAME" val="Title"/>
</p:tagLst>
</file>

<file path=ppt/tags/tag2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90.xml><?xml version="1.0" encoding="utf-8"?>
<p:tagLst xmlns:a="http://schemas.openxmlformats.org/drawingml/2006/main" xmlns:r="http://schemas.openxmlformats.org/officeDocument/2006/relationships" xmlns:p="http://schemas.openxmlformats.org/presentationml/2006/main">
  <p:tag name="SHAPENAME" val="Disclaimer-template"/>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4.xml><?xml version="1.0" encoding="utf-8"?>
<p:tagLst xmlns:a="http://schemas.openxmlformats.org/drawingml/2006/main" xmlns:r="http://schemas.openxmlformats.org/officeDocument/2006/relationships" xmlns:p="http://schemas.openxmlformats.org/presentationml/2006/main">
  <p:tag name="NOREPLACE" val="true"/>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296.xml><?xml version="1.0" encoding="utf-8"?>
<p:tagLst xmlns:a="http://schemas.openxmlformats.org/drawingml/2006/main" xmlns:r="http://schemas.openxmlformats.org/officeDocument/2006/relationships" xmlns:p="http://schemas.openxmlformats.org/presentationml/2006/main">
  <p:tag name="SHAPENAME" val="4. Footnote"/>
</p:tagLst>
</file>

<file path=ppt/tags/tag29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8.xml><?xml version="1.0" encoding="utf-8"?>
<p:tagLst xmlns:a="http://schemas.openxmlformats.org/drawingml/2006/main" xmlns:r="http://schemas.openxmlformats.org/officeDocument/2006/relationships" xmlns:p="http://schemas.openxmlformats.org/presentationml/2006/main">
  <p:tag name="NAME" val="ACET"/>
</p:tagLst>
</file>

<file path=ppt/tags/tag299.xml><?xml version="1.0" encoding="utf-8"?>
<p:tagLst xmlns:a="http://schemas.openxmlformats.org/drawingml/2006/main" xmlns:r="http://schemas.openxmlformats.org/officeDocument/2006/relationships" xmlns:p="http://schemas.openxmlformats.org/presentationml/2006/main">
  <p:tag name="NAME" val="Moon"/>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SHAPENAME" val="Subtitle"/>
</p:tagLst>
</file>

<file path=ppt/tags/tag300.xml><?xml version="1.0" encoding="utf-8"?>
<p:tagLst xmlns:a="http://schemas.openxmlformats.org/drawingml/2006/main" xmlns:r="http://schemas.openxmlformats.org/officeDocument/2006/relationships" xmlns:p="http://schemas.openxmlformats.org/presentationml/2006/main">
  <p:tag name="NAME" val="Moon"/>
</p:tagLst>
</file>

<file path=ppt/tags/tag301.xml><?xml version="1.0" encoding="utf-8"?>
<p:tagLst xmlns:a="http://schemas.openxmlformats.org/drawingml/2006/main" xmlns:r="http://schemas.openxmlformats.org/officeDocument/2006/relationships" xmlns:p="http://schemas.openxmlformats.org/presentationml/2006/main">
  <p:tag name="NAME" val="Moon"/>
</p:tagLst>
</file>

<file path=ppt/tags/tag302.xml><?xml version="1.0" encoding="utf-8"?>
<p:tagLst xmlns:a="http://schemas.openxmlformats.org/drawingml/2006/main" xmlns:r="http://schemas.openxmlformats.org/officeDocument/2006/relationships" xmlns:p="http://schemas.openxmlformats.org/presentationml/2006/main">
  <p:tag name="NAME" val="Moon"/>
</p:tagLst>
</file>

<file path=ppt/tags/tag303.xml><?xml version="1.0" encoding="utf-8"?>
<p:tagLst xmlns:a="http://schemas.openxmlformats.org/drawingml/2006/main" xmlns:r="http://schemas.openxmlformats.org/officeDocument/2006/relationships" xmlns:p="http://schemas.openxmlformats.org/presentationml/2006/main">
  <p:tag name="NAME" val="Moon"/>
</p:tagLst>
</file>

<file path=ppt/tags/tag304.xml><?xml version="1.0" encoding="utf-8"?>
<p:tagLst xmlns:a="http://schemas.openxmlformats.org/drawingml/2006/main" xmlns:r="http://schemas.openxmlformats.org/officeDocument/2006/relationships" xmlns:p="http://schemas.openxmlformats.org/presentationml/2006/main">
  <p:tag name="ANGLE" val="5"/>
</p:tagLst>
</file>

<file path=ppt/tags/tag305.xml><?xml version="1.0" encoding="utf-8"?>
<p:tagLst xmlns:a="http://schemas.openxmlformats.org/drawingml/2006/main" xmlns:r="http://schemas.openxmlformats.org/officeDocument/2006/relationships" xmlns:p="http://schemas.openxmlformats.org/presentationml/2006/main">
  <p:tag name="ANGLE" val="5"/>
</p:tagLst>
</file>

<file path=ppt/tags/tag306.xml><?xml version="1.0" encoding="utf-8"?>
<p:tagLst xmlns:a="http://schemas.openxmlformats.org/drawingml/2006/main" xmlns:r="http://schemas.openxmlformats.org/officeDocument/2006/relationships" xmlns:p="http://schemas.openxmlformats.org/presentationml/2006/main">
  <p:tag name="ANGLE" val="4"/>
</p:tagLst>
</file>

<file path=ppt/tags/tag307.xml><?xml version="1.0" encoding="utf-8"?>
<p:tagLst xmlns:a="http://schemas.openxmlformats.org/drawingml/2006/main" xmlns:r="http://schemas.openxmlformats.org/officeDocument/2006/relationships" xmlns:p="http://schemas.openxmlformats.org/presentationml/2006/main">
  <p:tag name="ANGLE" val="4"/>
</p:tagLst>
</file>

<file path=ppt/tags/tag308.xml><?xml version="1.0" encoding="utf-8"?>
<p:tagLst xmlns:a="http://schemas.openxmlformats.org/drawingml/2006/main" xmlns:r="http://schemas.openxmlformats.org/officeDocument/2006/relationships" xmlns:p="http://schemas.openxmlformats.org/presentationml/2006/main">
  <p:tag name="ANGLE" val="3"/>
</p:tagLst>
</file>

<file path=ppt/tags/tag309.xml><?xml version="1.0" encoding="utf-8"?>
<p:tagLst xmlns:a="http://schemas.openxmlformats.org/drawingml/2006/main" xmlns:r="http://schemas.openxmlformats.org/officeDocument/2006/relationships" xmlns:p="http://schemas.openxmlformats.org/presentationml/2006/main">
  <p:tag name="ANGLE" val="3"/>
</p:tagLst>
</file>

<file path=ppt/tags/tag31.xml><?xml version="1.0" encoding="utf-8"?>
<p:tagLst xmlns:a="http://schemas.openxmlformats.org/drawingml/2006/main" xmlns:r="http://schemas.openxmlformats.org/officeDocument/2006/relationships" xmlns:p="http://schemas.openxmlformats.org/presentationml/2006/main">
  <p:tag name="SHAPENAME" val="Title"/>
</p:tagLst>
</file>

<file path=ppt/tags/tag310.xml><?xml version="1.0" encoding="utf-8"?>
<p:tagLst xmlns:a="http://schemas.openxmlformats.org/drawingml/2006/main" xmlns:r="http://schemas.openxmlformats.org/officeDocument/2006/relationships" xmlns:p="http://schemas.openxmlformats.org/presentationml/2006/main">
  <p:tag name="ANGLE" val="2"/>
</p:tagLst>
</file>

<file path=ppt/tags/tag311.xml><?xml version="1.0" encoding="utf-8"?>
<p:tagLst xmlns:a="http://schemas.openxmlformats.org/drawingml/2006/main" xmlns:r="http://schemas.openxmlformats.org/officeDocument/2006/relationships" xmlns:p="http://schemas.openxmlformats.org/presentationml/2006/main">
  <p:tag name="ANGLE" val="2"/>
</p:tagLst>
</file>

<file path=ppt/tags/tag312.xml><?xml version="1.0" encoding="utf-8"?>
<p:tagLst xmlns:a="http://schemas.openxmlformats.org/drawingml/2006/main" xmlns:r="http://schemas.openxmlformats.org/officeDocument/2006/relationships" xmlns:p="http://schemas.openxmlformats.org/presentationml/2006/main">
  <p:tag name="ANGLE" val="1"/>
</p:tagLst>
</file>

<file path=ppt/tags/tag313.xml><?xml version="1.0" encoding="utf-8"?>
<p:tagLst xmlns:a="http://schemas.openxmlformats.org/drawingml/2006/main" xmlns:r="http://schemas.openxmlformats.org/officeDocument/2006/relationships" xmlns:p="http://schemas.openxmlformats.org/presentationml/2006/main">
  <p:tag name="ANGLE" val="1"/>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316.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317.xml><?xml version="1.0" encoding="utf-8"?>
<p:tagLst xmlns:a="http://schemas.openxmlformats.org/drawingml/2006/main" xmlns:r="http://schemas.openxmlformats.org/officeDocument/2006/relationships" xmlns:p="http://schemas.openxmlformats.org/presentationml/2006/main">
  <p:tag name="SHAPENAME" val="Subtitle"/>
</p:tagLst>
</file>

<file path=ppt/tags/tag318.xml><?xml version="1.0" encoding="utf-8"?>
<p:tagLst xmlns:a="http://schemas.openxmlformats.org/drawingml/2006/main" xmlns:r="http://schemas.openxmlformats.org/officeDocument/2006/relationships" xmlns:p="http://schemas.openxmlformats.org/presentationml/2006/main">
  <p:tag name="SHAPENAME" val="Title"/>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SHAPENAME" val="Disclaimer-template"/>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21.xml><?xml version="1.0" encoding="utf-8"?>
<p:tagLst xmlns:a="http://schemas.openxmlformats.org/drawingml/2006/main" xmlns:r="http://schemas.openxmlformats.org/officeDocument/2006/relationships" xmlns:p="http://schemas.openxmlformats.org/presentationml/2006/main">
  <p:tag name="SHAPENAME" val="3. Subtitle"/>
</p:tagLst>
</file>

<file path=ppt/tags/tag32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23.xml><?xml version="1.0" encoding="utf-8"?>
<p:tagLst xmlns:a="http://schemas.openxmlformats.org/drawingml/2006/main" xmlns:r="http://schemas.openxmlformats.org/officeDocument/2006/relationships" xmlns:p="http://schemas.openxmlformats.org/presentationml/2006/main">
  <p:tag name="SHAPENAME" val="5. Source"/>
</p:tagLst>
</file>

<file path=ppt/tags/tag32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2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32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2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0.xml><?xml version="1.0" encoding="utf-8"?>
<p:tagLst xmlns:a="http://schemas.openxmlformats.org/drawingml/2006/main" xmlns:r="http://schemas.openxmlformats.org/officeDocument/2006/relationships" xmlns:p="http://schemas.openxmlformats.org/presentationml/2006/main">
  <p:tag name="SHAPENAME" val="5. Source"/>
</p:tagLst>
</file>

<file path=ppt/tags/tag33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33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3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36.xml><?xml version="1.0" encoding="utf-8"?>
<p:tagLst xmlns:a="http://schemas.openxmlformats.org/drawingml/2006/main" xmlns:r="http://schemas.openxmlformats.org/officeDocument/2006/relationships" xmlns:p="http://schemas.openxmlformats.org/presentationml/2006/main">
  <p:tag name="SHAPENAME" val="5. Source"/>
</p:tagLst>
</file>

<file path=ppt/tags/tag33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5tNN_OdVRnC_8Tatiiw6bA"/>
</p:tagLst>
</file>

<file path=ppt/tags/tag34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2.xml><?xml version="1.0" encoding="utf-8"?>
<p:tagLst xmlns:a="http://schemas.openxmlformats.org/drawingml/2006/main" xmlns:r="http://schemas.openxmlformats.org/officeDocument/2006/relationships" xmlns:p="http://schemas.openxmlformats.org/presentationml/2006/main">
  <p:tag name="SHAPENAME" val="5. Source"/>
</p:tagLst>
</file>

<file path=ppt/tags/tag34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34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47.xml><?xml version="1.0" encoding="utf-8"?>
<p:tagLst xmlns:a="http://schemas.openxmlformats.org/drawingml/2006/main" xmlns:r="http://schemas.openxmlformats.org/officeDocument/2006/relationships" xmlns:p="http://schemas.openxmlformats.org/presentationml/2006/main">
  <p:tag name="SHAPENAME" val="3. Subtitle"/>
</p:tagLst>
</file>

<file path=ppt/tags/tag34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9.xml><?xml version="1.0" encoding="utf-8"?>
<p:tagLst xmlns:a="http://schemas.openxmlformats.org/drawingml/2006/main" xmlns:r="http://schemas.openxmlformats.org/officeDocument/2006/relationships" xmlns:p="http://schemas.openxmlformats.org/presentationml/2006/main">
  <p:tag name="SHAPENAME" val="5. Source"/>
</p:tagLst>
</file>

<file path=ppt/tags/tag3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35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5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5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6.xml><?xml version="1.0" encoding="utf-8"?>
<p:tagLst xmlns:a="http://schemas.openxmlformats.org/drawingml/2006/main" xmlns:r="http://schemas.openxmlformats.org/officeDocument/2006/relationships" xmlns:p="http://schemas.openxmlformats.org/presentationml/2006/main">
  <p:tag name="SHAPENAME" val="3. Subtitle"/>
</p:tagLst>
</file>

<file path=ppt/tags/tag357.xml><?xml version="1.0" encoding="utf-8"?>
<p:tagLst xmlns:a="http://schemas.openxmlformats.org/drawingml/2006/main" xmlns:r="http://schemas.openxmlformats.org/officeDocument/2006/relationships" xmlns:p="http://schemas.openxmlformats.org/presentationml/2006/main">
  <p:tag name="SHAPENAME" val="5. Source"/>
</p:tagLst>
</file>

<file path=ppt/tags/tag35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36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6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6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64.xml><?xml version="1.0" encoding="utf-8"?>
<p:tagLst xmlns:a="http://schemas.openxmlformats.org/drawingml/2006/main" xmlns:r="http://schemas.openxmlformats.org/officeDocument/2006/relationships" xmlns:p="http://schemas.openxmlformats.org/presentationml/2006/main">
  <p:tag name="SHAPENAME" val="3. Subtitle"/>
</p:tagLst>
</file>

<file path=ppt/tags/tag365.xml><?xml version="1.0" encoding="utf-8"?>
<p:tagLst xmlns:a="http://schemas.openxmlformats.org/drawingml/2006/main" xmlns:r="http://schemas.openxmlformats.org/officeDocument/2006/relationships" xmlns:p="http://schemas.openxmlformats.org/presentationml/2006/main">
  <p:tag name="SHAPENAME" val="5. Source"/>
</p:tagLst>
</file>

<file path=ppt/tags/tag36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36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7.xml><?xml version="1.0" encoding="utf-8"?>
<p:tagLst xmlns:a="http://schemas.openxmlformats.org/drawingml/2006/main" xmlns:r="http://schemas.openxmlformats.org/officeDocument/2006/relationships" xmlns:p="http://schemas.openxmlformats.org/presentationml/2006/main">
  <p:tag name="SHAPENAME" val="5. Source"/>
</p:tagLst>
</file>

<file path=ppt/tags/tag37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7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72.xml><?xml version="1.0" encoding="utf-8"?>
<p:tagLst xmlns:a="http://schemas.openxmlformats.org/drawingml/2006/main" xmlns:r="http://schemas.openxmlformats.org/officeDocument/2006/relationships" xmlns:p="http://schemas.openxmlformats.org/presentationml/2006/main">
  <p:tag name="SHAPENAME" val="3. Subtitle"/>
</p:tagLst>
</file>

<file path=ppt/tags/tag373.xml><?xml version="1.0" encoding="utf-8"?>
<p:tagLst xmlns:a="http://schemas.openxmlformats.org/drawingml/2006/main" xmlns:r="http://schemas.openxmlformats.org/officeDocument/2006/relationships" xmlns:p="http://schemas.openxmlformats.org/presentationml/2006/main">
  <p:tag name="SHAPENAME" val="5. Source"/>
</p:tagLst>
</file>

<file path=ppt/tags/tag37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37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7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7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80.xml><?xml version="1.0" encoding="utf-8"?>
<p:tagLst xmlns:a="http://schemas.openxmlformats.org/drawingml/2006/main" xmlns:r="http://schemas.openxmlformats.org/officeDocument/2006/relationships" xmlns:p="http://schemas.openxmlformats.org/presentationml/2006/main">
  <p:tag name="SHAPENAME" val="3. Subtitle"/>
</p:tagLst>
</file>

<file path=ppt/tags/tag381.xml><?xml version="1.0" encoding="utf-8"?>
<p:tagLst xmlns:a="http://schemas.openxmlformats.org/drawingml/2006/main" xmlns:r="http://schemas.openxmlformats.org/officeDocument/2006/relationships" xmlns:p="http://schemas.openxmlformats.org/presentationml/2006/main">
  <p:tag name="SHAPENAME" val="5. Source"/>
</p:tagLst>
</file>

<file path=ppt/tags/tag38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385.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8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8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88.xml><?xml version="1.0" encoding="utf-8"?>
<p:tagLst xmlns:a="http://schemas.openxmlformats.org/drawingml/2006/main" xmlns:r="http://schemas.openxmlformats.org/officeDocument/2006/relationships" xmlns:p="http://schemas.openxmlformats.org/presentationml/2006/main">
  <p:tag name="SHAPENAME" val="3. Subtitle"/>
</p:tagLst>
</file>

<file path=ppt/tags/tag389.xml><?xml version="1.0" encoding="utf-8"?>
<p:tagLst xmlns:a="http://schemas.openxmlformats.org/drawingml/2006/main" xmlns:r="http://schemas.openxmlformats.org/officeDocument/2006/relationships" xmlns:p="http://schemas.openxmlformats.org/presentationml/2006/main">
  <p:tag name="SHAPENAME" val="5. Source"/>
</p:tagLst>
</file>

<file path=ppt/tags/tag39.xml><?xml version="1.0" encoding="utf-8"?>
<p:tagLst xmlns:a="http://schemas.openxmlformats.org/drawingml/2006/main" xmlns:r="http://schemas.openxmlformats.org/officeDocument/2006/relationships" xmlns:p="http://schemas.openxmlformats.org/presentationml/2006/main">
  <p:tag name="SHAPENAME" val="3. Subtitle"/>
</p:tagLst>
</file>

<file path=ppt/tags/tag39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39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9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95.xml><?xml version="1.0" encoding="utf-8"?>
<p:tagLst xmlns:a="http://schemas.openxmlformats.org/drawingml/2006/main" xmlns:r="http://schemas.openxmlformats.org/officeDocument/2006/relationships" xmlns:p="http://schemas.openxmlformats.org/presentationml/2006/main">
  <p:tag name="SHAPENAME" val="5. Source"/>
</p:tagLst>
</file>

<file path=ppt/tags/tag39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99.xml><?xml version="1.0" encoding="utf-8"?>
<p:tagLst xmlns:a="http://schemas.openxmlformats.org/drawingml/2006/main" xmlns:r="http://schemas.openxmlformats.org/officeDocument/2006/relationships" xmlns:p="http://schemas.openxmlformats.org/presentationml/2006/main">
  <p:tag name="SHAPENAME" val="5. Sourc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SUb1LmWUTH66PHUHOGMc5A"/>
</p:tagLst>
</file>

<file path=ppt/tags/tag4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2.xml><?xml version="1.0" encoding="utf-8"?>
<p:tagLst xmlns:a="http://schemas.openxmlformats.org/drawingml/2006/main" xmlns:r="http://schemas.openxmlformats.org/officeDocument/2006/relationships" xmlns:p="http://schemas.openxmlformats.org/presentationml/2006/main">
  <p:tag name="SHAPENAME" val="5. Source"/>
</p:tagLst>
</file>

<file path=ppt/tags/tag403.xml><?xml version="1.0" encoding="utf-8"?>
<p:tagLst xmlns:a="http://schemas.openxmlformats.org/drawingml/2006/main" xmlns:r="http://schemas.openxmlformats.org/officeDocument/2006/relationships" xmlns:p="http://schemas.openxmlformats.org/presentationml/2006/main">
  <p:tag name="SLIDELOOKUP" val="202511060734191472561"/>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tdYhlT7lGQomWkE8tnMs3lw"/>
</p:tagLst>
</file>

<file path=ppt/tags/tag406.xml><?xml version="1.0" encoding="utf-8"?>
<p:tagLst xmlns:a="http://schemas.openxmlformats.org/drawingml/2006/main" xmlns:r="http://schemas.openxmlformats.org/officeDocument/2006/relationships" xmlns:p="http://schemas.openxmlformats.org/presentationml/2006/main">
  <p:tag name="SHAPENAME" val="Title"/>
</p:tagLst>
</file>

<file path=ppt/tags/tag407.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10.xml><?xml version="1.0" encoding="utf-8"?>
<p:tagLst xmlns:a="http://schemas.openxmlformats.org/drawingml/2006/main" xmlns:r="http://schemas.openxmlformats.org/officeDocument/2006/relationships" xmlns:p="http://schemas.openxmlformats.org/presentationml/2006/main">
  <p:tag name="NAME" val="TrackerNumBlue"/>
</p:tagLst>
</file>

<file path=ppt/tags/tag411.xml><?xml version="1.0" encoding="utf-8"?>
<p:tagLst xmlns:a="http://schemas.openxmlformats.org/drawingml/2006/main" xmlns:r="http://schemas.openxmlformats.org/officeDocument/2006/relationships" xmlns:p="http://schemas.openxmlformats.org/presentationml/2006/main">
  <p:tag name="NAME" val="TrackerNumBlue"/>
</p:tagLst>
</file>

<file path=ppt/tags/tag412.xml><?xml version="1.0" encoding="utf-8"?>
<p:tagLst xmlns:a="http://schemas.openxmlformats.org/drawingml/2006/main" xmlns:r="http://schemas.openxmlformats.org/officeDocument/2006/relationships" xmlns:p="http://schemas.openxmlformats.org/presentationml/2006/main">
  <p:tag name="NAME" val="TrackerNumBlue"/>
</p:tagLst>
</file>

<file path=ppt/tags/tag413.xml><?xml version="1.0" encoding="utf-8"?>
<p:tagLst xmlns:a="http://schemas.openxmlformats.org/drawingml/2006/main" xmlns:r="http://schemas.openxmlformats.org/officeDocument/2006/relationships" xmlns:p="http://schemas.openxmlformats.org/presentationml/2006/main">
  <p:tag name="NAME" val="TrackerNumBlue"/>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tJofJoN4jZu5I2xuI4XvyNg"/>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tnaRDstDFtMeQVhlQSyjoOQ"/>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tw7RugTy6lgmY2EoVfKkh_A"/>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ezMYX19ANRlc1x3_KDo06A"/>
</p:tagLst>
</file>

<file path=ppt/tags/tag41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2.xml><?xml version="1.0" encoding="utf-8"?>
<p:tagLst xmlns:a="http://schemas.openxmlformats.org/drawingml/2006/main" xmlns:r="http://schemas.openxmlformats.org/officeDocument/2006/relationships" xmlns:p="http://schemas.openxmlformats.org/presentationml/2006/main">
  <p:tag name="SHAPENAME" val="5. Source"/>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24.xml><?xml version="1.0" encoding="utf-8"?>
<p:tagLst xmlns:a="http://schemas.openxmlformats.org/drawingml/2006/main" xmlns:r="http://schemas.openxmlformats.org/officeDocument/2006/relationships" xmlns:p="http://schemas.openxmlformats.org/presentationml/2006/main">
  <p:tag name="NAME" val="SingleBoatText"/>
</p:tagLst>
</file>

<file path=ppt/tags/tag425.xml><?xml version="1.0" encoding="utf-8"?>
<p:tagLst xmlns:a="http://schemas.openxmlformats.org/drawingml/2006/main" xmlns:r="http://schemas.openxmlformats.org/officeDocument/2006/relationships" xmlns:p="http://schemas.openxmlformats.org/presentationml/2006/main">
  <p:tag name="NAME" val="SingleBoatText"/>
</p:tagLst>
</file>

<file path=ppt/tags/tag426.xml><?xml version="1.0" encoding="utf-8"?>
<p:tagLst xmlns:a="http://schemas.openxmlformats.org/drawingml/2006/main" xmlns:r="http://schemas.openxmlformats.org/officeDocument/2006/relationships" xmlns:p="http://schemas.openxmlformats.org/presentationml/2006/main">
  <p:tag name="NAME" val="SingleBoatText"/>
</p:tagLst>
</file>

<file path=ppt/tags/tag427.xml><?xml version="1.0" encoding="utf-8"?>
<p:tagLst xmlns:a="http://schemas.openxmlformats.org/drawingml/2006/main" xmlns:r="http://schemas.openxmlformats.org/officeDocument/2006/relationships" xmlns:p="http://schemas.openxmlformats.org/presentationml/2006/main">
  <p:tag name="NAME" val="SingleBoatText"/>
</p:tagLst>
</file>

<file path=ppt/tags/tag428.xml><?xml version="1.0" encoding="utf-8"?>
<p:tagLst xmlns:a="http://schemas.openxmlformats.org/drawingml/2006/main" xmlns:r="http://schemas.openxmlformats.org/officeDocument/2006/relationships" xmlns:p="http://schemas.openxmlformats.org/presentationml/2006/main">
  <p:tag name="NAME" val="SingleBoatText"/>
</p:tagLst>
</file>

<file path=ppt/tags/tag429.xml><?xml version="1.0" encoding="utf-8"?>
<p:tagLst xmlns:a="http://schemas.openxmlformats.org/drawingml/2006/main" xmlns:r="http://schemas.openxmlformats.org/officeDocument/2006/relationships" xmlns:p="http://schemas.openxmlformats.org/presentationml/2006/main">
  <p:tag name="NAME" val="SingleBoatText"/>
</p:tagLst>
</file>

<file path=ppt/tags/tag4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tTDPeaD_S6hcRZgSaqwNTzQ"/>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tJ__g7y8MFtCLGc9k39lYZg"/>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hsjDdCuEeXI3OU.d6hGMRQ"/>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tF5Cl6nZRt5nOuGB.GS2aQQ"/>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tTl9o3rm1ZtmE_1rgp3HAfQ"/>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tFzxCrL8DSHu5OdMU9EIFCQ"/>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3Gk4kOC8qKloqMTCTF2d1Q"/>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tSZfuenqUiFjz7742pS60_A"/>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tBiE9UfeWjyMlkJnAR4nM8w"/>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tId6ZzMaBKkFiwsCDphkzUw"/>
</p:tagLst>
</file>

<file path=ppt/tags/tag4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t3yfUSIO2yEZ8J0OkpRIUHw"/>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tfyF4iDs3DTwso.ELdVGmcA"/>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tNI32NLO74EUDhAGbVMlLyA"/>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y_4ChXNUXjWGkwcdqN7IUw"/>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tMg2JRkhtIe.B1yW5e_LdAQ"/>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5sWUYA8mqe13ItSZGq1VFg"/>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__vGYrIjvFGCsXsEoV9dFA"/>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tIkp.hRN5uAxa8sPArqyi7w"/>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t6tuDlyFnZKa1QpEgNNbifg"/>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tnH_HTJ5XYeJQAmJsjkwYXg"/>
</p:tagLst>
</file>

<file path=ppt/tags/tag4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Q8kSJBPWvDv.hSH8lbF_zA"/>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dLCFtrOj.dmTzbylndYpSQ"/>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toOZKWKoY70kjblFmQSb3dw"/>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tEm3xrEum5Z9jsIrw9HJ.cg"/>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RgI5jBbqN1xUb1ZYUWnzBQ"/>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PuU7mRKevoJoVHQ5YFnBEw"/>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uIYIjDAVa7CJLTtYsmI.2A"/>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tFJ3UMgPZupp5CQEXmUigrA"/>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tQeBsuWLaZecGClEY9_Skpw"/>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t2VabPWrE9mbolEOrUQRspg"/>
</p:tagLst>
</file>

<file path=ppt/tags/tag46.xml><?xml version="1.0" encoding="utf-8"?>
<p:tagLst xmlns:a="http://schemas.openxmlformats.org/drawingml/2006/main" xmlns:r="http://schemas.openxmlformats.org/officeDocument/2006/relationships" xmlns:p="http://schemas.openxmlformats.org/presentationml/2006/main">
  <p:tag name="SHAPENAME" val="5. Source"/>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tJj8DJV_aivkp7U437fMS.w"/>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tyZeS4eFmXtztyeJO8lhGKQ"/>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tthY9kXBOhcoiSEr7lsj8BQ"/>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tIk3bpe9WGVsBRNMhtrXGaQ"/>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jcW6TTDfRaV0ILSiBaJNzQ"/>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NKnkEgxCBZ8reBpilr7exQ"/>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trU32GnV0WC7kAde.aDIxxQ"/>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tGa_RcuNl0f67LG4hMX9Kvw"/>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tgVze9UiSPkOGHz4FVUsqmQ"/>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KUoCXsSP34ZCfPOb0nNoeQ"/>
</p:tagLst>
</file>

<file path=ppt/tags/tag4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t_nBg2qUlVnxnvrqxtM0BXQ"/>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tBtkW3KtNmk3eAXOPcn6KtQ"/>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t_ApAAbDk8kKMeyxQiG.3Bw"/>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stnIn81ubAWpay9OIT2.7Q"/>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t9jpqDTDERjLtC8mo9nWCMg"/>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tr6jd_0loiJaeYJwU7NWRrA"/>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f4xXz8SJSgwpO4RhwzRiPg"/>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tvGYEJsst_J3bGHl9FnZGuQ"/>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URL8c7SZ4nNYfQ3g95ImsA"/>
</p:tagLst>
</file>

<file path=ppt/tags/tag47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481.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482.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483.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484.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485.xml><?xml version="1.0" encoding="utf-8"?>
<p:tagLst xmlns:a="http://schemas.openxmlformats.org/drawingml/2006/main" xmlns:r="http://schemas.openxmlformats.org/officeDocument/2006/relationships" xmlns:p="http://schemas.openxmlformats.org/presentationml/2006/main">
  <p:tag name="NAME" val="SingleBoatText"/>
</p:tagLst>
</file>

<file path=ppt/tags/tag486.xml><?xml version="1.0" encoding="utf-8"?>
<p:tagLst xmlns:a="http://schemas.openxmlformats.org/drawingml/2006/main" xmlns:r="http://schemas.openxmlformats.org/officeDocument/2006/relationships" xmlns:p="http://schemas.openxmlformats.org/presentationml/2006/main">
  <p:tag name="NAME" val="SingleBoatText"/>
</p:tagLst>
</file>

<file path=ppt/tags/tag487.xml><?xml version="1.0" encoding="utf-8"?>
<p:tagLst xmlns:a="http://schemas.openxmlformats.org/drawingml/2006/main" xmlns:r="http://schemas.openxmlformats.org/officeDocument/2006/relationships" xmlns:p="http://schemas.openxmlformats.org/presentationml/2006/main">
  <p:tag name="NAME" val="SingleBoatText"/>
</p:tagLst>
</file>

<file path=ppt/tags/tag488.xml><?xml version="1.0" encoding="utf-8"?>
<p:tagLst xmlns:a="http://schemas.openxmlformats.org/drawingml/2006/main" xmlns:r="http://schemas.openxmlformats.org/officeDocument/2006/relationships" xmlns:p="http://schemas.openxmlformats.org/presentationml/2006/main">
  <p:tag name="NAME" val="SingleBoatText"/>
</p:tagLst>
</file>

<file path=ppt/tags/tag489.xml><?xml version="1.0" encoding="utf-8"?>
<p:tagLst xmlns:a="http://schemas.openxmlformats.org/drawingml/2006/main" xmlns:r="http://schemas.openxmlformats.org/officeDocument/2006/relationships" xmlns:p="http://schemas.openxmlformats.org/presentationml/2006/main">
  <p:tag name="NAME" val="SingleBoatText"/>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unuZ.dr0dtPKYSWmGw_6Yg"/>
</p:tagLst>
</file>

<file path=ppt/tags/tag490.xml><?xml version="1.0" encoding="utf-8"?>
<p:tagLst xmlns:a="http://schemas.openxmlformats.org/drawingml/2006/main" xmlns:r="http://schemas.openxmlformats.org/officeDocument/2006/relationships" xmlns:p="http://schemas.openxmlformats.org/presentationml/2006/main">
  <p:tag name="NAME" val="SingleBoatText"/>
</p:tagLst>
</file>

<file path=ppt/tags/tag491.xml><?xml version="1.0" encoding="utf-8"?>
<p:tagLst xmlns:a="http://schemas.openxmlformats.org/drawingml/2006/main" xmlns:r="http://schemas.openxmlformats.org/officeDocument/2006/relationships" xmlns:p="http://schemas.openxmlformats.org/presentationml/2006/main">
  <p:tag name="NAME" val="SingleBoatText"/>
</p:tagLst>
</file>

<file path=ppt/tags/tag492.xml><?xml version="1.0" encoding="utf-8"?>
<p:tagLst xmlns:a="http://schemas.openxmlformats.org/drawingml/2006/main" xmlns:r="http://schemas.openxmlformats.org/officeDocument/2006/relationships" xmlns:p="http://schemas.openxmlformats.org/presentationml/2006/main">
  <p:tag name="NAME" val="SingleBoatText"/>
</p:tagLst>
</file>

<file path=ppt/tags/tag493.xml><?xml version="1.0" encoding="utf-8"?>
<p:tagLst xmlns:a="http://schemas.openxmlformats.org/drawingml/2006/main" xmlns:r="http://schemas.openxmlformats.org/officeDocument/2006/relationships" xmlns:p="http://schemas.openxmlformats.org/presentationml/2006/main">
  <p:tag name="NAME" val="SingleBoatText"/>
</p:tagLst>
</file>

<file path=ppt/tags/tag494.xml><?xml version="1.0" encoding="utf-8"?>
<p:tagLst xmlns:a="http://schemas.openxmlformats.org/drawingml/2006/main" xmlns:r="http://schemas.openxmlformats.org/officeDocument/2006/relationships" xmlns:p="http://schemas.openxmlformats.org/presentationml/2006/main">
  <p:tag name="NAME" val="SingleBoatText"/>
</p:tagLst>
</file>

<file path=ppt/tags/tag495.xml><?xml version="1.0" encoding="utf-8"?>
<p:tagLst xmlns:a="http://schemas.openxmlformats.org/drawingml/2006/main" xmlns:r="http://schemas.openxmlformats.org/officeDocument/2006/relationships" xmlns:p="http://schemas.openxmlformats.org/presentationml/2006/main">
  <p:tag name="NAME" val="SingleBoatText"/>
</p:tagLst>
</file>

<file path=ppt/tags/tag496.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497.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498.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499.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5.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5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0.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501.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502.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503.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504.xml><?xml version="1.0" encoding="utf-8"?>
<p:tagLst xmlns:a="http://schemas.openxmlformats.org/drawingml/2006/main" xmlns:r="http://schemas.openxmlformats.org/officeDocument/2006/relationships" xmlns:p="http://schemas.openxmlformats.org/presentationml/2006/main">
  <p:tag name="NAME" val="SingleBoatText"/>
</p:tagLst>
</file>

<file path=ppt/tags/tag505.xml><?xml version="1.0" encoding="utf-8"?>
<p:tagLst xmlns:a="http://schemas.openxmlformats.org/drawingml/2006/main" xmlns:r="http://schemas.openxmlformats.org/officeDocument/2006/relationships" xmlns:p="http://schemas.openxmlformats.org/presentationml/2006/main">
  <p:tag name="NAME" val="SingleBoatText"/>
</p:tagLst>
</file>

<file path=ppt/tags/tag506.xml><?xml version="1.0" encoding="utf-8"?>
<p:tagLst xmlns:a="http://schemas.openxmlformats.org/drawingml/2006/main" xmlns:r="http://schemas.openxmlformats.org/officeDocument/2006/relationships" xmlns:p="http://schemas.openxmlformats.org/presentationml/2006/main">
  <p:tag name="NAME" val="SingleBoatText"/>
</p:tagLst>
</file>

<file path=ppt/tags/tag507.xml><?xml version="1.0" encoding="utf-8"?>
<p:tagLst xmlns:a="http://schemas.openxmlformats.org/drawingml/2006/main" xmlns:r="http://schemas.openxmlformats.org/officeDocument/2006/relationships" xmlns:p="http://schemas.openxmlformats.org/presentationml/2006/main">
  <p:tag name="NAME" val="SingleBoatText"/>
</p:tagLst>
</file>

<file path=ppt/tags/tag508.xml><?xml version="1.0" encoding="utf-8"?>
<p:tagLst xmlns:a="http://schemas.openxmlformats.org/drawingml/2006/main" xmlns:r="http://schemas.openxmlformats.org/officeDocument/2006/relationships" xmlns:p="http://schemas.openxmlformats.org/presentationml/2006/main">
  <p:tag name="NAME" val="SingleBoatText"/>
</p:tagLst>
</file>

<file path=ppt/tags/tag509.xml><?xml version="1.0" encoding="utf-8"?>
<p:tagLst xmlns:a="http://schemas.openxmlformats.org/drawingml/2006/main" xmlns:r="http://schemas.openxmlformats.org/officeDocument/2006/relationships" xmlns:p="http://schemas.openxmlformats.org/presentationml/2006/main">
  <p:tag name="NAME" val="SingleBoatText"/>
</p:tagLst>
</file>

<file path=ppt/tags/tag5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10.xml><?xml version="1.0" encoding="utf-8"?>
<p:tagLst xmlns:a="http://schemas.openxmlformats.org/drawingml/2006/main" xmlns:r="http://schemas.openxmlformats.org/officeDocument/2006/relationships" xmlns:p="http://schemas.openxmlformats.org/presentationml/2006/main">
  <p:tag name="NAME" val="SingleBoatText"/>
</p:tagLst>
</file>

<file path=ppt/tags/tag511.xml><?xml version="1.0" encoding="utf-8"?>
<p:tagLst xmlns:a="http://schemas.openxmlformats.org/drawingml/2006/main" xmlns:r="http://schemas.openxmlformats.org/officeDocument/2006/relationships" xmlns:p="http://schemas.openxmlformats.org/presentationml/2006/main">
  <p:tag name="NAME" val="SingleBoatText"/>
</p:tagLst>
</file>

<file path=ppt/tags/tag512.xml><?xml version="1.0" encoding="utf-8"?>
<p:tagLst xmlns:a="http://schemas.openxmlformats.org/drawingml/2006/main" xmlns:r="http://schemas.openxmlformats.org/officeDocument/2006/relationships" xmlns:p="http://schemas.openxmlformats.org/presentationml/2006/main">
  <p:tag name="NAME" val="SingleBoatText"/>
</p:tagLst>
</file>

<file path=ppt/tags/tag513.xml><?xml version="1.0" encoding="utf-8"?>
<p:tagLst xmlns:a="http://schemas.openxmlformats.org/drawingml/2006/main" xmlns:r="http://schemas.openxmlformats.org/officeDocument/2006/relationships" xmlns:p="http://schemas.openxmlformats.org/presentationml/2006/main">
  <p:tag name="NAME" val="SingleBoatText"/>
</p:tagLst>
</file>

<file path=ppt/tags/tag514.xml><?xml version="1.0" encoding="utf-8"?>
<p:tagLst xmlns:a="http://schemas.openxmlformats.org/drawingml/2006/main" xmlns:r="http://schemas.openxmlformats.org/officeDocument/2006/relationships" xmlns:p="http://schemas.openxmlformats.org/presentationml/2006/main">
  <p:tag name="NAME" val="SingleBoatText"/>
</p:tagLst>
</file>

<file path=ppt/tags/tag515.xml><?xml version="1.0" encoding="utf-8"?>
<p:tagLst xmlns:a="http://schemas.openxmlformats.org/drawingml/2006/main" xmlns:r="http://schemas.openxmlformats.org/officeDocument/2006/relationships" xmlns:p="http://schemas.openxmlformats.org/presentationml/2006/main">
  <p:tag name="NAME" val="SingleBoatText"/>
</p:tagLst>
</file>

<file path=ppt/tags/tag516.xml><?xml version="1.0" encoding="utf-8"?>
<p:tagLst xmlns:a="http://schemas.openxmlformats.org/drawingml/2006/main" xmlns:r="http://schemas.openxmlformats.org/officeDocument/2006/relationships" xmlns:p="http://schemas.openxmlformats.org/presentationml/2006/main">
  <p:tag name="NAME" val="SingleBoatText"/>
</p:tagLst>
</file>

<file path=ppt/tags/tag517.xml><?xml version="1.0" encoding="utf-8"?>
<p:tagLst xmlns:a="http://schemas.openxmlformats.org/drawingml/2006/main" xmlns:r="http://schemas.openxmlformats.org/officeDocument/2006/relationships" xmlns:p="http://schemas.openxmlformats.org/presentationml/2006/main">
  <p:tag name="NAME" val="SingleBoatText"/>
</p:tagLst>
</file>

<file path=ppt/tags/tag518.xml><?xml version="1.0" encoding="utf-8"?>
<p:tagLst xmlns:a="http://schemas.openxmlformats.org/drawingml/2006/main" xmlns:r="http://schemas.openxmlformats.org/officeDocument/2006/relationships" xmlns:p="http://schemas.openxmlformats.org/presentationml/2006/main">
  <p:tag name="SHAPENAME" val="4. Footnote"/>
</p:tagLst>
</file>

<file path=ppt/tags/tag519.xml><?xml version="1.0" encoding="utf-8"?>
<p:tagLst xmlns:a="http://schemas.openxmlformats.org/drawingml/2006/main" xmlns:r="http://schemas.openxmlformats.org/officeDocument/2006/relationships" xmlns:p="http://schemas.openxmlformats.org/presentationml/2006/main">
  <p:tag name="NAME" val="SingleBoatText"/>
</p:tagLst>
</file>

<file path=ppt/tags/tag52.xml><?xml version="1.0" encoding="utf-8"?>
<p:tagLst xmlns:a="http://schemas.openxmlformats.org/drawingml/2006/main" xmlns:r="http://schemas.openxmlformats.org/officeDocument/2006/relationships" xmlns:p="http://schemas.openxmlformats.org/presentationml/2006/main">
  <p:tag name="SHAPENAME" val="5. Source"/>
</p:tagLst>
</file>

<file path=ppt/tags/tag520.xml><?xml version="1.0" encoding="utf-8"?>
<p:tagLst xmlns:a="http://schemas.openxmlformats.org/drawingml/2006/main" xmlns:r="http://schemas.openxmlformats.org/officeDocument/2006/relationships" xmlns:p="http://schemas.openxmlformats.org/presentationml/2006/main">
  <p:tag name="NAME" val="SingleBoatText"/>
</p:tagLst>
</file>

<file path=ppt/tags/tag521.xml><?xml version="1.0" encoding="utf-8"?>
<p:tagLst xmlns:a="http://schemas.openxmlformats.org/drawingml/2006/main" xmlns:r="http://schemas.openxmlformats.org/officeDocument/2006/relationships" xmlns:p="http://schemas.openxmlformats.org/presentationml/2006/main">
  <p:tag name="NAME" val="SingleBoatText"/>
</p:tagLst>
</file>

<file path=ppt/tags/tag522.xml><?xml version="1.0" encoding="utf-8"?>
<p:tagLst xmlns:a="http://schemas.openxmlformats.org/drawingml/2006/main" xmlns:r="http://schemas.openxmlformats.org/officeDocument/2006/relationships" xmlns:p="http://schemas.openxmlformats.org/presentationml/2006/main">
  <p:tag name="NAME" val="SingleBoatText"/>
</p:tagLst>
</file>

<file path=ppt/tags/tag523.xml><?xml version="1.0" encoding="utf-8"?>
<p:tagLst xmlns:a="http://schemas.openxmlformats.org/drawingml/2006/main" xmlns:r="http://schemas.openxmlformats.org/officeDocument/2006/relationships" xmlns:p="http://schemas.openxmlformats.org/presentationml/2006/main">
  <p:tag name="NAME" val="SingleBoatText"/>
</p:tagLst>
</file>

<file path=ppt/tags/tag524.xml><?xml version="1.0" encoding="utf-8"?>
<p:tagLst xmlns:a="http://schemas.openxmlformats.org/drawingml/2006/main" xmlns:r="http://schemas.openxmlformats.org/officeDocument/2006/relationships" xmlns:p="http://schemas.openxmlformats.org/presentationml/2006/main">
  <p:tag name="NAME" val="SingleBoatText"/>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5yaiBCQxpKrsD8ErGgTr1Q"/>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JofJoN4jZu5I2xuI4XvyNg"/>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2djPGsRDl02Bi_elgFvaEA"/>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YMJVbRBdLsqKvOHAn4umrg"/>
</p:tagLst>
</file>

<file path=ppt/tags/tag5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3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33.xml><?xml version="1.0" encoding="utf-8"?>
<p:tagLst xmlns:a="http://schemas.openxmlformats.org/drawingml/2006/main" xmlns:r="http://schemas.openxmlformats.org/officeDocument/2006/relationships" xmlns:p="http://schemas.openxmlformats.org/presentationml/2006/main">
  <p:tag name="NAME" val="TrackerNumBlue"/>
</p:tagLst>
</file>

<file path=ppt/tags/tag534.xml><?xml version="1.0" encoding="utf-8"?>
<p:tagLst xmlns:a="http://schemas.openxmlformats.org/drawingml/2006/main" xmlns:r="http://schemas.openxmlformats.org/officeDocument/2006/relationships" xmlns:p="http://schemas.openxmlformats.org/presentationml/2006/main">
  <p:tag name="NAME" val="TrackerNumBlue"/>
</p:tagLst>
</file>

<file path=ppt/tags/tag535.xml><?xml version="1.0" encoding="utf-8"?>
<p:tagLst xmlns:a="http://schemas.openxmlformats.org/drawingml/2006/main" xmlns:r="http://schemas.openxmlformats.org/officeDocument/2006/relationships" xmlns:p="http://schemas.openxmlformats.org/presentationml/2006/main">
  <p:tag name="NAME" val="TrackerNumBlue"/>
</p:tagLst>
</file>

<file path=ppt/tags/tag536.xml><?xml version="1.0" encoding="utf-8"?>
<p:tagLst xmlns:a="http://schemas.openxmlformats.org/drawingml/2006/main" xmlns:r="http://schemas.openxmlformats.org/officeDocument/2006/relationships" xmlns:p="http://schemas.openxmlformats.org/presentationml/2006/main">
  <p:tag name="NAME" val="TrackerNumBlue"/>
</p:tagLst>
</file>

<file path=ppt/tags/tag537.xml><?xml version="1.0" encoding="utf-8"?>
<p:tagLst xmlns:a="http://schemas.openxmlformats.org/drawingml/2006/main" xmlns:r="http://schemas.openxmlformats.org/officeDocument/2006/relationships" xmlns:p="http://schemas.openxmlformats.org/presentationml/2006/main">
  <p:tag name="NAME" val="TrackerNumBlue"/>
</p:tagLst>
</file>

<file path=ppt/tags/tag538.xml><?xml version="1.0" encoding="utf-8"?>
<p:tagLst xmlns:a="http://schemas.openxmlformats.org/drawingml/2006/main" xmlns:r="http://schemas.openxmlformats.org/officeDocument/2006/relationships" xmlns:p="http://schemas.openxmlformats.org/presentationml/2006/main">
  <p:tag name="NAME" val="TrackerNumBlue"/>
</p:tagLst>
</file>

<file path=ppt/tags/tag539.xml><?xml version="1.0" encoding="utf-8"?>
<p:tagLst xmlns:a="http://schemas.openxmlformats.org/drawingml/2006/main" xmlns:r="http://schemas.openxmlformats.org/officeDocument/2006/relationships" xmlns:p="http://schemas.openxmlformats.org/presentationml/2006/main">
  <p:tag name="NAME" val="TrackerNumBlu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0.xml><?xml version="1.0" encoding="utf-8"?>
<p:tagLst xmlns:a="http://schemas.openxmlformats.org/drawingml/2006/main" xmlns:r="http://schemas.openxmlformats.org/officeDocument/2006/relationships" xmlns:p="http://schemas.openxmlformats.org/presentationml/2006/main">
  <p:tag name="NAME" val="TrackerNumBlue"/>
</p:tagLst>
</file>

<file path=ppt/tags/tag541.xml><?xml version="1.0" encoding="utf-8"?>
<p:tagLst xmlns:a="http://schemas.openxmlformats.org/drawingml/2006/main" xmlns:r="http://schemas.openxmlformats.org/officeDocument/2006/relationships" xmlns:p="http://schemas.openxmlformats.org/presentationml/2006/main">
  <p:tag name="NAME" val="TrackerNumBlue"/>
</p:tagLst>
</file>

<file path=ppt/tags/tag542.xml><?xml version="1.0" encoding="utf-8"?>
<p:tagLst xmlns:a="http://schemas.openxmlformats.org/drawingml/2006/main" xmlns:r="http://schemas.openxmlformats.org/officeDocument/2006/relationships" xmlns:p="http://schemas.openxmlformats.org/presentationml/2006/main">
  <p:tag name="NAME" val="TrackerNumBlue"/>
</p:tagLst>
</file>

<file path=ppt/tags/tag543.xml><?xml version="1.0" encoding="utf-8"?>
<p:tagLst xmlns:a="http://schemas.openxmlformats.org/drawingml/2006/main" xmlns:r="http://schemas.openxmlformats.org/officeDocument/2006/relationships" xmlns:p="http://schemas.openxmlformats.org/presentationml/2006/main">
  <p:tag name="NAME" val="TrackerNumBlue"/>
</p:tagLst>
</file>

<file path=ppt/tags/tag544.xml><?xml version="1.0" encoding="utf-8"?>
<p:tagLst xmlns:a="http://schemas.openxmlformats.org/drawingml/2006/main" xmlns:r="http://schemas.openxmlformats.org/officeDocument/2006/relationships" xmlns:p="http://schemas.openxmlformats.org/presentationml/2006/main">
  <p:tag name="NAME" val="TrackerNumBlue"/>
</p:tagLst>
</file>

<file path=ppt/tags/tag545.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992322978560032"/>
  <p:tag name="MTTABLE" val="Cell"/>
  <p:tag name="TOP" val="110"/>
  <p:tag name="WIDTH" val="202.5"/>
</p:tagLst>
</file>

<file path=ppt/tags/tag546.xml><?xml version="1.0" encoding="utf-8"?>
<p:tagLst xmlns:a="http://schemas.openxmlformats.org/drawingml/2006/main" xmlns:r="http://schemas.openxmlformats.org/officeDocument/2006/relationships" xmlns:p="http://schemas.openxmlformats.org/presentationml/2006/main">
  <p:tag name="SHAPENAME" val="4. Footnote"/>
</p:tagLst>
</file>

<file path=ppt/tags/tag547.xml><?xml version="1.0" encoding="utf-8"?>
<p:tagLst xmlns:a="http://schemas.openxmlformats.org/drawingml/2006/main" xmlns:r="http://schemas.openxmlformats.org/officeDocument/2006/relationships" xmlns:p="http://schemas.openxmlformats.org/presentationml/2006/main">
  <p:tag name="NAME" val="LineBasicDefault"/>
</p:tagLst>
</file>

<file path=ppt/tags/tag548.xml><?xml version="1.0" encoding="utf-8"?>
<p:tagLst xmlns:a="http://schemas.openxmlformats.org/drawingml/2006/main" xmlns:r="http://schemas.openxmlformats.org/officeDocument/2006/relationships" xmlns:p="http://schemas.openxmlformats.org/presentationml/2006/main">
  <p:tag name="NAME" val="LineBasicDefault"/>
</p:tagLst>
</file>

<file path=ppt/tags/tag549.xml><?xml version="1.0" encoding="utf-8"?>
<p:tagLst xmlns:a="http://schemas.openxmlformats.org/drawingml/2006/main" xmlns:r="http://schemas.openxmlformats.org/officeDocument/2006/relationships" xmlns:p="http://schemas.openxmlformats.org/presentationml/2006/main">
  <p:tag name="NAME" val="MoonFull"/>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rUQibaDMIQaIJXCExx3CSg"/>
</p:tagLst>
</file>

<file path=ppt/tags/tag550.xml><?xml version="1.0" encoding="utf-8"?>
<p:tagLst xmlns:a="http://schemas.openxmlformats.org/drawingml/2006/main" xmlns:r="http://schemas.openxmlformats.org/officeDocument/2006/relationships" xmlns:p="http://schemas.openxmlformats.org/presentationml/2006/main">
  <p:tag name="NAME" val="MoonFull"/>
</p:tagLst>
</file>

<file path=ppt/tags/tag551.xml><?xml version="1.0" encoding="utf-8"?>
<p:tagLst xmlns:a="http://schemas.openxmlformats.org/drawingml/2006/main" xmlns:r="http://schemas.openxmlformats.org/officeDocument/2006/relationships" xmlns:p="http://schemas.openxmlformats.org/presentationml/2006/main">
  <p:tag name="NAME" val="MoonFull"/>
</p:tagLst>
</file>

<file path=ppt/tags/tag552.xml><?xml version="1.0" encoding="utf-8"?>
<p:tagLst xmlns:a="http://schemas.openxmlformats.org/drawingml/2006/main" xmlns:r="http://schemas.openxmlformats.org/officeDocument/2006/relationships" xmlns:p="http://schemas.openxmlformats.org/presentationml/2006/main">
  <p:tag name="ANGLE" val="5"/>
</p:tagLst>
</file>

<file path=ppt/tags/tag553.xml><?xml version="1.0" encoding="utf-8"?>
<p:tagLst xmlns:a="http://schemas.openxmlformats.org/drawingml/2006/main" xmlns:r="http://schemas.openxmlformats.org/officeDocument/2006/relationships" xmlns:p="http://schemas.openxmlformats.org/presentationml/2006/main">
  <p:tag name="ANGLE" val="5"/>
</p:tagLst>
</file>

<file path=ppt/tags/tag554.xml><?xml version="1.0" encoding="utf-8"?>
<p:tagLst xmlns:a="http://schemas.openxmlformats.org/drawingml/2006/main" xmlns:r="http://schemas.openxmlformats.org/officeDocument/2006/relationships" xmlns:p="http://schemas.openxmlformats.org/presentationml/2006/main">
  <p:tag name="ANGLE" val="5"/>
</p:tagLst>
</file>

<file path=ppt/tags/tag555.xml><?xml version="1.0" encoding="utf-8"?>
<p:tagLst xmlns:a="http://schemas.openxmlformats.org/drawingml/2006/main" xmlns:r="http://schemas.openxmlformats.org/officeDocument/2006/relationships" xmlns:p="http://schemas.openxmlformats.org/presentationml/2006/main">
  <p:tag name="ANGLE" val="5"/>
</p:tagLst>
</file>

<file path=ppt/tags/tag556.xml><?xml version="1.0" encoding="utf-8"?>
<p:tagLst xmlns:a="http://schemas.openxmlformats.org/drawingml/2006/main" xmlns:r="http://schemas.openxmlformats.org/officeDocument/2006/relationships" xmlns:p="http://schemas.openxmlformats.org/presentationml/2006/main">
  <p:tag name="ANGLE" val="5"/>
</p:tagLst>
</file>

<file path=ppt/tags/tag557.xml><?xml version="1.0" encoding="utf-8"?>
<p:tagLst xmlns:a="http://schemas.openxmlformats.org/drawingml/2006/main" xmlns:r="http://schemas.openxmlformats.org/officeDocument/2006/relationships" xmlns:p="http://schemas.openxmlformats.org/presentationml/2006/main">
  <p:tag name="ANGLE" val="5"/>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60.xml><?xml version="1.0" encoding="utf-8"?>
<p:tagLst xmlns:a="http://schemas.openxmlformats.org/drawingml/2006/main" xmlns:r="http://schemas.openxmlformats.org/officeDocument/2006/relationships" xmlns:p="http://schemas.openxmlformats.org/presentationml/2006/main">
  <p:tag name="CIRCLESTATUS" val="White"/>
  <p:tag name="NAME" val="ChevronWhite"/>
  <p:tag name="SYMBOLNAME" val="Chevron"/>
</p:tagLst>
</file>

<file path=ppt/tags/tag561.xml><?xml version="1.0" encoding="utf-8"?>
<p:tagLst xmlns:a="http://schemas.openxmlformats.org/drawingml/2006/main" xmlns:r="http://schemas.openxmlformats.org/officeDocument/2006/relationships" xmlns:p="http://schemas.openxmlformats.org/presentationml/2006/main">
  <p:tag name="SHAPENAME" val="4. Footnote"/>
</p:tagLst>
</file>

<file path=ppt/tags/tag562.xml><?xml version="1.0" encoding="utf-8"?>
<p:tagLst xmlns:a="http://schemas.openxmlformats.org/drawingml/2006/main" xmlns:r="http://schemas.openxmlformats.org/officeDocument/2006/relationships" xmlns:p="http://schemas.openxmlformats.org/presentationml/2006/main">
  <p:tag name="NAME" val="MoonFull"/>
</p:tagLst>
</file>

<file path=ppt/tags/tag563.xml><?xml version="1.0" encoding="utf-8"?>
<p:tagLst xmlns:a="http://schemas.openxmlformats.org/drawingml/2006/main" xmlns:r="http://schemas.openxmlformats.org/officeDocument/2006/relationships" xmlns:p="http://schemas.openxmlformats.org/presentationml/2006/main">
  <p:tag name="NAME" val="MoonFull"/>
</p:tagLst>
</file>

<file path=ppt/tags/tag564.xml><?xml version="1.0" encoding="utf-8"?>
<p:tagLst xmlns:a="http://schemas.openxmlformats.org/drawingml/2006/main" xmlns:r="http://schemas.openxmlformats.org/officeDocument/2006/relationships" xmlns:p="http://schemas.openxmlformats.org/presentationml/2006/main">
  <p:tag name="NAME" val="MoonFull"/>
</p:tagLst>
</file>

<file path=ppt/tags/tag565.xml><?xml version="1.0" encoding="utf-8"?>
<p:tagLst xmlns:a="http://schemas.openxmlformats.org/drawingml/2006/main" xmlns:r="http://schemas.openxmlformats.org/officeDocument/2006/relationships" xmlns:p="http://schemas.openxmlformats.org/presentationml/2006/main">
  <p:tag name="ANGLE" val="5"/>
</p:tagLst>
</file>

<file path=ppt/tags/tag566.xml><?xml version="1.0" encoding="utf-8"?>
<p:tagLst xmlns:a="http://schemas.openxmlformats.org/drawingml/2006/main" xmlns:r="http://schemas.openxmlformats.org/officeDocument/2006/relationships" xmlns:p="http://schemas.openxmlformats.org/presentationml/2006/main">
  <p:tag name="ANGLE" val="5"/>
</p:tagLst>
</file>

<file path=ppt/tags/tag567.xml><?xml version="1.0" encoding="utf-8"?>
<p:tagLst xmlns:a="http://schemas.openxmlformats.org/drawingml/2006/main" xmlns:r="http://schemas.openxmlformats.org/officeDocument/2006/relationships" xmlns:p="http://schemas.openxmlformats.org/presentationml/2006/main">
  <p:tag name="ANGLE" val="5"/>
</p:tagLst>
</file>

<file path=ppt/tags/tag568.xml><?xml version="1.0" encoding="utf-8"?>
<p:tagLst xmlns:a="http://schemas.openxmlformats.org/drawingml/2006/main" xmlns:r="http://schemas.openxmlformats.org/officeDocument/2006/relationships" xmlns:p="http://schemas.openxmlformats.org/presentationml/2006/main">
  <p:tag name="ANGLE" val="5"/>
</p:tagLst>
</file>

<file path=ppt/tags/tag569.xml><?xml version="1.0" encoding="utf-8"?>
<p:tagLst xmlns:a="http://schemas.openxmlformats.org/drawingml/2006/main" xmlns:r="http://schemas.openxmlformats.org/officeDocument/2006/relationships" xmlns:p="http://schemas.openxmlformats.org/presentationml/2006/main">
  <p:tag name="ANGLE" val="5"/>
</p:tagLst>
</file>

<file path=ppt/tags/tag57.xml><?xml version="1.0" encoding="utf-8"?>
<p:tagLst xmlns:a="http://schemas.openxmlformats.org/drawingml/2006/main" xmlns:r="http://schemas.openxmlformats.org/officeDocument/2006/relationships" xmlns:p="http://schemas.openxmlformats.org/presentationml/2006/main">
  <p:tag name="SHAPENAME" val="3. Subtitle"/>
</p:tagLst>
</file>

<file path=ppt/tags/tag570.xml><?xml version="1.0" encoding="utf-8"?>
<p:tagLst xmlns:a="http://schemas.openxmlformats.org/drawingml/2006/main" xmlns:r="http://schemas.openxmlformats.org/officeDocument/2006/relationships" xmlns:p="http://schemas.openxmlformats.org/presentationml/2006/main">
  <p:tag name="ANGLE" val="5"/>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73.xml><?xml version="1.0" encoding="utf-8"?>
<p:tagLst xmlns:a="http://schemas.openxmlformats.org/drawingml/2006/main" xmlns:r="http://schemas.openxmlformats.org/officeDocument/2006/relationships" xmlns:p="http://schemas.openxmlformats.org/presentationml/2006/main">
  <p:tag name="CIRCLESTATUS" val="White"/>
  <p:tag name="NAME" val="ChevronWhite"/>
  <p:tag name="SYMBOLNAME" val="Chevron"/>
</p:tagLst>
</file>

<file path=ppt/tags/tag574.xml><?xml version="1.0" encoding="utf-8"?>
<p:tagLst xmlns:a="http://schemas.openxmlformats.org/drawingml/2006/main" xmlns:r="http://schemas.openxmlformats.org/officeDocument/2006/relationships" xmlns:p="http://schemas.openxmlformats.org/presentationml/2006/main">
  <p:tag name="SHAPENAME" val="4. Footnote"/>
</p:tagLst>
</file>

<file path=ppt/tags/tag575.xml><?xml version="1.0" encoding="utf-8"?>
<p:tagLst xmlns:a="http://schemas.openxmlformats.org/drawingml/2006/main" xmlns:r="http://schemas.openxmlformats.org/officeDocument/2006/relationships" xmlns:p="http://schemas.openxmlformats.org/presentationml/2006/main">
  <p:tag name="NAME" val="MoonFull"/>
</p:tagLst>
</file>

<file path=ppt/tags/tag576.xml><?xml version="1.0" encoding="utf-8"?>
<p:tagLst xmlns:a="http://schemas.openxmlformats.org/drawingml/2006/main" xmlns:r="http://schemas.openxmlformats.org/officeDocument/2006/relationships" xmlns:p="http://schemas.openxmlformats.org/presentationml/2006/main">
  <p:tag name="NAME" val="MoonFull"/>
</p:tagLst>
</file>

<file path=ppt/tags/tag577.xml><?xml version="1.0" encoding="utf-8"?>
<p:tagLst xmlns:a="http://schemas.openxmlformats.org/drawingml/2006/main" xmlns:r="http://schemas.openxmlformats.org/officeDocument/2006/relationships" xmlns:p="http://schemas.openxmlformats.org/presentationml/2006/main">
  <p:tag name="NAME" val="MoonFull"/>
</p:tagLst>
</file>

<file path=ppt/tags/tag578.xml><?xml version="1.0" encoding="utf-8"?>
<p:tagLst xmlns:a="http://schemas.openxmlformats.org/drawingml/2006/main" xmlns:r="http://schemas.openxmlformats.org/officeDocument/2006/relationships" xmlns:p="http://schemas.openxmlformats.org/presentationml/2006/main">
  <p:tag name="ANGLE" val="5"/>
</p:tagLst>
</file>

<file path=ppt/tags/tag579.xml><?xml version="1.0" encoding="utf-8"?>
<p:tagLst xmlns:a="http://schemas.openxmlformats.org/drawingml/2006/main" xmlns:r="http://schemas.openxmlformats.org/officeDocument/2006/relationships" xmlns:p="http://schemas.openxmlformats.org/presentationml/2006/main">
  <p:tag name="ANGLE" val="5"/>
</p:tagLst>
</file>

<file path=ppt/tags/tag5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80.xml><?xml version="1.0" encoding="utf-8"?>
<p:tagLst xmlns:a="http://schemas.openxmlformats.org/drawingml/2006/main" xmlns:r="http://schemas.openxmlformats.org/officeDocument/2006/relationships" xmlns:p="http://schemas.openxmlformats.org/presentationml/2006/main">
  <p:tag name="ANGLE" val="5"/>
</p:tagLst>
</file>

<file path=ppt/tags/tag581.xml><?xml version="1.0" encoding="utf-8"?>
<p:tagLst xmlns:a="http://schemas.openxmlformats.org/drawingml/2006/main" xmlns:r="http://schemas.openxmlformats.org/officeDocument/2006/relationships" xmlns:p="http://schemas.openxmlformats.org/presentationml/2006/main">
  <p:tag name="ANGLE" val="5"/>
</p:tagLst>
</file>

<file path=ppt/tags/tag582.xml><?xml version="1.0" encoding="utf-8"?>
<p:tagLst xmlns:a="http://schemas.openxmlformats.org/drawingml/2006/main" xmlns:r="http://schemas.openxmlformats.org/officeDocument/2006/relationships" xmlns:p="http://schemas.openxmlformats.org/presentationml/2006/main">
  <p:tag name="ANGLE" val="5"/>
</p:tagLst>
</file>

<file path=ppt/tags/tag583.xml><?xml version="1.0" encoding="utf-8"?>
<p:tagLst xmlns:a="http://schemas.openxmlformats.org/drawingml/2006/main" xmlns:r="http://schemas.openxmlformats.org/officeDocument/2006/relationships" xmlns:p="http://schemas.openxmlformats.org/presentationml/2006/main">
  <p:tag name="ANGLE" val="5"/>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86.xml><?xml version="1.0" encoding="utf-8"?>
<p:tagLst xmlns:a="http://schemas.openxmlformats.org/drawingml/2006/main" xmlns:r="http://schemas.openxmlformats.org/officeDocument/2006/relationships" xmlns:p="http://schemas.openxmlformats.org/presentationml/2006/main">
  <p:tag name="SHAPENAME" val="4. Footnote"/>
</p:tagLst>
</file>

<file path=ppt/tags/tag587.xml><?xml version="1.0" encoding="utf-8"?>
<p:tagLst xmlns:a="http://schemas.openxmlformats.org/drawingml/2006/main" xmlns:r="http://schemas.openxmlformats.org/officeDocument/2006/relationships" xmlns:p="http://schemas.openxmlformats.org/presentationml/2006/main">
  <p:tag name="CIRCLESTATUS" val="White"/>
  <p:tag name="NAME" val="ChevronWhite"/>
  <p:tag name="SYMBOLNAME" val="Chevron"/>
</p:tagLst>
</file>

<file path=ppt/tags/tag588.xml><?xml version="1.0" encoding="utf-8"?>
<p:tagLst xmlns:a="http://schemas.openxmlformats.org/drawingml/2006/main" xmlns:r="http://schemas.openxmlformats.org/officeDocument/2006/relationships" xmlns:p="http://schemas.openxmlformats.org/presentationml/2006/main">
  <p:tag name="NAME" val="MoonFull"/>
</p:tagLst>
</file>

<file path=ppt/tags/tag589.xml><?xml version="1.0" encoding="utf-8"?>
<p:tagLst xmlns:a="http://schemas.openxmlformats.org/drawingml/2006/main" xmlns:r="http://schemas.openxmlformats.org/officeDocument/2006/relationships" xmlns:p="http://schemas.openxmlformats.org/presentationml/2006/main">
  <p:tag name="NAME" val="MoonFull"/>
</p:tagLst>
</file>

<file path=ppt/tags/tag59.xml><?xml version="1.0" encoding="utf-8"?>
<p:tagLst xmlns:a="http://schemas.openxmlformats.org/drawingml/2006/main" xmlns:r="http://schemas.openxmlformats.org/officeDocument/2006/relationships" xmlns:p="http://schemas.openxmlformats.org/presentationml/2006/main">
  <p:tag name="SHAPENAME" val="5. Source"/>
</p:tagLst>
</file>

<file path=ppt/tags/tag590.xml><?xml version="1.0" encoding="utf-8"?>
<p:tagLst xmlns:a="http://schemas.openxmlformats.org/drawingml/2006/main" xmlns:r="http://schemas.openxmlformats.org/officeDocument/2006/relationships" xmlns:p="http://schemas.openxmlformats.org/presentationml/2006/main">
  <p:tag name="NAME" val="MoonFull"/>
</p:tagLst>
</file>

<file path=ppt/tags/tag591.xml><?xml version="1.0" encoding="utf-8"?>
<p:tagLst xmlns:a="http://schemas.openxmlformats.org/drawingml/2006/main" xmlns:r="http://schemas.openxmlformats.org/officeDocument/2006/relationships" xmlns:p="http://schemas.openxmlformats.org/presentationml/2006/main">
  <p:tag name="ANGLE" val="5"/>
</p:tagLst>
</file>

<file path=ppt/tags/tag592.xml><?xml version="1.0" encoding="utf-8"?>
<p:tagLst xmlns:a="http://schemas.openxmlformats.org/drawingml/2006/main" xmlns:r="http://schemas.openxmlformats.org/officeDocument/2006/relationships" xmlns:p="http://schemas.openxmlformats.org/presentationml/2006/main">
  <p:tag name="ANGLE" val="5"/>
</p:tagLst>
</file>

<file path=ppt/tags/tag593.xml><?xml version="1.0" encoding="utf-8"?>
<p:tagLst xmlns:a="http://schemas.openxmlformats.org/drawingml/2006/main" xmlns:r="http://schemas.openxmlformats.org/officeDocument/2006/relationships" xmlns:p="http://schemas.openxmlformats.org/presentationml/2006/main">
  <p:tag name="ANGLE" val="5"/>
</p:tagLst>
</file>

<file path=ppt/tags/tag594.xml><?xml version="1.0" encoding="utf-8"?>
<p:tagLst xmlns:a="http://schemas.openxmlformats.org/drawingml/2006/main" xmlns:r="http://schemas.openxmlformats.org/officeDocument/2006/relationships" xmlns:p="http://schemas.openxmlformats.org/presentationml/2006/main">
  <p:tag name="ANGLE" val="5"/>
</p:tagLst>
</file>

<file path=ppt/tags/tag595.xml><?xml version="1.0" encoding="utf-8"?>
<p:tagLst xmlns:a="http://schemas.openxmlformats.org/drawingml/2006/main" xmlns:r="http://schemas.openxmlformats.org/officeDocument/2006/relationships" xmlns:p="http://schemas.openxmlformats.org/presentationml/2006/main">
  <p:tag name="ANGLE" val="5"/>
</p:tagLst>
</file>

<file path=ppt/tags/tag596.xml><?xml version="1.0" encoding="utf-8"?>
<p:tagLst xmlns:a="http://schemas.openxmlformats.org/drawingml/2006/main" xmlns:r="http://schemas.openxmlformats.org/officeDocument/2006/relationships" xmlns:p="http://schemas.openxmlformats.org/presentationml/2006/main">
  <p:tag name="ANGLE" val="5"/>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99.xml><?xml version="1.0" encoding="utf-8"?>
<p:tagLst xmlns:a="http://schemas.openxmlformats.org/drawingml/2006/main" xmlns:r="http://schemas.openxmlformats.org/officeDocument/2006/relationships" xmlns:p="http://schemas.openxmlformats.org/presentationml/2006/main">
  <p:tag name="SHAPENAME" val="4. Footnote"/>
</p:tagLst>
</file>

<file path=ppt/tags/tag6.xml><?xml version="1.0" encoding="utf-8"?>
<p:tagLst xmlns:a="http://schemas.openxmlformats.org/drawingml/2006/main" xmlns:r="http://schemas.openxmlformats.org/officeDocument/2006/relationships" xmlns:p="http://schemas.openxmlformats.org/presentationml/2006/main">
  <p:tag name="SHAPENAME" val="4. Footnote"/>
</p:tagLst>
</file>

<file path=ppt/tags/tag6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00.xml><?xml version="1.0" encoding="utf-8"?>
<p:tagLst xmlns:a="http://schemas.openxmlformats.org/drawingml/2006/main" xmlns:r="http://schemas.openxmlformats.org/officeDocument/2006/relationships" xmlns:p="http://schemas.openxmlformats.org/presentationml/2006/main">
  <p:tag name="CIRCLESTATUS" val="White"/>
  <p:tag name="NAME" val="ChevronWhite"/>
  <p:tag name="SYMBOLNAME" val="Chevron"/>
</p:tagLst>
</file>

<file path=ppt/tags/tag601.xml><?xml version="1.0" encoding="utf-8"?>
<p:tagLst xmlns:a="http://schemas.openxmlformats.org/drawingml/2006/main" xmlns:r="http://schemas.openxmlformats.org/officeDocument/2006/relationships" xmlns:p="http://schemas.openxmlformats.org/presentationml/2006/main">
  <p:tag name="NAME" val="MoonFull"/>
</p:tagLst>
</file>

<file path=ppt/tags/tag602.xml><?xml version="1.0" encoding="utf-8"?>
<p:tagLst xmlns:a="http://schemas.openxmlformats.org/drawingml/2006/main" xmlns:r="http://schemas.openxmlformats.org/officeDocument/2006/relationships" xmlns:p="http://schemas.openxmlformats.org/presentationml/2006/main">
  <p:tag name="NAME" val="MoonFull"/>
</p:tagLst>
</file>

<file path=ppt/tags/tag603.xml><?xml version="1.0" encoding="utf-8"?>
<p:tagLst xmlns:a="http://schemas.openxmlformats.org/drawingml/2006/main" xmlns:r="http://schemas.openxmlformats.org/officeDocument/2006/relationships" xmlns:p="http://schemas.openxmlformats.org/presentationml/2006/main">
  <p:tag name="NAME" val="MoonFull"/>
</p:tagLst>
</file>

<file path=ppt/tags/tag604.xml><?xml version="1.0" encoding="utf-8"?>
<p:tagLst xmlns:a="http://schemas.openxmlformats.org/drawingml/2006/main" xmlns:r="http://schemas.openxmlformats.org/officeDocument/2006/relationships" xmlns:p="http://schemas.openxmlformats.org/presentationml/2006/main">
  <p:tag name="ANGLE" val="5"/>
</p:tagLst>
</file>

<file path=ppt/tags/tag605.xml><?xml version="1.0" encoding="utf-8"?>
<p:tagLst xmlns:a="http://schemas.openxmlformats.org/drawingml/2006/main" xmlns:r="http://schemas.openxmlformats.org/officeDocument/2006/relationships" xmlns:p="http://schemas.openxmlformats.org/presentationml/2006/main">
  <p:tag name="ANGLE" val="5"/>
</p:tagLst>
</file>

<file path=ppt/tags/tag606.xml><?xml version="1.0" encoding="utf-8"?>
<p:tagLst xmlns:a="http://schemas.openxmlformats.org/drawingml/2006/main" xmlns:r="http://schemas.openxmlformats.org/officeDocument/2006/relationships" xmlns:p="http://schemas.openxmlformats.org/presentationml/2006/main">
  <p:tag name="ANGLE" val="5"/>
</p:tagLst>
</file>

<file path=ppt/tags/tag607.xml><?xml version="1.0" encoding="utf-8"?>
<p:tagLst xmlns:a="http://schemas.openxmlformats.org/drawingml/2006/main" xmlns:r="http://schemas.openxmlformats.org/officeDocument/2006/relationships" xmlns:p="http://schemas.openxmlformats.org/presentationml/2006/main">
  <p:tag name="ANGLE" val="5"/>
</p:tagLst>
</file>

<file path=ppt/tags/tag608.xml><?xml version="1.0" encoding="utf-8"?>
<p:tagLst xmlns:a="http://schemas.openxmlformats.org/drawingml/2006/main" xmlns:r="http://schemas.openxmlformats.org/officeDocument/2006/relationships" xmlns:p="http://schemas.openxmlformats.org/presentationml/2006/main">
  <p:tag name="ANGLE" val="5"/>
</p:tagLst>
</file>

<file path=ppt/tags/tag609.xml><?xml version="1.0" encoding="utf-8"?>
<p:tagLst xmlns:a="http://schemas.openxmlformats.org/drawingml/2006/main" xmlns:r="http://schemas.openxmlformats.org/officeDocument/2006/relationships" xmlns:p="http://schemas.openxmlformats.org/presentationml/2006/main">
  <p:tag name="ANGLE" val="5"/>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12.xml><?xml version="1.0" encoding="utf-8"?>
<p:tagLst xmlns:a="http://schemas.openxmlformats.org/drawingml/2006/main" xmlns:r="http://schemas.openxmlformats.org/officeDocument/2006/relationships" xmlns:p="http://schemas.openxmlformats.org/presentationml/2006/main">
  <p:tag name="SHAPENAME" val="4. Footnote"/>
</p:tagLst>
</file>

<file path=ppt/tags/tag613.xml><?xml version="1.0" encoding="utf-8"?>
<p:tagLst xmlns:a="http://schemas.openxmlformats.org/drawingml/2006/main" xmlns:r="http://schemas.openxmlformats.org/officeDocument/2006/relationships" xmlns:p="http://schemas.openxmlformats.org/presentationml/2006/main">
  <p:tag name="CIRCLESTATUS" val="White"/>
  <p:tag name="NAME" val="ChevronWhite"/>
  <p:tag name="SYMBOLNAME" val="Chevron"/>
</p:tagLst>
</file>

<file path=ppt/tags/tag614.xml><?xml version="1.0" encoding="utf-8"?>
<p:tagLst xmlns:a="http://schemas.openxmlformats.org/drawingml/2006/main" xmlns:r="http://schemas.openxmlformats.org/officeDocument/2006/relationships" xmlns:p="http://schemas.openxmlformats.org/presentationml/2006/main">
  <p:tag name="NAME" val="MoonFull"/>
</p:tagLst>
</file>

<file path=ppt/tags/tag615.xml><?xml version="1.0" encoding="utf-8"?>
<p:tagLst xmlns:a="http://schemas.openxmlformats.org/drawingml/2006/main" xmlns:r="http://schemas.openxmlformats.org/officeDocument/2006/relationships" xmlns:p="http://schemas.openxmlformats.org/presentationml/2006/main">
  <p:tag name="NAME" val="MoonFull"/>
</p:tagLst>
</file>

<file path=ppt/tags/tag616.xml><?xml version="1.0" encoding="utf-8"?>
<p:tagLst xmlns:a="http://schemas.openxmlformats.org/drawingml/2006/main" xmlns:r="http://schemas.openxmlformats.org/officeDocument/2006/relationships" xmlns:p="http://schemas.openxmlformats.org/presentationml/2006/main">
  <p:tag name="NAME" val="MoonFull"/>
</p:tagLst>
</file>

<file path=ppt/tags/tag617.xml><?xml version="1.0" encoding="utf-8"?>
<p:tagLst xmlns:a="http://schemas.openxmlformats.org/drawingml/2006/main" xmlns:r="http://schemas.openxmlformats.org/officeDocument/2006/relationships" xmlns:p="http://schemas.openxmlformats.org/presentationml/2006/main">
  <p:tag name="ANGLE" val="5"/>
</p:tagLst>
</file>

<file path=ppt/tags/tag618.xml><?xml version="1.0" encoding="utf-8"?>
<p:tagLst xmlns:a="http://schemas.openxmlformats.org/drawingml/2006/main" xmlns:r="http://schemas.openxmlformats.org/officeDocument/2006/relationships" xmlns:p="http://schemas.openxmlformats.org/presentationml/2006/main">
  <p:tag name="ANGLE" val="5"/>
</p:tagLst>
</file>

<file path=ppt/tags/tag619.xml><?xml version="1.0" encoding="utf-8"?>
<p:tagLst xmlns:a="http://schemas.openxmlformats.org/drawingml/2006/main" xmlns:r="http://schemas.openxmlformats.org/officeDocument/2006/relationships" xmlns:p="http://schemas.openxmlformats.org/presentationml/2006/main">
  <p:tag name="ANGLE" val="5"/>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2e.WNeMwRPaNOv4PeDFU5Q"/>
</p:tagLst>
</file>

<file path=ppt/tags/tag620.xml><?xml version="1.0" encoding="utf-8"?>
<p:tagLst xmlns:a="http://schemas.openxmlformats.org/drawingml/2006/main" xmlns:r="http://schemas.openxmlformats.org/officeDocument/2006/relationships" xmlns:p="http://schemas.openxmlformats.org/presentationml/2006/main">
  <p:tag name="ANGLE" val="5"/>
</p:tagLst>
</file>

<file path=ppt/tags/tag621.xml><?xml version="1.0" encoding="utf-8"?>
<p:tagLst xmlns:a="http://schemas.openxmlformats.org/drawingml/2006/main" xmlns:r="http://schemas.openxmlformats.org/officeDocument/2006/relationships" xmlns:p="http://schemas.openxmlformats.org/presentationml/2006/main">
  <p:tag name="ANGLE" val="5"/>
</p:tagLst>
</file>

<file path=ppt/tags/tag622.xml><?xml version="1.0" encoding="utf-8"?>
<p:tagLst xmlns:a="http://schemas.openxmlformats.org/drawingml/2006/main" xmlns:r="http://schemas.openxmlformats.org/officeDocument/2006/relationships" xmlns:p="http://schemas.openxmlformats.org/presentationml/2006/main">
  <p:tag name="ANGLE" val="5"/>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25.xml><?xml version="1.0" encoding="utf-8"?>
<p:tagLst xmlns:a="http://schemas.openxmlformats.org/drawingml/2006/main" xmlns:r="http://schemas.openxmlformats.org/officeDocument/2006/relationships" xmlns:p="http://schemas.openxmlformats.org/presentationml/2006/main">
  <p:tag name="SHAPENAME" val="4. Footnote"/>
</p:tagLst>
</file>

<file path=ppt/tags/tag626.xml><?xml version="1.0" encoding="utf-8"?>
<p:tagLst xmlns:a="http://schemas.openxmlformats.org/drawingml/2006/main" xmlns:r="http://schemas.openxmlformats.org/officeDocument/2006/relationships" xmlns:p="http://schemas.openxmlformats.org/presentationml/2006/main">
  <p:tag name="CIRCLESTATUS" val="White"/>
  <p:tag name="NAME" val="ChevronWhite"/>
  <p:tag name="SYMBOLNAME" val="Chevron"/>
</p:tagLst>
</file>

<file path=ppt/tags/tag627.xml><?xml version="1.0" encoding="utf-8"?>
<p:tagLst xmlns:a="http://schemas.openxmlformats.org/drawingml/2006/main" xmlns:r="http://schemas.openxmlformats.org/officeDocument/2006/relationships" xmlns:p="http://schemas.openxmlformats.org/presentationml/2006/main">
  <p:tag name="NAME" val="MoonFull"/>
</p:tagLst>
</file>

<file path=ppt/tags/tag628.xml><?xml version="1.0" encoding="utf-8"?>
<p:tagLst xmlns:a="http://schemas.openxmlformats.org/drawingml/2006/main" xmlns:r="http://schemas.openxmlformats.org/officeDocument/2006/relationships" xmlns:p="http://schemas.openxmlformats.org/presentationml/2006/main">
  <p:tag name="NAME" val="MoonFull"/>
</p:tagLst>
</file>

<file path=ppt/tags/tag629.xml><?xml version="1.0" encoding="utf-8"?>
<p:tagLst xmlns:a="http://schemas.openxmlformats.org/drawingml/2006/main" xmlns:r="http://schemas.openxmlformats.org/officeDocument/2006/relationships" xmlns:p="http://schemas.openxmlformats.org/presentationml/2006/main">
  <p:tag name="NAME" val="MoonFull"/>
</p:tagLst>
</file>

<file path=ppt/tags/tag6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30.xml><?xml version="1.0" encoding="utf-8"?>
<p:tagLst xmlns:a="http://schemas.openxmlformats.org/drawingml/2006/main" xmlns:r="http://schemas.openxmlformats.org/officeDocument/2006/relationships" xmlns:p="http://schemas.openxmlformats.org/presentationml/2006/main">
  <p:tag name="ANGLE" val="5"/>
</p:tagLst>
</file>

<file path=ppt/tags/tag631.xml><?xml version="1.0" encoding="utf-8"?>
<p:tagLst xmlns:a="http://schemas.openxmlformats.org/drawingml/2006/main" xmlns:r="http://schemas.openxmlformats.org/officeDocument/2006/relationships" xmlns:p="http://schemas.openxmlformats.org/presentationml/2006/main">
  <p:tag name="ANGLE" val="5"/>
</p:tagLst>
</file>

<file path=ppt/tags/tag632.xml><?xml version="1.0" encoding="utf-8"?>
<p:tagLst xmlns:a="http://schemas.openxmlformats.org/drawingml/2006/main" xmlns:r="http://schemas.openxmlformats.org/officeDocument/2006/relationships" xmlns:p="http://schemas.openxmlformats.org/presentationml/2006/main">
  <p:tag name="ANGLE" val="5"/>
</p:tagLst>
</file>

<file path=ppt/tags/tag633.xml><?xml version="1.0" encoding="utf-8"?>
<p:tagLst xmlns:a="http://schemas.openxmlformats.org/drawingml/2006/main" xmlns:r="http://schemas.openxmlformats.org/officeDocument/2006/relationships" xmlns:p="http://schemas.openxmlformats.org/presentationml/2006/main">
  <p:tag name="ANGLE" val="5"/>
</p:tagLst>
</file>

<file path=ppt/tags/tag634.xml><?xml version="1.0" encoding="utf-8"?>
<p:tagLst xmlns:a="http://schemas.openxmlformats.org/drawingml/2006/main" xmlns:r="http://schemas.openxmlformats.org/officeDocument/2006/relationships" xmlns:p="http://schemas.openxmlformats.org/presentationml/2006/main">
  <p:tag name="ANGLE" val="5"/>
</p:tagLst>
</file>

<file path=ppt/tags/tag635.xml><?xml version="1.0" encoding="utf-8"?>
<p:tagLst xmlns:a="http://schemas.openxmlformats.org/drawingml/2006/main" xmlns:r="http://schemas.openxmlformats.org/officeDocument/2006/relationships" xmlns:p="http://schemas.openxmlformats.org/presentationml/2006/main">
  <p:tag name="ANGLE" val="5"/>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38.xml><?xml version="1.0" encoding="utf-8"?>
<p:tagLst xmlns:a="http://schemas.openxmlformats.org/drawingml/2006/main" xmlns:r="http://schemas.openxmlformats.org/officeDocument/2006/relationships" xmlns:p="http://schemas.openxmlformats.org/presentationml/2006/main">
  <p:tag name="SHAPENAME" val="4. Footnote"/>
</p:tagLst>
</file>

<file path=ppt/tags/tag639.xml><?xml version="1.0" encoding="utf-8"?>
<p:tagLst xmlns:a="http://schemas.openxmlformats.org/drawingml/2006/main" xmlns:r="http://schemas.openxmlformats.org/officeDocument/2006/relationships" xmlns:p="http://schemas.openxmlformats.org/presentationml/2006/main">
  <p:tag name="CIRCLESTATUS" val="White"/>
  <p:tag name="NAME" val="ChevronWhite"/>
  <p:tag name="SYMBOLNAME" val="Chevron"/>
</p:tagLst>
</file>

<file path=ppt/tags/tag64.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640.xml><?xml version="1.0" encoding="utf-8"?>
<p:tagLst xmlns:a="http://schemas.openxmlformats.org/drawingml/2006/main" xmlns:r="http://schemas.openxmlformats.org/officeDocument/2006/relationships" xmlns:p="http://schemas.openxmlformats.org/presentationml/2006/main">
  <p:tag name="NAME" val="MoonFull"/>
</p:tagLst>
</file>

<file path=ppt/tags/tag641.xml><?xml version="1.0" encoding="utf-8"?>
<p:tagLst xmlns:a="http://schemas.openxmlformats.org/drawingml/2006/main" xmlns:r="http://schemas.openxmlformats.org/officeDocument/2006/relationships" xmlns:p="http://schemas.openxmlformats.org/presentationml/2006/main">
  <p:tag name="NAME" val="MoonFull"/>
</p:tagLst>
</file>

<file path=ppt/tags/tag642.xml><?xml version="1.0" encoding="utf-8"?>
<p:tagLst xmlns:a="http://schemas.openxmlformats.org/drawingml/2006/main" xmlns:r="http://schemas.openxmlformats.org/officeDocument/2006/relationships" xmlns:p="http://schemas.openxmlformats.org/presentationml/2006/main">
  <p:tag name="NAME" val="MoonFull"/>
</p:tagLst>
</file>

<file path=ppt/tags/tag643.xml><?xml version="1.0" encoding="utf-8"?>
<p:tagLst xmlns:a="http://schemas.openxmlformats.org/drawingml/2006/main" xmlns:r="http://schemas.openxmlformats.org/officeDocument/2006/relationships" xmlns:p="http://schemas.openxmlformats.org/presentationml/2006/main">
  <p:tag name="ANGLE" val="5"/>
</p:tagLst>
</file>

<file path=ppt/tags/tag644.xml><?xml version="1.0" encoding="utf-8"?>
<p:tagLst xmlns:a="http://schemas.openxmlformats.org/drawingml/2006/main" xmlns:r="http://schemas.openxmlformats.org/officeDocument/2006/relationships" xmlns:p="http://schemas.openxmlformats.org/presentationml/2006/main">
  <p:tag name="ANGLE" val="5"/>
</p:tagLst>
</file>

<file path=ppt/tags/tag645.xml><?xml version="1.0" encoding="utf-8"?>
<p:tagLst xmlns:a="http://schemas.openxmlformats.org/drawingml/2006/main" xmlns:r="http://schemas.openxmlformats.org/officeDocument/2006/relationships" xmlns:p="http://schemas.openxmlformats.org/presentationml/2006/main">
  <p:tag name="ANGLE" val="5"/>
</p:tagLst>
</file>

<file path=ppt/tags/tag646.xml><?xml version="1.0" encoding="utf-8"?>
<p:tagLst xmlns:a="http://schemas.openxmlformats.org/drawingml/2006/main" xmlns:r="http://schemas.openxmlformats.org/officeDocument/2006/relationships" xmlns:p="http://schemas.openxmlformats.org/presentationml/2006/main">
  <p:tag name="ANGLE" val="5"/>
</p:tagLst>
</file>

<file path=ppt/tags/tag647.xml><?xml version="1.0" encoding="utf-8"?>
<p:tagLst xmlns:a="http://schemas.openxmlformats.org/drawingml/2006/main" xmlns:r="http://schemas.openxmlformats.org/officeDocument/2006/relationships" xmlns:p="http://schemas.openxmlformats.org/presentationml/2006/main">
  <p:tag name="ANGLE" val="5"/>
</p:tagLst>
</file>

<file path=ppt/tags/tag648.xml><?xml version="1.0" encoding="utf-8"?>
<p:tagLst xmlns:a="http://schemas.openxmlformats.org/drawingml/2006/main" xmlns:r="http://schemas.openxmlformats.org/officeDocument/2006/relationships" xmlns:p="http://schemas.openxmlformats.org/presentationml/2006/main">
  <p:tag name="ANGLE" val="5"/>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5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51.xml><?xml version="1.0" encoding="utf-8"?>
<p:tagLst xmlns:a="http://schemas.openxmlformats.org/drawingml/2006/main" xmlns:r="http://schemas.openxmlformats.org/officeDocument/2006/relationships" xmlns:p="http://schemas.openxmlformats.org/presentationml/2006/main">
  <p:tag name="SHAPENAME" val="4. Footnote"/>
</p:tagLst>
</file>

<file path=ppt/tags/tag652.xml><?xml version="1.0" encoding="utf-8"?>
<p:tagLst xmlns:a="http://schemas.openxmlformats.org/drawingml/2006/main" xmlns:r="http://schemas.openxmlformats.org/officeDocument/2006/relationships" xmlns:p="http://schemas.openxmlformats.org/presentationml/2006/main">
  <p:tag name="CIRCLESTATUS" val="White"/>
  <p:tag name="NAME" val="ChevronWhite"/>
  <p:tag name="SYMBOLNAME" val="Chevron"/>
</p:tagLst>
</file>

<file path=ppt/tags/tag653.xml><?xml version="1.0" encoding="utf-8"?>
<p:tagLst xmlns:a="http://schemas.openxmlformats.org/drawingml/2006/main" xmlns:r="http://schemas.openxmlformats.org/officeDocument/2006/relationships" xmlns:p="http://schemas.openxmlformats.org/presentationml/2006/main">
  <p:tag name="NAME" val="MoonFull"/>
</p:tagLst>
</file>

<file path=ppt/tags/tag654.xml><?xml version="1.0" encoding="utf-8"?>
<p:tagLst xmlns:a="http://schemas.openxmlformats.org/drawingml/2006/main" xmlns:r="http://schemas.openxmlformats.org/officeDocument/2006/relationships" xmlns:p="http://schemas.openxmlformats.org/presentationml/2006/main">
  <p:tag name="NAME" val="MoonFull"/>
</p:tagLst>
</file>

<file path=ppt/tags/tag655.xml><?xml version="1.0" encoding="utf-8"?>
<p:tagLst xmlns:a="http://schemas.openxmlformats.org/drawingml/2006/main" xmlns:r="http://schemas.openxmlformats.org/officeDocument/2006/relationships" xmlns:p="http://schemas.openxmlformats.org/presentationml/2006/main">
  <p:tag name="NAME" val="MoonFull"/>
</p:tagLst>
</file>

<file path=ppt/tags/tag656.xml><?xml version="1.0" encoding="utf-8"?>
<p:tagLst xmlns:a="http://schemas.openxmlformats.org/drawingml/2006/main" xmlns:r="http://schemas.openxmlformats.org/officeDocument/2006/relationships" xmlns:p="http://schemas.openxmlformats.org/presentationml/2006/main">
  <p:tag name="ANGLE" val="5"/>
</p:tagLst>
</file>

<file path=ppt/tags/tag657.xml><?xml version="1.0" encoding="utf-8"?>
<p:tagLst xmlns:a="http://schemas.openxmlformats.org/drawingml/2006/main" xmlns:r="http://schemas.openxmlformats.org/officeDocument/2006/relationships" xmlns:p="http://schemas.openxmlformats.org/presentationml/2006/main">
  <p:tag name="ANGLE" val="5"/>
</p:tagLst>
</file>

<file path=ppt/tags/tag658.xml><?xml version="1.0" encoding="utf-8"?>
<p:tagLst xmlns:a="http://schemas.openxmlformats.org/drawingml/2006/main" xmlns:r="http://schemas.openxmlformats.org/officeDocument/2006/relationships" xmlns:p="http://schemas.openxmlformats.org/presentationml/2006/main">
  <p:tag name="ANGLE" val="5"/>
</p:tagLst>
</file>

<file path=ppt/tags/tag659.xml><?xml version="1.0" encoding="utf-8"?>
<p:tagLst xmlns:a="http://schemas.openxmlformats.org/drawingml/2006/main" xmlns:r="http://schemas.openxmlformats.org/officeDocument/2006/relationships" xmlns:p="http://schemas.openxmlformats.org/presentationml/2006/main">
  <p:tag name="ANGLE" val="5"/>
</p:tagLst>
</file>

<file path=ppt/tags/tag6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60.xml><?xml version="1.0" encoding="utf-8"?>
<p:tagLst xmlns:a="http://schemas.openxmlformats.org/drawingml/2006/main" xmlns:r="http://schemas.openxmlformats.org/officeDocument/2006/relationships" xmlns:p="http://schemas.openxmlformats.org/presentationml/2006/main">
  <p:tag name="ANGLE" val="5"/>
</p:tagLst>
</file>

<file path=ppt/tags/tag661.xml><?xml version="1.0" encoding="utf-8"?>
<p:tagLst xmlns:a="http://schemas.openxmlformats.org/drawingml/2006/main" xmlns:r="http://schemas.openxmlformats.org/officeDocument/2006/relationships" xmlns:p="http://schemas.openxmlformats.org/presentationml/2006/main">
  <p:tag name="ANGLE" val="5"/>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64.xml><?xml version="1.0" encoding="utf-8"?>
<p:tagLst xmlns:a="http://schemas.openxmlformats.org/drawingml/2006/main" xmlns:r="http://schemas.openxmlformats.org/officeDocument/2006/relationships" xmlns:p="http://schemas.openxmlformats.org/presentationml/2006/main">
  <p:tag name="SHAPENAME" val="4. Footnote"/>
</p:tagLst>
</file>

<file path=ppt/tags/tag665.xml><?xml version="1.0" encoding="utf-8"?>
<p:tagLst xmlns:a="http://schemas.openxmlformats.org/drawingml/2006/main" xmlns:r="http://schemas.openxmlformats.org/officeDocument/2006/relationships" xmlns:p="http://schemas.openxmlformats.org/presentationml/2006/main">
  <p:tag name="CIRCLESTATUS" val="White"/>
  <p:tag name="NAME" val="ChevronWhite"/>
  <p:tag name="SYMBOLNAME" val="Chevron"/>
</p:tagLst>
</file>

<file path=ppt/tags/tag666.xml><?xml version="1.0" encoding="utf-8"?>
<p:tagLst xmlns:a="http://schemas.openxmlformats.org/drawingml/2006/main" xmlns:r="http://schemas.openxmlformats.org/officeDocument/2006/relationships" xmlns:p="http://schemas.openxmlformats.org/presentationml/2006/main">
  <p:tag name="NAME" val="MoonFull"/>
</p:tagLst>
</file>

<file path=ppt/tags/tag667.xml><?xml version="1.0" encoding="utf-8"?>
<p:tagLst xmlns:a="http://schemas.openxmlformats.org/drawingml/2006/main" xmlns:r="http://schemas.openxmlformats.org/officeDocument/2006/relationships" xmlns:p="http://schemas.openxmlformats.org/presentationml/2006/main">
  <p:tag name="NAME" val="MoonFull"/>
</p:tagLst>
</file>

<file path=ppt/tags/tag668.xml><?xml version="1.0" encoding="utf-8"?>
<p:tagLst xmlns:a="http://schemas.openxmlformats.org/drawingml/2006/main" xmlns:r="http://schemas.openxmlformats.org/officeDocument/2006/relationships" xmlns:p="http://schemas.openxmlformats.org/presentationml/2006/main">
  <p:tag name="NAME" val="MoonFull"/>
</p:tagLst>
</file>

<file path=ppt/tags/tag669.xml><?xml version="1.0" encoding="utf-8"?>
<p:tagLst xmlns:a="http://schemas.openxmlformats.org/drawingml/2006/main" xmlns:r="http://schemas.openxmlformats.org/officeDocument/2006/relationships" xmlns:p="http://schemas.openxmlformats.org/presentationml/2006/main">
  <p:tag name="ANGLE" val="5"/>
</p:tagLst>
</file>

<file path=ppt/tags/tag67.xml><?xml version="1.0" encoding="utf-8"?>
<p:tagLst xmlns:a="http://schemas.openxmlformats.org/drawingml/2006/main" xmlns:r="http://schemas.openxmlformats.org/officeDocument/2006/relationships" xmlns:p="http://schemas.openxmlformats.org/presentationml/2006/main">
  <p:tag name="SHAPENAME" val="3. Subtitle"/>
</p:tagLst>
</file>

<file path=ppt/tags/tag670.xml><?xml version="1.0" encoding="utf-8"?>
<p:tagLst xmlns:a="http://schemas.openxmlformats.org/drawingml/2006/main" xmlns:r="http://schemas.openxmlformats.org/officeDocument/2006/relationships" xmlns:p="http://schemas.openxmlformats.org/presentationml/2006/main">
  <p:tag name="ANGLE" val="5"/>
</p:tagLst>
</file>

<file path=ppt/tags/tag671.xml><?xml version="1.0" encoding="utf-8"?>
<p:tagLst xmlns:a="http://schemas.openxmlformats.org/drawingml/2006/main" xmlns:r="http://schemas.openxmlformats.org/officeDocument/2006/relationships" xmlns:p="http://schemas.openxmlformats.org/presentationml/2006/main">
  <p:tag name="ANGLE" val="5"/>
</p:tagLst>
</file>

<file path=ppt/tags/tag672.xml><?xml version="1.0" encoding="utf-8"?>
<p:tagLst xmlns:a="http://schemas.openxmlformats.org/drawingml/2006/main" xmlns:r="http://schemas.openxmlformats.org/officeDocument/2006/relationships" xmlns:p="http://schemas.openxmlformats.org/presentationml/2006/main">
  <p:tag name="ANGLE" val="5"/>
</p:tagLst>
</file>

<file path=ppt/tags/tag673.xml><?xml version="1.0" encoding="utf-8"?>
<p:tagLst xmlns:a="http://schemas.openxmlformats.org/drawingml/2006/main" xmlns:r="http://schemas.openxmlformats.org/officeDocument/2006/relationships" xmlns:p="http://schemas.openxmlformats.org/presentationml/2006/main">
  <p:tag name="ANGLE" val="5"/>
</p:tagLst>
</file>

<file path=ppt/tags/tag674.xml><?xml version="1.0" encoding="utf-8"?>
<p:tagLst xmlns:a="http://schemas.openxmlformats.org/drawingml/2006/main" xmlns:r="http://schemas.openxmlformats.org/officeDocument/2006/relationships" xmlns:p="http://schemas.openxmlformats.org/presentationml/2006/main">
  <p:tag name="ANGLE" val="5"/>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77.xml><?xml version="1.0" encoding="utf-8"?>
<p:tagLst xmlns:a="http://schemas.openxmlformats.org/drawingml/2006/main" xmlns:r="http://schemas.openxmlformats.org/officeDocument/2006/relationships" xmlns:p="http://schemas.openxmlformats.org/presentationml/2006/main">
  <p:tag name="SHAPENAME" val="4. Footnote"/>
</p:tagLst>
</file>

<file path=ppt/tags/tag678.xml><?xml version="1.0" encoding="utf-8"?>
<p:tagLst xmlns:a="http://schemas.openxmlformats.org/drawingml/2006/main" xmlns:r="http://schemas.openxmlformats.org/officeDocument/2006/relationships" xmlns:p="http://schemas.openxmlformats.org/presentationml/2006/main">
  <p:tag name="CIRCLESTATUS" val="White"/>
  <p:tag name="NAME" val="ChevronWhite"/>
  <p:tag name="SYMBOLNAME" val="Chevron"/>
</p:tagLst>
</file>

<file path=ppt/tags/tag679.xml><?xml version="1.0" encoding="utf-8"?>
<p:tagLst xmlns:a="http://schemas.openxmlformats.org/drawingml/2006/main" xmlns:r="http://schemas.openxmlformats.org/officeDocument/2006/relationships" xmlns:p="http://schemas.openxmlformats.org/presentationml/2006/main">
  <p:tag name="NAME" val="MoonFull"/>
</p:tagLst>
</file>

<file path=ppt/tags/tag68.xml><?xml version="1.0" encoding="utf-8"?>
<p:tagLst xmlns:a="http://schemas.openxmlformats.org/drawingml/2006/main" xmlns:r="http://schemas.openxmlformats.org/officeDocument/2006/relationships" xmlns:p="http://schemas.openxmlformats.org/presentationml/2006/main">
  <p:tag name="SHAPENAME" val="5. Source"/>
</p:tagLst>
</file>

<file path=ppt/tags/tag680.xml><?xml version="1.0" encoding="utf-8"?>
<p:tagLst xmlns:a="http://schemas.openxmlformats.org/drawingml/2006/main" xmlns:r="http://schemas.openxmlformats.org/officeDocument/2006/relationships" xmlns:p="http://schemas.openxmlformats.org/presentationml/2006/main">
  <p:tag name="NAME" val="MoonFull"/>
</p:tagLst>
</file>

<file path=ppt/tags/tag681.xml><?xml version="1.0" encoding="utf-8"?>
<p:tagLst xmlns:a="http://schemas.openxmlformats.org/drawingml/2006/main" xmlns:r="http://schemas.openxmlformats.org/officeDocument/2006/relationships" xmlns:p="http://schemas.openxmlformats.org/presentationml/2006/main">
  <p:tag name="NAME" val="MoonFull"/>
</p:tagLst>
</file>

<file path=ppt/tags/tag682.xml><?xml version="1.0" encoding="utf-8"?>
<p:tagLst xmlns:a="http://schemas.openxmlformats.org/drawingml/2006/main" xmlns:r="http://schemas.openxmlformats.org/officeDocument/2006/relationships" xmlns:p="http://schemas.openxmlformats.org/presentationml/2006/main">
  <p:tag name="ANGLE" val="5"/>
</p:tagLst>
</file>

<file path=ppt/tags/tag683.xml><?xml version="1.0" encoding="utf-8"?>
<p:tagLst xmlns:a="http://schemas.openxmlformats.org/drawingml/2006/main" xmlns:r="http://schemas.openxmlformats.org/officeDocument/2006/relationships" xmlns:p="http://schemas.openxmlformats.org/presentationml/2006/main">
  <p:tag name="ANGLE" val="5"/>
</p:tagLst>
</file>

<file path=ppt/tags/tag684.xml><?xml version="1.0" encoding="utf-8"?>
<p:tagLst xmlns:a="http://schemas.openxmlformats.org/drawingml/2006/main" xmlns:r="http://schemas.openxmlformats.org/officeDocument/2006/relationships" xmlns:p="http://schemas.openxmlformats.org/presentationml/2006/main">
  <p:tag name="ANGLE" val="5"/>
</p:tagLst>
</file>

<file path=ppt/tags/tag685.xml><?xml version="1.0" encoding="utf-8"?>
<p:tagLst xmlns:a="http://schemas.openxmlformats.org/drawingml/2006/main" xmlns:r="http://schemas.openxmlformats.org/officeDocument/2006/relationships" xmlns:p="http://schemas.openxmlformats.org/presentationml/2006/main">
  <p:tag name="ANGLE" val="5"/>
</p:tagLst>
</file>

<file path=ppt/tags/tag686.xml><?xml version="1.0" encoding="utf-8"?>
<p:tagLst xmlns:a="http://schemas.openxmlformats.org/drawingml/2006/main" xmlns:r="http://schemas.openxmlformats.org/officeDocument/2006/relationships" xmlns:p="http://schemas.openxmlformats.org/presentationml/2006/main">
  <p:tag name="ANGLE" val="5"/>
</p:tagLst>
</file>

<file path=ppt/tags/tag687.xml><?xml version="1.0" encoding="utf-8"?>
<p:tagLst xmlns:a="http://schemas.openxmlformats.org/drawingml/2006/main" xmlns:r="http://schemas.openxmlformats.org/officeDocument/2006/relationships" xmlns:p="http://schemas.openxmlformats.org/presentationml/2006/main">
  <p:tag name="ANGLE" val="5"/>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90.xml><?xml version="1.0" encoding="utf-8"?>
<p:tagLst xmlns:a="http://schemas.openxmlformats.org/drawingml/2006/main" xmlns:r="http://schemas.openxmlformats.org/officeDocument/2006/relationships" xmlns:p="http://schemas.openxmlformats.org/presentationml/2006/main">
  <p:tag name="SHAPENAME" val="4. Footnote"/>
</p:tagLst>
</file>

<file path=ppt/tags/tag691.xml><?xml version="1.0" encoding="utf-8"?>
<p:tagLst xmlns:a="http://schemas.openxmlformats.org/drawingml/2006/main" xmlns:r="http://schemas.openxmlformats.org/officeDocument/2006/relationships" xmlns:p="http://schemas.openxmlformats.org/presentationml/2006/main">
  <p:tag name="CIRCLESTATUS" val="White"/>
  <p:tag name="NAME" val="ChevronWhite"/>
  <p:tag name="SYMBOLNAME" val="Chevron"/>
</p:tagLst>
</file>

<file path=ppt/tags/tag692.xml><?xml version="1.0" encoding="utf-8"?>
<p:tagLst xmlns:a="http://schemas.openxmlformats.org/drawingml/2006/main" xmlns:r="http://schemas.openxmlformats.org/officeDocument/2006/relationships" xmlns:p="http://schemas.openxmlformats.org/presentationml/2006/main">
  <p:tag name="NAME" val="MoonFull"/>
</p:tagLst>
</file>

<file path=ppt/tags/tag693.xml><?xml version="1.0" encoding="utf-8"?>
<p:tagLst xmlns:a="http://schemas.openxmlformats.org/drawingml/2006/main" xmlns:r="http://schemas.openxmlformats.org/officeDocument/2006/relationships" xmlns:p="http://schemas.openxmlformats.org/presentationml/2006/main">
  <p:tag name="NAME" val="MoonFull"/>
</p:tagLst>
</file>

<file path=ppt/tags/tag694.xml><?xml version="1.0" encoding="utf-8"?>
<p:tagLst xmlns:a="http://schemas.openxmlformats.org/drawingml/2006/main" xmlns:r="http://schemas.openxmlformats.org/officeDocument/2006/relationships" xmlns:p="http://schemas.openxmlformats.org/presentationml/2006/main">
  <p:tag name="NAME" val="MoonFull"/>
</p:tagLst>
</file>

<file path=ppt/tags/tag695.xml><?xml version="1.0" encoding="utf-8"?>
<p:tagLst xmlns:a="http://schemas.openxmlformats.org/drawingml/2006/main" xmlns:r="http://schemas.openxmlformats.org/officeDocument/2006/relationships" xmlns:p="http://schemas.openxmlformats.org/presentationml/2006/main">
  <p:tag name="ANGLE" val="5"/>
</p:tagLst>
</file>

<file path=ppt/tags/tag696.xml><?xml version="1.0" encoding="utf-8"?>
<p:tagLst xmlns:a="http://schemas.openxmlformats.org/drawingml/2006/main" xmlns:r="http://schemas.openxmlformats.org/officeDocument/2006/relationships" xmlns:p="http://schemas.openxmlformats.org/presentationml/2006/main">
  <p:tag name="ANGLE" val="5"/>
</p:tagLst>
</file>

<file path=ppt/tags/tag697.xml><?xml version="1.0" encoding="utf-8"?>
<p:tagLst xmlns:a="http://schemas.openxmlformats.org/drawingml/2006/main" xmlns:r="http://schemas.openxmlformats.org/officeDocument/2006/relationships" xmlns:p="http://schemas.openxmlformats.org/presentationml/2006/main">
  <p:tag name="ANGLE" val="5"/>
</p:tagLst>
</file>

<file path=ppt/tags/tag698.xml><?xml version="1.0" encoding="utf-8"?>
<p:tagLst xmlns:a="http://schemas.openxmlformats.org/drawingml/2006/main" xmlns:r="http://schemas.openxmlformats.org/officeDocument/2006/relationships" xmlns:p="http://schemas.openxmlformats.org/presentationml/2006/main">
  <p:tag name="ANGLE" val="5"/>
</p:tagLst>
</file>

<file path=ppt/tags/tag699.xml><?xml version="1.0" encoding="utf-8"?>
<p:tagLst xmlns:a="http://schemas.openxmlformats.org/drawingml/2006/main" xmlns:r="http://schemas.openxmlformats.org/officeDocument/2006/relationships" xmlns:p="http://schemas.openxmlformats.org/presentationml/2006/main">
  <p:tag name="ANGLE" val="5"/>
</p:tagLst>
</file>

<file path=ppt/tags/tag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0.xml><?xml version="1.0" encoding="utf-8"?>
<p:tagLst xmlns:a="http://schemas.openxmlformats.org/drawingml/2006/main" xmlns:r="http://schemas.openxmlformats.org/officeDocument/2006/relationships" xmlns:p="http://schemas.openxmlformats.org/presentationml/2006/main">
  <p:tag name="ANGLE" val="5"/>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03.xml><?xml version="1.0" encoding="utf-8"?>
<p:tagLst xmlns:a="http://schemas.openxmlformats.org/drawingml/2006/main" xmlns:r="http://schemas.openxmlformats.org/officeDocument/2006/relationships" xmlns:p="http://schemas.openxmlformats.org/presentationml/2006/main">
  <p:tag name="SHAPENAME" val="4. Footnote"/>
</p:tagLst>
</file>

<file path=ppt/tags/tag704.xml><?xml version="1.0" encoding="utf-8"?>
<p:tagLst xmlns:a="http://schemas.openxmlformats.org/drawingml/2006/main" xmlns:r="http://schemas.openxmlformats.org/officeDocument/2006/relationships" xmlns:p="http://schemas.openxmlformats.org/presentationml/2006/main">
  <p:tag name="CIRCLESTATUS" val="White"/>
  <p:tag name="NAME" val="ChevronWhite"/>
  <p:tag name="SYMBOLNAME" val="Chevron"/>
</p:tagLst>
</file>

<file path=ppt/tags/tag705.xml><?xml version="1.0" encoding="utf-8"?>
<p:tagLst xmlns:a="http://schemas.openxmlformats.org/drawingml/2006/main" xmlns:r="http://schemas.openxmlformats.org/officeDocument/2006/relationships" xmlns:p="http://schemas.openxmlformats.org/presentationml/2006/main">
  <p:tag name="NAME" val="MoonFull"/>
</p:tagLst>
</file>

<file path=ppt/tags/tag706.xml><?xml version="1.0" encoding="utf-8"?>
<p:tagLst xmlns:a="http://schemas.openxmlformats.org/drawingml/2006/main" xmlns:r="http://schemas.openxmlformats.org/officeDocument/2006/relationships" xmlns:p="http://schemas.openxmlformats.org/presentationml/2006/main">
  <p:tag name="NAME" val="MoonFull"/>
</p:tagLst>
</file>

<file path=ppt/tags/tag707.xml><?xml version="1.0" encoding="utf-8"?>
<p:tagLst xmlns:a="http://schemas.openxmlformats.org/drawingml/2006/main" xmlns:r="http://schemas.openxmlformats.org/officeDocument/2006/relationships" xmlns:p="http://schemas.openxmlformats.org/presentationml/2006/main">
  <p:tag name="NAME" val="MoonFull"/>
</p:tagLst>
</file>

<file path=ppt/tags/tag708.xml><?xml version="1.0" encoding="utf-8"?>
<p:tagLst xmlns:a="http://schemas.openxmlformats.org/drawingml/2006/main" xmlns:r="http://schemas.openxmlformats.org/officeDocument/2006/relationships" xmlns:p="http://schemas.openxmlformats.org/presentationml/2006/main">
  <p:tag name="ANGLE" val="5"/>
</p:tagLst>
</file>

<file path=ppt/tags/tag709.xml><?xml version="1.0" encoding="utf-8"?>
<p:tagLst xmlns:a="http://schemas.openxmlformats.org/drawingml/2006/main" xmlns:r="http://schemas.openxmlformats.org/officeDocument/2006/relationships" xmlns:p="http://schemas.openxmlformats.org/presentationml/2006/main">
  <p:tag name="ANGLE" val="5"/>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vkXdkIixRi6Hs.rBsPur2w"/>
</p:tagLst>
</file>

<file path=ppt/tags/tag710.xml><?xml version="1.0" encoding="utf-8"?>
<p:tagLst xmlns:a="http://schemas.openxmlformats.org/drawingml/2006/main" xmlns:r="http://schemas.openxmlformats.org/officeDocument/2006/relationships" xmlns:p="http://schemas.openxmlformats.org/presentationml/2006/main">
  <p:tag name="ANGLE" val="5"/>
</p:tagLst>
</file>

<file path=ppt/tags/tag711.xml><?xml version="1.0" encoding="utf-8"?>
<p:tagLst xmlns:a="http://schemas.openxmlformats.org/drawingml/2006/main" xmlns:r="http://schemas.openxmlformats.org/officeDocument/2006/relationships" xmlns:p="http://schemas.openxmlformats.org/presentationml/2006/main">
  <p:tag name="ANGLE" val="5"/>
</p:tagLst>
</file>

<file path=ppt/tags/tag712.xml><?xml version="1.0" encoding="utf-8"?>
<p:tagLst xmlns:a="http://schemas.openxmlformats.org/drawingml/2006/main" xmlns:r="http://schemas.openxmlformats.org/officeDocument/2006/relationships" xmlns:p="http://schemas.openxmlformats.org/presentationml/2006/main">
  <p:tag name="ANGLE" val="5"/>
</p:tagLst>
</file>

<file path=ppt/tags/tag713.xml><?xml version="1.0" encoding="utf-8"?>
<p:tagLst xmlns:a="http://schemas.openxmlformats.org/drawingml/2006/main" xmlns:r="http://schemas.openxmlformats.org/officeDocument/2006/relationships" xmlns:p="http://schemas.openxmlformats.org/presentationml/2006/main">
  <p:tag name="ANGLE" val="5"/>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16.xml><?xml version="1.0" encoding="utf-8"?>
<p:tagLst xmlns:a="http://schemas.openxmlformats.org/drawingml/2006/main" xmlns:r="http://schemas.openxmlformats.org/officeDocument/2006/relationships" xmlns:p="http://schemas.openxmlformats.org/presentationml/2006/main">
  <p:tag name="CIRCLESTATUS" val="White"/>
  <p:tag name="NAME" val="ChevronWhite"/>
  <p:tag name="SYMBOLNAME" val="Chevron"/>
</p:tagLst>
</file>

<file path=ppt/tags/tag717.xml><?xml version="1.0" encoding="utf-8"?>
<p:tagLst xmlns:a="http://schemas.openxmlformats.org/drawingml/2006/main" xmlns:r="http://schemas.openxmlformats.org/officeDocument/2006/relationships" xmlns:p="http://schemas.openxmlformats.org/presentationml/2006/main">
  <p:tag name="SHAPENAME" val="4. Footnote"/>
</p:tagLst>
</file>

<file path=ppt/tags/tag718.xml><?xml version="1.0" encoding="utf-8"?>
<p:tagLst xmlns:a="http://schemas.openxmlformats.org/drawingml/2006/main" xmlns:r="http://schemas.openxmlformats.org/officeDocument/2006/relationships" xmlns:p="http://schemas.openxmlformats.org/presentationml/2006/main">
  <p:tag name="NAME" val="MoonFull"/>
</p:tagLst>
</file>

<file path=ppt/tags/tag719.xml><?xml version="1.0" encoding="utf-8"?>
<p:tagLst xmlns:a="http://schemas.openxmlformats.org/drawingml/2006/main" xmlns:r="http://schemas.openxmlformats.org/officeDocument/2006/relationships" xmlns:p="http://schemas.openxmlformats.org/presentationml/2006/main">
  <p:tag name="NAME" val="MoonFull"/>
</p:tagLst>
</file>

<file path=ppt/tags/tag7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20.xml><?xml version="1.0" encoding="utf-8"?>
<p:tagLst xmlns:a="http://schemas.openxmlformats.org/drawingml/2006/main" xmlns:r="http://schemas.openxmlformats.org/officeDocument/2006/relationships" xmlns:p="http://schemas.openxmlformats.org/presentationml/2006/main">
  <p:tag name="NAME" val="MoonFull"/>
</p:tagLst>
</file>

<file path=ppt/tags/tag721.xml><?xml version="1.0" encoding="utf-8"?>
<p:tagLst xmlns:a="http://schemas.openxmlformats.org/drawingml/2006/main" xmlns:r="http://schemas.openxmlformats.org/officeDocument/2006/relationships" xmlns:p="http://schemas.openxmlformats.org/presentationml/2006/main">
  <p:tag name="ANGLE" val="5"/>
</p:tagLst>
</file>

<file path=ppt/tags/tag722.xml><?xml version="1.0" encoding="utf-8"?>
<p:tagLst xmlns:a="http://schemas.openxmlformats.org/drawingml/2006/main" xmlns:r="http://schemas.openxmlformats.org/officeDocument/2006/relationships" xmlns:p="http://schemas.openxmlformats.org/presentationml/2006/main">
  <p:tag name="ANGLE" val="5"/>
</p:tagLst>
</file>

<file path=ppt/tags/tag723.xml><?xml version="1.0" encoding="utf-8"?>
<p:tagLst xmlns:a="http://schemas.openxmlformats.org/drawingml/2006/main" xmlns:r="http://schemas.openxmlformats.org/officeDocument/2006/relationships" xmlns:p="http://schemas.openxmlformats.org/presentationml/2006/main">
  <p:tag name="ANGLE" val="5"/>
</p:tagLst>
</file>

<file path=ppt/tags/tag724.xml><?xml version="1.0" encoding="utf-8"?>
<p:tagLst xmlns:a="http://schemas.openxmlformats.org/drawingml/2006/main" xmlns:r="http://schemas.openxmlformats.org/officeDocument/2006/relationships" xmlns:p="http://schemas.openxmlformats.org/presentationml/2006/main">
  <p:tag name="ANGLE" val="5"/>
</p:tagLst>
</file>

<file path=ppt/tags/tag725.xml><?xml version="1.0" encoding="utf-8"?>
<p:tagLst xmlns:a="http://schemas.openxmlformats.org/drawingml/2006/main" xmlns:r="http://schemas.openxmlformats.org/officeDocument/2006/relationships" xmlns:p="http://schemas.openxmlformats.org/presentationml/2006/main">
  <p:tag name="ANGLE" val="5"/>
</p:tagLst>
</file>

<file path=ppt/tags/tag726.xml><?xml version="1.0" encoding="utf-8"?>
<p:tagLst xmlns:a="http://schemas.openxmlformats.org/drawingml/2006/main" xmlns:r="http://schemas.openxmlformats.org/officeDocument/2006/relationships" xmlns:p="http://schemas.openxmlformats.org/presentationml/2006/main">
  <p:tag name="ANGLE" val="5"/>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t3Q6PjCWonJ1dXXgTgsP2fA"/>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tazzJRVge5c81CFrOjSiamw"/>
</p:tagLst>
</file>

<file path=ppt/tags/tag73.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tJofJoN4jZu5I2xuI4XvyNg"/>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ta4nTq32RPu1SZ2Y0NY6mOw"/>
</p:tagLst>
</file>

<file path=ppt/tags/tag73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35.xml><?xml version="1.0" encoding="utf-8"?>
<p:tagLst xmlns:a="http://schemas.openxmlformats.org/drawingml/2006/main" xmlns:r="http://schemas.openxmlformats.org/officeDocument/2006/relationships" xmlns:p="http://schemas.openxmlformats.org/presentationml/2006/main">
  <p:tag name="NAME" val="SingleBoatText"/>
</p:tagLst>
</file>

<file path=ppt/tags/tag736.xml><?xml version="1.0" encoding="utf-8"?>
<p:tagLst xmlns:a="http://schemas.openxmlformats.org/drawingml/2006/main" xmlns:r="http://schemas.openxmlformats.org/officeDocument/2006/relationships" xmlns:p="http://schemas.openxmlformats.org/presentationml/2006/main">
  <p:tag name="NAME" val="SingleBoatText"/>
</p:tagLst>
</file>

<file path=ppt/tags/tag737.xml><?xml version="1.0" encoding="utf-8"?>
<p:tagLst xmlns:a="http://schemas.openxmlformats.org/drawingml/2006/main" xmlns:r="http://schemas.openxmlformats.org/officeDocument/2006/relationships" xmlns:p="http://schemas.openxmlformats.org/presentationml/2006/main">
  <p:tag name="NAME" val="SingleBoatText"/>
</p:tagLst>
</file>

<file path=ppt/tags/tag738.xml><?xml version="1.0" encoding="utf-8"?>
<p:tagLst xmlns:a="http://schemas.openxmlformats.org/drawingml/2006/main" xmlns:r="http://schemas.openxmlformats.org/officeDocument/2006/relationships" xmlns:p="http://schemas.openxmlformats.org/presentationml/2006/main">
  <p:tag name="NAME" val="SingleBoatText"/>
</p:tagLst>
</file>

<file path=ppt/tags/tag739.xml><?xml version="1.0" encoding="utf-8"?>
<p:tagLst xmlns:a="http://schemas.openxmlformats.org/drawingml/2006/main" xmlns:r="http://schemas.openxmlformats.org/officeDocument/2006/relationships" xmlns:p="http://schemas.openxmlformats.org/presentationml/2006/main">
  <p:tag name="NAME" val="SingleBoatText"/>
</p:tagLst>
</file>

<file path=ppt/tags/tag7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40.xml><?xml version="1.0" encoding="utf-8"?>
<p:tagLst xmlns:a="http://schemas.openxmlformats.org/drawingml/2006/main" xmlns:r="http://schemas.openxmlformats.org/officeDocument/2006/relationships" xmlns:p="http://schemas.openxmlformats.org/presentationml/2006/main">
  <p:tag name="NAME" val="SingleBoatText"/>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TDPeaD_S6hcRZgSaqwNTzQ"/>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tJ__g7y8MFtCLGc9k39lYZg"/>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thsjDdCuEeXI3OU.d6hGMRQ"/>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tF5Cl6nZRt5nOuGB.GS2aQQ"/>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tTl9o3rm1ZtmE_1rgp3HAfQ"/>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tFzxCrL8DSHu5OdMU9EIFCQ"/>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t3Gk4kOC8qKloqMTCTF2d1Q"/>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tSZfuenqUiFjz7742pS60_A"/>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tBiE9UfeWjyMlkJnAR4nM8w"/>
</p:tagLst>
</file>

<file path=ppt/tags/tag7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Id6ZzMaBKkFiwsCDphkzUw"/>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t3yfUSIO2yEZ8J0OkpRIUHw"/>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tfyF4iDs3DTwso.ELdVGmcA"/>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tNI32NLO74EUDhAGbVMlLyA"/>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ty_4ChXNUXjWGkwcdqN7IUw"/>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tMg2JRkhtIe.B1yW5e_LdAQ"/>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t5sWUYA8mqe13ItSZGq1VFg"/>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t__vGYrIjvFGCsXsEoV9dFA"/>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Ikp.hRN5uAxa8sPArqyi7w"/>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t6tuDlyFnZKa1QpEgNNbifg"/>
</p:tagLst>
</file>

<file path=ppt/tags/tag76.xml><?xml version="1.0" encoding="utf-8"?>
<p:tagLst xmlns:a="http://schemas.openxmlformats.org/drawingml/2006/main" xmlns:r="http://schemas.openxmlformats.org/officeDocument/2006/relationships" xmlns:p="http://schemas.openxmlformats.org/presentationml/2006/main">
  <p:tag name="SHAPENAME" val="3. Subtitle"/>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tnH_HTJ5XYeJQAmJsjkwYXg"/>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tQ8kSJBPWvDv.hSH8lbF_zA"/>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tdLCFtrOj.dmTzbylndYpSQ"/>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toOZKWKoY70kjblFmQSb3dw"/>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tEm3xrEum5Z9jsIrw9HJ.cg"/>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tRgI5jBbqN1xUb1ZYUWnzBQ"/>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PuU7mRKevoJoVHQ5YFnBEw"/>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tuIYIjDAVa7CJLTtYsmI.2A"/>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tFJ3UMgPZupp5CQEXmUigrA"/>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tQeBsuWLaZecGClEY9_Skpw"/>
</p:tagLst>
</file>

<file path=ppt/tags/tag77.xml><?xml version="1.0" encoding="utf-8"?>
<p:tagLst xmlns:a="http://schemas.openxmlformats.org/drawingml/2006/main" xmlns:r="http://schemas.openxmlformats.org/officeDocument/2006/relationships" xmlns:p="http://schemas.openxmlformats.org/presentationml/2006/main">
  <p:tag name="SHAPENAME" val="5. Source"/>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t2VabPWrE9mbolEOrUQRspg"/>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tJj8DJV_aivkp7U437fMS.w"/>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tyZeS4eFmXtztyeJO8lhGKQ"/>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thY9kXBOhcoiSEr7lsj8BQ"/>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tIk3bpe9WGVsBRNMhtrXGaQ"/>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tjcW6TTDfRaV0ILSiBaJNzQ"/>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tNKnkEgxCBZ8reBpilr7exQ"/>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trU32GnV0WC7kAde.aDIxxQ"/>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tGa_RcuNl0f67LG4hMX9Kvw"/>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tgVze9UiSPkOGHz4FVUsqmQ"/>
</p:tagLst>
</file>

<file path=ppt/tags/tag7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KUoCXsSP34ZCfPOb0nNoeQ"/>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t_nBg2qUlVnxnvrqxtM0BXQ"/>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tBtkW3KtNmk3eAXOPcn6KtQ"/>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t_ApAAbDk8kKMeyxQiG.3Bw"/>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tstnIn81ubAWpay9OIT2.7Q"/>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t9jpqDTDERjLtC8mo9nWCMg"/>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tr6jd_0loiJaeYJwU7NWRrA"/>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tf4xXz8SJSgwpO4RhwzRiPg"/>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vGYEJsst_J3bGHl9FnZGuQ"/>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tURL8c7SZ4nNYfQ3g95Ims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791.xml><?xml version="1.0" encoding="utf-8"?>
<p:tagLst xmlns:a="http://schemas.openxmlformats.org/drawingml/2006/main" xmlns:r="http://schemas.openxmlformats.org/officeDocument/2006/relationships" xmlns:p="http://schemas.openxmlformats.org/presentationml/2006/main">
  <p:tag name="NAME" val="LineBasicDefault"/>
</p:tagLst>
</file>

<file path=ppt/tags/tag792.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793.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794.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795.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796.xml><?xml version="1.0" encoding="utf-8"?>
<p:tagLst xmlns:a="http://schemas.openxmlformats.org/drawingml/2006/main" xmlns:r="http://schemas.openxmlformats.org/officeDocument/2006/relationships" xmlns:p="http://schemas.openxmlformats.org/presentationml/2006/main">
  <p:tag name="NAME" val="SingleBoatText"/>
</p:tagLst>
</file>

<file path=ppt/tags/tag797.xml><?xml version="1.0" encoding="utf-8"?>
<p:tagLst xmlns:a="http://schemas.openxmlformats.org/drawingml/2006/main" xmlns:r="http://schemas.openxmlformats.org/officeDocument/2006/relationships" xmlns:p="http://schemas.openxmlformats.org/presentationml/2006/main">
  <p:tag name="NAME" val="SingleBoatText"/>
</p:tagLst>
</file>

<file path=ppt/tags/tag798.xml><?xml version="1.0" encoding="utf-8"?>
<p:tagLst xmlns:a="http://schemas.openxmlformats.org/drawingml/2006/main" xmlns:r="http://schemas.openxmlformats.org/officeDocument/2006/relationships" xmlns:p="http://schemas.openxmlformats.org/presentationml/2006/main">
  <p:tag name="NAME" val="SingleBoatText"/>
</p:tagLst>
</file>

<file path=ppt/tags/tag799.xml><?xml version="1.0" encoding="utf-8"?>
<p:tagLst xmlns:a="http://schemas.openxmlformats.org/drawingml/2006/main" xmlns:r="http://schemas.openxmlformats.org/officeDocument/2006/relationships" xmlns:p="http://schemas.openxmlformats.org/presentationml/2006/main">
  <p:tag name="NAME" val="SingleBoatText"/>
</p:tagLst>
</file>

<file path=ppt/tags/tag8.xml><?xml version="1.0" encoding="utf-8"?>
<p:tagLst xmlns:a="http://schemas.openxmlformats.org/drawingml/2006/main" xmlns:r="http://schemas.openxmlformats.org/officeDocument/2006/relationships" xmlns:p="http://schemas.openxmlformats.org/presentationml/2006/main">
  <p:tag name="SHAPENAME" val="Grid"/>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THKNm6U2RZKJH1GvudQSPw"/>
</p:tagLst>
</file>

<file path=ppt/tags/tag800.xml><?xml version="1.0" encoding="utf-8"?>
<p:tagLst xmlns:a="http://schemas.openxmlformats.org/drawingml/2006/main" xmlns:r="http://schemas.openxmlformats.org/officeDocument/2006/relationships" xmlns:p="http://schemas.openxmlformats.org/presentationml/2006/main">
  <p:tag name="NAME" val="SingleBoatText"/>
</p:tagLst>
</file>

<file path=ppt/tags/tag801.xml><?xml version="1.0" encoding="utf-8"?>
<p:tagLst xmlns:a="http://schemas.openxmlformats.org/drawingml/2006/main" xmlns:r="http://schemas.openxmlformats.org/officeDocument/2006/relationships" xmlns:p="http://schemas.openxmlformats.org/presentationml/2006/main">
  <p:tag name="NAME" val="SingleBoatText"/>
</p:tagLst>
</file>

<file path=ppt/tags/tag802.xml><?xml version="1.0" encoding="utf-8"?>
<p:tagLst xmlns:a="http://schemas.openxmlformats.org/drawingml/2006/main" xmlns:r="http://schemas.openxmlformats.org/officeDocument/2006/relationships" xmlns:p="http://schemas.openxmlformats.org/presentationml/2006/main">
  <p:tag name="NAME" val="SingleBoatText"/>
</p:tagLst>
</file>

<file path=ppt/tags/tag803.xml><?xml version="1.0" encoding="utf-8"?>
<p:tagLst xmlns:a="http://schemas.openxmlformats.org/drawingml/2006/main" xmlns:r="http://schemas.openxmlformats.org/officeDocument/2006/relationships" xmlns:p="http://schemas.openxmlformats.org/presentationml/2006/main">
  <p:tag name="NAME" val="SingleBoatText"/>
</p:tagLst>
</file>

<file path=ppt/tags/tag804.xml><?xml version="1.0" encoding="utf-8"?>
<p:tagLst xmlns:a="http://schemas.openxmlformats.org/drawingml/2006/main" xmlns:r="http://schemas.openxmlformats.org/officeDocument/2006/relationships" xmlns:p="http://schemas.openxmlformats.org/presentationml/2006/main">
  <p:tag name="NAME" val="SingleBoatText"/>
</p:tagLst>
</file>

<file path=ppt/tags/tag805.xml><?xml version="1.0" encoding="utf-8"?>
<p:tagLst xmlns:a="http://schemas.openxmlformats.org/drawingml/2006/main" xmlns:r="http://schemas.openxmlformats.org/officeDocument/2006/relationships" xmlns:p="http://schemas.openxmlformats.org/presentationml/2006/main">
  <p:tag name="NAME" val="SingleBoatText"/>
</p:tagLst>
</file>

<file path=ppt/tags/tag806.xml><?xml version="1.0" encoding="utf-8"?>
<p:tagLst xmlns:a="http://schemas.openxmlformats.org/drawingml/2006/main" xmlns:r="http://schemas.openxmlformats.org/officeDocument/2006/relationships" xmlns:p="http://schemas.openxmlformats.org/presentationml/2006/main">
  <p:tag name="NAME" val="SingleBoatText"/>
</p:tagLst>
</file>

<file path=ppt/tags/tag807.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808.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809.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8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10.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811.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812.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813.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814.xml><?xml version="1.0" encoding="utf-8"?>
<p:tagLst xmlns:a="http://schemas.openxmlformats.org/drawingml/2006/main" xmlns:r="http://schemas.openxmlformats.org/officeDocument/2006/relationships" xmlns:p="http://schemas.openxmlformats.org/presentationml/2006/main">
  <p:tag name="NAME" val="GreyLineSeparatorDefault"/>
</p:tagLst>
</file>

<file path=ppt/tags/tag815.xml><?xml version="1.0" encoding="utf-8"?>
<p:tagLst xmlns:a="http://schemas.openxmlformats.org/drawingml/2006/main" xmlns:r="http://schemas.openxmlformats.org/officeDocument/2006/relationships" xmlns:p="http://schemas.openxmlformats.org/presentationml/2006/main">
  <p:tag name="NAME" val="SingleBoatText"/>
</p:tagLst>
</file>

<file path=ppt/tags/tag816.xml><?xml version="1.0" encoding="utf-8"?>
<p:tagLst xmlns:a="http://schemas.openxmlformats.org/drawingml/2006/main" xmlns:r="http://schemas.openxmlformats.org/officeDocument/2006/relationships" xmlns:p="http://schemas.openxmlformats.org/presentationml/2006/main">
  <p:tag name="NAME" val="SingleBoatText"/>
</p:tagLst>
</file>

<file path=ppt/tags/tag817.xml><?xml version="1.0" encoding="utf-8"?>
<p:tagLst xmlns:a="http://schemas.openxmlformats.org/drawingml/2006/main" xmlns:r="http://schemas.openxmlformats.org/officeDocument/2006/relationships" xmlns:p="http://schemas.openxmlformats.org/presentationml/2006/main">
  <p:tag name="NAME" val="SingleBoatText"/>
</p:tagLst>
</file>

<file path=ppt/tags/tag818.xml><?xml version="1.0" encoding="utf-8"?>
<p:tagLst xmlns:a="http://schemas.openxmlformats.org/drawingml/2006/main" xmlns:r="http://schemas.openxmlformats.org/officeDocument/2006/relationships" xmlns:p="http://schemas.openxmlformats.org/presentationml/2006/main">
  <p:tag name="NAME" val="SingleBoatText"/>
</p:tagLst>
</file>

<file path=ppt/tags/tag819.xml><?xml version="1.0" encoding="utf-8"?>
<p:tagLst xmlns:a="http://schemas.openxmlformats.org/drawingml/2006/main" xmlns:r="http://schemas.openxmlformats.org/officeDocument/2006/relationships" xmlns:p="http://schemas.openxmlformats.org/presentationml/2006/main">
  <p:tag name="NAME" val="SingleBoatText"/>
</p:tagLst>
</file>

<file path=ppt/tags/tag82.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820.xml><?xml version="1.0" encoding="utf-8"?>
<p:tagLst xmlns:a="http://schemas.openxmlformats.org/drawingml/2006/main" xmlns:r="http://schemas.openxmlformats.org/officeDocument/2006/relationships" xmlns:p="http://schemas.openxmlformats.org/presentationml/2006/main">
  <p:tag name="NAME" val="SingleBoatText"/>
</p:tagLst>
</file>

<file path=ppt/tags/tag821.xml><?xml version="1.0" encoding="utf-8"?>
<p:tagLst xmlns:a="http://schemas.openxmlformats.org/drawingml/2006/main" xmlns:r="http://schemas.openxmlformats.org/officeDocument/2006/relationships" xmlns:p="http://schemas.openxmlformats.org/presentationml/2006/main">
  <p:tag name="NAME" val="SingleBoatText"/>
</p:tagLst>
</file>

<file path=ppt/tags/tag822.xml><?xml version="1.0" encoding="utf-8"?>
<p:tagLst xmlns:a="http://schemas.openxmlformats.org/drawingml/2006/main" xmlns:r="http://schemas.openxmlformats.org/officeDocument/2006/relationships" xmlns:p="http://schemas.openxmlformats.org/presentationml/2006/main">
  <p:tag name="NAME" val="SingleBoatText"/>
</p:tagLst>
</file>

<file path=ppt/tags/tag823.xml><?xml version="1.0" encoding="utf-8"?>
<p:tagLst xmlns:a="http://schemas.openxmlformats.org/drawingml/2006/main" xmlns:r="http://schemas.openxmlformats.org/officeDocument/2006/relationships" xmlns:p="http://schemas.openxmlformats.org/presentationml/2006/main">
  <p:tag name="NAME" val="SingleBoatText"/>
</p:tagLst>
</file>

<file path=ppt/tags/tag824.xml><?xml version="1.0" encoding="utf-8"?>
<p:tagLst xmlns:a="http://schemas.openxmlformats.org/drawingml/2006/main" xmlns:r="http://schemas.openxmlformats.org/officeDocument/2006/relationships" xmlns:p="http://schemas.openxmlformats.org/presentationml/2006/main">
  <p:tag name="NAME" val="SingleBoatText"/>
</p:tagLst>
</file>

<file path=ppt/tags/tag825.xml><?xml version="1.0" encoding="utf-8"?>
<p:tagLst xmlns:a="http://schemas.openxmlformats.org/drawingml/2006/main" xmlns:r="http://schemas.openxmlformats.org/officeDocument/2006/relationships" xmlns:p="http://schemas.openxmlformats.org/presentationml/2006/main">
  <p:tag name="NAME" val="SingleBoatText"/>
</p:tagLst>
</file>

<file path=ppt/tags/tag826.xml><?xml version="1.0" encoding="utf-8"?>
<p:tagLst xmlns:a="http://schemas.openxmlformats.org/drawingml/2006/main" xmlns:r="http://schemas.openxmlformats.org/officeDocument/2006/relationships" xmlns:p="http://schemas.openxmlformats.org/presentationml/2006/main">
  <p:tag name="NAME" val="SingleBoatText"/>
</p:tagLst>
</file>

<file path=ppt/tags/tag827.xml><?xml version="1.0" encoding="utf-8"?>
<p:tagLst xmlns:a="http://schemas.openxmlformats.org/drawingml/2006/main" xmlns:r="http://schemas.openxmlformats.org/officeDocument/2006/relationships" xmlns:p="http://schemas.openxmlformats.org/presentationml/2006/main">
  <p:tag name="NAME" val="SingleBoatText"/>
</p:tagLst>
</file>

<file path=ppt/tags/tag828.xml><?xml version="1.0" encoding="utf-8"?>
<p:tagLst xmlns:a="http://schemas.openxmlformats.org/drawingml/2006/main" xmlns:r="http://schemas.openxmlformats.org/officeDocument/2006/relationships" xmlns:p="http://schemas.openxmlformats.org/presentationml/2006/main">
  <p:tag name="NAME" val="SingleBoatText"/>
</p:tagLst>
</file>

<file path=ppt/tags/tag829.xml><?xml version="1.0" encoding="utf-8"?>
<p:tagLst xmlns:a="http://schemas.openxmlformats.org/drawingml/2006/main" xmlns:r="http://schemas.openxmlformats.org/officeDocument/2006/relationships" xmlns:p="http://schemas.openxmlformats.org/presentationml/2006/main">
  <p:tag name="SHAPENAME" val="4. Footnote"/>
</p:tagLst>
</file>

<file path=ppt/tags/tag8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30.xml><?xml version="1.0" encoding="utf-8"?>
<p:tagLst xmlns:a="http://schemas.openxmlformats.org/drawingml/2006/main" xmlns:r="http://schemas.openxmlformats.org/officeDocument/2006/relationships" xmlns:p="http://schemas.openxmlformats.org/presentationml/2006/main">
  <p:tag name="NAME" val="SingleBoatText"/>
</p:tagLst>
</file>

<file path=ppt/tags/tag831.xml><?xml version="1.0" encoding="utf-8"?>
<p:tagLst xmlns:a="http://schemas.openxmlformats.org/drawingml/2006/main" xmlns:r="http://schemas.openxmlformats.org/officeDocument/2006/relationships" xmlns:p="http://schemas.openxmlformats.org/presentationml/2006/main">
  <p:tag name="NAME" val="SingleBoatText"/>
</p:tagLst>
</file>

<file path=ppt/tags/tag832.xml><?xml version="1.0" encoding="utf-8"?>
<p:tagLst xmlns:a="http://schemas.openxmlformats.org/drawingml/2006/main" xmlns:r="http://schemas.openxmlformats.org/officeDocument/2006/relationships" xmlns:p="http://schemas.openxmlformats.org/presentationml/2006/main">
  <p:tag name="NAME" val="SingleBoatText"/>
</p:tagLst>
</file>

<file path=ppt/tags/tag833.xml><?xml version="1.0" encoding="utf-8"?>
<p:tagLst xmlns:a="http://schemas.openxmlformats.org/drawingml/2006/main" xmlns:r="http://schemas.openxmlformats.org/officeDocument/2006/relationships" xmlns:p="http://schemas.openxmlformats.org/presentationml/2006/main">
  <p:tag name="NAME" val="SingleBoatText"/>
</p:tagLst>
</file>

<file path=ppt/tags/tag834.xml><?xml version="1.0" encoding="utf-8"?>
<p:tagLst xmlns:a="http://schemas.openxmlformats.org/drawingml/2006/main" xmlns:r="http://schemas.openxmlformats.org/officeDocument/2006/relationships" xmlns:p="http://schemas.openxmlformats.org/presentationml/2006/main">
  <p:tag name="NAME" val="SingleBoatText"/>
</p:tagLst>
</file>

<file path=ppt/tags/tag835.xml><?xml version="1.0" encoding="utf-8"?>
<p:tagLst xmlns:a="http://schemas.openxmlformats.org/drawingml/2006/main" xmlns:r="http://schemas.openxmlformats.org/officeDocument/2006/relationships" xmlns:p="http://schemas.openxmlformats.org/presentationml/2006/main">
  <p:tag name="NAME" val="SingleBoatText"/>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t0UD40yWnoyhDfrcwEMxRCA"/>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tPgh30Vy60_KVAWOn5COepg"/>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tF5Y8gleqKnFKgT0DKk3F6A"/>
</p:tagLst>
</file>

<file path=ppt/tags/tag84.xml><?xml version="1.0" encoding="utf-8"?>
<p:tagLst xmlns:a="http://schemas.openxmlformats.org/drawingml/2006/main" xmlns:r="http://schemas.openxmlformats.org/officeDocument/2006/relationships" xmlns:p="http://schemas.openxmlformats.org/presentationml/2006/main">
  <p:tag name="SHAPENAME" val="5. Source"/>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tJofJoN4jZu5I2xuI4XvyNg"/>
</p:tagLst>
</file>

<file path=ppt/tags/tag84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tezMYX19ANRlc1x3_KDo06A"/>
</p:tagLst>
</file>

<file path=ppt/tags/tag84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7.xml><?xml version="1.0" encoding="utf-8"?>
<p:tagLst xmlns:a="http://schemas.openxmlformats.org/drawingml/2006/main" xmlns:r="http://schemas.openxmlformats.org/officeDocument/2006/relationships" xmlns:p="http://schemas.openxmlformats.org/presentationml/2006/main">
  <p:tag name="NAME" val="LineBasicStrong"/>
</p:tagLst>
</file>

<file path=ppt/tags/tag848.xml><?xml version="1.0" encoding="utf-8"?>
<p:tagLst xmlns:a="http://schemas.openxmlformats.org/drawingml/2006/main" xmlns:r="http://schemas.openxmlformats.org/officeDocument/2006/relationships" xmlns:p="http://schemas.openxmlformats.org/presentationml/2006/main">
  <p:tag name="NAME" val="LineBasicStrong"/>
</p:tagLst>
</file>

<file path=ppt/tags/tag849.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8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50.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851.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852.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853.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854.xml><?xml version="1.0" encoding="utf-8"?>
<p:tagLst xmlns:a="http://schemas.openxmlformats.org/drawingml/2006/main" xmlns:r="http://schemas.openxmlformats.org/officeDocument/2006/relationships" xmlns:p="http://schemas.openxmlformats.org/presentationml/2006/main">
  <p:tag name="CIRCLESTATUS" val="Blue"/>
  <p:tag name="NAME" val="ChevronBlue"/>
  <p:tag name="SYMBOLNAME" val="Chevron"/>
</p:tagLst>
</file>

<file path=ppt/tags/tag855.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856.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857.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858.xml><?xml version="1.0" encoding="utf-8"?>
<p:tagLst xmlns:a="http://schemas.openxmlformats.org/drawingml/2006/main" xmlns:r="http://schemas.openxmlformats.org/officeDocument/2006/relationships" xmlns:p="http://schemas.openxmlformats.org/presentationml/2006/main">
  <p:tag name="NAME" val="TrackerNumBlue"/>
</p:tagLst>
</file>

<file path=ppt/tags/tag859.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8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60.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861.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862.xml><?xml version="1.0" encoding="utf-8"?>
<p:tagLst xmlns:a="http://schemas.openxmlformats.org/drawingml/2006/main" xmlns:r="http://schemas.openxmlformats.org/officeDocument/2006/relationships" xmlns:p="http://schemas.openxmlformats.org/presentationml/2006/main">
  <p:tag name="NAME" val="TrackerNumBlue"/>
</p:tagLst>
</file>

<file path=ppt/tags/tag863.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864.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865.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866.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867.xml><?xml version="1.0" encoding="utf-8"?>
<p:tagLst xmlns:a="http://schemas.openxmlformats.org/drawingml/2006/main" xmlns:r="http://schemas.openxmlformats.org/officeDocument/2006/relationships" xmlns:p="http://schemas.openxmlformats.org/presentationml/2006/main">
  <p:tag name="NAME" val="TrackerNumBlue"/>
</p:tagLst>
</file>

<file path=ppt/tags/tag868.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869.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87.xml><?xml version="1.0" encoding="utf-8"?>
<p:tagLst xmlns:a="http://schemas.openxmlformats.org/drawingml/2006/main" xmlns:r="http://schemas.openxmlformats.org/officeDocument/2006/relationships" xmlns:p="http://schemas.openxmlformats.org/presentationml/2006/main">
  <p:tag name="SHAPENAME" val="3. Subtitle"/>
</p:tagLst>
</file>

<file path=ppt/tags/tag870.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871.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872.xml><?xml version="1.0" encoding="utf-8"?>
<p:tagLst xmlns:a="http://schemas.openxmlformats.org/drawingml/2006/main" xmlns:r="http://schemas.openxmlformats.org/officeDocument/2006/relationships" xmlns:p="http://schemas.openxmlformats.org/presentationml/2006/main">
  <p:tag name="NAME" val="TrackerNumBlue"/>
</p:tagLst>
</file>

<file path=ppt/tags/tag873.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874.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875.xml><?xml version="1.0" encoding="utf-8"?>
<p:tagLst xmlns:a="http://schemas.openxmlformats.org/drawingml/2006/main" xmlns:r="http://schemas.openxmlformats.org/officeDocument/2006/relationships" xmlns:p="http://schemas.openxmlformats.org/presentationml/2006/main">
  <p:tag name="NAME" val="TrackerNumBlue"/>
</p:tagLst>
</file>

<file path=ppt/tags/tag876.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877.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878.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879.xml><?xml version="1.0" encoding="utf-8"?>
<p:tagLst xmlns:a="http://schemas.openxmlformats.org/drawingml/2006/main" xmlns:r="http://schemas.openxmlformats.org/officeDocument/2006/relationships" xmlns:p="http://schemas.openxmlformats.org/presentationml/2006/main">
  <p:tag name="NAME" val="TrackerNumBlu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0.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881.xml><?xml version="1.0" encoding="utf-8"?>
<p:tagLst xmlns:a="http://schemas.openxmlformats.org/drawingml/2006/main" xmlns:r="http://schemas.openxmlformats.org/officeDocument/2006/relationships" xmlns:p="http://schemas.openxmlformats.org/presentationml/2006/main">
  <p:tag name="HEIGHT" val="46.66669"/>
  <p:tag name="LEFT" val="341.6667"/>
  <p:tag name="MTNUMBER" val="0.131180421044668"/>
  <p:tag name="MTTABLE" val="Cell"/>
  <p:tag name="TOP" val="110"/>
  <p:tag name="WIDTH" val="276.6667"/>
</p:tagLst>
</file>

<file path=ppt/tags/tag882.xml><?xml version="1.0" encoding="utf-8"?>
<p:tagLst xmlns:a="http://schemas.openxmlformats.org/drawingml/2006/main" xmlns:r="http://schemas.openxmlformats.org/officeDocument/2006/relationships" xmlns:p="http://schemas.openxmlformats.org/presentationml/2006/main">
  <p:tag name="SHAPENAME" val="4. Footnote"/>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4.xml><?xml version="1.0" encoding="utf-8"?>
<p:tagLst xmlns:a="http://schemas.openxmlformats.org/drawingml/2006/main" xmlns:r="http://schemas.openxmlformats.org/officeDocument/2006/relationships" xmlns:p="http://schemas.openxmlformats.org/presentationml/2006/main">
  <p:tag name="NAME" val="CustomIcon"/>
</p:tagLst>
</file>

<file path=ppt/tags/tag885.xml><?xml version="1.0" encoding="utf-8"?>
<p:tagLst xmlns:a="http://schemas.openxmlformats.org/drawingml/2006/main" xmlns:r="http://schemas.openxmlformats.org/officeDocument/2006/relationships" xmlns:p="http://schemas.openxmlformats.org/presentationml/2006/main">
  <p:tag name="NAME" val="CustomIcon"/>
</p:tagLst>
</file>

<file path=ppt/tags/tag886.xml><?xml version="1.0" encoding="utf-8"?>
<p:tagLst xmlns:a="http://schemas.openxmlformats.org/drawingml/2006/main" xmlns:r="http://schemas.openxmlformats.org/officeDocument/2006/relationships" xmlns:p="http://schemas.openxmlformats.org/presentationml/2006/main">
  <p:tag name="SHAPENAME" val="4. Footnote"/>
</p:tagLst>
</file>

<file path=ppt/tags/tag887.xml><?xml version="1.0" encoding="utf-8"?>
<p:tagLst xmlns:a="http://schemas.openxmlformats.org/drawingml/2006/main" xmlns:r="http://schemas.openxmlformats.org/officeDocument/2006/relationships" xmlns:p="http://schemas.openxmlformats.org/presentationml/2006/main">
  <p:tag name="NAME" val="CustomIcon"/>
</p:tagLst>
</file>

<file path=ppt/tags/tag888.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889.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2e4Ps3taQqK3C0NeBEvQLA"/>
</p:tagLst>
</file>

<file path=ppt/tags/tag890.xml><?xml version="1.0" encoding="utf-8"?>
<p:tagLst xmlns:a="http://schemas.openxmlformats.org/drawingml/2006/main" xmlns:r="http://schemas.openxmlformats.org/officeDocument/2006/relationships" xmlns:p="http://schemas.openxmlformats.org/presentationml/2006/main">
  <p:tag name="NAME" val="LineBasicVerticalDefault"/>
</p:tagLst>
</file>

<file path=ppt/tags/tag891.xml><?xml version="1.0" encoding="utf-8"?>
<p:tagLst xmlns:a="http://schemas.openxmlformats.org/drawingml/2006/main" xmlns:r="http://schemas.openxmlformats.org/officeDocument/2006/relationships" xmlns:p="http://schemas.openxmlformats.org/presentationml/2006/main">
  <p:tag name="NAME" val="LineBasicVerticalDefault"/>
</p:tagLst>
</file>

<file path=ppt/tags/tag892.xml><?xml version="1.0" encoding="utf-8"?>
<p:tagLst xmlns:a="http://schemas.openxmlformats.org/drawingml/2006/main" xmlns:r="http://schemas.openxmlformats.org/officeDocument/2006/relationships" xmlns:p="http://schemas.openxmlformats.org/presentationml/2006/main">
  <p:tag name="NAME" val="LineBasicVerticalDefault"/>
</p:tagLst>
</file>

<file path=ppt/tags/tag893.xml><?xml version="1.0" encoding="utf-8"?>
<p:tagLst xmlns:a="http://schemas.openxmlformats.org/drawingml/2006/main" xmlns:r="http://schemas.openxmlformats.org/officeDocument/2006/relationships" xmlns:p="http://schemas.openxmlformats.org/presentationml/2006/main">
  <p:tag name="NAME" val="LineBasicVerticalDefault"/>
</p:tagLst>
</file>

<file path=ppt/tags/tag8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5.xml><?xml version="1.0" encoding="utf-8"?>
<p:tagLst xmlns:a="http://schemas.openxmlformats.org/drawingml/2006/main" xmlns:r="http://schemas.openxmlformats.org/officeDocument/2006/relationships" xmlns:p="http://schemas.openxmlformats.org/presentationml/2006/main">
  <p:tag name="NAME" val="Flow"/>
</p:tagLst>
</file>

<file path=ppt/tags/tag896.xml><?xml version="1.0" encoding="utf-8"?>
<p:tagLst xmlns:a="http://schemas.openxmlformats.org/drawingml/2006/main" xmlns:r="http://schemas.openxmlformats.org/officeDocument/2006/relationships" xmlns:p="http://schemas.openxmlformats.org/presentationml/2006/main">
  <p:tag name="NAME" val="Flow"/>
</p:tagLst>
</file>

<file path=ppt/tags/tag897.xml><?xml version="1.0" encoding="utf-8"?>
<p:tagLst xmlns:a="http://schemas.openxmlformats.org/drawingml/2006/main" xmlns:r="http://schemas.openxmlformats.org/officeDocument/2006/relationships" xmlns:p="http://schemas.openxmlformats.org/presentationml/2006/main">
  <p:tag name="NAME" val="Flow"/>
</p:tagLst>
</file>

<file path=ppt/tags/tag898.xml><?xml version="1.0" encoding="utf-8"?>
<p:tagLst xmlns:a="http://schemas.openxmlformats.org/drawingml/2006/main" xmlns:r="http://schemas.openxmlformats.org/officeDocument/2006/relationships" xmlns:p="http://schemas.openxmlformats.org/presentationml/2006/main">
  <p:tag name="1LEVEL" val="8"/>
  <p:tag name="2LEVEL" val="4"/>
  <p:tag name="3LEVEL" val="2"/>
  <p:tag name="4LEVEL" val="1"/>
  <p:tag name="5LEVEL" val="0.5"/>
</p:tagLst>
</file>

<file path=ppt/tags/tag899.xml><?xml version="1.0" encoding="utf-8"?>
<p:tagLst xmlns:a="http://schemas.openxmlformats.org/drawingml/2006/main" xmlns:r="http://schemas.openxmlformats.org/officeDocument/2006/relationships" xmlns:p="http://schemas.openxmlformats.org/presentationml/2006/main">
  <p:tag name="1LEVEL" val="8"/>
  <p:tag name="2LEVEL" val="4"/>
  <p:tag name="3LEVEL" val="2"/>
  <p:tag name="4LEVEL" val="1"/>
  <p:tag name="5LEVEL" val="0.5"/>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00.xml><?xml version="1.0" encoding="utf-8"?>
<p:tagLst xmlns:a="http://schemas.openxmlformats.org/drawingml/2006/main" xmlns:r="http://schemas.openxmlformats.org/officeDocument/2006/relationships" xmlns:p="http://schemas.openxmlformats.org/presentationml/2006/main">
  <p:tag name="1LEVEL" val="8"/>
  <p:tag name="2LEVEL" val="4"/>
  <p:tag name="3LEVEL" val="2"/>
  <p:tag name="4LEVEL" val="1"/>
  <p:tag name="5LEVEL" val="0.5"/>
</p:tagLst>
</file>

<file path=ppt/tags/tag901.xml><?xml version="1.0" encoding="utf-8"?>
<p:tagLst xmlns:a="http://schemas.openxmlformats.org/drawingml/2006/main" xmlns:r="http://schemas.openxmlformats.org/officeDocument/2006/relationships" xmlns:p="http://schemas.openxmlformats.org/presentationml/2006/main">
  <p:tag name="1LEVEL" val="8"/>
  <p:tag name="2LEVEL" val="4"/>
  <p:tag name="3LEVEL" val="2"/>
  <p:tag name="4LEVEL" val="1"/>
  <p:tag name="5LEVEL" val="0.5"/>
</p:tagLst>
</file>

<file path=ppt/tags/tag902.xml><?xml version="1.0" encoding="utf-8"?>
<p:tagLst xmlns:a="http://schemas.openxmlformats.org/drawingml/2006/main" xmlns:r="http://schemas.openxmlformats.org/officeDocument/2006/relationships" xmlns:p="http://schemas.openxmlformats.org/presentationml/2006/main">
  <p:tag name="NAME" val="SingleBoatShape"/>
</p:tagLst>
</file>

<file path=ppt/tags/tag903.xml><?xml version="1.0" encoding="utf-8"?>
<p:tagLst xmlns:a="http://schemas.openxmlformats.org/drawingml/2006/main" xmlns:r="http://schemas.openxmlformats.org/officeDocument/2006/relationships" xmlns:p="http://schemas.openxmlformats.org/presentationml/2006/main">
  <p:tag name="NAME" val="SingleBoatText"/>
</p:tagLst>
</file>

<file path=ppt/tags/tag904.xml><?xml version="1.0" encoding="utf-8"?>
<p:tagLst xmlns:a="http://schemas.openxmlformats.org/drawingml/2006/main" xmlns:r="http://schemas.openxmlformats.org/officeDocument/2006/relationships" xmlns:p="http://schemas.openxmlformats.org/presentationml/2006/main">
  <p:tag name="NAME" val="SingleBoatShape"/>
</p:tagLst>
</file>

<file path=ppt/tags/tag905.xml><?xml version="1.0" encoding="utf-8"?>
<p:tagLst xmlns:a="http://schemas.openxmlformats.org/drawingml/2006/main" xmlns:r="http://schemas.openxmlformats.org/officeDocument/2006/relationships" xmlns:p="http://schemas.openxmlformats.org/presentationml/2006/main">
  <p:tag name="NAME" val="SingleBoatText"/>
</p:tagLst>
</file>

<file path=ppt/tags/tag906.xml><?xml version="1.0" encoding="utf-8"?>
<p:tagLst xmlns:a="http://schemas.openxmlformats.org/drawingml/2006/main" xmlns:r="http://schemas.openxmlformats.org/officeDocument/2006/relationships" xmlns:p="http://schemas.openxmlformats.org/presentationml/2006/main">
  <p:tag name="NAME" val="SingleBoatShape"/>
</p:tagLst>
</file>

<file path=ppt/tags/tag907.xml><?xml version="1.0" encoding="utf-8"?>
<p:tagLst xmlns:a="http://schemas.openxmlformats.org/drawingml/2006/main" xmlns:r="http://schemas.openxmlformats.org/officeDocument/2006/relationships" xmlns:p="http://schemas.openxmlformats.org/presentationml/2006/main">
  <p:tag name="NAME" val="SingleBoatText"/>
</p:tagLst>
</file>

<file path=ppt/tags/tag9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9.xml><?xml version="1.0" encoding="utf-8"?>
<p:tagLst xmlns:a="http://schemas.openxmlformats.org/drawingml/2006/main" xmlns:r="http://schemas.openxmlformats.org/officeDocument/2006/relationships" xmlns:p="http://schemas.openxmlformats.org/presentationml/2006/main">
  <p:tag name="THINKCELLSHAPEDONOTDELETE" val="tNBTNnAZ5njM9Zlw.uOTUtg"/>
</p:tagLst>
</file>

<file path=ppt/tags/tag91.xml><?xml version="1.0" encoding="utf-8"?>
<p:tagLst xmlns:a="http://schemas.openxmlformats.org/drawingml/2006/main" xmlns:r="http://schemas.openxmlformats.org/officeDocument/2006/relationships" xmlns:p="http://schemas.openxmlformats.org/presentationml/2006/main">
  <p:tag name="SHAPENAME" val="SlideLogoText"/>
</p:tagLst>
</file>

<file path=ppt/tags/tag910.xml><?xml version="1.0" encoding="utf-8"?>
<p:tagLst xmlns:a="http://schemas.openxmlformats.org/drawingml/2006/main" xmlns:r="http://schemas.openxmlformats.org/officeDocument/2006/relationships" xmlns:p="http://schemas.openxmlformats.org/presentationml/2006/main">
  <p:tag name="THINKCELLSHAPEDONOTDELETE" val="tCMC2ovws4zvobKrNw3HZiQ"/>
</p:tagLst>
</file>

<file path=ppt/tags/tag911.xml><?xml version="1.0" encoding="utf-8"?>
<p:tagLst xmlns:a="http://schemas.openxmlformats.org/drawingml/2006/main" xmlns:r="http://schemas.openxmlformats.org/officeDocument/2006/relationships" xmlns:p="http://schemas.openxmlformats.org/presentationml/2006/main">
  <p:tag name="THINKCELLSHAPEDONOTDELETE" val="tI1AgD6TF3958._kpMZpSPg"/>
</p:tagLst>
</file>

<file path=ppt/tags/tag912.xml><?xml version="1.0" encoding="utf-8"?>
<p:tagLst xmlns:a="http://schemas.openxmlformats.org/drawingml/2006/main" xmlns:r="http://schemas.openxmlformats.org/officeDocument/2006/relationships" xmlns:p="http://schemas.openxmlformats.org/presentationml/2006/main">
  <p:tag name="THINKCELLSHAPEDONOTDELETE" val="tYU4NStcb5wqF28.uj6qPZw"/>
</p:tagLst>
</file>

<file path=ppt/tags/tag913.xml><?xml version="1.0" encoding="utf-8"?>
<p:tagLst xmlns:a="http://schemas.openxmlformats.org/drawingml/2006/main" xmlns:r="http://schemas.openxmlformats.org/officeDocument/2006/relationships" xmlns:p="http://schemas.openxmlformats.org/presentationml/2006/main">
  <p:tag name="THINKCELLSHAPEDONOTDELETE" val="tU7BoeZWVNL3X5i8WY34FMg"/>
</p:tagLst>
</file>

<file path=ppt/tags/tag914.xml><?xml version="1.0" encoding="utf-8"?>
<p:tagLst xmlns:a="http://schemas.openxmlformats.org/drawingml/2006/main" xmlns:r="http://schemas.openxmlformats.org/officeDocument/2006/relationships" xmlns:p="http://schemas.openxmlformats.org/presentationml/2006/main">
  <p:tag name="THINKCELLSHAPEDONOTDELETE" val="tkY1hnLdgcvBNgwrpWvvIzQ"/>
</p:tagLst>
</file>

<file path=ppt/tags/tag915.xml><?xml version="1.0" encoding="utf-8"?>
<p:tagLst xmlns:a="http://schemas.openxmlformats.org/drawingml/2006/main" xmlns:r="http://schemas.openxmlformats.org/officeDocument/2006/relationships" xmlns:p="http://schemas.openxmlformats.org/presentationml/2006/main">
  <p:tag name="THINKCELLSHAPEDONOTDELETE" val="tvOItjPKWMkB0GzotpWzGpw"/>
</p:tagLst>
</file>

<file path=ppt/tags/tag916.xml><?xml version="1.0" encoding="utf-8"?>
<p:tagLst xmlns:a="http://schemas.openxmlformats.org/drawingml/2006/main" xmlns:r="http://schemas.openxmlformats.org/officeDocument/2006/relationships" xmlns:p="http://schemas.openxmlformats.org/presentationml/2006/main">
  <p:tag name="THINKCELLSHAPEDONOTDELETE" val="tiDh3oYFbd90e8fKtzvJxkw"/>
</p:tagLst>
</file>

<file path=ppt/tags/tag917.xml><?xml version="1.0" encoding="utf-8"?>
<p:tagLst xmlns:a="http://schemas.openxmlformats.org/drawingml/2006/main" xmlns:r="http://schemas.openxmlformats.org/officeDocument/2006/relationships" xmlns:p="http://schemas.openxmlformats.org/presentationml/2006/main">
  <p:tag name="THINKCELLSHAPEDONOTDELETE" val="tgV.Mi.nD7VfKtbEh97hGBw"/>
</p:tagLst>
</file>

<file path=ppt/tags/tag918.xml><?xml version="1.0" encoding="utf-8"?>
<p:tagLst xmlns:a="http://schemas.openxmlformats.org/drawingml/2006/main" xmlns:r="http://schemas.openxmlformats.org/officeDocument/2006/relationships" xmlns:p="http://schemas.openxmlformats.org/presentationml/2006/main">
  <p:tag name="THINKCELLSHAPEDONOTDELETE" val="tCPfJ4Swp1uZM3pFuyDavLg"/>
</p:tagLst>
</file>

<file path=ppt/tags/tag919.xml><?xml version="1.0" encoding="utf-8"?>
<p:tagLst xmlns:a="http://schemas.openxmlformats.org/drawingml/2006/main" xmlns:r="http://schemas.openxmlformats.org/officeDocument/2006/relationships" xmlns:p="http://schemas.openxmlformats.org/presentationml/2006/main">
  <p:tag name="THINKCELLSHAPEDONOTDELETE" val="tqjUr2ZnL5eyHIHww6ljfpg"/>
</p:tagLst>
</file>

<file path=ppt/tags/tag9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20.xml><?xml version="1.0" encoding="utf-8"?>
<p:tagLst xmlns:a="http://schemas.openxmlformats.org/drawingml/2006/main" xmlns:r="http://schemas.openxmlformats.org/officeDocument/2006/relationships" xmlns:p="http://schemas.openxmlformats.org/presentationml/2006/main">
  <p:tag name="THINKCELLSHAPEDONOTDELETE" val="tfdrfthL1QKGf7D.kkWIf.A"/>
</p:tagLst>
</file>

<file path=ppt/tags/tag921.xml><?xml version="1.0" encoding="utf-8"?>
<p:tagLst xmlns:a="http://schemas.openxmlformats.org/drawingml/2006/main" xmlns:r="http://schemas.openxmlformats.org/officeDocument/2006/relationships" xmlns:p="http://schemas.openxmlformats.org/presentationml/2006/main">
  <p:tag name="THINKCELLSHAPEDONOTDELETE" val="tyVwOWzPXJoTcEriqVt._Pg"/>
</p:tagLst>
</file>

<file path=ppt/tags/tag922.xml><?xml version="1.0" encoding="utf-8"?>
<p:tagLst xmlns:a="http://schemas.openxmlformats.org/drawingml/2006/main" xmlns:r="http://schemas.openxmlformats.org/officeDocument/2006/relationships" xmlns:p="http://schemas.openxmlformats.org/presentationml/2006/main">
  <p:tag name="NAME" val="LineBasicStrong"/>
</p:tagLst>
</file>

<file path=ppt/tags/tag923.xml><?xml version="1.0" encoding="utf-8"?>
<p:tagLst xmlns:a="http://schemas.openxmlformats.org/drawingml/2006/main" xmlns:r="http://schemas.openxmlformats.org/officeDocument/2006/relationships" xmlns:p="http://schemas.openxmlformats.org/presentationml/2006/main">
  <p:tag name="SHAPENAME" val="4. Footnote"/>
</p:tagLst>
</file>

<file path=ppt/tags/tag924.xml><?xml version="1.0" encoding="utf-8"?>
<p:tagLst xmlns:a="http://schemas.openxmlformats.org/drawingml/2006/main" xmlns:r="http://schemas.openxmlformats.org/officeDocument/2006/relationships" xmlns:p="http://schemas.openxmlformats.org/presentationml/2006/main">
  <p:tag name="NAME" val="GreyLineSeparatorStrong"/>
</p:tagLst>
</file>

<file path=ppt/tags/tag925.xml><?xml version="1.0" encoding="utf-8"?>
<p:tagLst xmlns:a="http://schemas.openxmlformats.org/drawingml/2006/main" xmlns:r="http://schemas.openxmlformats.org/officeDocument/2006/relationships" xmlns:p="http://schemas.openxmlformats.org/presentationml/2006/main">
  <p:tag name="THINKCELLSHAPEDONOTDELETE" val="tIcjONGFigsX0.O7ej7d3lA"/>
</p:tagLst>
</file>

<file path=ppt/tags/tag926.xml><?xml version="1.0" encoding="utf-8"?>
<p:tagLst xmlns:a="http://schemas.openxmlformats.org/drawingml/2006/main" xmlns:r="http://schemas.openxmlformats.org/officeDocument/2006/relationships" xmlns:p="http://schemas.openxmlformats.org/presentationml/2006/main">
  <p:tag name="THINKCELLSHAPEDONOTDELETE" val="t7WEqlYUzO5EXo6_G2Y6ACQ"/>
</p:tagLst>
</file>

<file path=ppt/tags/tag927.xml><?xml version="1.0" encoding="utf-8"?>
<p:tagLst xmlns:a="http://schemas.openxmlformats.org/drawingml/2006/main" xmlns:r="http://schemas.openxmlformats.org/officeDocument/2006/relationships" xmlns:p="http://schemas.openxmlformats.org/presentationml/2006/main">
  <p:tag name="THINKCELLSHAPEDONOTDELETE" val="t3IuT4YRNl4Q0rF_9I7X16g"/>
</p:tagLst>
</file>

<file path=ppt/tags/tag928.xml><?xml version="1.0" encoding="utf-8"?>
<p:tagLst xmlns:a="http://schemas.openxmlformats.org/drawingml/2006/main" xmlns:r="http://schemas.openxmlformats.org/officeDocument/2006/relationships" xmlns:p="http://schemas.openxmlformats.org/presentationml/2006/main">
  <p:tag name="THINKCELLSHAPEDONOTDELETE" val="tFpVvGNxOUHnn83he0dS_.w"/>
</p:tagLst>
</file>

<file path=ppt/tags/tag929.xml><?xml version="1.0" encoding="utf-8"?>
<p:tagLst xmlns:a="http://schemas.openxmlformats.org/drawingml/2006/main" xmlns:r="http://schemas.openxmlformats.org/officeDocument/2006/relationships" xmlns:p="http://schemas.openxmlformats.org/presentationml/2006/main">
  <p:tag name="THINKCELLSHAPEDONOTDELETE" val="tjG4zPkEwCd8JQ.hUJVSMJw"/>
</p:tagLst>
</file>

<file path=ppt/tags/tag93.xml><?xml version="1.0" encoding="utf-8"?>
<p:tagLst xmlns:a="http://schemas.openxmlformats.org/drawingml/2006/main" xmlns:r="http://schemas.openxmlformats.org/officeDocument/2006/relationships" xmlns:p="http://schemas.openxmlformats.org/presentationml/2006/main">
  <p:tag name="SHAPENAME" val="5. Source"/>
</p:tagLst>
</file>

<file path=ppt/tags/tag930.xml><?xml version="1.0" encoding="utf-8"?>
<p:tagLst xmlns:a="http://schemas.openxmlformats.org/drawingml/2006/main" xmlns:r="http://schemas.openxmlformats.org/officeDocument/2006/relationships" xmlns:p="http://schemas.openxmlformats.org/presentationml/2006/main">
  <p:tag name="THINKCELLSHAPEDONOTDELETE" val="tUqrHsXTSH1TDTHxfdeYNPA"/>
</p:tagLst>
</file>

<file path=ppt/tags/tag931.xml><?xml version="1.0" encoding="utf-8"?>
<p:tagLst xmlns:a="http://schemas.openxmlformats.org/drawingml/2006/main" xmlns:r="http://schemas.openxmlformats.org/officeDocument/2006/relationships" xmlns:p="http://schemas.openxmlformats.org/presentationml/2006/main">
  <p:tag name="1LEVEL" val="0.3"/>
  <p:tag name="2LEVEL" val="0.15"/>
  <p:tag name="3LEVEL" val="0.08"/>
  <p:tag name="4LEVEL" val="0.04"/>
  <p:tag name="5LEVEL" val="0.02"/>
</p:tagLst>
</file>

<file path=ppt/tags/tag932.xml><?xml version="1.0" encoding="utf-8"?>
<p:tagLst xmlns:a="http://schemas.openxmlformats.org/drawingml/2006/main" xmlns:r="http://schemas.openxmlformats.org/officeDocument/2006/relationships" xmlns:p="http://schemas.openxmlformats.org/presentationml/2006/main">
  <p:tag name="1LEVEL" val="0.3"/>
  <p:tag name="2LEVEL" val="0.15"/>
  <p:tag name="3LEVEL" val="0.08"/>
  <p:tag name="4LEVEL" val="0.04"/>
  <p:tag name="5LEVEL" val="0.02"/>
</p:tagLst>
</file>

<file path=ppt/tags/tag933.xml><?xml version="1.0" encoding="utf-8"?>
<p:tagLst xmlns:a="http://schemas.openxmlformats.org/drawingml/2006/main" xmlns:r="http://schemas.openxmlformats.org/officeDocument/2006/relationships" xmlns:p="http://schemas.openxmlformats.org/presentationml/2006/main">
  <p:tag name="NAME" val="TrackerNumWhite"/>
</p:tagLst>
</file>

<file path=ppt/tags/tag934.xml><?xml version="1.0" encoding="utf-8"?>
<p:tagLst xmlns:a="http://schemas.openxmlformats.org/drawingml/2006/main" xmlns:r="http://schemas.openxmlformats.org/officeDocument/2006/relationships" xmlns:p="http://schemas.openxmlformats.org/presentationml/2006/main">
  <p:tag name="NAME" val="TrackerNumWhite"/>
</p:tagLst>
</file>

<file path=ppt/tags/tag935.xml><?xml version="1.0" encoding="utf-8"?>
<p:tagLst xmlns:a="http://schemas.openxmlformats.org/drawingml/2006/main" xmlns:r="http://schemas.openxmlformats.org/officeDocument/2006/relationships" xmlns:p="http://schemas.openxmlformats.org/presentationml/2006/main">
  <p:tag name="NAME" val="TrackerNumWhite"/>
</p:tagLst>
</file>

<file path=ppt/tags/tag936.xml><?xml version="1.0" encoding="utf-8"?>
<p:tagLst xmlns:a="http://schemas.openxmlformats.org/drawingml/2006/main" xmlns:r="http://schemas.openxmlformats.org/officeDocument/2006/relationships" xmlns:p="http://schemas.openxmlformats.org/presentationml/2006/main">
  <p:tag name="NAME" val="TrackerNumWhite"/>
</p:tagLst>
</file>

<file path=ppt/tags/tag937.xml><?xml version="1.0" encoding="utf-8"?>
<p:tagLst xmlns:a="http://schemas.openxmlformats.org/drawingml/2006/main" xmlns:r="http://schemas.openxmlformats.org/officeDocument/2006/relationships" xmlns:p="http://schemas.openxmlformats.org/presentationml/2006/main">
  <p:tag name="NAME" val="TrackerNumWhite"/>
</p:tagLst>
</file>

<file path=ppt/tags/tag938.xml><?xml version="1.0" encoding="utf-8"?>
<p:tagLst xmlns:a="http://schemas.openxmlformats.org/drawingml/2006/main" xmlns:r="http://schemas.openxmlformats.org/officeDocument/2006/relationships" xmlns:p="http://schemas.openxmlformats.org/presentationml/2006/main">
  <p:tag name="NAME" val="TrackerNumWhite"/>
</p:tagLst>
</file>

<file path=ppt/tags/tag939.xml><?xml version="1.0" encoding="utf-8"?>
<p:tagLst xmlns:a="http://schemas.openxmlformats.org/drawingml/2006/main" xmlns:r="http://schemas.openxmlformats.org/officeDocument/2006/relationships" xmlns:p="http://schemas.openxmlformats.org/presentationml/2006/main">
  <p:tag name="NAME" val="TrackerNumWhite"/>
</p:tagLst>
</file>

<file path=ppt/tags/tag9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40.xml><?xml version="1.0" encoding="utf-8"?>
<p:tagLst xmlns:a="http://schemas.openxmlformats.org/drawingml/2006/main" xmlns:r="http://schemas.openxmlformats.org/officeDocument/2006/relationships" xmlns:p="http://schemas.openxmlformats.org/presentationml/2006/main">
  <p:tag name="NAME" val="TrackerNumWhite"/>
</p:tagLst>
</file>

<file path=ppt/tags/tag941.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942.xml><?xml version="1.0" encoding="utf-8"?>
<p:tagLst xmlns:a="http://schemas.openxmlformats.org/drawingml/2006/main" xmlns:r="http://schemas.openxmlformats.org/officeDocument/2006/relationships" xmlns:p="http://schemas.openxmlformats.org/presentationml/2006/main">
  <p:tag name="NAME" val="TrackerNumWhite"/>
</p:tagLst>
</file>

<file path=ppt/tags/tag943.xml><?xml version="1.0" encoding="utf-8"?>
<p:tagLst xmlns:a="http://schemas.openxmlformats.org/drawingml/2006/main" xmlns:r="http://schemas.openxmlformats.org/officeDocument/2006/relationships" xmlns:p="http://schemas.openxmlformats.org/presentationml/2006/main">
  <p:tag name="NAME" val="TrackerNumWhite"/>
</p:tagLst>
</file>

<file path=ppt/tags/tag944.xml><?xml version="1.0" encoding="utf-8"?>
<p:tagLst xmlns:a="http://schemas.openxmlformats.org/drawingml/2006/main" xmlns:r="http://schemas.openxmlformats.org/officeDocument/2006/relationships" xmlns:p="http://schemas.openxmlformats.org/presentationml/2006/main">
  <p:tag name="CIRCLESTATUS" val="Blue"/>
  <p:tag name="NAME" val="ChevronBlue"/>
  <p:tag name="SYMBOLNAME" val="Chevron"/>
</p:tagLst>
</file>

<file path=ppt/tags/tag945.xml><?xml version="1.0" encoding="utf-8"?>
<p:tagLst xmlns:a="http://schemas.openxmlformats.org/drawingml/2006/main" xmlns:r="http://schemas.openxmlformats.org/officeDocument/2006/relationships" xmlns:p="http://schemas.openxmlformats.org/presentationml/2006/main">
  <p:tag name="1LEVEL" val="0.3"/>
  <p:tag name="2LEVEL" val="0.15"/>
  <p:tag name="3LEVEL" val="0.08"/>
  <p:tag name="4LEVEL" val="0.04"/>
  <p:tag name="5LEVEL" val="0.02"/>
</p:tagLst>
</file>

<file path=ppt/tags/tag946.xml><?xml version="1.0" encoding="utf-8"?>
<p:tagLst xmlns:a="http://schemas.openxmlformats.org/drawingml/2006/main" xmlns:r="http://schemas.openxmlformats.org/officeDocument/2006/relationships" xmlns:p="http://schemas.openxmlformats.org/presentationml/2006/main">
  <p:tag name="1LEVEL" val="0.3"/>
  <p:tag name="2LEVEL" val="0.15"/>
  <p:tag name="3LEVEL" val="0.08"/>
  <p:tag name="4LEVEL" val="0.04"/>
  <p:tag name="5LEVEL" val="0.02"/>
</p:tagLst>
</file>

<file path=ppt/tags/tag947.xml><?xml version="1.0" encoding="utf-8"?>
<p:tagLst xmlns:a="http://schemas.openxmlformats.org/drawingml/2006/main" xmlns:r="http://schemas.openxmlformats.org/officeDocument/2006/relationships" xmlns:p="http://schemas.openxmlformats.org/presentationml/2006/main">
  <p:tag name="1LEVEL" val="0.3"/>
  <p:tag name="2LEVEL" val="0.15"/>
  <p:tag name="3LEVEL" val="0.08"/>
  <p:tag name="4LEVEL" val="0.04"/>
  <p:tag name="5LEVEL" val="0.02"/>
</p:tagLst>
</file>

<file path=ppt/tags/tag948.xml><?xml version="1.0" encoding="utf-8"?>
<p:tagLst xmlns:a="http://schemas.openxmlformats.org/drawingml/2006/main" xmlns:r="http://schemas.openxmlformats.org/officeDocument/2006/relationships" xmlns:p="http://schemas.openxmlformats.org/presentationml/2006/main">
  <p:tag name="1LEVEL" val="0.3"/>
  <p:tag name="2LEVEL" val="0.15"/>
  <p:tag name="3LEVEL" val="0.08"/>
  <p:tag name="4LEVEL" val="0.04"/>
  <p:tag name="5LEVEL" val="0.02"/>
</p:tagLst>
</file>

<file path=ppt/tags/tag9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SHAPENAME" val="3. Subtitle"/>
</p:tagLst>
</file>

<file path=ppt/tags/tag950.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835569813305312"/>
  <p:tag name="MTTABLE" val="Cell"/>
  <p:tag name="TOP" val="110"/>
  <p:tag name="WIDTH" val="276.6667"/>
</p:tagLst>
</file>

<file path=ppt/tags/tag951.xml><?xml version="1.0" encoding="utf-8"?>
<p:tagLst xmlns:a="http://schemas.openxmlformats.org/drawingml/2006/main" xmlns:r="http://schemas.openxmlformats.org/officeDocument/2006/relationships" xmlns:p="http://schemas.openxmlformats.org/presentationml/2006/main">
  <p:tag name="HEIGHT" val="52.12254"/>
  <p:tag name="LEFT" val="45"/>
  <p:tag name="MTNUMBER" val="0.835569813305312"/>
  <p:tag name="MTTABLE" val="Cell"/>
  <p:tag name="TOP" val="139.3875"/>
  <p:tag name="WIDTH" val="276.6667"/>
</p:tagLst>
</file>

<file path=ppt/tags/tag952.xml><?xml version="1.0" encoding="utf-8"?>
<p:tagLst xmlns:a="http://schemas.openxmlformats.org/drawingml/2006/main" xmlns:r="http://schemas.openxmlformats.org/officeDocument/2006/relationships" xmlns:p="http://schemas.openxmlformats.org/presentationml/2006/main">
  <p:tag name="HEIGHT" val="52.12254"/>
  <p:tag name="LEFT" val="45"/>
  <p:tag name="MTNUMBER" val="0.835569813305312"/>
  <p:tag name="MTTABLE" val="Cell"/>
  <p:tag name="TOP" val="201.51"/>
  <p:tag name="WIDTH" val="276.6667"/>
</p:tagLst>
</file>

<file path=ppt/tags/tag953.xml><?xml version="1.0" encoding="utf-8"?>
<p:tagLst xmlns:a="http://schemas.openxmlformats.org/drawingml/2006/main" xmlns:r="http://schemas.openxmlformats.org/officeDocument/2006/relationships" xmlns:p="http://schemas.openxmlformats.org/presentationml/2006/main">
  <p:tag name="HEIGHT" val="52.12254"/>
  <p:tag name="LEFT" val="45"/>
  <p:tag name="MTNUMBER" val="0.835569813305312"/>
  <p:tag name="MTTABLE" val="Cell"/>
  <p:tag name="TOP" val="263.6325"/>
  <p:tag name="WIDTH" val="276.6667"/>
</p:tagLst>
</file>

<file path=ppt/tags/tag954.xml><?xml version="1.0" encoding="utf-8"?>
<p:tagLst xmlns:a="http://schemas.openxmlformats.org/drawingml/2006/main" xmlns:r="http://schemas.openxmlformats.org/officeDocument/2006/relationships" xmlns:p="http://schemas.openxmlformats.org/presentationml/2006/main">
  <p:tag name="HEIGHT" val="52.12254"/>
  <p:tag name="LEFT" val="45"/>
  <p:tag name="MTNUMBER" val="0.835569813305312"/>
  <p:tag name="MTTABLE" val="Cell"/>
  <p:tag name="TOP" val="325.7551"/>
  <p:tag name="WIDTH" val="276.6667"/>
</p:tagLst>
</file>

<file path=ppt/tags/tag955.xml><?xml version="1.0" encoding="utf-8"?>
<p:tagLst xmlns:a="http://schemas.openxmlformats.org/drawingml/2006/main" xmlns:r="http://schemas.openxmlformats.org/officeDocument/2006/relationships" xmlns:p="http://schemas.openxmlformats.org/presentationml/2006/main">
  <p:tag name="HEIGHT" val="52.12254"/>
  <p:tag name="LEFT" val="45"/>
  <p:tag name="MTNUMBER" val="0.835569813305312"/>
  <p:tag name="MTTABLE" val="Cell"/>
  <p:tag name="TOP" val="387.8776"/>
  <p:tag name="WIDTH" val="276.6667"/>
</p:tagLst>
</file>

<file path=ppt/tags/tag956.xml><?xml version="1.0" encoding="utf-8"?>
<p:tagLst xmlns:a="http://schemas.openxmlformats.org/drawingml/2006/main" xmlns:r="http://schemas.openxmlformats.org/officeDocument/2006/relationships" xmlns:p="http://schemas.openxmlformats.org/presentationml/2006/main">
  <p:tag name="HEIGHT" val="19.38748"/>
  <p:tag name="LEFT" val="341.6667"/>
  <p:tag name="MTNUMBER" val="0.835569813305312"/>
  <p:tag name="MTTABLE" val="Cell"/>
  <p:tag name="TOP" val="110"/>
  <p:tag name="WIDTH" val="276.6667"/>
</p:tagLst>
</file>

<file path=ppt/tags/tag957.xml><?xml version="1.0" encoding="utf-8"?>
<p:tagLst xmlns:a="http://schemas.openxmlformats.org/drawingml/2006/main" xmlns:r="http://schemas.openxmlformats.org/officeDocument/2006/relationships" xmlns:p="http://schemas.openxmlformats.org/presentationml/2006/main">
  <p:tag name="HEIGHT" val="52.12254"/>
  <p:tag name="LEFT" val="341.6667"/>
  <p:tag name="MTNUMBER" val="0.835569813305312"/>
  <p:tag name="MTTABLE" val="Cell"/>
  <p:tag name="TOP" val="139.3875"/>
  <p:tag name="WIDTH" val="276.6667"/>
</p:tagLst>
</file>

<file path=ppt/tags/tag958.xml><?xml version="1.0" encoding="utf-8"?>
<p:tagLst xmlns:a="http://schemas.openxmlformats.org/drawingml/2006/main" xmlns:r="http://schemas.openxmlformats.org/officeDocument/2006/relationships" xmlns:p="http://schemas.openxmlformats.org/presentationml/2006/main">
  <p:tag name="HEIGHT" val="52.12254"/>
  <p:tag name="LEFT" val="341.6667"/>
  <p:tag name="MTNUMBER" val="0.835569813305312"/>
  <p:tag name="MTTABLE" val="Cell"/>
  <p:tag name="TOP" val="201.51"/>
  <p:tag name="WIDTH" val="276.6667"/>
</p:tagLst>
</file>

<file path=ppt/tags/tag959.xml><?xml version="1.0" encoding="utf-8"?>
<p:tagLst xmlns:a="http://schemas.openxmlformats.org/drawingml/2006/main" xmlns:r="http://schemas.openxmlformats.org/officeDocument/2006/relationships" xmlns:p="http://schemas.openxmlformats.org/presentationml/2006/main">
  <p:tag name="HEIGHT" val="52.12254"/>
  <p:tag name="LEFT" val="341.6667"/>
  <p:tag name="MTNUMBER" val="0.835569813305312"/>
  <p:tag name="MTTABLE" val="Cell"/>
  <p:tag name="TOP" val="263.6325"/>
  <p:tag name="WIDTH" val="276.6667"/>
</p:tagLst>
</file>

<file path=ppt/tags/tag9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60.xml><?xml version="1.0" encoding="utf-8"?>
<p:tagLst xmlns:a="http://schemas.openxmlformats.org/drawingml/2006/main" xmlns:r="http://schemas.openxmlformats.org/officeDocument/2006/relationships" xmlns:p="http://schemas.openxmlformats.org/presentationml/2006/main">
  <p:tag name="HEIGHT" val="52.12254"/>
  <p:tag name="LEFT" val="341.6667"/>
  <p:tag name="MTNUMBER" val="0.835569813305312"/>
  <p:tag name="MTTABLE" val="Cell"/>
  <p:tag name="TOP" val="325.7551"/>
  <p:tag name="WIDTH" val="276.6667"/>
</p:tagLst>
</file>

<file path=ppt/tags/tag961.xml><?xml version="1.0" encoding="utf-8"?>
<p:tagLst xmlns:a="http://schemas.openxmlformats.org/drawingml/2006/main" xmlns:r="http://schemas.openxmlformats.org/officeDocument/2006/relationships" xmlns:p="http://schemas.openxmlformats.org/presentationml/2006/main">
  <p:tag name="HEIGHT" val="52.12254"/>
  <p:tag name="LEFT" val="341.6667"/>
  <p:tag name="MTNUMBER" val="0.835569813305312"/>
  <p:tag name="MTTABLE" val="Cell"/>
  <p:tag name="TOP" val="387.8776"/>
  <p:tag name="WIDTH" val="276.6667"/>
</p:tagLst>
</file>

<file path=ppt/tags/tag962.xml><?xml version="1.0" encoding="utf-8"?>
<p:tagLst xmlns:a="http://schemas.openxmlformats.org/drawingml/2006/main" xmlns:r="http://schemas.openxmlformats.org/officeDocument/2006/relationships" xmlns:p="http://schemas.openxmlformats.org/presentationml/2006/main">
  <p:tag name="HEIGHT" val="19.38748"/>
  <p:tag name="LEFT" val="638.3333"/>
  <p:tag name="MTNUMBER" val="0.835569813305312"/>
  <p:tag name="MTTABLE" val="Cell"/>
  <p:tag name="TOP" val="110"/>
  <p:tag name="WIDTH" val="276.6667"/>
</p:tagLst>
</file>

<file path=ppt/tags/tag963.xml><?xml version="1.0" encoding="utf-8"?>
<p:tagLst xmlns:a="http://schemas.openxmlformats.org/drawingml/2006/main" xmlns:r="http://schemas.openxmlformats.org/officeDocument/2006/relationships" xmlns:p="http://schemas.openxmlformats.org/presentationml/2006/main">
  <p:tag name="HEIGHT" val="52.12254"/>
  <p:tag name="LEFT" val="638.3333"/>
  <p:tag name="MTNUMBER" val="0.835569813305312"/>
  <p:tag name="MTTABLE" val="Cell"/>
  <p:tag name="TOP" val="139.3875"/>
  <p:tag name="WIDTH" val="276.6667"/>
</p:tagLst>
</file>

<file path=ppt/tags/tag964.xml><?xml version="1.0" encoding="utf-8"?>
<p:tagLst xmlns:a="http://schemas.openxmlformats.org/drawingml/2006/main" xmlns:r="http://schemas.openxmlformats.org/officeDocument/2006/relationships" xmlns:p="http://schemas.openxmlformats.org/presentationml/2006/main">
  <p:tag name="HEIGHT" val="52.12254"/>
  <p:tag name="LEFT" val="638.3333"/>
  <p:tag name="MTNUMBER" val="0.835569813305312"/>
  <p:tag name="MTTABLE" val="Cell"/>
  <p:tag name="TOP" val="263.6325"/>
  <p:tag name="WIDTH" val="276.6667"/>
</p:tagLst>
</file>

<file path=ppt/tags/tag965.xml><?xml version="1.0" encoding="utf-8"?>
<p:tagLst xmlns:a="http://schemas.openxmlformats.org/drawingml/2006/main" xmlns:r="http://schemas.openxmlformats.org/officeDocument/2006/relationships" xmlns:p="http://schemas.openxmlformats.org/presentationml/2006/main">
  <p:tag name="HEIGHT" val="52.12254"/>
  <p:tag name="LEFT" val="638.3333"/>
  <p:tag name="MTNUMBER" val="0.835569813305312"/>
  <p:tag name="MTTABLE" val="Cell"/>
  <p:tag name="TOP" val="387.8776"/>
  <p:tag name="WIDTH" val="276.6667"/>
</p:tagLst>
</file>

<file path=ppt/tags/tag966.xml><?xml version="1.0" encoding="utf-8"?>
<p:tagLst xmlns:a="http://schemas.openxmlformats.org/drawingml/2006/main" xmlns:r="http://schemas.openxmlformats.org/officeDocument/2006/relationships" xmlns:p="http://schemas.openxmlformats.org/presentationml/2006/main">
  <p:tag name="MTNUMBER" val="0.835569813305312"/>
  <p:tag name="MTTABLE" val="HTitleDiv"/>
</p:tagLst>
</file>

<file path=ppt/tags/tag967.xml><?xml version="1.0" encoding="utf-8"?>
<p:tagLst xmlns:a="http://schemas.openxmlformats.org/drawingml/2006/main" xmlns:r="http://schemas.openxmlformats.org/officeDocument/2006/relationships" xmlns:p="http://schemas.openxmlformats.org/presentationml/2006/main">
  <p:tag name="MTNUMBER" val="0.835569813305312"/>
  <p:tag name="MTTABLE" val="HDiv"/>
</p:tagLst>
</file>

<file path=ppt/tags/tag968.xml><?xml version="1.0" encoding="utf-8"?>
<p:tagLst xmlns:a="http://schemas.openxmlformats.org/drawingml/2006/main" xmlns:r="http://schemas.openxmlformats.org/officeDocument/2006/relationships" xmlns:p="http://schemas.openxmlformats.org/presentationml/2006/main">
  <p:tag name="MTNUMBER" val="0.835569813305312"/>
  <p:tag name="MTTABLE" val="HDiv"/>
</p:tagLst>
</file>

<file path=ppt/tags/tag969.xml><?xml version="1.0" encoding="utf-8"?>
<p:tagLst xmlns:a="http://schemas.openxmlformats.org/drawingml/2006/main" xmlns:r="http://schemas.openxmlformats.org/officeDocument/2006/relationships" xmlns:p="http://schemas.openxmlformats.org/presentationml/2006/main">
  <p:tag name="MTNUMBER" val="0.835569813305312"/>
  <p:tag name="MTTABLE" val="HDiv"/>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0.xml><?xml version="1.0" encoding="utf-8"?>
<p:tagLst xmlns:a="http://schemas.openxmlformats.org/drawingml/2006/main" xmlns:r="http://schemas.openxmlformats.org/officeDocument/2006/relationships" xmlns:p="http://schemas.openxmlformats.org/presentationml/2006/main">
  <p:tag name="MTNUMBER" val="0.835569813305312"/>
  <p:tag name="MTTABLE" val="HDiv"/>
</p:tagLst>
</file>

<file path=ppt/tags/tag971.xml><?xml version="1.0" encoding="utf-8"?>
<p:tagLst xmlns:a="http://schemas.openxmlformats.org/drawingml/2006/main" xmlns:r="http://schemas.openxmlformats.org/officeDocument/2006/relationships" xmlns:p="http://schemas.openxmlformats.org/presentationml/2006/main">
  <p:tag name="HEIGHT" val="19.38748"/>
  <p:tag name="LEFT" val="45"/>
  <p:tag name="MTNUMBER" val="0.835569813305312"/>
  <p:tag name="MTTABLE" val="Cell"/>
  <p:tag name="TOP" val="110"/>
  <p:tag name="WIDTH" val="276.6667"/>
</p:tagLst>
</file>

<file path=ppt/tags/tag972.xml><?xml version="1.0" encoding="utf-8"?>
<p:tagLst xmlns:a="http://schemas.openxmlformats.org/drawingml/2006/main" xmlns:r="http://schemas.openxmlformats.org/officeDocument/2006/relationships" xmlns:p="http://schemas.openxmlformats.org/presentationml/2006/main">
  <p:tag name="1LEVEL" val="1"/>
  <p:tag name="2LEVEL" val="0.5"/>
  <p:tag name="3LEVEL" val="0.25"/>
  <p:tag name="4LEVEL" val="0.12"/>
  <p:tag name="5LEVEL" val="0.06"/>
  <p:tag name="HEIGHT" val="19.38748"/>
  <p:tag name="LEFT" val="45"/>
  <p:tag name="MTNUMBER" val="0.835569813305312"/>
  <p:tag name="MTTABLE" val="Cell"/>
  <p:tag name="TOP" val="110"/>
  <p:tag name="WIDTH" val="276.6667"/>
</p:tagLst>
</file>

<file path=ppt/tags/tag973.xml><?xml version="1.0" encoding="utf-8"?>
<p:tagLst xmlns:a="http://schemas.openxmlformats.org/drawingml/2006/main" xmlns:r="http://schemas.openxmlformats.org/officeDocument/2006/relationships" xmlns:p="http://schemas.openxmlformats.org/presentationml/2006/main">
  <p:tag name="HEIGHT" val="52.12254"/>
  <p:tag name="LEFT" val="45"/>
  <p:tag name="MTNUMBER" val="0.835569813305312"/>
  <p:tag name="MTTABLE" val="Cell"/>
  <p:tag name="TOP" val="325.7551"/>
  <p:tag name="WIDTH" val="276.6667"/>
</p:tagLst>
</file>

<file path=ppt/tags/tag974.xml><?xml version="1.0" encoding="utf-8"?>
<p:tagLst xmlns:a="http://schemas.openxmlformats.org/drawingml/2006/main" xmlns:r="http://schemas.openxmlformats.org/officeDocument/2006/relationships" xmlns:p="http://schemas.openxmlformats.org/presentationml/2006/main">
  <p:tag name="HEIGHT" val="52.12254"/>
  <p:tag name="LEFT" val="341.6667"/>
  <p:tag name="MTNUMBER" val="0.835569813305312"/>
  <p:tag name="MTTABLE" val="Cell"/>
  <p:tag name="TOP" val="325.7551"/>
  <p:tag name="WIDTH" val="276.6667"/>
</p:tagLst>
</file>

<file path=ppt/tags/tag975.xml><?xml version="1.0" encoding="utf-8"?>
<p:tagLst xmlns:a="http://schemas.openxmlformats.org/drawingml/2006/main" xmlns:r="http://schemas.openxmlformats.org/officeDocument/2006/relationships" xmlns:p="http://schemas.openxmlformats.org/presentationml/2006/main">
  <p:tag name="MTNUMBER" val="0.835569813305312"/>
  <p:tag name="MTTABLE" val="HDiv"/>
</p:tagLst>
</file>

<file path=ppt/tags/tag9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THKNm6U2RZKJH1GvudQSPw"/>
</p:tagLst>
</file>

<file path=ppt/tags/tag9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SHAPENAME" val="RectangleLight"/>
</p:tagLst>
</file>

<file path=ppt/theme/theme1.xml><?xml version="1.0" encoding="utf-8"?>
<a:theme xmlns:a="http://schemas.openxmlformats.org/drawingml/2006/main" name="White">
  <a:themeElements>
    <a:clrScheme name="Custom 10">
      <a:dk1>
        <a:srgbClr val="000000"/>
      </a:dk1>
      <a:lt1>
        <a:srgbClr val="FFFFFF"/>
      </a:lt1>
      <a:dk2>
        <a:srgbClr val="FFFFFF"/>
      </a:dk2>
      <a:lt2>
        <a:srgbClr val="FFFFFF"/>
      </a:lt2>
      <a:accent1>
        <a:srgbClr val="061F79"/>
      </a:accent1>
      <a:accent2>
        <a:srgbClr val="00A9F4"/>
      </a:accent2>
      <a:accent3>
        <a:srgbClr val="2251FF"/>
      </a:accent3>
      <a:accent4>
        <a:srgbClr val="99E6FF"/>
      </a:accent4>
      <a:accent5>
        <a:srgbClr val="0679C3"/>
      </a:accent5>
      <a:accent6>
        <a:srgbClr val="75F0E7"/>
      </a:accent6>
      <a:hlink>
        <a:srgbClr val="1F40E6"/>
      </a:hlink>
      <a:folHlink>
        <a:srgbClr val="8C5AC8"/>
      </a:folHlink>
    </a:clrScheme>
    <a:fontScheme name="White Fonts">
      <a:majorFont>
        <a:latin typeface="Georgia"/>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 White">
        <a:dk1>
          <a:srgbClr val="000000"/>
        </a:dk1>
        <a:lt1>
          <a:srgbClr val="FFFFFF"/>
        </a:lt1>
        <a:dk2>
          <a:srgbClr val="FFFFFF"/>
        </a:dk2>
        <a:lt2>
          <a:srgbClr val="FFFFFF"/>
        </a:lt2>
        <a:accent1>
          <a:srgbClr val="061F79"/>
        </a:accent1>
        <a:accent2>
          <a:srgbClr val="00A9F4"/>
        </a:accent2>
        <a:accent3>
          <a:srgbClr val="2251FF"/>
        </a:accent3>
        <a:accent4>
          <a:srgbClr val="99E6FF"/>
        </a:accent4>
        <a:accent5>
          <a:srgbClr val="0679C3"/>
        </a:accent5>
        <a:accent6>
          <a:srgbClr val="75F0E7"/>
        </a:accent6>
        <a:hlink>
          <a:srgbClr val="1F40E6"/>
        </a:hlink>
        <a:folHlink>
          <a:srgbClr val="8C5AC8"/>
        </a:folHlink>
      </a:clrScheme>
    </a:extraClrScheme>
  </a:extraClrSchemeLst>
  <a:custClrLst>
    <a:custClr name="Electric Blue 900">
      <a:srgbClr val="061F79"/>
    </a:custClr>
    <a:custClr name="Electric Blue 700">
      <a:srgbClr val="1537BA"/>
    </a:custClr>
    <a:custClr name="Electric Blue 500">
      <a:srgbClr val="2251FF"/>
    </a:custClr>
    <a:custClr name="Electric Blue 300">
      <a:srgbClr val="5E9DFF"/>
    </a:custClr>
    <a:custClr name="Electric Blue 200">
      <a:srgbClr val="99C4FF"/>
    </a:custClr>
    <a:custClr name="Null">
      <a:srgbClr val="FEFFFF"/>
    </a:custClr>
    <a:custClr name="Null">
      <a:srgbClr val="FEFFFF"/>
    </a:custClr>
    <a:custClr name="Null">
      <a:srgbClr val="FEFFFF"/>
    </a:custClr>
    <a:custClr name="Null">
      <a:srgbClr val="FEFFFF"/>
    </a:custClr>
    <a:custClr name="Null">
      <a:srgbClr val="FEFFFF"/>
    </a:custClr>
    <a:custClr name="Deep Blue 900">
      <a:srgbClr val="051C2C"/>
    </a:custClr>
    <a:custClr name="Electric Blue 800">
      <a:srgbClr val="0E2B99"/>
    </a:custClr>
    <a:custClr name="Electric Blue 500">
      <a:srgbClr val="2251FF"/>
    </a:custClr>
    <a:custClr name="Electric Blue 200">
      <a:srgbClr val="99C4FF"/>
    </a:custClr>
    <a:custClr name="Gray 10%">
      <a:srgbClr val="E6E6E6"/>
    </a:custClr>
    <a:custClr name="Crimson Red 300">
      <a:srgbClr val="F17E7E"/>
    </a:custClr>
    <a:custClr name="Crimson Red 500">
      <a:srgbClr val="E33B3B"/>
    </a:custClr>
    <a:custClr name="Crimson Red 700">
      <a:srgbClr val="B82525"/>
    </a:custClr>
    <a:custClr name="Crimson Red 900">
      <a:srgbClr val="8E0B0B"/>
    </a:custClr>
    <a:custClr name="Null">
      <a:srgbClr val="FEFFFF"/>
    </a:custClr>
    <a:custClr name="Marine Green 900">
      <a:srgbClr val="108980"/>
    </a:custClr>
    <a:custClr name="Marine Green 700">
      <a:srgbClr val="14B8AB"/>
    </a:custClr>
    <a:custClr name="Marine Green 500">
      <a:srgbClr val="0BDACB"/>
    </a:custClr>
    <a:custClr name="Marine Green 300">
      <a:srgbClr val="75F0E7"/>
    </a:custClr>
    <a:custClr name="Sand Neutral 300">
      <a:srgbClr val="E6D7BC"/>
    </a:custClr>
    <a:custClr name="Crimson Red 300">
      <a:srgbClr val="F17E7E"/>
    </a:custClr>
    <a:custClr name="Crimson Red 500">
      <a:srgbClr val="E33B3B"/>
    </a:custClr>
    <a:custClr name="Crimson Red 700">
      <a:srgbClr val="B82525"/>
    </a:custClr>
    <a:custClr name="Crimson Red 900">
      <a:srgbClr val="8E0B0B"/>
    </a:custClr>
    <a:custClr name="Null">
      <a:srgbClr val="FEFFFF"/>
    </a:custClr>
    <a:custClr name="Gray 70%">
      <a:srgbClr val="4D4D4D"/>
    </a:custClr>
    <a:custClr name="Gray 54%">
      <a:srgbClr val="757575"/>
    </a:custClr>
    <a:custClr name="Gray 30%">
      <a:srgbClr val="B3B3B3"/>
    </a:custClr>
    <a:custClr name="Gray 20%">
      <a:srgbClr val="CCCCCC"/>
    </a:custClr>
    <a:custClr name="Gray 10%">
      <a:srgbClr val="E6E6E6"/>
    </a:custClr>
    <a:custClr name="Null">
      <a:srgbClr val="FEFFFF"/>
    </a:custClr>
    <a:custClr name="Null">
      <a:srgbClr val="FEFFFF"/>
    </a:custClr>
    <a:custClr name="Null">
      <a:srgbClr val="FEFFFF"/>
    </a:custClr>
    <a:custClr name="Null">
      <a:srgbClr val="FEFFFF"/>
    </a:custClr>
    <a:custClr name="Null">
      <a:srgbClr val="FEFFFF"/>
    </a:custClr>
    <a:custClr name="Marine Green 500">
      <a:srgbClr val="0BDACB"/>
    </a:custClr>
    <a:custClr name="Amber Yellow 500">
      <a:srgbClr val="FFA800"/>
    </a:custClr>
    <a:custClr name="Crimson Red 500">
      <a:srgbClr val="E33B3B"/>
    </a:custClr>
    <a:custClr name="Deep Blue 900">
      <a:srgbClr val="051C2C"/>
    </a:custClr>
    <a:custClr name="Null">
      <a:srgbClr val="FEFFFF"/>
    </a:custClr>
    <a:custClr name="Null">
      <a:srgbClr val="FEFFFF"/>
    </a:custClr>
    <a:custClr name="Null">
      <a:srgbClr val="FEFFFF"/>
    </a:custClr>
    <a:custClr name="Null">
      <a:srgbClr val="FEFFFF"/>
    </a:custClr>
    <a:custClr name="Null">
      <a:srgbClr val="FEFFFF"/>
    </a:custClr>
    <a:custClr name="Null">
      <a:srgbClr val="FEFFFF"/>
    </a:custClr>
  </a:custClrLst>
  <a:extLst>
    <a:ext uri="{05A4C25C-085E-4340-85A3-A5531E510DB2}">
      <thm15:themeFamily xmlns:thm15="http://schemas.microsoft.com/office/thememl/2012/main" name="OneFirm-English (United States)-Wide.potx" id="{E7F1697F-D05C-420C-A8B4-3A941AA7A471}" vid="{CA853051-14C5-410C-8048-8ECA5C4E8371}"/>
    </a:ext>
  </a:extLst>
</a:theme>
</file>

<file path=ppt/theme/theme2.xml><?xml version="1.0" encoding="utf-8"?>
<a:theme xmlns:a="http://schemas.openxmlformats.org/drawingml/2006/main" name="Contrast">
  <a:themeElements>
    <a:clrScheme name="Custom 18">
      <a:dk1>
        <a:srgbClr val="FFFFFF"/>
      </a:dk1>
      <a:lt1>
        <a:srgbClr val="051C2C"/>
      </a:lt1>
      <a:dk2>
        <a:srgbClr val="000000"/>
      </a:dk2>
      <a:lt2>
        <a:srgbClr val="000000"/>
      </a:lt2>
      <a:accent1>
        <a:srgbClr val="FFFFFF"/>
      </a:accent1>
      <a:accent2>
        <a:srgbClr val="00A9F4"/>
      </a:accent2>
      <a:accent3>
        <a:srgbClr val="2251FF"/>
      </a:accent3>
      <a:accent4>
        <a:srgbClr val="99E6FF"/>
      </a:accent4>
      <a:accent5>
        <a:srgbClr val="0679C3"/>
      </a:accent5>
      <a:accent6>
        <a:srgbClr val="75F0E7"/>
      </a:accent6>
      <a:hlink>
        <a:srgbClr val="00A9F4"/>
      </a:hlink>
      <a:folHlink>
        <a:srgbClr val="8C5AC8"/>
      </a:folHlink>
    </a:clrScheme>
    <a:fontScheme name="Scheme Blue Fonts">
      <a:majorFont>
        <a:latin typeface="Georgia"/>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 Blue">
        <a:dk1>
          <a:srgbClr val="FFFFFF"/>
        </a:dk1>
        <a:lt1>
          <a:srgbClr val="051C2C"/>
        </a:lt1>
        <a:dk2>
          <a:srgbClr val="000000"/>
        </a:dk2>
        <a:lt2>
          <a:srgbClr val="000000"/>
        </a:lt2>
        <a:accent1>
          <a:srgbClr val="FFFFFF"/>
        </a:accent1>
        <a:accent2>
          <a:srgbClr val="00A9F4"/>
        </a:accent2>
        <a:accent3>
          <a:srgbClr val="2251FF"/>
        </a:accent3>
        <a:accent4>
          <a:srgbClr val="99E6FF"/>
        </a:accent4>
        <a:accent5>
          <a:srgbClr val="0679C3"/>
        </a:accent5>
        <a:accent6>
          <a:srgbClr val="75F0E7"/>
        </a:accent6>
        <a:hlink>
          <a:srgbClr val="00A9F4"/>
        </a:hlink>
        <a:folHlink>
          <a:srgbClr val="8C5AC8"/>
        </a:folHlink>
      </a:clrScheme>
    </a:extraClrScheme>
  </a:extraClrSchemeLst>
  <a:custClrLst>
    <a:custClr name="Cyan 200">
      <a:srgbClr val="99E6FF"/>
    </a:custClr>
    <a:custClr name="Cyan 300">
      <a:srgbClr val="6ECBF7"/>
    </a:custClr>
    <a:custClr name="Cyan 500">
      <a:srgbClr val="00A9F4"/>
    </a:custClr>
    <a:custClr name="Cyan 700">
      <a:srgbClr val="0679C3"/>
    </a:custClr>
    <a:custClr name="Cyan 900">
      <a:srgbClr val="084D91"/>
    </a:custClr>
    <a:custClr name="Null">
      <a:srgbClr val="FEFFFF"/>
    </a:custClr>
    <a:custClr name="Null">
      <a:srgbClr val="FEFFFF"/>
    </a:custClr>
    <a:custClr name="Null">
      <a:srgbClr val="FEFFFF"/>
    </a:custClr>
    <a:custClr name="Null">
      <a:srgbClr val="FEFFFF"/>
    </a:custClr>
    <a:custClr name="Null">
      <a:srgbClr val="FEFFFF"/>
    </a:custClr>
    <a:custClr name="Cyan 700">
      <a:srgbClr val="0679C3"/>
    </a:custClr>
    <a:custClr name="Cyan 300">
      <a:srgbClr val="6ECBF7"/>
    </a:custClr>
    <a:custClr name="Gray 10%">
      <a:srgbClr val="E6E6E6"/>
    </a:custClr>
    <a:custClr name="Crimson Red 300">
      <a:srgbClr val="F17E7E"/>
    </a:custClr>
    <a:custClr name="Crimson Red 600">
      <a:srgbClr val="CD3030"/>
    </a:custClr>
    <a:custClr name="Null">
      <a:srgbClr val="FEFFFF"/>
    </a:custClr>
    <a:custClr name="Null">
      <a:srgbClr val="FEFFFF"/>
    </a:custClr>
    <a:custClr name="Null">
      <a:srgbClr val="FEFFFF"/>
    </a:custClr>
    <a:custClr name="Null">
      <a:srgbClr val="FEFFFF"/>
    </a:custClr>
    <a:custClr name="Null">
      <a:srgbClr val="FEFFFF"/>
    </a:custClr>
    <a:custClr name="Marine Green 900">
      <a:srgbClr val="108980"/>
    </a:custClr>
    <a:custClr name="Marine Green 600">
      <a:srgbClr val="10CBBC"/>
    </a:custClr>
    <a:custClr name="Sand Neutral 300">
      <a:srgbClr val="E6D7BC"/>
    </a:custClr>
    <a:custClr name="Crimson Red 300">
      <a:srgbClr val="F17E7E"/>
    </a:custClr>
    <a:custClr name="Crimson Red 600">
      <a:srgbClr val="CD3030"/>
    </a:custClr>
    <a:custClr name="Null">
      <a:srgbClr val="FEFFFF"/>
    </a:custClr>
    <a:custClr name="Null">
      <a:srgbClr val="FEFFFF"/>
    </a:custClr>
    <a:custClr name="Null">
      <a:srgbClr val="FEFFFF"/>
    </a:custClr>
    <a:custClr name="Null">
      <a:srgbClr val="FEFFFF"/>
    </a:custClr>
    <a:custClr name="Null">
      <a:srgbClr val="FEFFFF"/>
    </a:custClr>
    <a:custClr name="Gray 70%">
      <a:srgbClr val="4D4D4D"/>
    </a:custClr>
    <a:custClr name="Gray 54%">
      <a:srgbClr val="757575"/>
    </a:custClr>
    <a:custClr name="Gray 30%">
      <a:srgbClr val="B3B3B3"/>
    </a:custClr>
    <a:custClr name="Gray 20%">
      <a:srgbClr val="CCCCCC"/>
    </a:custClr>
    <a:custClr name="Gray 10%">
      <a:srgbClr val="E6E6E6"/>
    </a:custClr>
    <a:custClr name="Null">
      <a:srgbClr val="FEFFFF"/>
    </a:custClr>
    <a:custClr name="Null">
      <a:srgbClr val="FEFFFF"/>
    </a:custClr>
    <a:custClr name="Null">
      <a:srgbClr val="FEFFFF"/>
    </a:custClr>
    <a:custClr name="Null">
      <a:srgbClr val="FEFFFF"/>
    </a:custClr>
    <a:custClr name="Null">
      <a:srgbClr val="FEFFFF"/>
    </a:custClr>
    <a:custClr name="Electric Blue 900">
      <a:srgbClr val="061F79"/>
    </a:custClr>
    <a:custClr name="Marine Green 500">
      <a:srgbClr val="0BDACB"/>
    </a:custClr>
    <a:custClr name="Amber Yellow 500">
      <a:srgbClr val="FFA800"/>
    </a:custClr>
    <a:custClr name="Crimson Red 500">
      <a:srgbClr val="E33B3B"/>
    </a:custClr>
    <a:custClr name="Deep Blue 700">
      <a:srgbClr val="103559"/>
    </a:custClr>
    <a:custClr name="Deep Blue 600">
      <a:srgbClr val="1B456E"/>
    </a:custClr>
    <a:custClr name="Deep Blue 500">
      <a:srgbClr val="2B5580"/>
    </a:custClr>
    <a:custClr name="Deep Blue 300">
      <a:srgbClr val="5380AC"/>
    </a:custClr>
    <a:custClr name="Deep Blue 200">
      <a:srgbClr val="82A6C9"/>
    </a:custClr>
    <a:custClr name="Null">
      <a:srgbClr val="FEFFFF"/>
    </a:custClr>
    <a:custClr name="Null">
      <a:srgbClr val="FEFFFF"/>
    </a:custClr>
  </a:custClrLst>
  <a:extLst>
    <a:ext uri="{05A4C25C-085E-4340-85A3-A5531E510DB2}">
      <thm15:themeFamily xmlns:thm15="http://schemas.microsoft.com/office/thememl/2012/main" name="OneFirm-English (United States)-Wide.potx" id="{E7F1697F-D05C-420C-A8B4-3A941AA7A471}" vid="{229FB231-AA91-4194-80BE-BFCE94AB411C}"/>
    </a:ext>
  </a:extLst>
</a:theme>
</file>

<file path=ppt/theme/theme3.xml><?xml version="1.0" encoding="utf-8"?>
<a:theme xmlns:a="http://schemas.openxmlformats.org/drawingml/2006/main" name="Horizontal Theme">
  <a:themeElements>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fontScheme name="H1-Gra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BF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RCOT-Deck16x9" id="{125EE698-CB85-4058-AACD-DC884F8F2E1C}" vid="{A6C0BC8B-928A-4564-881E-5BBBA626C7A4}"/>
    </a:ext>
  </a:extLst>
</a:theme>
</file>

<file path=ppt/theme/theme4.xml><?xml version="1.0" encoding="utf-8"?>
<a:theme xmlns:a="http://schemas.openxmlformats.org/drawingml/2006/main" name="ERCOT_Theme16x9">
  <a:themeElements>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fontScheme name="H1-Aqu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RCOT-Deck16x9" id="{125EE698-CB85-4058-AACD-DC884F8F2E1C}" vid="{A2BC68F2-E462-495D-B23D-FE627BA1B0AA}"/>
    </a:ext>
  </a:extLst>
</a:theme>
</file>

<file path=ppt/theme/theme5.xml><?xml version="1.0" encoding="utf-8"?>
<a:theme xmlns:a="http://schemas.openxmlformats.org/drawingml/2006/main" name="Vertical Theme">
  <a:themeElements>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fontScheme name="H1-Aqu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RCOT-Deck16x9" id="{125EE698-CB85-4058-AACD-DC884F8F2E1C}" vid="{3100FF76-C6A6-43AB-ADF5-6EB50B0D918F}"/>
    </a:ext>
  </a:extLst>
</a:theme>
</file>

<file path=ppt/theme/theme6.xml><?xml version="1.0" encoding="utf-8"?>
<a:theme xmlns:a="http://schemas.openxmlformats.org/drawingml/2006/main" name="1_White">
  <a:themeElements>
    <a:clrScheme name="Scheme1">
      <a:dk1>
        <a:srgbClr val="000000"/>
      </a:dk1>
      <a:lt1>
        <a:srgbClr val="FFFFFF"/>
      </a:lt1>
      <a:dk2>
        <a:srgbClr val="FFFFFF"/>
      </a:dk2>
      <a:lt2>
        <a:srgbClr val="FFFFFF"/>
      </a:lt2>
      <a:accent1>
        <a:srgbClr val="00AEC7"/>
      </a:accent1>
      <a:accent2>
        <a:srgbClr val="7C858C"/>
      </a:accent2>
      <a:accent3>
        <a:srgbClr val="26D07C"/>
      </a:accent3>
      <a:accent4>
        <a:srgbClr val="003865"/>
      </a:accent4>
      <a:accent5>
        <a:srgbClr val="685BC7"/>
      </a:accent5>
      <a:accent6>
        <a:srgbClr val="1F8B9D"/>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00AEC7"/>
        </a:accent1>
        <a:accent2>
          <a:srgbClr val="7C858C"/>
        </a:accent2>
        <a:accent3>
          <a:srgbClr val="26D07C"/>
        </a:accent3>
        <a:accent4>
          <a:srgbClr val="003865"/>
        </a:accent4>
        <a:accent5>
          <a:srgbClr val="685BC7"/>
        </a:accent5>
        <a:accent6>
          <a:srgbClr val="1F8B9D"/>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E6EBF0"/>
    </a:custClr>
    <a:custClr name="Custom Color7">
      <a:srgbClr val="5B6770"/>
    </a:custClr>
  </a:custClrLst>
  <a:extLst>
    <a:ext uri="{05A4C25C-085E-4340-85A3-A5531E510DB2}">
      <thm15:themeFamily xmlns:thm15="http://schemas.microsoft.com/office/thememl/2012/main" name="8595HP01_CF_16x9_ENG_V1.potx" id="{42F32C14-58EC-47D9-9028-847CDCF2A67E}" vid="{9AF27E40-36C6-4524-B55C-2496A44DAD24}"/>
    </a:ext>
  </a:extLst>
</a:theme>
</file>

<file path=ppt/theme/theme7.xml><?xml version="1.0" encoding="utf-8"?>
<a:theme xmlns:a="http://schemas.openxmlformats.org/drawingml/2006/main" name="Office Theme">
  <a:themeElements>
    <a:clrScheme name="Custom Scheme">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Custom Scheme 2">
      <a:dk1>
        <a:srgbClr val="000000"/>
      </a:dk1>
      <a:lt1>
        <a:srgbClr val="FFFFFF"/>
      </a:lt1>
      <a:dk2>
        <a:srgbClr val="051C2C"/>
      </a:dk2>
      <a:lt2>
        <a:srgbClr val="FFFFFF"/>
      </a:lt2>
      <a:accent1>
        <a:srgbClr val="051C2C"/>
      </a:accent1>
      <a:accent2>
        <a:srgbClr val="00A9F4"/>
      </a:accent2>
      <a:accent3>
        <a:srgbClr val="1F40E6"/>
      </a:accent3>
      <a:accent4>
        <a:srgbClr val="AAE6F0"/>
      </a:accent4>
      <a:accent5>
        <a:srgbClr val="3C96B4"/>
      </a:accent5>
      <a:accent6>
        <a:srgbClr val="AFC3FF"/>
      </a:accent6>
      <a:hlink>
        <a:srgbClr val="00A9F4"/>
      </a:hlink>
      <a:folHlink>
        <a:srgbClr val="00A9F4"/>
      </a:folHlink>
    </a:clrScheme>
    <a:fontScheme name="Custom Scheme2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0">
    <wetp:webextensionref xmlns:r="http://schemas.openxmlformats.org/officeDocument/2006/relationships" r:id="rId1"/>
  </wetp:taskpane>
  <wetp:taskpane dockstate="right" visibility="0" width="525" row="8">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32526217-06BD-41AB-ABC9-BB1462DFE64E}">
  <we:reference id="e74ca2a7-5e50-4ebf-bfa5-bb75c7950374" version="4.0.0.0" store="EXCatalog" storeType="EXCatalog"/>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6A0CBA32-4C1F-4D0C-967B-64D2E0468C8F}">
  <we:reference id="5332053f-08b1-4ad5-b936-144d44d33f40" version="2.1.0.2" store="EXCatalog" storeType="EXCatalog"/>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37ac4fa-902d-4f29-bbdc-3877ea87d1ce" xsi:nil="true"/>
    <lcf76f155ced4ddcb4097134ff3c332f xmlns="f419a087-1e80-495d-85c4-486fa6b09ca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CD0E9D229717A45A0F014C745A02018" ma:contentTypeVersion="10" ma:contentTypeDescription="Create a new document." ma:contentTypeScope="" ma:versionID="f3d69bc3bfd0aac6724cf821c4b9b5ef">
  <xsd:schema xmlns:xsd="http://www.w3.org/2001/XMLSchema" xmlns:xs="http://www.w3.org/2001/XMLSchema" xmlns:p="http://schemas.microsoft.com/office/2006/metadata/properties" xmlns:ns2="f419a087-1e80-495d-85c4-486fa6b09cae" xmlns:ns3="c37ac4fa-902d-4f29-bbdc-3877ea87d1ce" targetNamespace="http://schemas.microsoft.com/office/2006/metadata/properties" ma:root="true" ma:fieldsID="971f991f8e9e1bdcc84bdb1939d05c3d" ns2:_="" ns3:_="">
    <xsd:import namespace="f419a087-1e80-495d-85c4-486fa6b09cae"/>
    <xsd:import namespace="c37ac4fa-902d-4f29-bbdc-3877ea87d1c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19a087-1e80-495d-85c4-486fa6b09c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102f585-f336-4ab5-8023-668eed9f00b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7ac4fa-902d-4f29-bbdc-3877ea87d1c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62af1a2d-7cff-4f55-99dc-3de56818a427}" ma:internalName="TaxCatchAll" ma:showField="CatchAllData" ma:web="c37ac4fa-902d-4f29-bbdc-3877ea87d1c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50EE39-9B4D-4C3C-8505-D8D6A5EC6B2C}">
  <ds:schemaRefs>
    <ds:schemaRef ds:uri="http://schemas.microsoft.com/sharepoint/v3/contenttype/forms"/>
  </ds:schemaRefs>
</ds:datastoreItem>
</file>

<file path=customXml/itemProps2.xml><?xml version="1.0" encoding="utf-8"?>
<ds:datastoreItem xmlns:ds="http://schemas.openxmlformats.org/officeDocument/2006/customXml" ds:itemID="{67DF283F-4B82-4892-8EF9-70B9B3E3286B}">
  <ds:schemaRefs>
    <ds:schemaRef ds:uri="http://schemas.microsoft.com/office/2006/documentManagement/types"/>
    <ds:schemaRef ds:uri="c37ac4fa-902d-4f29-bbdc-3877ea87d1ce"/>
    <ds:schemaRef ds:uri="http://www.w3.org/XML/1998/namespace"/>
    <ds:schemaRef ds:uri="http://purl.org/dc/terms/"/>
    <ds:schemaRef ds:uri="http://purl.org/dc/elements/1.1/"/>
    <ds:schemaRef ds:uri="http://schemas.microsoft.com/office/infopath/2007/PartnerControls"/>
    <ds:schemaRef ds:uri="http://schemas.microsoft.com/office/2006/metadata/properties"/>
    <ds:schemaRef ds:uri="http://schemas.openxmlformats.org/package/2006/metadata/core-properties"/>
    <ds:schemaRef ds:uri="f419a087-1e80-495d-85c4-486fa6b09cae"/>
    <ds:schemaRef ds:uri="http://purl.org/dc/dcmitype/"/>
  </ds:schemaRefs>
</ds:datastoreItem>
</file>

<file path=customXml/itemProps3.xml><?xml version="1.0" encoding="utf-8"?>
<ds:datastoreItem xmlns:ds="http://schemas.openxmlformats.org/officeDocument/2006/customXml" ds:itemID="{30E7B8D2-9DC8-4D69-97B0-C4185FA23F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19a087-1e80-495d-85c4-486fa6b09cae"/>
    <ds:schemaRef ds:uri="c37ac4fa-902d-4f29-bbdc-3877ea87d1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50</TotalTime>
  <Words>8381</Words>
  <Application>Microsoft Office PowerPoint</Application>
  <PresentationFormat>Widescreen</PresentationFormat>
  <Paragraphs>1000</Paragraphs>
  <Slides>57</Slides>
  <Notes>8</Notes>
  <HiddenSlides>0</HiddenSlides>
  <MMClips>0</MMClips>
  <ScaleCrop>false</ScaleCrop>
  <HeadingPairs>
    <vt:vector size="8" baseType="variant">
      <vt:variant>
        <vt:lpstr>Fonts Used</vt:lpstr>
      </vt:variant>
      <vt:variant>
        <vt:i4>6</vt:i4>
      </vt:variant>
      <vt:variant>
        <vt:lpstr>Theme</vt:lpstr>
      </vt:variant>
      <vt:variant>
        <vt:i4>6</vt:i4>
      </vt:variant>
      <vt:variant>
        <vt:lpstr>Embedded OLE Servers</vt:lpstr>
      </vt:variant>
      <vt:variant>
        <vt:i4>1</vt:i4>
      </vt:variant>
      <vt:variant>
        <vt:lpstr>Slide Titles</vt:lpstr>
      </vt:variant>
      <vt:variant>
        <vt:i4>57</vt:i4>
      </vt:variant>
    </vt:vector>
  </HeadingPairs>
  <TitlesOfParts>
    <vt:vector size="70" baseType="lpstr">
      <vt:lpstr>Aptos</vt:lpstr>
      <vt:lpstr>Arial</vt:lpstr>
      <vt:lpstr>Georgia</vt:lpstr>
      <vt:lpstr>Segoe UI</vt:lpstr>
      <vt:lpstr>Times New Roman</vt:lpstr>
      <vt:lpstr>Wingdings</vt:lpstr>
      <vt:lpstr>White</vt:lpstr>
      <vt:lpstr>Contrast</vt:lpstr>
      <vt:lpstr>Horizontal Theme</vt:lpstr>
      <vt:lpstr>ERCOT_Theme16x9</vt:lpstr>
      <vt:lpstr>Vertical Theme</vt:lpstr>
      <vt:lpstr>1_White</vt:lpstr>
      <vt:lpstr>think-cell Slide</vt:lpstr>
      <vt:lpstr>Large Load Interconnection Batch Study Workshop  Feedback Review and Next Steps</vt:lpstr>
      <vt:lpstr>Agenda</vt:lpstr>
      <vt:lpstr>Contents</vt:lpstr>
      <vt:lpstr>Guidance from 2/6/2026 PUC Open Meeting*</vt:lpstr>
      <vt:lpstr>The critical path to a successful Batch Zero NPRR relies on a series of successive May 2026 votes</vt:lpstr>
      <vt:lpstr>Contents</vt:lpstr>
      <vt:lpstr>PowerPoint Presentation</vt:lpstr>
      <vt:lpstr>Batch Zero cutoff snapshot dates</vt:lpstr>
      <vt:lpstr>Energization timeline assumptions</vt:lpstr>
      <vt:lpstr>CLR1/BYOG2/co-located generation rules (1/2)</vt:lpstr>
      <vt:lpstr>CLR1/BYOG2/co-located generation rules (2/2)</vt:lpstr>
      <vt:lpstr>RTP/RPG alignment and firm energization</vt:lpstr>
      <vt:lpstr>Eligibility for Batch Zero, IA, and financial gates</vt:lpstr>
      <vt:lpstr>Stability model quality and screening</vt:lpstr>
      <vt:lpstr>TSP study sequencing and responsibilities</vt:lpstr>
      <vt:lpstr>Deposits, cost allocation, and dropouts</vt:lpstr>
      <vt:lpstr>Submitted vs. approved dates/TSP-driven delays</vt:lpstr>
      <vt:lpstr>Transparency and publishing</vt:lpstr>
      <vt:lpstr>Load allocation methodology</vt:lpstr>
      <vt:lpstr>Good-cause exception</vt:lpstr>
      <vt:lpstr>Contents</vt:lpstr>
      <vt:lpstr>The critical path to a successful Batch Zero NPRR relies on a series of successive May 2026 votes</vt:lpstr>
      <vt:lpstr>Contents</vt:lpstr>
      <vt:lpstr>Appendix</vt:lpstr>
      <vt:lpstr>Regional Transmission Plan Process Alignment</vt:lpstr>
      <vt:lpstr>Batch Study Process Background</vt:lpstr>
      <vt:lpstr>Integration of stakeholder insights into process redesign</vt:lpstr>
      <vt:lpstr>ERCOT / TSP / Developer actions throughout batch study process</vt:lpstr>
      <vt:lpstr>Ongoing Batch Study Scope and Process</vt:lpstr>
      <vt:lpstr>Year 6 Considerations</vt:lpstr>
      <vt:lpstr>Ongoing Batch Study Timeline Considerations</vt:lpstr>
      <vt:lpstr>Ongoing Batch Study Timeline</vt:lpstr>
      <vt:lpstr>Batch Zero is a bridge between existing and new processes</vt:lpstr>
      <vt:lpstr>Batch Zero A and Zero B qualification and anticipated capacity studied</vt:lpstr>
      <vt:lpstr>Batch Zero Timing Considerations</vt:lpstr>
      <vt:lpstr>Inclusion Criteria for Batch Zero A</vt:lpstr>
      <vt:lpstr>Inclusion Criteria for Batch Zero B</vt:lpstr>
      <vt:lpstr>Inclusion Criteria for Batch Zero B – Additional Notes</vt:lpstr>
      <vt:lpstr>Batch Zero A Study Scope and Process</vt:lpstr>
      <vt:lpstr>Batch Zero A Timeline</vt:lpstr>
      <vt:lpstr>Batch Zero B Study Scope and Process</vt:lpstr>
      <vt:lpstr>Batch Zero B Timeline</vt:lpstr>
      <vt:lpstr>Design, Approval, and Implementation Timeline for Batches Zero A and Zero B</vt:lpstr>
      <vt:lpstr>Detailed Batches 1-3 Study Timeline</vt:lpstr>
      <vt:lpstr>LLI Request Information</vt:lpstr>
      <vt:lpstr>Information Flow (Option 1: TSP is liaison to ERCOT for ILLE)</vt:lpstr>
      <vt:lpstr>Information Flow (Option 2: ILLE has direct relationship with ERCOT)</vt:lpstr>
      <vt:lpstr>Other TSP Requirements</vt:lpstr>
      <vt:lpstr>Methodology for Addition of Generation to Study Cases</vt:lpstr>
      <vt:lpstr>Methodology for Allocating Load</vt:lpstr>
      <vt:lpstr>Load Allocation – Additional Notes</vt:lpstr>
      <vt:lpstr>CLR and Co-Located Generation Considerations</vt:lpstr>
      <vt:lpstr>Controllable Load Resource Rules</vt:lpstr>
      <vt:lpstr>Co-Location with New Generation Rules</vt:lpstr>
      <vt:lpstr>Co-Location with Existing Generation Rules</vt:lpstr>
      <vt:lpstr>Loads Less Than 75 MW</vt:lpstr>
      <vt:lpstr>Regional Planning Group Process Alignment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Filippo Lodesani</dc:creator>
  <cp:keywords/>
  <dc:description/>
  <cp:lastModifiedBy>Mereness, Matt</cp:lastModifiedBy>
  <cp:revision>6</cp:revision>
  <cp:lastPrinted>2018-10-30T20:37:12Z</cp:lastPrinted>
  <dcterms:created xsi:type="dcterms:W3CDTF">2025-11-06T15:34:16Z</dcterms:created>
  <dcterms:modified xsi:type="dcterms:W3CDTF">2026-02-12T13:40:30Z</dcterms:modified>
  <cp:category/>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1628964</vt:lpwstr>
  </property>
  <property fmtid="{D5CDD505-2E9C-101B-9397-08002B2CF9AE}" pid="3" name="NXPowerLiteSettings">
    <vt:lpwstr>C9000A38044001</vt:lpwstr>
  </property>
  <property fmtid="{D5CDD505-2E9C-101B-9397-08002B2CF9AE}" pid="4" name="NXPowerLiteVersion">
    <vt:lpwstr>D7.1.14</vt:lpwstr>
  </property>
  <property fmtid="{D5CDD505-2E9C-101B-9397-08002B2CF9AE}" pid="5" name="PPT">
    <vt:lpwstr>Hello</vt:lpwstr>
  </property>
  <property fmtid="{D5CDD505-2E9C-101B-9397-08002B2CF9AE}" pid="6" name="TemplateVersion">
    <vt:lpwstr>4</vt:lpwstr>
  </property>
  <property fmtid="{D5CDD505-2E9C-101B-9397-08002B2CF9AE}" pid="7" name="TemplateLastEdited">
    <vt:lpwstr>2024-05-30 01:34 PM</vt:lpwstr>
  </property>
  <property fmtid="{D5CDD505-2E9C-101B-9397-08002B2CF9AE}" pid="8" name="TemplateCreated">
    <vt:lpwstr>2019-02-27 01:18 PM</vt:lpwstr>
  </property>
  <property fmtid="{D5CDD505-2E9C-101B-9397-08002B2CF9AE}" pid="9" name="MSIP_Label_83303d7c-e5a3-4cc8-90eb-69bfd7570ac4_Enabled">
    <vt:lpwstr>True</vt:lpwstr>
  </property>
  <property fmtid="{D5CDD505-2E9C-101B-9397-08002B2CF9AE}" pid="10" name="MSIP_Label_83303d7c-e5a3-4cc8-90eb-69bfd7570ac4_SiteId">
    <vt:lpwstr>cc8936bc-9382-4fff-87cb-6f55999549e7</vt:lpwstr>
  </property>
  <property fmtid="{D5CDD505-2E9C-101B-9397-08002B2CF9AE}" pid="11" name="MSIP_Label_83303d7c-e5a3-4cc8-90eb-69bfd7570ac4_SetDate">
    <vt:lpwstr>2025-11-06T19:23:43Z</vt:lpwstr>
  </property>
  <property fmtid="{D5CDD505-2E9C-101B-9397-08002B2CF9AE}" pid="12" name="MSIP_Label_83303d7c-e5a3-4cc8-90eb-69bfd7570ac4_Name">
    <vt:lpwstr>Client Confidential</vt:lpwstr>
  </property>
  <property fmtid="{D5CDD505-2E9C-101B-9397-08002B2CF9AE}" pid="13" name="MSIP_Label_83303d7c-e5a3-4cc8-90eb-69bfd7570ac4_ActionId">
    <vt:lpwstr>06b3454a-863c-4aa5-a7e0-f7a6bd4ad799</vt:lpwstr>
  </property>
  <property fmtid="{D5CDD505-2E9C-101B-9397-08002B2CF9AE}" pid="14" name="MSIP_Label_83303d7c-e5a3-4cc8-90eb-69bfd7570ac4_Removed">
    <vt:lpwstr>False</vt:lpwstr>
  </property>
  <property fmtid="{D5CDD505-2E9C-101B-9397-08002B2CF9AE}" pid="15" name="MSIP_Label_83303d7c-e5a3-4cc8-90eb-69bfd7570ac4_Extended_MSFT_Method">
    <vt:lpwstr>Standard</vt:lpwstr>
  </property>
  <property fmtid="{D5CDD505-2E9C-101B-9397-08002B2CF9AE}" pid="16" name="Sensitivity">
    <vt:lpwstr>Client Confidential</vt:lpwstr>
  </property>
  <property fmtid="{D5CDD505-2E9C-101B-9397-08002B2CF9AE}" pid="17" name="DataSource">
    <vt:lpwstr>2;#Internal|0b10eabc-00d3-4553-8252-f6efa1cda259</vt:lpwstr>
  </property>
  <property fmtid="{D5CDD505-2E9C-101B-9397-08002B2CF9AE}" pid="18" name="MediaServiceImageTags">
    <vt:lpwstr/>
  </property>
  <property fmtid="{D5CDD505-2E9C-101B-9397-08002B2CF9AE}" pid="19" name="SourceSystem">
    <vt:lpwstr>1;#SPE|e1155322-03d8-4904-a51c-d7d7cbd8ca84</vt:lpwstr>
  </property>
  <property fmtid="{D5CDD505-2E9C-101B-9397-08002B2CF9AE}" pid="20" name="_dlc_DocIdItemGuid">
    <vt:lpwstr>ba9ea197-26ca-4932-859a-1850d05a4a5d</vt:lpwstr>
  </property>
  <property fmtid="{D5CDD505-2E9C-101B-9397-08002B2CF9AE}" pid="21" name="MSIP_Label_7084cbda-52b8-46fb-a7b7-cb5bd465ed85_Enabled">
    <vt:lpwstr>true</vt:lpwstr>
  </property>
  <property fmtid="{D5CDD505-2E9C-101B-9397-08002B2CF9AE}" pid="22" name="MSIP_Label_7084cbda-52b8-46fb-a7b7-cb5bd465ed85_Method">
    <vt:lpwstr>Standard</vt:lpwstr>
  </property>
  <property fmtid="{D5CDD505-2E9C-101B-9397-08002B2CF9AE}" pid="23" name="MSIP_Label_7084cbda-52b8-46fb-a7b7-cb5bd465ed85_Name">
    <vt:lpwstr>Internal</vt:lpwstr>
  </property>
  <property fmtid="{D5CDD505-2E9C-101B-9397-08002B2CF9AE}" pid="24" name="MSIP_Label_7084cbda-52b8-46fb-a7b7-cb5bd465ed85_SiteId">
    <vt:lpwstr>0afb747d-bff7-4596-a9fc-950ef9e0ec45</vt:lpwstr>
  </property>
  <property fmtid="{D5CDD505-2E9C-101B-9397-08002B2CF9AE}" pid="25" name="MSIP_Label_7084cbda-52b8-46fb-a7b7-cb5bd465ed85_ActionId">
    <vt:lpwstr>276317a4-0151-42f6-8b72-9f8ae09eec85</vt:lpwstr>
  </property>
  <property fmtid="{D5CDD505-2E9C-101B-9397-08002B2CF9AE}" pid="26" name="MSIP_Label_7084cbda-52b8-46fb-a7b7-cb5bd465ed85_ContentBits">
    <vt:lpwstr>0</vt:lpwstr>
  </property>
  <property fmtid="{D5CDD505-2E9C-101B-9397-08002B2CF9AE}" pid="27" name="MSIP_Label_7084cbda-52b8-46fb-a7b7-cb5bd465ed85_Tag">
    <vt:lpwstr>10, 3, 0, 2</vt:lpwstr>
  </property>
  <property fmtid="{D5CDD505-2E9C-101B-9397-08002B2CF9AE}" pid="28" name="MSIP_Label_7084cbda-52b8-46fb-a7b7-cb5bd465ed85_SetDate">
    <vt:lpwstr>2026-02-10T16:20:52Z</vt:lpwstr>
  </property>
  <property fmtid="{D5CDD505-2E9C-101B-9397-08002B2CF9AE}" pid="29" name="ContentTypeId">
    <vt:lpwstr>0x0101003CD0E9D229717A45A0F014C745A02018</vt:lpwstr>
  </property>
</Properties>
</file>