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  <p:sldMasterId id="2147483661" r:id="rId7"/>
  </p:sldMasterIdLst>
  <p:notesMasterIdLst>
    <p:notesMasterId r:id="rId11"/>
  </p:notesMasterIdLst>
  <p:handoutMasterIdLst>
    <p:handoutMasterId r:id="rId12"/>
  </p:handoutMasterIdLst>
  <p:sldIdLst>
    <p:sldId id="260" r:id="rId8"/>
    <p:sldId id="287" r:id="rId9"/>
    <p:sldId id="286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3AA2BEF-9DB8-4EE9-A732-6737C89D2D7B}">
          <p14:sldIdLst>
            <p14:sldId id="260"/>
            <p14:sldId id="287"/>
            <p14:sldId id="28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9" autoAdjust="0"/>
    <p:restoredTop sz="94660"/>
  </p:normalViewPr>
  <p:slideViewPr>
    <p:cSldViewPr showGuides="1">
      <p:cViewPr varScale="1">
        <p:scale>
          <a:sx n="102" d="100"/>
          <a:sy n="102" d="100"/>
        </p:scale>
        <p:origin x="972" y="31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1715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373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98599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5908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191000" y="2286000"/>
            <a:ext cx="5646034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Flight Testing Update</a:t>
            </a:r>
          </a:p>
          <a:p>
            <a:endParaRPr lang="en-US" dirty="0"/>
          </a:p>
          <a:p>
            <a:r>
              <a:rPr lang="en-US" dirty="0"/>
              <a:t>David Michelsen</a:t>
            </a:r>
          </a:p>
          <a:p>
            <a:r>
              <a:rPr lang="en-US" dirty="0"/>
              <a:t>Manager Retail Operations</a:t>
            </a:r>
          </a:p>
          <a:p>
            <a:endParaRPr lang="en-US" dirty="0"/>
          </a:p>
          <a:p>
            <a:r>
              <a:rPr lang="en-US" dirty="0"/>
              <a:t>Retail Market Subcommittee</a:t>
            </a:r>
          </a:p>
          <a:p>
            <a:r>
              <a:rPr lang="en-US" dirty="0"/>
              <a:t>02/17/2026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/>
              <a:t>Flight 0226 Preview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534400" cy="5029200"/>
          </a:xfrm>
        </p:spPr>
        <p:txBody>
          <a:bodyPr/>
          <a:lstStyle/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Market Notice for Flight 0226 was sent on 12/03/25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Market Notice first reminder for Flight 0226 was sent on 01/07/26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Market Notice final reminder for Flight 0226 was sent on 01/21/26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Flight 0226 application deadline was 01/14/26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Flight 0226 signup deadline was 01/28/26</a:t>
            </a:r>
          </a:p>
          <a:p>
            <a:pPr lvl="0">
              <a:lnSpc>
                <a:spcPct val="150000"/>
              </a:lnSpc>
            </a:pPr>
            <a:r>
              <a:rPr lang="en-US" sz="2000" dirty="0"/>
              <a:t>Connectivity testing began on </a:t>
            </a:r>
            <a:r>
              <a:rPr lang="en-US" sz="2000" dirty="0">
                <a:solidFill>
                  <a:prstClr val="black"/>
                </a:solidFill>
              </a:rPr>
              <a:t>02/04/26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Day 1 transactions begin on 02/23/26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Flight 0226</a:t>
            </a:r>
            <a:r>
              <a:rPr lang="en-US" sz="2000" dirty="0"/>
              <a:t> </a:t>
            </a:r>
            <a:r>
              <a:rPr lang="en-US" sz="2000" dirty="0">
                <a:solidFill>
                  <a:prstClr val="black"/>
                </a:solidFill>
              </a:rPr>
              <a:t>is scheduled to complete on 03/06/26 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Contingency period is scheduled to conclude 03/13/26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10400" y="6488668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/>
              <a:t>02/17/26</a:t>
            </a:r>
          </a:p>
        </p:txBody>
      </p:sp>
    </p:spTree>
    <p:extLst>
      <p:ext uri="{BB962C8B-B14F-4D97-AF65-F5344CB8AC3E}">
        <p14:creationId xmlns:p14="http://schemas.microsoft.com/office/powerpoint/2010/main" val="1787964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/>
              <a:t>Flight 0226 Details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944" y="1752600"/>
            <a:ext cx="8534400" cy="2590800"/>
          </a:xfrm>
        </p:spPr>
        <p:txBody>
          <a:bodyPr/>
          <a:lstStyle/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13 New CRs have registered for Flight 0226 including 9 DUNS+4 CRs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8 Existing CRs have registered for Flight 0226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Of the 8 Existing CRs, 7 are testing for Service Provider Change and 1 adding Territories</a:t>
            </a:r>
          </a:p>
          <a:p>
            <a:pPr marL="0" lvl="0" indent="0">
              <a:lnSpc>
                <a:spcPct val="150000"/>
              </a:lnSpc>
              <a:buNone/>
            </a:pPr>
            <a:endParaRPr lang="en-US" sz="2000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10400" y="6488668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/>
              <a:t>02/17/26</a:t>
            </a:r>
          </a:p>
        </p:txBody>
      </p:sp>
    </p:spTree>
    <p:extLst>
      <p:ext uri="{BB962C8B-B14F-4D97-AF65-F5344CB8AC3E}">
        <p14:creationId xmlns:p14="http://schemas.microsoft.com/office/powerpoint/2010/main" val="1464330415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34af464-7aa1-4edd-9be4-83dffc1cb926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6871</TotalTime>
  <Words>138</Words>
  <Application>Microsoft Office PowerPoint</Application>
  <PresentationFormat>On-screen Show (4:3)</PresentationFormat>
  <Paragraphs>29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1_Custom Design</vt:lpstr>
      <vt:lpstr>Office Theme</vt:lpstr>
      <vt:lpstr>Custom Design</vt:lpstr>
      <vt:lpstr>2_Custom Design</vt:lpstr>
      <vt:lpstr>PowerPoint Presentation</vt:lpstr>
      <vt:lpstr>Flight 0226 Preview</vt:lpstr>
      <vt:lpstr>Flight 0226 Details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Heselmeyer, Sarah</cp:lastModifiedBy>
  <cp:revision>254</cp:revision>
  <cp:lastPrinted>2016-01-21T20:53:15Z</cp:lastPrinted>
  <dcterms:created xsi:type="dcterms:W3CDTF">2016-01-21T15:20:31Z</dcterms:created>
  <dcterms:modified xsi:type="dcterms:W3CDTF">2026-02-09T16:45:33Z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2023-07-27T18:57:26Z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4f7bf5ee-2436-49ba-bb95-badc121fb36b</vt:lpwstr>
  </property>
  <property fmtid="{D5CDD505-2E9C-101B-9397-08002B2CF9AE}" pid="9" name="MSIP_Label_7084cbda-52b8-46fb-a7b7-cb5bd465ed85_ContentBits">
    <vt:lpwstr>0</vt:lpwstr>
  </property>
</Properties>
</file>